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6" r:id="rId1"/>
  </p:sldMasterIdLst>
  <p:notesMasterIdLst>
    <p:notesMasterId r:id="rId10"/>
  </p:notesMasterIdLst>
  <p:sldIdLst>
    <p:sldId id="268" r:id="rId2"/>
    <p:sldId id="269" r:id="rId3"/>
    <p:sldId id="357" r:id="rId4"/>
    <p:sldId id="366" r:id="rId5"/>
    <p:sldId id="365" r:id="rId6"/>
    <p:sldId id="360" r:id="rId7"/>
    <p:sldId id="362" r:id="rId8"/>
    <p:sldId id="350" r:id="rId9"/>
  </p:sldIdLst>
  <p:sldSz cx="18288000" cy="10285413"/>
  <p:notesSz cx="6858000" cy="9144000"/>
  <p:embeddedFontLst>
    <p:embeddedFont>
      <p:font typeface="標楷體" panose="03000509000000000000" pitchFamily="49" charset="-120"/>
      <p:regular r:id="rId11"/>
      <p:bold r:id="rId12"/>
      <p:italic r:id="rId13"/>
      <p:boldItalic r:id="rId14"/>
    </p:embeddedFont>
    <p:embeddedFont>
      <p:font typeface="微軟正黑體" panose="020B0604030504040204" pitchFamily="34" charset="-120"/>
      <p:regular r:id="rId15"/>
      <p:bold r:id="rId16"/>
    </p:embeddedFont>
    <p:embeddedFont>
      <p:font typeface="Impact" panose="020B0806030902050204" pitchFamily="3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1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1608" y="85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6B481-5230-45A6-A021-A23511A5E57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04D7212-24B8-4950-99F9-FA684FF1FF1F}">
      <dgm:prSet phldrT="[文字]"/>
      <dgm:spPr>
        <a:xfrm>
          <a:off x="619337" y="245"/>
          <a:ext cx="431375" cy="431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教育愛</a:t>
          </a:r>
        </a:p>
      </dgm:t>
    </dgm:pt>
    <dgm:pt modelId="{43CD9D7E-1A16-4FB6-8F2B-6CE45D9A8967}" type="parTrans" cxnId="{993D484C-26C9-4E6C-9C1E-84DB1B9EEAEB}">
      <dgm:prSet/>
      <dgm:spPr/>
      <dgm:t>
        <a:bodyPr/>
        <a:lstStyle/>
        <a:p>
          <a:endParaRPr lang="zh-TW" altLang="en-US"/>
        </a:p>
      </dgm:t>
    </dgm:pt>
    <dgm:pt modelId="{9CA53E77-CC4C-47F8-8818-E336DBC1437A}" type="sibTrans" cxnId="{993D484C-26C9-4E6C-9C1E-84DB1B9EEAEB}">
      <dgm:prSet/>
      <dgm:spPr>
        <a:xfrm rot="2160000">
          <a:off x="1037141" y="331735"/>
          <a:ext cx="114931" cy="14558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FD4169AC-F744-48B4-AB2E-8C87FCC3D9F6}">
      <dgm:prSet phldrT="[文字]"/>
      <dgm:spPr>
        <a:xfrm>
          <a:off x="1143764" y="381263"/>
          <a:ext cx="431375" cy="431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學生中心</a:t>
          </a:r>
        </a:p>
      </dgm:t>
    </dgm:pt>
    <dgm:pt modelId="{DBB05D11-1752-4F93-B3E0-3F1678B5CD09}" type="parTrans" cxnId="{6163FB39-6C10-45D1-B3A8-27F791582EA0}">
      <dgm:prSet/>
      <dgm:spPr/>
      <dgm:t>
        <a:bodyPr/>
        <a:lstStyle/>
        <a:p>
          <a:endParaRPr lang="zh-TW" altLang="en-US"/>
        </a:p>
      </dgm:t>
    </dgm:pt>
    <dgm:pt modelId="{6202D29C-59D8-4698-8CA5-103C5E9CB17A}" type="sibTrans" cxnId="{6163FB39-6C10-45D1-B3A8-27F791582EA0}">
      <dgm:prSet/>
      <dgm:spPr>
        <a:xfrm rot="6480000">
          <a:off x="1202834" y="829313"/>
          <a:ext cx="114931" cy="14558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6266C385-BC59-43A7-AA88-4FB7B0840897}">
      <dgm:prSet phldrT="[文字]"/>
      <dgm:spPr>
        <a:xfrm>
          <a:off x="943451" y="997764"/>
          <a:ext cx="431375" cy="431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適性發展</a:t>
          </a:r>
        </a:p>
      </dgm:t>
    </dgm:pt>
    <dgm:pt modelId="{9F74F9CE-5BB9-47B8-A6EF-A56F8A6BEDC6}" type="parTrans" cxnId="{6814A839-A491-4F5E-B652-C4FBC1557E6C}">
      <dgm:prSet/>
      <dgm:spPr/>
      <dgm:t>
        <a:bodyPr/>
        <a:lstStyle/>
        <a:p>
          <a:endParaRPr lang="zh-TW" altLang="en-US"/>
        </a:p>
      </dgm:t>
    </dgm:pt>
    <dgm:pt modelId="{0C289B88-8E2C-46C4-BFA8-67F4013B299E}" type="sibTrans" cxnId="{6814A839-A491-4F5E-B652-C4FBC1557E6C}">
      <dgm:prSet/>
      <dgm:spPr>
        <a:xfrm rot="10800000">
          <a:off x="780811" y="1140657"/>
          <a:ext cx="114931" cy="14558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2625D452-87BD-4ADD-9A80-6A8BD27E43A1}">
      <dgm:prSet phldrT="[文字]"/>
      <dgm:spPr>
        <a:xfrm>
          <a:off x="295223" y="997764"/>
          <a:ext cx="431375" cy="431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品德教育</a:t>
          </a:r>
        </a:p>
      </dgm:t>
    </dgm:pt>
    <dgm:pt modelId="{679321D6-9375-4E4F-9B25-ADD2FB3D30FE}" type="parTrans" cxnId="{56A8D9F3-6EEB-4446-B3C4-5110D33359AD}">
      <dgm:prSet/>
      <dgm:spPr/>
      <dgm:t>
        <a:bodyPr/>
        <a:lstStyle/>
        <a:p>
          <a:endParaRPr lang="zh-TW" altLang="en-US"/>
        </a:p>
      </dgm:t>
    </dgm:pt>
    <dgm:pt modelId="{5A5E2239-7C4F-4333-89A8-E0651F24997D}" type="sibTrans" cxnId="{56A8D9F3-6EEB-4446-B3C4-5110D33359AD}">
      <dgm:prSet/>
      <dgm:spPr>
        <a:xfrm rot="15120000">
          <a:off x="354294" y="835500"/>
          <a:ext cx="114931" cy="14558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857B6EEC-6C25-4503-8D2B-7FC2E806513B}">
      <dgm:prSet phldrT="[文字]"/>
      <dgm:spPr>
        <a:xfrm>
          <a:off x="94910" y="381263"/>
          <a:ext cx="431375" cy="431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成就孩子</a:t>
          </a:r>
        </a:p>
      </dgm:t>
    </dgm:pt>
    <dgm:pt modelId="{1E28E142-4A65-4C19-B7D2-A8768926F0EA}" type="parTrans" cxnId="{DBF39EA5-3577-4EDB-913C-7A3F02A15A9D}">
      <dgm:prSet/>
      <dgm:spPr/>
      <dgm:t>
        <a:bodyPr/>
        <a:lstStyle/>
        <a:p>
          <a:endParaRPr lang="zh-TW" altLang="en-US"/>
        </a:p>
      </dgm:t>
    </dgm:pt>
    <dgm:pt modelId="{FC305F6D-5535-4370-BA72-24B952D9C512}" type="sibTrans" cxnId="{DBF39EA5-3577-4EDB-913C-7A3F02A15A9D}">
      <dgm:prSet/>
      <dgm:spPr>
        <a:xfrm rot="19440000">
          <a:off x="512714" y="335559"/>
          <a:ext cx="114931" cy="14558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33583468-A97F-43E6-B028-6A07A70691E5}" type="pres">
      <dgm:prSet presAssocID="{6196B481-5230-45A6-A021-A23511A5E571}" presName="cycle" presStyleCnt="0">
        <dgm:presLayoutVars>
          <dgm:dir/>
          <dgm:resizeHandles val="exact"/>
        </dgm:presLayoutVars>
      </dgm:prSet>
      <dgm:spPr/>
    </dgm:pt>
    <dgm:pt modelId="{78824C8F-81F9-4C7A-877E-E7C5C0C1C27B}" type="pres">
      <dgm:prSet presAssocID="{104D7212-24B8-4950-99F9-FA684FF1FF1F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0FC75F73-D0AD-47F5-B67D-0FBE403D314B}" type="pres">
      <dgm:prSet presAssocID="{9CA53E77-CC4C-47F8-8818-E336DBC1437A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</dgm:pt>
    <dgm:pt modelId="{153DEE30-2D85-42DB-80B7-927CCD4933CC}" type="pres">
      <dgm:prSet presAssocID="{9CA53E77-CC4C-47F8-8818-E336DBC1437A}" presName="connectorText" presStyleLbl="sibTrans2D1" presStyleIdx="0" presStyleCnt="5"/>
      <dgm:spPr/>
    </dgm:pt>
    <dgm:pt modelId="{8D2569DC-FFE0-4EDD-9F36-2C414412F9FB}" type="pres">
      <dgm:prSet presAssocID="{FD4169AC-F744-48B4-AB2E-8C87FCC3D9F6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DD2854D4-0BFC-4858-8440-CB174A4373B1}" type="pres">
      <dgm:prSet presAssocID="{6202D29C-59D8-4698-8CA5-103C5E9CB17A}" presName="sibTrans" presStyleLbl="sibTrans2D1" presStyleIdx="1" presStyleCnt="5" custLinFactNeighborX="4581" custLinFactNeighborY="12704"/>
      <dgm:spPr>
        <a:prstGeom prst="rightArrow">
          <a:avLst>
            <a:gd name="adj1" fmla="val 60000"/>
            <a:gd name="adj2" fmla="val 50000"/>
          </a:avLst>
        </a:prstGeom>
      </dgm:spPr>
    </dgm:pt>
    <dgm:pt modelId="{E456B537-6B2C-4F7C-B87C-C8240465D1D8}" type="pres">
      <dgm:prSet presAssocID="{6202D29C-59D8-4698-8CA5-103C5E9CB17A}" presName="connectorText" presStyleLbl="sibTrans2D1" presStyleIdx="1" presStyleCnt="5"/>
      <dgm:spPr/>
    </dgm:pt>
    <dgm:pt modelId="{656A7C2F-4AB0-4E3A-927B-572C8C2B492A}" type="pres">
      <dgm:prSet presAssocID="{6266C385-BC59-43A7-AA88-4FB7B0840897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EDE279D7-51B4-4E4E-BD89-F4E116688E43}" type="pres">
      <dgm:prSet presAssocID="{0C289B88-8E2C-46C4-BFA8-67F4013B299E}" presName="sibTrans" presStyleLbl="sibTrans2D1" presStyleIdx="2" presStyleCnt="5" custLinFactNeighborX="-4692" custLinFactNeighborY="4311"/>
      <dgm:spPr>
        <a:prstGeom prst="rightArrow">
          <a:avLst>
            <a:gd name="adj1" fmla="val 60000"/>
            <a:gd name="adj2" fmla="val 50000"/>
          </a:avLst>
        </a:prstGeom>
      </dgm:spPr>
    </dgm:pt>
    <dgm:pt modelId="{EBA14892-3BFC-4798-A6BB-ADC64BFC9B77}" type="pres">
      <dgm:prSet presAssocID="{0C289B88-8E2C-46C4-BFA8-67F4013B299E}" presName="connectorText" presStyleLbl="sibTrans2D1" presStyleIdx="2" presStyleCnt="5"/>
      <dgm:spPr/>
    </dgm:pt>
    <dgm:pt modelId="{29C1C22F-78A0-4F8D-88FC-868F9E835318}" type="pres">
      <dgm:prSet presAssocID="{2625D452-87BD-4ADD-9A80-6A8BD27E43A1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A360D759-8FAF-48A6-9367-E3BE4C5D0D69}" type="pres">
      <dgm:prSet presAssocID="{5A5E2239-7C4F-4333-89A8-E0651F24997D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</dgm:pt>
    <dgm:pt modelId="{2D06076D-BE48-45F5-9158-1758C2B90D6C}" type="pres">
      <dgm:prSet presAssocID="{5A5E2239-7C4F-4333-89A8-E0651F24997D}" presName="connectorText" presStyleLbl="sibTrans2D1" presStyleIdx="3" presStyleCnt="5"/>
      <dgm:spPr/>
    </dgm:pt>
    <dgm:pt modelId="{3438CD3A-1421-46BD-8A06-6870856FEC47}" type="pres">
      <dgm:prSet presAssocID="{857B6EEC-6C25-4503-8D2B-7FC2E806513B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A995B8BF-489C-4E5D-A87B-C1499584A8A2}" type="pres">
      <dgm:prSet presAssocID="{FC305F6D-5535-4370-BA72-24B952D9C512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</dgm:pt>
    <dgm:pt modelId="{24D540E4-B095-47FD-917C-15658BF95727}" type="pres">
      <dgm:prSet presAssocID="{FC305F6D-5535-4370-BA72-24B952D9C512}" presName="connectorText" presStyleLbl="sibTrans2D1" presStyleIdx="4" presStyleCnt="5"/>
      <dgm:spPr/>
    </dgm:pt>
  </dgm:ptLst>
  <dgm:cxnLst>
    <dgm:cxn modelId="{48A42804-9DED-44A0-B191-3B102957DFC6}" type="presOf" srcId="{9CA53E77-CC4C-47F8-8818-E336DBC1437A}" destId="{153DEE30-2D85-42DB-80B7-927CCD4933CC}" srcOrd="1" destOrd="0" presId="urn:microsoft.com/office/officeart/2005/8/layout/cycle2"/>
    <dgm:cxn modelId="{F097C60B-AFC7-4E94-8F94-DC6FF0FDD31F}" type="presOf" srcId="{FD4169AC-F744-48B4-AB2E-8C87FCC3D9F6}" destId="{8D2569DC-FFE0-4EDD-9F36-2C414412F9FB}" srcOrd="0" destOrd="0" presId="urn:microsoft.com/office/officeart/2005/8/layout/cycle2"/>
    <dgm:cxn modelId="{D922F30D-23A4-4510-99B9-9E1A64137672}" type="presOf" srcId="{104D7212-24B8-4950-99F9-FA684FF1FF1F}" destId="{78824C8F-81F9-4C7A-877E-E7C5C0C1C27B}" srcOrd="0" destOrd="0" presId="urn:microsoft.com/office/officeart/2005/8/layout/cycle2"/>
    <dgm:cxn modelId="{0F91152B-8736-4FFB-97BD-774D055A45EF}" type="presOf" srcId="{6202D29C-59D8-4698-8CA5-103C5E9CB17A}" destId="{DD2854D4-0BFC-4858-8440-CB174A4373B1}" srcOrd="0" destOrd="0" presId="urn:microsoft.com/office/officeart/2005/8/layout/cycle2"/>
    <dgm:cxn modelId="{FDCCAC33-156A-4B90-B93F-A6793C901AAF}" type="presOf" srcId="{FC305F6D-5535-4370-BA72-24B952D9C512}" destId="{A995B8BF-489C-4E5D-A87B-C1499584A8A2}" srcOrd="0" destOrd="0" presId="urn:microsoft.com/office/officeart/2005/8/layout/cycle2"/>
    <dgm:cxn modelId="{6814A839-A491-4F5E-B652-C4FBC1557E6C}" srcId="{6196B481-5230-45A6-A021-A23511A5E571}" destId="{6266C385-BC59-43A7-AA88-4FB7B0840897}" srcOrd="2" destOrd="0" parTransId="{9F74F9CE-5BB9-47B8-A6EF-A56F8A6BEDC6}" sibTransId="{0C289B88-8E2C-46C4-BFA8-67F4013B299E}"/>
    <dgm:cxn modelId="{6163FB39-6C10-45D1-B3A8-27F791582EA0}" srcId="{6196B481-5230-45A6-A021-A23511A5E571}" destId="{FD4169AC-F744-48B4-AB2E-8C87FCC3D9F6}" srcOrd="1" destOrd="0" parTransId="{DBB05D11-1752-4F93-B3E0-3F1678B5CD09}" sibTransId="{6202D29C-59D8-4698-8CA5-103C5E9CB17A}"/>
    <dgm:cxn modelId="{604EAF44-D674-441D-AF63-5EB232AAA94F}" type="presOf" srcId="{6266C385-BC59-43A7-AA88-4FB7B0840897}" destId="{656A7C2F-4AB0-4E3A-927B-572C8C2B492A}" srcOrd="0" destOrd="0" presId="urn:microsoft.com/office/officeart/2005/8/layout/cycle2"/>
    <dgm:cxn modelId="{3497E148-F0E2-4964-ABF2-9FB5611DEA65}" type="presOf" srcId="{5A5E2239-7C4F-4333-89A8-E0651F24997D}" destId="{2D06076D-BE48-45F5-9158-1758C2B90D6C}" srcOrd="1" destOrd="0" presId="urn:microsoft.com/office/officeart/2005/8/layout/cycle2"/>
    <dgm:cxn modelId="{993D484C-26C9-4E6C-9C1E-84DB1B9EEAEB}" srcId="{6196B481-5230-45A6-A021-A23511A5E571}" destId="{104D7212-24B8-4950-99F9-FA684FF1FF1F}" srcOrd="0" destOrd="0" parTransId="{43CD9D7E-1A16-4FB6-8F2B-6CE45D9A8967}" sibTransId="{9CA53E77-CC4C-47F8-8818-E336DBC1437A}"/>
    <dgm:cxn modelId="{FFC6DB5F-2566-4AA3-BE10-A408E8706B62}" type="presOf" srcId="{9CA53E77-CC4C-47F8-8818-E336DBC1437A}" destId="{0FC75F73-D0AD-47F5-B67D-0FBE403D314B}" srcOrd="0" destOrd="0" presId="urn:microsoft.com/office/officeart/2005/8/layout/cycle2"/>
    <dgm:cxn modelId="{9E21D178-2173-4A89-9ED8-CD9CCE1E2DC8}" type="presOf" srcId="{857B6EEC-6C25-4503-8D2B-7FC2E806513B}" destId="{3438CD3A-1421-46BD-8A06-6870856FEC47}" srcOrd="0" destOrd="0" presId="urn:microsoft.com/office/officeart/2005/8/layout/cycle2"/>
    <dgm:cxn modelId="{01A2D283-6ADD-41BE-A0D1-7124E33DBD92}" type="presOf" srcId="{0C289B88-8E2C-46C4-BFA8-67F4013B299E}" destId="{EBA14892-3BFC-4798-A6BB-ADC64BFC9B77}" srcOrd="1" destOrd="0" presId="urn:microsoft.com/office/officeart/2005/8/layout/cycle2"/>
    <dgm:cxn modelId="{DBF39EA5-3577-4EDB-913C-7A3F02A15A9D}" srcId="{6196B481-5230-45A6-A021-A23511A5E571}" destId="{857B6EEC-6C25-4503-8D2B-7FC2E806513B}" srcOrd="4" destOrd="0" parTransId="{1E28E142-4A65-4C19-B7D2-A8768926F0EA}" sibTransId="{FC305F6D-5535-4370-BA72-24B952D9C512}"/>
    <dgm:cxn modelId="{5D7239B0-6319-4A00-A689-10F74E0B6FA3}" type="presOf" srcId="{5A5E2239-7C4F-4333-89A8-E0651F24997D}" destId="{A360D759-8FAF-48A6-9367-E3BE4C5D0D69}" srcOrd="0" destOrd="0" presId="urn:microsoft.com/office/officeart/2005/8/layout/cycle2"/>
    <dgm:cxn modelId="{023E56D3-FEE1-4005-8735-5627B2B9FF45}" type="presOf" srcId="{FC305F6D-5535-4370-BA72-24B952D9C512}" destId="{24D540E4-B095-47FD-917C-15658BF95727}" srcOrd="1" destOrd="0" presId="urn:microsoft.com/office/officeart/2005/8/layout/cycle2"/>
    <dgm:cxn modelId="{8CC679DD-20BB-4A82-84D6-20C5B97FB64B}" type="presOf" srcId="{0C289B88-8E2C-46C4-BFA8-67F4013B299E}" destId="{EDE279D7-51B4-4E4E-BD89-F4E116688E43}" srcOrd="0" destOrd="0" presId="urn:microsoft.com/office/officeart/2005/8/layout/cycle2"/>
    <dgm:cxn modelId="{598E40E0-AF37-4961-8CDD-D38EA6B42109}" type="presOf" srcId="{6202D29C-59D8-4698-8CA5-103C5E9CB17A}" destId="{E456B537-6B2C-4F7C-B87C-C8240465D1D8}" srcOrd="1" destOrd="0" presId="urn:microsoft.com/office/officeart/2005/8/layout/cycle2"/>
    <dgm:cxn modelId="{4BFA0FE6-1F33-4E7D-BC19-FD9A9C265A99}" type="presOf" srcId="{6196B481-5230-45A6-A021-A23511A5E571}" destId="{33583468-A97F-43E6-B028-6A07A70691E5}" srcOrd="0" destOrd="0" presId="urn:microsoft.com/office/officeart/2005/8/layout/cycle2"/>
    <dgm:cxn modelId="{0F15B8E7-C355-4111-8718-593175DF3F34}" type="presOf" srcId="{2625D452-87BD-4ADD-9A80-6A8BD27E43A1}" destId="{29C1C22F-78A0-4F8D-88FC-868F9E835318}" srcOrd="0" destOrd="0" presId="urn:microsoft.com/office/officeart/2005/8/layout/cycle2"/>
    <dgm:cxn modelId="{56A8D9F3-6EEB-4446-B3C4-5110D33359AD}" srcId="{6196B481-5230-45A6-A021-A23511A5E571}" destId="{2625D452-87BD-4ADD-9A80-6A8BD27E43A1}" srcOrd="3" destOrd="0" parTransId="{679321D6-9375-4E4F-9B25-ADD2FB3D30FE}" sibTransId="{5A5E2239-7C4F-4333-89A8-E0651F24997D}"/>
    <dgm:cxn modelId="{5BD068AC-4F3C-4F57-A83B-BB41897B4A44}" type="presParOf" srcId="{33583468-A97F-43E6-B028-6A07A70691E5}" destId="{78824C8F-81F9-4C7A-877E-E7C5C0C1C27B}" srcOrd="0" destOrd="0" presId="urn:microsoft.com/office/officeart/2005/8/layout/cycle2"/>
    <dgm:cxn modelId="{AF8FBB78-5FD3-4E51-8066-AF12B8B84C2B}" type="presParOf" srcId="{33583468-A97F-43E6-B028-6A07A70691E5}" destId="{0FC75F73-D0AD-47F5-B67D-0FBE403D314B}" srcOrd="1" destOrd="0" presId="urn:microsoft.com/office/officeart/2005/8/layout/cycle2"/>
    <dgm:cxn modelId="{8959E392-8D11-4C3D-A820-02FC1C4DE328}" type="presParOf" srcId="{0FC75F73-D0AD-47F5-B67D-0FBE403D314B}" destId="{153DEE30-2D85-42DB-80B7-927CCD4933CC}" srcOrd="0" destOrd="0" presId="urn:microsoft.com/office/officeart/2005/8/layout/cycle2"/>
    <dgm:cxn modelId="{06232717-1527-4622-8C05-30D261B54C61}" type="presParOf" srcId="{33583468-A97F-43E6-B028-6A07A70691E5}" destId="{8D2569DC-FFE0-4EDD-9F36-2C414412F9FB}" srcOrd="2" destOrd="0" presId="urn:microsoft.com/office/officeart/2005/8/layout/cycle2"/>
    <dgm:cxn modelId="{0F9220C9-F54F-415F-B92C-219DD3E4B06C}" type="presParOf" srcId="{33583468-A97F-43E6-B028-6A07A70691E5}" destId="{DD2854D4-0BFC-4858-8440-CB174A4373B1}" srcOrd="3" destOrd="0" presId="urn:microsoft.com/office/officeart/2005/8/layout/cycle2"/>
    <dgm:cxn modelId="{6DAB54E8-B5D2-4769-B3C7-1D733ED5A733}" type="presParOf" srcId="{DD2854D4-0BFC-4858-8440-CB174A4373B1}" destId="{E456B537-6B2C-4F7C-B87C-C8240465D1D8}" srcOrd="0" destOrd="0" presId="urn:microsoft.com/office/officeart/2005/8/layout/cycle2"/>
    <dgm:cxn modelId="{963D5DF5-BE8B-4060-B3C0-7EBC106792E3}" type="presParOf" srcId="{33583468-A97F-43E6-B028-6A07A70691E5}" destId="{656A7C2F-4AB0-4E3A-927B-572C8C2B492A}" srcOrd="4" destOrd="0" presId="urn:microsoft.com/office/officeart/2005/8/layout/cycle2"/>
    <dgm:cxn modelId="{5614256F-A676-44AE-A3EC-9C75658BEC24}" type="presParOf" srcId="{33583468-A97F-43E6-B028-6A07A70691E5}" destId="{EDE279D7-51B4-4E4E-BD89-F4E116688E43}" srcOrd="5" destOrd="0" presId="urn:microsoft.com/office/officeart/2005/8/layout/cycle2"/>
    <dgm:cxn modelId="{05978A28-3191-4ACA-BA47-08364B6051BC}" type="presParOf" srcId="{EDE279D7-51B4-4E4E-BD89-F4E116688E43}" destId="{EBA14892-3BFC-4798-A6BB-ADC64BFC9B77}" srcOrd="0" destOrd="0" presId="urn:microsoft.com/office/officeart/2005/8/layout/cycle2"/>
    <dgm:cxn modelId="{36FB5D9D-AD76-42F8-9681-384D849B5B1F}" type="presParOf" srcId="{33583468-A97F-43E6-B028-6A07A70691E5}" destId="{29C1C22F-78A0-4F8D-88FC-868F9E835318}" srcOrd="6" destOrd="0" presId="urn:microsoft.com/office/officeart/2005/8/layout/cycle2"/>
    <dgm:cxn modelId="{E289D9F4-3DD9-4CC3-B574-4860A6D6E7B3}" type="presParOf" srcId="{33583468-A97F-43E6-B028-6A07A70691E5}" destId="{A360D759-8FAF-48A6-9367-E3BE4C5D0D69}" srcOrd="7" destOrd="0" presId="urn:microsoft.com/office/officeart/2005/8/layout/cycle2"/>
    <dgm:cxn modelId="{C0CF9CCF-7A0D-4AF9-8D4B-D49C076508A7}" type="presParOf" srcId="{A360D759-8FAF-48A6-9367-E3BE4C5D0D69}" destId="{2D06076D-BE48-45F5-9158-1758C2B90D6C}" srcOrd="0" destOrd="0" presId="urn:microsoft.com/office/officeart/2005/8/layout/cycle2"/>
    <dgm:cxn modelId="{89353006-9E25-48EF-9651-44202066F349}" type="presParOf" srcId="{33583468-A97F-43E6-B028-6A07A70691E5}" destId="{3438CD3A-1421-46BD-8A06-6870856FEC47}" srcOrd="8" destOrd="0" presId="urn:microsoft.com/office/officeart/2005/8/layout/cycle2"/>
    <dgm:cxn modelId="{10270C98-A208-4B9B-969E-25F1B492619F}" type="presParOf" srcId="{33583468-A97F-43E6-B028-6A07A70691E5}" destId="{A995B8BF-489C-4E5D-A87B-C1499584A8A2}" srcOrd="9" destOrd="0" presId="urn:microsoft.com/office/officeart/2005/8/layout/cycle2"/>
    <dgm:cxn modelId="{86FA8B11-D39B-4417-A5A4-EFA8B362C83A}" type="presParOf" srcId="{A995B8BF-489C-4E5D-A87B-C1499584A8A2}" destId="{24D540E4-B095-47FD-917C-15658BF957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24C8F-81F9-4C7A-877E-E7C5C0C1C27B}">
      <dsp:nvSpPr>
        <dsp:cNvPr id="0" name=""/>
        <dsp:cNvSpPr/>
      </dsp:nvSpPr>
      <dsp:spPr>
        <a:xfrm>
          <a:off x="2316019" y="605"/>
          <a:ext cx="976247" cy="976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教育愛</a:t>
          </a:r>
        </a:p>
      </dsp:txBody>
      <dsp:txXfrm>
        <a:off x="2458987" y="143573"/>
        <a:ext cx="690311" cy="690311"/>
      </dsp:txXfrm>
    </dsp:sp>
    <dsp:sp modelId="{0FC75F73-D0AD-47F5-B67D-0FBE403D314B}">
      <dsp:nvSpPr>
        <dsp:cNvPr id="0" name=""/>
        <dsp:cNvSpPr/>
      </dsp:nvSpPr>
      <dsp:spPr>
        <a:xfrm rot="2160000">
          <a:off x="3261643" y="751003"/>
          <a:ext cx="260476" cy="32948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3269105" y="793934"/>
        <a:ext cx="182333" cy="197689"/>
      </dsp:txXfrm>
    </dsp:sp>
    <dsp:sp modelId="{8D2569DC-FFE0-4EDD-9F36-2C414412F9FB}">
      <dsp:nvSpPr>
        <dsp:cNvPr id="0" name=""/>
        <dsp:cNvSpPr/>
      </dsp:nvSpPr>
      <dsp:spPr>
        <a:xfrm>
          <a:off x="3503424" y="863305"/>
          <a:ext cx="976247" cy="976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學生中心</a:t>
          </a:r>
        </a:p>
      </dsp:txBody>
      <dsp:txXfrm>
        <a:off x="3646392" y="1006273"/>
        <a:ext cx="690311" cy="690311"/>
      </dsp:txXfrm>
    </dsp:sp>
    <dsp:sp modelId="{DD2854D4-0BFC-4858-8440-CB174A4373B1}">
      <dsp:nvSpPr>
        <dsp:cNvPr id="0" name=""/>
        <dsp:cNvSpPr/>
      </dsp:nvSpPr>
      <dsp:spPr>
        <a:xfrm rot="6480000">
          <a:off x="3648745" y="1919472"/>
          <a:ext cx="260476" cy="32948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 rot="10800000">
        <a:off x="3699890" y="1948210"/>
        <a:ext cx="182333" cy="197689"/>
      </dsp:txXfrm>
    </dsp:sp>
    <dsp:sp modelId="{656A7C2F-4AB0-4E3A-927B-572C8C2B492A}">
      <dsp:nvSpPr>
        <dsp:cNvPr id="0" name=""/>
        <dsp:cNvSpPr/>
      </dsp:nvSpPr>
      <dsp:spPr>
        <a:xfrm>
          <a:off x="3049876" y="2259182"/>
          <a:ext cx="976247" cy="976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適性發展</a:t>
          </a:r>
        </a:p>
      </dsp:txBody>
      <dsp:txXfrm>
        <a:off x="3192844" y="2402150"/>
        <a:ext cx="690311" cy="690311"/>
      </dsp:txXfrm>
    </dsp:sp>
    <dsp:sp modelId="{EDE279D7-51B4-4E4E-BD89-F4E116688E43}">
      <dsp:nvSpPr>
        <dsp:cNvPr id="0" name=""/>
        <dsp:cNvSpPr/>
      </dsp:nvSpPr>
      <dsp:spPr>
        <a:xfrm rot="10800000">
          <a:off x="2669055" y="2596768"/>
          <a:ext cx="260476" cy="32948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 rot="10800000">
        <a:off x="2747198" y="2662665"/>
        <a:ext cx="182333" cy="197689"/>
      </dsp:txXfrm>
    </dsp:sp>
    <dsp:sp modelId="{29C1C22F-78A0-4F8D-88FC-868F9E835318}">
      <dsp:nvSpPr>
        <dsp:cNvPr id="0" name=""/>
        <dsp:cNvSpPr/>
      </dsp:nvSpPr>
      <dsp:spPr>
        <a:xfrm>
          <a:off x="1582163" y="2259182"/>
          <a:ext cx="976247" cy="976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品德教育</a:t>
          </a:r>
        </a:p>
      </dsp:txBody>
      <dsp:txXfrm>
        <a:off x="1725131" y="2402150"/>
        <a:ext cx="690311" cy="690311"/>
      </dsp:txXfrm>
    </dsp:sp>
    <dsp:sp modelId="{A360D759-8FAF-48A6-9367-E3BE4C5D0D69}">
      <dsp:nvSpPr>
        <dsp:cNvPr id="0" name=""/>
        <dsp:cNvSpPr/>
      </dsp:nvSpPr>
      <dsp:spPr>
        <a:xfrm rot="15120000">
          <a:off x="1715553" y="1891636"/>
          <a:ext cx="260476" cy="32948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 rot="10800000">
        <a:off x="1766698" y="1994692"/>
        <a:ext cx="182333" cy="197689"/>
      </dsp:txXfrm>
    </dsp:sp>
    <dsp:sp modelId="{3438CD3A-1421-46BD-8A06-6870856FEC47}">
      <dsp:nvSpPr>
        <dsp:cNvPr id="0" name=""/>
        <dsp:cNvSpPr/>
      </dsp:nvSpPr>
      <dsp:spPr>
        <a:xfrm>
          <a:off x="1128615" y="863305"/>
          <a:ext cx="976247" cy="976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成就孩子</a:t>
          </a:r>
        </a:p>
      </dsp:txBody>
      <dsp:txXfrm>
        <a:off x="1271583" y="1006273"/>
        <a:ext cx="690311" cy="690311"/>
      </dsp:txXfrm>
    </dsp:sp>
    <dsp:sp modelId="{A995B8BF-489C-4E5D-A87B-C1499584A8A2}">
      <dsp:nvSpPr>
        <dsp:cNvPr id="0" name=""/>
        <dsp:cNvSpPr/>
      </dsp:nvSpPr>
      <dsp:spPr>
        <a:xfrm rot="19440000">
          <a:off x="2074239" y="759670"/>
          <a:ext cx="260476" cy="32948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2081701" y="848533"/>
        <a:ext cx="182333" cy="197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 userDrawn="1"/>
        </p:nvSpPr>
        <p:spPr>
          <a:xfrm>
            <a:off x="4572577" y="2425644"/>
            <a:ext cx="7009804" cy="5834063"/>
          </a:xfrm>
          <a:custGeom>
            <a:avLst/>
            <a:gdLst>
              <a:gd name="connsiteX0" fmla="*/ 6735402 w 7009804"/>
              <a:gd name="connsiteY0" fmla="*/ 5829412 h 5834063"/>
              <a:gd name="connsiteX1" fmla="*/ 6738193 w 7009804"/>
              <a:gd name="connsiteY1" fmla="*/ 5830342 h 5834063"/>
              <a:gd name="connsiteX2" fmla="*/ 6741914 w 7009804"/>
              <a:gd name="connsiteY2" fmla="*/ 5834063 h 5834063"/>
              <a:gd name="connsiteX3" fmla="*/ 6734472 w 7009804"/>
              <a:gd name="connsiteY3" fmla="*/ 5834063 h 5834063"/>
              <a:gd name="connsiteX4" fmla="*/ 6735402 w 7009804"/>
              <a:gd name="connsiteY4" fmla="*/ 5829412 h 5834063"/>
              <a:gd name="connsiteX5" fmla="*/ 6168926 w 7009804"/>
              <a:gd name="connsiteY5" fmla="*/ 5804297 h 5834063"/>
              <a:gd name="connsiteX6" fmla="*/ 6176367 w 7009804"/>
              <a:gd name="connsiteY6" fmla="*/ 5811739 h 5834063"/>
              <a:gd name="connsiteX7" fmla="*/ 6168926 w 7009804"/>
              <a:gd name="connsiteY7" fmla="*/ 5811739 h 5834063"/>
              <a:gd name="connsiteX8" fmla="*/ 6168926 w 7009804"/>
              <a:gd name="connsiteY8" fmla="*/ 5781973 h 5834063"/>
              <a:gd name="connsiteX9" fmla="*/ 6176367 w 7009804"/>
              <a:gd name="connsiteY9" fmla="*/ 5781973 h 5834063"/>
              <a:gd name="connsiteX10" fmla="*/ 6168926 w 7009804"/>
              <a:gd name="connsiteY10" fmla="*/ 5789414 h 5834063"/>
              <a:gd name="connsiteX11" fmla="*/ 6630292 w 7009804"/>
              <a:gd name="connsiteY11" fmla="*/ 5759649 h 5834063"/>
              <a:gd name="connsiteX12" fmla="*/ 6637734 w 7009804"/>
              <a:gd name="connsiteY12" fmla="*/ 5759649 h 5834063"/>
              <a:gd name="connsiteX13" fmla="*/ 6637734 w 7009804"/>
              <a:gd name="connsiteY13" fmla="*/ 5767090 h 5834063"/>
              <a:gd name="connsiteX14" fmla="*/ 6630292 w 7009804"/>
              <a:gd name="connsiteY14" fmla="*/ 5759649 h 5834063"/>
              <a:gd name="connsiteX15" fmla="*/ 6680522 w 7009804"/>
              <a:gd name="connsiteY15" fmla="*/ 5748487 h 5834063"/>
              <a:gd name="connsiteX16" fmla="*/ 6682382 w 7009804"/>
              <a:gd name="connsiteY16" fmla="*/ 5752207 h 5834063"/>
              <a:gd name="connsiteX17" fmla="*/ 6674941 w 7009804"/>
              <a:gd name="connsiteY17" fmla="*/ 5752207 h 5834063"/>
              <a:gd name="connsiteX18" fmla="*/ 6680522 w 7009804"/>
              <a:gd name="connsiteY18" fmla="*/ 5748487 h 5834063"/>
              <a:gd name="connsiteX19" fmla="*/ 6064746 w 7009804"/>
              <a:gd name="connsiteY19" fmla="*/ 5729883 h 5834063"/>
              <a:gd name="connsiteX20" fmla="*/ 6068467 w 7009804"/>
              <a:gd name="connsiteY20" fmla="*/ 5733604 h 5834063"/>
              <a:gd name="connsiteX21" fmla="*/ 6072187 w 7009804"/>
              <a:gd name="connsiteY21" fmla="*/ 5744766 h 5834063"/>
              <a:gd name="connsiteX22" fmla="*/ 6064746 w 7009804"/>
              <a:gd name="connsiteY22" fmla="*/ 5737324 h 5834063"/>
              <a:gd name="connsiteX23" fmla="*/ 6607968 w 7009804"/>
              <a:gd name="connsiteY23" fmla="*/ 5715000 h 5834063"/>
              <a:gd name="connsiteX24" fmla="*/ 6615410 w 7009804"/>
              <a:gd name="connsiteY24" fmla="*/ 5715000 h 5834063"/>
              <a:gd name="connsiteX25" fmla="*/ 6622851 w 7009804"/>
              <a:gd name="connsiteY25" fmla="*/ 5715000 h 5834063"/>
              <a:gd name="connsiteX26" fmla="*/ 6615410 w 7009804"/>
              <a:gd name="connsiteY26" fmla="*/ 5722442 h 5834063"/>
              <a:gd name="connsiteX27" fmla="*/ 6511230 w 7009804"/>
              <a:gd name="connsiteY27" fmla="*/ 5707559 h 5834063"/>
              <a:gd name="connsiteX28" fmla="*/ 6540996 w 7009804"/>
              <a:gd name="connsiteY28" fmla="*/ 5722442 h 5834063"/>
              <a:gd name="connsiteX29" fmla="*/ 6526113 w 7009804"/>
              <a:gd name="connsiteY29" fmla="*/ 5722442 h 5834063"/>
              <a:gd name="connsiteX30" fmla="*/ 6518672 w 7009804"/>
              <a:gd name="connsiteY30" fmla="*/ 5722442 h 5834063"/>
              <a:gd name="connsiteX31" fmla="*/ 6511230 w 7009804"/>
              <a:gd name="connsiteY31" fmla="*/ 5707559 h 5834063"/>
              <a:gd name="connsiteX32" fmla="*/ 5915918 w 7009804"/>
              <a:gd name="connsiteY32" fmla="*/ 5707559 h 5834063"/>
              <a:gd name="connsiteX33" fmla="*/ 5915918 w 7009804"/>
              <a:gd name="connsiteY33" fmla="*/ 5715000 h 5834063"/>
              <a:gd name="connsiteX34" fmla="*/ 5908476 w 7009804"/>
              <a:gd name="connsiteY34" fmla="*/ 5715000 h 5834063"/>
              <a:gd name="connsiteX35" fmla="*/ 5908476 w 7009804"/>
              <a:gd name="connsiteY35" fmla="*/ 5711280 h 5834063"/>
              <a:gd name="connsiteX36" fmla="*/ 5915918 w 7009804"/>
              <a:gd name="connsiteY36" fmla="*/ 5707559 h 5834063"/>
              <a:gd name="connsiteX37" fmla="*/ 6540996 w 7009804"/>
              <a:gd name="connsiteY37" fmla="*/ 5700117 h 5834063"/>
              <a:gd name="connsiteX38" fmla="*/ 6548437 w 7009804"/>
              <a:gd name="connsiteY38" fmla="*/ 5707559 h 5834063"/>
              <a:gd name="connsiteX39" fmla="*/ 6548437 w 7009804"/>
              <a:gd name="connsiteY39" fmla="*/ 5715000 h 5834063"/>
              <a:gd name="connsiteX40" fmla="*/ 6540996 w 7009804"/>
              <a:gd name="connsiteY40" fmla="*/ 5707559 h 5834063"/>
              <a:gd name="connsiteX41" fmla="*/ 5965527 w 7009804"/>
              <a:gd name="connsiteY41" fmla="*/ 5700117 h 5834063"/>
              <a:gd name="connsiteX42" fmla="*/ 5968008 w 7009804"/>
              <a:gd name="connsiteY42" fmla="*/ 5700117 h 5834063"/>
              <a:gd name="connsiteX43" fmla="*/ 5975449 w 7009804"/>
              <a:gd name="connsiteY43" fmla="*/ 5707559 h 5834063"/>
              <a:gd name="connsiteX44" fmla="*/ 6474023 w 7009804"/>
              <a:gd name="connsiteY44" fmla="*/ 5692676 h 5834063"/>
              <a:gd name="connsiteX45" fmla="*/ 6481465 w 7009804"/>
              <a:gd name="connsiteY45" fmla="*/ 5700117 h 5834063"/>
              <a:gd name="connsiteX46" fmla="*/ 6474023 w 7009804"/>
              <a:gd name="connsiteY46" fmla="*/ 5700117 h 5834063"/>
              <a:gd name="connsiteX47" fmla="*/ 6474023 w 7009804"/>
              <a:gd name="connsiteY47" fmla="*/ 5692676 h 5834063"/>
              <a:gd name="connsiteX48" fmla="*/ 6042422 w 7009804"/>
              <a:gd name="connsiteY48" fmla="*/ 5692676 h 5834063"/>
              <a:gd name="connsiteX49" fmla="*/ 6049863 w 7009804"/>
              <a:gd name="connsiteY49" fmla="*/ 5692676 h 5834063"/>
              <a:gd name="connsiteX50" fmla="*/ 6049863 w 7009804"/>
              <a:gd name="connsiteY50" fmla="*/ 5700117 h 5834063"/>
              <a:gd name="connsiteX51" fmla="*/ 6042422 w 7009804"/>
              <a:gd name="connsiteY51" fmla="*/ 5692676 h 5834063"/>
              <a:gd name="connsiteX52" fmla="*/ 5945683 w 7009804"/>
              <a:gd name="connsiteY52" fmla="*/ 5685235 h 5834063"/>
              <a:gd name="connsiteX53" fmla="*/ 5965527 w 7009804"/>
              <a:gd name="connsiteY53" fmla="*/ 5700117 h 5834063"/>
              <a:gd name="connsiteX54" fmla="*/ 5960566 w 7009804"/>
              <a:gd name="connsiteY54" fmla="*/ 5700117 h 5834063"/>
              <a:gd name="connsiteX55" fmla="*/ 5953125 w 7009804"/>
              <a:gd name="connsiteY55" fmla="*/ 5700117 h 5834063"/>
              <a:gd name="connsiteX56" fmla="*/ 5945683 w 7009804"/>
              <a:gd name="connsiteY56" fmla="*/ 5685235 h 5834063"/>
              <a:gd name="connsiteX57" fmla="*/ 6456660 w 7009804"/>
              <a:gd name="connsiteY57" fmla="*/ 5677793 h 5834063"/>
              <a:gd name="connsiteX58" fmla="*/ 6459140 w 7009804"/>
              <a:gd name="connsiteY58" fmla="*/ 5677793 h 5834063"/>
              <a:gd name="connsiteX59" fmla="*/ 6474023 w 7009804"/>
              <a:gd name="connsiteY59" fmla="*/ 5685235 h 5834063"/>
              <a:gd name="connsiteX60" fmla="*/ 5975449 w 7009804"/>
              <a:gd name="connsiteY60" fmla="*/ 5677793 h 5834063"/>
              <a:gd name="connsiteX61" fmla="*/ 5979170 w 7009804"/>
              <a:gd name="connsiteY61" fmla="*/ 5685235 h 5834063"/>
              <a:gd name="connsiteX62" fmla="*/ 5979170 w 7009804"/>
              <a:gd name="connsiteY62" fmla="*/ 5692676 h 5834063"/>
              <a:gd name="connsiteX63" fmla="*/ 5975449 w 7009804"/>
              <a:gd name="connsiteY63" fmla="*/ 5685235 h 5834063"/>
              <a:gd name="connsiteX64" fmla="*/ 6593086 w 7009804"/>
              <a:gd name="connsiteY64" fmla="*/ 5670352 h 5834063"/>
              <a:gd name="connsiteX65" fmla="*/ 6622851 w 7009804"/>
              <a:gd name="connsiteY65" fmla="*/ 5692676 h 5834063"/>
              <a:gd name="connsiteX66" fmla="*/ 6607968 w 7009804"/>
              <a:gd name="connsiteY66" fmla="*/ 5685235 h 5834063"/>
              <a:gd name="connsiteX67" fmla="*/ 6593086 w 7009804"/>
              <a:gd name="connsiteY67" fmla="*/ 5670352 h 5834063"/>
              <a:gd name="connsiteX68" fmla="*/ 5908476 w 7009804"/>
              <a:gd name="connsiteY68" fmla="*/ 5670352 h 5834063"/>
              <a:gd name="connsiteX69" fmla="*/ 5912197 w 7009804"/>
              <a:gd name="connsiteY69" fmla="*/ 5674072 h 5834063"/>
              <a:gd name="connsiteX70" fmla="*/ 5915918 w 7009804"/>
              <a:gd name="connsiteY70" fmla="*/ 5677793 h 5834063"/>
              <a:gd name="connsiteX71" fmla="*/ 5908476 w 7009804"/>
              <a:gd name="connsiteY71" fmla="*/ 5677793 h 5834063"/>
              <a:gd name="connsiteX72" fmla="*/ 6434956 w 7009804"/>
              <a:gd name="connsiteY72" fmla="*/ 5668491 h 5834063"/>
              <a:gd name="connsiteX73" fmla="*/ 6456660 w 7009804"/>
              <a:gd name="connsiteY73" fmla="*/ 5677793 h 5834063"/>
              <a:gd name="connsiteX74" fmla="*/ 6451699 w 7009804"/>
              <a:gd name="connsiteY74" fmla="*/ 5677793 h 5834063"/>
              <a:gd name="connsiteX75" fmla="*/ 6444258 w 7009804"/>
              <a:gd name="connsiteY75" fmla="*/ 5677793 h 5834063"/>
              <a:gd name="connsiteX76" fmla="*/ 6585644 w 7009804"/>
              <a:gd name="connsiteY76" fmla="*/ 5662910 h 5834063"/>
              <a:gd name="connsiteX77" fmla="*/ 6593086 w 7009804"/>
              <a:gd name="connsiteY77" fmla="*/ 5662910 h 5834063"/>
              <a:gd name="connsiteX78" fmla="*/ 6593086 w 7009804"/>
              <a:gd name="connsiteY78" fmla="*/ 5670352 h 5834063"/>
              <a:gd name="connsiteX79" fmla="*/ 6421933 w 7009804"/>
              <a:gd name="connsiteY79" fmla="*/ 5662910 h 5834063"/>
              <a:gd name="connsiteX80" fmla="*/ 6429375 w 7009804"/>
              <a:gd name="connsiteY80" fmla="*/ 5662910 h 5834063"/>
              <a:gd name="connsiteX81" fmla="*/ 6434956 w 7009804"/>
              <a:gd name="connsiteY81" fmla="*/ 5668491 h 5834063"/>
              <a:gd name="connsiteX82" fmla="*/ 6505649 w 7009804"/>
              <a:gd name="connsiteY82" fmla="*/ 5650818 h 5834063"/>
              <a:gd name="connsiteX83" fmla="*/ 6511230 w 7009804"/>
              <a:gd name="connsiteY83" fmla="*/ 5655469 h 5834063"/>
              <a:gd name="connsiteX84" fmla="*/ 6503789 w 7009804"/>
              <a:gd name="connsiteY84" fmla="*/ 5655469 h 5834063"/>
              <a:gd name="connsiteX85" fmla="*/ 6503789 w 7009804"/>
              <a:gd name="connsiteY85" fmla="*/ 5651749 h 5834063"/>
              <a:gd name="connsiteX86" fmla="*/ 6505649 w 7009804"/>
              <a:gd name="connsiteY86" fmla="*/ 5650818 h 5834063"/>
              <a:gd name="connsiteX87" fmla="*/ 6548437 w 7009804"/>
              <a:gd name="connsiteY87" fmla="*/ 5648028 h 5834063"/>
              <a:gd name="connsiteX88" fmla="*/ 6570762 w 7009804"/>
              <a:gd name="connsiteY88" fmla="*/ 5662910 h 5834063"/>
              <a:gd name="connsiteX89" fmla="*/ 6555878 w 7009804"/>
              <a:gd name="connsiteY89" fmla="*/ 5655469 h 5834063"/>
              <a:gd name="connsiteX90" fmla="*/ 6459140 w 7009804"/>
              <a:gd name="connsiteY90" fmla="*/ 5648028 h 5834063"/>
              <a:gd name="connsiteX91" fmla="*/ 6459140 w 7009804"/>
              <a:gd name="connsiteY91" fmla="*/ 5655469 h 5834063"/>
              <a:gd name="connsiteX92" fmla="*/ 6451699 w 7009804"/>
              <a:gd name="connsiteY92" fmla="*/ 5655469 h 5834063"/>
              <a:gd name="connsiteX93" fmla="*/ 6451699 w 7009804"/>
              <a:gd name="connsiteY93" fmla="*/ 5651749 h 5834063"/>
              <a:gd name="connsiteX94" fmla="*/ 6459140 w 7009804"/>
              <a:gd name="connsiteY94" fmla="*/ 5648028 h 5834063"/>
              <a:gd name="connsiteX95" fmla="*/ 6027539 w 7009804"/>
              <a:gd name="connsiteY95" fmla="*/ 5648028 h 5834063"/>
              <a:gd name="connsiteX96" fmla="*/ 6042422 w 7009804"/>
              <a:gd name="connsiteY96" fmla="*/ 5662910 h 5834063"/>
              <a:gd name="connsiteX97" fmla="*/ 6034980 w 7009804"/>
              <a:gd name="connsiteY97" fmla="*/ 5659190 h 5834063"/>
              <a:gd name="connsiteX98" fmla="*/ 6027539 w 7009804"/>
              <a:gd name="connsiteY98" fmla="*/ 5655469 h 5834063"/>
              <a:gd name="connsiteX99" fmla="*/ 5819179 w 7009804"/>
              <a:gd name="connsiteY99" fmla="*/ 5648028 h 5834063"/>
              <a:gd name="connsiteX100" fmla="*/ 5826621 w 7009804"/>
              <a:gd name="connsiteY100" fmla="*/ 5648028 h 5834063"/>
              <a:gd name="connsiteX101" fmla="*/ 5826621 w 7009804"/>
              <a:gd name="connsiteY101" fmla="*/ 5655469 h 5834063"/>
              <a:gd name="connsiteX102" fmla="*/ 6399609 w 7009804"/>
              <a:gd name="connsiteY102" fmla="*/ 5640586 h 5834063"/>
              <a:gd name="connsiteX103" fmla="*/ 6407051 w 7009804"/>
              <a:gd name="connsiteY103" fmla="*/ 5640586 h 5834063"/>
              <a:gd name="connsiteX104" fmla="*/ 6407051 w 7009804"/>
              <a:gd name="connsiteY104" fmla="*/ 5648028 h 5834063"/>
              <a:gd name="connsiteX105" fmla="*/ 6399609 w 7009804"/>
              <a:gd name="connsiteY105" fmla="*/ 5640586 h 5834063"/>
              <a:gd name="connsiteX106" fmla="*/ 5864758 w 7009804"/>
              <a:gd name="connsiteY106" fmla="*/ 5636866 h 5834063"/>
              <a:gd name="connsiteX107" fmla="*/ 5874990 w 7009804"/>
              <a:gd name="connsiteY107" fmla="*/ 5640586 h 5834063"/>
              <a:gd name="connsiteX108" fmla="*/ 5897314 w 7009804"/>
              <a:gd name="connsiteY108" fmla="*/ 5651749 h 5834063"/>
              <a:gd name="connsiteX109" fmla="*/ 5908476 w 7009804"/>
              <a:gd name="connsiteY109" fmla="*/ 5662910 h 5834063"/>
              <a:gd name="connsiteX110" fmla="*/ 5893594 w 7009804"/>
              <a:gd name="connsiteY110" fmla="*/ 5662910 h 5834063"/>
              <a:gd name="connsiteX111" fmla="*/ 5878711 w 7009804"/>
              <a:gd name="connsiteY111" fmla="*/ 5655469 h 5834063"/>
              <a:gd name="connsiteX112" fmla="*/ 5863828 w 7009804"/>
              <a:gd name="connsiteY112" fmla="*/ 5648028 h 5834063"/>
              <a:gd name="connsiteX113" fmla="*/ 5856387 w 7009804"/>
              <a:gd name="connsiteY113" fmla="*/ 5640586 h 5834063"/>
              <a:gd name="connsiteX114" fmla="*/ 5864758 w 7009804"/>
              <a:gd name="connsiteY114" fmla="*/ 5636866 h 5834063"/>
              <a:gd name="connsiteX115" fmla="*/ 6407051 w 7009804"/>
              <a:gd name="connsiteY115" fmla="*/ 5633145 h 5834063"/>
              <a:gd name="connsiteX116" fmla="*/ 6421933 w 7009804"/>
              <a:gd name="connsiteY116" fmla="*/ 5633145 h 5834063"/>
              <a:gd name="connsiteX117" fmla="*/ 6429375 w 7009804"/>
              <a:gd name="connsiteY117" fmla="*/ 5640586 h 5834063"/>
              <a:gd name="connsiteX118" fmla="*/ 6429375 w 7009804"/>
              <a:gd name="connsiteY118" fmla="*/ 5648028 h 5834063"/>
              <a:gd name="connsiteX119" fmla="*/ 6421933 w 7009804"/>
              <a:gd name="connsiteY119" fmla="*/ 5640586 h 5834063"/>
              <a:gd name="connsiteX120" fmla="*/ 6332637 w 7009804"/>
              <a:gd name="connsiteY120" fmla="*/ 5633145 h 5834063"/>
              <a:gd name="connsiteX121" fmla="*/ 6340078 w 7009804"/>
              <a:gd name="connsiteY121" fmla="*/ 5633145 h 5834063"/>
              <a:gd name="connsiteX122" fmla="*/ 6340078 w 7009804"/>
              <a:gd name="connsiteY122" fmla="*/ 5640586 h 5834063"/>
              <a:gd name="connsiteX123" fmla="*/ 6332637 w 7009804"/>
              <a:gd name="connsiteY123" fmla="*/ 5633145 h 5834063"/>
              <a:gd name="connsiteX124" fmla="*/ 5934521 w 7009804"/>
              <a:gd name="connsiteY124" fmla="*/ 5625704 h 5834063"/>
              <a:gd name="connsiteX125" fmla="*/ 5945683 w 7009804"/>
              <a:gd name="connsiteY125" fmla="*/ 5633145 h 5834063"/>
              <a:gd name="connsiteX126" fmla="*/ 5938242 w 7009804"/>
              <a:gd name="connsiteY126" fmla="*/ 5633145 h 5834063"/>
              <a:gd name="connsiteX127" fmla="*/ 5934521 w 7009804"/>
              <a:gd name="connsiteY127" fmla="*/ 5625704 h 5834063"/>
              <a:gd name="connsiteX128" fmla="*/ 6555878 w 7009804"/>
              <a:gd name="connsiteY128" fmla="*/ 5618262 h 5834063"/>
              <a:gd name="connsiteX129" fmla="*/ 6563320 w 7009804"/>
              <a:gd name="connsiteY129" fmla="*/ 5618262 h 5834063"/>
              <a:gd name="connsiteX130" fmla="*/ 6559599 w 7009804"/>
              <a:gd name="connsiteY130" fmla="*/ 5625704 h 5834063"/>
              <a:gd name="connsiteX131" fmla="*/ 6555878 w 7009804"/>
              <a:gd name="connsiteY131" fmla="*/ 5618262 h 5834063"/>
              <a:gd name="connsiteX132" fmla="*/ 6295429 w 7009804"/>
              <a:gd name="connsiteY132" fmla="*/ 5618262 h 5834063"/>
              <a:gd name="connsiteX133" fmla="*/ 6310312 w 7009804"/>
              <a:gd name="connsiteY133" fmla="*/ 5618262 h 5834063"/>
              <a:gd name="connsiteX134" fmla="*/ 6317754 w 7009804"/>
              <a:gd name="connsiteY134" fmla="*/ 5625704 h 5834063"/>
              <a:gd name="connsiteX135" fmla="*/ 6310312 w 7009804"/>
              <a:gd name="connsiteY135" fmla="*/ 5625704 h 5834063"/>
              <a:gd name="connsiteX136" fmla="*/ 6295429 w 7009804"/>
              <a:gd name="connsiteY136" fmla="*/ 5618262 h 5834063"/>
              <a:gd name="connsiteX137" fmla="*/ 6436816 w 7009804"/>
              <a:gd name="connsiteY137" fmla="*/ 5610821 h 5834063"/>
              <a:gd name="connsiteX138" fmla="*/ 6444258 w 7009804"/>
              <a:gd name="connsiteY138" fmla="*/ 5618262 h 5834063"/>
              <a:gd name="connsiteX139" fmla="*/ 6436816 w 7009804"/>
              <a:gd name="connsiteY139" fmla="*/ 5618262 h 5834063"/>
              <a:gd name="connsiteX140" fmla="*/ 6436816 w 7009804"/>
              <a:gd name="connsiteY140" fmla="*/ 5610821 h 5834063"/>
              <a:gd name="connsiteX141" fmla="*/ 6377285 w 7009804"/>
              <a:gd name="connsiteY141" fmla="*/ 5610821 h 5834063"/>
              <a:gd name="connsiteX142" fmla="*/ 6377285 w 7009804"/>
              <a:gd name="connsiteY142" fmla="*/ 5618262 h 5834063"/>
              <a:gd name="connsiteX143" fmla="*/ 6377285 w 7009804"/>
              <a:gd name="connsiteY143" fmla="*/ 5621983 h 5834063"/>
              <a:gd name="connsiteX144" fmla="*/ 6384726 w 7009804"/>
              <a:gd name="connsiteY144" fmla="*/ 5625704 h 5834063"/>
              <a:gd name="connsiteX145" fmla="*/ 6384726 w 7009804"/>
              <a:gd name="connsiteY145" fmla="*/ 5618262 h 5834063"/>
              <a:gd name="connsiteX146" fmla="*/ 6374029 w 7009804"/>
              <a:gd name="connsiteY146" fmla="*/ 5606170 h 5834063"/>
              <a:gd name="connsiteX147" fmla="*/ 6377285 w 7009804"/>
              <a:gd name="connsiteY147" fmla="*/ 5607100 h 5834063"/>
              <a:gd name="connsiteX148" fmla="*/ 6392168 w 7009804"/>
              <a:gd name="connsiteY148" fmla="*/ 5618262 h 5834063"/>
              <a:gd name="connsiteX149" fmla="*/ 6399609 w 7009804"/>
              <a:gd name="connsiteY149" fmla="*/ 5629424 h 5834063"/>
              <a:gd name="connsiteX150" fmla="*/ 6395888 w 7009804"/>
              <a:gd name="connsiteY150" fmla="*/ 5633145 h 5834063"/>
              <a:gd name="connsiteX151" fmla="*/ 6381006 w 7009804"/>
              <a:gd name="connsiteY151" fmla="*/ 5629424 h 5834063"/>
              <a:gd name="connsiteX152" fmla="*/ 6369844 w 7009804"/>
              <a:gd name="connsiteY152" fmla="*/ 5614541 h 5834063"/>
              <a:gd name="connsiteX153" fmla="*/ 6374029 w 7009804"/>
              <a:gd name="connsiteY153" fmla="*/ 5606170 h 5834063"/>
              <a:gd name="connsiteX154" fmla="*/ 6429375 w 7009804"/>
              <a:gd name="connsiteY154" fmla="*/ 5595938 h 5834063"/>
              <a:gd name="connsiteX155" fmla="*/ 6444258 w 7009804"/>
              <a:gd name="connsiteY155" fmla="*/ 5595938 h 5834063"/>
              <a:gd name="connsiteX156" fmla="*/ 6451699 w 7009804"/>
              <a:gd name="connsiteY156" fmla="*/ 5610821 h 5834063"/>
              <a:gd name="connsiteX157" fmla="*/ 6459140 w 7009804"/>
              <a:gd name="connsiteY157" fmla="*/ 5618262 h 5834063"/>
              <a:gd name="connsiteX158" fmla="*/ 6444258 w 7009804"/>
              <a:gd name="connsiteY158" fmla="*/ 5610821 h 5834063"/>
              <a:gd name="connsiteX159" fmla="*/ 6429375 w 7009804"/>
              <a:gd name="connsiteY159" fmla="*/ 5603379 h 5834063"/>
              <a:gd name="connsiteX160" fmla="*/ 6421933 w 7009804"/>
              <a:gd name="connsiteY160" fmla="*/ 5610821 h 5834063"/>
              <a:gd name="connsiteX161" fmla="*/ 6429375 w 7009804"/>
              <a:gd name="connsiteY161" fmla="*/ 5595938 h 5834063"/>
              <a:gd name="connsiteX162" fmla="*/ 6407051 w 7009804"/>
              <a:gd name="connsiteY162" fmla="*/ 5595938 h 5834063"/>
              <a:gd name="connsiteX163" fmla="*/ 6414492 w 7009804"/>
              <a:gd name="connsiteY163" fmla="*/ 5595938 h 5834063"/>
              <a:gd name="connsiteX164" fmla="*/ 6414492 w 7009804"/>
              <a:gd name="connsiteY164" fmla="*/ 5603379 h 5834063"/>
              <a:gd name="connsiteX165" fmla="*/ 6407051 w 7009804"/>
              <a:gd name="connsiteY165" fmla="*/ 5595938 h 5834063"/>
              <a:gd name="connsiteX166" fmla="*/ 5811738 w 7009804"/>
              <a:gd name="connsiteY166" fmla="*/ 5595938 h 5834063"/>
              <a:gd name="connsiteX167" fmla="*/ 5819179 w 7009804"/>
              <a:gd name="connsiteY167" fmla="*/ 5595938 h 5834063"/>
              <a:gd name="connsiteX168" fmla="*/ 5830342 w 7009804"/>
              <a:gd name="connsiteY168" fmla="*/ 5607100 h 5834063"/>
              <a:gd name="connsiteX169" fmla="*/ 5834062 w 7009804"/>
              <a:gd name="connsiteY169" fmla="*/ 5618262 h 5834063"/>
              <a:gd name="connsiteX170" fmla="*/ 5841504 w 7009804"/>
              <a:gd name="connsiteY170" fmla="*/ 5625704 h 5834063"/>
              <a:gd name="connsiteX171" fmla="*/ 5834062 w 7009804"/>
              <a:gd name="connsiteY171" fmla="*/ 5621983 h 5834063"/>
              <a:gd name="connsiteX172" fmla="*/ 5826621 w 7009804"/>
              <a:gd name="connsiteY172" fmla="*/ 5610821 h 5834063"/>
              <a:gd name="connsiteX173" fmla="*/ 5928940 w 7009804"/>
              <a:gd name="connsiteY173" fmla="*/ 5592217 h 5834063"/>
              <a:gd name="connsiteX174" fmla="*/ 5930801 w 7009804"/>
              <a:gd name="connsiteY174" fmla="*/ 5595938 h 5834063"/>
              <a:gd name="connsiteX175" fmla="*/ 5923359 w 7009804"/>
              <a:gd name="connsiteY175" fmla="*/ 5595938 h 5834063"/>
              <a:gd name="connsiteX176" fmla="*/ 5928940 w 7009804"/>
              <a:gd name="connsiteY176" fmla="*/ 5592217 h 5834063"/>
              <a:gd name="connsiteX177" fmla="*/ 6317754 w 7009804"/>
              <a:gd name="connsiteY177" fmla="*/ 5588497 h 5834063"/>
              <a:gd name="connsiteX178" fmla="*/ 6332637 w 7009804"/>
              <a:gd name="connsiteY178" fmla="*/ 5588497 h 5834063"/>
              <a:gd name="connsiteX179" fmla="*/ 6347519 w 7009804"/>
              <a:gd name="connsiteY179" fmla="*/ 5595938 h 5834063"/>
              <a:gd name="connsiteX180" fmla="*/ 6354961 w 7009804"/>
              <a:gd name="connsiteY180" fmla="*/ 5603379 h 5834063"/>
              <a:gd name="connsiteX181" fmla="*/ 6340078 w 7009804"/>
              <a:gd name="connsiteY181" fmla="*/ 5603379 h 5834063"/>
              <a:gd name="connsiteX182" fmla="*/ 6328916 w 7009804"/>
              <a:gd name="connsiteY182" fmla="*/ 5592217 h 5834063"/>
              <a:gd name="connsiteX183" fmla="*/ 6317754 w 7009804"/>
              <a:gd name="connsiteY183" fmla="*/ 5588497 h 5834063"/>
              <a:gd name="connsiteX184" fmla="*/ 5796855 w 7009804"/>
              <a:gd name="connsiteY184" fmla="*/ 5588497 h 5834063"/>
              <a:gd name="connsiteX185" fmla="*/ 5804297 w 7009804"/>
              <a:gd name="connsiteY185" fmla="*/ 5588497 h 5834063"/>
              <a:gd name="connsiteX186" fmla="*/ 5819179 w 7009804"/>
              <a:gd name="connsiteY186" fmla="*/ 5595938 h 5834063"/>
              <a:gd name="connsiteX187" fmla="*/ 5722441 w 7009804"/>
              <a:gd name="connsiteY187" fmla="*/ 5588497 h 5834063"/>
              <a:gd name="connsiteX188" fmla="*/ 5744765 w 7009804"/>
              <a:gd name="connsiteY188" fmla="*/ 5595938 h 5834063"/>
              <a:gd name="connsiteX189" fmla="*/ 5752207 w 7009804"/>
              <a:gd name="connsiteY189" fmla="*/ 5595938 h 5834063"/>
              <a:gd name="connsiteX190" fmla="*/ 5755928 w 7009804"/>
              <a:gd name="connsiteY190" fmla="*/ 5599659 h 5834063"/>
              <a:gd name="connsiteX191" fmla="*/ 5759648 w 7009804"/>
              <a:gd name="connsiteY191" fmla="*/ 5603379 h 5834063"/>
              <a:gd name="connsiteX192" fmla="*/ 5737324 w 7009804"/>
              <a:gd name="connsiteY192" fmla="*/ 5595938 h 5834063"/>
              <a:gd name="connsiteX193" fmla="*/ 5726162 w 7009804"/>
              <a:gd name="connsiteY193" fmla="*/ 5592217 h 5834063"/>
              <a:gd name="connsiteX194" fmla="*/ 5722441 w 7009804"/>
              <a:gd name="connsiteY194" fmla="*/ 5588497 h 5834063"/>
              <a:gd name="connsiteX195" fmla="*/ 6295429 w 7009804"/>
              <a:gd name="connsiteY195" fmla="*/ 5573614 h 5834063"/>
              <a:gd name="connsiteX196" fmla="*/ 6302871 w 7009804"/>
              <a:gd name="connsiteY196" fmla="*/ 5573614 h 5834063"/>
              <a:gd name="connsiteX197" fmla="*/ 6302871 w 7009804"/>
              <a:gd name="connsiteY197" fmla="*/ 5581055 h 5834063"/>
              <a:gd name="connsiteX198" fmla="*/ 6421933 w 7009804"/>
              <a:gd name="connsiteY198" fmla="*/ 5566172 h 5834063"/>
              <a:gd name="connsiteX199" fmla="*/ 6429375 w 7009804"/>
              <a:gd name="connsiteY199" fmla="*/ 5573614 h 5834063"/>
              <a:gd name="connsiteX200" fmla="*/ 6421933 w 7009804"/>
              <a:gd name="connsiteY200" fmla="*/ 5573614 h 5834063"/>
              <a:gd name="connsiteX201" fmla="*/ 6421933 w 7009804"/>
              <a:gd name="connsiteY201" fmla="*/ 5566172 h 5834063"/>
              <a:gd name="connsiteX202" fmla="*/ 6354961 w 7009804"/>
              <a:gd name="connsiteY202" fmla="*/ 5566172 h 5834063"/>
              <a:gd name="connsiteX203" fmla="*/ 6377285 w 7009804"/>
              <a:gd name="connsiteY203" fmla="*/ 5581055 h 5834063"/>
              <a:gd name="connsiteX204" fmla="*/ 6362402 w 7009804"/>
              <a:gd name="connsiteY204" fmla="*/ 5581055 h 5834063"/>
              <a:gd name="connsiteX205" fmla="*/ 6354961 w 7009804"/>
              <a:gd name="connsiteY205" fmla="*/ 5577334 h 5834063"/>
              <a:gd name="connsiteX206" fmla="*/ 6347519 w 7009804"/>
              <a:gd name="connsiteY206" fmla="*/ 5573614 h 5834063"/>
              <a:gd name="connsiteX207" fmla="*/ 6354961 w 7009804"/>
              <a:gd name="connsiteY207" fmla="*/ 5566172 h 5834063"/>
              <a:gd name="connsiteX208" fmla="*/ 5748486 w 7009804"/>
              <a:gd name="connsiteY208" fmla="*/ 5558731 h 5834063"/>
              <a:gd name="connsiteX209" fmla="*/ 5759648 w 7009804"/>
              <a:gd name="connsiteY209" fmla="*/ 5566172 h 5834063"/>
              <a:gd name="connsiteX210" fmla="*/ 5752207 w 7009804"/>
              <a:gd name="connsiteY210" fmla="*/ 5566172 h 5834063"/>
              <a:gd name="connsiteX211" fmla="*/ 5744765 w 7009804"/>
              <a:gd name="connsiteY211" fmla="*/ 5562452 h 5834063"/>
              <a:gd name="connsiteX212" fmla="*/ 5748486 w 7009804"/>
              <a:gd name="connsiteY212" fmla="*/ 5558731 h 5834063"/>
              <a:gd name="connsiteX213" fmla="*/ 6228457 w 7009804"/>
              <a:gd name="connsiteY213" fmla="*/ 5551290 h 5834063"/>
              <a:gd name="connsiteX214" fmla="*/ 6258222 w 7009804"/>
              <a:gd name="connsiteY214" fmla="*/ 5573614 h 5834063"/>
              <a:gd name="connsiteX215" fmla="*/ 6265664 w 7009804"/>
              <a:gd name="connsiteY215" fmla="*/ 5577334 h 5834063"/>
              <a:gd name="connsiteX216" fmla="*/ 6273105 w 7009804"/>
              <a:gd name="connsiteY216" fmla="*/ 5573614 h 5834063"/>
              <a:gd name="connsiteX217" fmla="*/ 6273105 w 7009804"/>
              <a:gd name="connsiteY217" fmla="*/ 5581055 h 5834063"/>
              <a:gd name="connsiteX218" fmla="*/ 6287988 w 7009804"/>
              <a:gd name="connsiteY218" fmla="*/ 5588497 h 5834063"/>
              <a:gd name="connsiteX219" fmla="*/ 6287988 w 7009804"/>
              <a:gd name="connsiteY219" fmla="*/ 5595938 h 5834063"/>
              <a:gd name="connsiteX220" fmla="*/ 6273105 w 7009804"/>
              <a:gd name="connsiteY220" fmla="*/ 5595938 h 5834063"/>
              <a:gd name="connsiteX221" fmla="*/ 6265664 w 7009804"/>
              <a:gd name="connsiteY221" fmla="*/ 5592217 h 5834063"/>
              <a:gd name="connsiteX222" fmla="*/ 6250781 w 7009804"/>
              <a:gd name="connsiteY222" fmla="*/ 5581055 h 5834063"/>
              <a:gd name="connsiteX223" fmla="*/ 6235898 w 7009804"/>
              <a:gd name="connsiteY223" fmla="*/ 5566172 h 5834063"/>
              <a:gd name="connsiteX224" fmla="*/ 6228457 w 7009804"/>
              <a:gd name="connsiteY224" fmla="*/ 5558731 h 5834063"/>
              <a:gd name="connsiteX225" fmla="*/ 6224736 w 7009804"/>
              <a:gd name="connsiteY225" fmla="*/ 5558731 h 5834063"/>
              <a:gd name="connsiteX226" fmla="*/ 6221015 w 7009804"/>
              <a:gd name="connsiteY226" fmla="*/ 5558731 h 5834063"/>
              <a:gd name="connsiteX227" fmla="*/ 6228457 w 7009804"/>
              <a:gd name="connsiteY227" fmla="*/ 5551290 h 5834063"/>
              <a:gd name="connsiteX228" fmla="*/ 5781972 w 7009804"/>
              <a:gd name="connsiteY228" fmla="*/ 5551290 h 5834063"/>
              <a:gd name="connsiteX229" fmla="*/ 5804297 w 7009804"/>
              <a:gd name="connsiteY229" fmla="*/ 5551290 h 5834063"/>
              <a:gd name="connsiteX230" fmla="*/ 5804297 w 7009804"/>
              <a:gd name="connsiteY230" fmla="*/ 5558731 h 5834063"/>
              <a:gd name="connsiteX231" fmla="*/ 5796855 w 7009804"/>
              <a:gd name="connsiteY231" fmla="*/ 5555010 h 5834063"/>
              <a:gd name="connsiteX232" fmla="*/ 5781972 w 7009804"/>
              <a:gd name="connsiteY232" fmla="*/ 5551290 h 5834063"/>
              <a:gd name="connsiteX233" fmla="*/ 6451699 w 7009804"/>
              <a:gd name="connsiteY233" fmla="*/ 5543848 h 5834063"/>
              <a:gd name="connsiteX234" fmla="*/ 6459140 w 7009804"/>
              <a:gd name="connsiteY234" fmla="*/ 5547569 h 5834063"/>
              <a:gd name="connsiteX235" fmla="*/ 6459140 w 7009804"/>
              <a:gd name="connsiteY235" fmla="*/ 5555010 h 5834063"/>
              <a:gd name="connsiteX236" fmla="*/ 6451699 w 7009804"/>
              <a:gd name="connsiteY236" fmla="*/ 5551290 h 5834063"/>
              <a:gd name="connsiteX237" fmla="*/ 6399609 w 7009804"/>
              <a:gd name="connsiteY237" fmla="*/ 5543848 h 5834063"/>
              <a:gd name="connsiteX238" fmla="*/ 6407051 w 7009804"/>
              <a:gd name="connsiteY238" fmla="*/ 5551290 h 5834063"/>
              <a:gd name="connsiteX239" fmla="*/ 6407051 w 7009804"/>
              <a:gd name="connsiteY239" fmla="*/ 5558731 h 5834063"/>
              <a:gd name="connsiteX240" fmla="*/ 6399609 w 7009804"/>
              <a:gd name="connsiteY240" fmla="*/ 5551290 h 5834063"/>
              <a:gd name="connsiteX241" fmla="*/ 6362402 w 7009804"/>
              <a:gd name="connsiteY241" fmla="*/ 5543848 h 5834063"/>
              <a:gd name="connsiteX242" fmla="*/ 6369844 w 7009804"/>
              <a:gd name="connsiteY242" fmla="*/ 5543848 h 5834063"/>
              <a:gd name="connsiteX243" fmla="*/ 6369844 w 7009804"/>
              <a:gd name="connsiteY243" fmla="*/ 5547569 h 5834063"/>
              <a:gd name="connsiteX244" fmla="*/ 6369844 w 7009804"/>
              <a:gd name="connsiteY244" fmla="*/ 5551290 h 5834063"/>
              <a:gd name="connsiteX245" fmla="*/ 6362402 w 7009804"/>
              <a:gd name="connsiteY245" fmla="*/ 5551290 h 5834063"/>
              <a:gd name="connsiteX246" fmla="*/ 6362402 w 7009804"/>
              <a:gd name="connsiteY246" fmla="*/ 5543848 h 5834063"/>
              <a:gd name="connsiteX247" fmla="*/ 5856387 w 7009804"/>
              <a:gd name="connsiteY247" fmla="*/ 5543848 h 5834063"/>
              <a:gd name="connsiteX248" fmla="*/ 5860107 w 7009804"/>
              <a:gd name="connsiteY248" fmla="*/ 5547569 h 5834063"/>
              <a:gd name="connsiteX249" fmla="*/ 5863828 w 7009804"/>
              <a:gd name="connsiteY249" fmla="*/ 5551290 h 5834063"/>
              <a:gd name="connsiteX250" fmla="*/ 5856387 w 7009804"/>
              <a:gd name="connsiteY250" fmla="*/ 5551290 h 5834063"/>
              <a:gd name="connsiteX251" fmla="*/ 5856387 w 7009804"/>
              <a:gd name="connsiteY251" fmla="*/ 5543848 h 5834063"/>
              <a:gd name="connsiteX252" fmla="*/ 5668956 w 7009804"/>
              <a:gd name="connsiteY252" fmla="*/ 5539197 h 5834063"/>
              <a:gd name="connsiteX253" fmla="*/ 5681513 w 7009804"/>
              <a:gd name="connsiteY253" fmla="*/ 5547569 h 5834063"/>
              <a:gd name="connsiteX254" fmla="*/ 5696396 w 7009804"/>
              <a:gd name="connsiteY254" fmla="*/ 5555010 h 5834063"/>
              <a:gd name="connsiteX255" fmla="*/ 5707558 w 7009804"/>
              <a:gd name="connsiteY255" fmla="*/ 5558731 h 5834063"/>
              <a:gd name="connsiteX256" fmla="*/ 5711279 w 7009804"/>
              <a:gd name="connsiteY256" fmla="*/ 5569893 h 5834063"/>
              <a:gd name="connsiteX257" fmla="*/ 5703838 w 7009804"/>
              <a:gd name="connsiteY257" fmla="*/ 5569893 h 5834063"/>
              <a:gd name="connsiteX258" fmla="*/ 5692676 w 7009804"/>
              <a:gd name="connsiteY258" fmla="*/ 5558731 h 5834063"/>
              <a:gd name="connsiteX259" fmla="*/ 5666631 w 7009804"/>
              <a:gd name="connsiteY259" fmla="*/ 5540127 h 5834063"/>
              <a:gd name="connsiteX260" fmla="*/ 5668956 w 7009804"/>
              <a:gd name="connsiteY260" fmla="*/ 5539197 h 5834063"/>
              <a:gd name="connsiteX261" fmla="*/ 6235898 w 7009804"/>
              <a:gd name="connsiteY261" fmla="*/ 5536407 h 5834063"/>
              <a:gd name="connsiteX262" fmla="*/ 6235898 w 7009804"/>
              <a:gd name="connsiteY262" fmla="*/ 5543848 h 5834063"/>
              <a:gd name="connsiteX263" fmla="*/ 6232178 w 7009804"/>
              <a:gd name="connsiteY263" fmla="*/ 5540127 h 5834063"/>
              <a:gd name="connsiteX264" fmla="*/ 6235898 w 7009804"/>
              <a:gd name="connsiteY264" fmla="*/ 5536407 h 5834063"/>
              <a:gd name="connsiteX265" fmla="*/ 6191250 w 7009804"/>
              <a:gd name="connsiteY265" fmla="*/ 5536407 h 5834063"/>
              <a:gd name="connsiteX266" fmla="*/ 6198691 w 7009804"/>
              <a:gd name="connsiteY266" fmla="*/ 5543848 h 5834063"/>
              <a:gd name="connsiteX267" fmla="*/ 6194971 w 7009804"/>
              <a:gd name="connsiteY267" fmla="*/ 5543848 h 5834063"/>
              <a:gd name="connsiteX268" fmla="*/ 6191250 w 7009804"/>
              <a:gd name="connsiteY268" fmla="*/ 5536407 h 5834063"/>
              <a:gd name="connsiteX269" fmla="*/ 6382866 w 7009804"/>
              <a:gd name="connsiteY269" fmla="*/ 5532686 h 5834063"/>
              <a:gd name="connsiteX270" fmla="*/ 6384726 w 7009804"/>
              <a:gd name="connsiteY270" fmla="*/ 5536407 h 5834063"/>
              <a:gd name="connsiteX271" fmla="*/ 6377285 w 7009804"/>
              <a:gd name="connsiteY271" fmla="*/ 5536407 h 5834063"/>
              <a:gd name="connsiteX272" fmla="*/ 6382866 w 7009804"/>
              <a:gd name="connsiteY272" fmla="*/ 5532686 h 5834063"/>
              <a:gd name="connsiteX273" fmla="*/ 6436816 w 7009804"/>
              <a:gd name="connsiteY273" fmla="*/ 5528965 h 5834063"/>
              <a:gd name="connsiteX274" fmla="*/ 6444258 w 7009804"/>
              <a:gd name="connsiteY274" fmla="*/ 5536407 h 5834063"/>
              <a:gd name="connsiteX275" fmla="*/ 6444258 w 7009804"/>
              <a:gd name="connsiteY275" fmla="*/ 5543848 h 5834063"/>
              <a:gd name="connsiteX276" fmla="*/ 6429375 w 7009804"/>
              <a:gd name="connsiteY276" fmla="*/ 5536407 h 5834063"/>
              <a:gd name="connsiteX277" fmla="*/ 6436816 w 7009804"/>
              <a:gd name="connsiteY277" fmla="*/ 5528965 h 5834063"/>
              <a:gd name="connsiteX278" fmla="*/ 6198691 w 7009804"/>
              <a:gd name="connsiteY278" fmla="*/ 5528965 h 5834063"/>
              <a:gd name="connsiteX279" fmla="*/ 6209853 w 7009804"/>
              <a:gd name="connsiteY279" fmla="*/ 5536407 h 5834063"/>
              <a:gd name="connsiteX280" fmla="*/ 6217295 w 7009804"/>
              <a:gd name="connsiteY280" fmla="*/ 5543848 h 5834063"/>
              <a:gd name="connsiteX281" fmla="*/ 6213574 w 7009804"/>
              <a:gd name="connsiteY281" fmla="*/ 5543848 h 5834063"/>
              <a:gd name="connsiteX282" fmla="*/ 6206133 w 7009804"/>
              <a:gd name="connsiteY282" fmla="*/ 5536407 h 5834063"/>
              <a:gd name="connsiteX283" fmla="*/ 6202412 w 7009804"/>
              <a:gd name="connsiteY283" fmla="*/ 5536407 h 5834063"/>
              <a:gd name="connsiteX284" fmla="*/ 6198691 w 7009804"/>
              <a:gd name="connsiteY284" fmla="*/ 5528965 h 5834063"/>
              <a:gd name="connsiteX285" fmla="*/ 6124277 w 7009804"/>
              <a:gd name="connsiteY285" fmla="*/ 5528965 h 5834063"/>
              <a:gd name="connsiteX286" fmla="*/ 6139160 w 7009804"/>
              <a:gd name="connsiteY286" fmla="*/ 5528965 h 5834063"/>
              <a:gd name="connsiteX287" fmla="*/ 6139160 w 7009804"/>
              <a:gd name="connsiteY287" fmla="*/ 5536407 h 5834063"/>
              <a:gd name="connsiteX288" fmla="*/ 6127998 w 7009804"/>
              <a:gd name="connsiteY288" fmla="*/ 5532686 h 5834063"/>
              <a:gd name="connsiteX289" fmla="*/ 6124277 w 7009804"/>
              <a:gd name="connsiteY289" fmla="*/ 5528965 h 5834063"/>
              <a:gd name="connsiteX290" fmla="*/ 6250781 w 7009804"/>
              <a:gd name="connsiteY290" fmla="*/ 5521524 h 5834063"/>
              <a:gd name="connsiteX291" fmla="*/ 6250781 w 7009804"/>
              <a:gd name="connsiteY291" fmla="*/ 5528965 h 5834063"/>
              <a:gd name="connsiteX292" fmla="*/ 6250781 w 7009804"/>
              <a:gd name="connsiteY292" fmla="*/ 5536407 h 5834063"/>
              <a:gd name="connsiteX293" fmla="*/ 6258222 w 7009804"/>
              <a:gd name="connsiteY293" fmla="*/ 5543848 h 5834063"/>
              <a:gd name="connsiteX294" fmla="*/ 6258222 w 7009804"/>
              <a:gd name="connsiteY294" fmla="*/ 5540127 h 5834063"/>
              <a:gd name="connsiteX295" fmla="*/ 6258222 w 7009804"/>
              <a:gd name="connsiteY295" fmla="*/ 5528965 h 5834063"/>
              <a:gd name="connsiteX296" fmla="*/ 5826621 w 7009804"/>
              <a:gd name="connsiteY296" fmla="*/ 5521524 h 5834063"/>
              <a:gd name="connsiteX297" fmla="*/ 5834062 w 7009804"/>
              <a:gd name="connsiteY297" fmla="*/ 5521524 h 5834063"/>
              <a:gd name="connsiteX298" fmla="*/ 5830342 w 7009804"/>
              <a:gd name="connsiteY298" fmla="*/ 5528965 h 5834063"/>
              <a:gd name="connsiteX299" fmla="*/ 5826621 w 7009804"/>
              <a:gd name="connsiteY299" fmla="*/ 5528965 h 5834063"/>
              <a:gd name="connsiteX300" fmla="*/ 5826621 w 7009804"/>
              <a:gd name="connsiteY300" fmla="*/ 5521524 h 5834063"/>
              <a:gd name="connsiteX301" fmla="*/ 6362402 w 7009804"/>
              <a:gd name="connsiteY301" fmla="*/ 5514083 h 5834063"/>
              <a:gd name="connsiteX302" fmla="*/ 6366123 w 7009804"/>
              <a:gd name="connsiteY302" fmla="*/ 5525245 h 5834063"/>
              <a:gd name="connsiteX303" fmla="*/ 6354961 w 7009804"/>
              <a:gd name="connsiteY303" fmla="*/ 5521524 h 5834063"/>
              <a:gd name="connsiteX304" fmla="*/ 6299150 w 7009804"/>
              <a:gd name="connsiteY304" fmla="*/ 5506641 h 5834063"/>
              <a:gd name="connsiteX305" fmla="*/ 6310312 w 7009804"/>
              <a:gd name="connsiteY305" fmla="*/ 5510362 h 5834063"/>
              <a:gd name="connsiteX306" fmla="*/ 6332637 w 7009804"/>
              <a:gd name="connsiteY306" fmla="*/ 5528965 h 5834063"/>
              <a:gd name="connsiteX307" fmla="*/ 6325195 w 7009804"/>
              <a:gd name="connsiteY307" fmla="*/ 5528965 h 5834063"/>
              <a:gd name="connsiteX308" fmla="*/ 6299150 w 7009804"/>
              <a:gd name="connsiteY308" fmla="*/ 5506641 h 5834063"/>
              <a:gd name="connsiteX309" fmla="*/ 5737324 w 7009804"/>
              <a:gd name="connsiteY309" fmla="*/ 5506641 h 5834063"/>
              <a:gd name="connsiteX310" fmla="*/ 5744765 w 7009804"/>
              <a:gd name="connsiteY310" fmla="*/ 5506641 h 5834063"/>
              <a:gd name="connsiteX311" fmla="*/ 5737324 w 7009804"/>
              <a:gd name="connsiteY311" fmla="*/ 5514083 h 5834063"/>
              <a:gd name="connsiteX312" fmla="*/ 5737324 w 7009804"/>
              <a:gd name="connsiteY312" fmla="*/ 5506641 h 5834063"/>
              <a:gd name="connsiteX313" fmla="*/ 5677793 w 7009804"/>
              <a:gd name="connsiteY313" fmla="*/ 5506641 h 5834063"/>
              <a:gd name="connsiteX314" fmla="*/ 5685234 w 7009804"/>
              <a:gd name="connsiteY314" fmla="*/ 5514083 h 5834063"/>
              <a:gd name="connsiteX315" fmla="*/ 5677793 w 7009804"/>
              <a:gd name="connsiteY315" fmla="*/ 5514083 h 5834063"/>
              <a:gd name="connsiteX316" fmla="*/ 5677793 w 7009804"/>
              <a:gd name="connsiteY316" fmla="*/ 5506641 h 5834063"/>
              <a:gd name="connsiteX317" fmla="*/ 6436816 w 7009804"/>
              <a:gd name="connsiteY317" fmla="*/ 5499200 h 5834063"/>
              <a:gd name="connsiteX318" fmla="*/ 6444258 w 7009804"/>
              <a:gd name="connsiteY318" fmla="*/ 5506641 h 5834063"/>
              <a:gd name="connsiteX319" fmla="*/ 6436816 w 7009804"/>
              <a:gd name="connsiteY319" fmla="*/ 5506641 h 5834063"/>
              <a:gd name="connsiteX320" fmla="*/ 6436816 w 7009804"/>
              <a:gd name="connsiteY320" fmla="*/ 5499200 h 5834063"/>
              <a:gd name="connsiteX321" fmla="*/ 6079629 w 7009804"/>
              <a:gd name="connsiteY321" fmla="*/ 5499200 h 5834063"/>
              <a:gd name="connsiteX322" fmla="*/ 6094512 w 7009804"/>
              <a:gd name="connsiteY322" fmla="*/ 5499200 h 5834063"/>
              <a:gd name="connsiteX323" fmla="*/ 6101953 w 7009804"/>
              <a:gd name="connsiteY323" fmla="*/ 5506641 h 5834063"/>
              <a:gd name="connsiteX324" fmla="*/ 6109394 w 7009804"/>
              <a:gd name="connsiteY324" fmla="*/ 5514083 h 5834063"/>
              <a:gd name="connsiteX325" fmla="*/ 6109394 w 7009804"/>
              <a:gd name="connsiteY325" fmla="*/ 5521524 h 5834063"/>
              <a:gd name="connsiteX326" fmla="*/ 6101953 w 7009804"/>
              <a:gd name="connsiteY326" fmla="*/ 5514083 h 5834063"/>
              <a:gd name="connsiteX327" fmla="*/ 6087070 w 7009804"/>
              <a:gd name="connsiteY327" fmla="*/ 5506641 h 5834063"/>
              <a:gd name="connsiteX328" fmla="*/ 6079629 w 7009804"/>
              <a:gd name="connsiteY328" fmla="*/ 5499200 h 5834063"/>
              <a:gd name="connsiteX329" fmla="*/ 5558730 w 7009804"/>
              <a:gd name="connsiteY329" fmla="*/ 5499200 h 5834063"/>
              <a:gd name="connsiteX330" fmla="*/ 5566172 w 7009804"/>
              <a:gd name="connsiteY330" fmla="*/ 5506641 h 5834063"/>
              <a:gd name="connsiteX331" fmla="*/ 5558730 w 7009804"/>
              <a:gd name="connsiteY331" fmla="*/ 5506641 h 5834063"/>
              <a:gd name="connsiteX332" fmla="*/ 6362402 w 7009804"/>
              <a:gd name="connsiteY332" fmla="*/ 5491758 h 5834063"/>
              <a:gd name="connsiteX333" fmla="*/ 6369844 w 7009804"/>
              <a:gd name="connsiteY333" fmla="*/ 5499200 h 5834063"/>
              <a:gd name="connsiteX334" fmla="*/ 6362402 w 7009804"/>
              <a:gd name="connsiteY334" fmla="*/ 5499200 h 5834063"/>
              <a:gd name="connsiteX335" fmla="*/ 6317754 w 7009804"/>
              <a:gd name="connsiteY335" fmla="*/ 5491758 h 5834063"/>
              <a:gd name="connsiteX336" fmla="*/ 6328916 w 7009804"/>
              <a:gd name="connsiteY336" fmla="*/ 5495479 h 5834063"/>
              <a:gd name="connsiteX337" fmla="*/ 6332637 w 7009804"/>
              <a:gd name="connsiteY337" fmla="*/ 5499200 h 5834063"/>
              <a:gd name="connsiteX338" fmla="*/ 6343799 w 7009804"/>
              <a:gd name="connsiteY338" fmla="*/ 5502920 h 5834063"/>
              <a:gd name="connsiteX339" fmla="*/ 6347519 w 7009804"/>
              <a:gd name="connsiteY339" fmla="*/ 5510362 h 5834063"/>
              <a:gd name="connsiteX340" fmla="*/ 6340078 w 7009804"/>
              <a:gd name="connsiteY340" fmla="*/ 5506641 h 5834063"/>
              <a:gd name="connsiteX341" fmla="*/ 6328916 w 7009804"/>
              <a:gd name="connsiteY341" fmla="*/ 5499200 h 5834063"/>
              <a:gd name="connsiteX342" fmla="*/ 6332637 w 7009804"/>
              <a:gd name="connsiteY342" fmla="*/ 5506641 h 5834063"/>
              <a:gd name="connsiteX343" fmla="*/ 6325195 w 7009804"/>
              <a:gd name="connsiteY343" fmla="*/ 5499200 h 5834063"/>
              <a:gd name="connsiteX344" fmla="*/ 6317754 w 7009804"/>
              <a:gd name="connsiteY344" fmla="*/ 5495479 h 5834063"/>
              <a:gd name="connsiteX345" fmla="*/ 6317754 w 7009804"/>
              <a:gd name="connsiteY345" fmla="*/ 5491758 h 5834063"/>
              <a:gd name="connsiteX346" fmla="*/ 6429375 w 7009804"/>
              <a:gd name="connsiteY346" fmla="*/ 5476875 h 5834063"/>
              <a:gd name="connsiteX347" fmla="*/ 6429375 w 7009804"/>
              <a:gd name="connsiteY347" fmla="*/ 5480596 h 5834063"/>
              <a:gd name="connsiteX348" fmla="*/ 6429375 w 7009804"/>
              <a:gd name="connsiteY348" fmla="*/ 5484317 h 5834063"/>
              <a:gd name="connsiteX349" fmla="*/ 6425654 w 7009804"/>
              <a:gd name="connsiteY349" fmla="*/ 5480596 h 5834063"/>
              <a:gd name="connsiteX350" fmla="*/ 6429375 w 7009804"/>
              <a:gd name="connsiteY350" fmla="*/ 5476875 h 5834063"/>
              <a:gd name="connsiteX351" fmla="*/ 6064746 w 7009804"/>
              <a:gd name="connsiteY351" fmla="*/ 5476875 h 5834063"/>
              <a:gd name="connsiteX352" fmla="*/ 6072187 w 7009804"/>
              <a:gd name="connsiteY352" fmla="*/ 5476875 h 5834063"/>
              <a:gd name="connsiteX353" fmla="*/ 6072187 w 7009804"/>
              <a:gd name="connsiteY353" fmla="*/ 5484317 h 5834063"/>
              <a:gd name="connsiteX354" fmla="*/ 6068467 w 7009804"/>
              <a:gd name="connsiteY354" fmla="*/ 5484317 h 5834063"/>
              <a:gd name="connsiteX355" fmla="*/ 6064746 w 7009804"/>
              <a:gd name="connsiteY355" fmla="*/ 5476875 h 5834063"/>
              <a:gd name="connsiteX356" fmla="*/ 6146601 w 7009804"/>
              <a:gd name="connsiteY356" fmla="*/ 5473155 h 5834063"/>
              <a:gd name="connsiteX357" fmla="*/ 6154043 w 7009804"/>
              <a:gd name="connsiteY357" fmla="*/ 5476875 h 5834063"/>
              <a:gd name="connsiteX358" fmla="*/ 6176367 w 7009804"/>
              <a:gd name="connsiteY358" fmla="*/ 5495479 h 5834063"/>
              <a:gd name="connsiteX359" fmla="*/ 6198691 w 7009804"/>
              <a:gd name="connsiteY359" fmla="*/ 5506641 h 5834063"/>
              <a:gd name="connsiteX360" fmla="*/ 6206133 w 7009804"/>
              <a:gd name="connsiteY360" fmla="*/ 5514083 h 5834063"/>
              <a:gd name="connsiteX361" fmla="*/ 6198691 w 7009804"/>
              <a:gd name="connsiteY361" fmla="*/ 5514083 h 5834063"/>
              <a:gd name="connsiteX362" fmla="*/ 6191250 w 7009804"/>
              <a:gd name="connsiteY362" fmla="*/ 5514083 h 5834063"/>
              <a:gd name="connsiteX363" fmla="*/ 6168926 w 7009804"/>
              <a:gd name="connsiteY363" fmla="*/ 5499200 h 5834063"/>
              <a:gd name="connsiteX364" fmla="*/ 6154043 w 7009804"/>
              <a:gd name="connsiteY364" fmla="*/ 5491758 h 5834063"/>
              <a:gd name="connsiteX365" fmla="*/ 6168926 w 7009804"/>
              <a:gd name="connsiteY365" fmla="*/ 5506641 h 5834063"/>
              <a:gd name="connsiteX366" fmla="*/ 6183808 w 7009804"/>
              <a:gd name="connsiteY366" fmla="*/ 5514083 h 5834063"/>
              <a:gd name="connsiteX367" fmla="*/ 6176367 w 7009804"/>
              <a:gd name="connsiteY367" fmla="*/ 5528965 h 5834063"/>
              <a:gd name="connsiteX368" fmla="*/ 6161484 w 7009804"/>
              <a:gd name="connsiteY368" fmla="*/ 5521524 h 5834063"/>
              <a:gd name="connsiteX369" fmla="*/ 6146601 w 7009804"/>
              <a:gd name="connsiteY369" fmla="*/ 5506641 h 5834063"/>
              <a:gd name="connsiteX370" fmla="*/ 6142881 w 7009804"/>
              <a:gd name="connsiteY370" fmla="*/ 5506641 h 5834063"/>
              <a:gd name="connsiteX371" fmla="*/ 6139160 w 7009804"/>
              <a:gd name="connsiteY371" fmla="*/ 5499200 h 5834063"/>
              <a:gd name="connsiteX372" fmla="*/ 6124277 w 7009804"/>
              <a:gd name="connsiteY372" fmla="*/ 5499200 h 5834063"/>
              <a:gd name="connsiteX373" fmla="*/ 6116836 w 7009804"/>
              <a:gd name="connsiteY373" fmla="*/ 5491758 h 5834063"/>
              <a:gd name="connsiteX374" fmla="*/ 6113115 w 7009804"/>
              <a:gd name="connsiteY374" fmla="*/ 5491758 h 5834063"/>
              <a:gd name="connsiteX375" fmla="*/ 6109394 w 7009804"/>
              <a:gd name="connsiteY375" fmla="*/ 5488038 h 5834063"/>
              <a:gd name="connsiteX376" fmla="*/ 6101953 w 7009804"/>
              <a:gd name="connsiteY376" fmla="*/ 5484317 h 5834063"/>
              <a:gd name="connsiteX377" fmla="*/ 6109394 w 7009804"/>
              <a:gd name="connsiteY377" fmla="*/ 5484317 h 5834063"/>
              <a:gd name="connsiteX378" fmla="*/ 6116836 w 7009804"/>
              <a:gd name="connsiteY378" fmla="*/ 5484317 h 5834063"/>
              <a:gd name="connsiteX379" fmla="*/ 6127998 w 7009804"/>
              <a:gd name="connsiteY379" fmla="*/ 5484317 h 5834063"/>
              <a:gd name="connsiteX380" fmla="*/ 6139160 w 7009804"/>
              <a:gd name="connsiteY380" fmla="*/ 5476875 h 5834063"/>
              <a:gd name="connsiteX381" fmla="*/ 6146601 w 7009804"/>
              <a:gd name="connsiteY381" fmla="*/ 5473155 h 5834063"/>
              <a:gd name="connsiteX382" fmla="*/ 5729883 w 7009804"/>
              <a:gd name="connsiteY382" fmla="*/ 5469434 h 5834063"/>
              <a:gd name="connsiteX383" fmla="*/ 5737324 w 7009804"/>
              <a:gd name="connsiteY383" fmla="*/ 5469434 h 5834063"/>
              <a:gd name="connsiteX384" fmla="*/ 5737324 w 7009804"/>
              <a:gd name="connsiteY384" fmla="*/ 5476875 h 5834063"/>
              <a:gd name="connsiteX385" fmla="*/ 5514082 w 7009804"/>
              <a:gd name="connsiteY385" fmla="*/ 5469434 h 5834063"/>
              <a:gd name="connsiteX386" fmla="*/ 5525244 w 7009804"/>
              <a:gd name="connsiteY386" fmla="*/ 5473155 h 5834063"/>
              <a:gd name="connsiteX387" fmla="*/ 5528965 w 7009804"/>
              <a:gd name="connsiteY387" fmla="*/ 5476875 h 5834063"/>
              <a:gd name="connsiteX388" fmla="*/ 5528965 w 7009804"/>
              <a:gd name="connsiteY388" fmla="*/ 5484317 h 5834063"/>
              <a:gd name="connsiteX389" fmla="*/ 5521523 w 7009804"/>
              <a:gd name="connsiteY389" fmla="*/ 5476875 h 5834063"/>
              <a:gd name="connsiteX390" fmla="*/ 6414492 w 7009804"/>
              <a:gd name="connsiteY390" fmla="*/ 5461993 h 5834063"/>
              <a:gd name="connsiteX391" fmla="*/ 6436816 w 7009804"/>
              <a:gd name="connsiteY391" fmla="*/ 5469434 h 5834063"/>
              <a:gd name="connsiteX392" fmla="*/ 6429375 w 7009804"/>
              <a:gd name="connsiteY392" fmla="*/ 5469434 h 5834063"/>
              <a:gd name="connsiteX393" fmla="*/ 6414492 w 7009804"/>
              <a:gd name="connsiteY393" fmla="*/ 5469434 h 5834063"/>
              <a:gd name="connsiteX394" fmla="*/ 6206133 w 7009804"/>
              <a:gd name="connsiteY394" fmla="*/ 5461993 h 5834063"/>
              <a:gd name="connsiteX395" fmla="*/ 6213574 w 7009804"/>
              <a:gd name="connsiteY395" fmla="*/ 5476875 h 5834063"/>
              <a:gd name="connsiteX396" fmla="*/ 6228457 w 7009804"/>
              <a:gd name="connsiteY396" fmla="*/ 5484317 h 5834063"/>
              <a:gd name="connsiteX397" fmla="*/ 6235898 w 7009804"/>
              <a:gd name="connsiteY397" fmla="*/ 5484317 h 5834063"/>
              <a:gd name="connsiteX398" fmla="*/ 6243340 w 7009804"/>
              <a:gd name="connsiteY398" fmla="*/ 5491758 h 5834063"/>
              <a:gd name="connsiteX399" fmla="*/ 6235898 w 7009804"/>
              <a:gd name="connsiteY399" fmla="*/ 5476875 h 5834063"/>
              <a:gd name="connsiteX400" fmla="*/ 6213574 w 7009804"/>
              <a:gd name="connsiteY400" fmla="*/ 5469434 h 5834063"/>
              <a:gd name="connsiteX401" fmla="*/ 6049863 w 7009804"/>
              <a:gd name="connsiteY401" fmla="*/ 5461993 h 5834063"/>
              <a:gd name="connsiteX402" fmla="*/ 6057304 w 7009804"/>
              <a:gd name="connsiteY402" fmla="*/ 5469434 h 5834063"/>
              <a:gd name="connsiteX403" fmla="*/ 6049863 w 7009804"/>
              <a:gd name="connsiteY403" fmla="*/ 5476875 h 5834063"/>
              <a:gd name="connsiteX404" fmla="*/ 6049863 w 7009804"/>
              <a:gd name="connsiteY404" fmla="*/ 5469434 h 5834063"/>
              <a:gd name="connsiteX405" fmla="*/ 6049863 w 7009804"/>
              <a:gd name="connsiteY405" fmla="*/ 5461993 h 5834063"/>
              <a:gd name="connsiteX406" fmla="*/ 6258222 w 7009804"/>
              <a:gd name="connsiteY406" fmla="*/ 5454551 h 5834063"/>
              <a:gd name="connsiteX407" fmla="*/ 6258222 w 7009804"/>
              <a:gd name="connsiteY407" fmla="*/ 5458272 h 5834063"/>
              <a:gd name="connsiteX408" fmla="*/ 6265664 w 7009804"/>
              <a:gd name="connsiteY408" fmla="*/ 5461993 h 5834063"/>
              <a:gd name="connsiteX409" fmla="*/ 6261943 w 7009804"/>
              <a:gd name="connsiteY409" fmla="*/ 5458272 h 5834063"/>
              <a:gd name="connsiteX410" fmla="*/ 6258222 w 7009804"/>
              <a:gd name="connsiteY410" fmla="*/ 5454551 h 5834063"/>
              <a:gd name="connsiteX411" fmla="*/ 5574543 w 7009804"/>
              <a:gd name="connsiteY411" fmla="*/ 5450831 h 5834063"/>
              <a:gd name="connsiteX412" fmla="*/ 5581054 w 7009804"/>
              <a:gd name="connsiteY412" fmla="*/ 5454551 h 5834063"/>
              <a:gd name="connsiteX413" fmla="*/ 5618262 w 7009804"/>
              <a:gd name="connsiteY413" fmla="*/ 5476875 h 5834063"/>
              <a:gd name="connsiteX414" fmla="*/ 5633144 w 7009804"/>
              <a:gd name="connsiteY414" fmla="*/ 5484317 h 5834063"/>
              <a:gd name="connsiteX415" fmla="*/ 5603379 w 7009804"/>
              <a:gd name="connsiteY415" fmla="*/ 5476875 h 5834063"/>
              <a:gd name="connsiteX416" fmla="*/ 5588496 w 7009804"/>
              <a:gd name="connsiteY416" fmla="*/ 5469434 h 5834063"/>
              <a:gd name="connsiteX417" fmla="*/ 5610820 w 7009804"/>
              <a:gd name="connsiteY417" fmla="*/ 5499200 h 5834063"/>
              <a:gd name="connsiteX418" fmla="*/ 5603379 w 7009804"/>
              <a:gd name="connsiteY418" fmla="*/ 5491758 h 5834063"/>
              <a:gd name="connsiteX419" fmla="*/ 5558730 w 7009804"/>
              <a:gd name="connsiteY419" fmla="*/ 5476875 h 5834063"/>
              <a:gd name="connsiteX420" fmla="*/ 5558730 w 7009804"/>
              <a:gd name="connsiteY420" fmla="*/ 5469434 h 5834063"/>
              <a:gd name="connsiteX421" fmla="*/ 5569892 w 7009804"/>
              <a:gd name="connsiteY421" fmla="*/ 5454551 h 5834063"/>
              <a:gd name="connsiteX422" fmla="*/ 5574543 w 7009804"/>
              <a:gd name="connsiteY422" fmla="*/ 5450831 h 5834063"/>
              <a:gd name="connsiteX423" fmla="*/ 6020097 w 7009804"/>
              <a:gd name="connsiteY423" fmla="*/ 5447110 h 5834063"/>
              <a:gd name="connsiteX424" fmla="*/ 6031260 w 7009804"/>
              <a:gd name="connsiteY424" fmla="*/ 5454551 h 5834063"/>
              <a:gd name="connsiteX425" fmla="*/ 6034980 w 7009804"/>
              <a:gd name="connsiteY425" fmla="*/ 5461993 h 5834063"/>
              <a:gd name="connsiteX426" fmla="*/ 6042422 w 7009804"/>
              <a:gd name="connsiteY426" fmla="*/ 5469434 h 5834063"/>
              <a:gd name="connsiteX427" fmla="*/ 6020097 w 7009804"/>
              <a:gd name="connsiteY427" fmla="*/ 5461993 h 5834063"/>
              <a:gd name="connsiteX428" fmla="*/ 6008935 w 7009804"/>
              <a:gd name="connsiteY428" fmla="*/ 5458272 h 5834063"/>
              <a:gd name="connsiteX429" fmla="*/ 6005215 w 7009804"/>
              <a:gd name="connsiteY429" fmla="*/ 5458272 h 5834063"/>
              <a:gd name="connsiteX430" fmla="*/ 6012656 w 7009804"/>
              <a:gd name="connsiteY430" fmla="*/ 5454551 h 5834063"/>
              <a:gd name="connsiteX431" fmla="*/ 6176367 w 7009804"/>
              <a:gd name="connsiteY431" fmla="*/ 5439668 h 5834063"/>
              <a:gd name="connsiteX432" fmla="*/ 6180088 w 7009804"/>
              <a:gd name="connsiteY432" fmla="*/ 5447110 h 5834063"/>
              <a:gd name="connsiteX433" fmla="*/ 6183808 w 7009804"/>
              <a:gd name="connsiteY433" fmla="*/ 5447110 h 5834063"/>
              <a:gd name="connsiteX434" fmla="*/ 6183808 w 7009804"/>
              <a:gd name="connsiteY434" fmla="*/ 5439668 h 5834063"/>
              <a:gd name="connsiteX435" fmla="*/ 6176367 w 7009804"/>
              <a:gd name="connsiteY435" fmla="*/ 5439668 h 5834063"/>
              <a:gd name="connsiteX436" fmla="*/ 6154043 w 7009804"/>
              <a:gd name="connsiteY436" fmla="*/ 5439668 h 5834063"/>
              <a:gd name="connsiteX437" fmla="*/ 6161484 w 7009804"/>
              <a:gd name="connsiteY437" fmla="*/ 5447110 h 5834063"/>
              <a:gd name="connsiteX438" fmla="*/ 6161484 w 7009804"/>
              <a:gd name="connsiteY438" fmla="*/ 5439668 h 5834063"/>
              <a:gd name="connsiteX439" fmla="*/ 6157763 w 7009804"/>
              <a:gd name="connsiteY439" fmla="*/ 5439668 h 5834063"/>
              <a:gd name="connsiteX440" fmla="*/ 6154043 w 7009804"/>
              <a:gd name="connsiteY440" fmla="*/ 5439668 h 5834063"/>
              <a:gd name="connsiteX441" fmla="*/ 5484316 w 7009804"/>
              <a:gd name="connsiteY441" fmla="*/ 5439668 h 5834063"/>
              <a:gd name="connsiteX442" fmla="*/ 5484316 w 7009804"/>
              <a:gd name="connsiteY442" fmla="*/ 5443389 h 5834063"/>
              <a:gd name="connsiteX443" fmla="*/ 5476875 w 7009804"/>
              <a:gd name="connsiteY443" fmla="*/ 5447110 h 5834063"/>
              <a:gd name="connsiteX444" fmla="*/ 5480596 w 7009804"/>
              <a:gd name="connsiteY444" fmla="*/ 5443389 h 5834063"/>
              <a:gd name="connsiteX445" fmla="*/ 5484316 w 7009804"/>
              <a:gd name="connsiteY445" fmla="*/ 5439668 h 5834063"/>
              <a:gd name="connsiteX446" fmla="*/ 6243340 w 7009804"/>
              <a:gd name="connsiteY446" fmla="*/ 5432227 h 5834063"/>
              <a:gd name="connsiteX447" fmla="*/ 6258222 w 7009804"/>
              <a:gd name="connsiteY447" fmla="*/ 5432227 h 5834063"/>
              <a:gd name="connsiteX448" fmla="*/ 6258222 w 7009804"/>
              <a:gd name="connsiteY448" fmla="*/ 5439668 h 5834063"/>
              <a:gd name="connsiteX449" fmla="*/ 6254502 w 7009804"/>
              <a:gd name="connsiteY449" fmla="*/ 5439668 h 5834063"/>
              <a:gd name="connsiteX450" fmla="*/ 6243340 w 7009804"/>
              <a:gd name="connsiteY450" fmla="*/ 5432227 h 5834063"/>
              <a:gd name="connsiteX451" fmla="*/ 6362402 w 7009804"/>
              <a:gd name="connsiteY451" fmla="*/ 5424786 h 5834063"/>
              <a:gd name="connsiteX452" fmla="*/ 6392168 w 7009804"/>
              <a:gd name="connsiteY452" fmla="*/ 5447110 h 5834063"/>
              <a:gd name="connsiteX453" fmla="*/ 6377285 w 7009804"/>
              <a:gd name="connsiteY453" fmla="*/ 5439668 h 5834063"/>
              <a:gd name="connsiteX454" fmla="*/ 6362402 w 7009804"/>
              <a:gd name="connsiteY454" fmla="*/ 5432227 h 5834063"/>
              <a:gd name="connsiteX455" fmla="*/ 6094512 w 7009804"/>
              <a:gd name="connsiteY455" fmla="*/ 5424786 h 5834063"/>
              <a:gd name="connsiteX456" fmla="*/ 6087070 w 7009804"/>
              <a:gd name="connsiteY456" fmla="*/ 5432227 h 5834063"/>
              <a:gd name="connsiteX457" fmla="*/ 6094512 w 7009804"/>
              <a:gd name="connsiteY457" fmla="*/ 5432227 h 5834063"/>
              <a:gd name="connsiteX458" fmla="*/ 6094512 w 7009804"/>
              <a:gd name="connsiteY458" fmla="*/ 5439668 h 5834063"/>
              <a:gd name="connsiteX459" fmla="*/ 6116836 w 7009804"/>
              <a:gd name="connsiteY459" fmla="*/ 5447110 h 5834063"/>
              <a:gd name="connsiteX460" fmla="*/ 6109394 w 7009804"/>
              <a:gd name="connsiteY460" fmla="*/ 5432227 h 5834063"/>
              <a:gd name="connsiteX461" fmla="*/ 6109394 w 7009804"/>
              <a:gd name="connsiteY461" fmla="*/ 5424786 h 5834063"/>
              <a:gd name="connsiteX462" fmla="*/ 5953125 w 7009804"/>
              <a:gd name="connsiteY462" fmla="*/ 5417344 h 5834063"/>
              <a:gd name="connsiteX463" fmla="*/ 5953125 w 7009804"/>
              <a:gd name="connsiteY463" fmla="*/ 5424786 h 5834063"/>
              <a:gd name="connsiteX464" fmla="*/ 5945683 w 7009804"/>
              <a:gd name="connsiteY464" fmla="*/ 5424786 h 5834063"/>
              <a:gd name="connsiteX465" fmla="*/ 5915918 w 7009804"/>
              <a:gd name="connsiteY465" fmla="*/ 5417344 h 5834063"/>
              <a:gd name="connsiteX466" fmla="*/ 5923359 w 7009804"/>
              <a:gd name="connsiteY466" fmla="*/ 5424786 h 5834063"/>
              <a:gd name="connsiteX467" fmla="*/ 5915918 w 7009804"/>
              <a:gd name="connsiteY467" fmla="*/ 5424786 h 5834063"/>
              <a:gd name="connsiteX468" fmla="*/ 5454551 w 7009804"/>
              <a:gd name="connsiteY468" fmla="*/ 5417344 h 5834063"/>
              <a:gd name="connsiteX469" fmla="*/ 5461992 w 7009804"/>
              <a:gd name="connsiteY469" fmla="*/ 5428506 h 5834063"/>
              <a:gd name="connsiteX470" fmla="*/ 5447109 w 7009804"/>
              <a:gd name="connsiteY470" fmla="*/ 5424786 h 5834063"/>
              <a:gd name="connsiteX471" fmla="*/ 5690815 w 7009804"/>
              <a:gd name="connsiteY471" fmla="*/ 5413624 h 5834063"/>
              <a:gd name="connsiteX472" fmla="*/ 5692676 w 7009804"/>
              <a:gd name="connsiteY472" fmla="*/ 5417344 h 5834063"/>
              <a:gd name="connsiteX473" fmla="*/ 5685234 w 7009804"/>
              <a:gd name="connsiteY473" fmla="*/ 5417344 h 5834063"/>
              <a:gd name="connsiteX474" fmla="*/ 5690815 w 7009804"/>
              <a:gd name="connsiteY474" fmla="*/ 5413624 h 5834063"/>
              <a:gd name="connsiteX475" fmla="*/ 5655469 w 7009804"/>
              <a:gd name="connsiteY475" fmla="*/ 5409903 h 5834063"/>
              <a:gd name="connsiteX476" fmla="*/ 5662910 w 7009804"/>
              <a:gd name="connsiteY476" fmla="*/ 5413624 h 5834063"/>
              <a:gd name="connsiteX477" fmla="*/ 5677793 w 7009804"/>
              <a:gd name="connsiteY477" fmla="*/ 5424786 h 5834063"/>
              <a:gd name="connsiteX478" fmla="*/ 5715000 w 7009804"/>
              <a:gd name="connsiteY478" fmla="*/ 5454551 h 5834063"/>
              <a:gd name="connsiteX479" fmla="*/ 5722441 w 7009804"/>
              <a:gd name="connsiteY479" fmla="*/ 5461993 h 5834063"/>
              <a:gd name="connsiteX480" fmla="*/ 5707558 w 7009804"/>
              <a:gd name="connsiteY480" fmla="*/ 5454551 h 5834063"/>
              <a:gd name="connsiteX481" fmla="*/ 5588496 w 7009804"/>
              <a:gd name="connsiteY481" fmla="*/ 5409903 h 5834063"/>
              <a:gd name="connsiteX482" fmla="*/ 5581054 w 7009804"/>
              <a:gd name="connsiteY482" fmla="*/ 5417344 h 5834063"/>
              <a:gd name="connsiteX483" fmla="*/ 5588496 w 7009804"/>
              <a:gd name="connsiteY483" fmla="*/ 5424786 h 5834063"/>
              <a:gd name="connsiteX484" fmla="*/ 5609890 w 7009804"/>
              <a:gd name="connsiteY484" fmla="*/ 5406182 h 5834063"/>
              <a:gd name="connsiteX485" fmla="*/ 5603379 w 7009804"/>
              <a:gd name="connsiteY485" fmla="*/ 5409903 h 5834063"/>
              <a:gd name="connsiteX486" fmla="*/ 5603379 w 7009804"/>
              <a:gd name="connsiteY486" fmla="*/ 5421065 h 5834063"/>
              <a:gd name="connsiteX487" fmla="*/ 5614541 w 7009804"/>
              <a:gd name="connsiteY487" fmla="*/ 5421065 h 5834063"/>
              <a:gd name="connsiteX488" fmla="*/ 5614541 w 7009804"/>
              <a:gd name="connsiteY488" fmla="*/ 5409903 h 5834063"/>
              <a:gd name="connsiteX489" fmla="*/ 5609890 w 7009804"/>
              <a:gd name="connsiteY489" fmla="*/ 5406182 h 5834063"/>
              <a:gd name="connsiteX490" fmla="*/ 6317754 w 7009804"/>
              <a:gd name="connsiteY490" fmla="*/ 5402461 h 5834063"/>
              <a:gd name="connsiteX491" fmla="*/ 6325195 w 7009804"/>
              <a:gd name="connsiteY491" fmla="*/ 5406182 h 5834063"/>
              <a:gd name="connsiteX492" fmla="*/ 6325195 w 7009804"/>
              <a:gd name="connsiteY492" fmla="*/ 5409903 h 5834063"/>
              <a:gd name="connsiteX493" fmla="*/ 6317754 w 7009804"/>
              <a:gd name="connsiteY493" fmla="*/ 5409903 h 5834063"/>
              <a:gd name="connsiteX494" fmla="*/ 6317754 w 7009804"/>
              <a:gd name="connsiteY494" fmla="*/ 5402461 h 5834063"/>
              <a:gd name="connsiteX495" fmla="*/ 5424785 w 7009804"/>
              <a:gd name="connsiteY495" fmla="*/ 5402461 h 5834063"/>
              <a:gd name="connsiteX496" fmla="*/ 5432226 w 7009804"/>
              <a:gd name="connsiteY496" fmla="*/ 5402461 h 5834063"/>
              <a:gd name="connsiteX497" fmla="*/ 5432226 w 7009804"/>
              <a:gd name="connsiteY497" fmla="*/ 5409903 h 5834063"/>
              <a:gd name="connsiteX498" fmla="*/ 5938242 w 7009804"/>
              <a:gd name="connsiteY498" fmla="*/ 5395020 h 5834063"/>
              <a:gd name="connsiteX499" fmla="*/ 5945683 w 7009804"/>
              <a:gd name="connsiteY499" fmla="*/ 5395020 h 5834063"/>
              <a:gd name="connsiteX500" fmla="*/ 5960566 w 7009804"/>
              <a:gd name="connsiteY500" fmla="*/ 5395020 h 5834063"/>
              <a:gd name="connsiteX501" fmla="*/ 5960566 w 7009804"/>
              <a:gd name="connsiteY501" fmla="*/ 5402461 h 5834063"/>
              <a:gd name="connsiteX502" fmla="*/ 5968008 w 7009804"/>
              <a:gd name="connsiteY502" fmla="*/ 5409903 h 5834063"/>
              <a:gd name="connsiteX503" fmla="*/ 5975449 w 7009804"/>
              <a:gd name="connsiteY503" fmla="*/ 5409903 h 5834063"/>
              <a:gd name="connsiteX504" fmla="*/ 5975449 w 7009804"/>
              <a:gd name="connsiteY504" fmla="*/ 5402461 h 5834063"/>
              <a:gd name="connsiteX505" fmla="*/ 5982890 w 7009804"/>
              <a:gd name="connsiteY505" fmla="*/ 5409903 h 5834063"/>
              <a:gd name="connsiteX506" fmla="*/ 5990332 w 7009804"/>
              <a:gd name="connsiteY506" fmla="*/ 5409903 h 5834063"/>
              <a:gd name="connsiteX507" fmla="*/ 5990332 w 7009804"/>
              <a:gd name="connsiteY507" fmla="*/ 5417344 h 5834063"/>
              <a:gd name="connsiteX508" fmla="*/ 5990332 w 7009804"/>
              <a:gd name="connsiteY508" fmla="*/ 5424786 h 5834063"/>
              <a:gd name="connsiteX509" fmla="*/ 5997773 w 7009804"/>
              <a:gd name="connsiteY509" fmla="*/ 5424786 h 5834063"/>
              <a:gd name="connsiteX510" fmla="*/ 6005215 w 7009804"/>
              <a:gd name="connsiteY510" fmla="*/ 5432227 h 5834063"/>
              <a:gd name="connsiteX511" fmla="*/ 5997773 w 7009804"/>
              <a:gd name="connsiteY511" fmla="*/ 5432227 h 5834063"/>
              <a:gd name="connsiteX512" fmla="*/ 5975449 w 7009804"/>
              <a:gd name="connsiteY512" fmla="*/ 5432227 h 5834063"/>
              <a:gd name="connsiteX513" fmla="*/ 5960566 w 7009804"/>
              <a:gd name="connsiteY513" fmla="*/ 5424786 h 5834063"/>
              <a:gd name="connsiteX514" fmla="*/ 5960566 w 7009804"/>
              <a:gd name="connsiteY514" fmla="*/ 5432227 h 5834063"/>
              <a:gd name="connsiteX515" fmla="*/ 5953125 w 7009804"/>
              <a:gd name="connsiteY515" fmla="*/ 5409903 h 5834063"/>
              <a:gd name="connsiteX516" fmla="*/ 6109394 w 7009804"/>
              <a:gd name="connsiteY516" fmla="*/ 5387579 h 5834063"/>
              <a:gd name="connsiteX517" fmla="*/ 6101953 w 7009804"/>
              <a:gd name="connsiteY517" fmla="*/ 5395020 h 5834063"/>
              <a:gd name="connsiteX518" fmla="*/ 6109394 w 7009804"/>
              <a:gd name="connsiteY518" fmla="*/ 5395020 h 5834063"/>
              <a:gd name="connsiteX519" fmla="*/ 6109394 w 7009804"/>
              <a:gd name="connsiteY519" fmla="*/ 5387579 h 5834063"/>
              <a:gd name="connsiteX520" fmla="*/ 5625703 w 7009804"/>
              <a:gd name="connsiteY520" fmla="*/ 5387579 h 5834063"/>
              <a:gd name="connsiteX521" fmla="*/ 5633144 w 7009804"/>
              <a:gd name="connsiteY521" fmla="*/ 5395020 h 5834063"/>
              <a:gd name="connsiteX522" fmla="*/ 5625703 w 7009804"/>
              <a:gd name="connsiteY522" fmla="*/ 5395020 h 5834063"/>
              <a:gd name="connsiteX523" fmla="*/ 5402461 w 7009804"/>
              <a:gd name="connsiteY523" fmla="*/ 5387579 h 5834063"/>
              <a:gd name="connsiteX524" fmla="*/ 5406181 w 7009804"/>
              <a:gd name="connsiteY524" fmla="*/ 5387579 h 5834063"/>
              <a:gd name="connsiteX525" fmla="*/ 5417344 w 7009804"/>
              <a:gd name="connsiteY525" fmla="*/ 5387579 h 5834063"/>
              <a:gd name="connsiteX526" fmla="*/ 5424785 w 7009804"/>
              <a:gd name="connsiteY526" fmla="*/ 5387579 h 5834063"/>
              <a:gd name="connsiteX527" fmla="*/ 5417344 w 7009804"/>
              <a:gd name="connsiteY527" fmla="*/ 5395020 h 5834063"/>
              <a:gd name="connsiteX528" fmla="*/ 6228457 w 7009804"/>
              <a:gd name="connsiteY528" fmla="*/ 5380137 h 5834063"/>
              <a:gd name="connsiteX529" fmla="*/ 6235898 w 7009804"/>
              <a:gd name="connsiteY529" fmla="*/ 5380137 h 5834063"/>
              <a:gd name="connsiteX530" fmla="*/ 6235898 w 7009804"/>
              <a:gd name="connsiteY530" fmla="*/ 5387579 h 5834063"/>
              <a:gd name="connsiteX531" fmla="*/ 5633144 w 7009804"/>
              <a:gd name="connsiteY531" fmla="*/ 5380137 h 5834063"/>
              <a:gd name="connsiteX532" fmla="*/ 5640586 w 7009804"/>
              <a:gd name="connsiteY532" fmla="*/ 5380137 h 5834063"/>
              <a:gd name="connsiteX533" fmla="*/ 5636865 w 7009804"/>
              <a:gd name="connsiteY533" fmla="*/ 5383858 h 5834063"/>
              <a:gd name="connsiteX534" fmla="*/ 5633144 w 7009804"/>
              <a:gd name="connsiteY534" fmla="*/ 5387579 h 5834063"/>
              <a:gd name="connsiteX535" fmla="*/ 6273105 w 7009804"/>
              <a:gd name="connsiteY535" fmla="*/ 5372696 h 5834063"/>
              <a:gd name="connsiteX536" fmla="*/ 6280547 w 7009804"/>
              <a:gd name="connsiteY536" fmla="*/ 5372696 h 5834063"/>
              <a:gd name="connsiteX537" fmla="*/ 6280547 w 7009804"/>
              <a:gd name="connsiteY537" fmla="*/ 5380137 h 5834063"/>
              <a:gd name="connsiteX538" fmla="*/ 6273105 w 7009804"/>
              <a:gd name="connsiteY538" fmla="*/ 5372696 h 5834063"/>
              <a:gd name="connsiteX539" fmla="*/ 5271659 w 7009804"/>
              <a:gd name="connsiteY539" fmla="*/ 5368226 h 5834063"/>
              <a:gd name="connsiteX540" fmla="*/ 5273787 w 7009804"/>
              <a:gd name="connsiteY540" fmla="*/ 5369443 h 5834063"/>
              <a:gd name="connsiteX541" fmla="*/ 5276199 w 7009804"/>
              <a:gd name="connsiteY541" fmla="*/ 5372865 h 5834063"/>
              <a:gd name="connsiteX542" fmla="*/ 5270098 w 7009804"/>
              <a:gd name="connsiteY542" fmla="*/ 5371420 h 5834063"/>
              <a:gd name="connsiteX543" fmla="*/ 5271659 w 7009804"/>
              <a:gd name="connsiteY543" fmla="*/ 5368226 h 5834063"/>
              <a:gd name="connsiteX544" fmla="*/ 5841504 w 7009804"/>
              <a:gd name="connsiteY544" fmla="*/ 5365254 h 5834063"/>
              <a:gd name="connsiteX545" fmla="*/ 5848945 w 7009804"/>
              <a:gd name="connsiteY545" fmla="*/ 5372696 h 5834063"/>
              <a:gd name="connsiteX546" fmla="*/ 5841504 w 7009804"/>
              <a:gd name="connsiteY546" fmla="*/ 5372696 h 5834063"/>
              <a:gd name="connsiteX547" fmla="*/ 5532685 w 7009804"/>
              <a:gd name="connsiteY547" fmla="*/ 5365254 h 5834063"/>
              <a:gd name="connsiteX548" fmla="*/ 5536406 w 7009804"/>
              <a:gd name="connsiteY548" fmla="*/ 5372696 h 5834063"/>
              <a:gd name="connsiteX549" fmla="*/ 5543847 w 7009804"/>
              <a:gd name="connsiteY549" fmla="*/ 5365254 h 5834063"/>
              <a:gd name="connsiteX550" fmla="*/ 5532685 w 7009804"/>
              <a:gd name="connsiteY550" fmla="*/ 5365254 h 5834063"/>
              <a:gd name="connsiteX551" fmla="*/ 6243340 w 7009804"/>
              <a:gd name="connsiteY551" fmla="*/ 5357813 h 5834063"/>
              <a:gd name="connsiteX552" fmla="*/ 6250781 w 7009804"/>
              <a:gd name="connsiteY552" fmla="*/ 5357813 h 5834063"/>
              <a:gd name="connsiteX553" fmla="*/ 6250781 w 7009804"/>
              <a:gd name="connsiteY553" fmla="*/ 5361534 h 5834063"/>
              <a:gd name="connsiteX554" fmla="*/ 6250781 w 7009804"/>
              <a:gd name="connsiteY554" fmla="*/ 5365254 h 5834063"/>
              <a:gd name="connsiteX555" fmla="*/ 6243340 w 7009804"/>
              <a:gd name="connsiteY555" fmla="*/ 5357813 h 5834063"/>
              <a:gd name="connsiteX556" fmla="*/ 5380137 w 7009804"/>
              <a:gd name="connsiteY556" fmla="*/ 5357813 h 5834063"/>
              <a:gd name="connsiteX557" fmla="*/ 5383857 w 7009804"/>
              <a:gd name="connsiteY557" fmla="*/ 5357813 h 5834063"/>
              <a:gd name="connsiteX558" fmla="*/ 5380137 w 7009804"/>
              <a:gd name="connsiteY558" fmla="*/ 5365254 h 5834063"/>
              <a:gd name="connsiteX559" fmla="*/ 5380137 w 7009804"/>
              <a:gd name="connsiteY559" fmla="*/ 5361534 h 5834063"/>
              <a:gd name="connsiteX560" fmla="*/ 5380137 w 7009804"/>
              <a:gd name="connsiteY560" fmla="*/ 5357813 h 5834063"/>
              <a:gd name="connsiteX561" fmla="*/ 6172646 w 7009804"/>
              <a:gd name="connsiteY561" fmla="*/ 5352232 h 5834063"/>
              <a:gd name="connsiteX562" fmla="*/ 6191250 w 7009804"/>
              <a:gd name="connsiteY562" fmla="*/ 5357813 h 5834063"/>
              <a:gd name="connsiteX563" fmla="*/ 6198691 w 7009804"/>
              <a:gd name="connsiteY563" fmla="*/ 5365254 h 5834063"/>
              <a:gd name="connsiteX564" fmla="*/ 6194971 w 7009804"/>
              <a:gd name="connsiteY564" fmla="*/ 5372696 h 5834063"/>
              <a:gd name="connsiteX565" fmla="*/ 6191250 w 7009804"/>
              <a:gd name="connsiteY565" fmla="*/ 5365254 h 5834063"/>
              <a:gd name="connsiteX566" fmla="*/ 6168926 w 7009804"/>
              <a:gd name="connsiteY566" fmla="*/ 5365254 h 5834063"/>
              <a:gd name="connsiteX567" fmla="*/ 6168926 w 7009804"/>
              <a:gd name="connsiteY567" fmla="*/ 5380137 h 5834063"/>
              <a:gd name="connsiteX568" fmla="*/ 6172646 w 7009804"/>
              <a:gd name="connsiteY568" fmla="*/ 5387579 h 5834063"/>
              <a:gd name="connsiteX569" fmla="*/ 6176367 w 7009804"/>
              <a:gd name="connsiteY569" fmla="*/ 5387579 h 5834063"/>
              <a:gd name="connsiteX570" fmla="*/ 6183808 w 7009804"/>
              <a:gd name="connsiteY570" fmla="*/ 5387579 h 5834063"/>
              <a:gd name="connsiteX571" fmla="*/ 6202412 w 7009804"/>
              <a:gd name="connsiteY571" fmla="*/ 5395020 h 5834063"/>
              <a:gd name="connsiteX572" fmla="*/ 6213574 w 7009804"/>
              <a:gd name="connsiteY572" fmla="*/ 5402461 h 5834063"/>
              <a:gd name="connsiteX573" fmla="*/ 6217295 w 7009804"/>
              <a:gd name="connsiteY573" fmla="*/ 5409903 h 5834063"/>
              <a:gd name="connsiteX574" fmla="*/ 6221015 w 7009804"/>
              <a:gd name="connsiteY574" fmla="*/ 5409903 h 5834063"/>
              <a:gd name="connsiteX575" fmla="*/ 6228457 w 7009804"/>
              <a:gd name="connsiteY575" fmla="*/ 5417344 h 5834063"/>
              <a:gd name="connsiteX576" fmla="*/ 6221015 w 7009804"/>
              <a:gd name="connsiteY576" fmla="*/ 5417344 h 5834063"/>
              <a:gd name="connsiteX577" fmla="*/ 6228457 w 7009804"/>
              <a:gd name="connsiteY577" fmla="*/ 5432227 h 5834063"/>
              <a:gd name="connsiteX578" fmla="*/ 6243340 w 7009804"/>
              <a:gd name="connsiteY578" fmla="*/ 5439668 h 5834063"/>
              <a:gd name="connsiteX579" fmla="*/ 6258222 w 7009804"/>
              <a:gd name="connsiteY579" fmla="*/ 5447110 h 5834063"/>
              <a:gd name="connsiteX580" fmla="*/ 6273105 w 7009804"/>
              <a:gd name="connsiteY580" fmla="*/ 5461993 h 5834063"/>
              <a:gd name="connsiteX581" fmla="*/ 6284267 w 7009804"/>
              <a:gd name="connsiteY581" fmla="*/ 5461993 h 5834063"/>
              <a:gd name="connsiteX582" fmla="*/ 6287988 w 7009804"/>
              <a:gd name="connsiteY582" fmla="*/ 5469434 h 5834063"/>
              <a:gd name="connsiteX583" fmla="*/ 6280547 w 7009804"/>
              <a:gd name="connsiteY583" fmla="*/ 5469434 h 5834063"/>
              <a:gd name="connsiteX584" fmla="*/ 6279179 w 7009804"/>
              <a:gd name="connsiteY584" fmla="*/ 5468067 h 5834063"/>
              <a:gd name="connsiteX585" fmla="*/ 6287988 w 7009804"/>
              <a:gd name="connsiteY585" fmla="*/ 5476875 h 5834063"/>
              <a:gd name="connsiteX586" fmla="*/ 6302871 w 7009804"/>
              <a:gd name="connsiteY586" fmla="*/ 5499200 h 5834063"/>
              <a:gd name="connsiteX587" fmla="*/ 6287988 w 7009804"/>
              <a:gd name="connsiteY587" fmla="*/ 5484317 h 5834063"/>
              <a:gd name="connsiteX588" fmla="*/ 6228457 w 7009804"/>
              <a:gd name="connsiteY588" fmla="*/ 5439668 h 5834063"/>
              <a:gd name="connsiteX589" fmla="*/ 6213574 w 7009804"/>
              <a:gd name="connsiteY589" fmla="*/ 5432227 h 5834063"/>
              <a:gd name="connsiteX590" fmla="*/ 6213574 w 7009804"/>
              <a:gd name="connsiteY590" fmla="*/ 5424786 h 5834063"/>
              <a:gd name="connsiteX591" fmla="*/ 6198691 w 7009804"/>
              <a:gd name="connsiteY591" fmla="*/ 5417344 h 5834063"/>
              <a:gd name="connsiteX592" fmla="*/ 6198691 w 7009804"/>
              <a:gd name="connsiteY592" fmla="*/ 5409903 h 5834063"/>
              <a:gd name="connsiteX593" fmla="*/ 6198691 w 7009804"/>
              <a:gd name="connsiteY593" fmla="*/ 5402461 h 5834063"/>
              <a:gd name="connsiteX594" fmla="*/ 6176367 w 7009804"/>
              <a:gd name="connsiteY594" fmla="*/ 5402461 h 5834063"/>
              <a:gd name="connsiteX595" fmla="*/ 6165205 w 7009804"/>
              <a:gd name="connsiteY595" fmla="*/ 5391299 h 5834063"/>
              <a:gd name="connsiteX596" fmla="*/ 6139160 w 7009804"/>
              <a:gd name="connsiteY596" fmla="*/ 5380137 h 5834063"/>
              <a:gd name="connsiteX597" fmla="*/ 6139160 w 7009804"/>
              <a:gd name="connsiteY597" fmla="*/ 5372696 h 5834063"/>
              <a:gd name="connsiteX598" fmla="*/ 6154043 w 7009804"/>
              <a:gd name="connsiteY598" fmla="*/ 5365254 h 5834063"/>
              <a:gd name="connsiteX599" fmla="*/ 6161484 w 7009804"/>
              <a:gd name="connsiteY599" fmla="*/ 5365254 h 5834063"/>
              <a:gd name="connsiteX600" fmla="*/ 6172646 w 7009804"/>
              <a:gd name="connsiteY600" fmla="*/ 5352232 h 5834063"/>
              <a:gd name="connsiteX601" fmla="*/ 5581054 w 7009804"/>
              <a:gd name="connsiteY601" fmla="*/ 5342930 h 5834063"/>
              <a:gd name="connsiteX602" fmla="*/ 5595937 w 7009804"/>
              <a:gd name="connsiteY602" fmla="*/ 5350372 h 5834063"/>
              <a:gd name="connsiteX603" fmla="*/ 5595937 w 7009804"/>
              <a:gd name="connsiteY603" fmla="*/ 5357813 h 5834063"/>
              <a:gd name="connsiteX604" fmla="*/ 5610820 w 7009804"/>
              <a:gd name="connsiteY604" fmla="*/ 5365254 h 5834063"/>
              <a:gd name="connsiteX605" fmla="*/ 5618262 w 7009804"/>
              <a:gd name="connsiteY605" fmla="*/ 5372696 h 5834063"/>
              <a:gd name="connsiteX606" fmla="*/ 5603379 w 7009804"/>
              <a:gd name="connsiteY606" fmla="*/ 5372696 h 5834063"/>
              <a:gd name="connsiteX607" fmla="*/ 5595937 w 7009804"/>
              <a:gd name="connsiteY607" fmla="*/ 5365254 h 5834063"/>
              <a:gd name="connsiteX608" fmla="*/ 5584775 w 7009804"/>
              <a:gd name="connsiteY608" fmla="*/ 5361534 h 5834063"/>
              <a:gd name="connsiteX609" fmla="*/ 5581054 w 7009804"/>
              <a:gd name="connsiteY609" fmla="*/ 5357813 h 5834063"/>
              <a:gd name="connsiteX610" fmla="*/ 5573613 w 7009804"/>
              <a:gd name="connsiteY610" fmla="*/ 5346651 h 5834063"/>
              <a:gd name="connsiteX611" fmla="*/ 5581054 w 7009804"/>
              <a:gd name="connsiteY611" fmla="*/ 5342930 h 5834063"/>
              <a:gd name="connsiteX612" fmla="*/ 6258222 w 7009804"/>
              <a:gd name="connsiteY612" fmla="*/ 5339209 h 5834063"/>
              <a:gd name="connsiteX613" fmla="*/ 6310312 w 7009804"/>
              <a:gd name="connsiteY613" fmla="*/ 5380137 h 5834063"/>
              <a:gd name="connsiteX614" fmla="*/ 6310312 w 7009804"/>
              <a:gd name="connsiteY614" fmla="*/ 5387579 h 5834063"/>
              <a:gd name="connsiteX615" fmla="*/ 6295429 w 7009804"/>
              <a:gd name="connsiteY615" fmla="*/ 5387579 h 5834063"/>
              <a:gd name="connsiteX616" fmla="*/ 6280547 w 7009804"/>
              <a:gd name="connsiteY616" fmla="*/ 5372696 h 5834063"/>
              <a:gd name="connsiteX617" fmla="*/ 6280547 w 7009804"/>
              <a:gd name="connsiteY617" fmla="*/ 5365254 h 5834063"/>
              <a:gd name="connsiteX618" fmla="*/ 6276826 w 7009804"/>
              <a:gd name="connsiteY618" fmla="*/ 5361534 h 5834063"/>
              <a:gd name="connsiteX619" fmla="*/ 6273105 w 7009804"/>
              <a:gd name="connsiteY619" fmla="*/ 5350372 h 5834063"/>
              <a:gd name="connsiteX620" fmla="*/ 6258222 w 7009804"/>
              <a:gd name="connsiteY620" fmla="*/ 5339209 h 5834063"/>
              <a:gd name="connsiteX621" fmla="*/ 6167065 w 7009804"/>
              <a:gd name="connsiteY621" fmla="*/ 5339209 h 5834063"/>
              <a:gd name="connsiteX622" fmla="*/ 6168926 w 7009804"/>
              <a:gd name="connsiteY622" fmla="*/ 5342930 h 5834063"/>
              <a:gd name="connsiteX623" fmla="*/ 6161484 w 7009804"/>
              <a:gd name="connsiteY623" fmla="*/ 5342930 h 5834063"/>
              <a:gd name="connsiteX624" fmla="*/ 6167065 w 7009804"/>
              <a:gd name="connsiteY624" fmla="*/ 5339209 h 5834063"/>
              <a:gd name="connsiteX625" fmla="*/ 5796855 w 7009804"/>
              <a:gd name="connsiteY625" fmla="*/ 5335489 h 5834063"/>
              <a:gd name="connsiteX626" fmla="*/ 5811738 w 7009804"/>
              <a:gd name="connsiteY626" fmla="*/ 5342930 h 5834063"/>
              <a:gd name="connsiteX627" fmla="*/ 5811738 w 7009804"/>
              <a:gd name="connsiteY627" fmla="*/ 5350372 h 5834063"/>
              <a:gd name="connsiteX628" fmla="*/ 5804297 w 7009804"/>
              <a:gd name="connsiteY628" fmla="*/ 5342930 h 5834063"/>
              <a:gd name="connsiteX629" fmla="*/ 5618938 w 7009804"/>
              <a:gd name="connsiteY629" fmla="*/ 5332106 h 5834063"/>
              <a:gd name="connsiteX630" fmla="*/ 5625703 w 7009804"/>
              <a:gd name="connsiteY630" fmla="*/ 5335489 h 5834063"/>
              <a:gd name="connsiteX631" fmla="*/ 5621982 w 7009804"/>
              <a:gd name="connsiteY631" fmla="*/ 5335489 h 5834063"/>
              <a:gd name="connsiteX632" fmla="*/ 5619192 w 7009804"/>
              <a:gd name="connsiteY632" fmla="*/ 5333628 h 5834063"/>
              <a:gd name="connsiteX633" fmla="*/ 6213574 w 7009804"/>
              <a:gd name="connsiteY633" fmla="*/ 5328047 h 5834063"/>
              <a:gd name="connsiteX634" fmla="*/ 6221015 w 7009804"/>
              <a:gd name="connsiteY634" fmla="*/ 5335489 h 5834063"/>
              <a:gd name="connsiteX635" fmla="*/ 6217295 w 7009804"/>
              <a:gd name="connsiteY635" fmla="*/ 5335489 h 5834063"/>
              <a:gd name="connsiteX636" fmla="*/ 6213574 w 7009804"/>
              <a:gd name="connsiteY636" fmla="*/ 5328047 h 5834063"/>
              <a:gd name="connsiteX637" fmla="*/ 6183808 w 7009804"/>
              <a:gd name="connsiteY637" fmla="*/ 5328047 h 5834063"/>
              <a:gd name="connsiteX638" fmla="*/ 6191250 w 7009804"/>
              <a:gd name="connsiteY638" fmla="*/ 5328047 h 5834063"/>
              <a:gd name="connsiteX639" fmla="*/ 6191250 w 7009804"/>
              <a:gd name="connsiteY639" fmla="*/ 5335489 h 5834063"/>
              <a:gd name="connsiteX640" fmla="*/ 6183808 w 7009804"/>
              <a:gd name="connsiteY640" fmla="*/ 5328047 h 5834063"/>
              <a:gd name="connsiteX641" fmla="*/ 5610820 w 7009804"/>
              <a:gd name="connsiteY641" fmla="*/ 5328047 h 5834063"/>
              <a:gd name="connsiteX642" fmla="*/ 5618262 w 7009804"/>
              <a:gd name="connsiteY642" fmla="*/ 5328047 h 5834063"/>
              <a:gd name="connsiteX643" fmla="*/ 5618938 w 7009804"/>
              <a:gd name="connsiteY643" fmla="*/ 5332106 h 5834063"/>
              <a:gd name="connsiteX644" fmla="*/ 5298281 w 7009804"/>
              <a:gd name="connsiteY644" fmla="*/ 5328047 h 5834063"/>
              <a:gd name="connsiteX645" fmla="*/ 5305722 w 7009804"/>
              <a:gd name="connsiteY645" fmla="*/ 5328047 h 5834063"/>
              <a:gd name="connsiteX646" fmla="*/ 5305722 w 7009804"/>
              <a:gd name="connsiteY646" fmla="*/ 5335489 h 5834063"/>
              <a:gd name="connsiteX647" fmla="*/ 6198691 w 7009804"/>
              <a:gd name="connsiteY647" fmla="*/ 5320606 h 5834063"/>
              <a:gd name="connsiteX648" fmla="*/ 6209853 w 7009804"/>
              <a:gd name="connsiteY648" fmla="*/ 5324327 h 5834063"/>
              <a:gd name="connsiteX649" fmla="*/ 6206133 w 7009804"/>
              <a:gd name="connsiteY649" fmla="*/ 5335489 h 5834063"/>
              <a:gd name="connsiteX650" fmla="*/ 6198691 w 7009804"/>
              <a:gd name="connsiteY650" fmla="*/ 5328047 h 5834063"/>
              <a:gd name="connsiteX651" fmla="*/ 6168926 w 7009804"/>
              <a:gd name="connsiteY651" fmla="*/ 5320606 h 5834063"/>
              <a:gd name="connsiteX652" fmla="*/ 6176367 w 7009804"/>
              <a:gd name="connsiteY652" fmla="*/ 5320606 h 5834063"/>
              <a:gd name="connsiteX653" fmla="*/ 6172646 w 7009804"/>
              <a:gd name="connsiteY653" fmla="*/ 5324327 h 5834063"/>
              <a:gd name="connsiteX654" fmla="*/ 6168926 w 7009804"/>
              <a:gd name="connsiteY654" fmla="*/ 5328047 h 5834063"/>
              <a:gd name="connsiteX655" fmla="*/ 5320605 w 7009804"/>
              <a:gd name="connsiteY655" fmla="*/ 5320606 h 5834063"/>
              <a:gd name="connsiteX656" fmla="*/ 5342929 w 7009804"/>
              <a:gd name="connsiteY656" fmla="*/ 5320606 h 5834063"/>
              <a:gd name="connsiteX657" fmla="*/ 5372695 w 7009804"/>
              <a:gd name="connsiteY657" fmla="*/ 5350372 h 5834063"/>
              <a:gd name="connsiteX658" fmla="*/ 5357812 w 7009804"/>
              <a:gd name="connsiteY658" fmla="*/ 5350372 h 5834063"/>
              <a:gd name="connsiteX659" fmla="*/ 5350371 w 7009804"/>
              <a:gd name="connsiteY659" fmla="*/ 5339209 h 5834063"/>
              <a:gd name="connsiteX660" fmla="*/ 5335488 w 7009804"/>
              <a:gd name="connsiteY660" fmla="*/ 5328047 h 5834063"/>
              <a:gd name="connsiteX661" fmla="*/ 5320605 w 7009804"/>
              <a:gd name="connsiteY661" fmla="*/ 5320606 h 5834063"/>
              <a:gd name="connsiteX662" fmla="*/ 5538266 w 7009804"/>
              <a:gd name="connsiteY662" fmla="*/ 5309444 h 5834063"/>
              <a:gd name="connsiteX663" fmla="*/ 5543847 w 7009804"/>
              <a:gd name="connsiteY663" fmla="*/ 5313165 h 5834063"/>
              <a:gd name="connsiteX664" fmla="*/ 5543847 w 7009804"/>
              <a:gd name="connsiteY664" fmla="*/ 5320606 h 5834063"/>
              <a:gd name="connsiteX665" fmla="*/ 5540127 w 7009804"/>
              <a:gd name="connsiteY665" fmla="*/ 5316885 h 5834063"/>
              <a:gd name="connsiteX666" fmla="*/ 5536406 w 7009804"/>
              <a:gd name="connsiteY666" fmla="*/ 5313165 h 5834063"/>
              <a:gd name="connsiteX667" fmla="*/ 5538266 w 7009804"/>
              <a:gd name="connsiteY667" fmla="*/ 5309444 h 5834063"/>
              <a:gd name="connsiteX668" fmla="*/ 5687095 w 7009804"/>
              <a:gd name="connsiteY668" fmla="*/ 5307583 h 5834063"/>
              <a:gd name="connsiteX669" fmla="*/ 5692676 w 7009804"/>
              <a:gd name="connsiteY669" fmla="*/ 5309444 h 5834063"/>
              <a:gd name="connsiteX670" fmla="*/ 5707558 w 7009804"/>
              <a:gd name="connsiteY670" fmla="*/ 5320606 h 5834063"/>
              <a:gd name="connsiteX671" fmla="*/ 5744765 w 7009804"/>
              <a:gd name="connsiteY671" fmla="*/ 5357813 h 5834063"/>
              <a:gd name="connsiteX672" fmla="*/ 5737324 w 7009804"/>
              <a:gd name="connsiteY672" fmla="*/ 5357813 h 5834063"/>
              <a:gd name="connsiteX673" fmla="*/ 5711279 w 7009804"/>
              <a:gd name="connsiteY673" fmla="*/ 5342930 h 5834063"/>
              <a:gd name="connsiteX674" fmla="*/ 5707558 w 7009804"/>
              <a:gd name="connsiteY674" fmla="*/ 5339209 h 5834063"/>
              <a:gd name="connsiteX675" fmla="*/ 5700117 w 7009804"/>
              <a:gd name="connsiteY675" fmla="*/ 5324327 h 5834063"/>
              <a:gd name="connsiteX676" fmla="*/ 5685234 w 7009804"/>
              <a:gd name="connsiteY676" fmla="*/ 5309444 h 5834063"/>
              <a:gd name="connsiteX677" fmla="*/ 5687095 w 7009804"/>
              <a:gd name="connsiteY677" fmla="*/ 5307583 h 5834063"/>
              <a:gd name="connsiteX678" fmla="*/ 6198691 w 7009804"/>
              <a:gd name="connsiteY678" fmla="*/ 5305723 h 5834063"/>
              <a:gd name="connsiteX679" fmla="*/ 6206133 w 7009804"/>
              <a:gd name="connsiteY679" fmla="*/ 5305723 h 5834063"/>
              <a:gd name="connsiteX680" fmla="*/ 6206133 w 7009804"/>
              <a:gd name="connsiteY680" fmla="*/ 5313165 h 5834063"/>
              <a:gd name="connsiteX681" fmla="*/ 6198691 w 7009804"/>
              <a:gd name="connsiteY681" fmla="*/ 5305723 h 5834063"/>
              <a:gd name="connsiteX682" fmla="*/ 6094512 w 7009804"/>
              <a:gd name="connsiteY682" fmla="*/ 5305723 h 5834063"/>
              <a:gd name="connsiteX683" fmla="*/ 6109394 w 7009804"/>
              <a:gd name="connsiteY683" fmla="*/ 5320606 h 5834063"/>
              <a:gd name="connsiteX684" fmla="*/ 6116836 w 7009804"/>
              <a:gd name="connsiteY684" fmla="*/ 5320606 h 5834063"/>
              <a:gd name="connsiteX685" fmla="*/ 6124277 w 7009804"/>
              <a:gd name="connsiteY685" fmla="*/ 5320606 h 5834063"/>
              <a:gd name="connsiteX686" fmla="*/ 6124277 w 7009804"/>
              <a:gd name="connsiteY686" fmla="*/ 5313165 h 5834063"/>
              <a:gd name="connsiteX687" fmla="*/ 6116836 w 7009804"/>
              <a:gd name="connsiteY687" fmla="*/ 5313165 h 5834063"/>
              <a:gd name="connsiteX688" fmla="*/ 6109394 w 7009804"/>
              <a:gd name="connsiteY688" fmla="*/ 5313165 h 5834063"/>
              <a:gd name="connsiteX689" fmla="*/ 6101953 w 7009804"/>
              <a:gd name="connsiteY689" fmla="*/ 5305723 h 5834063"/>
              <a:gd name="connsiteX690" fmla="*/ 6094512 w 7009804"/>
              <a:gd name="connsiteY690" fmla="*/ 5305723 h 5834063"/>
              <a:gd name="connsiteX691" fmla="*/ 5856387 w 7009804"/>
              <a:gd name="connsiteY691" fmla="*/ 5305723 h 5834063"/>
              <a:gd name="connsiteX692" fmla="*/ 5867549 w 7009804"/>
              <a:gd name="connsiteY692" fmla="*/ 5313165 h 5834063"/>
              <a:gd name="connsiteX693" fmla="*/ 5871269 w 7009804"/>
              <a:gd name="connsiteY693" fmla="*/ 5313165 h 5834063"/>
              <a:gd name="connsiteX694" fmla="*/ 5871269 w 7009804"/>
              <a:gd name="connsiteY694" fmla="*/ 5305723 h 5834063"/>
              <a:gd name="connsiteX695" fmla="*/ 5863828 w 7009804"/>
              <a:gd name="connsiteY695" fmla="*/ 5305723 h 5834063"/>
              <a:gd name="connsiteX696" fmla="*/ 5759648 w 7009804"/>
              <a:gd name="connsiteY696" fmla="*/ 5305723 h 5834063"/>
              <a:gd name="connsiteX697" fmla="*/ 5767090 w 7009804"/>
              <a:gd name="connsiteY697" fmla="*/ 5313165 h 5834063"/>
              <a:gd name="connsiteX698" fmla="*/ 5759648 w 7009804"/>
              <a:gd name="connsiteY698" fmla="*/ 5313165 h 5834063"/>
              <a:gd name="connsiteX699" fmla="*/ 5759648 w 7009804"/>
              <a:gd name="connsiteY699" fmla="*/ 5305723 h 5834063"/>
              <a:gd name="connsiteX700" fmla="*/ 5342929 w 7009804"/>
              <a:gd name="connsiteY700" fmla="*/ 5305723 h 5834063"/>
              <a:gd name="connsiteX701" fmla="*/ 5350371 w 7009804"/>
              <a:gd name="connsiteY701" fmla="*/ 5305723 h 5834063"/>
              <a:gd name="connsiteX702" fmla="*/ 5350371 w 7009804"/>
              <a:gd name="connsiteY702" fmla="*/ 5313165 h 5834063"/>
              <a:gd name="connsiteX703" fmla="*/ 5342929 w 7009804"/>
              <a:gd name="connsiteY703" fmla="*/ 5305723 h 5834063"/>
              <a:gd name="connsiteX704" fmla="*/ 5240565 w 7009804"/>
              <a:gd name="connsiteY704" fmla="*/ 5298858 h 5834063"/>
              <a:gd name="connsiteX705" fmla="*/ 5241451 w 7009804"/>
              <a:gd name="connsiteY705" fmla="*/ 5301918 h 5834063"/>
              <a:gd name="connsiteX706" fmla="*/ 5235350 w 7009804"/>
              <a:gd name="connsiteY706" fmla="*/ 5300474 h 5834063"/>
              <a:gd name="connsiteX707" fmla="*/ 5240565 w 7009804"/>
              <a:gd name="connsiteY707" fmla="*/ 5298858 h 5834063"/>
              <a:gd name="connsiteX708" fmla="*/ 6176367 w 7009804"/>
              <a:gd name="connsiteY708" fmla="*/ 5298282 h 5834063"/>
              <a:gd name="connsiteX709" fmla="*/ 6183808 w 7009804"/>
              <a:gd name="connsiteY709" fmla="*/ 5313165 h 5834063"/>
              <a:gd name="connsiteX710" fmla="*/ 6176367 w 7009804"/>
              <a:gd name="connsiteY710" fmla="*/ 5305723 h 5834063"/>
              <a:gd name="connsiteX711" fmla="*/ 6176367 w 7009804"/>
              <a:gd name="connsiteY711" fmla="*/ 5298282 h 5834063"/>
              <a:gd name="connsiteX712" fmla="*/ 5982890 w 7009804"/>
              <a:gd name="connsiteY712" fmla="*/ 5298282 h 5834063"/>
              <a:gd name="connsiteX713" fmla="*/ 5997773 w 7009804"/>
              <a:gd name="connsiteY713" fmla="*/ 5313165 h 5834063"/>
              <a:gd name="connsiteX714" fmla="*/ 5997773 w 7009804"/>
              <a:gd name="connsiteY714" fmla="*/ 5305723 h 5834063"/>
              <a:gd name="connsiteX715" fmla="*/ 5982890 w 7009804"/>
              <a:gd name="connsiteY715" fmla="*/ 5298282 h 5834063"/>
              <a:gd name="connsiteX716" fmla="*/ 5573613 w 7009804"/>
              <a:gd name="connsiteY716" fmla="*/ 5298282 h 5834063"/>
              <a:gd name="connsiteX717" fmla="*/ 5577334 w 7009804"/>
              <a:gd name="connsiteY717" fmla="*/ 5305723 h 5834063"/>
              <a:gd name="connsiteX718" fmla="*/ 5581054 w 7009804"/>
              <a:gd name="connsiteY718" fmla="*/ 5313165 h 5834063"/>
              <a:gd name="connsiteX719" fmla="*/ 5573613 w 7009804"/>
              <a:gd name="connsiteY719" fmla="*/ 5313165 h 5834063"/>
              <a:gd name="connsiteX720" fmla="*/ 5573613 w 7009804"/>
              <a:gd name="connsiteY720" fmla="*/ 5305723 h 5834063"/>
              <a:gd name="connsiteX721" fmla="*/ 5573613 w 7009804"/>
              <a:gd name="connsiteY721" fmla="*/ 5298282 h 5834063"/>
              <a:gd name="connsiteX722" fmla="*/ 5197468 w 7009804"/>
              <a:gd name="connsiteY722" fmla="*/ 5297210 h 5834063"/>
              <a:gd name="connsiteX723" fmla="*/ 5203569 w 7009804"/>
              <a:gd name="connsiteY723" fmla="*/ 5298654 h 5834063"/>
              <a:gd name="connsiteX724" fmla="*/ 5202291 w 7009804"/>
              <a:gd name="connsiteY724" fmla="*/ 5304053 h 5834063"/>
              <a:gd name="connsiteX725" fmla="*/ 5197468 w 7009804"/>
              <a:gd name="connsiteY725" fmla="*/ 5297210 h 5834063"/>
              <a:gd name="connsiteX726" fmla="*/ 6088930 w 7009804"/>
              <a:gd name="connsiteY726" fmla="*/ 5294561 h 5834063"/>
              <a:gd name="connsiteX727" fmla="*/ 6087070 w 7009804"/>
              <a:gd name="connsiteY727" fmla="*/ 5298282 h 5834063"/>
              <a:gd name="connsiteX728" fmla="*/ 6087070 w 7009804"/>
              <a:gd name="connsiteY728" fmla="*/ 5305723 h 5834063"/>
              <a:gd name="connsiteX729" fmla="*/ 6094512 w 7009804"/>
              <a:gd name="connsiteY729" fmla="*/ 5298282 h 5834063"/>
              <a:gd name="connsiteX730" fmla="*/ 6088930 w 7009804"/>
              <a:gd name="connsiteY730" fmla="*/ 5294561 h 5834063"/>
              <a:gd name="connsiteX731" fmla="*/ 6187529 w 7009804"/>
              <a:gd name="connsiteY731" fmla="*/ 5290840 h 5834063"/>
              <a:gd name="connsiteX732" fmla="*/ 6191250 w 7009804"/>
              <a:gd name="connsiteY732" fmla="*/ 5298282 h 5834063"/>
              <a:gd name="connsiteX733" fmla="*/ 6183808 w 7009804"/>
              <a:gd name="connsiteY733" fmla="*/ 5294561 h 5834063"/>
              <a:gd name="connsiteX734" fmla="*/ 6187529 w 7009804"/>
              <a:gd name="connsiteY734" fmla="*/ 5290840 h 5834063"/>
              <a:gd name="connsiteX735" fmla="*/ 5930801 w 7009804"/>
              <a:gd name="connsiteY735" fmla="*/ 5290840 h 5834063"/>
              <a:gd name="connsiteX736" fmla="*/ 5953125 w 7009804"/>
              <a:gd name="connsiteY736" fmla="*/ 5313165 h 5834063"/>
              <a:gd name="connsiteX737" fmla="*/ 5990332 w 7009804"/>
              <a:gd name="connsiteY737" fmla="*/ 5342930 h 5834063"/>
              <a:gd name="connsiteX738" fmla="*/ 6005215 w 7009804"/>
              <a:gd name="connsiteY738" fmla="*/ 5354092 h 5834063"/>
              <a:gd name="connsiteX739" fmla="*/ 6012656 w 7009804"/>
              <a:gd name="connsiteY739" fmla="*/ 5357813 h 5834063"/>
              <a:gd name="connsiteX740" fmla="*/ 6012656 w 7009804"/>
              <a:gd name="connsiteY740" fmla="*/ 5365254 h 5834063"/>
              <a:gd name="connsiteX741" fmla="*/ 6012656 w 7009804"/>
              <a:gd name="connsiteY741" fmla="*/ 5372696 h 5834063"/>
              <a:gd name="connsiteX742" fmla="*/ 6020097 w 7009804"/>
              <a:gd name="connsiteY742" fmla="*/ 5372696 h 5834063"/>
              <a:gd name="connsiteX743" fmla="*/ 6027539 w 7009804"/>
              <a:gd name="connsiteY743" fmla="*/ 5368975 h 5834063"/>
              <a:gd name="connsiteX744" fmla="*/ 6027539 w 7009804"/>
              <a:gd name="connsiteY744" fmla="*/ 5372696 h 5834063"/>
              <a:gd name="connsiteX745" fmla="*/ 6027539 w 7009804"/>
              <a:gd name="connsiteY745" fmla="*/ 5387579 h 5834063"/>
              <a:gd name="connsiteX746" fmla="*/ 6038701 w 7009804"/>
              <a:gd name="connsiteY746" fmla="*/ 5395020 h 5834063"/>
              <a:gd name="connsiteX747" fmla="*/ 6042422 w 7009804"/>
              <a:gd name="connsiteY747" fmla="*/ 5398741 h 5834063"/>
              <a:gd name="connsiteX748" fmla="*/ 6049863 w 7009804"/>
              <a:gd name="connsiteY748" fmla="*/ 5402461 h 5834063"/>
              <a:gd name="connsiteX749" fmla="*/ 6061025 w 7009804"/>
              <a:gd name="connsiteY749" fmla="*/ 5409903 h 5834063"/>
              <a:gd name="connsiteX750" fmla="*/ 6072187 w 7009804"/>
              <a:gd name="connsiteY750" fmla="*/ 5409903 h 5834063"/>
              <a:gd name="connsiteX751" fmla="*/ 6087070 w 7009804"/>
              <a:gd name="connsiteY751" fmla="*/ 5417344 h 5834063"/>
              <a:gd name="connsiteX752" fmla="*/ 6087070 w 7009804"/>
              <a:gd name="connsiteY752" fmla="*/ 5409903 h 5834063"/>
              <a:gd name="connsiteX753" fmla="*/ 6075908 w 7009804"/>
              <a:gd name="connsiteY753" fmla="*/ 5402461 h 5834063"/>
              <a:gd name="connsiteX754" fmla="*/ 6064746 w 7009804"/>
              <a:gd name="connsiteY754" fmla="*/ 5387579 h 5834063"/>
              <a:gd name="connsiteX755" fmla="*/ 6061025 w 7009804"/>
              <a:gd name="connsiteY755" fmla="*/ 5383858 h 5834063"/>
              <a:gd name="connsiteX756" fmla="*/ 6049863 w 7009804"/>
              <a:gd name="connsiteY756" fmla="*/ 5380137 h 5834063"/>
              <a:gd name="connsiteX757" fmla="*/ 6034980 w 7009804"/>
              <a:gd name="connsiteY757" fmla="*/ 5365254 h 5834063"/>
              <a:gd name="connsiteX758" fmla="*/ 6020097 w 7009804"/>
              <a:gd name="connsiteY758" fmla="*/ 5354092 h 5834063"/>
              <a:gd name="connsiteX759" fmla="*/ 6008935 w 7009804"/>
              <a:gd name="connsiteY759" fmla="*/ 5346651 h 5834063"/>
              <a:gd name="connsiteX760" fmla="*/ 6005215 w 7009804"/>
              <a:gd name="connsiteY760" fmla="*/ 5342930 h 5834063"/>
              <a:gd name="connsiteX761" fmla="*/ 5997773 w 7009804"/>
              <a:gd name="connsiteY761" fmla="*/ 5335489 h 5834063"/>
              <a:gd name="connsiteX762" fmla="*/ 5986611 w 7009804"/>
              <a:gd name="connsiteY762" fmla="*/ 5331768 h 5834063"/>
              <a:gd name="connsiteX763" fmla="*/ 5975449 w 7009804"/>
              <a:gd name="connsiteY763" fmla="*/ 5320606 h 5834063"/>
              <a:gd name="connsiteX764" fmla="*/ 5960566 w 7009804"/>
              <a:gd name="connsiteY764" fmla="*/ 5305723 h 5834063"/>
              <a:gd name="connsiteX765" fmla="*/ 5949404 w 7009804"/>
              <a:gd name="connsiteY765" fmla="*/ 5298282 h 5834063"/>
              <a:gd name="connsiteX766" fmla="*/ 5930801 w 7009804"/>
              <a:gd name="connsiteY766" fmla="*/ 5290840 h 5834063"/>
              <a:gd name="connsiteX767" fmla="*/ 5834062 w 7009804"/>
              <a:gd name="connsiteY767" fmla="*/ 5290840 h 5834063"/>
              <a:gd name="connsiteX768" fmla="*/ 5834062 w 7009804"/>
              <a:gd name="connsiteY768" fmla="*/ 5298282 h 5834063"/>
              <a:gd name="connsiteX769" fmla="*/ 5841504 w 7009804"/>
              <a:gd name="connsiteY769" fmla="*/ 5290840 h 5834063"/>
              <a:gd name="connsiteX770" fmla="*/ 5834062 w 7009804"/>
              <a:gd name="connsiteY770" fmla="*/ 5290840 h 5834063"/>
              <a:gd name="connsiteX771" fmla="*/ 6124277 w 7009804"/>
              <a:gd name="connsiteY771" fmla="*/ 5283399 h 5834063"/>
              <a:gd name="connsiteX772" fmla="*/ 6131719 w 7009804"/>
              <a:gd name="connsiteY772" fmla="*/ 5283399 h 5834063"/>
              <a:gd name="connsiteX773" fmla="*/ 6124277 w 7009804"/>
              <a:gd name="connsiteY773" fmla="*/ 5290840 h 5834063"/>
              <a:gd name="connsiteX774" fmla="*/ 6005215 w 7009804"/>
              <a:gd name="connsiteY774" fmla="*/ 5283399 h 5834063"/>
              <a:gd name="connsiteX775" fmla="*/ 6012656 w 7009804"/>
              <a:gd name="connsiteY775" fmla="*/ 5290840 h 5834063"/>
              <a:gd name="connsiteX776" fmla="*/ 6020097 w 7009804"/>
              <a:gd name="connsiteY776" fmla="*/ 5294561 h 5834063"/>
              <a:gd name="connsiteX777" fmla="*/ 6034980 w 7009804"/>
              <a:gd name="connsiteY777" fmla="*/ 5305723 h 5834063"/>
              <a:gd name="connsiteX778" fmla="*/ 6064746 w 7009804"/>
              <a:gd name="connsiteY778" fmla="*/ 5320606 h 5834063"/>
              <a:gd name="connsiteX779" fmla="*/ 6057304 w 7009804"/>
              <a:gd name="connsiteY779" fmla="*/ 5305723 h 5834063"/>
              <a:gd name="connsiteX780" fmla="*/ 6049863 w 7009804"/>
              <a:gd name="connsiteY780" fmla="*/ 5305723 h 5834063"/>
              <a:gd name="connsiteX781" fmla="*/ 6046142 w 7009804"/>
              <a:gd name="connsiteY781" fmla="*/ 5298282 h 5834063"/>
              <a:gd name="connsiteX782" fmla="*/ 6034980 w 7009804"/>
              <a:gd name="connsiteY782" fmla="*/ 5290840 h 5834063"/>
              <a:gd name="connsiteX783" fmla="*/ 5737324 w 7009804"/>
              <a:gd name="connsiteY783" fmla="*/ 5283399 h 5834063"/>
              <a:gd name="connsiteX784" fmla="*/ 5748486 w 7009804"/>
              <a:gd name="connsiteY784" fmla="*/ 5294561 h 5834063"/>
              <a:gd name="connsiteX785" fmla="*/ 5729883 w 7009804"/>
              <a:gd name="connsiteY785" fmla="*/ 5290840 h 5834063"/>
              <a:gd name="connsiteX786" fmla="*/ 5536406 w 7009804"/>
              <a:gd name="connsiteY786" fmla="*/ 5283399 h 5834063"/>
              <a:gd name="connsiteX787" fmla="*/ 5540127 w 7009804"/>
              <a:gd name="connsiteY787" fmla="*/ 5283399 h 5834063"/>
              <a:gd name="connsiteX788" fmla="*/ 5543847 w 7009804"/>
              <a:gd name="connsiteY788" fmla="*/ 5290840 h 5834063"/>
              <a:gd name="connsiteX789" fmla="*/ 6173842 w 7009804"/>
              <a:gd name="connsiteY789" fmla="*/ 5280874 h 5834063"/>
              <a:gd name="connsiteX790" fmla="*/ 6176367 w 7009804"/>
              <a:gd name="connsiteY790" fmla="*/ 5283399 h 5834063"/>
              <a:gd name="connsiteX791" fmla="*/ 6175437 w 7009804"/>
              <a:gd name="connsiteY791" fmla="*/ 5282469 h 5834063"/>
              <a:gd name="connsiteX792" fmla="*/ 6168926 w 7009804"/>
              <a:gd name="connsiteY792" fmla="*/ 5275958 h 5834063"/>
              <a:gd name="connsiteX793" fmla="*/ 6173842 w 7009804"/>
              <a:gd name="connsiteY793" fmla="*/ 5280874 h 5834063"/>
              <a:gd name="connsiteX794" fmla="*/ 6172646 w 7009804"/>
              <a:gd name="connsiteY794" fmla="*/ 5279678 h 5834063"/>
              <a:gd name="connsiteX795" fmla="*/ 6168926 w 7009804"/>
              <a:gd name="connsiteY795" fmla="*/ 5275958 h 5834063"/>
              <a:gd name="connsiteX796" fmla="*/ 6057304 w 7009804"/>
              <a:gd name="connsiteY796" fmla="*/ 5275958 h 5834063"/>
              <a:gd name="connsiteX797" fmla="*/ 6057304 w 7009804"/>
              <a:gd name="connsiteY797" fmla="*/ 5283399 h 5834063"/>
              <a:gd name="connsiteX798" fmla="*/ 6064746 w 7009804"/>
              <a:gd name="connsiteY798" fmla="*/ 5290840 h 5834063"/>
              <a:gd name="connsiteX799" fmla="*/ 6064746 w 7009804"/>
              <a:gd name="connsiteY799" fmla="*/ 5298282 h 5834063"/>
              <a:gd name="connsiteX800" fmla="*/ 6072187 w 7009804"/>
              <a:gd name="connsiteY800" fmla="*/ 5290840 h 5834063"/>
              <a:gd name="connsiteX801" fmla="*/ 6079629 w 7009804"/>
              <a:gd name="connsiteY801" fmla="*/ 5290840 h 5834063"/>
              <a:gd name="connsiteX802" fmla="*/ 6072187 w 7009804"/>
              <a:gd name="connsiteY802" fmla="*/ 5275958 h 5834063"/>
              <a:gd name="connsiteX803" fmla="*/ 5863828 w 7009804"/>
              <a:gd name="connsiteY803" fmla="*/ 5275958 h 5834063"/>
              <a:gd name="connsiteX804" fmla="*/ 5871269 w 7009804"/>
              <a:gd name="connsiteY804" fmla="*/ 5290840 h 5834063"/>
              <a:gd name="connsiteX805" fmla="*/ 5871269 w 7009804"/>
              <a:gd name="connsiteY805" fmla="*/ 5283399 h 5834063"/>
              <a:gd name="connsiteX806" fmla="*/ 5863828 w 7009804"/>
              <a:gd name="connsiteY806" fmla="*/ 5275958 h 5834063"/>
              <a:gd name="connsiteX807" fmla="*/ 5417344 w 7009804"/>
              <a:gd name="connsiteY807" fmla="*/ 5275958 h 5834063"/>
              <a:gd name="connsiteX808" fmla="*/ 5432226 w 7009804"/>
              <a:gd name="connsiteY808" fmla="*/ 5290840 h 5834063"/>
              <a:gd name="connsiteX809" fmla="*/ 5432226 w 7009804"/>
              <a:gd name="connsiteY809" fmla="*/ 5283399 h 5834063"/>
              <a:gd name="connsiteX810" fmla="*/ 5417344 w 7009804"/>
              <a:gd name="connsiteY810" fmla="*/ 5275958 h 5834063"/>
              <a:gd name="connsiteX811" fmla="*/ 5272236 w 7009804"/>
              <a:gd name="connsiteY811" fmla="*/ 5271539 h 5834063"/>
              <a:gd name="connsiteX812" fmla="*/ 5283398 w 7009804"/>
              <a:gd name="connsiteY812" fmla="*/ 5283399 h 5834063"/>
              <a:gd name="connsiteX813" fmla="*/ 5294560 w 7009804"/>
              <a:gd name="connsiteY813" fmla="*/ 5287120 h 5834063"/>
              <a:gd name="connsiteX814" fmla="*/ 5298281 w 7009804"/>
              <a:gd name="connsiteY814" fmla="*/ 5290840 h 5834063"/>
              <a:gd name="connsiteX815" fmla="*/ 5313164 w 7009804"/>
              <a:gd name="connsiteY815" fmla="*/ 5305723 h 5834063"/>
              <a:gd name="connsiteX816" fmla="*/ 5298281 w 7009804"/>
              <a:gd name="connsiteY816" fmla="*/ 5302002 h 5834063"/>
              <a:gd name="connsiteX817" fmla="*/ 5283398 w 7009804"/>
              <a:gd name="connsiteY817" fmla="*/ 5290840 h 5834063"/>
              <a:gd name="connsiteX818" fmla="*/ 5268515 w 7009804"/>
              <a:gd name="connsiteY818" fmla="*/ 5272237 h 5834063"/>
              <a:gd name="connsiteX819" fmla="*/ 5272236 w 7009804"/>
              <a:gd name="connsiteY819" fmla="*/ 5271539 h 5834063"/>
              <a:gd name="connsiteX820" fmla="*/ 5715000 w 7009804"/>
              <a:gd name="connsiteY820" fmla="*/ 5268516 h 5834063"/>
              <a:gd name="connsiteX821" fmla="*/ 5715000 w 7009804"/>
              <a:gd name="connsiteY821" fmla="*/ 5275958 h 5834063"/>
              <a:gd name="connsiteX822" fmla="*/ 5711279 w 7009804"/>
              <a:gd name="connsiteY822" fmla="*/ 5272237 h 5834063"/>
              <a:gd name="connsiteX823" fmla="*/ 5715000 w 7009804"/>
              <a:gd name="connsiteY823" fmla="*/ 5268516 h 5834063"/>
              <a:gd name="connsiteX824" fmla="*/ 5618262 w 7009804"/>
              <a:gd name="connsiteY824" fmla="*/ 5268516 h 5834063"/>
              <a:gd name="connsiteX825" fmla="*/ 5625703 w 7009804"/>
              <a:gd name="connsiteY825" fmla="*/ 5268516 h 5834063"/>
              <a:gd name="connsiteX826" fmla="*/ 5625703 w 7009804"/>
              <a:gd name="connsiteY826" fmla="*/ 5275958 h 5834063"/>
              <a:gd name="connsiteX827" fmla="*/ 5618262 w 7009804"/>
              <a:gd name="connsiteY827" fmla="*/ 5268516 h 5834063"/>
              <a:gd name="connsiteX828" fmla="*/ 5506640 w 7009804"/>
              <a:gd name="connsiteY828" fmla="*/ 5268516 h 5834063"/>
              <a:gd name="connsiteX829" fmla="*/ 5514082 w 7009804"/>
              <a:gd name="connsiteY829" fmla="*/ 5275958 h 5834063"/>
              <a:gd name="connsiteX830" fmla="*/ 5506640 w 7009804"/>
              <a:gd name="connsiteY830" fmla="*/ 5279678 h 5834063"/>
              <a:gd name="connsiteX831" fmla="*/ 5506640 w 7009804"/>
              <a:gd name="connsiteY831" fmla="*/ 5268516 h 5834063"/>
              <a:gd name="connsiteX832" fmla="*/ 5670351 w 7009804"/>
              <a:gd name="connsiteY832" fmla="*/ 5261075 h 5834063"/>
              <a:gd name="connsiteX833" fmla="*/ 5677793 w 7009804"/>
              <a:gd name="connsiteY833" fmla="*/ 5268516 h 5834063"/>
              <a:gd name="connsiteX834" fmla="*/ 5662910 w 7009804"/>
              <a:gd name="connsiteY834" fmla="*/ 5268516 h 5834063"/>
              <a:gd name="connsiteX835" fmla="*/ 5186834 w 7009804"/>
              <a:gd name="connsiteY835" fmla="*/ 5260481 h 5834063"/>
              <a:gd name="connsiteX836" fmla="*/ 5192935 w 7009804"/>
              <a:gd name="connsiteY836" fmla="*/ 5261925 h 5834063"/>
              <a:gd name="connsiteX837" fmla="*/ 5199036 w 7009804"/>
              <a:gd name="connsiteY837" fmla="*/ 5263369 h 5834063"/>
              <a:gd name="connsiteX838" fmla="*/ 5191657 w 7009804"/>
              <a:gd name="connsiteY838" fmla="*/ 5267325 h 5834063"/>
              <a:gd name="connsiteX839" fmla="*/ 6161484 w 7009804"/>
              <a:gd name="connsiteY839" fmla="*/ 5253633 h 5834063"/>
              <a:gd name="connsiteX840" fmla="*/ 6187529 w 7009804"/>
              <a:gd name="connsiteY840" fmla="*/ 5272237 h 5834063"/>
              <a:gd name="connsiteX841" fmla="*/ 6224736 w 7009804"/>
              <a:gd name="connsiteY841" fmla="*/ 5302002 h 5834063"/>
              <a:gd name="connsiteX842" fmla="*/ 6247060 w 7009804"/>
              <a:gd name="connsiteY842" fmla="*/ 5316885 h 5834063"/>
              <a:gd name="connsiteX843" fmla="*/ 6258222 w 7009804"/>
              <a:gd name="connsiteY843" fmla="*/ 5320606 h 5834063"/>
              <a:gd name="connsiteX844" fmla="*/ 6254502 w 7009804"/>
              <a:gd name="connsiteY844" fmla="*/ 5324327 h 5834063"/>
              <a:gd name="connsiteX845" fmla="*/ 6250781 w 7009804"/>
              <a:gd name="connsiteY845" fmla="*/ 5328047 h 5834063"/>
              <a:gd name="connsiteX846" fmla="*/ 6228457 w 7009804"/>
              <a:gd name="connsiteY846" fmla="*/ 5313165 h 5834063"/>
              <a:gd name="connsiteX847" fmla="*/ 6202412 w 7009804"/>
              <a:gd name="connsiteY847" fmla="*/ 5294561 h 5834063"/>
              <a:gd name="connsiteX848" fmla="*/ 6183808 w 7009804"/>
              <a:gd name="connsiteY848" fmla="*/ 5275958 h 5834063"/>
              <a:gd name="connsiteX849" fmla="*/ 6168926 w 7009804"/>
              <a:gd name="connsiteY849" fmla="*/ 5261075 h 5834063"/>
              <a:gd name="connsiteX850" fmla="*/ 6161484 w 7009804"/>
              <a:gd name="connsiteY850" fmla="*/ 5253633 h 5834063"/>
              <a:gd name="connsiteX851" fmla="*/ 6027539 w 7009804"/>
              <a:gd name="connsiteY851" fmla="*/ 5253633 h 5834063"/>
              <a:gd name="connsiteX852" fmla="*/ 6034980 w 7009804"/>
              <a:gd name="connsiteY852" fmla="*/ 5261075 h 5834063"/>
              <a:gd name="connsiteX853" fmla="*/ 6049863 w 7009804"/>
              <a:gd name="connsiteY853" fmla="*/ 5261075 h 5834063"/>
              <a:gd name="connsiteX854" fmla="*/ 6049863 w 7009804"/>
              <a:gd name="connsiteY854" fmla="*/ 5253633 h 5834063"/>
              <a:gd name="connsiteX855" fmla="*/ 6042422 w 7009804"/>
              <a:gd name="connsiteY855" fmla="*/ 5253633 h 5834063"/>
              <a:gd name="connsiteX856" fmla="*/ 6034980 w 7009804"/>
              <a:gd name="connsiteY856" fmla="*/ 5253633 h 5834063"/>
              <a:gd name="connsiteX857" fmla="*/ 5692676 w 7009804"/>
              <a:gd name="connsiteY857" fmla="*/ 5253633 h 5834063"/>
              <a:gd name="connsiteX858" fmla="*/ 5700117 w 7009804"/>
              <a:gd name="connsiteY858" fmla="*/ 5253633 h 5834063"/>
              <a:gd name="connsiteX859" fmla="*/ 5707558 w 7009804"/>
              <a:gd name="connsiteY859" fmla="*/ 5253633 h 5834063"/>
              <a:gd name="connsiteX860" fmla="*/ 5700117 w 7009804"/>
              <a:gd name="connsiteY860" fmla="*/ 5261075 h 5834063"/>
              <a:gd name="connsiteX861" fmla="*/ 5692676 w 7009804"/>
              <a:gd name="connsiteY861" fmla="*/ 5257354 h 5834063"/>
              <a:gd name="connsiteX862" fmla="*/ 5692676 w 7009804"/>
              <a:gd name="connsiteY862" fmla="*/ 5253633 h 5834063"/>
              <a:gd name="connsiteX863" fmla="*/ 5595937 w 7009804"/>
              <a:gd name="connsiteY863" fmla="*/ 5253633 h 5834063"/>
              <a:gd name="connsiteX864" fmla="*/ 5603379 w 7009804"/>
              <a:gd name="connsiteY864" fmla="*/ 5253633 h 5834063"/>
              <a:gd name="connsiteX865" fmla="*/ 5603379 w 7009804"/>
              <a:gd name="connsiteY865" fmla="*/ 5261075 h 5834063"/>
              <a:gd name="connsiteX866" fmla="*/ 5409902 w 7009804"/>
              <a:gd name="connsiteY866" fmla="*/ 5253633 h 5834063"/>
              <a:gd name="connsiteX867" fmla="*/ 5409902 w 7009804"/>
              <a:gd name="connsiteY867" fmla="*/ 5261075 h 5834063"/>
              <a:gd name="connsiteX868" fmla="*/ 5424785 w 7009804"/>
              <a:gd name="connsiteY868" fmla="*/ 5268516 h 5834063"/>
              <a:gd name="connsiteX869" fmla="*/ 5417344 w 7009804"/>
              <a:gd name="connsiteY869" fmla="*/ 5261075 h 5834063"/>
              <a:gd name="connsiteX870" fmla="*/ 6155903 w 7009804"/>
              <a:gd name="connsiteY870" fmla="*/ 5248982 h 5834063"/>
              <a:gd name="connsiteX871" fmla="*/ 6161484 w 7009804"/>
              <a:gd name="connsiteY871" fmla="*/ 5253633 h 5834063"/>
              <a:gd name="connsiteX872" fmla="*/ 6154043 w 7009804"/>
              <a:gd name="connsiteY872" fmla="*/ 5249913 h 5834063"/>
              <a:gd name="connsiteX873" fmla="*/ 6155903 w 7009804"/>
              <a:gd name="connsiteY873" fmla="*/ 5248982 h 5834063"/>
              <a:gd name="connsiteX874" fmla="*/ 5636865 w 7009804"/>
              <a:gd name="connsiteY874" fmla="*/ 5246192 h 5834063"/>
              <a:gd name="connsiteX875" fmla="*/ 5640586 w 7009804"/>
              <a:gd name="connsiteY875" fmla="*/ 5253633 h 5834063"/>
              <a:gd name="connsiteX876" fmla="*/ 5636865 w 7009804"/>
              <a:gd name="connsiteY876" fmla="*/ 5249913 h 5834063"/>
              <a:gd name="connsiteX877" fmla="*/ 5636865 w 7009804"/>
              <a:gd name="connsiteY877" fmla="*/ 5246192 h 5834063"/>
              <a:gd name="connsiteX878" fmla="*/ 5231308 w 7009804"/>
              <a:gd name="connsiteY878" fmla="*/ 5246192 h 5834063"/>
              <a:gd name="connsiteX879" fmla="*/ 5246191 w 7009804"/>
              <a:gd name="connsiteY879" fmla="*/ 5253633 h 5834063"/>
              <a:gd name="connsiteX880" fmla="*/ 5261074 w 7009804"/>
              <a:gd name="connsiteY880" fmla="*/ 5261075 h 5834063"/>
              <a:gd name="connsiteX881" fmla="*/ 5238750 w 7009804"/>
              <a:gd name="connsiteY881" fmla="*/ 5253633 h 5834063"/>
              <a:gd name="connsiteX882" fmla="*/ 5231308 w 7009804"/>
              <a:gd name="connsiteY882" fmla="*/ 5246192 h 5834063"/>
              <a:gd name="connsiteX883" fmla="*/ 4811554 w 7009804"/>
              <a:gd name="connsiteY883" fmla="*/ 5240074 h 5834063"/>
              <a:gd name="connsiteX884" fmla="*/ 4816376 w 7009804"/>
              <a:gd name="connsiteY884" fmla="*/ 5246918 h 5834063"/>
              <a:gd name="connsiteX885" fmla="*/ 4810276 w 7009804"/>
              <a:gd name="connsiteY885" fmla="*/ 5245474 h 5834063"/>
              <a:gd name="connsiteX886" fmla="*/ 5715000 w 7009804"/>
              <a:gd name="connsiteY886" fmla="*/ 5238750 h 5834063"/>
              <a:gd name="connsiteX887" fmla="*/ 5715000 w 7009804"/>
              <a:gd name="connsiteY887" fmla="*/ 5246192 h 5834063"/>
              <a:gd name="connsiteX888" fmla="*/ 5707558 w 7009804"/>
              <a:gd name="connsiteY888" fmla="*/ 5246192 h 5834063"/>
              <a:gd name="connsiteX889" fmla="*/ 5715000 w 7009804"/>
              <a:gd name="connsiteY889" fmla="*/ 5238750 h 5834063"/>
              <a:gd name="connsiteX890" fmla="*/ 5618262 w 7009804"/>
              <a:gd name="connsiteY890" fmla="*/ 5238750 h 5834063"/>
              <a:gd name="connsiteX891" fmla="*/ 5625703 w 7009804"/>
              <a:gd name="connsiteY891" fmla="*/ 5238750 h 5834063"/>
              <a:gd name="connsiteX892" fmla="*/ 5633144 w 7009804"/>
              <a:gd name="connsiteY892" fmla="*/ 5238750 h 5834063"/>
              <a:gd name="connsiteX893" fmla="*/ 5625703 w 7009804"/>
              <a:gd name="connsiteY893" fmla="*/ 5246192 h 5834063"/>
              <a:gd name="connsiteX894" fmla="*/ 5618262 w 7009804"/>
              <a:gd name="connsiteY894" fmla="*/ 5238750 h 5834063"/>
              <a:gd name="connsiteX895" fmla="*/ 5603379 w 7009804"/>
              <a:gd name="connsiteY895" fmla="*/ 5238750 h 5834063"/>
              <a:gd name="connsiteX896" fmla="*/ 5655469 w 7009804"/>
              <a:gd name="connsiteY896" fmla="*/ 5275958 h 5834063"/>
              <a:gd name="connsiteX897" fmla="*/ 5677793 w 7009804"/>
              <a:gd name="connsiteY897" fmla="*/ 5298282 h 5834063"/>
              <a:gd name="connsiteX898" fmla="*/ 5677793 w 7009804"/>
              <a:gd name="connsiteY898" fmla="*/ 5305723 h 5834063"/>
              <a:gd name="connsiteX899" fmla="*/ 5670351 w 7009804"/>
              <a:gd name="connsiteY899" fmla="*/ 5302002 h 5834063"/>
              <a:gd name="connsiteX900" fmla="*/ 5655469 w 7009804"/>
              <a:gd name="connsiteY900" fmla="*/ 5290840 h 5834063"/>
              <a:gd name="connsiteX901" fmla="*/ 5625703 w 7009804"/>
              <a:gd name="connsiteY901" fmla="*/ 5268516 h 5834063"/>
              <a:gd name="connsiteX902" fmla="*/ 5510361 w 7009804"/>
              <a:gd name="connsiteY902" fmla="*/ 5238750 h 5834063"/>
              <a:gd name="connsiteX903" fmla="*/ 5514082 w 7009804"/>
              <a:gd name="connsiteY903" fmla="*/ 5246192 h 5834063"/>
              <a:gd name="connsiteX904" fmla="*/ 5510361 w 7009804"/>
              <a:gd name="connsiteY904" fmla="*/ 5242471 h 5834063"/>
              <a:gd name="connsiteX905" fmla="*/ 5510361 w 7009804"/>
              <a:gd name="connsiteY905" fmla="*/ 5238750 h 5834063"/>
              <a:gd name="connsiteX906" fmla="*/ 5499199 w 7009804"/>
              <a:gd name="connsiteY906" fmla="*/ 5238750 h 5834063"/>
              <a:gd name="connsiteX907" fmla="*/ 5506640 w 7009804"/>
              <a:gd name="connsiteY907" fmla="*/ 5246192 h 5834063"/>
              <a:gd name="connsiteX908" fmla="*/ 5499199 w 7009804"/>
              <a:gd name="connsiteY908" fmla="*/ 5246192 h 5834063"/>
              <a:gd name="connsiteX909" fmla="*/ 5499199 w 7009804"/>
              <a:gd name="connsiteY909" fmla="*/ 5238750 h 5834063"/>
              <a:gd name="connsiteX910" fmla="*/ 5484316 w 7009804"/>
              <a:gd name="connsiteY910" fmla="*/ 5238750 h 5834063"/>
              <a:gd name="connsiteX911" fmla="*/ 5491758 w 7009804"/>
              <a:gd name="connsiteY911" fmla="*/ 5238750 h 5834063"/>
              <a:gd name="connsiteX912" fmla="*/ 5491758 w 7009804"/>
              <a:gd name="connsiteY912" fmla="*/ 5246192 h 5834063"/>
              <a:gd name="connsiteX913" fmla="*/ 5488037 w 7009804"/>
              <a:gd name="connsiteY913" fmla="*/ 5246192 h 5834063"/>
              <a:gd name="connsiteX914" fmla="*/ 5484316 w 7009804"/>
              <a:gd name="connsiteY914" fmla="*/ 5246192 h 5834063"/>
              <a:gd name="connsiteX915" fmla="*/ 5484316 w 7009804"/>
              <a:gd name="connsiteY915" fmla="*/ 5238750 h 5834063"/>
              <a:gd name="connsiteX916" fmla="*/ 5383857 w 7009804"/>
              <a:gd name="connsiteY916" fmla="*/ 5238750 h 5834063"/>
              <a:gd name="connsiteX917" fmla="*/ 5383857 w 7009804"/>
              <a:gd name="connsiteY917" fmla="*/ 5242471 h 5834063"/>
              <a:gd name="connsiteX918" fmla="*/ 5387578 w 7009804"/>
              <a:gd name="connsiteY918" fmla="*/ 5246192 h 5834063"/>
              <a:gd name="connsiteX919" fmla="*/ 5383857 w 7009804"/>
              <a:gd name="connsiteY919" fmla="*/ 5238750 h 5834063"/>
              <a:gd name="connsiteX920" fmla="*/ 5134484 w 7009804"/>
              <a:gd name="connsiteY920" fmla="*/ 5236685 h 5834063"/>
              <a:gd name="connsiteX921" fmla="*/ 5139306 w 7009804"/>
              <a:gd name="connsiteY921" fmla="*/ 5243529 h 5834063"/>
              <a:gd name="connsiteX922" fmla="*/ 5138028 w 7009804"/>
              <a:gd name="connsiteY922" fmla="*/ 5248928 h 5834063"/>
              <a:gd name="connsiteX923" fmla="*/ 5133206 w 7009804"/>
              <a:gd name="connsiteY923" fmla="*/ 5242085 h 5834063"/>
              <a:gd name="connsiteX924" fmla="*/ 5108802 w 7009804"/>
              <a:gd name="connsiteY924" fmla="*/ 5236309 h 5834063"/>
              <a:gd name="connsiteX925" fmla="*/ 5130649 w 7009804"/>
              <a:gd name="connsiteY925" fmla="*/ 5252884 h 5834063"/>
              <a:gd name="connsiteX926" fmla="*/ 5118448 w 7009804"/>
              <a:gd name="connsiteY926" fmla="*/ 5249996 h 5834063"/>
              <a:gd name="connsiteX927" fmla="*/ 5112348 w 7009804"/>
              <a:gd name="connsiteY927" fmla="*/ 5248552 h 5834063"/>
              <a:gd name="connsiteX928" fmla="*/ 5108802 w 7009804"/>
              <a:gd name="connsiteY928" fmla="*/ 5236309 h 5834063"/>
              <a:gd name="connsiteX929" fmla="*/ 6131719 w 7009804"/>
              <a:gd name="connsiteY929" fmla="*/ 5231309 h 5834063"/>
              <a:gd name="connsiteX930" fmla="*/ 6146601 w 7009804"/>
              <a:gd name="connsiteY930" fmla="*/ 5238750 h 5834063"/>
              <a:gd name="connsiteX931" fmla="*/ 6146601 w 7009804"/>
              <a:gd name="connsiteY931" fmla="*/ 5246192 h 5834063"/>
              <a:gd name="connsiteX932" fmla="*/ 6139160 w 7009804"/>
              <a:gd name="connsiteY932" fmla="*/ 5246192 h 5834063"/>
              <a:gd name="connsiteX933" fmla="*/ 6131719 w 7009804"/>
              <a:gd name="connsiteY933" fmla="*/ 5238750 h 5834063"/>
              <a:gd name="connsiteX934" fmla="*/ 6131719 w 7009804"/>
              <a:gd name="connsiteY934" fmla="*/ 5231309 h 5834063"/>
              <a:gd name="connsiteX935" fmla="*/ 5182301 w 7009804"/>
              <a:gd name="connsiteY935" fmla="*/ 5225196 h 5834063"/>
              <a:gd name="connsiteX936" fmla="*/ 5202870 w 7009804"/>
              <a:gd name="connsiteY936" fmla="*/ 5247170 h 5834063"/>
              <a:gd name="connsiteX937" fmla="*/ 5191946 w 7009804"/>
              <a:gd name="connsiteY937" fmla="*/ 5238883 h 5834063"/>
              <a:gd name="connsiteX938" fmla="*/ 5182301 w 7009804"/>
              <a:gd name="connsiteY938" fmla="*/ 5225196 h 5834063"/>
              <a:gd name="connsiteX939" fmla="*/ 4815388 w 7009804"/>
              <a:gd name="connsiteY939" fmla="*/ 5223876 h 5834063"/>
              <a:gd name="connsiteX940" fmla="*/ 4821489 w 7009804"/>
              <a:gd name="connsiteY940" fmla="*/ 5225320 h 5834063"/>
              <a:gd name="connsiteX941" fmla="*/ 4814110 w 7009804"/>
              <a:gd name="connsiteY941" fmla="*/ 5229275 h 5834063"/>
              <a:gd name="connsiteX942" fmla="*/ 6116836 w 7009804"/>
              <a:gd name="connsiteY942" fmla="*/ 5223868 h 5834063"/>
              <a:gd name="connsiteX943" fmla="*/ 6124277 w 7009804"/>
              <a:gd name="connsiteY943" fmla="*/ 5223868 h 5834063"/>
              <a:gd name="connsiteX944" fmla="*/ 6116836 w 7009804"/>
              <a:gd name="connsiteY944" fmla="*/ 5231309 h 5834063"/>
              <a:gd name="connsiteX945" fmla="*/ 6109394 w 7009804"/>
              <a:gd name="connsiteY945" fmla="*/ 5227588 h 5834063"/>
              <a:gd name="connsiteX946" fmla="*/ 6116836 w 7009804"/>
              <a:gd name="connsiteY946" fmla="*/ 5223868 h 5834063"/>
              <a:gd name="connsiteX947" fmla="*/ 6072187 w 7009804"/>
              <a:gd name="connsiteY947" fmla="*/ 5223868 h 5834063"/>
              <a:gd name="connsiteX948" fmla="*/ 6079629 w 7009804"/>
              <a:gd name="connsiteY948" fmla="*/ 5223868 h 5834063"/>
              <a:gd name="connsiteX949" fmla="*/ 6079629 w 7009804"/>
              <a:gd name="connsiteY949" fmla="*/ 5231309 h 5834063"/>
              <a:gd name="connsiteX950" fmla="*/ 5990332 w 7009804"/>
              <a:gd name="connsiteY950" fmla="*/ 5223868 h 5834063"/>
              <a:gd name="connsiteX951" fmla="*/ 5997773 w 7009804"/>
              <a:gd name="connsiteY951" fmla="*/ 5231309 h 5834063"/>
              <a:gd name="connsiteX952" fmla="*/ 6001494 w 7009804"/>
              <a:gd name="connsiteY952" fmla="*/ 5227588 h 5834063"/>
              <a:gd name="connsiteX953" fmla="*/ 5997773 w 7009804"/>
              <a:gd name="connsiteY953" fmla="*/ 5223868 h 5834063"/>
              <a:gd name="connsiteX954" fmla="*/ 5990332 w 7009804"/>
              <a:gd name="connsiteY954" fmla="*/ 5223868 h 5834063"/>
              <a:gd name="connsiteX955" fmla="*/ 5975449 w 7009804"/>
              <a:gd name="connsiteY955" fmla="*/ 5223868 h 5834063"/>
              <a:gd name="connsiteX956" fmla="*/ 5975449 w 7009804"/>
              <a:gd name="connsiteY956" fmla="*/ 5231309 h 5834063"/>
              <a:gd name="connsiteX957" fmla="*/ 5982890 w 7009804"/>
              <a:gd name="connsiteY957" fmla="*/ 5223868 h 5834063"/>
              <a:gd name="connsiteX958" fmla="*/ 5662910 w 7009804"/>
              <a:gd name="connsiteY958" fmla="*/ 5223868 h 5834063"/>
              <a:gd name="connsiteX959" fmla="*/ 5670351 w 7009804"/>
              <a:gd name="connsiteY959" fmla="*/ 5231309 h 5834063"/>
              <a:gd name="connsiteX960" fmla="*/ 5662910 w 7009804"/>
              <a:gd name="connsiteY960" fmla="*/ 5231309 h 5834063"/>
              <a:gd name="connsiteX961" fmla="*/ 5662910 w 7009804"/>
              <a:gd name="connsiteY961" fmla="*/ 5223868 h 5834063"/>
              <a:gd name="connsiteX962" fmla="*/ 5588496 w 7009804"/>
              <a:gd name="connsiteY962" fmla="*/ 5223868 h 5834063"/>
              <a:gd name="connsiteX963" fmla="*/ 5595937 w 7009804"/>
              <a:gd name="connsiteY963" fmla="*/ 5231309 h 5834063"/>
              <a:gd name="connsiteX964" fmla="*/ 5588496 w 7009804"/>
              <a:gd name="connsiteY964" fmla="*/ 5231309 h 5834063"/>
              <a:gd name="connsiteX965" fmla="*/ 5201543 w 7009804"/>
              <a:gd name="connsiteY965" fmla="*/ 5223868 h 5834063"/>
              <a:gd name="connsiteX966" fmla="*/ 5208984 w 7009804"/>
              <a:gd name="connsiteY966" fmla="*/ 5231309 h 5834063"/>
              <a:gd name="connsiteX967" fmla="*/ 5201543 w 7009804"/>
              <a:gd name="connsiteY967" fmla="*/ 5231309 h 5834063"/>
              <a:gd name="connsiteX968" fmla="*/ 5177478 w 7009804"/>
              <a:gd name="connsiteY968" fmla="*/ 5218352 h 5834063"/>
              <a:gd name="connsiteX969" fmla="*/ 5183579 w 7009804"/>
              <a:gd name="connsiteY969" fmla="*/ 5219796 h 5834063"/>
              <a:gd name="connsiteX970" fmla="*/ 5182301 w 7009804"/>
              <a:gd name="connsiteY970" fmla="*/ 5225196 h 5834063"/>
              <a:gd name="connsiteX971" fmla="*/ 5080855 w 7009804"/>
              <a:gd name="connsiteY971" fmla="*/ 5218289 h 5834063"/>
              <a:gd name="connsiteX972" fmla="*/ 5085678 w 7009804"/>
              <a:gd name="connsiteY972" fmla="*/ 5225133 h 5834063"/>
              <a:gd name="connsiteX973" fmla="*/ 5079577 w 7009804"/>
              <a:gd name="connsiteY973" fmla="*/ 5223688 h 5834063"/>
              <a:gd name="connsiteX974" fmla="*/ 5080855 w 7009804"/>
              <a:gd name="connsiteY974" fmla="*/ 5218289 h 5834063"/>
              <a:gd name="connsiteX975" fmla="*/ 5469433 w 7009804"/>
              <a:gd name="connsiteY975" fmla="*/ 5216426 h 5834063"/>
              <a:gd name="connsiteX976" fmla="*/ 5476875 w 7009804"/>
              <a:gd name="connsiteY976" fmla="*/ 5223868 h 5834063"/>
              <a:gd name="connsiteX977" fmla="*/ 5476875 w 7009804"/>
              <a:gd name="connsiteY977" fmla="*/ 5231309 h 5834063"/>
              <a:gd name="connsiteX978" fmla="*/ 5469433 w 7009804"/>
              <a:gd name="connsiteY978" fmla="*/ 5223868 h 5834063"/>
              <a:gd name="connsiteX979" fmla="*/ 5469433 w 7009804"/>
              <a:gd name="connsiteY979" fmla="*/ 5216426 h 5834063"/>
              <a:gd name="connsiteX980" fmla="*/ 5142012 w 7009804"/>
              <a:gd name="connsiteY980" fmla="*/ 5216426 h 5834063"/>
              <a:gd name="connsiteX981" fmla="*/ 5149453 w 7009804"/>
              <a:gd name="connsiteY981" fmla="*/ 5216426 h 5834063"/>
              <a:gd name="connsiteX982" fmla="*/ 5149453 w 7009804"/>
              <a:gd name="connsiteY982" fmla="*/ 5223868 h 5834063"/>
              <a:gd name="connsiteX983" fmla="*/ 5142012 w 7009804"/>
              <a:gd name="connsiteY983" fmla="*/ 5223868 h 5834063"/>
              <a:gd name="connsiteX984" fmla="*/ 5142012 w 7009804"/>
              <a:gd name="connsiteY984" fmla="*/ 5216426 h 5834063"/>
              <a:gd name="connsiteX985" fmla="*/ 5558730 w 7009804"/>
              <a:gd name="connsiteY985" fmla="*/ 5208985 h 5834063"/>
              <a:gd name="connsiteX986" fmla="*/ 5573613 w 7009804"/>
              <a:gd name="connsiteY986" fmla="*/ 5216426 h 5834063"/>
              <a:gd name="connsiteX987" fmla="*/ 5566172 w 7009804"/>
              <a:gd name="connsiteY987" fmla="*/ 5216426 h 5834063"/>
              <a:gd name="connsiteX988" fmla="*/ 5558730 w 7009804"/>
              <a:gd name="connsiteY988" fmla="*/ 5208985 h 5834063"/>
              <a:gd name="connsiteX989" fmla="*/ 5069176 w 7009804"/>
              <a:gd name="connsiteY989" fmla="*/ 5204121 h 5834063"/>
              <a:gd name="connsiteX990" fmla="*/ 5071209 w 7009804"/>
              <a:gd name="connsiteY990" fmla="*/ 5204602 h 5834063"/>
              <a:gd name="connsiteX991" fmla="*/ 5082133 w 7009804"/>
              <a:gd name="connsiteY991" fmla="*/ 5212890 h 5834063"/>
              <a:gd name="connsiteX992" fmla="*/ 5276886 w 7009804"/>
              <a:gd name="connsiteY992" fmla="*/ 5203404 h 5834063"/>
              <a:gd name="connsiteX993" fmla="*/ 5272236 w 7009804"/>
              <a:gd name="connsiteY993" fmla="*/ 5205264 h 5834063"/>
              <a:gd name="connsiteX994" fmla="*/ 5283398 w 7009804"/>
              <a:gd name="connsiteY994" fmla="*/ 5220147 h 5834063"/>
              <a:gd name="connsiteX995" fmla="*/ 5309443 w 7009804"/>
              <a:gd name="connsiteY995" fmla="*/ 5238750 h 5834063"/>
              <a:gd name="connsiteX996" fmla="*/ 5328047 w 7009804"/>
              <a:gd name="connsiteY996" fmla="*/ 5246192 h 5834063"/>
              <a:gd name="connsiteX997" fmla="*/ 5331767 w 7009804"/>
              <a:gd name="connsiteY997" fmla="*/ 5257354 h 5834063"/>
              <a:gd name="connsiteX998" fmla="*/ 5335488 w 7009804"/>
              <a:gd name="connsiteY998" fmla="*/ 5268516 h 5834063"/>
              <a:gd name="connsiteX999" fmla="*/ 5354092 w 7009804"/>
              <a:gd name="connsiteY999" fmla="*/ 5272237 h 5834063"/>
              <a:gd name="connsiteX1000" fmla="*/ 5357812 w 7009804"/>
              <a:gd name="connsiteY1000" fmla="*/ 5264795 h 5834063"/>
              <a:gd name="connsiteX1001" fmla="*/ 5350371 w 7009804"/>
              <a:gd name="connsiteY1001" fmla="*/ 5257354 h 5834063"/>
              <a:gd name="connsiteX1002" fmla="*/ 5331767 w 7009804"/>
              <a:gd name="connsiteY1002" fmla="*/ 5242471 h 5834063"/>
              <a:gd name="connsiteX1003" fmla="*/ 5313164 w 7009804"/>
              <a:gd name="connsiteY1003" fmla="*/ 5231309 h 5834063"/>
              <a:gd name="connsiteX1004" fmla="*/ 5313164 w 7009804"/>
              <a:gd name="connsiteY1004" fmla="*/ 5223868 h 5834063"/>
              <a:gd name="connsiteX1005" fmla="*/ 5305722 w 7009804"/>
              <a:gd name="connsiteY1005" fmla="*/ 5223868 h 5834063"/>
              <a:gd name="connsiteX1006" fmla="*/ 5294560 w 7009804"/>
              <a:gd name="connsiteY1006" fmla="*/ 5216426 h 5834063"/>
              <a:gd name="connsiteX1007" fmla="*/ 5283398 w 7009804"/>
              <a:gd name="connsiteY1007" fmla="*/ 5205264 h 5834063"/>
              <a:gd name="connsiteX1008" fmla="*/ 5276886 w 7009804"/>
              <a:gd name="connsiteY1008" fmla="*/ 5203404 h 5834063"/>
              <a:gd name="connsiteX1009" fmla="*/ 6094512 w 7009804"/>
              <a:gd name="connsiteY1009" fmla="*/ 5201543 h 5834063"/>
              <a:gd name="connsiteX1010" fmla="*/ 6101953 w 7009804"/>
              <a:gd name="connsiteY1010" fmla="*/ 5201543 h 5834063"/>
              <a:gd name="connsiteX1011" fmla="*/ 6109394 w 7009804"/>
              <a:gd name="connsiteY1011" fmla="*/ 5208985 h 5834063"/>
              <a:gd name="connsiteX1012" fmla="*/ 6101953 w 7009804"/>
              <a:gd name="connsiteY1012" fmla="*/ 5216426 h 5834063"/>
              <a:gd name="connsiteX1013" fmla="*/ 6101953 w 7009804"/>
              <a:gd name="connsiteY1013" fmla="*/ 5208985 h 5834063"/>
              <a:gd name="connsiteX1014" fmla="*/ 6042422 w 7009804"/>
              <a:gd name="connsiteY1014" fmla="*/ 5201543 h 5834063"/>
              <a:gd name="connsiteX1015" fmla="*/ 6049863 w 7009804"/>
              <a:gd name="connsiteY1015" fmla="*/ 5205264 h 5834063"/>
              <a:gd name="connsiteX1016" fmla="*/ 6046142 w 7009804"/>
              <a:gd name="connsiteY1016" fmla="*/ 5208985 h 5834063"/>
              <a:gd name="connsiteX1017" fmla="*/ 6042422 w 7009804"/>
              <a:gd name="connsiteY1017" fmla="*/ 5201543 h 5834063"/>
              <a:gd name="connsiteX1018" fmla="*/ 5819179 w 7009804"/>
              <a:gd name="connsiteY1018" fmla="*/ 5201543 h 5834063"/>
              <a:gd name="connsiteX1019" fmla="*/ 5830342 w 7009804"/>
              <a:gd name="connsiteY1019" fmla="*/ 5208985 h 5834063"/>
              <a:gd name="connsiteX1020" fmla="*/ 5830342 w 7009804"/>
              <a:gd name="connsiteY1020" fmla="*/ 5205264 h 5834063"/>
              <a:gd name="connsiteX1021" fmla="*/ 5819179 w 7009804"/>
              <a:gd name="connsiteY1021" fmla="*/ 5201543 h 5834063"/>
              <a:gd name="connsiteX1022" fmla="*/ 5432226 w 7009804"/>
              <a:gd name="connsiteY1022" fmla="*/ 5201543 h 5834063"/>
              <a:gd name="connsiteX1023" fmla="*/ 5439668 w 7009804"/>
              <a:gd name="connsiteY1023" fmla="*/ 5201543 h 5834063"/>
              <a:gd name="connsiteX1024" fmla="*/ 5454551 w 7009804"/>
              <a:gd name="connsiteY1024" fmla="*/ 5208985 h 5834063"/>
              <a:gd name="connsiteX1025" fmla="*/ 5432226 w 7009804"/>
              <a:gd name="connsiteY1025" fmla="*/ 5201543 h 5834063"/>
              <a:gd name="connsiteX1026" fmla="*/ 5149530 w 7009804"/>
              <a:gd name="connsiteY1026" fmla="*/ 5200334 h 5834063"/>
              <a:gd name="connsiteX1027" fmla="*/ 5165278 w 7009804"/>
              <a:gd name="connsiteY1027" fmla="*/ 5215464 h 5834063"/>
              <a:gd name="connsiteX1028" fmla="*/ 5154353 w 7009804"/>
              <a:gd name="connsiteY1028" fmla="*/ 5207177 h 5834063"/>
              <a:gd name="connsiteX1029" fmla="*/ 6064746 w 7009804"/>
              <a:gd name="connsiteY1029" fmla="*/ 5194102 h 5834063"/>
              <a:gd name="connsiteX1030" fmla="*/ 6079629 w 7009804"/>
              <a:gd name="connsiteY1030" fmla="*/ 5194102 h 5834063"/>
              <a:gd name="connsiteX1031" fmla="*/ 6087070 w 7009804"/>
              <a:gd name="connsiteY1031" fmla="*/ 5194102 h 5834063"/>
              <a:gd name="connsiteX1032" fmla="*/ 6079629 w 7009804"/>
              <a:gd name="connsiteY1032" fmla="*/ 5201543 h 5834063"/>
              <a:gd name="connsiteX1033" fmla="*/ 6064746 w 7009804"/>
              <a:gd name="connsiteY1033" fmla="*/ 5194102 h 5834063"/>
              <a:gd name="connsiteX1034" fmla="*/ 6012656 w 7009804"/>
              <a:gd name="connsiteY1034" fmla="*/ 5194102 h 5834063"/>
              <a:gd name="connsiteX1035" fmla="*/ 6027539 w 7009804"/>
              <a:gd name="connsiteY1035" fmla="*/ 5201543 h 5834063"/>
              <a:gd name="connsiteX1036" fmla="*/ 6038701 w 7009804"/>
              <a:gd name="connsiteY1036" fmla="*/ 5208985 h 5834063"/>
              <a:gd name="connsiteX1037" fmla="*/ 6064746 w 7009804"/>
              <a:gd name="connsiteY1037" fmla="*/ 5231309 h 5834063"/>
              <a:gd name="connsiteX1038" fmla="*/ 6101953 w 7009804"/>
              <a:gd name="connsiteY1038" fmla="*/ 5261075 h 5834063"/>
              <a:gd name="connsiteX1039" fmla="*/ 6116836 w 7009804"/>
              <a:gd name="connsiteY1039" fmla="*/ 5272237 h 5834063"/>
              <a:gd name="connsiteX1040" fmla="*/ 6094512 w 7009804"/>
              <a:gd name="connsiteY1040" fmla="*/ 5268516 h 5834063"/>
              <a:gd name="connsiteX1041" fmla="*/ 6094512 w 7009804"/>
              <a:gd name="connsiteY1041" fmla="*/ 5261075 h 5834063"/>
              <a:gd name="connsiteX1042" fmla="*/ 6075908 w 7009804"/>
              <a:gd name="connsiteY1042" fmla="*/ 5253633 h 5834063"/>
              <a:gd name="connsiteX1043" fmla="*/ 6057304 w 7009804"/>
              <a:gd name="connsiteY1043" fmla="*/ 5238750 h 5834063"/>
              <a:gd name="connsiteX1044" fmla="*/ 6034980 w 7009804"/>
              <a:gd name="connsiteY1044" fmla="*/ 5216426 h 5834063"/>
              <a:gd name="connsiteX1045" fmla="*/ 5662910 w 7009804"/>
              <a:gd name="connsiteY1045" fmla="*/ 5194102 h 5834063"/>
              <a:gd name="connsiteX1046" fmla="*/ 5670351 w 7009804"/>
              <a:gd name="connsiteY1046" fmla="*/ 5197823 h 5834063"/>
              <a:gd name="connsiteX1047" fmla="*/ 5670351 w 7009804"/>
              <a:gd name="connsiteY1047" fmla="*/ 5201543 h 5834063"/>
              <a:gd name="connsiteX1048" fmla="*/ 5662910 w 7009804"/>
              <a:gd name="connsiteY1048" fmla="*/ 5201543 h 5834063"/>
              <a:gd name="connsiteX1049" fmla="*/ 5662910 w 7009804"/>
              <a:gd name="connsiteY1049" fmla="*/ 5194102 h 5834063"/>
              <a:gd name="connsiteX1050" fmla="*/ 5581054 w 7009804"/>
              <a:gd name="connsiteY1050" fmla="*/ 5194102 h 5834063"/>
              <a:gd name="connsiteX1051" fmla="*/ 5588496 w 7009804"/>
              <a:gd name="connsiteY1051" fmla="*/ 5194102 h 5834063"/>
              <a:gd name="connsiteX1052" fmla="*/ 5588496 w 7009804"/>
              <a:gd name="connsiteY1052" fmla="*/ 5201543 h 5834063"/>
              <a:gd name="connsiteX1053" fmla="*/ 5543847 w 7009804"/>
              <a:gd name="connsiteY1053" fmla="*/ 5194102 h 5834063"/>
              <a:gd name="connsiteX1054" fmla="*/ 5555010 w 7009804"/>
              <a:gd name="connsiteY1054" fmla="*/ 5197823 h 5834063"/>
              <a:gd name="connsiteX1055" fmla="*/ 5558730 w 7009804"/>
              <a:gd name="connsiteY1055" fmla="*/ 5201543 h 5834063"/>
              <a:gd name="connsiteX1056" fmla="*/ 5551289 w 7009804"/>
              <a:gd name="connsiteY1056" fmla="*/ 5201543 h 5834063"/>
              <a:gd name="connsiteX1057" fmla="*/ 5543847 w 7009804"/>
              <a:gd name="connsiteY1057" fmla="*/ 5201543 h 5834063"/>
              <a:gd name="connsiteX1058" fmla="*/ 5113972 w 7009804"/>
              <a:gd name="connsiteY1058" fmla="*/ 5194055 h 5834063"/>
              <a:gd name="connsiteX1059" fmla="*/ 5117749 w 7009804"/>
              <a:gd name="connsiteY1059" fmla="*/ 5198512 h 5834063"/>
              <a:gd name="connsiteX1060" fmla="*/ 5111648 w 7009804"/>
              <a:gd name="connsiteY1060" fmla="*/ 5197068 h 5834063"/>
              <a:gd name="connsiteX1061" fmla="*/ 5112287 w 7009804"/>
              <a:gd name="connsiteY1061" fmla="*/ 5194370 h 5834063"/>
              <a:gd name="connsiteX1062" fmla="*/ 5113972 w 7009804"/>
              <a:gd name="connsiteY1062" fmla="*/ 5194055 h 5834063"/>
              <a:gd name="connsiteX1063" fmla="*/ 5052980 w 7009804"/>
              <a:gd name="connsiteY1063" fmla="*/ 5193160 h 5834063"/>
              <a:gd name="connsiteX1064" fmla="*/ 5069176 w 7009804"/>
              <a:gd name="connsiteY1064" fmla="*/ 5204121 h 5834063"/>
              <a:gd name="connsiteX1065" fmla="*/ 5065109 w 7009804"/>
              <a:gd name="connsiteY1065" fmla="*/ 5203158 h 5834063"/>
              <a:gd name="connsiteX1066" fmla="*/ 5059008 w 7009804"/>
              <a:gd name="connsiteY1066" fmla="*/ 5201714 h 5834063"/>
              <a:gd name="connsiteX1067" fmla="*/ 5723371 w 7009804"/>
              <a:gd name="connsiteY1067" fmla="*/ 5191777 h 5834063"/>
              <a:gd name="connsiteX1068" fmla="*/ 5715000 w 7009804"/>
              <a:gd name="connsiteY1068" fmla="*/ 5201543 h 5834063"/>
              <a:gd name="connsiteX1069" fmla="*/ 5759648 w 7009804"/>
              <a:gd name="connsiteY1069" fmla="*/ 5231309 h 5834063"/>
              <a:gd name="connsiteX1070" fmla="*/ 5759648 w 7009804"/>
              <a:gd name="connsiteY1070" fmla="*/ 5238750 h 5834063"/>
              <a:gd name="connsiteX1071" fmla="*/ 5767090 w 7009804"/>
              <a:gd name="connsiteY1071" fmla="*/ 5246192 h 5834063"/>
              <a:gd name="connsiteX1072" fmla="*/ 5785693 w 7009804"/>
              <a:gd name="connsiteY1072" fmla="*/ 5261075 h 5834063"/>
              <a:gd name="connsiteX1073" fmla="*/ 5804297 w 7009804"/>
              <a:gd name="connsiteY1073" fmla="*/ 5268516 h 5834063"/>
              <a:gd name="connsiteX1074" fmla="*/ 5811738 w 7009804"/>
              <a:gd name="connsiteY1074" fmla="*/ 5275958 h 5834063"/>
              <a:gd name="connsiteX1075" fmla="*/ 5826621 w 7009804"/>
              <a:gd name="connsiteY1075" fmla="*/ 5283399 h 5834063"/>
              <a:gd name="connsiteX1076" fmla="*/ 5834062 w 7009804"/>
              <a:gd name="connsiteY1076" fmla="*/ 5283399 h 5834063"/>
              <a:gd name="connsiteX1077" fmla="*/ 5826621 w 7009804"/>
              <a:gd name="connsiteY1077" fmla="*/ 5275958 h 5834063"/>
              <a:gd name="connsiteX1078" fmla="*/ 5826621 w 7009804"/>
              <a:gd name="connsiteY1078" fmla="*/ 5268516 h 5834063"/>
              <a:gd name="connsiteX1079" fmla="*/ 5811738 w 7009804"/>
              <a:gd name="connsiteY1079" fmla="*/ 5261075 h 5834063"/>
              <a:gd name="connsiteX1080" fmla="*/ 5804297 w 7009804"/>
              <a:gd name="connsiteY1080" fmla="*/ 5261075 h 5834063"/>
              <a:gd name="connsiteX1081" fmla="*/ 5774531 w 7009804"/>
              <a:gd name="connsiteY1081" fmla="*/ 5231309 h 5834063"/>
              <a:gd name="connsiteX1082" fmla="*/ 5767090 w 7009804"/>
              <a:gd name="connsiteY1082" fmla="*/ 5223868 h 5834063"/>
              <a:gd name="connsiteX1083" fmla="*/ 5759648 w 7009804"/>
              <a:gd name="connsiteY1083" fmla="*/ 5223868 h 5834063"/>
              <a:gd name="connsiteX1084" fmla="*/ 5755928 w 7009804"/>
              <a:gd name="connsiteY1084" fmla="*/ 5220147 h 5834063"/>
              <a:gd name="connsiteX1085" fmla="*/ 5752207 w 7009804"/>
              <a:gd name="connsiteY1085" fmla="*/ 5216426 h 5834063"/>
              <a:gd name="connsiteX1086" fmla="*/ 5737324 w 7009804"/>
              <a:gd name="connsiteY1086" fmla="*/ 5208985 h 5834063"/>
              <a:gd name="connsiteX1087" fmla="*/ 5729883 w 7009804"/>
              <a:gd name="connsiteY1087" fmla="*/ 5194102 h 5834063"/>
              <a:gd name="connsiteX1088" fmla="*/ 5723371 w 7009804"/>
              <a:gd name="connsiteY1088" fmla="*/ 5191777 h 5834063"/>
              <a:gd name="connsiteX1089" fmla="*/ 5470364 w 7009804"/>
              <a:gd name="connsiteY1089" fmla="*/ 5191777 h 5834063"/>
              <a:gd name="connsiteX1090" fmla="*/ 5484316 w 7009804"/>
              <a:gd name="connsiteY1090" fmla="*/ 5201543 h 5834063"/>
              <a:gd name="connsiteX1091" fmla="*/ 5476875 w 7009804"/>
              <a:gd name="connsiteY1091" fmla="*/ 5201543 h 5834063"/>
              <a:gd name="connsiteX1092" fmla="*/ 5469433 w 7009804"/>
              <a:gd name="connsiteY1092" fmla="*/ 5194102 h 5834063"/>
              <a:gd name="connsiteX1093" fmla="*/ 5470364 w 7009804"/>
              <a:gd name="connsiteY1093" fmla="*/ 5191777 h 5834063"/>
              <a:gd name="connsiteX1094" fmla="*/ 6027539 w 7009804"/>
              <a:gd name="connsiteY1094" fmla="*/ 5186661 h 5834063"/>
              <a:gd name="connsiteX1095" fmla="*/ 6034980 w 7009804"/>
              <a:gd name="connsiteY1095" fmla="*/ 5194102 h 5834063"/>
              <a:gd name="connsiteX1096" fmla="*/ 6027539 w 7009804"/>
              <a:gd name="connsiteY1096" fmla="*/ 5194102 h 5834063"/>
              <a:gd name="connsiteX1097" fmla="*/ 6027539 w 7009804"/>
              <a:gd name="connsiteY1097" fmla="*/ 5186661 h 5834063"/>
              <a:gd name="connsiteX1098" fmla="*/ 5043262 w 7009804"/>
              <a:gd name="connsiteY1098" fmla="*/ 5186583 h 5834063"/>
              <a:gd name="connsiteX1099" fmla="*/ 5049363 w 7009804"/>
              <a:gd name="connsiteY1099" fmla="*/ 5188027 h 5834063"/>
              <a:gd name="connsiteX1100" fmla="*/ 5052980 w 7009804"/>
              <a:gd name="connsiteY1100" fmla="*/ 5193160 h 5834063"/>
              <a:gd name="connsiteX1101" fmla="*/ 5643562 w 7009804"/>
              <a:gd name="connsiteY1101" fmla="*/ 5185172 h 5834063"/>
              <a:gd name="connsiteX1102" fmla="*/ 5648027 w 7009804"/>
              <a:gd name="connsiteY1102" fmla="*/ 5194102 h 5834063"/>
              <a:gd name="connsiteX1103" fmla="*/ 5640586 w 7009804"/>
              <a:gd name="connsiteY1103" fmla="*/ 5186661 h 5834063"/>
              <a:gd name="connsiteX1104" fmla="*/ 5076321 w 7009804"/>
              <a:gd name="connsiteY1104" fmla="*/ 5183005 h 5834063"/>
              <a:gd name="connsiteX1105" fmla="*/ 5075043 w 7009804"/>
              <a:gd name="connsiteY1105" fmla="*/ 5188404 h 5834063"/>
              <a:gd name="connsiteX1106" fmla="*/ 5068943 w 7009804"/>
              <a:gd name="connsiteY1106" fmla="*/ 5186960 h 5834063"/>
              <a:gd name="connsiteX1107" fmla="*/ 5069582 w 7009804"/>
              <a:gd name="connsiteY1107" fmla="*/ 5184261 h 5834063"/>
              <a:gd name="connsiteX1108" fmla="*/ 5076321 w 7009804"/>
              <a:gd name="connsiteY1108" fmla="*/ 5183005 h 5834063"/>
              <a:gd name="connsiteX1109" fmla="*/ 5160743 w 7009804"/>
              <a:gd name="connsiteY1109" fmla="*/ 5180180 h 5834063"/>
              <a:gd name="connsiteX1110" fmla="*/ 5166844 w 7009804"/>
              <a:gd name="connsiteY1110" fmla="*/ 5181624 h 5834063"/>
              <a:gd name="connsiteX1111" fmla="*/ 5162516 w 7009804"/>
              <a:gd name="connsiteY1111" fmla="*/ 5186302 h 5834063"/>
              <a:gd name="connsiteX1112" fmla="*/ 5160743 w 7009804"/>
              <a:gd name="connsiteY1112" fmla="*/ 5180180 h 5834063"/>
              <a:gd name="connsiteX1113" fmla="*/ 5923359 w 7009804"/>
              <a:gd name="connsiteY1113" fmla="*/ 5179219 h 5834063"/>
              <a:gd name="connsiteX1114" fmla="*/ 5930801 w 7009804"/>
              <a:gd name="connsiteY1114" fmla="*/ 5186661 h 5834063"/>
              <a:gd name="connsiteX1115" fmla="*/ 5941963 w 7009804"/>
              <a:gd name="connsiteY1115" fmla="*/ 5186661 h 5834063"/>
              <a:gd name="connsiteX1116" fmla="*/ 5938242 w 7009804"/>
              <a:gd name="connsiteY1116" fmla="*/ 5179219 h 5834063"/>
              <a:gd name="connsiteX1117" fmla="*/ 5796855 w 7009804"/>
              <a:gd name="connsiteY1117" fmla="*/ 5179219 h 5834063"/>
              <a:gd name="connsiteX1118" fmla="*/ 5811738 w 7009804"/>
              <a:gd name="connsiteY1118" fmla="*/ 5194102 h 5834063"/>
              <a:gd name="connsiteX1119" fmla="*/ 5811738 w 7009804"/>
              <a:gd name="connsiteY1119" fmla="*/ 5186661 h 5834063"/>
              <a:gd name="connsiteX1120" fmla="*/ 5796855 w 7009804"/>
              <a:gd name="connsiteY1120" fmla="*/ 5179219 h 5834063"/>
              <a:gd name="connsiteX1121" fmla="*/ 5640586 w 7009804"/>
              <a:gd name="connsiteY1121" fmla="*/ 5179219 h 5834063"/>
              <a:gd name="connsiteX1122" fmla="*/ 5644306 w 7009804"/>
              <a:gd name="connsiteY1122" fmla="*/ 5184800 h 5834063"/>
              <a:gd name="connsiteX1123" fmla="*/ 5643562 w 7009804"/>
              <a:gd name="connsiteY1123" fmla="*/ 5185172 h 5834063"/>
              <a:gd name="connsiteX1124" fmla="*/ 5528965 w 7009804"/>
              <a:gd name="connsiteY1124" fmla="*/ 5179219 h 5834063"/>
              <a:gd name="connsiteX1125" fmla="*/ 5536406 w 7009804"/>
              <a:gd name="connsiteY1125" fmla="*/ 5179219 h 5834063"/>
              <a:gd name="connsiteX1126" fmla="*/ 5536406 w 7009804"/>
              <a:gd name="connsiteY1126" fmla="*/ 5186661 h 5834063"/>
              <a:gd name="connsiteX1127" fmla="*/ 5528965 w 7009804"/>
              <a:gd name="connsiteY1127" fmla="*/ 5179219 h 5834063"/>
              <a:gd name="connsiteX1128" fmla="*/ 5367960 w 7009804"/>
              <a:gd name="connsiteY1128" fmla="*/ 5178543 h 5834063"/>
              <a:gd name="connsiteX1129" fmla="*/ 5372695 w 7009804"/>
              <a:gd name="connsiteY1129" fmla="*/ 5179219 h 5834063"/>
              <a:gd name="connsiteX1130" fmla="*/ 5413623 w 7009804"/>
              <a:gd name="connsiteY1130" fmla="*/ 5205264 h 5834063"/>
              <a:gd name="connsiteX1131" fmla="*/ 5447109 w 7009804"/>
              <a:gd name="connsiteY1131" fmla="*/ 5238750 h 5834063"/>
              <a:gd name="connsiteX1132" fmla="*/ 5454551 w 7009804"/>
              <a:gd name="connsiteY1132" fmla="*/ 5246192 h 5834063"/>
              <a:gd name="connsiteX1133" fmla="*/ 5461992 w 7009804"/>
              <a:gd name="connsiteY1133" fmla="*/ 5246192 h 5834063"/>
              <a:gd name="connsiteX1134" fmla="*/ 5476875 w 7009804"/>
              <a:gd name="connsiteY1134" fmla="*/ 5257354 h 5834063"/>
              <a:gd name="connsiteX1135" fmla="*/ 5491758 w 7009804"/>
              <a:gd name="connsiteY1135" fmla="*/ 5268516 h 5834063"/>
              <a:gd name="connsiteX1136" fmla="*/ 5514082 w 7009804"/>
              <a:gd name="connsiteY1136" fmla="*/ 5287120 h 5834063"/>
              <a:gd name="connsiteX1137" fmla="*/ 5521523 w 7009804"/>
              <a:gd name="connsiteY1137" fmla="*/ 5287120 h 5834063"/>
              <a:gd name="connsiteX1138" fmla="*/ 5514082 w 7009804"/>
              <a:gd name="connsiteY1138" fmla="*/ 5298282 h 5834063"/>
              <a:gd name="connsiteX1139" fmla="*/ 5491758 w 7009804"/>
              <a:gd name="connsiteY1139" fmla="*/ 5283399 h 5834063"/>
              <a:gd name="connsiteX1140" fmla="*/ 5476875 w 7009804"/>
              <a:gd name="connsiteY1140" fmla="*/ 5268516 h 5834063"/>
              <a:gd name="connsiteX1141" fmla="*/ 5439668 w 7009804"/>
              <a:gd name="connsiteY1141" fmla="*/ 5231309 h 5834063"/>
              <a:gd name="connsiteX1142" fmla="*/ 5432226 w 7009804"/>
              <a:gd name="connsiteY1142" fmla="*/ 5231309 h 5834063"/>
              <a:gd name="connsiteX1143" fmla="*/ 5387578 w 7009804"/>
              <a:gd name="connsiteY1143" fmla="*/ 5194102 h 5834063"/>
              <a:gd name="connsiteX1144" fmla="*/ 5380137 w 7009804"/>
              <a:gd name="connsiteY1144" fmla="*/ 5186661 h 5834063"/>
              <a:gd name="connsiteX1145" fmla="*/ 5991936 w 7009804"/>
              <a:gd name="connsiteY1145" fmla="*/ 5176593 h 5834063"/>
              <a:gd name="connsiteX1146" fmla="*/ 5997308 w 7009804"/>
              <a:gd name="connsiteY1146" fmla="*/ 5178289 h 5834063"/>
              <a:gd name="connsiteX1147" fmla="*/ 5997773 w 7009804"/>
              <a:gd name="connsiteY1147" fmla="*/ 5178344 h 5834063"/>
              <a:gd name="connsiteX1148" fmla="*/ 5997773 w 7009804"/>
              <a:gd name="connsiteY1148" fmla="*/ 5179219 h 5834063"/>
              <a:gd name="connsiteX1149" fmla="*/ 5992192 w 7009804"/>
              <a:gd name="connsiteY1149" fmla="*/ 5177359 h 5834063"/>
              <a:gd name="connsiteX1150" fmla="*/ 5361002 w 7009804"/>
              <a:gd name="connsiteY1150" fmla="*/ 5173904 h 5834063"/>
              <a:gd name="connsiteX1151" fmla="*/ 5367960 w 7009804"/>
              <a:gd name="connsiteY1151" fmla="*/ 5178543 h 5834063"/>
              <a:gd name="connsiteX1152" fmla="*/ 5366183 w 7009804"/>
              <a:gd name="connsiteY1152" fmla="*/ 5178289 h 5834063"/>
              <a:gd name="connsiteX1153" fmla="*/ 5361533 w 7009804"/>
              <a:gd name="connsiteY1153" fmla="*/ 5175499 h 5834063"/>
              <a:gd name="connsiteX1154" fmla="*/ 6049863 w 7009804"/>
              <a:gd name="connsiteY1154" fmla="*/ 5171778 h 5834063"/>
              <a:gd name="connsiteX1155" fmla="*/ 6057304 w 7009804"/>
              <a:gd name="connsiteY1155" fmla="*/ 5171778 h 5834063"/>
              <a:gd name="connsiteX1156" fmla="*/ 6057304 w 7009804"/>
              <a:gd name="connsiteY1156" fmla="*/ 5179219 h 5834063"/>
              <a:gd name="connsiteX1157" fmla="*/ 6049863 w 7009804"/>
              <a:gd name="connsiteY1157" fmla="*/ 5171778 h 5834063"/>
              <a:gd name="connsiteX1158" fmla="*/ 5997773 w 7009804"/>
              <a:gd name="connsiteY1158" fmla="*/ 5171778 h 5834063"/>
              <a:gd name="connsiteX1159" fmla="*/ 6005215 w 7009804"/>
              <a:gd name="connsiteY1159" fmla="*/ 5171778 h 5834063"/>
              <a:gd name="connsiteX1160" fmla="*/ 6005215 w 7009804"/>
              <a:gd name="connsiteY1160" fmla="*/ 5179219 h 5834063"/>
              <a:gd name="connsiteX1161" fmla="*/ 5997773 w 7009804"/>
              <a:gd name="connsiteY1161" fmla="*/ 5178344 h 5834063"/>
              <a:gd name="connsiteX1162" fmla="*/ 5997773 w 7009804"/>
              <a:gd name="connsiteY1162" fmla="*/ 5177359 h 5834063"/>
              <a:gd name="connsiteX1163" fmla="*/ 5997773 w 7009804"/>
              <a:gd name="connsiteY1163" fmla="*/ 5171778 h 5834063"/>
              <a:gd name="connsiteX1164" fmla="*/ 5402461 w 7009804"/>
              <a:gd name="connsiteY1164" fmla="*/ 5171778 h 5834063"/>
              <a:gd name="connsiteX1165" fmla="*/ 5409902 w 7009804"/>
              <a:gd name="connsiteY1165" fmla="*/ 5179219 h 5834063"/>
              <a:gd name="connsiteX1166" fmla="*/ 5402461 w 7009804"/>
              <a:gd name="connsiteY1166" fmla="*/ 5179219 h 5834063"/>
              <a:gd name="connsiteX1167" fmla="*/ 5402461 w 7009804"/>
              <a:gd name="connsiteY1167" fmla="*/ 5171778 h 5834063"/>
              <a:gd name="connsiteX1168" fmla="*/ 5028794 w 7009804"/>
              <a:gd name="connsiteY1168" fmla="*/ 5166053 h 5834063"/>
              <a:gd name="connsiteX1169" fmla="*/ 5034895 w 7009804"/>
              <a:gd name="connsiteY1169" fmla="*/ 5167497 h 5834063"/>
              <a:gd name="connsiteX1170" fmla="*/ 5033617 w 7009804"/>
              <a:gd name="connsiteY1170" fmla="*/ 5172897 h 5834063"/>
              <a:gd name="connsiteX1171" fmla="*/ 5028794 w 7009804"/>
              <a:gd name="connsiteY1171" fmla="*/ 5166053 h 5834063"/>
              <a:gd name="connsiteX1172" fmla="*/ 4738924 w 7009804"/>
              <a:gd name="connsiteY1172" fmla="*/ 5165863 h 5834063"/>
              <a:gd name="connsiteX1173" fmla="*/ 4741335 w 7009804"/>
              <a:gd name="connsiteY1173" fmla="*/ 5169285 h 5834063"/>
              <a:gd name="connsiteX1174" fmla="*/ 4742468 w 7009804"/>
              <a:gd name="connsiteY1174" fmla="*/ 5178106 h 5834063"/>
              <a:gd name="connsiteX1175" fmla="*/ 4737646 w 7009804"/>
              <a:gd name="connsiteY1175" fmla="*/ 5171262 h 5834063"/>
              <a:gd name="connsiteX1176" fmla="*/ 5871269 w 7009804"/>
              <a:gd name="connsiteY1176" fmla="*/ 5164336 h 5834063"/>
              <a:gd name="connsiteX1177" fmla="*/ 5878711 w 7009804"/>
              <a:gd name="connsiteY1177" fmla="*/ 5179219 h 5834063"/>
              <a:gd name="connsiteX1178" fmla="*/ 5886152 w 7009804"/>
              <a:gd name="connsiteY1178" fmla="*/ 5186661 h 5834063"/>
              <a:gd name="connsiteX1179" fmla="*/ 5908476 w 7009804"/>
              <a:gd name="connsiteY1179" fmla="*/ 5201543 h 5834063"/>
              <a:gd name="connsiteX1180" fmla="*/ 5893594 w 7009804"/>
              <a:gd name="connsiteY1180" fmla="*/ 5179219 h 5834063"/>
              <a:gd name="connsiteX1181" fmla="*/ 5878711 w 7009804"/>
              <a:gd name="connsiteY1181" fmla="*/ 5168057 h 5834063"/>
              <a:gd name="connsiteX1182" fmla="*/ 5871269 w 7009804"/>
              <a:gd name="connsiteY1182" fmla="*/ 5164336 h 5834063"/>
              <a:gd name="connsiteX1183" fmla="*/ 5618262 w 7009804"/>
              <a:gd name="connsiteY1183" fmla="*/ 5164336 h 5834063"/>
              <a:gd name="connsiteX1184" fmla="*/ 5633144 w 7009804"/>
              <a:gd name="connsiteY1184" fmla="*/ 5171778 h 5834063"/>
              <a:gd name="connsiteX1185" fmla="*/ 5633144 w 7009804"/>
              <a:gd name="connsiteY1185" fmla="*/ 5179219 h 5834063"/>
              <a:gd name="connsiteX1186" fmla="*/ 5629424 w 7009804"/>
              <a:gd name="connsiteY1186" fmla="*/ 5175499 h 5834063"/>
              <a:gd name="connsiteX1187" fmla="*/ 5625703 w 7009804"/>
              <a:gd name="connsiteY1187" fmla="*/ 5171778 h 5834063"/>
              <a:gd name="connsiteX1188" fmla="*/ 5514082 w 7009804"/>
              <a:gd name="connsiteY1188" fmla="*/ 5164336 h 5834063"/>
              <a:gd name="connsiteX1189" fmla="*/ 5521523 w 7009804"/>
              <a:gd name="connsiteY1189" fmla="*/ 5171778 h 5834063"/>
              <a:gd name="connsiteX1190" fmla="*/ 5514082 w 7009804"/>
              <a:gd name="connsiteY1190" fmla="*/ 5179219 h 5834063"/>
              <a:gd name="connsiteX1191" fmla="*/ 5499199 w 7009804"/>
              <a:gd name="connsiteY1191" fmla="*/ 5171778 h 5834063"/>
              <a:gd name="connsiteX1192" fmla="*/ 5506640 w 7009804"/>
              <a:gd name="connsiteY1192" fmla="*/ 5171778 h 5834063"/>
              <a:gd name="connsiteX1193" fmla="*/ 5365254 w 7009804"/>
              <a:gd name="connsiteY1193" fmla="*/ 5164336 h 5834063"/>
              <a:gd name="connsiteX1194" fmla="*/ 5365254 w 7009804"/>
              <a:gd name="connsiteY1194" fmla="*/ 5171778 h 5834063"/>
              <a:gd name="connsiteX1195" fmla="*/ 5360603 w 7009804"/>
              <a:gd name="connsiteY1195" fmla="*/ 5172708 h 5834063"/>
              <a:gd name="connsiteX1196" fmla="*/ 5361002 w 7009804"/>
              <a:gd name="connsiteY1196" fmla="*/ 5173904 h 5834063"/>
              <a:gd name="connsiteX1197" fmla="*/ 5357812 w 7009804"/>
              <a:gd name="connsiteY1197" fmla="*/ 5171778 h 5834063"/>
              <a:gd name="connsiteX1198" fmla="*/ 5361533 w 7009804"/>
              <a:gd name="connsiteY1198" fmla="*/ 5168057 h 5834063"/>
              <a:gd name="connsiteX1199" fmla="*/ 5365254 w 7009804"/>
              <a:gd name="connsiteY1199" fmla="*/ 5164336 h 5834063"/>
              <a:gd name="connsiteX1200" fmla="*/ 5149453 w 7009804"/>
              <a:gd name="connsiteY1200" fmla="*/ 5164336 h 5834063"/>
              <a:gd name="connsiteX1201" fmla="*/ 5164336 w 7009804"/>
              <a:gd name="connsiteY1201" fmla="*/ 5164336 h 5834063"/>
              <a:gd name="connsiteX1202" fmla="*/ 5171777 w 7009804"/>
              <a:gd name="connsiteY1202" fmla="*/ 5164336 h 5834063"/>
              <a:gd name="connsiteX1203" fmla="*/ 5168056 w 7009804"/>
              <a:gd name="connsiteY1203" fmla="*/ 5168057 h 5834063"/>
              <a:gd name="connsiteX1204" fmla="*/ 5164336 w 7009804"/>
              <a:gd name="connsiteY1204" fmla="*/ 5171778 h 5834063"/>
              <a:gd name="connsiteX1205" fmla="*/ 5149453 w 7009804"/>
              <a:gd name="connsiteY1205" fmla="*/ 5164336 h 5834063"/>
              <a:gd name="connsiteX1206" fmla="*/ 5127129 w 7009804"/>
              <a:gd name="connsiteY1206" fmla="*/ 5164336 h 5834063"/>
              <a:gd name="connsiteX1207" fmla="*/ 5134570 w 7009804"/>
              <a:gd name="connsiteY1207" fmla="*/ 5168057 h 5834063"/>
              <a:gd name="connsiteX1208" fmla="*/ 5149453 w 7009804"/>
              <a:gd name="connsiteY1208" fmla="*/ 5179219 h 5834063"/>
              <a:gd name="connsiteX1209" fmla="*/ 5179219 w 7009804"/>
              <a:gd name="connsiteY1209" fmla="*/ 5201543 h 5834063"/>
              <a:gd name="connsiteX1210" fmla="*/ 5186660 w 7009804"/>
              <a:gd name="connsiteY1210" fmla="*/ 5208985 h 5834063"/>
              <a:gd name="connsiteX1211" fmla="*/ 5179219 w 7009804"/>
              <a:gd name="connsiteY1211" fmla="*/ 5208985 h 5834063"/>
              <a:gd name="connsiteX1212" fmla="*/ 5164336 w 7009804"/>
              <a:gd name="connsiteY1212" fmla="*/ 5201543 h 5834063"/>
              <a:gd name="connsiteX1213" fmla="*/ 5156894 w 7009804"/>
              <a:gd name="connsiteY1213" fmla="*/ 5197823 h 5834063"/>
              <a:gd name="connsiteX1214" fmla="*/ 5149453 w 7009804"/>
              <a:gd name="connsiteY1214" fmla="*/ 5194102 h 5834063"/>
              <a:gd name="connsiteX1215" fmla="*/ 5142012 w 7009804"/>
              <a:gd name="connsiteY1215" fmla="*/ 5186661 h 5834063"/>
              <a:gd name="connsiteX1216" fmla="*/ 5130849 w 7009804"/>
              <a:gd name="connsiteY1216" fmla="*/ 5179219 h 5834063"/>
              <a:gd name="connsiteX1217" fmla="*/ 5127129 w 7009804"/>
              <a:gd name="connsiteY1217" fmla="*/ 5175499 h 5834063"/>
              <a:gd name="connsiteX1218" fmla="*/ 5127129 w 7009804"/>
              <a:gd name="connsiteY1218" fmla="*/ 5164336 h 5834063"/>
              <a:gd name="connsiteX1219" fmla="*/ 5036173 w 7009804"/>
              <a:gd name="connsiteY1219" fmla="*/ 5162098 h 5834063"/>
              <a:gd name="connsiteX1220" fmla="*/ 5048374 w 7009804"/>
              <a:gd name="connsiteY1220" fmla="*/ 5164986 h 5834063"/>
              <a:gd name="connsiteX1221" fmla="*/ 5053197 w 7009804"/>
              <a:gd name="connsiteY1221" fmla="*/ 5171829 h 5834063"/>
              <a:gd name="connsiteX1222" fmla="*/ 5051919 w 7009804"/>
              <a:gd name="connsiteY1222" fmla="*/ 5177229 h 5834063"/>
              <a:gd name="connsiteX1223" fmla="*/ 5047096 w 7009804"/>
              <a:gd name="connsiteY1223" fmla="*/ 5170385 h 5834063"/>
              <a:gd name="connsiteX1224" fmla="*/ 5283398 w 7009804"/>
              <a:gd name="connsiteY1224" fmla="*/ 5156895 h 5834063"/>
              <a:gd name="connsiteX1225" fmla="*/ 5283398 w 7009804"/>
              <a:gd name="connsiteY1225" fmla="*/ 5164336 h 5834063"/>
              <a:gd name="connsiteX1226" fmla="*/ 5290840 w 7009804"/>
              <a:gd name="connsiteY1226" fmla="*/ 5164336 h 5834063"/>
              <a:gd name="connsiteX1227" fmla="*/ 5283398 w 7009804"/>
              <a:gd name="connsiteY1227" fmla="*/ 5156895 h 5834063"/>
              <a:gd name="connsiteX1228" fmla="*/ 5112246 w 7009804"/>
              <a:gd name="connsiteY1228" fmla="*/ 5156895 h 5834063"/>
              <a:gd name="connsiteX1229" fmla="*/ 5119687 w 7009804"/>
              <a:gd name="connsiteY1229" fmla="*/ 5164336 h 5834063"/>
              <a:gd name="connsiteX1230" fmla="*/ 5115967 w 7009804"/>
              <a:gd name="connsiteY1230" fmla="*/ 5164336 h 5834063"/>
              <a:gd name="connsiteX1231" fmla="*/ 5112246 w 7009804"/>
              <a:gd name="connsiteY1231" fmla="*/ 5156895 h 5834063"/>
              <a:gd name="connsiteX1232" fmla="*/ 5064410 w 7009804"/>
              <a:gd name="connsiteY1232" fmla="*/ 5151676 h 5834063"/>
              <a:gd name="connsiteX1233" fmla="*/ 5069233 w 7009804"/>
              <a:gd name="connsiteY1233" fmla="*/ 5158519 h 5834063"/>
              <a:gd name="connsiteX1234" fmla="*/ 5063132 w 7009804"/>
              <a:gd name="connsiteY1234" fmla="*/ 5157075 h 5834063"/>
              <a:gd name="connsiteX1235" fmla="*/ 5064410 w 7009804"/>
              <a:gd name="connsiteY1235" fmla="*/ 5151676 h 5834063"/>
              <a:gd name="connsiteX1236" fmla="*/ 5968008 w 7009804"/>
              <a:gd name="connsiteY1236" fmla="*/ 5149454 h 5834063"/>
              <a:gd name="connsiteX1237" fmla="*/ 5971728 w 7009804"/>
              <a:gd name="connsiteY1237" fmla="*/ 5156895 h 5834063"/>
              <a:gd name="connsiteX1238" fmla="*/ 5982890 w 7009804"/>
              <a:gd name="connsiteY1238" fmla="*/ 5156895 h 5834063"/>
              <a:gd name="connsiteX1239" fmla="*/ 5982890 w 7009804"/>
              <a:gd name="connsiteY1239" fmla="*/ 5164336 h 5834063"/>
              <a:gd name="connsiteX1240" fmla="*/ 5990332 w 7009804"/>
              <a:gd name="connsiteY1240" fmla="*/ 5171778 h 5834063"/>
              <a:gd name="connsiteX1241" fmla="*/ 5991936 w 7009804"/>
              <a:gd name="connsiteY1241" fmla="*/ 5176593 h 5834063"/>
              <a:gd name="connsiteX1242" fmla="*/ 5988471 w 7009804"/>
              <a:gd name="connsiteY1242" fmla="*/ 5175499 h 5834063"/>
              <a:gd name="connsiteX1243" fmla="*/ 5968008 w 7009804"/>
              <a:gd name="connsiteY1243" fmla="*/ 5164336 h 5834063"/>
              <a:gd name="connsiteX1244" fmla="*/ 5528965 w 7009804"/>
              <a:gd name="connsiteY1244" fmla="*/ 5149454 h 5834063"/>
              <a:gd name="connsiteX1245" fmla="*/ 5536406 w 7009804"/>
              <a:gd name="connsiteY1245" fmla="*/ 5149454 h 5834063"/>
              <a:gd name="connsiteX1246" fmla="*/ 5528965 w 7009804"/>
              <a:gd name="connsiteY1246" fmla="*/ 5156895 h 5834063"/>
              <a:gd name="connsiteX1247" fmla="*/ 5528965 w 7009804"/>
              <a:gd name="connsiteY1247" fmla="*/ 5149454 h 5834063"/>
              <a:gd name="connsiteX1248" fmla="*/ 4975166 w 7009804"/>
              <a:gd name="connsiteY1248" fmla="*/ 5147657 h 5834063"/>
              <a:gd name="connsiteX1249" fmla="*/ 4981266 w 7009804"/>
              <a:gd name="connsiteY1249" fmla="*/ 5149101 h 5834063"/>
              <a:gd name="connsiteX1250" fmla="*/ 4979988 w 7009804"/>
              <a:gd name="connsiteY1250" fmla="*/ 5154501 h 5834063"/>
              <a:gd name="connsiteX1251" fmla="*/ 4975166 w 7009804"/>
              <a:gd name="connsiteY1251" fmla="*/ 5147657 h 5834063"/>
              <a:gd name="connsiteX1252" fmla="*/ 5551289 w 7009804"/>
              <a:gd name="connsiteY1252" fmla="*/ 5142012 h 5834063"/>
              <a:gd name="connsiteX1253" fmla="*/ 5562451 w 7009804"/>
              <a:gd name="connsiteY1253" fmla="*/ 5142012 h 5834063"/>
              <a:gd name="connsiteX1254" fmla="*/ 5566172 w 7009804"/>
              <a:gd name="connsiteY1254" fmla="*/ 5142012 h 5834063"/>
              <a:gd name="connsiteX1255" fmla="*/ 5588496 w 7009804"/>
              <a:gd name="connsiteY1255" fmla="*/ 5156895 h 5834063"/>
              <a:gd name="connsiteX1256" fmla="*/ 5603379 w 7009804"/>
              <a:gd name="connsiteY1256" fmla="*/ 5171778 h 5834063"/>
              <a:gd name="connsiteX1257" fmla="*/ 5610820 w 7009804"/>
              <a:gd name="connsiteY1257" fmla="*/ 5179219 h 5834063"/>
              <a:gd name="connsiteX1258" fmla="*/ 5633144 w 7009804"/>
              <a:gd name="connsiteY1258" fmla="*/ 5194102 h 5834063"/>
              <a:gd name="connsiteX1259" fmla="*/ 5655469 w 7009804"/>
              <a:gd name="connsiteY1259" fmla="*/ 5208985 h 5834063"/>
              <a:gd name="connsiteX1260" fmla="*/ 5640586 w 7009804"/>
              <a:gd name="connsiteY1260" fmla="*/ 5208985 h 5834063"/>
              <a:gd name="connsiteX1261" fmla="*/ 5629424 w 7009804"/>
              <a:gd name="connsiteY1261" fmla="*/ 5201543 h 5834063"/>
              <a:gd name="connsiteX1262" fmla="*/ 5610820 w 7009804"/>
              <a:gd name="connsiteY1262" fmla="*/ 5194102 h 5834063"/>
              <a:gd name="connsiteX1263" fmla="*/ 5599658 w 7009804"/>
              <a:gd name="connsiteY1263" fmla="*/ 5182940 h 5834063"/>
              <a:gd name="connsiteX1264" fmla="*/ 5588496 w 7009804"/>
              <a:gd name="connsiteY1264" fmla="*/ 5179219 h 5834063"/>
              <a:gd name="connsiteX1265" fmla="*/ 5573613 w 7009804"/>
              <a:gd name="connsiteY1265" fmla="*/ 5164336 h 5834063"/>
              <a:gd name="connsiteX1266" fmla="*/ 5588496 w 7009804"/>
              <a:gd name="connsiteY1266" fmla="*/ 5171778 h 5834063"/>
              <a:gd name="connsiteX1267" fmla="*/ 5581054 w 7009804"/>
              <a:gd name="connsiteY1267" fmla="*/ 5164336 h 5834063"/>
              <a:gd name="connsiteX1268" fmla="*/ 5573613 w 7009804"/>
              <a:gd name="connsiteY1268" fmla="*/ 5164336 h 5834063"/>
              <a:gd name="connsiteX1269" fmla="*/ 5566172 w 7009804"/>
              <a:gd name="connsiteY1269" fmla="*/ 5156895 h 5834063"/>
              <a:gd name="connsiteX1270" fmla="*/ 5551289 w 7009804"/>
              <a:gd name="connsiteY1270" fmla="*/ 5142012 h 5834063"/>
              <a:gd name="connsiteX1271" fmla="*/ 5484316 w 7009804"/>
              <a:gd name="connsiteY1271" fmla="*/ 5142012 h 5834063"/>
              <a:gd name="connsiteX1272" fmla="*/ 5488037 w 7009804"/>
              <a:gd name="connsiteY1272" fmla="*/ 5145733 h 5834063"/>
              <a:gd name="connsiteX1273" fmla="*/ 5491758 w 7009804"/>
              <a:gd name="connsiteY1273" fmla="*/ 5149454 h 5834063"/>
              <a:gd name="connsiteX1274" fmla="*/ 5476875 w 7009804"/>
              <a:gd name="connsiteY1274" fmla="*/ 5149454 h 5834063"/>
              <a:gd name="connsiteX1275" fmla="*/ 5015604 w 7009804"/>
              <a:gd name="connsiteY1275" fmla="*/ 5140124 h 5834063"/>
              <a:gd name="connsiteX1276" fmla="*/ 5014326 w 7009804"/>
              <a:gd name="connsiteY1276" fmla="*/ 5145523 h 5834063"/>
              <a:gd name="connsiteX1277" fmla="*/ 5013687 w 7009804"/>
              <a:gd name="connsiteY1277" fmla="*/ 5148223 h 5834063"/>
              <a:gd name="connsiteX1278" fmla="*/ 5019148 w 7009804"/>
              <a:gd name="connsiteY1278" fmla="*/ 5152367 h 5834063"/>
              <a:gd name="connsiteX1279" fmla="*/ 5019838 w 7009804"/>
              <a:gd name="connsiteY1279" fmla="*/ 5149454 h 5834063"/>
              <a:gd name="connsiteX1280" fmla="*/ 5015508 w 7009804"/>
              <a:gd name="connsiteY1280" fmla="*/ 5149454 h 5834063"/>
              <a:gd name="connsiteX1281" fmla="*/ 5020419 w 7009804"/>
              <a:gd name="connsiteY1281" fmla="*/ 5146999 h 5834063"/>
              <a:gd name="connsiteX1282" fmla="*/ 5020426 w 7009804"/>
              <a:gd name="connsiteY1282" fmla="*/ 5146967 h 5834063"/>
              <a:gd name="connsiteX1283" fmla="*/ 5060865 w 7009804"/>
              <a:gd name="connsiteY1283" fmla="*/ 5139433 h 5834063"/>
              <a:gd name="connsiteX1284" fmla="*/ 5073067 w 7009804"/>
              <a:gd name="connsiteY1284" fmla="*/ 5142321 h 5834063"/>
              <a:gd name="connsiteX1285" fmla="*/ 5076611 w 7009804"/>
              <a:gd name="connsiteY1285" fmla="*/ 5154564 h 5834063"/>
              <a:gd name="connsiteX1286" fmla="*/ 5081434 w 7009804"/>
              <a:gd name="connsiteY1286" fmla="*/ 5161407 h 5834063"/>
              <a:gd name="connsiteX1287" fmla="*/ 5070511 w 7009804"/>
              <a:gd name="connsiteY1287" fmla="*/ 5153120 h 5834063"/>
              <a:gd name="connsiteX1288" fmla="*/ 5059587 w 7009804"/>
              <a:gd name="connsiteY1288" fmla="*/ 5144832 h 5834063"/>
              <a:gd name="connsiteX1289" fmla="*/ 5052208 w 7009804"/>
              <a:gd name="connsiteY1289" fmla="*/ 5148788 h 5834063"/>
              <a:gd name="connsiteX1290" fmla="*/ 5060865 w 7009804"/>
              <a:gd name="connsiteY1290" fmla="*/ 5139433 h 5834063"/>
              <a:gd name="connsiteX1291" fmla="*/ 6095656 w 7009804"/>
              <a:gd name="connsiteY1291" fmla="*/ 5139150 h 5834063"/>
              <a:gd name="connsiteX1292" fmla="*/ 6139160 w 7009804"/>
              <a:gd name="connsiteY1292" fmla="*/ 5171778 h 5834063"/>
              <a:gd name="connsiteX1293" fmla="*/ 6131719 w 7009804"/>
              <a:gd name="connsiteY1293" fmla="*/ 5171778 h 5834063"/>
              <a:gd name="connsiteX1294" fmla="*/ 6101953 w 7009804"/>
              <a:gd name="connsiteY1294" fmla="*/ 5156895 h 5834063"/>
              <a:gd name="connsiteX1295" fmla="*/ 6101953 w 7009804"/>
              <a:gd name="connsiteY1295" fmla="*/ 5149454 h 5834063"/>
              <a:gd name="connsiteX1296" fmla="*/ 6096372 w 7009804"/>
              <a:gd name="connsiteY1296" fmla="*/ 5142012 h 5834063"/>
              <a:gd name="connsiteX1297" fmla="*/ 5013733 w 7009804"/>
              <a:gd name="connsiteY1297" fmla="*/ 5136117 h 5834063"/>
              <a:gd name="connsiteX1298" fmla="*/ 5016243 w 7009804"/>
              <a:gd name="connsiteY1298" fmla="*/ 5137424 h 5834063"/>
              <a:gd name="connsiteX1299" fmla="*/ 5023679 w 7009804"/>
              <a:gd name="connsiteY1299" fmla="*/ 5145368 h 5834063"/>
              <a:gd name="connsiteX1300" fmla="*/ 5030390 w 7009804"/>
              <a:gd name="connsiteY1300" fmla="*/ 5142012 h 5834063"/>
              <a:gd name="connsiteX1301" fmla="*/ 5030390 w 7009804"/>
              <a:gd name="connsiteY1301" fmla="*/ 5149454 h 5834063"/>
              <a:gd name="connsiteX1302" fmla="*/ 5026985 w 7009804"/>
              <a:gd name="connsiteY1302" fmla="*/ 5149454 h 5834063"/>
              <a:gd name="connsiteX1303" fmla="*/ 5030711 w 7009804"/>
              <a:gd name="connsiteY1303" fmla="*/ 5157954 h 5834063"/>
              <a:gd name="connsiteX1304" fmla="*/ 5027021 w 7009804"/>
              <a:gd name="connsiteY1304" fmla="*/ 5159932 h 5834063"/>
              <a:gd name="connsiteX1305" fmla="*/ 5015460 w 7009804"/>
              <a:gd name="connsiteY1305" fmla="*/ 5154344 h 5834063"/>
              <a:gd name="connsiteX1306" fmla="*/ 5008864 w 7009804"/>
              <a:gd name="connsiteY1306" fmla="*/ 5141379 h 5834063"/>
              <a:gd name="connsiteX1307" fmla="*/ 5013733 w 7009804"/>
              <a:gd name="connsiteY1307" fmla="*/ 5136117 h 5834063"/>
              <a:gd name="connsiteX1308" fmla="*/ 5042563 w 7009804"/>
              <a:gd name="connsiteY1308" fmla="*/ 5135101 h 5834063"/>
              <a:gd name="connsiteX1309" fmla="*/ 5048664 w 7009804"/>
              <a:gd name="connsiteY1309" fmla="*/ 5136545 h 5834063"/>
              <a:gd name="connsiteX1310" fmla="*/ 5047386 w 7009804"/>
              <a:gd name="connsiteY1310" fmla="*/ 5141944 h 5834063"/>
              <a:gd name="connsiteX1311" fmla="*/ 5042563 w 7009804"/>
              <a:gd name="connsiteY1311" fmla="*/ 5135101 h 5834063"/>
              <a:gd name="connsiteX1312" fmla="*/ 5000625 w 7009804"/>
              <a:gd name="connsiteY1312" fmla="*/ 5134571 h 5834063"/>
              <a:gd name="connsiteX1313" fmla="*/ 5008066 w 7009804"/>
              <a:gd name="connsiteY1313" fmla="*/ 5149454 h 5834063"/>
              <a:gd name="connsiteX1314" fmla="*/ 5000625 w 7009804"/>
              <a:gd name="connsiteY1314" fmla="*/ 5142012 h 5834063"/>
              <a:gd name="connsiteX1315" fmla="*/ 4727012 w 7009804"/>
              <a:gd name="connsiteY1315" fmla="*/ 5134534 h 5834063"/>
              <a:gd name="connsiteX1316" fmla="*/ 4733113 w 7009804"/>
              <a:gd name="connsiteY1316" fmla="*/ 5135978 h 5834063"/>
              <a:gd name="connsiteX1317" fmla="*/ 4731835 w 7009804"/>
              <a:gd name="connsiteY1317" fmla="*/ 5141377 h 5834063"/>
              <a:gd name="connsiteX1318" fmla="*/ 4727012 w 7009804"/>
              <a:gd name="connsiteY1318" fmla="*/ 5134534 h 5834063"/>
              <a:gd name="connsiteX1319" fmla="*/ 4947217 w 7009804"/>
              <a:gd name="connsiteY1319" fmla="*/ 5129638 h 5834063"/>
              <a:gd name="connsiteX1320" fmla="*/ 4959419 w 7009804"/>
              <a:gd name="connsiteY1320" fmla="*/ 5132526 h 5834063"/>
              <a:gd name="connsiteX1321" fmla="*/ 4964242 w 7009804"/>
              <a:gd name="connsiteY1321" fmla="*/ 5139370 h 5834063"/>
              <a:gd name="connsiteX1322" fmla="*/ 4958141 w 7009804"/>
              <a:gd name="connsiteY1322" fmla="*/ 5137926 h 5834063"/>
              <a:gd name="connsiteX1323" fmla="*/ 4947217 w 7009804"/>
              <a:gd name="connsiteY1323" fmla="*/ 5129638 h 5834063"/>
              <a:gd name="connsiteX1324" fmla="*/ 6079629 w 7009804"/>
              <a:gd name="connsiteY1324" fmla="*/ 5127129 h 5834063"/>
              <a:gd name="connsiteX1325" fmla="*/ 6094512 w 7009804"/>
              <a:gd name="connsiteY1325" fmla="*/ 5134571 h 5834063"/>
              <a:gd name="connsiteX1326" fmla="*/ 6095656 w 7009804"/>
              <a:gd name="connsiteY1326" fmla="*/ 5139150 h 5834063"/>
              <a:gd name="connsiteX1327" fmla="*/ 5945683 w 7009804"/>
              <a:gd name="connsiteY1327" fmla="*/ 5127129 h 5834063"/>
              <a:gd name="connsiteX1328" fmla="*/ 5949404 w 7009804"/>
              <a:gd name="connsiteY1328" fmla="*/ 5130850 h 5834063"/>
              <a:gd name="connsiteX1329" fmla="*/ 5938242 w 7009804"/>
              <a:gd name="connsiteY1329" fmla="*/ 5134571 h 5834063"/>
              <a:gd name="connsiteX1330" fmla="*/ 5945683 w 7009804"/>
              <a:gd name="connsiteY1330" fmla="*/ 5127129 h 5834063"/>
              <a:gd name="connsiteX1331" fmla="*/ 5811738 w 7009804"/>
              <a:gd name="connsiteY1331" fmla="*/ 5127129 h 5834063"/>
              <a:gd name="connsiteX1332" fmla="*/ 5815459 w 7009804"/>
              <a:gd name="connsiteY1332" fmla="*/ 5130850 h 5834063"/>
              <a:gd name="connsiteX1333" fmla="*/ 5818117 w 7009804"/>
              <a:gd name="connsiteY1333" fmla="*/ 5130319 h 5834063"/>
              <a:gd name="connsiteX1334" fmla="*/ 5815459 w 7009804"/>
              <a:gd name="connsiteY1334" fmla="*/ 5128990 h 5834063"/>
              <a:gd name="connsiteX1335" fmla="*/ 5811738 w 7009804"/>
              <a:gd name="connsiteY1335" fmla="*/ 5127129 h 5834063"/>
              <a:gd name="connsiteX1336" fmla="*/ 4662693 w 7009804"/>
              <a:gd name="connsiteY1336" fmla="*/ 5125011 h 5834063"/>
              <a:gd name="connsiteX1337" fmla="*/ 4664727 w 7009804"/>
              <a:gd name="connsiteY1337" fmla="*/ 5125493 h 5834063"/>
              <a:gd name="connsiteX1338" fmla="*/ 4669549 w 7009804"/>
              <a:gd name="connsiteY1338" fmla="*/ 5132336 h 5834063"/>
              <a:gd name="connsiteX1339" fmla="*/ 4620743 w 7009804"/>
              <a:gd name="connsiteY1339" fmla="*/ 5120784 h 5834063"/>
              <a:gd name="connsiteX1340" fmla="*/ 4619465 w 7009804"/>
              <a:gd name="connsiteY1340" fmla="*/ 5126183 h 5834063"/>
              <a:gd name="connsiteX1341" fmla="*/ 4613364 w 7009804"/>
              <a:gd name="connsiteY1341" fmla="*/ 5124739 h 5834063"/>
              <a:gd name="connsiteX1342" fmla="*/ 4614003 w 7009804"/>
              <a:gd name="connsiteY1342" fmla="*/ 5122040 h 5834063"/>
              <a:gd name="connsiteX1343" fmla="*/ 4620743 w 7009804"/>
              <a:gd name="connsiteY1343" fmla="*/ 5120784 h 5834063"/>
              <a:gd name="connsiteX1344" fmla="*/ 5432226 w 7009804"/>
              <a:gd name="connsiteY1344" fmla="*/ 5119688 h 5834063"/>
              <a:gd name="connsiteX1345" fmla="*/ 5439668 w 7009804"/>
              <a:gd name="connsiteY1345" fmla="*/ 5119688 h 5834063"/>
              <a:gd name="connsiteX1346" fmla="*/ 5447109 w 7009804"/>
              <a:gd name="connsiteY1346" fmla="*/ 5119688 h 5834063"/>
              <a:gd name="connsiteX1347" fmla="*/ 5461992 w 7009804"/>
              <a:gd name="connsiteY1347" fmla="*/ 5134571 h 5834063"/>
              <a:gd name="connsiteX1348" fmla="*/ 5469433 w 7009804"/>
              <a:gd name="connsiteY1348" fmla="*/ 5138291 h 5834063"/>
              <a:gd name="connsiteX1349" fmla="*/ 5465713 w 7009804"/>
              <a:gd name="connsiteY1349" fmla="*/ 5142012 h 5834063"/>
              <a:gd name="connsiteX1350" fmla="*/ 5454551 w 7009804"/>
              <a:gd name="connsiteY1350" fmla="*/ 5142012 h 5834063"/>
              <a:gd name="connsiteX1351" fmla="*/ 5447109 w 7009804"/>
              <a:gd name="connsiteY1351" fmla="*/ 5134571 h 5834063"/>
              <a:gd name="connsiteX1352" fmla="*/ 5439668 w 7009804"/>
              <a:gd name="connsiteY1352" fmla="*/ 5127129 h 5834063"/>
              <a:gd name="connsiteX1353" fmla="*/ 5335488 w 7009804"/>
              <a:gd name="connsiteY1353" fmla="*/ 5119688 h 5834063"/>
              <a:gd name="connsiteX1354" fmla="*/ 5342929 w 7009804"/>
              <a:gd name="connsiteY1354" fmla="*/ 5123409 h 5834063"/>
              <a:gd name="connsiteX1355" fmla="*/ 5354092 w 7009804"/>
              <a:gd name="connsiteY1355" fmla="*/ 5130850 h 5834063"/>
              <a:gd name="connsiteX1356" fmla="*/ 5365254 w 7009804"/>
              <a:gd name="connsiteY1356" fmla="*/ 5134571 h 5834063"/>
              <a:gd name="connsiteX1357" fmla="*/ 5350371 w 7009804"/>
              <a:gd name="connsiteY1357" fmla="*/ 5134571 h 5834063"/>
              <a:gd name="connsiteX1358" fmla="*/ 4970632 w 7009804"/>
              <a:gd name="connsiteY1358" fmla="*/ 5112373 h 5834063"/>
              <a:gd name="connsiteX1359" fmla="*/ 4982834 w 7009804"/>
              <a:gd name="connsiteY1359" fmla="*/ 5115261 h 5834063"/>
              <a:gd name="connsiteX1360" fmla="*/ 4993757 w 7009804"/>
              <a:gd name="connsiteY1360" fmla="*/ 5123548 h 5834063"/>
              <a:gd name="connsiteX1361" fmla="*/ 4998580 w 7009804"/>
              <a:gd name="connsiteY1361" fmla="*/ 5130391 h 5834063"/>
              <a:gd name="connsiteX1362" fmla="*/ 4986378 w 7009804"/>
              <a:gd name="connsiteY1362" fmla="*/ 5127503 h 5834063"/>
              <a:gd name="connsiteX1363" fmla="*/ 4979144 w 7009804"/>
              <a:gd name="connsiteY1363" fmla="*/ 5117238 h 5834063"/>
              <a:gd name="connsiteX1364" fmla="*/ 4970632 w 7009804"/>
              <a:gd name="connsiteY1364" fmla="*/ 5112373 h 5834063"/>
              <a:gd name="connsiteX1365" fmla="*/ 6920508 w 7009804"/>
              <a:gd name="connsiteY1365" fmla="*/ 5112247 h 5834063"/>
              <a:gd name="connsiteX1366" fmla="*/ 6927949 w 7009804"/>
              <a:gd name="connsiteY1366" fmla="*/ 5119688 h 5834063"/>
              <a:gd name="connsiteX1367" fmla="*/ 6924228 w 7009804"/>
              <a:gd name="connsiteY1367" fmla="*/ 5119688 h 5834063"/>
              <a:gd name="connsiteX1368" fmla="*/ 6920508 w 7009804"/>
              <a:gd name="connsiteY1368" fmla="*/ 5112247 h 5834063"/>
              <a:gd name="connsiteX1369" fmla="*/ 5323086 w 7009804"/>
              <a:gd name="connsiteY1369" fmla="*/ 5112247 h 5834063"/>
              <a:gd name="connsiteX1370" fmla="*/ 5328047 w 7009804"/>
              <a:gd name="connsiteY1370" fmla="*/ 5112247 h 5834063"/>
              <a:gd name="connsiteX1371" fmla="*/ 5328047 w 7009804"/>
              <a:gd name="connsiteY1371" fmla="*/ 5119688 h 5834063"/>
              <a:gd name="connsiteX1372" fmla="*/ 4674661 w 7009804"/>
              <a:gd name="connsiteY1372" fmla="*/ 5110739 h 5834063"/>
              <a:gd name="connsiteX1373" fmla="*/ 4676434 w 7009804"/>
              <a:gd name="connsiteY1373" fmla="*/ 5116861 h 5834063"/>
              <a:gd name="connsiteX1374" fmla="*/ 4675156 w 7009804"/>
              <a:gd name="connsiteY1374" fmla="*/ 5122259 h 5834063"/>
              <a:gd name="connsiteX1375" fmla="*/ 4673383 w 7009804"/>
              <a:gd name="connsiteY1375" fmla="*/ 5116138 h 5834063"/>
              <a:gd name="connsiteX1376" fmla="*/ 4648980 w 7009804"/>
              <a:gd name="connsiteY1376" fmla="*/ 5110362 h 5834063"/>
              <a:gd name="connsiteX1377" fmla="*/ 4662693 w 7009804"/>
              <a:gd name="connsiteY1377" fmla="*/ 5125011 h 5834063"/>
              <a:gd name="connsiteX1378" fmla="*/ 4658626 w 7009804"/>
              <a:gd name="connsiteY1378" fmla="*/ 5124048 h 5834063"/>
              <a:gd name="connsiteX1379" fmla="*/ 4652525 w 7009804"/>
              <a:gd name="connsiteY1379" fmla="*/ 5122604 h 5834063"/>
              <a:gd name="connsiteX1380" fmla="*/ 4648980 w 7009804"/>
              <a:gd name="connsiteY1380" fmla="*/ 5110362 h 5834063"/>
              <a:gd name="connsiteX1381" fmla="*/ 5004970 w 7009804"/>
              <a:gd name="connsiteY1381" fmla="*/ 5103394 h 5834063"/>
              <a:gd name="connsiteX1382" fmla="*/ 5020716 w 7009804"/>
              <a:gd name="connsiteY1382" fmla="*/ 5118526 h 5834063"/>
              <a:gd name="connsiteX1383" fmla="*/ 5008515 w 7009804"/>
              <a:gd name="connsiteY1383" fmla="*/ 5115638 h 5834063"/>
              <a:gd name="connsiteX1384" fmla="*/ 5003053 w 7009804"/>
              <a:gd name="connsiteY1384" fmla="*/ 5111494 h 5834063"/>
              <a:gd name="connsiteX1385" fmla="*/ 4997591 w 7009804"/>
              <a:gd name="connsiteY1385" fmla="*/ 5107350 h 5834063"/>
              <a:gd name="connsiteX1386" fmla="*/ 5004970 w 7009804"/>
              <a:gd name="connsiteY1386" fmla="*/ 5103394 h 5834063"/>
              <a:gd name="connsiteX1387" fmla="*/ 5507954 w 7009804"/>
              <a:gd name="connsiteY1387" fmla="*/ 5102179 h 5834063"/>
              <a:gd name="connsiteX1388" fmla="*/ 5514082 w 7009804"/>
              <a:gd name="connsiteY1388" fmla="*/ 5104805 h 5834063"/>
              <a:gd name="connsiteX1389" fmla="*/ 5528965 w 7009804"/>
              <a:gd name="connsiteY1389" fmla="*/ 5112247 h 5834063"/>
              <a:gd name="connsiteX1390" fmla="*/ 5528965 w 7009804"/>
              <a:gd name="connsiteY1390" fmla="*/ 5119688 h 5834063"/>
              <a:gd name="connsiteX1391" fmla="*/ 5536406 w 7009804"/>
              <a:gd name="connsiteY1391" fmla="*/ 5127129 h 5834063"/>
              <a:gd name="connsiteX1392" fmla="*/ 5514082 w 7009804"/>
              <a:gd name="connsiteY1392" fmla="*/ 5127129 h 5834063"/>
              <a:gd name="connsiteX1393" fmla="*/ 5510361 w 7009804"/>
              <a:gd name="connsiteY1393" fmla="*/ 5123409 h 5834063"/>
              <a:gd name="connsiteX1394" fmla="*/ 5506640 w 7009804"/>
              <a:gd name="connsiteY1394" fmla="*/ 5119688 h 5834063"/>
              <a:gd name="connsiteX1395" fmla="*/ 5502920 w 7009804"/>
              <a:gd name="connsiteY1395" fmla="*/ 5115967 h 5834063"/>
              <a:gd name="connsiteX1396" fmla="*/ 5506640 w 7009804"/>
              <a:gd name="connsiteY1396" fmla="*/ 5112247 h 5834063"/>
              <a:gd name="connsiteX1397" fmla="*/ 5514082 w 7009804"/>
              <a:gd name="connsiteY1397" fmla="*/ 5112247 h 5834063"/>
              <a:gd name="connsiteX1398" fmla="*/ 5512221 w 7009804"/>
              <a:gd name="connsiteY1398" fmla="*/ 5105735 h 5834063"/>
              <a:gd name="connsiteX1399" fmla="*/ 5504611 w 7009804"/>
              <a:gd name="connsiteY1399" fmla="*/ 5100747 h 5834063"/>
              <a:gd name="connsiteX1400" fmla="*/ 5506640 w 7009804"/>
              <a:gd name="connsiteY1400" fmla="*/ 5101084 h 5834063"/>
              <a:gd name="connsiteX1401" fmla="*/ 5507954 w 7009804"/>
              <a:gd name="connsiteY1401" fmla="*/ 5102179 h 5834063"/>
              <a:gd name="connsiteX1402" fmla="*/ 4722479 w 7009804"/>
              <a:gd name="connsiteY1402" fmla="*/ 5099250 h 5834063"/>
              <a:gd name="connsiteX1403" fmla="*/ 4732125 w 7009804"/>
              <a:gd name="connsiteY1403" fmla="*/ 5112936 h 5834063"/>
              <a:gd name="connsiteX1404" fmla="*/ 4726662 w 7009804"/>
              <a:gd name="connsiteY1404" fmla="*/ 5108793 h 5834063"/>
              <a:gd name="connsiteX1405" fmla="*/ 4721201 w 7009804"/>
              <a:gd name="connsiteY1405" fmla="*/ 5104649 h 5834063"/>
              <a:gd name="connsiteX1406" fmla="*/ 5313164 w 7009804"/>
              <a:gd name="connsiteY1406" fmla="*/ 5097364 h 5834063"/>
              <a:gd name="connsiteX1407" fmla="*/ 5323086 w 7009804"/>
              <a:gd name="connsiteY1407" fmla="*/ 5112247 h 5834063"/>
              <a:gd name="connsiteX1408" fmla="*/ 5322466 w 7009804"/>
              <a:gd name="connsiteY1408" fmla="*/ 5112247 h 5834063"/>
              <a:gd name="connsiteX1409" fmla="*/ 5320605 w 7009804"/>
              <a:gd name="connsiteY1409" fmla="*/ 5112247 h 5834063"/>
              <a:gd name="connsiteX1410" fmla="*/ 5316885 w 7009804"/>
              <a:gd name="connsiteY1410" fmla="*/ 5112247 h 5834063"/>
              <a:gd name="connsiteX1411" fmla="*/ 5309443 w 7009804"/>
              <a:gd name="connsiteY1411" fmla="*/ 5108526 h 5834063"/>
              <a:gd name="connsiteX1412" fmla="*/ 5298281 w 7009804"/>
              <a:gd name="connsiteY1412" fmla="*/ 5104805 h 5834063"/>
              <a:gd name="connsiteX1413" fmla="*/ 4954885 w 7009804"/>
              <a:gd name="connsiteY1413" fmla="*/ 5097242 h 5834063"/>
              <a:gd name="connsiteX1414" fmla="*/ 4960987 w 7009804"/>
              <a:gd name="connsiteY1414" fmla="*/ 5098686 h 5834063"/>
              <a:gd name="connsiteX1415" fmla="*/ 4959709 w 7009804"/>
              <a:gd name="connsiteY1415" fmla="*/ 5104085 h 5834063"/>
              <a:gd name="connsiteX1416" fmla="*/ 5781042 w 7009804"/>
              <a:gd name="connsiteY1416" fmla="*/ 5095038 h 5834063"/>
              <a:gd name="connsiteX1417" fmla="*/ 5774531 w 7009804"/>
              <a:gd name="connsiteY1417" fmla="*/ 5097364 h 5834063"/>
              <a:gd name="connsiteX1418" fmla="*/ 5781972 w 7009804"/>
              <a:gd name="connsiteY1418" fmla="*/ 5104805 h 5834063"/>
              <a:gd name="connsiteX1419" fmla="*/ 5789414 w 7009804"/>
              <a:gd name="connsiteY1419" fmla="*/ 5104805 h 5834063"/>
              <a:gd name="connsiteX1420" fmla="*/ 5781042 w 7009804"/>
              <a:gd name="connsiteY1420" fmla="*/ 5095038 h 5834063"/>
              <a:gd name="connsiteX1421" fmla="*/ 4621032 w 7009804"/>
              <a:gd name="connsiteY1421" fmla="*/ 5092343 h 5834063"/>
              <a:gd name="connsiteX1422" fmla="*/ 4623444 w 7009804"/>
              <a:gd name="connsiteY1422" fmla="*/ 5095764 h 5834063"/>
              <a:gd name="connsiteX1423" fmla="*/ 4625855 w 7009804"/>
              <a:gd name="connsiteY1423" fmla="*/ 5099186 h 5834063"/>
              <a:gd name="connsiteX1424" fmla="*/ 4619754 w 7009804"/>
              <a:gd name="connsiteY1424" fmla="*/ 5097742 h 5834063"/>
              <a:gd name="connsiteX1425" fmla="*/ 6890742 w 7009804"/>
              <a:gd name="connsiteY1425" fmla="*/ 5089922 h 5834063"/>
              <a:gd name="connsiteX1426" fmla="*/ 6898183 w 7009804"/>
              <a:gd name="connsiteY1426" fmla="*/ 5089922 h 5834063"/>
              <a:gd name="connsiteX1427" fmla="*/ 6898183 w 7009804"/>
              <a:gd name="connsiteY1427" fmla="*/ 5097364 h 5834063"/>
              <a:gd name="connsiteX1428" fmla="*/ 5119687 w 7009804"/>
              <a:gd name="connsiteY1428" fmla="*/ 5089922 h 5834063"/>
              <a:gd name="connsiteX1429" fmla="*/ 5134570 w 7009804"/>
              <a:gd name="connsiteY1429" fmla="*/ 5104805 h 5834063"/>
              <a:gd name="connsiteX1430" fmla="*/ 5142012 w 7009804"/>
              <a:gd name="connsiteY1430" fmla="*/ 5119688 h 5834063"/>
              <a:gd name="connsiteX1431" fmla="*/ 5145732 w 7009804"/>
              <a:gd name="connsiteY1431" fmla="*/ 5123409 h 5834063"/>
              <a:gd name="connsiteX1432" fmla="*/ 5153174 w 7009804"/>
              <a:gd name="connsiteY1432" fmla="*/ 5127129 h 5834063"/>
              <a:gd name="connsiteX1433" fmla="*/ 5160615 w 7009804"/>
              <a:gd name="connsiteY1433" fmla="*/ 5130850 h 5834063"/>
              <a:gd name="connsiteX1434" fmla="*/ 5171777 w 7009804"/>
              <a:gd name="connsiteY1434" fmla="*/ 5134571 h 5834063"/>
              <a:gd name="connsiteX1435" fmla="*/ 5182939 w 7009804"/>
              <a:gd name="connsiteY1435" fmla="*/ 5145733 h 5834063"/>
              <a:gd name="connsiteX1436" fmla="*/ 5208984 w 7009804"/>
              <a:gd name="connsiteY1436" fmla="*/ 5164336 h 5834063"/>
              <a:gd name="connsiteX1437" fmla="*/ 5238750 w 7009804"/>
              <a:gd name="connsiteY1437" fmla="*/ 5186661 h 5834063"/>
              <a:gd name="connsiteX1438" fmla="*/ 5261074 w 7009804"/>
              <a:gd name="connsiteY1438" fmla="*/ 5194102 h 5834063"/>
              <a:gd name="connsiteX1439" fmla="*/ 5261074 w 7009804"/>
              <a:gd name="connsiteY1439" fmla="*/ 5186661 h 5834063"/>
              <a:gd name="connsiteX1440" fmla="*/ 5253633 w 7009804"/>
              <a:gd name="connsiteY1440" fmla="*/ 5175499 h 5834063"/>
              <a:gd name="connsiteX1441" fmla="*/ 5242471 w 7009804"/>
              <a:gd name="connsiteY1441" fmla="*/ 5164336 h 5834063"/>
              <a:gd name="connsiteX1442" fmla="*/ 5231308 w 7009804"/>
              <a:gd name="connsiteY1442" fmla="*/ 5156895 h 5834063"/>
              <a:gd name="connsiteX1443" fmla="*/ 5216426 w 7009804"/>
              <a:gd name="connsiteY1443" fmla="*/ 5156895 h 5834063"/>
              <a:gd name="connsiteX1444" fmla="*/ 5208984 w 7009804"/>
              <a:gd name="connsiteY1444" fmla="*/ 5142012 h 5834063"/>
              <a:gd name="connsiteX1445" fmla="*/ 5205263 w 7009804"/>
              <a:gd name="connsiteY1445" fmla="*/ 5134571 h 5834063"/>
              <a:gd name="connsiteX1446" fmla="*/ 5201543 w 7009804"/>
              <a:gd name="connsiteY1446" fmla="*/ 5142012 h 5834063"/>
              <a:gd name="connsiteX1447" fmla="*/ 5194101 w 7009804"/>
              <a:gd name="connsiteY1447" fmla="*/ 5142012 h 5834063"/>
              <a:gd name="connsiteX1448" fmla="*/ 5179219 w 7009804"/>
              <a:gd name="connsiteY1448" fmla="*/ 5134571 h 5834063"/>
              <a:gd name="connsiteX1449" fmla="*/ 5186660 w 7009804"/>
              <a:gd name="connsiteY1449" fmla="*/ 5127129 h 5834063"/>
              <a:gd name="connsiteX1450" fmla="*/ 5171777 w 7009804"/>
              <a:gd name="connsiteY1450" fmla="*/ 5119688 h 5834063"/>
              <a:gd name="connsiteX1451" fmla="*/ 5156894 w 7009804"/>
              <a:gd name="connsiteY1451" fmla="*/ 5112247 h 5834063"/>
              <a:gd name="connsiteX1452" fmla="*/ 5149453 w 7009804"/>
              <a:gd name="connsiteY1452" fmla="*/ 5104805 h 5834063"/>
              <a:gd name="connsiteX1453" fmla="*/ 5134570 w 7009804"/>
              <a:gd name="connsiteY1453" fmla="*/ 5097364 h 5834063"/>
              <a:gd name="connsiteX1454" fmla="*/ 5811738 w 7009804"/>
              <a:gd name="connsiteY1454" fmla="*/ 5085271 h 5834063"/>
              <a:gd name="connsiteX1455" fmla="*/ 5808017 w 7009804"/>
              <a:gd name="connsiteY1455" fmla="*/ 5086202 h 5834063"/>
              <a:gd name="connsiteX1456" fmla="*/ 5811738 w 7009804"/>
              <a:gd name="connsiteY1456" fmla="*/ 5097364 h 5834063"/>
              <a:gd name="connsiteX1457" fmla="*/ 5819179 w 7009804"/>
              <a:gd name="connsiteY1457" fmla="*/ 5101084 h 5834063"/>
              <a:gd name="connsiteX1458" fmla="*/ 5815459 w 7009804"/>
              <a:gd name="connsiteY1458" fmla="*/ 5089922 h 5834063"/>
              <a:gd name="connsiteX1459" fmla="*/ 5811738 w 7009804"/>
              <a:gd name="connsiteY1459" fmla="*/ 5085271 h 5834063"/>
              <a:gd name="connsiteX1460" fmla="*/ 5033599 w 7009804"/>
              <a:gd name="connsiteY1460" fmla="*/ 5084512 h 5834063"/>
              <a:gd name="connsiteX1461" fmla="*/ 5034485 w 7009804"/>
              <a:gd name="connsiteY1461" fmla="*/ 5087573 h 5834063"/>
              <a:gd name="connsiteX1462" fmla="*/ 5028384 w 7009804"/>
              <a:gd name="connsiteY1462" fmla="*/ 5086129 h 5834063"/>
              <a:gd name="connsiteX1463" fmla="*/ 5033599 w 7009804"/>
              <a:gd name="connsiteY1463" fmla="*/ 5084512 h 5834063"/>
              <a:gd name="connsiteX1464" fmla="*/ 5261074 w 7009804"/>
              <a:gd name="connsiteY1464" fmla="*/ 5082481 h 5834063"/>
              <a:gd name="connsiteX1465" fmla="*/ 5268515 w 7009804"/>
              <a:gd name="connsiteY1465" fmla="*/ 5089922 h 5834063"/>
              <a:gd name="connsiteX1466" fmla="*/ 5261074 w 7009804"/>
              <a:gd name="connsiteY1466" fmla="*/ 5089922 h 5834063"/>
              <a:gd name="connsiteX1467" fmla="*/ 5261074 w 7009804"/>
              <a:gd name="connsiteY1467" fmla="*/ 5082481 h 5834063"/>
              <a:gd name="connsiteX1468" fmla="*/ 5914057 w 7009804"/>
              <a:gd name="connsiteY1468" fmla="*/ 5078760 h 5834063"/>
              <a:gd name="connsiteX1469" fmla="*/ 5915918 w 7009804"/>
              <a:gd name="connsiteY1469" fmla="*/ 5082481 h 5834063"/>
              <a:gd name="connsiteX1470" fmla="*/ 5912728 w 7009804"/>
              <a:gd name="connsiteY1470" fmla="*/ 5079292 h 5834063"/>
              <a:gd name="connsiteX1471" fmla="*/ 5863828 w 7009804"/>
              <a:gd name="connsiteY1471" fmla="*/ 5075040 h 5834063"/>
              <a:gd name="connsiteX1472" fmla="*/ 5856387 w 7009804"/>
              <a:gd name="connsiteY1472" fmla="*/ 5089922 h 5834063"/>
              <a:gd name="connsiteX1473" fmla="*/ 5871269 w 7009804"/>
              <a:gd name="connsiteY1473" fmla="*/ 5104805 h 5834063"/>
              <a:gd name="connsiteX1474" fmla="*/ 5874990 w 7009804"/>
              <a:gd name="connsiteY1474" fmla="*/ 5108526 h 5834063"/>
              <a:gd name="connsiteX1475" fmla="*/ 5886152 w 7009804"/>
              <a:gd name="connsiteY1475" fmla="*/ 5112247 h 5834063"/>
              <a:gd name="connsiteX1476" fmla="*/ 5887520 w 7009804"/>
              <a:gd name="connsiteY1476" fmla="*/ 5113614 h 5834063"/>
              <a:gd name="connsiteX1477" fmla="*/ 5878711 w 7009804"/>
              <a:gd name="connsiteY1477" fmla="*/ 5104805 h 5834063"/>
              <a:gd name="connsiteX1478" fmla="*/ 5871269 w 7009804"/>
              <a:gd name="connsiteY1478" fmla="*/ 5082481 h 5834063"/>
              <a:gd name="connsiteX1479" fmla="*/ 5863828 w 7009804"/>
              <a:gd name="connsiteY1479" fmla="*/ 5075040 h 5834063"/>
              <a:gd name="connsiteX1480" fmla="*/ 5558730 w 7009804"/>
              <a:gd name="connsiteY1480" fmla="*/ 5075040 h 5834063"/>
              <a:gd name="connsiteX1481" fmla="*/ 5566172 w 7009804"/>
              <a:gd name="connsiteY1481" fmla="*/ 5082481 h 5834063"/>
              <a:gd name="connsiteX1482" fmla="*/ 5588496 w 7009804"/>
              <a:gd name="connsiteY1482" fmla="*/ 5097364 h 5834063"/>
              <a:gd name="connsiteX1483" fmla="*/ 5595937 w 7009804"/>
              <a:gd name="connsiteY1483" fmla="*/ 5108526 h 5834063"/>
              <a:gd name="connsiteX1484" fmla="*/ 5603379 w 7009804"/>
              <a:gd name="connsiteY1484" fmla="*/ 5112247 h 5834063"/>
              <a:gd name="connsiteX1485" fmla="*/ 5610820 w 7009804"/>
              <a:gd name="connsiteY1485" fmla="*/ 5112247 h 5834063"/>
              <a:gd name="connsiteX1486" fmla="*/ 5629424 w 7009804"/>
              <a:gd name="connsiteY1486" fmla="*/ 5138291 h 5834063"/>
              <a:gd name="connsiteX1487" fmla="*/ 5662910 w 7009804"/>
              <a:gd name="connsiteY1487" fmla="*/ 5156895 h 5834063"/>
              <a:gd name="connsiteX1488" fmla="*/ 5670351 w 7009804"/>
              <a:gd name="connsiteY1488" fmla="*/ 5171778 h 5834063"/>
              <a:gd name="connsiteX1489" fmla="*/ 5674072 w 7009804"/>
              <a:gd name="connsiteY1489" fmla="*/ 5171778 h 5834063"/>
              <a:gd name="connsiteX1490" fmla="*/ 5685234 w 7009804"/>
              <a:gd name="connsiteY1490" fmla="*/ 5171778 h 5834063"/>
              <a:gd name="connsiteX1491" fmla="*/ 5700117 w 7009804"/>
              <a:gd name="connsiteY1491" fmla="*/ 5186661 h 5834063"/>
              <a:gd name="connsiteX1492" fmla="*/ 5715000 w 7009804"/>
              <a:gd name="connsiteY1492" fmla="*/ 5186661 h 5834063"/>
              <a:gd name="connsiteX1493" fmla="*/ 5711279 w 7009804"/>
              <a:gd name="connsiteY1493" fmla="*/ 5179219 h 5834063"/>
              <a:gd name="connsiteX1494" fmla="*/ 5707558 w 7009804"/>
              <a:gd name="connsiteY1494" fmla="*/ 5179219 h 5834063"/>
              <a:gd name="connsiteX1495" fmla="*/ 5696396 w 7009804"/>
              <a:gd name="connsiteY1495" fmla="*/ 5175499 h 5834063"/>
              <a:gd name="connsiteX1496" fmla="*/ 5692676 w 7009804"/>
              <a:gd name="connsiteY1496" fmla="*/ 5168057 h 5834063"/>
              <a:gd name="connsiteX1497" fmla="*/ 5685234 w 7009804"/>
              <a:gd name="connsiteY1497" fmla="*/ 5153174 h 5834063"/>
              <a:gd name="connsiteX1498" fmla="*/ 5677793 w 7009804"/>
              <a:gd name="connsiteY1498" fmla="*/ 5145733 h 5834063"/>
              <a:gd name="connsiteX1499" fmla="*/ 5659189 w 7009804"/>
              <a:gd name="connsiteY1499" fmla="*/ 5142012 h 5834063"/>
              <a:gd name="connsiteX1500" fmla="*/ 5640586 w 7009804"/>
              <a:gd name="connsiteY1500" fmla="*/ 5134571 h 5834063"/>
              <a:gd name="connsiteX1501" fmla="*/ 5633144 w 7009804"/>
              <a:gd name="connsiteY1501" fmla="*/ 5123409 h 5834063"/>
              <a:gd name="connsiteX1502" fmla="*/ 5618262 w 7009804"/>
              <a:gd name="connsiteY1502" fmla="*/ 5112247 h 5834063"/>
              <a:gd name="connsiteX1503" fmla="*/ 5603379 w 7009804"/>
              <a:gd name="connsiteY1503" fmla="*/ 5104805 h 5834063"/>
              <a:gd name="connsiteX1504" fmla="*/ 5599658 w 7009804"/>
              <a:gd name="connsiteY1504" fmla="*/ 5101084 h 5834063"/>
              <a:gd name="connsiteX1505" fmla="*/ 5592217 w 7009804"/>
              <a:gd name="connsiteY1505" fmla="*/ 5093643 h 5834063"/>
              <a:gd name="connsiteX1506" fmla="*/ 5588496 w 7009804"/>
              <a:gd name="connsiteY1506" fmla="*/ 5089922 h 5834063"/>
              <a:gd name="connsiteX1507" fmla="*/ 5573613 w 7009804"/>
              <a:gd name="connsiteY1507" fmla="*/ 5082481 h 5834063"/>
              <a:gd name="connsiteX1508" fmla="*/ 5558730 w 7009804"/>
              <a:gd name="connsiteY1508" fmla="*/ 5075040 h 5834063"/>
              <a:gd name="connsiteX1509" fmla="*/ 5424785 w 7009804"/>
              <a:gd name="connsiteY1509" fmla="*/ 5075040 h 5834063"/>
              <a:gd name="connsiteX1510" fmla="*/ 5432226 w 7009804"/>
              <a:gd name="connsiteY1510" fmla="*/ 5075040 h 5834063"/>
              <a:gd name="connsiteX1511" fmla="*/ 5432226 w 7009804"/>
              <a:gd name="connsiteY1511" fmla="*/ 5089922 h 5834063"/>
              <a:gd name="connsiteX1512" fmla="*/ 5424785 w 7009804"/>
              <a:gd name="connsiteY1512" fmla="*/ 5082481 h 5834063"/>
              <a:gd name="connsiteX1513" fmla="*/ 5424785 w 7009804"/>
              <a:gd name="connsiteY1513" fmla="*/ 5075040 h 5834063"/>
              <a:gd name="connsiteX1514" fmla="*/ 5232704 w 7009804"/>
              <a:gd name="connsiteY1514" fmla="*/ 5072714 h 5834063"/>
              <a:gd name="connsiteX1515" fmla="*/ 5253633 w 7009804"/>
              <a:gd name="connsiteY1515" fmla="*/ 5082481 h 5834063"/>
              <a:gd name="connsiteX1516" fmla="*/ 5268515 w 7009804"/>
              <a:gd name="connsiteY1516" fmla="*/ 5097364 h 5834063"/>
              <a:gd name="connsiteX1517" fmla="*/ 5275957 w 7009804"/>
              <a:gd name="connsiteY1517" fmla="*/ 5104805 h 5834063"/>
              <a:gd name="connsiteX1518" fmla="*/ 5290840 w 7009804"/>
              <a:gd name="connsiteY1518" fmla="*/ 5112247 h 5834063"/>
              <a:gd name="connsiteX1519" fmla="*/ 5305722 w 7009804"/>
              <a:gd name="connsiteY1519" fmla="*/ 5127129 h 5834063"/>
              <a:gd name="connsiteX1520" fmla="*/ 5320605 w 7009804"/>
              <a:gd name="connsiteY1520" fmla="*/ 5134571 h 5834063"/>
              <a:gd name="connsiteX1521" fmla="*/ 5335488 w 7009804"/>
              <a:gd name="connsiteY1521" fmla="*/ 5149454 h 5834063"/>
              <a:gd name="connsiteX1522" fmla="*/ 5342929 w 7009804"/>
              <a:gd name="connsiteY1522" fmla="*/ 5164336 h 5834063"/>
              <a:gd name="connsiteX1523" fmla="*/ 5335488 w 7009804"/>
              <a:gd name="connsiteY1523" fmla="*/ 5156895 h 5834063"/>
              <a:gd name="connsiteX1524" fmla="*/ 5328047 w 7009804"/>
              <a:gd name="connsiteY1524" fmla="*/ 5149454 h 5834063"/>
              <a:gd name="connsiteX1525" fmla="*/ 5320605 w 7009804"/>
              <a:gd name="connsiteY1525" fmla="*/ 5142012 h 5834063"/>
              <a:gd name="connsiteX1526" fmla="*/ 5313164 w 7009804"/>
              <a:gd name="connsiteY1526" fmla="*/ 5138291 h 5834063"/>
              <a:gd name="connsiteX1527" fmla="*/ 5305722 w 7009804"/>
              <a:gd name="connsiteY1527" fmla="*/ 5134571 h 5834063"/>
              <a:gd name="connsiteX1528" fmla="*/ 5268515 w 7009804"/>
              <a:gd name="connsiteY1528" fmla="*/ 5104805 h 5834063"/>
              <a:gd name="connsiteX1529" fmla="*/ 5242471 w 7009804"/>
              <a:gd name="connsiteY1529" fmla="*/ 5089922 h 5834063"/>
              <a:gd name="connsiteX1530" fmla="*/ 5238750 w 7009804"/>
              <a:gd name="connsiteY1530" fmla="*/ 5082481 h 5834063"/>
              <a:gd name="connsiteX1531" fmla="*/ 5231308 w 7009804"/>
              <a:gd name="connsiteY1531" fmla="*/ 5082481 h 5834063"/>
              <a:gd name="connsiteX1532" fmla="*/ 5231308 w 7009804"/>
              <a:gd name="connsiteY1532" fmla="*/ 5075040 h 5834063"/>
              <a:gd name="connsiteX1533" fmla="*/ 5232704 w 7009804"/>
              <a:gd name="connsiteY1533" fmla="*/ 5072714 h 5834063"/>
              <a:gd name="connsiteX1534" fmla="*/ 4903813 w 7009804"/>
              <a:gd name="connsiteY1534" fmla="*/ 5068047 h 5834063"/>
              <a:gd name="connsiteX1535" fmla="*/ 4924382 w 7009804"/>
              <a:gd name="connsiteY1535" fmla="*/ 5090022 h 5834063"/>
              <a:gd name="connsiteX1536" fmla="*/ 4929844 w 7009804"/>
              <a:gd name="connsiteY1536" fmla="*/ 5094165 h 5834063"/>
              <a:gd name="connsiteX1537" fmla="*/ 4936584 w 7009804"/>
              <a:gd name="connsiteY1537" fmla="*/ 5092910 h 5834063"/>
              <a:gd name="connsiteX1538" fmla="*/ 4935306 w 7009804"/>
              <a:gd name="connsiteY1538" fmla="*/ 5098309 h 5834063"/>
              <a:gd name="connsiteX1539" fmla="*/ 4946229 w 7009804"/>
              <a:gd name="connsiteY1539" fmla="*/ 5106597 h 5834063"/>
              <a:gd name="connsiteX1540" fmla="*/ 4944951 w 7009804"/>
              <a:gd name="connsiteY1540" fmla="*/ 5111996 h 5834063"/>
              <a:gd name="connsiteX1541" fmla="*/ 4932750 w 7009804"/>
              <a:gd name="connsiteY1541" fmla="*/ 5109108 h 5834063"/>
              <a:gd name="connsiteX1542" fmla="*/ 4927288 w 7009804"/>
              <a:gd name="connsiteY1542" fmla="*/ 5104964 h 5834063"/>
              <a:gd name="connsiteX1543" fmla="*/ 4917003 w 7009804"/>
              <a:gd name="connsiteY1543" fmla="*/ 5093977 h 5834063"/>
              <a:gd name="connsiteX1544" fmla="*/ 4907358 w 7009804"/>
              <a:gd name="connsiteY1544" fmla="*/ 5080289 h 5834063"/>
              <a:gd name="connsiteX1545" fmla="*/ 4902535 w 7009804"/>
              <a:gd name="connsiteY1545" fmla="*/ 5073446 h 5834063"/>
              <a:gd name="connsiteX1546" fmla="*/ 4899485 w 7009804"/>
              <a:gd name="connsiteY1546" fmla="*/ 5072724 h 5834063"/>
              <a:gd name="connsiteX1547" fmla="*/ 4896434 w 7009804"/>
              <a:gd name="connsiteY1547" fmla="*/ 5072002 h 5834063"/>
              <a:gd name="connsiteX1548" fmla="*/ 4903813 w 7009804"/>
              <a:gd name="connsiteY1548" fmla="*/ 5068047 h 5834063"/>
              <a:gd name="connsiteX1549" fmla="*/ 6697265 w 7009804"/>
              <a:gd name="connsiteY1549" fmla="*/ 5067598 h 5834063"/>
              <a:gd name="connsiteX1550" fmla="*/ 6704706 w 7009804"/>
              <a:gd name="connsiteY1550" fmla="*/ 5075040 h 5834063"/>
              <a:gd name="connsiteX1551" fmla="*/ 6697265 w 7009804"/>
              <a:gd name="connsiteY1551" fmla="*/ 5075040 h 5834063"/>
              <a:gd name="connsiteX1552" fmla="*/ 6697265 w 7009804"/>
              <a:gd name="connsiteY1552" fmla="*/ 5067598 h 5834063"/>
              <a:gd name="connsiteX1553" fmla="*/ 5901035 w 7009804"/>
              <a:gd name="connsiteY1553" fmla="*/ 5067598 h 5834063"/>
              <a:gd name="connsiteX1554" fmla="*/ 5912728 w 7009804"/>
              <a:gd name="connsiteY1554" fmla="*/ 5079292 h 5834063"/>
              <a:gd name="connsiteX1555" fmla="*/ 5911732 w 7009804"/>
              <a:gd name="connsiteY1555" fmla="*/ 5079690 h 5834063"/>
              <a:gd name="connsiteX1556" fmla="*/ 5908476 w 7009804"/>
              <a:gd name="connsiteY1556" fmla="*/ 5082481 h 5834063"/>
              <a:gd name="connsiteX1557" fmla="*/ 5901035 w 7009804"/>
              <a:gd name="connsiteY1557" fmla="*/ 5089922 h 5834063"/>
              <a:gd name="connsiteX1558" fmla="*/ 5893594 w 7009804"/>
              <a:gd name="connsiteY1558" fmla="*/ 5082481 h 5834063"/>
              <a:gd name="connsiteX1559" fmla="*/ 5897314 w 7009804"/>
              <a:gd name="connsiteY1559" fmla="*/ 5071319 h 5834063"/>
              <a:gd name="connsiteX1560" fmla="*/ 5901035 w 7009804"/>
              <a:gd name="connsiteY1560" fmla="*/ 5067598 h 5834063"/>
              <a:gd name="connsiteX1561" fmla="*/ 5804297 w 7009804"/>
              <a:gd name="connsiteY1561" fmla="*/ 5067598 h 5834063"/>
              <a:gd name="connsiteX1562" fmla="*/ 5804297 w 7009804"/>
              <a:gd name="connsiteY1562" fmla="*/ 5075040 h 5834063"/>
              <a:gd name="connsiteX1563" fmla="*/ 5811738 w 7009804"/>
              <a:gd name="connsiteY1563" fmla="*/ 5075040 h 5834063"/>
              <a:gd name="connsiteX1564" fmla="*/ 5804297 w 7009804"/>
              <a:gd name="connsiteY1564" fmla="*/ 5067598 h 5834063"/>
              <a:gd name="connsiteX1565" fmla="*/ 5089922 w 7009804"/>
              <a:gd name="connsiteY1565" fmla="*/ 5067598 h 5834063"/>
              <a:gd name="connsiteX1566" fmla="*/ 5089922 w 7009804"/>
              <a:gd name="connsiteY1566" fmla="*/ 5075040 h 5834063"/>
              <a:gd name="connsiteX1567" fmla="*/ 5097363 w 7009804"/>
              <a:gd name="connsiteY1567" fmla="*/ 5075040 h 5834063"/>
              <a:gd name="connsiteX1568" fmla="*/ 5097363 w 7009804"/>
              <a:gd name="connsiteY1568" fmla="*/ 5067598 h 5834063"/>
              <a:gd name="connsiteX1569" fmla="*/ 5089922 w 7009804"/>
              <a:gd name="connsiteY1569" fmla="*/ 5067598 h 5834063"/>
              <a:gd name="connsiteX1570" fmla="*/ 5020017 w 7009804"/>
              <a:gd name="connsiteY1570" fmla="*/ 5067043 h 5834063"/>
              <a:gd name="connsiteX1571" fmla="*/ 5021150 w 7009804"/>
              <a:gd name="connsiteY1571" fmla="*/ 5075864 h 5834063"/>
              <a:gd name="connsiteX1572" fmla="*/ 5012639 w 7009804"/>
              <a:gd name="connsiteY1572" fmla="*/ 5070998 h 5834063"/>
              <a:gd name="connsiteX1573" fmla="*/ 4650053 w 7009804"/>
              <a:gd name="connsiteY1573" fmla="*/ 5065001 h 5834063"/>
              <a:gd name="connsiteX1574" fmla="*/ 4657926 w 7009804"/>
              <a:gd name="connsiteY1574" fmla="*/ 5072566 h 5834063"/>
              <a:gd name="connsiteX1575" fmla="*/ 4651826 w 7009804"/>
              <a:gd name="connsiteY1575" fmla="*/ 5071122 h 5834063"/>
              <a:gd name="connsiteX1576" fmla="*/ 4650053 w 7009804"/>
              <a:gd name="connsiteY1576" fmla="*/ 5065001 h 5834063"/>
              <a:gd name="connsiteX1577" fmla="*/ 4590942 w 7009804"/>
              <a:gd name="connsiteY1577" fmla="*/ 5059562 h 5834063"/>
              <a:gd name="connsiteX1578" fmla="*/ 4598691 w 7009804"/>
              <a:gd name="connsiteY1578" fmla="*/ 5064247 h 5834063"/>
              <a:gd name="connsiteX1579" fmla="*/ 4615076 w 7009804"/>
              <a:gd name="connsiteY1579" fmla="*/ 5076679 h 5834063"/>
              <a:gd name="connsiteX1580" fmla="*/ 4622310 w 7009804"/>
              <a:gd name="connsiteY1580" fmla="*/ 5086943 h 5834063"/>
              <a:gd name="connsiteX1581" fmla="*/ 4610110 w 7009804"/>
              <a:gd name="connsiteY1581" fmla="*/ 5084055 h 5834063"/>
              <a:gd name="connsiteX1582" fmla="*/ 4599186 w 7009804"/>
              <a:gd name="connsiteY1582" fmla="*/ 5075767 h 5834063"/>
              <a:gd name="connsiteX1583" fmla="*/ 4588262 w 7009804"/>
              <a:gd name="connsiteY1583" fmla="*/ 5067481 h 5834063"/>
              <a:gd name="connsiteX1584" fmla="*/ 4583440 w 7009804"/>
              <a:gd name="connsiteY1584" fmla="*/ 5060637 h 5834063"/>
              <a:gd name="connsiteX1585" fmla="*/ 4590942 w 7009804"/>
              <a:gd name="connsiteY1585" fmla="*/ 5059562 h 5834063"/>
              <a:gd name="connsiteX1586" fmla="*/ 4551657 w 7009804"/>
              <a:gd name="connsiteY1586" fmla="*/ 5058816 h 5834063"/>
              <a:gd name="connsiteX1587" fmla="*/ 4557759 w 7009804"/>
              <a:gd name="connsiteY1587" fmla="*/ 5060260 h 5834063"/>
              <a:gd name="connsiteX1588" fmla="*/ 4556481 w 7009804"/>
              <a:gd name="connsiteY1588" fmla="*/ 5065659 h 5834063"/>
              <a:gd name="connsiteX1589" fmla="*/ 4912470 w 7009804"/>
              <a:gd name="connsiteY1589" fmla="*/ 5058692 h 5834063"/>
              <a:gd name="connsiteX1590" fmla="*/ 4911192 w 7009804"/>
              <a:gd name="connsiteY1590" fmla="*/ 5064091 h 5834063"/>
              <a:gd name="connsiteX1591" fmla="*/ 4908781 w 7009804"/>
              <a:gd name="connsiteY1591" fmla="*/ 5060670 h 5834063"/>
              <a:gd name="connsiteX1592" fmla="*/ 4912470 w 7009804"/>
              <a:gd name="connsiteY1592" fmla="*/ 5058692 h 5834063"/>
              <a:gd name="connsiteX1593" fmla="*/ 5826621 w 7009804"/>
              <a:gd name="connsiteY1593" fmla="*/ 5052715 h 5834063"/>
              <a:gd name="connsiteX1594" fmla="*/ 5834062 w 7009804"/>
              <a:gd name="connsiteY1594" fmla="*/ 5060157 h 5834063"/>
              <a:gd name="connsiteX1595" fmla="*/ 5834062 w 7009804"/>
              <a:gd name="connsiteY1595" fmla="*/ 5067598 h 5834063"/>
              <a:gd name="connsiteX1596" fmla="*/ 5841504 w 7009804"/>
              <a:gd name="connsiteY1596" fmla="*/ 5075040 h 5834063"/>
              <a:gd name="connsiteX1597" fmla="*/ 5845224 w 7009804"/>
              <a:gd name="connsiteY1597" fmla="*/ 5067598 h 5834063"/>
              <a:gd name="connsiteX1598" fmla="*/ 5826621 w 7009804"/>
              <a:gd name="connsiteY1598" fmla="*/ 5052715 h 5834063"/>
              <a:gd name="connsiteX1599" fmla="*/ 5067597 w 7009804"/>
              <a:gd name="connsiteY1599" fmla="*/ 5052715 h 5834063"/>
              <a:gd name="connsiteX1600" fmla="*/ 5067597 w 7009804"/>
              <a:gd name="connsiteY1600" fmla="*/ 5060157 h 5834063"/>
              <a:gd name="connsiteX1601" fmla="*/ 5075039 w 7009804"/>
              <a:gd name="connsiteY1601" fmla="*/ 5067598 h 5834063"/>
              <a:gd name="connsiteX1602" fmla="*/ 5082480 w 7009804"/>
              <a:gd name="connsiteY1602" fmla="*/ 5067598 h 5834063"/>
              <a:gd name="connsiteX1603" fmla="*/ 5075039 w 7009804"/>
              <a:gd name="connsiteY1603" fmla="*/ 5060157 h 5834063"/>
              <a:gd name="connsiteX1604" fmla="*/ 5067597 w 7009804"/>
              <a:gd name="connsiteY1604" fmla="*/ 5052715 h 5834063"/>
              <a:gd name="connsiteX1605" fmla="*/ 4927228 w 7009804"/>
              <a:gd name="connsiteY1605" fmla="*/ 5050781 h 5834063"/>
              <a:gd name="connsiteX1606" fmla="*/ 4925950 w 7009804"/>
              <a:gd name="connsiteY1606" fmla="*/ 5056181 h 5834063"/>
              <a:gd name="connsiteX1607" fmla="*/ 4924672 w 7009804"/>
              <a:gd name="connsiteY1607" fmla="*/ 5061580 h 5834063"/>
              <a:gd name="connsiteX1608" fmla="*/ 4929494 w 7009804"/>
              <a:gd name="connsiteY1608" fmla="*/ 5068424 h 5834063"/>
              <a:gd name="connsiteX1609" fmla="*/ 4930133 w 7009804"/>
              <a:gd name="connsiteY1609" fmla="*/ 5065724 h 5834063"/>
              <a:gd name="connsiteX1610" fmla="*/ 4932050 w 7009804"/>
              <a:gd name="connsiteY1610" fmla="*/ 5057625 h 5834063"/>
              <a:gd name="connsiteX1611" fmla="*/ 4875866 w 7009804"/>
              <a:gd name="connsiteY1611" fmla="*/ 5050028 h 5834063"/>
              <a:gd name="connsiteX1612" fmla="*/ 4880688 w 7009804"/>
              <a:gd name="connsiteY1612" fmla="*/ 5056871 h 5834063"/>
              <a:gd name="connsiteX1613" fmla="*/ 4877638 w 7009804"/>
              <a:gd name="connsiteY1613" fmla="*/ 5056149 h 5834063"/>
              <a:gd name="connsiteX1614" fmla="*/ 4875866 w 7009804"/>
              <a:gd name="connsiteY1614" fmla="*/ 5050028 h 5834063"/>
              <a:gd name="connsiteX1615" fmla="*/ 5990332 w 7009804"/>
              <a:gd name="connsiteY1615" fmla="*/ 5045274 h 5834063"/>
              <a:gd name="connsiteX1616" fmla="*/ 6072187 w 7009804"/>
              <a:gd name="connsiteY1616" fmla="*/ 5112247 h 5834063"/>
              <a:gd name="connsiteX1617" fmla="*/ 6049863 w 7009804"/>
              <a:gd name="connsiteY1617" fmla="*/ 5104805 h 5834063"/>
              <a:gd name="connsiteX1618" fmla="*/ 6031260 w 7009804"/>
              <a:gd name="connsiteY1618" fmla="*/ 5089922 h 5834063"/>
              <a:gd name="connsiteX1619" fmla="*/ 6020097 w 7009804"/>
              <a:gd name="connsiteY1619" fmla="*/ 5075040 h 5834063"/>
              <a:gd name="connsiteX1620" fmla="*/ 4881562 w 7009804"/>
              <a:gd name="connsiteY1620" fmla="*/ 5045274 h 5834063"/>
              <a:gd name="connsiteX1621" fmla="*/ 4883259 w 7009804"/>
              <a:gd name="connsiteY1621" fmla="*/ 5046122 h 5834063"/>
              <a:gd name="connsiteX1622" fmla="*/ 4883244 w 7009804"/>
              <a:gd name="connsiteY1622" fmla="*/ 5046072 h 5834063"/>
              <a:gd name="connsiteX1623" fmla="*/ 4883337 w 7009804"/>
              <a:gd name="connsiteY1623" fmla="*/ 5046162 h 5834063"/>
              <a:gd name="connsiteX1624" fmla="*/ 4889004 w 7009804"/>
              <a:gd name="connsiteY1624" fmla="*/ 5048995 h 5834063"/>
              <a:gd name="connsiteX1625" fmla="*/ 4889004 w 7009804"/>
              <a:gd name="connsiteY1625" fmla="*/ 5051607 h 5834063"/>
              <a:gd name="connsiteX1626" fmla="*/ 4891117 w 7009804"/>
              <a:gd name="connsiteY1626" fmla="*/ 5053638 h 5834063"/>
              <a:gd name="connsiteX1627" fmla="*/ 4895941 w 7009804"/>
              <a:gd name="connsiteY1627" fmla="*/ 5060481 h 5834063"/>
              <a:gd name="connsiteX1628" fmla="*/ 4892890 w 7009804"/>
              <a:gd name="connsiteY1628" fmla="*/ 5059759 h 5834063"/>
              <a:gd name="connsiteX1629" fmla="*/ 4888068 w 7009804"/>
              <a:gd name="connsiteY1629" fmla="*/ 5052916 h 5834063"/>
              <a:gd name="connsiteX1630" fmla="*/ 4887219 w 7009804"/>
              <a:gd name="connsiteY1630" fmla="*/ 5052715 h 5834063"/>
              <a:gd name="connsiteX1631" fmla="*/ 4881562 w 7009804"/>
              <a:gd name="connsiteY1631" fmla="*/ 5052715 h 5834063"/>
              <a:gd name="connsiteX1632" fmla="*/ 4881562 w 7009804"/>
              <a:gd name="connsiteY1632" fmla="*/ 5045274 h 5834063"/>
              <a:gd name="connsiteX1633" fmla="*/ 5820109 w 7009804"/>
              <a:gd name="connsiteY1633" fmla="*/ 5040623 h 5834063"/>
              <a:gd name="connsiteX1634" fmla="*/ 5815459 w 7009804"/>
              <a:gd name="connsiteY1634" fmla="*/ 5041553 h 5834063"/>
              <a:gd name="connsiteX1635" fmla="*/ 5819179 w 7009804"/>
              <a:gd name="connsiteY1635" fmla="*/ 5045274 h 5834063"/>
              <a:gd name="connsiteX1636" fmla="*/ 5826621 w 7009804"/>
              <a:gd name="connsiteY1636" fmla="*/ 5045274 h 5834063"/>
              <a:gd name="connsiteX1637" fmla="*/ 5820109 w 7009804"/>
              <a:gd name="connsiteY1637" fmla="*/ 5040623 h 5834063"/>
              <a:gd name="connsiteX1638" fmla="*/ 4651229 w 7009804"/>
              <a:gd name="connsiteY1638" fmla="*/ 5039620 h 5834063"/>
              <a:gd name="connsiteX1639" fmla="*/ 4652116 w 7009804"/>
              <a:gd name="connsiteY1639" fmla="*/ 5042681 h 5834063"/>
              <a:gd name="connsiteX1640" fmla="*/ 4646014 w 7009804"/>
              <a:gd name="connsiteY1640" fmla="*/ 5041237 h 5834063"/>
              <a:gd name="connsiteX1641" fmla="*/ 4651229 w 7009804"/>
              <a:gd name="connsiteY1641" fmla="*/ 5039620 h 5834063"/>
              <a:gd name="connsiteX1642" fmla="*/ 6838652 w 7009804"/>
              <a:gd name="connsiteY1642" fmla="*/ 5037833 h 5834063"/>
              <a:gd name="connsiteX1643" fmla="*/ 6842372 w 7009804"/>
              <a:gd name="connsiteY1643" fmla="*/ 5037833 h 5834063"/>
              <a:gd name="connsiteX1644" fmla="*/ 6846094 w 7009804"/>
              <a:gd name="connsiteY1644" fmla="*/ 5045274 h 5834063"/>
              <a:gd name="connsiteX1645" fmla="*/ 6838652 w 7009804"/>
              <a:gd name="connsiteY1645" fmla="*/ 5045274 h 5834063"/>
              <a:gd name="connsiteX1646" fmla="*/ 6838652 w 7009804"/>
              <a:gd name="connsiteY1646" fmla="*/ 5037833 h 5834063"/>
              <a:gd name="connsiteX1647" fmla="*/ 5975449 w 7009804"/>
              <a:gd name="connsiteY1647" fmla="*/ 5037833 h 5834063"/>
              <a:gd name="connsiteX1648" fmla="*/ 5982890 w 7009804"/>
              <a:gd name="connsiteY1648" fmla="*/ 5041553 h 5834063"/>
              <a:gd name="connsiteX1649" fmla="*/ 5979170 w 7009804"/>
              <a:gd name="connsiteY1649" fmla="*/ 5045274 h 5834063"/>
              <a:gd name="connsiteX1650" fmla="*/ 5975449 w 7009804"/>
              <a:gd name="connsiteY1650" fmla="*/ 5037833 h 5834063"/>
              <a:gd name="connsiteX1651" fmla="*/ 5700117 w 7009804"/>
              <a:gd name="connsiteY1651" fmla="*/ 5037833 h 5834063"/>
              <a:gd name="connsiteX1652" fmla="*/ 5703838 w 7009804"/>
              <a:gd name="connsiteY1652" fmla="*/ 5045274 h 5834063"/>
              <a:gd name="connsiteX1653" fmla="*/ 5707558 w 7009804"/>
              <a:gd name="connsiteY1653" fmla="*/ 5045274 h 5834063"/>
              <a:gd name="connsiteX1654" fmla="*/ 5506640 w 7009804"/>
              <a:gd name="connsiteY1654" fmla="*/ 5037833 h 5834063"/>
              <a:gd name="connsiteX1655" fmla="*/ 5543847 w 7009804"/>
              <a:gd name="connsiteY1655" fmla="*/ 5060157 h 5834063"/>
              <a:gd name="connsiteX1656" fmla="*/ 5536406 w 7009804"/>
              <a:gd name="connsiteY1656" fmla="*/ 5052715 h 5834063"/>
              <a:gd name="connsiteX1657" fmla="*/ 5514082 w 7009804"/>
              <a:gd name="connsiteY1657" fmla="*/ 5041553 h 5834063"/>
              <a:gd name="connsiteX1658" fmla="*/ 5506640 w 7009804"/>
              <a:gd name="connsiteY1658" fmla="*/ 5037833 h 5834063"/>
              <a:gd name="connsiteX1659" fmla="*/ 4822237 w 7009804"/>
              <a:gd name="connsiteY1659" fmla="*/ 5031632 h 5834063"/>
              <a:gd name="connsiteX1660" fmla="*/ 4834438 w 7009804"/>
              <a:gd name="connsiteY1660" fmla="*/ 5034520 h 5834063"/>
              <a:gd name="connsiteX1661" fmla="*/ 4833160 w 7009804"/>
              <a:gd name="connsiteY1661" fmla="*/ 5039919 h 5834063"/>
              <a:gd name="connsiteX1662" fmla="*/ 4824649 w 7009804"/>
              <a:gd name="connsiteY1662" fmla="*/ 5035054 h 5834063"/>
              <a:gd name="connsiteX1663" fmla="*/ 4822237 w 7009804"/>
              <a:gd name="connsiteY1663" fmla="*/ 5031632 h 5834063"/>
              <a:gd name="connsiteX1664" fmla="*/ 5901035 w 7009804"/>
              <a:gd name="connsiteY1664" fmla="*/ 5022950 h 5834063"/>
              <a:gd name="connsiteX1665" fmla="*/ 5945683 w 7009804"/>
              <a:gd name="connsiteY1665" fmla="*/ 5067598 h 5834063"/>
              <a:gd name="connsiteX1666" fmla="*/ 5923359 w 7009804"/>
              <a:gd name="connsiteY1666" fmla="*/ 5045274 h 5834063"/>
              <a:gd name="connsiteX1667" fmla="*/ 5901035 w 7009804"/>
              <a:gd name="connsiteY1667" fmla="*/ 5022950 h 5834063"/>
              <a:gd name="connsiteX1668" fmla="*/ 5350371 w 7009804"/>
              <a:gd name="connsiteY1668" fmla="*/ 5022950 h 5834063"/>
              <a:gd name="connsiteX1669" fmla="*/ 5372695 w 7009804"/>
              <a:gd name="connsiteY1669" fmla="*/ 5034112 h 5834063"/>
              <a:gd name="connsiteX1670" fmla="*/ 5380137 w 7009804"/>
              <a:gd name="connsiteY1670" fmla="*/ 5037833 h 5834063"/>
              <a:gd name="connsiteX1671" fmla="*/ 5380137 w 7009804"/>
              <a:gd name="connsiteY1671" fmla="*/ 5045274 h 5834063"/>
              <a:gd name="connsiteX1672" fmla="*/ 5365254 w 7009804"/>
              <a:gd name="connsiteY1672" fmla="*/ 5037833 h 5834063"/>
              <a:gd name="connsiteX1673" fmla="*/ 5357812 w 7009804"/>
              <a:gd name="connsiteY1673" fmla="*/ 5030391 h 5834063"/>
              <a:gd name="connsiteX1674" fmla="*/ 4554503 w 7009804"/>
              <a:gd name="connsiteY1674" fmla="*/ 5019576 h 5834063"/>
              <a:gd name="connsiteX1675" fmla="*/ 4560604 w 7009804"/>
              <a:gd name="connsiteY1675" fmla="*/ 5021020 h 5834063"/>
              <a:gd name="connsiteX1676" fmla="*/ 4567838 w 7009804"/>
              <a:gd name="connsiteY1676" fmla="*/ 5031285 h 5834063"/>
              <a:gd name="connsiteX1677" fmla="*/ 4568971 w 7009804"/>
              <a:gd name="connsiteY1677" fmla="*/ 5040106 h 5834063"/>
              <a:gd name="connsiteX1678" fmla="*/ 4573794 w 7009804"/>
              <a:gd name="connsiteY1678" fmla="*/ 5046950 h 5834063"/>
              <a:gd name="connsiteX1679" fmla="*/ 4568332 w 7009804"/>
              <a:gd name="connsiteY1679" fmla="*/ 5042806 h 5834063"/>
              <a:gd name="connsiteX1680" fmla="*/ 4564149 w 7009804"/>
              <a:gd name="connsiteY1680" fmla="*/ 5033263 h 5834063"/>
              <a:gd name="connsiteX1681" fmla="*/ 5395019 w 7009804"/>
              <a:gd name="connsiteY1681" fmla="*/ 5019229 h 5834063"/>
              <a:gd name="connsiteX1682" fmla="*/ 5402461 w 7009804"/>
              <a:gd name="connsiteY1682" fmla="*/ 5022950 h 5834063"/>
              <a:gd name="connsiteX1683" fmla="*/ 5409902 w 7009804"/>
              <a:gd name="connsiteY1683" fmla="*/ 5030391 h 5834063"/>
              <a:gd name="connsiteX1684" fmla="*/ 5424785 w 7009804"/>
              <a:gd name="connsiteY1684" fmla="*/ 5037833 h 5834063"/>
              <a:gd name="connsiteX1685" fmla="*/ 5454551 w 7009804"/>
              <a:gd name="connsiteY1685" fmla="*/ 5060157 h 5834063"/>
              <a:gd name="connsiteX1686" fmla="*/ 5484316 w 7009804"/>
              <a:gd name="connsiteY1686" fmla="*/ 5082481 h 5834063"/>
              <a:gd name="connsiteX1687" fmla="*/ 5491758 w 7009804"/>
              <a:gd name="connsiteY1687" fmla="*/ 5097364 h 5834063"/>
              <a:gd name="connsiteX1688" fmla="*/ 5501059 w 7009804"/>
              <a:gd name="connsiteY1688" fmla="*/ 5099224 h 5834063"/>
              <a:gd name="connsiteX1689" fmla="*/ 5504611 w 7009804"/>
              <a:gd name="connsiteY1689" fmla="*/ 5100747 h 5834063"/>
              <a:gd name="connsiteX1690" fmla="*/ 5501059 w 7009804"/>
              <a:gd name="connsiteY1690" fmla="*/ 5100154 h 5834063"/>
              <a:gd name="connsiteX1691" fmla="*/ 5499199 w 7009804"/>
              <a:gd name="connsiteY1691" fmla="*/ 5104805 h 5834063"/>
              <a:gd name="connsiteX1692" fmla="*/ 5484316 w 7009804"/>
              <a:gd name="connsiteY1692" fmla="*/ 5104805 h 5834063"/>
              <a:gd name="connsiteX1693" fmla="*/ 5476875 w 7009804"/>
              <a:gd name="connsiteY1693" fmla="*/ 5089922 h 5834063"/>
              <a:gd name="connsiteX1694" fmla="*/ 5454551 w 7009804"/>
              <a:gd name="connsiteY1694" fmla="*/ 5075040 h 5834063"/>
              <a:gd name="connsiteX1695" fmla="*/ 5447109 w 7009804"/>
              <a:gd name="connsiteY1695" fmla="*/ 5075040 h 5834063"/>
              <a:gd name="connsiteX1696" fmla="*/ 5447109 w 7009804"/>
              <a:gd name="connsiteY1696" fmla="*/ 5067598 h 5834063"/>
              <a:gd name="connsiteX1697" fmla="*/ 5439668 w 7009804"/>
              <a:gd name="connsiteY1697" fmla="*/ 5067598 h 5834063"/>
              <a:gd name="connsiteX1698" fmla="*/ 5387578 w 7009804"/>
              <a:gd name="connsiteY1698" fmla="*/ 5022950 h 5834063"/>
              <a:gd name="connsiteX1699" fmla="*/ 5395019 w 7009804"/>
              <a:gd name="connsiteY1699" fmla="*/ 5019229 h 5834063"/>
              <a:gd name="connsiteX1700" fmla="*/ 5954054 w 7009804"/>
              <a:gd name="connsiteY1700" fmla="*/ 5017369 h 5834063"/>
              <a:gd name="connsiteX1701" fmla="*/ 5960566 w 7009804"/>
              <a:gd name="connsiteY1701" fmla="*/ 5019229 h 5834063"/>
              <a:gd name="connsiteX1702" fmla="*/ 5968008 w 7009804"/>
              <a:gd name="connsiteY1702" fmla="*/ 5030391 h 5834063"/>
              <a:gd name="connsiteX1703" fmla="*/ 5953125 w 7009804"/>
              <a:gd name="connsiteY1703" fmla="*/ 5030391 h 5834063"/>
              <a:gd name="connsiteX1704" fmla="*/ 5949404 w 7009804"/>
              <a:gd name="connsiteY1704" fmla="*/ 5019229 h 5834063"/>
              <a:gd name="connsiteX1705" fmla="*/ 5954054 w 7009804"/>
              <a:gd name="connsiteY1705" fmla="*/ 5017369 h 5834063"/>
              <a:gd name="connsiteX1706" fmla="*/ 6853534 w 7009804"/>
              <a:gd name="connsiteY1706" fmla="*/ 5015508 h 5834063"/>
              <a:gd name="connsiteX1707" fmla="*/ 6868418 w 7009804"/>
              <a:gd name="connsiteY1707" fmla="*/ 5030391 h 5834063"/>
              <a:gd name="connsiteX1708" fmla="*/ 6860976 w 7009804"/>
              <a:gd name="connsiteY1708" fmla="*/ 5030391 h 5834063"/>
              <a:gd name="connsiteX1709" fmla="*/ 4543579 w 7009804"/>
              <a:gd name="connsiteY1709" fmla="*/ 5011289 h 5834063"/>
              <a:gd name="connsiteX1710" fmla="*/ 4549681 w 7009804"/>
              <a:gd name="connsiteY1710" fmla="*/ 5012733 h 5834063"/>
              <a:gd name="connsiteX1711" fmla="*/ 4560604 w 7009804"/>
              <a:gd name="connsiteY1711" fmla="*/ 5021020 h 5834063"/>
              <a:gd name="connsiteX1712" fmla="*/ 5930801 w 7009804"/>
              <a:gd name="connsiteY1712" fmla="*/ 5008067 h 5834063"/>
              <a:gd name="connsiteX1713" fmla="*/ 5938242 w 7009804"/>
              <a:gd name="connsiteY1713" fmla="*/ 5008067 h 5834063"/>
              <a:gd name="connsiteX1714" fmla="*/ 5945683 w 7009804"/>
              <a:gd name="connsiteY1714" fmla="*/ 5008067 h 5834063"/>
              <a:gd name="connsiteX1715" fmla="*/ 5945683 w 7009804"/>
              <a:gd name="connsiteY1715" fmla="*/ 5015508 h 5834063"/>
              <a:gd name="connsiteX1716" fmla="*/ 5938242 w 7009804"/>
              <a:gd name="connsiteY1716" fmla="*/ 5015508 h 5834063"/>
              <a:gd name="connsiteX1717" fmla="*/ 5127129 w 7009804"/>
              <a:gd name="connsiteY1717" fmla="*/ 5008067 h 5834063"/>
              <a:gd name="connsiteX1718" fmla="*/ 5119687 w 7009804"/>
              <a:gd name="connsiteY1718" fmla="*/ 5015508 h 5834063"/>
              <a:gd name="connsiteX1719" fmla="*/ 5149453 w 7009804"/>
              <a:gd name="connsiteY1719" fmla="*/ 5030391 h 5834063"/>
              <a:gd name="connsiteX1720" fmla="*/ 5149453 w 7009804"/>
              <a:gd name="connsiteY1720" fmla="*/ 5022950 h 5834063"/>
              <a:gd name="connsiteX1721" fmla="*/ 5127129 w 7009804"/>
              <a:gd name="connsiteY1721" fmla="*/ 5008067 h 5834063"/>
              <a:gd name="connsiteX1722" fmla="*/ 4790745 w 7009804"/>
              <a:gd name="connsiteY1722" fmla="*/ 5001370 h 5834063"/>
              <a:gd name="connsiteX1723" fmla="*/ 4802947 w 7009804"/>
              <a:gd name="connsiteY1723" fmla="*/ 5004258 h 5834063"/>
              <a:gd name="connsiteX1724" fmla="*/ 4807769 w 7009804"/>
              <a:gd name="connsiteY1724" fmla="*/ 5011101 h 5834063"/>
              <a:gd name="connsiteX1725" fmla="*/ 4812591 w 7009804"/>
              <a:gd name="connsiteY1725" fmla="*/ 5017945 h 5834063"/>
              <a:gd name="connsiteX1726" fmla="*/ 4811313 w 7009804"/>
              <a:gd name="connsiteY1726" fmla="*/ 5023344 h 5834063"/>
              <a:gd name="connsiteX1727" fmla="*/ 4806491 w 7009804"/>
              <a:gd name="connsiteY1727" fmla="*/ 5016501 h 5834063"/>
              <a:gd name="connsiteX1728" fmla="*/ 4795568 w 7009804"/>
              <a:gd name="connsiteY1728" fmla="*/ 5008213 h 5834063"/>
              <a:gd name="connsiteX1729" fmla="*/ 4790745 w 7009804"/>
              <a:gd name="connsiteY1729" fmla="*/ 5001370 h 5834063"/>
              <a:gd name="connsiteX1730" fmla="*/ 5484316 w 7009804"/>
              <a:gd name="connsiteY1730" fmla="*/ 5000625 h 5834063"/>
              <a:gd name="connsiteX1731" fmla="*/ 5484316 w 7009804"/>
              <a:gd name="connsiteY1731" fmla="*/ 5008067 h 5834063"/>
              <a:gd name="connsiteX1732" fmla="*/ 5491758 w 7009804"/>
              <a:gd name="connsiteY1732" fmla="*/ 5008067 h 5834063"/>
              <a:gd name="connsiteX1733" fmla="*/ 5484316 w 7009804"/>
              <a:gd name="connsiteY1733" fmla="*/ 5000625 h 5834063"/>
              <a:gd name="connsiteX1734" fmla="*/ 5179219 w 7009804"/>
              <a:gd name="connsiteY1734" fmla="*/ 5000625 h 5834063"/>
              <a:gd name="connsiteX1735" fmla="*/ 5186660 w 7009804"/>
              <a:gd name="connsiteY1735" fmla="*/ 5008067 h 5834063"/>
              <a:gd name="connsiteX1736" fmla="*/ 5194101 w 7009804"/>
              <a:gd name="connsiteY1736" fmla="*/ 5011788 h 5834063"/>
              <a:gd name="connsiteX1737" fmla="*/ 5201543 w 7009804"/>
              <a:gd name="connsiteY1737" fmla="*/ 5015508 h 5834063"/>
              <a:gd name="connsiteX1738" fmla="*/ 5223867 w 7009804"/>
              <a:gd name="connsiteY1738" fmla="*/ 5030391 h 5834063"/>
              <a:gd name="connsiteX1739" fmla="*/ 5216426 w 7009804"/>
              <a:gd name="connsiteY1739" fmla="*/ 5030391 h 5834063"/>
              <a:gd name="connsiteX1740" fmla="*/ 5208984 w 7009804"/>
              <a:gd name="connsiteY1740" fmla="*/ 5022950 h 5834063"/>
              <a:gd name="connsiteX1741" fmla="*/ 5179219 w 7009804"/>
              <a:gd name="connsiteY1741" fmla="*/ 5000625 h 5834063"/>
              <a:gd name="connsiteX1742" fmla="*/ 4482572 w 7009804"/>
              <a:gd name="connsiteY1742" fmla="*/ 4996848 h 5834063"/>
              <a:gd name="connsiteX1743" fmla="*/ 4499597 w 7009804"/>
              <a:gd name="connsiteY1743" fmla="*/ 5006579 h 5834063"/>
              <a:gd name="connsiteX1744" fmla="*/ 4505697 w 7009804"/>
              <a:gd name="connsiteY1744" fmla="*/ 5008024 h 5834063"/>
              <a:gd name="connsiteX1745" fmla="*/ 4508109 w 7009804"/>
              <a:gd name="connsiteY1745" fmla="*/ 5011446 h 5834063"/>
              <a:gd name="connsiteX1746" fmla="*/ 4510520 w 7009804"/>
              <a:gd name="connsiteY1746" fmla="*/ 5014867 h 5834063"/>
              <a:gd name="connsiteX1747" fmla="*/ 4493496 w 7009804"/>
              <a:gd name="connsiteY1747" fmla="*/ 5005135 h 5834063"/>
              <a:gd name="connsiteX1748" fmla="*/ 4484984 w 7009804"/>
              <a:gd name="connsiteY1748" fmla="*/ 5000269 h 5834063"/>
              <a:gd name="connsiteX1749" fmla="*/ 4482572 w 7009804"/>
              <a:gd name="connsiteY1749" fmla="*/ 4996848 h 5834063"/>
              <a:gd name="connsiteX1750" fmla="*/ 4811603 w 7009804"/>
              <a:gd name="connsiteY1750" fmla="*/ 4994903 h 5834063"/>
              <a:gd name="connsiteX1751" fmla="*/ 4817704 w 7009804"/>
              <a:gd name="connsiteY1751" fmla="*/ 4996347 h 5834063"/>
              <a:gd name="connsiteX1752" fmla="*/ 4823805 w 7009804"/>
              <a:gd name="connsiteY1752" fmla="*/ 4997791 h 5834063"/>
              <a:gd name="connsiteX1753" fmla="*/ 4825072 w 7009804"/>
              <a:gd name="connsiteY1753" fmla="*/ 4998091 h 5834063"/>
              <a:gd name="connsiteX1754" fmla="*/ 4827612 w 7009804"/>
              <a:gd name="connsiteY1754" fmla="*/ 4995975 h 5834063"/>
              <a:gd name="connsiteX1755" fmla="*/ 4829472 w 7009804"/>
              <a:gd name="connsiteY1755" fmla="*/ 4996905 h 5834063"/>
              <a:gd name="connsiteX1756" fmla="*/ 4828476 w 7009804"/>
              <a:gd name="connsiteY1756" fmla="*/ 4998897 h 5834063"/>
              <a:gd name="connsiteX1757" fmla="*/ 4832956 w 7009804"/>
              <a:gd name="connsiteY1757" fmla="*/ 4999958 h 5834063"/>
              <a:gd name="connsiteX1758" fmla="*/ 4843385 w 7009804"/>
              <a:gd name="connsiteY1758" fmla="*/ 4996724 h 5834063"/>
              <a:gd name="connsiteX1759" fmla="*/ 4850124 w 7009804"/>
              <a:gd name="connsiteY1759" fmla="*/ 4995469 h 5834063"/>
              <a:gd name="connsiteX1760" fmla="*/ 4855587 w 7009804"/>
              <a:gd name="connsiteY1760" fmla="*/ 4999612 h 5834063"/>
              <a:gd name="connsiteX1761" fmla="*/ 4870694 w 7009804"/>
              <a:gd name="connsiteY1761" fmla="*/ 5017443 h 5834063"/>
              <a:gd name="connsiteX1762" fmla="*/ 4887078 w 7009804"/>
              <a:gd name="connsiteY1762" fmla="*/ 5029874 h 5834063"/>
              <a:gd name="connsiteX1763" fmla="*/ 4891740 w 7009804"/>
              <a:gd name="connsiteY1763" fmla="*/ 5036489 h 5834063"/>
              <a:gd name="connsiteX1764" fmla="*/ 4896445 w 7009804"/>
              <a:gd name="connsiteY1764" fmla="*/ 5037833 h 5834063"/>
              <a:gd name="connsiteX1765" fmla="*/ 4896445 w 7009804"/>
              <a:gd name="connsiteY1765" fmla="*/ 5052715 h 5834063"/>
              <a:gd name="connsiteX1766" fmla="*/ 4889004 w 7009804"/>
              <a:gd name="connsiteY1766" fmla="*/ 5045274 h 5834063"/>
              <a:gd name="connsiteX1767" fmla="*/ 4885283 w 7009804"/>
              <a:gd name="connsiteY1767" fmla="*/ 5037833 h 5834063"/>
              <a:gd name="connsiteX1768" fmla="*/ 4874121 w 7009804"/>
              <a:gd name="connsiteY1768" fmla="*/ 5037833 h 5834063"/>
              <a:gd name="connsiteX1769" fmla="*/ 4882483 w 7009804"/>
              <a:gd name="connsiteY1769" fmla="*/ 5034488 h 5834063"/>
              <a:gd name="connsiteX1770" fmla="*/ 4879700 w 7009804"/>
              <a:gd name="connsiteY1770" fmla="*/ 5033830 h 5834063"/>
              <a:gd name="connsiteX1771" fmla="*/ 4863954 w 7009804"/>
              <a:gd name="connsiteY1771" fmla="*/ 5018699 h 5834063"/>
              <a:gd name="connsiteX1772" fmla="*/ 4853031 w 7009804"/>
              <a:gd name="connsiteY1772" fmla="*/ 5010411 h 5834063"/>
              <a:gd name="connsiteX1773" fmla="*/ 4862676 w 7009804"/>
              <a:gd name="connsiteY1773" fmla="*/ 5024098 h 5834063"/>
              <a:gd name="connsiteX1774" fmla="*/ 4873599 w 7009804"/>
              <a:gd name="connsiteY1774" fmla="*/ 5032386 h 5834063"/>
              <a:gd name="connsiteX1775" fmla="*/ 4864943 w 7009804"/>
              <a:gd name="connsiteY1775" fmla="*/ 5041740 h 5834063"/>
              <a:gd name="connsiteX1776" fmla="*/ 4864786 w 7009804"/>
              <a:gd name="connsiteY1776" fmla="*/ 5041621 h 5834063"/>
              <a:gd name="connsiteX1777" fmla="*/ 4862959 w 7009804"/>
              <a:gd name="connsiteY1777" fmla="*/ 5045274 h 5834063"/>
              <a:gd name="connsiteX1778" fmla="*/ 4859238 w 7009804"/>
              <a:gd name="connsiteY1778" fmla="*/ 5037833 h 5834063"/>
              <a:gd name="connsiteX1779" fmla="*/ 4859793 w 7009804"/>
              <a:gd name="connsiteY1779" fmla="*/ 5037833 h 5834063"/>
              <a:gd name="connsiteX1780" fmla="*/ 4854019 w 7009804"/>
              <a:gd name="connsiteY1780" fmla="*/ 5033453 h 5834063"/>
              <a:gd name="connsiteX1781" fmla="*/ 4844373 w 7009804"/>
              <a:gd name="connsiteY1781" fmla="*/ 5019766 h 5834063"/>
              <a:gd name="connsiteX1782" fmla="*/ 4841323 w 7009804"/>
              <a:gd name="connsiteY1782" fmla="*/ 5019044 h 5834063"/>
              <a:gd name="connsiteX1783" fmla="*/ 4840300 w 7009804"/>
              <a:gd name="connsiteY1783" fmla="*/ 5015508 h 5834063"/>
              <a:gd name="connsiteX1784" fmla="*/ 4836914 w 7009804"/>
              <a:gd name="connsiteY1784" fmla="*/ 5015508 h 5834063"/>
              <a:gd name="connsiteX1785" fmla="*/ 4838349 w 7009804"/>
              <a:gd name="connsiteY1785" fmla="*/ 5012638 h 5834063"/>
              <a:gd name="connsiteX1786" fmla="*/ 4827349 w 7009804"/>
              <a:gd name="connsiteY1786" fmla="*/ 5010034 h 5834063"/>
              <a:gd name="connsiteX1787" fmla="*/ 4822527 w 7009804"/>
              <a:gd name="connsiteY1787" fmla="*/ 5003191 h 5834063"/>
              <a:gd name="connsiteX1788" fmla="*/ 4819476 w 7009804"/>
              <a:gd name="connsiteY1788" fmla="*/ 5002468 h 5834063"/>
              <a:gd name="connsiteX1789" fmla="*/ 4817064 w 7009804"/>
              <a:gd name="connsiteY1789" fmla="*/ 4999047 h 5834063"/>
              <a:gd name="connsiteX1790" fmla="*/ 4811603 w 7009804"/>
              <a:gd name="connsiteY1790" fmla="*/ 4994903 h 5834063"/>
              <a:gd name="connsiteX1791" fmla="*/ 5305722 w 7009804"/>
              <a:gd name="connsiteY1791" fmla="*/ 4993184 h 5834063"/>
              <a:gd name="connsiteX1792" fmla="*/ 5313164 w 7009804"/>
              <a:gd name="connsiteY1792" fmla="*/ 4993184 h 5834063"/>
              <a:gd name="connsiteX1793" fmla="*/ 5320605 w 7009804"/>
              <a:gd name="connsiteY1793" fmla="*/ 4993184 h 5834063"/>
              <a:gd name="connsiteX1794" fmla="*/ 5313164 w 7009804"/>
              <a:gd name="connsiteY1794" fmla="*/ 5000625 h 5834063"/>
              <a:gd name="connsiteX1795" fmla="*/ 4600055 w 7009804"/>
              <a:gd name="connsiteY1795" fmla="*/ 4990445 h 5834063"/>
              <a:gd name="connsiteX1796" fmla="*/ 4602465 w 7009804"/>
              <a:gd name="connsiteY1796" fmla="*/ 4993866 h 5834063"/>
              <a:gd name="connsiteX1797" fmla="*/ 4604877 w 7009804"/>
              <a:gd name="connsiteY1797" fmla="*/ 4997288 h 5834063"/>
              <a:gd name="connsiteX1798" fmla="*/ 4598777 w 7009804"/>
              <a:gd name="connsiteY1798" fmla="*/ 4995844 h 5834063"/>
              <a:gd name="connsiteX1799" fmla="*/ 4600055 w 7009804"/>
              <a:gd name="connsiteY1799" fmla="*/ 4990445 h 5834063"/>
              <a:gd name="connsiteX1800" fmla="*/ 4782378 w 7009804"/>
              <a:gd name="connsiteY1800" fmla="*/ 4982283 h 5834063"/>
              <a:gd name="connsiteX1801" fmla="*/ 4788478 w 7009804"/>
              <a:gd name="connsiteY1801" fmla="*/ 4983727 h 5834063"/>
              <a:gd name="connsiteX1802" fmla="*/ 4787200 w 7009804"/>
              <a:gd name="connsiteY1802" fmla="*/ 4989127 h 5834063"/>
              <a:gd name="connsiteX1803" fmla="*/ 4784150 w 7009804"/>
              <a:gd name="connsiteY1803" fmla="*/ 4988405 h 5834063"/>
              <a:gd name="connsiteX1804" fmla="*/ 4782378 w 7009804"/>
              <a:gd name="connsiteY1804" fmla="*/ 4982283 h 5834063"/>
              <a:gd name="connsiteX1805" fmla="*/ 4537768 w 7009804"/>
              <a:gd name="connsiteY1805" fmla="*/ 4981404 h 5834063"/>
              <a:gd name="connsiteX1806" fmla="*/ 4556071 w 7009804"/>
              <a:gd name="connsiteY1806" fmla="*/ 4985736 h 5834063"/>
              <a:gd name="connsiteX1807" fmla="*/ 4554793 w 7009804"/>
              <a:gd name="connsiteY1807" fmla="*/ 4991135 h 5834063"/>
              <a:gd name="connsiteX1808" fmla="*/ 4549331 w 7009804"/>
              <a:gd name="connsiteY1808" fmla="*/ 4986991 h 5834063"/>
              <a:gd name="connsiteX1809" fmla="*/ 4537768 w 7009804"/>
              <a:gd name="connsiteY1809" fmla="*/ 4981404 h 5834063"/>
              <a:gd name="connsiteX1810" fmla="*/ 4509037 w 7009804"/>
              <a:gd name="connsiteY1810" fmla="*/ 4980304 h 5834063"/>
              <a:gd name="connsiteX1811" fmla="*/ 4516910 w 7009804"/>
              <a:gd name="connsiteY1811" fmla="*/ 4987870 h 5834063"/>
              <a:gd name="connsiteX1812" fmla="*/ 4510810 w 7009804"/>
              <a:gd name="connsiteY1812" fmla="*/ 4986426 h 5834063"/>
              <a:gd name="connsiteX1813" fmla="*/ 4505348 w 7009804"/>
              <a:gd name="connsiteY1813" fmla="*/ 4982282 h 5834063"/>
              <a:gd name="connsiteX1814" fmla="*/ 4509037 w 7009804"/>
              <a:gd name="connsiteY1814" fmla="*/ 4980304 h 5834063"/>
              <a:gd name="connsiteX1815" fmla="*/ 6630292 w 7009804"/>
              <a:gd name="connsiteY1815" fmla="*/ 4978301 h 5834063"/>
              <a:gd name="connsiteX1816" fmla="*/ 6645176 w 7009804"/>
              <a:gd name="connsiteY1816" fmla="*/ 4985743 h 5834063"/>
              <a:gd name="connsiteX1817" fmla="*/ 6671220 w 7009804"/>
              <a:gd name="connsiteY1817" fmla="*/ 5004346 h 5834063"/>
              <a:gd name="connsiteX1818" fmla="*/ 6682382 w 7009804"/>
              <a:gd name="connsiteY1818" fmla="*/ 5022950 h 5834063"/>
              <a:gd name="connsiteX1819" fmla="*/ 6652616 w 7009804"/>
              <a:gd name="connsiteY1819" fmla="*/ 5008067 h 5834063"/>
              <a:gd name="connsiteX1820" fmla="*/ 6585644 w 7009804"/>
              <a:gd name="connsiteY1820" fmla="*/ 4978301 h 5834063"/>
              <a:gd name="connsiteX1821" fmla="*/ 6607968 w 7009804"/>
              <a:gd name="connsiteY1821" fmla="*/ 4993184 h 5834063"/>
              <a:gd name="connsiteX1822" fmla="*/ 6619130 w 7009804"/>
              <a:gd name="connsiteY1822" fmla="*/ 5000625 h 5834063"/>
              <a:gd name="connsiteX1823" fmla="*/ 6622851 w 7009804"/>
              <a:gd name="connsiteY1823" fmla="*/ 5008067 h 5834063"/>
              <a:gd name="connsiteX1824" fmla="*/ 5893594 w 7009804"/>
              <a:gd name="connsiteY1824" fmla="*/ 4978301 h 5834063"/>
              <a:gd name="connsiteX1825" fmla="*/ 5901035 w 7009804"/>
              <a:gd name="connsiteY1825" fmla="*/ 4978301 h 5834063"/>
              <a:gd name="connsiteX1826" fmla="*/ 5908476 w 7009804"/>
              <a:gd name="connsiteY1826" fmla="*/ 4978301 h 5834063"/>
              <a:gd name="connsiteX1827" fmla="*/ 5908476 w 7009804"/>
              <a:gd name="connsiteY1827" fmla="*/ 4985743 h 5834063"/>
              <a:gd name="connsiteX1828" fmla="*/ 5886152 w 7009804"/>
              <a:gd name="connsiteY1828" fmla="*/ 4985743 h 5834063"/>
              <a:gd name="connsiteX1829" fmla="*/ 5763369 w 7009804"/>
              <a:gd name="connsiteY1829" fmla="*/ 4978301 h 5834063"/>
              <a:gd name="connsiteX1830" fmla="*/ 5767090 w 7009804"/>
              <a:gd name="connsiteY1830" fmla="*/ 4985743 h 5834063"/>
              <a:gd name="connsiteX1831" fmla="*/ 5763369 w 7009804"/>
              <a:gd name="connsiteY1831" fmla="*/ 4982022 h 5834063"/>
              <a:gd name="connsiteX1832" fmla="*/ 5763369 w 7009804"/>
              <a:gd name="connsiteY1832" fmla="*/ 4978301 h 5834063"/>
              <a:gd name="connsiteX1833" fmla="*/ 4792265 w 7009804"/>
              <a:gd name="connsiteY1833" fmla="*/ 4978301 h 5834063"/>
              <a:gd name="connsiteX1834" fmla="*/ 4807148 w 7009804"/>
              <a:gd name="connsiteY1834" fmla="*/ 4985743 h 5834063"/>
              <a:gd name="connsiteX1835" fmla="*/ 4799707 w 7009804"/>
              <a:gd name="connsiteY1835" fmla="*/ 4985743 h 5834063"/>
              <a:gd name="connsiteX1836" fmla="*/ 4880279 w 7009804"/>
              <a:gd name="connsiteY1836" fmla="*/ 4976947 h 5834063"/>
              <a:gd name="connsiteX1837" fmla="*/ 4881150 w 7009804"/>
              <a:gd name="connsiteY1837" fmla="*/ 4979955 h 5834063"/>
              <a:gd name="connsiteX1838" fmla="*/ 4885283 w 7009804"/>
              <a:gd name="connsiteY1838" fmla="*/ 4982022 h 5834063"/>
              <a:gd name="connsiteX1839" fmla="*/ 4885491 w 7009804"/>
              <a:gd name="connsiteY1839" fmla="*/ 4982147 h 5834063"/>
              <a:gd name="connsiteX1840" fmla="*/ 4886380 w 7009804"/>
              <a:gd name="connsiteY1840" fmla="*/ 4978391 h 5834063"/>
              <a:gd name="connsiteX1841" fmla="*/ 4880279 w 7009804"/>
              <a:gd name="connsiteY1841" fmla="*/ 4976947 h 5834063"/>
              <a:gd name="connsiteX1842" fmla="*/ 5076899 w 7009804"/>
              <a:gd name="connsiteY1842" fmla="*/ 4974581 h 5834063"/>
              <a:gd name="connsiteX1843" fmla="*/ 5075039 w 7009804"/>
              <a:gd name="connsiteY1843" fmla="*/ 4978301 h 5834063"/>
              <a:gd name="connsiteX1844" fmla="*/ 5097363 w 7009804"/>
              <a:gd name="connsiteY1844" fmla="*/ 4993184 h 5834063"/>
              <a:gd name="connsiteX1845" fmla="*/ 5104804 w 7009804"/>
              <a:gd name="connsiteY1845" fmla="*/ 4993184 h 5834063"/>
              <a:gd name="connsiteX1846" fmla="*/ 5089922 w 7009804"/>
              <a:gd name="connsiteY1846" fmla="*/ 4985743 h 5834063"/>
              <a:gd name="connsiteX1847" fmla="*/ 5082480 w 7009804"/>
              <a:gd name="connsiteY1847" fmla="*/ 4978301 h 5834063"/>
              <a:gd name="connsiteX1848" fmla="*/ 5076899 w 7009804"/>
              <a:gd name="connsiteY1848" fmla="*/ 4974581 h 5834063"/>
              <a:gd name="connsiteX1849" fmla="*/ 6049863 w 7009804"/>
              <a:gd name="connsiteY1849" fmla="*/ 4970860 h 5834063"/>
              <a:gd name="connsiteX1850" fmla="*/ 6057304 w 7009804"/>
              <a:gd name="connsiteY1850" fmla="*/ 4978301 h 5834063"/>
              <a:gd name="connsiteX1851" fmla="*/ 6049863 w 7009804"/>
              <a:gd name="connsiteY1851" fmla="*/ 4978301 h 5834063"/>
              <a:gd name="connsiteX1852" fmla="*/ 6042422 w 7009804"/>
              <a:gd name="connsiteY1852" fmla="*/ 4978301 h 5834063"/>
              <a:gd name="connsiteX1853" fmla="*/ 5417344 w 7009804"/>
              <a:gd name="connsiteY1853" fmla="*/ 4970860 h 5834063"/>
              <a:gd name="connsiteX1854" fmla="*/ 5424785 w 7009804"/>
              <a:gd name="connsiteY1854" fmla="*/ 4978301 h 5834063"/>
              <a:gd name="connsiteX1855" fmla="*/ 5447109 w 7009804"/>
              <a:gd name="connsiteY1855" fmla="*/ 4993184 h 5834063"/>
              <a:gd name="connsiteX1856" fmla="*/ 5454551 w 7009804"/>
              <a:gd name="connsiteY1856" fmla="*/ 5000625 h 5834063"/>
              <a:gd name="connsiteX1857" fmla="*/ 5476875 w 7009804"/>
              <a:gd name="connsiteY1857" fmla="*/ 5015508 h 5834063"/>
              <a:gd name="connsiteX1858" fmla="*/ 5484316 w 7009804"/>
              <a:gd name="connsiteY1858" fmla="*/ 5022950 h 5834063"/>
              <a:gd name="connsiteX1859" fmla="*/ 5484316 w 7009804"/>
              <a:gd name="connsiteY1859" fmla="*/ 5015508 h 5834063"/>
              <a:gd name="connsiteX1860" fmla="*/ 5469433 w 7009804"/>
              <a:gd name="connsiteY1860" fmla="*/ 5004346 h 5834063"/>
              <a:gd name="connsiteX1861" fmla="*/ 5461992 w 7009804"/>
              <a:gd name="connsiteY1861" fmla="*/ 5000625 h 5834063"/>
              <a:gd name="connsiteX1862" fmla="*/ 5458271 w 7009804"/>
              <a:gd name="connsiteY1862" fmla="*/ 4993184 h 5834063"/>
              <a:gd name="connsiteX1863" fmla="*/ 5447109 w 7009804"/>
              <a:gd name="connsiteY1863" fmla="*/ 4993184 h 5834063"/>
              <a:gd name="connsiteX1864" fmla="*/ 5432226 w 7009804"/>
              <a:gd name="connsiteY1864" fmla="*/ 4978301 h 5834063"/>
              <a:gd name="connsiteX1865" fmla="*/ 5171777 w 7009804"/>
              <a:gd name="connsiteY1865" fmla="*/ 4970860 h 5834063"/>
              <a:gd name="connsiteX1866" fmla="*/ 5186660 w 7009804"/>
              <a:gd name="connsiteY1866" fmla="*/ 4978301 h 5834063"/>
              <a:gd name="connsiteX1867" fmla="*/ 5194101 w 7009804"/>
              <a:gd name="connsiteY1867" fmla="*/ 4985743 h 5834063"/>
              <a:gd name="connsiteX1868" fmla="*/ 5179219 w 7009804"/>
              <a:gd name="connsiteY1868" fmla="*/ 4978301 h 5834063"/>
              <a:gd name="connsiteX1869" fmla="*/ 4772732 w 7009804"/>
              <a:gd name="connsiteY1869" fmla="*/ 4968597 h 5834063"/>
              <a:gd name="connsiteX1870" fmla="*/ 4777554 w 7009804"/>
              <a:gd name="connsiteY1870" fmla="*/ 4975440 h 5834063"/>
              <a:gd name="connsiteX1871" fmla="*/ 4770176 w 7009804"/>
              <a:gd name="connsiteY1871" fmla="*/ 4979395 h 5834063"/>
              <a:gd name="connsiteX1872" fmla="*/ 4771454 w 7009804"/>
              <a:gd name="connsiteY1872" fmla="*/ 4973996 h 5834063"/>
              <a:gd name="connsiteX1873" fmla="*/ 4772732 w 7009804"/>
              <a:gd name="connsiteY1873" fmla="*/ 4968597 h 5834063"/>
              <a:gd name="connsiteX1874" fmla="*/ 4579486 w 7009804"/>
              <a:gd name="connsiteY1874" fmla="*/ 4968470 h 5834063"/>
              <a:gd name="connsiteX1875" fmla="*/ 4585586 w 7009804"/>
              <a:gd name="connsiteY1875" fmla="*/ 4969914 h 5834063"/>
              <a:gd name="connsiteX1876" fmla="*/ 4581258 w 7009804"/>
              <a:gd name="connsiteY1876" fmla="*/ 4974591 h 5834063"/>
              <a:gd name="connsiteX1877" fmla="*/ 4578208 w 7009804"/>
              <a:gd name="connsiteY1877" fmla="*/ 4973869 h 5834063"/>
              <a:gd name="connsiteX1878" fmla="*/ 4579486 w 7009804"/>
              <a:gd name="connsiteY1878" fmla="*/ 4968470 h 5834063"/>
              <a:gd name="connsiteX1879" fmla="*/ 5134570 w 7009804"/>
              <a:gd name="connsiteY1879" fmla="*/ 4963418 h 5834063"/>
              <a:gd name="connsiteX1880" fmla="*/ 5145732 w 7009804"/>
              <a:gd name="connsiteY1880" fmla="*/ 4970860 h 5834063"/>
              <a:gd name="connsiteX1881" fmla="*/ 5149453 w 7009804"/>
              <a:gd name="connsiteY1881" fmla="*/ 4978301 h 5834063"/>
              <a:gd name="connsiteX1882" fmla="*/ 5134570 w 7009804"/>
              <a:gd name="connsiteY1882" fmla="*/ 4978301 h 5834063"/>
              <a:gd name="connsiteX1883" fmla="*/ 5127129 w 7009804"/>
              <a:gd name="connsiteY1883" fmla="*/ 4970860 h 5834063"/>
              <a:gd name="connsiteX1884" fmla="*/ 5134570 w 7009804"/>
              <a:gd name="connsiteY1884" fmla="*/ 4963418 h 5834063"/>
              <a:gd name="connsiteX1885" fmla="*/ 4885994 w 7009804"/>
              <a:gd name="connsiteY1885" fmla="*/ 4963418 h 5834063"/>
              <a:gd name="connsiteX1886" fmla="*/ 4886524 w 7009804"/>
              <a:gd name="connsiteY1886" fmla="*/ 4964171 h 5834063"/>
              <a:gd name="connsiteX1887" fmla="*/ 4888936 w 7009804"/>
              <a:gd name="connsiteY1887" fmla="*/ 4967593 h 5834063"/>
              <a:gd name="connsiteX1888" fmla="*/ 4893819 w 7009804"/>
              <a:gd name="connsiteY1888" fmla="*/ 4971297 h 5834063"/>
              <a:gd name="connsiteX1889" fmla="*/ 4896445 w 7009804"/>
              <a:gd name="connsiteY1889" fmla="*/ 4963418 h 5834063"/>
              <a:gd name="connsiteX1890" fmla="*/ 5871269 w 7009804"/>
              <a:gd name="connsiteY1890" fmla="*/ 4955977 h 5834063"/>
              <a:gd name="connsiteX1891" fmla="*/ 5878711 w 7009804"/>
              <a:gd name="connsiteY1891" fmla="*/ 4963418 h 5834063"/>
              <a:gd name="connsiteX1892" fmla="*/ 5871269 w 7009804"/>
              <a:gd name="connsiteY1892" fmla="*/ 4963418 h 5834063"/>
              <a:gd name="connsiteX1893" fmla="*/ 5335488 w 7009804"/>
              <a:gd name="connsiteY1893" fmla="*/ 4955977 h 5834063"/>
              <a:gd name="connsiteX1894" fmla="*/ 5342929 w 7009804"/>
              <a:gd name="connsiteY1894" fmla="*/ 4963418 h 5834063"/>
              <a:gd name="connsiteX1895" fmla="*/ 5335488 w 7009804"/>
              <a:gd name="connsiteY1895" fmla="*/ 4963418 h 5834063"/>
              <a:gd name="connsiteX1896" fmla="*/ 5335488 w 7009804"/>
              <a:gd name="connsiteY1896" fmla="*/ 4955977 h 5834063"/>
              <a:gd name="connsiteX1897" fmla="*/ 4750885 w 7009804"/>
              <a:gd name="connsiteY1897" fmla="*/ 4952021 h 5834063"/>
              <a:gd name="connsiteX1898" fmla="*/ 4758759 w 7009804"/>
              <a:gd name="connsiteY1898" fmla="*/ 4959587 h 5834063"/>
              <a:gd name="connsiteX1899" fmla="*/ 4760530 w 7009804"/>
              <a:gd name="connsiteY1899" fmla="*/ 4965709 h 5834063"/>
              <a:gd name="connsiteX1900" fmla="*/ 4765354 w 7009804"/>
              <a:gd name="connsiteY1900" fmla="*/ 4972552 h 5834063"/>
              <a:gd name="connsiteX1901" fmla="*/ 4748329 w 7009804"/>
              <a:gd name="connsiteY1901" fmla="*/ 4962820 h 5834063"/>
              <a:gd name="connsiteX1902" fmla="*/ 4739817 w 7009804"/>
              <a:gd name="connsiteY1902" fmla="*/ 4957954 h 5834063"/>
              <a:gd name="connsiteX1903" fmla="*/ 4736767 w 7009804"/>
              <a:gd name="connsiteY1903" fmla="*/ 4957232 h 5834063"/>
              <a:gd name="connsiteX1904" fmla="*/ 4743506 w 7009804"/>
              <a:gd name="connsiteY1904" fmla="*/ 4955977 h 5834063"/>
              <a:gd name="connsiteX1905" fmla="*/ 4447191 w 7009804"/>
              <a:gd name="connsiteY1905" fmla="*/ 4950698 h 5834063"/>
              <a:gd name="connsiteX1906" fmla="*/ 4456047 w 7009804"/>
              <a:gd name="connsiteY1906" fmla="*/ 4959209 h 5834063"/>
              <a:gd name="connsiteX1907" fmla="*/ 4466971 w 7009804"/>
              <a:gd name="connsiteY1907" fmla="*/ 4967496 h 5834063"/>
              <a:gd name="connsiteX1908" fmla="*/ 4475483 w 7009804"/>
              <a:gd name="connsiteY1908" fmla="*/ 4972362 h 5834063"/>
              <a:gd name="connsiteX1909" fmla="*/ 4476616 w 7009804"/>
              <a:gd name="connsiteY1909" fmla="*/ 4981183 h 5834063"/>
              <a:gd name="connsiteX1910" fmla="*/ 4470516 w 7009804"/>
              <a:gd name="connsiteY1910" fmla="*/ 4979739 h 5834063"/>
              <a:gd name="connsiteX1911" fmla="*/ 4463282 w 7009804"/>
              <a:gd name="connsiteY1911" fmla="*/ 4969474 h 5834063"/>
              <a:gd name="connsiteX1912" fmla="*/ 4445124 w 7009804"/>
              <a:gd name="connsiteY1912" fmla="*/ 4950921 h 5834063"/>
              <a:gd name="connsiteX1913" fmla="*/ 4447191 w 7009804"/>
              <a:gd name="connsiteY1913" fmla="*/ 4950698 h 5834063"/>
              <a:gd name="connsiteX1914" fmla="*/ 4815727 w 7009804"/>
              <a:gd name="connsiteY1914" fmla="*/ 4950264 h 5834063"/>
              <a:gd name="connsiteX1915" fmla="*/ 4808348 w 7009804"/>
              <a:gd name="connsiteY1915" fmla="*/ 4954219 h 5834063"/>
              <a:gd name="connsiteX1916" fmla="*/ 4814449 w 7009804"/>
              <a:gd name="connsiteY1916" fmla="*/ 4955663 h 5834063"/>
              <a:gd name="connsiteX1917" fmla="*/ 4813171 w 7009804"/>
              <a:gd name="connsiteY1917" fmla="*/ 4961062 h 5834063"/>
              <a:gd name="connsiteX1918" fmla="*/ 4830195 w 7009804"/>
              <a:gd name="connsiteY1918" fmla="*/ 4970794 h 5834063"/>
              <a:gd name="connsiteX1919" fmla="*/ 4826974 w 7009804"/>
              <a:gd name="connsiteY1919" fmla="*/ 4959671 h 5834063"/>
              <a:gd name="connsiteX1920" fmla="*/ 4822031 w 7009804"/>
              <a:gd name="connsiteY1920" fmla="*/ 4952256 h 5834063"/>
              <a:gd name="connsiteX1921" fmla="*/ 4821058 w 7009804"/>
              <a:gd name="connsiteY1921" fmla="*/ 4951526 h 5834063"/>
              <a:gd name="connsiteX1922" fmla="*/ 4941094 w 7009804"/>
              <a:gd name="connsiteY1922" fmla="*/ 4948536 h 5834063"/>
              <a:gd name="connsiteX1923" fmla="*/ 4933652 w 7009804"/>
              <a:gd name="connsiteY1923" fmla="*/ 4955977 h 5834063"/>
              <a:gd name="connsiteX1924" fmla="*/ 4941094 w 7009804"/>
              <a:gd name="connsiteY1924" fmla="*/ 4963418 h 5834063"/>
              <a:gd name="connsiteX1925" fmla="*/ 4959697 w 7009804"/>
              <a:gd name="connsiteY1925" fmla="*/ 4978301 h 5834063"/>
              <a:gd name="connsiteX1926" fmla="*/ 4985742 w 7009804"/>
              <a:gd name="connsiteY1926" fmla="*/ 5000625 h 5834063"/>
              <a:gd name="connsiteX1927" fmla="*/ 5022949 w 7009804"/>
              <a:gd name="connsiteY1927" fmla="*/ 5008067 h 5834063"/>
              <a:gd name="connsiteX1928" fmla="*/ 5015508 w 7009804"/>
              <a:gd name="connsiteY1928" fmla="*/ 5004346 h 5834063"/>
              <a:gd name="connsiteX1929" fmla="*/ 5008066 w 7009804"/>
              <a:gd name="connsiteY1929" fmla="*/ 5000625 h 5834063"/>
              <a:gd name="connsiteX1930" fmla="*/ 4993183 w 7009804"/>
              <a:gd name="connsiteY1930" fmla="*/ 4993184 h 5834063"/>
              <a:gd name="connsiteX1931" fmla="*/ 4978301 w 7009804"/>
              <a:gd name="connsiteY1931" fmla="*/ 4978301 h 5834063"/>
              <a:gd name="connsiteX1932" fmla="*/ 4941094 w 7009804"/>
              <a:gd name="connsiteY1932" fmla="*/ 4948536 h 5834063"/>
              <a:gd name="connsiteX1933" fmla="*/ 6533554 w 7009804"/>
              <a:gd name="connsiteY1933" fmla="*/ 4941094 h 5834063"/>
              <a:gd name="connsiteX1934" fmla="*/ 6548437 w 7009804"/>
              <a:gd name="connsiteY1934" fmla="*/ 4948536 h 5834063"/>
              <a:gd name="connsiteX1935" fmla="*/ 6570762 w 7009804"/>
              <a:gd name="connsiteY1935" fmla="*/ 4955977 h 5834063"/>
              <a:gd name="connsiteX1936" fmla="*/ 6593086 w 7009804"/>
              <a:gd name="connsiteY1936" fmla="*/ 4955977 h 5834063"/>
              <a:gd name="connsiteX1937" fmla="*/ 6600527 w 7009804"/>
              <a:gd name="connsiteY1937" fmla="*/ 4955977 h 5834063"/>
              <a:gd name="connsiteX1938" fmla="*/ 6607968 w 7009804"/>
              <a:gd name="connsiteY1938" fmla="*/ 4963418 h 5834063"/>
              <a:gd name="connsiteX1939" fmla="*/ 6600527 w 7009804"/>
              <a:gd name="connsiteY1939" fmla="*/ 4963418 h 5834063"/>
              <a:gd name="connsiteX1940" fmla="*/ 6589365 w 7009804"/>
              <a:gd name="connsiteY1940" fmla="*/ 4963418 h 5834063"/>
              <a:gd name="connsiteX1941" fmla="*/ 6585644 w 7009804"/>
              <a:gd name="connsiteY1941" fmla="*/ 4970860 h 5834063"/>
              <a:gd name="connsiteX1942" fmla="*/ 6570762 w 7009804"/>
              <a:gd name="connsiteY1942" fmla="*/ 4970860 h 5834063"/>
              <a:gd name="connsiteX1943" fmla="*/ 6559599 w 7009804"/>
              <a:gd name="connsiteY1943" fmla="*/ 4967139 h 5834063"/>
              <a:gd name="connsiteX1944" fmla="*/ 6548437 w 7009804"/>
              <a:gd name="connsiteY1944" fmla="*/ 4963418 h 5834063"/>
              <a:gd name="connsiteX1945" fmla="*/ 6540996 w 7009804"/>
              <a:gd name="connsiteY1945" fmla="*/ 4955977 h 5834063"/>
              <a:gd name="connsiteX1946" fmla="*/ 6540996 w 7009804"/>
              <a:gd name="connsiteY1946" fmla="*/ 4952256 h 5834063"/>
              <a:gd name="connsiteX1947" fmla="*/ 6533554 w 7009804"/>
              <a:gd name="connsiteY1947" fmla="*/ 4948536 h 5834063"/>
              <a:gd name="connsiteX1948" fmla="*/ 5685234 w 7009804"/>
              <a:gd name="connsiteY1948" fmla="*/ 4941094 h 5834063"/>
              <a:gd name="connsiteX1949" fmla="*/ 5692676 w 7009804"/>
              <a:gd name="connsiteY1949" fmla="*/ 4955977 h 5834063"/>
              <a:gd name="connsiteX1950" fmla="*/ 5715000 w 7009804"/>
              <a:gd name="connsiteY1950" fmla="*/ 4970860 h 5834063"/>
              <a:gd name="connsiteX1951" fmla="*/ 5715000 w 7009804"/>
              <a:gd name="connsiteY1951" fmla="*/ 4963418 h 5834063"/>
              <a:gd name="connsiteX1952" fmla="*/ 5707558 w 7009804"/>
              <a:gd name="connsiteY1952" fmla="*/ 4955977 h 5834063"/>
              <a:gd name="connsiteX1953" fmla="*/ 5692676 w 7009804"/>
              <a:gd name="connsiteY1953" fmla="*/ 4948536 h 5834063"/>
              <a:gd name="connsiteX1954" fmla="*/ 4508833 w 7009804"/>
              <a:gd name="connsiteY1954" fmla="*/ 4940343 h 5834063"/>
              <a:gd name="connsiteX1955" fmla="*/ 4514933 w 7009804"/>
              <a:gd name="connsiteY1955" fmla="*/ 4941787 h 5834063"/>
              <a:gd name="connsiteX1956" fmla="*/ 4507555 w 7009804"/>
              <a:gd name="connsiteY1956" fmla="*/ 4945742 h 5834063"/>
              <a:gd name="connsiteX1957" fmla="*/ 4508833 w 7009804"/>
              <a:gd name="connsiteY1957" fmla="*/ 4940343 h 5834063"/>
              <a:gd name="connsiteX1958" fmla="*/ 5313164 w 7009804"/>
              <a:gd name="connsiteY1958" fmla="*/ 4933653 h 5834063"/>
              <a:gd name="connsiteX1959" fmla="*/ 5313164 w 7009804"/>
              <a:gd name="connsiteY1959" fmla="*/ 4941094 h 5834063"/>
              <a:gd name="connsiteX1960" fmla="*/ 5316885 w 7009804"/>
              <a:gd name="connsiteY1960" fmla="*/ 4941094 h 5834063"/>
              <a:gd name="connsiteX1961" fmla="*/ 5320605 w 7009804"/>
              <a:gd name="connsiteY1961" fmla="*/ 4948536 h 5834063"/>
              <a:gd name="connsiteX1962" fmla="*/ 5335488 w 7009804"/>
              <a:gd name="connsiteY1962" fmla="*/ 4970860 h 5834063"/>
              <a:gd name="connsiteX1963" fmla="*/ 5335488 w 7009804"/>
              <a:gd name="connsiteY1963" fmla="*/ 4978301 h 5834063"/>
              <a:gd name="connsiteX1964" fmla="*/ 5342929 w 7009804"/>
              <a:gd name="connsiteY1964" fmla="*/ 4978301 h 5834063"/>
              <a:gd name="connsiteX1965" fmla="*/ 5335488 w 7009804"/>
              <a:gd name="connsiteY1965" fmla="*/ 4970860 h 5834063"/>
              <a:gd name="connsiteX1966" fmla="*/ 5365254 w 7009804"/>
              <a:gd name="connsiteY1966" fmla="*/ 4970860 h 5834063"/>
              <a:gd name="connsiteX1967" fmla="*/ 5357812 w 7009804"/>
              <a:gd name="connsiteY1967" fmla="*/ 4955977 h 5834063"/>
              <a:gd name="connsiteX1968" fmla="*/ 5346650 w 7009804"/>
              <a:gd name="connsiteY1968" fmla="*/ 4952256 h 5834063"/>
              <a:gd name="connsiteX1969" fmla="*/ 5339209 w 7009804"/>
              <a:gd name="connsiteY1969" fmla="*/ 4948536 h 5834063"/>
              <a:gd name="connsiteX1970" fmla="*/ 5328047 w 7009804"/>
              <a:gd name="connsiteY1970" fmla="*/ 4944815 h 5834063"/>
              <a:gd name="connsiteX1971" fmla="*/ 5320605 w 7009804"/>
              <a:gd name="connsiteY1971" fmla="*/ 4941094 h 5834063"/>
              <a:gd name="connsiteX1972" fmla="*/ 4460027 w 7009804"/>
              <a:gd name="connsiteY1972" fmla="*/ 4928790 h 5834063"/>
              <a:gd name="connsiteX1973" fmla="*/ 4464849 w 7009804"/>
              <a:gd name="connsiteY1973" fmla="*/ 4935634 h 5834063"/>
              <a:gd name="connsiteX1974" fmla="*/ 4458749 w 7009804"/>
              <a:gd name="connsiteY1974" fmla="*/ 4934190 h 5834063"/>
              <a:gd name="connsiteX1975" fmla="*/ 4460027 w 7009804"/>
              <a:gd name="connsiteY1975" fmla="*/ 4928790 h 5834063"/>
              <a:gd name="connsiteX1976" fmla="*/ 4831925 w 7009804"/>
              <a:gd name="connsiteY1976" fmla="*/ 4927438 h 5834063"/>
              <a:gd name="connsiteX1977" fmla="*/ 4826940 w 7009804"/>
              <a:gd name="connsiteY1977" fmla="*/ 4930110 h 5834063"/>
              <a:gd name="connsiteX1978" fmla="*/ 4833040 w 7009804"/>
              <a:gd name="connsiteY1978" fmla="*/ 4931554 h 5834063"/>
              <a:gd name="connsiteX1979" fmla="*/ 4833794 w 7009804"/>
              <a:gd name="connsiteY1979" fmla="*/ 4928372 h 5834063"/>
              <a:gd name="connsiteX1980" fmla="*/ 5826621 w 7009804"/>
              <a:gd name="connsiteY1980" fmla="*/ 4926211 h 5834063"/>
              <a:gd name="connsiteX1981" fmla="*/ 5834062 w 7009804"/>
              <a:gd name="connsiteY1981" fmla="*/ 4933653 h 5834063"/>
              <a:gd name="connsiteX1982" fmla="*/ 5848945 w 7009804"/>
              <a:gd name="connsiteY1982" fmla="*/ 4941094 h 5834063"/>
              <a:gd name="connsiteX1983" fmla="*/ 5856387 w 7009804"/>
              <a:gd name="connsiteY1983" fmla="*/ 4948536 h 5834063"/>
              <a:gd name="connsiteX1984" fmla="*/ 5848945 w 7009804"/>
              <a:gd name="connsiteY1984" fmla="*/ 4948536 h 5834063"/>
              <a:gd name="connsiteX1985" fmla="*/ 5841504 w 7009804"/>
              <a:gd name="connsiteY1985" fmla="*/ 4948536 h 5834063"/>
              <a:gd name="connsiteX1986" fmla="*/ 5841504 w 7009804"/>
              <a:gd name="connsiteY1986" fmla="*/ 4941094 h 5834063"/>
              <a:gd name="connsiteX1987" fmla="*/ 5826621 w 7009804"/>
              <a:gd name="connsiteY1987" fmla="*/ 4933653 h 5834063"/>
              <a:gd name="connsiteX1988" fmla="*/ 4886959 w 7009804"/>
              <a:gd name="connsiteY1988" fmla="*/ 4921509 h 5834063"/>
              <a:gd name="connsiteX1989" fmla="*/ 4886451 w 7009804"/>
              <a:gd name="connsiteY1989" fmla="*/ 4923658 h 5834063"/>
              <a:gd name="connsiteX1990" fmla="*/ 4889004 w 7009804"/>
              <a:gd name="connsiteY1990" fmla="*/ 4926211 h 5834063"/>
              <a:gd name="connsiteX1991" fmla="*/ 4896445 w 7009804"/>
              <a:gd name="connsiteY1991" fmla="*/ 4933653 h 5834063"/>
              <a:gd name="connsiteX1992" fmla="*/ 4926211 w 7009804"/>
              <a:gd name="connsiteY1992" fmla="*/ 4941094 h 5834063"/>
              <a:gd name="connsiteX1993" fmla="*/ 4921560 w 7009804"/>
              <a:gd name="connsiteY1993" fmla="*/ 4932723 h 5834063"/>
              <a:gd name="connsiteX1994" fmla="*/ 4908385 w 7009804"/>
              <a:gd name="connsiteY1994" fmla="*/ 4923062 h 5834063"/>
              <a:gd name="connsiteX1995" fmla="*/ 4911361 w 7009804"/>
              <a:gd name="connsiteY1995" fmla="*/ 4927285 h 5834063"/>
              <a:gd name="connsiteX1996" fmla="*/ 4907034 w 7009804"/>
              <a:gd name="connsiteY1996" fmla="*/ 4931963 h 5834063"/>
              <a:gd name="connsiteX1997" fmla="*/ 4905261 w 7009804"/>
              <a:gd name="connsiteY1997" fmla="*/ 4925841 h 5834063"/>
              <a:gd name="connsiteX1998" fmla="*/ 4886959 w 7009804"/>
              <a:gd name="connsiteY1998" fmla="*/ 4921509 h 5834063"/>
              <a:gd name="connsiteX1999" fmla="*/ 6734472 w 7009804"/>
              <a:gd name="connsiteY1999" fmla="*/ 4918770 h 5834063"/>
              <a:gd name="connsiteX2000" fmla="*/ 6779120 w 7009804"/>
              <a:gd name="connsiteY2000" fmla="*/ 4948536 h 5834063"/>
              <a:gd name="connsiteX2001" fmla="*/ 6786562 w 7009804"/>
              <a:gd name="connsiteY2001" fmla="*/ 4955977 h 5834063"/>
              <a:gd name="connsiteX2002" fmla="*/ 6794004 w 7009804"/>
              <a:gd name="connsiteY2002" fmla="*/ 4970860 h 5834063"/>
              <a:gd name="connsiteX2003" fmla="*/ 6805166 w 7009804"/>
              <a:gd name="connsiteY2003" fmla="*/ 4974581 h 5834063"/>
              <a:gd name="connsiteX2004" fmla="*/ 6808886 w 7009804"/>
              <a:gd name="connsiteY2004" fmla="*/ 4978301 h 5834063"/>
              <a:gd name="connsiteX2005" fmla="*/ 6823769 w 7009804"/>
              <a:gd name="connsiteY2005" fmla="*/ 4993184 h 5834063"/>
              <a:gd name="connsiteX2006" fmla="*/ 6816328 w 7009804"/>
              <a:gd name="connsiteY2006" fmla="*/ 4993184 h 5834063"/>
              <a:gd name="connsiteX2007" fmla="*/ 6808886 w 7009804"/>
              <a:gd name="connsiteY2007" fmla="*/ 4993184 h 5834063"/>
              <a:gd name="connsiteX2008" fmla="*/ 6786562 w 7009804"/>
              <a:gd name="connsiteY2008" fmla="*/ 4963418 h 5834063"/>
              <a:gd name="connsiteX2009" fmla="*/ 6503789 w 7009804"/>
              <a:gd name="connsiteY2009" fmla="*/ 4918770 h 5834063"/>
              <a:gd name="connsiteX2010" fmla="*/ 6511230 w 7009804"/>
              <a:gd name="connsiteY2010" fmla="*/ 4922491 h 5834063"/>
              <a:gd name="connsiteX2011" fmla="*/ 6507510 w 7009804"/>
              <a:gd name="connsiteY2011" fmla="*/ 4926211 h 5834063"/>
              <a:gd name="connsiteX2012" fmla="*/ 6503789 w 7009804"/>
              <a:gd name="connsiteY2012" fmla="*/ 4918770 h 5834063"/>
              <a:gd name="connsiteX2013" fmla="*/ 5354092 w 7009804"/>
              <a:gd name="connsiteY2013" fmla="*/ 4918770 h 5834063"/>
              <a:gd name="connsiteX2014" fmla="*/ 5354092 w 7009804"/>
              <a:gd name="connsiteY2014" fmla="*/ 4922491 h 5834063"/>
              <a:gd name="connsiteX2015" fmla="*/ 5357812 w 7009804"/>
              <a:gd name="connsiteY2015" fmla="*/ 4926211 h 5834063"/>
              <a:gd name="connsiteX2016" fmla="*/ 5354092 w 7009804"/>
              <a:gd name="connsiteY2016" fmla="*/ 4918770 h 5834063"/>
              <a:gd name="connsiteX2017" fmla="*/ 5290840 w 7009804"/>
              <a:gd name="connsiteY2017" fmla="*/ 4918770 h 5834063"/>
              <a:gd name="connsiteX2018" fmla="*/ 5290840 w 7009804"/>
              <a:gd name="connsiteY2018" fmla="*/ 4926211 h 5834063"/>
              <a:gd name="connsiteX2019" fmla="*/ 5302002 w 7009804"/>
              <a:gd name="connsiteY2019" fmla="*/ 4933653 h 5834063"/>
              <a:gd name="connsiteX2020" fmla="*/ 5305722 w 7009804"/>
              <a:gd name="connsiteY2020" fmla="*/ 4941094 h 5834063"/>
              <a:gd name="connsiteX2021" fmla="*/ 5305722 w 7009804"/>
              <a:gd name="connsiteY2021" fmla="*/ 4926211 h 5834063"/>
              <a:gd name="connsiteX2022" fmla="*/ 5302002 w 7009804"/>
              <a:gd name="connsiteY2022" fmla="*/ 4922491 h 5834063"/>
              <a:gd name="connsiteX2023" fmla="*/ 5290840 w 7009804"/>
              <a:gd name="connsiteY2023" fmla="*/ 4918770 h 5834063"/>
              <a:gd name="connsiteX2024" fmla="*/ 5231308 w 7009804"/>
              <a:gd name="connsiteY2024" fmla="*/ 4918770 h 5834063"/>
              <a:gd name="connsiteX2025" fmla="*/ 5238750 w 7009804"/>
              <a:gd name="connsiteY2025" fmla="*/ 4918770 h 5834063"/>
              <a:gd name="connsiteX2026" fmla="*/ 5238750 w 7009804"/>
              <a:gd name="connsiteY2026" fmla="*/ 4926211 h 5834063"/>
              <a:gd name="connsiteX2027" fmla="*/ 5231308 w 7009804"/>
              <a:gd name="connsiteY2027" fmla="*/ 4918770 h 5834063"/>
              <a:gd name="connsiteX2028" fmla="*/ 4701091 w 7009804"/>
              <a:gd name="connsiteY2028" fmla="*/ 4917427 h 5834063"/>
              <a:gd name="connsiteX2029" fmla="*/ 4699813 w 7009804"/>
              <a:gd name="connsiteY2029" fmla="*/ 4922827 h 5834063"/>
              <a:gd name="connsiteX2030" fmla="*/ 4693712 w 7009804"/>
              <a:gd name="connsiteY2030" fmla="*/ 4921383 h 5834063"/>
              <a:gd name="connsiteX2031" fmla="*/ 4509123 w 7009804"/>
              <a:gd name="connsiteY2031" fmla="*/ 4911902 h 5834063"/>
              <a:gd name="connsiteX2032" fmla="*/ 4515223 w 7009804"/>
              <a:gd name="connsiteY2032" fmla="*/ 4913346 h 5834063"/>
              <a:gd name="connsiteX2033" fmla="*/ 4513945 w 7009804"/>
              <a:gd name="connsiteY2033" fmla="*/ 4918745 h 5834063"/>
              <a:gd name="connsiteX2034" fmla="*/ 5261074 w 7009804"/>
              <a:gd name="connsiteY2034" fmla="*/ 4911329 h 5834063"/>
              <a:gd name="connsiteX2035" fmla="*/ 5275957 w 7009804"/>
              <a:gd name="connsiteY2035" fmla="*/ 4933653 h 5834063"/>
              <a:gd name="connsiteX2036" fmla="*/ 5298281 w 7009804"/>
              <a:gd name="connsiteY2036" fmla="*/ 4941094 h 5834063"/>
              <a:gd name="connsiteX2037" fmla="*/ 5275957 w 7009804"/>
              <a:gd name="connsiteY2037" fmla="*/ 4926211 h 5834063"/>
              <a:gd name="connsiteX2038" fmla="*/ 5268515 w 7009804"/>
              <a:gd name="connsiteY2038" fmla="*/ 4918770 h 5834063"/>
              <a:gd name="connsiteX2039" fmla="*/ 5268515 w 7009804"/>
              <a:gd name="connsiteY2039" fmla="*/ 4911329 h 5834063"/>
              <a:gd name="connsiteX2040" fmla="*/ 5261074 w 7009804"/>
              <a:gd name="connsiteY2040" fmla="*/ 4911329 h 5834063"/>
              <a:gd name="connsiteX2041" fmla="*/ 4885283 w 7009804"/>
              <a:gd name="connsiteY2041" fmla="*/ 4911329 h 5834063"/>
              <a:gd name="connsiteX2042" fmla="*/ 4881562 w 7009804"/>
              <a:gd name="connsiteY2042" fmla="*/ 4918770 h 5834063"/>
              <a:gd name="connsiteX2043" fmla="*/ 4882077 w 7009804"/>
              <a:gd name="connsiteY2043" fmla="*/ 4919285 h 5834063"/>
              <a:gd name="connsiteX2044" fmla="*/ 4890466 w 7009804"/>
              <a:gd name="connsiteY2044" fmla="*/ 4913921 h 5834063"/>
              <a:gd name="connsiteX2045" fmla="*/ 4670587 w 7009804"/>
              <a:gd name="connsiteY2045" fmla="*/ 4910207 h 5834063"/>
              <a:gd name="connsiteX2046" fmla="*/ 4675409 w 7009804"/>
              <a:gd name="connsiteY2046" fmla="*/ 4917051 h 5834063"/>
              <a:gd name="connsiteX2047" fmla="*/ 4669309 w 7009804"/>
              <a:gd name="connsiteY2047" fmla="*/ 4915607 h 5834063"/>
              <a:gd name="connsiteX2048" fmla="*/ 4767329 w 7009804"/>
              <a:gd name="connsiteY2048" fmla="*/ 4909771 h 5834063"/>
              <a:gd name="connsiteX2049" fmla="*/ 4767210 w 7009804"/>
              <a:gd name="connsiteY2049" fmla="*/ 4910271 h 5834063"/>
              <a:gd name="connsiteX2050" fmla="*/ 4775084 w 7009804"/>
              <a:gd name="connsiteY2050" fmla="*/ 4917836 h 5834063"/>
              <a:gd name="connsiteX2051" fmla="*/ 4777495 w 7009804"/>
              <a:gd name="connsiteY2051" fmla="*/ 4921258 h 5834063"/>
              <a:gd name="connsiteX2052" fmla="*/ 4782957 w 7009804"/>
              <a:gd name="connsiteY2052" fmla="*/ 4925401 h 5834063"/>
              <a:gd name="connsiteX2053" fmla="*/ 4790829 w 7009804"/>
              <a:gd name="connsiteY2053" fmla="*/ 4932967 h 5834063"/>
              <a:gd name="connsiteX2054" fmla="*/ 4799266 w 7009804"/>
              <a:gd name="connsiteY2054" fmla="*/ 4934964 h 5834063"/>
              <a:gd name="connsiteX2055" fmla="*/ 4773662 w 7009804"/>
              <a:gd name="connsiteY2055" fmla="*/ 4915049 h 5834063"/>
              <a:gd name="connsiteX2056" fmla="*/ 4710676 w 7009804"/>
              <a:gd name="connsiteY2056" fmla="*/ 4904153 h 5834063"/>
              <a:gd name="connsiteX2057" fmla="*/ 4709748 w 7009804"/>
              <a:gd name="connsiteY2057" fmla="*/ 4908072 h 5834063"/>
              <a:gd name="connsiteX2058" fmla="*/ 4714570 w 7009804"/>
              <a:gd name="connsiteY2058" fmla="*/ 4914916 h 5834063"/>
              <a:gd name="connsiteX2059" fmla="*/ 4720671 w 7009804"/>
              <a:gd name="connsiteY2059" fmla="*/ 4916360 h 5834063"/>
              <a:gd name="connsiteX2060" fmla="*/ 4721094 w 7009804"/>
              <a:gd name="connsiteY2060" fmla="*/ 4914571 h 5834063"/>
              <a:gd name="connsiteX2061" fmla="*/ 5938242 w 7009804"/>
              <a:gd name="connsiteY2061" fmla="*/ 4903887 h 5834063"/>
              <a:gd name="connsiteX2062" fmla="*/ 5941963 w 7009804"/>
              <a:gd name="connsiteY2062" fmla="*/ 4907608 h 5834063"/>
              <a:gd name="connsiteX2063" fmla="*/ 5941963 w 7009804"/>
              <a:gd name="connsiteY2063" fmla="*/ 4911329 h 5834063"/>
              <a:gd name="connsiteX2064" fmla="*/ 5938242 w 7009804"/>
              <a:gd name="connsiteY2064" fmla="*/ 4903887 h 5834063"/>
              <a:gd name="connsiteX2065" fmla="*/ 4363693 w 7009804"/>
              <a:gd name="connsiteY2065" fmla="*/ 4900286 h 5834063"/>
              <a:gd name="connsiteX2066" fmla="*/ 4368515 w 7009804"/>
              <a:gd name="connsiteY2066" fmla="*/ 4907129 h 5834063"/>
              <a:gd name="connsiteX2067" fmla="*/ 4362415 w 7009804"/>
              <a:gd name="connsiteY2067" fmla="*/ 4905685 h 5834063"/>
              <a:gd name="connsiteX2068" fmla="*/ 6526113 w 7009804"/>
              <a:gd name="connsiteY2068" fmla="*/ 4896446 h 5834063"/>
              <a:gd name="connsiteX2069" fmla="*/ 6533554 w 7009804"/>
              <a:gd name="connsiteY2069" fmla="*/ 4896446 h 5834063"/>
              <a:gd name="connsiteX2070" fmla="*/ 6533554 w 7009804"/>
              <a:gd name="connsiteY2070" fmla="*/ 4903887 h 5834063"/>
              <a:gd name="connsiteX2071" fmla="*/ 6526113 w 7009804"/>
              <a:gd name="connsiteY2071" fmla="*/ 4896446 h 5834063"/>
              <a:gd name="connsiteX2072" fmla="*/ 5715000 w 7009804"/>
              <a:gd name="connsiteY2072" fmla="*/ 4896446 h 5834063"/>
              <a:gd name="connsiteX2073" fmla="*/ 5707558 w 7009804"/>
              <a:gd name="connsiteY2073" fmla="*/ 4903887 h 5834063"/>
              <a:gd name="connsiteX2074" fmla="*/ 5715000 w 7009804"/>
              <a:gd name="connsiteY2074" fmla="*/ 4903887 h 5834063"/>
              <a:gd name="connsiteX2075" fmla="*/ 5268515 w 7009804"/>
              <a:gd name="connsiteY2075" fmla="*/ 4896446 h 5834063"/>
              <a:gd name="connsiteX2076" fmla="*/ 5261074 w 7009804"/>
              <a:gd name="connsiteY2076" fmla="*/ 4903887 h 5834063"/>
              <a:gd name="connsiteX2077" fmla="*/ 5268515 w 7009804"/>
              <a:gd name="connsiteY2077" fmla="*/ 4903887 h 5834063"/>
              <a:gd name="connsiteX2078" fmla="*/ 5275957 w 7009804"/>
              <a:gd name="connsiteY2078" fmla="*/ 4900166 h 5834063"/>
              <a:gd name="connsiteX2079" fmla="*/ 5268515 w 7009804"/>
              <a:gd name="connsiteY2079" fmla="*/ 4896446 h 5834063"/>
              <a:gd name="connsiteX2080" fmla="*/ 5658375 w 7009804"/>
              <a:gd name="connsiteY2080" fmla="*/ 4895748 h 5834063"/>
              <a:gd name="connsiteX2081" fmla="*/ 5655469 w 7009804"/>
              <a:gd name="connsiteY2081" fmla="*/ 4896446 h 5834063"/>
              <a:gd name="connsiteX2082" fmla="*/ 5662910 w 7009804"/>
              <a:gd name="connsiteY2082" fmla="*/ 4907608 h 5834063"/>
              <a:gd name="connsiteX2083" fmla="*/ 5670351 w 7009804"/>
              <a:gd name="connsiteY2083" fmla="*/ 4911329 h 5834063"/>
              <a:gd name="connsiteX2084" fmla="*/ 5670351 w 7009804"/>
              <a:gd name="connsiteY2084" fmla="*/ 4918770 h 5834063"/>
              <a:gd name="connsiteX2085" fmla="*/ 5700117 w 7009804"/>
              <a:gd name="connsiteY2085" fmla="*/ 4933653 h 5834063"/>
              <a:gd name="connsiteX2086" fmla="*/ 5722441 w 7009804"/>
              <a:gd name="connsiteY2086" fmla="*/ 4948536 h 5834063"/>
              <a:gd name="connsiteX2087" fmla="*/ 5715000 w 7009804"/>
              <a:gd name="connsiteY2087" fmla="*/ 4948536 h 5834063"/>
              <a:gd name="connsiteX2088" fmla="*/ 5715000 w 7009804"/>
              <a:gd name="connsiteY2088" fmla="*/ 4955977 h 5834063"/>
              <a:gd name="connsiteX2089" fmla="*/ 5722441 w 7009804"/>
              <a:gd name="connsiteY2089" fmla="*/ 4959698 h 5834063"/>
              <a:gd name="connsiteX2090" fmla="*/ 5737324 w 7009804"/>
              <a:gd name="connsiteY2090" fmla="*/ 4963418 h 5834063"/>
              <a:gd name="connsiteX2091" fmla="*/ 5750346 w 7009804"/>
              <a:gd name="connsiteY2091" fmla="*/ 4969000 h 5834063"/>
              <a:gd name="connsiteX2092" fmla="*/ 5755462 w 7009804"/>
              <a:gd name="connsiteY2092" fmla="*/ 4970023 h 5834063"/>
              <a:gd name="connsiteX2093" fmla="*/ 5753370 w 7009804"/>
              <a:gd name="connsiteY2093" fmla="*/ 4967372 h 5834063"/>
              <a:gd name="connsiteX2094" fmla="*/ 5752207 w 7009804"/>
              <a:gd name="connsiteY2094" fmla="*/ 4963418 h 5834063"/>
              <a:gd name="connsiteX2095" fmla="*/ 5748486 w 7009804"/>
              <a:gd name="connsiteY2095" fmla="*/ 4963418 h 5834063"/>
              <a:gd name="connsiteX2096" fmla="*/ 5737324 w 7009804"/>
              <a:gd name="connsiteY2096" fmla="*/ 4955977 h 5834063"/>
              <a:gd name="connsiteX2097" fmla="*/ 5658375 w 7009804"/>
              <a:gd name="connsiteY2097" fmla="*/ 4895748 h 5834063"/>
              <a:gd name="connsiteX2098" fmla="*/ 5692676 w 7009804"/>
              <a:gd name="connsiteY2098" fmla="*/ 4881563 h 5834063"/>
              <a:gd name="connsiteX2099" fmla="*/ 5685234 w 7009804"/>
              <a:gd name="connsiteY2099" fmla="*/ 4889004 h 5834063"/>
              <a:gd name="connsiteX2100" fmla="*/ 5700117 w 7009804"/>
              <a:gd name="connsiteY2100" fmla="*/ 4889004 h 5834063"/>
              <a:gd name="connsiteX2101" fmla="*/ 5692676 w 7009804"/>
              <a:gd name="connsiteY2101" fmla="*/ 4881563 h 5834063"/>
              <a:gd name="connsiteX2102" fmla="*/ 5648027 w 7009804"/>
              <a:gd name="connsiteY2102" fmla="*/ 4881563 h 5834063"/>
              <a:gd name="connsiteX2103" fmla="*/ 5648027 w 7009804"/>
              <a:gd name="connsiteY2103" fmla="*/ 4889004 h 5834063"/>
              <a:gd name="connsiteX2104" fmla="*/ 5648027 w 7009804"/>
              <a:gd name="connsiteY2104" fmla="*/ 4896446 h 5834063"/>
              <a:gd name="connsiteX2105" fmla="*/ 5655469 w 7009804"/>
              <a:gd name="connsiteY2105" fmla="*/ 4889004 h 5834063"/>
              <a:gd name="connsiteX2106" fmla="*/ 5648027 w 7009804"/>
              <a:gd name="connsiteY2106" fmla="*/ 4881563 h 5834063"/>
              <a:gd name="connsiteX2107" fmla="*/ 5610820 w 7009804"/>
              <a:gd name="connsiteY2107" fmla="*/ 4881563 h 5834063"/>
              <a:gd name="connsiteX2108" fmla="*/ 5610820 w 7009804"/>
              <a:gd name="connsiteY2108" fmla="*/ 4889004 h 5834063"/>
              <a:gd name="connsiteX2109" fmla="*/ 5625703 w 7009804"/>
              <a:gd name="connsiteY2109" fmla="*/ 4903887 h 5834063"/>
              <a:gd name="connsiteX2110" fmla="*/ 5648027 w 7009804"/>
              <a:gd name="connsiteY2110" fmla="*/ 4911329 h 5834063"/>
              <a:gd name="connsiteX2111" fmla="*/ 5636865 w 7009804"/>
              <a:gd name="connsiteY2111" fmla="*/ 4903887 h 5834063"/>
              <a:gd name="connsiteX2112" fmla="*/ 5621982 w 7009804"/>
              <a:gd name="connsiteY2112" fmla="*/ 4896446 h 5834063"/>
              <a:gd name="connsiteX2113" fmla="*/ 5618262 w 7009804"/>
              <a:gd name="connsiteY2113" fmla="*/ 4881563 h 5834063"/>
              <a:gd name="connsiteX2114" fmla="*/ 6764238 w 7009804"/>
              <a:gd name="connsiteY2114" fmla="*/ 4874122 h 5834063"/>
              <a:gd name="connsiteX2115" fmla="*/ 6771679 w 7009804"/>
              <a:gd name="connsiteY2115" fmla="*/ 4881563 h 5834063"/>
              <a:gd name="connsiteX2116" fmla="*/ 6764238 w 7009804"/>
              <a:gd name="connsiteY2116" fmla="*/ 4881563 h 5834063"/>
              <a:gd name="connsiteX2117" fmla="*/ 5737324 w 7009804"/>
              <a:gd name="connsiteY2117" fmla="*/ 4874122 h 5834063"/>
              <a:gd name="connsiteX2118" fmla="*/ 5752207 w 7009804"/>
              <a:gd name="connsiteY2118" fmla="*/ 4874122 h 5834063"/>
              <a:gd name="connsiteX2119" fmla="*/ 5744765 w 7009804"/>
              <a:gd name="connsiteY2119" fmla="*/ 4881563 h 5834063"/>
              <a:gd name="connsiteX2120" fmla="*/ 5741045 w 7009804"/>
              <a:gd name="connsiteY2120" fmla="*/ 4881563 h 5834063"/>
              <a:gd name="connsiteX2121" fmla="*/ 5737324 w 7009804"/>
              <a:gd name="connsiteY2121" fmla="*/ 4874122 h 5834063"/>
              <a:gd name="connsiteX2122" fmla="*/ 5008066 w 7009804"/>
              <a:gd name="connsiteY2122" fmla="*/ 4874122 h 5834063"/>
              <a:gd name="connsiteX2123" fmla="*/ 5015508 w 7009804"/>
              <a:gd name="connsiteY2123" fmla="*/ 4881563 h 5834063"/>
              <a:gd name="connsiteX2124" fmla="*/ 5019228 w 7009804"/>
              <a:gd name="connsiteY2124" fmla="*/ 4877842 h 5834063"/>
              <a:gd name="connsiteX2125" fmla="*/ 5008066 w 7009804"/>
              <a:gd name="connsiteY2125" fmla="*/ 4874122 h 5834063"/>
              <a:gd name="connsiteX2126" fmla="*/ 4332201 w 7009804"/>
              <a:gd name="connsiteY2126" fmla="*/ 4870024 h 5834063"/>
              <a:gd name="connsiteX2127" fmla="*/ 4340712 w 7009804"/>
              <a:gd name="connsiteY2127" fmla="*/ 4874890 h 5834063"/>
              <a:gd name="connsiteX2128" fmla="*/ 4343124 w 7009804"/>
              <a:gd name="connsiteY2128" fmla="*/ 4878311 h 5834063"/>
              <a:gd name="connsiteX2129" fmla="*/ 4341846 w 7009804"/>
              <a:gd name="connsiteY2129" fmla="*/ 4883711 h 5834063"/>
              <a:gd name="connsiteX2130" fmla="*/ 4337023 w 7009804"/>
              <a:gd name="connsiteY2130" fmla="*/ 4876867 h 5834063"/>
              <a:gd name="connsiteX2131" fmla="*/ 4384964 w 7009804"/>
              <a:gd name="connsiteY2131" fmla="*/ 4868258 h 5834063"/>
              <a:gd name="connsiteX2132" fmla="*/ 4389663 w 7009804"/>
              <a:gd name="connsiteY2132" fmla="*/ 4872221 h 5834063"/>
              <a:gd name="connsiteX2133" fmla="*/ 4416333 w 7009804"/>
              <a:gd name="connsiteY2133" fmla="*/ 4895640 h 5834063"/>
              <a:gd name="connsiteX2134" fmla="*/ 4427256 w 7009804"/>
              <a:gd name="connsiteY2134" fmla="*/ 4903927 h 5834063"/>
              <a:gd name="connsiteX2135" fmla="*/ 4404131 w 7009804"/>
              <a:gd name="connsiteY2135" fmla="*/ 4892752 h 5834063"/>
              <a:gd name="connsiteX2136" fmla="*/ 4393208 w 7009804"/>
              <a:gd name="connsiteY2136" fmla="*/ 4884464 h 5834063"/>
              <a:gd name="connsiteX2137" fmla="*/ 4406398 w 7009804"/>
              <a:gd name="connsiteY2137" fmla="*/ 4910394 h 5834063"/>
              <a:gd name="connsiteX2138" fmla="*/ 4401575 w 7009804"/>
              <a:gd name="connsiteY2138" fmla="*/ 4903550 h 5834063"/>
              <a:gd name="connsiteX2139" fmla="*/ 4367527 w 7009804"/>
              <a:gd name="connsiteY2139" fmla="*/ 4884087 h 5834063"/>
              <a:gd name="connsiteX2140" fmla="*/ 4368805 w 7009804"/>
              <a:gd name="connsiteY2140" fmla="*/ 4878688 h 5834063"/>
              <a:gd name="connsiteX2141" fmla="*/ 4380512 w 7009804"/>
              <a:gd name="connsiteY2141" fmla="*/ 4870055 h 5834063"/>
              <a:gd name="connsiteX2142" fmla="*/ 4384964 w 7009804"/>
              <a:gd name="connsiteY2142" fmla="*/ 4868258 h 5834063"/>
              <a:gd name="connsiteX2143" fmla="*/ 5294560 w 7009804"/>
              <a:gd name="connsiteY2143" fmla="*/ 4866680 h 5834063"/>
              <a:gd name="connsiteX2144" fmla="*/ 5290840 w 7009804"/>
              <a:gd name="connsiteY2144" fmla="*/ 4874122 h 5834063"/>
              <a:gd name="connsiteX2145" fmla="*/ 5298281 w 7009804"/>
              <a:gd name="connsiteY2145" fmla="*/ 4874122 h 5834063"/>
              <a:gd name="connsiteX2146" fmla="*/ 5294560 w 7009804"/>
              <a:gd name="connsiteY2146" fmla="*/ 4866680 h 5834063"/>
              <a:gd name="connsiteX2147" fmla="*/ 4963418 w 7009804"/>
              <a:gd name="connsiteY2147" fmla="*/ 4866680 h 5834063"/>
              <a:gd name="connsiteX2148" fmla="*/ 4978301 w 7009804"/>
              <a:gd name="connsiteY2148" fmla="*/ 4874122 h 5834063"/>
              <a:gd name="connsiteX2149" fmla="*/ 4993183 w 7009804"/>
              <a:gd name="connsiteY2149" fmla="*/ 4881563 h 5834063"/>
              <a:gd name="connsiteX2150" fmla="*/ 4993183 w 7009804"/>
              <a:gd name="connsiteY2150" fmla="*/ 4877842 h 5834063"/>
              <a:gd name="connsiteX2151" fmla="*/ 4978301 w 7009804"/>
              <a:gd name="connsiteY2151" fmla="*/ 4874122 h 5834063"/>
              <a:gd name="connsiteX2152" fmla="*/ 4970859 w 7009804"/>
              <a:gd name="connsiteY2152" fmla="*/ 4866680 h 5834063"/>
              <a:gd name="connsiteX2153" fmla="*/ 4963418 w 7009804"/>
              <a:gd name="connsiteY2153" fmla="*/ 4866680 h 5834063"/>
              <a:gd name="connsiteX2154" fmla="*/ 4486678 w 7009804"/>
              <a:gd name="connsiteY2154" fmla="*/ 4863825 h 5834063"/>
              <a:gd name="connsiteX2155" fmla="*/ 4487565 w 7009804"/>
              <a:gd name="connsiteY2155" fmla="*/ 4866885 h 5834063"/>
              <a:gd name="connsiteX2156" fmla="*/ 4481464 w 7009804"/>
              <a:gd name="connsiteY2156" fmla="*/ 4865441 h 5834063"/>
              <a:gd name="connsiteX2157" fmla="*/ 4486678 w 7009804"/>
              <a:gd name="connsiteY2157" fmla="*/ 4863825 h 5834063"/>
              <a:gd name="connsiteX2158" fmla="*/ 5715000 w 7009804"/>
              <a:gd name="connsiteY2158" fmla="*/ 4859239 h 5834063"/>
              <a:gd name="connsiteX2159" fmla="*/ 5722441 w 7009804"/>
              <a:gd name="connsiteY2159" fmla="*/ 4859239 h 5834063"/>
              <a:gd name="connsiteX2160" fmla="*/ 5729883 w 7009804"/>
              <a:gd name="connsiteY2160" fmla="*/ 4862959 h 5834063"/>
              <a:gd name="connsiteX2161" fmla="*/ 5726162 w 7009804"/>
              <a:gd name="connsiteY2161" fmla="*/ 4866680 h 5834063"/>
              <a:gd name="connsiteX2162" fmla="*/ 5715000 w 7009804"/>
              <a:gd name="connsiteY2162" fmla="*/ 4859239 h 5834063"/>
              <a:gd name="connsiteX2163" fmla="*/ 5119687 w 7009804"/>
              <a:gd name="connsiteY2163" fmla="*/ 4859239 h 5834063"/>
              <a:gd name="connsiteX2164" fmla="*/ 5119687 w 7009804"/>
              <a:gd name="connsiteY2164" fmla="*/ 4866680 h 5834063"/>
              <a:gd name="connsiteX2165" fmla="*/ 5127129 w 7009804"/>
              <a:gd name="connsiteY2165" fmla="*/ 4866680 h 5834063"/>
              <a:gd name="connsiteX2166" fmla="*/ 5123408 w 7009804"/>
              <a:gd name="connsiteY2166" fmla="*/ 4859239 h 5834063"/>
              <a:gd name="connsiteX2167" fmla="*/ 5119687 w 7009804"/>
              <a:gd name="connsiteY2167" fmla="*/ 4859239 h 5834063"/>
              <a:gd name="connsiteX2168" fmla="*/ 4618526 w 7009804"/>
              <a:gd name="connsiteY2168" fmla="*/ 4857970 h 5834063"/>
              <a:gd name="connsiteX2169" fmla="*/ 4623348 w 7009804"/>
              <a:gd name="connsiteY2169" fmla="*/ 4864814 h 5834063"/>
              <a:gd name="connsiteX2170" fmla="*/ 4617248 w 7009804"/>
              <a:gd name="connsiteY2170" fmla="*/ 4863370 h 5834063"/>
              <a:gd name="connsiteX2171" fmla="*/ 5154104 w 7009804"/>
              <a:gd name="connsiteY2171" fmla="*/ 4857843 h 5834063"/>
              <a:gd name="connsiteX2172" fmla="*/ 5149453 w 7009804"/>
              <a:gd name="connsiteY2172" fmla="*/ 4859239 h 5834063"/>
              <a:gd name="connsiteX2173" fmla="*/ 5156894 w 7009804"/>
              <a:gd name="connsiteY2173" fmla="*/ 4866680 h 5834063"/>
              <a:gd name="connsiteX2174" fmla="*/ 5171777 w 7009804"/>
              <a:gd name="connsiteY2174" fmla="*/ 4881563 h 5834063"/>
              <a:gd name="connsiteX2175" fmla="*/ 5179219 w 7009804"/>
              <a:gd name="connsiteY2175" fmla="*/ 4881563 h 5834063"/>
              <a:gd name="connsiteX2176" fmla="*/ 5154104 w 7009804"/>
              <a:gd name="connsiteY2176" fmla="*/ 4857843 h 5834063"/>
              <a:gd name="connsiteX2177" fmla="*/ 4458339 w 7009804"/>
              <a:gd name="connsiteY2177" fmla="*/ 4854266 h 5834063"/>
              <a:gd name="connsiteX2178" fmla="*/ 4463801 w 7009804"/>
              <a:gd name="connsiteY2178" fmla="*/ 4858410 h 5834063"/>
              <a:gd name="connsiteX2179" fmla="*/ 4474085 w 7009804"/>
              <a:gd name="connsiteY2179" fmla="*/ 4869397 h 5834063"/>
              <a:gd name="connsiteX2180" fmla="*/ 4499477 w 7009804"/>
              <a:gd name="connsiteY2180" fmla="*/ 4898214 h 5834063"/>
              <a:gd name="connsiteX2181" fmla="*/ 4504299 w 7009804"/>
              <a:gd name="connsiteY2181" fmla="*/ 4905058 h 5834063"/>
              <a:gd name="connsiteX2182" fmla="*/ 4493375 w 7009804"/>
              <a:gd name="connsiteY2182" fmla="*/ 4896770 h 5834063"/>
              <a:gd name="connsiteX2183" fmla="*/ 6377285 w 7009804"/>
              <a:gd name="connsiteY2183" fmla="*/ 4851797 h 5834063"/>
              <a:gd name="connsiteX2184" fmla="*/ 6384726 w 7009804"/>
              <a:gd name="connsiteY2184" fmla="*/ 4851797 h 5834063"/>
              <a:gd name="connsiteX2185" fmla="*/ 6384726 w 7009804"/>
              <a:gd name="connsiteY2185" fmla="*/ 4859239 h 5834063"/>
              <a:gd name="connsiteX2186" fmla="*/ 6377285 w 7009804"/>
              <a:gd name="connsiteY2186" fmla="*/ 4851797 h 5834063"/>
              <a:gd name="connsiteX2187" fmla="*/ 5595937 w 7009804"/>
              <a:gd name="connsiteY2187" fmla="*/ 4851797 h 5834063"/>
              <a:gd name="connsiteX2188" fmla="*/ 5595937 w 7009804"/>
              <a:gd name="connsiteY2188" fmla="*/ 4853924 h 5834063"/>
              <a:gd name="connsiteX2189" fmla="*/ 5594542 w 7009804"/>
              <a:gd name="connsiteY2189" fmla="*/ 4852728 h 5834063"/>
              <a:gd name="connsiteX2190" fmla="*/ 5595937 w 7009804"/>
              <a:gd name="connsiteY2190" fmla="*/ 4851797 h 5834063"/>
              <a:gd name="connsiteX2191" fmla="*/ 5581054 w 7009804"/>
              <a:gd name="connsiteY2191" fmla="*/ 4851797 h 5834063"/>
              <a:gd name="connsiteX2192" fmla="*/ 5595937 w 7009804"/>
              <a:gd name="connsiteY2192" fmla="*/ 4859239 h 5834063"/>
              <a:gd name="connsiteX2193" fmla="*/ 5595937 w 7009804"/>
              <a:gd name="connsiteY2193" fmla="*/ 4853924 h 5834063"/>
              <a:gd name="connsiteX2194" fmla="*/ 5597797 w 7009804"/>
              <a:gd name="connsiteY2194" fmla="*/ 4855518 h 5834063"/>
              <a:gd name="connsiteX2195" fmla="*/ 5618262 w 7009804"/>
              <a:gd name="connsiteY2195" fmla="*/ 4866680 h 5834063"/>
              <a:gd name="connsiteX2196" fmla="*/ 5625703 w 7009804"/>
              <a:gd name="connsiteY2196" fmla="*/ 4866680 h 5834063"/>
              <a:gd name="connsiteX2197" fmla="*/ 5610820 w 7009804"/>
              <a:gd name="connsiteY2197" fmla="*/ 4855518 h 5834063"/>
              <a:gd name="connsiteX2198" fmla="*/ 5595937 w 7009804"/>
              <a:gd name="connsiteY2198" fmla="*/ 4851797 h 5834063"/>
              <a:gd name="connsiteX2199" fmla="*/ 5208984 w 7009804"/>
              <a:gd name="connsiteY2199" fmla="*/ 4851797 h 5834063"/>
              <a:gd name="connsiteX2200" fmla="*/ 5208984 w 7009804"/>
              <a:gd name="connsiteY2200" fmla="*/ 4859239 h 5834063"/>
              <a:gd name="connsiteX2201" fmla="*/ 5216426 w 7009804"/>
              <a:gd name="connsiteY2201" fmla="*/ 4859239 h 5834063"/>
              <a:gd name="connsiteX2202" fmla="*/ 5179219 w 7009804"/>
              <a:gd name="connsiteY2202" fmla="*/ 4844356 h 5834063"/>
              <a:gd name="connsiteX2203" fmla="*/ 5194101 w 7009804"/>
              <a:gd name="connsiteY2203" fmla="*/ 4866680 h 5834063"/>
              <a:gd name="connsiteX2204" fmla="*/ 5201543 w 7009804"/>
              <a:gd name="connsiteY2204" fmla="*/ 4874122 h 5834063"/>
              <a:gd name="connsiteX2205" fmla="*/ 5208984 w 7009804"/>
              <a:gd name="connsiteY2205" fmla="*/ 4881563 h 5834063"/>
              <a:gd name="connsiteX2206" fmla="*/ 5216426 w 7009804"/>
              <a:gd name="connsiteY2206" fmla="*/ 4881563 h 5834063"/>
              <a:gd name="connsiteX2207" fmla="*/ 5221578 w 7009804"/>
              <a:gd name="connsiteY2207" fmla="*/ 4884998 h 5834063"/>
              <a:gd name="connsiteX2208" fmla="*/ 5210845 w 7009804"/>
              <a:gd name="connsiteY2208" fmla="*/ 4875982 h 5834063"/>
              <a:gd name="connsiteX2209" fmla="*/ 5201543 w 7009804"/>
              <a:gd name="connsiteY2209" fmla="*/ 4859239 h 5834063"/>
              <a:gd name="connsiteX2210" fmla="*/ 5194101 w 7009804"/>
              <a:gd name="connsiteY2210" fmla="*/ 4851797 h 5834063"/>
              <a:gd name="connsiteX2211" fmla="*/ 5134570 w 7009804"/>
              <a:gd name="connsiteY2211" fmla="*/ 4844356 h 5834063"/>
              <a:gd name="connsiteX2212" fmla="*/ 5134570 w 7009804"/>
              <a:gd name="connsiteY2212" fmla="*/ 4851797 h 5834063"/>
              <a:gd name="connsiteX2213" fmla="*/ 5142012 w 7009804"/>
              <a:gd name="connsiteY2213" fmla="*/ 4851797 h 5834063"/>
              <a:gd name="connsiteX2214" fmla="*/ 5134570 w 7009804"/>
              <a:gd name="connsiteY2214" fmla="*/ 4844356 h 5834063"/>
              <a:gd name="connsiteX2215" fmla="*/ 5034111 w 7009804"/>
              <a:gd name="connsiteY2215" fmla="*/ 4844356 h 5834063"/>
              <a:gd name="connsiteX2216" fmla="*/ 5045273 w 7009804"/>
              <a:gd name="connsiteY2216" fmla="*/ 4844356 h 5834063"/>
              <a:gd name="connsiteX2217" fmla="*/ 5037832 w 7009804"/>
              <a:gd name="connsiteY2217" fmla="*/ 4851797 h 5834063"/>
              <a:gd name="connsiteX2218" fmla="*/ 5034111 w 7009804"/>
              <a:gd name="connsiteY2218" fmla="*/ 4844356 h 5834063"/>
              <a:gd name="connsiteX2219" fmla="*/ 4421611 w 7009804"/>
              <a:gd name="connsiteY2219" fmla="*/ 4842721 h 5834063"/>
              <a:gd name="connsiteX2220" fmla="*/ 4415634 w 7009804"/>
              <a:gd name="connsiteY2220" fmla="*/ 4844157 h 5834063"/>
              <a:gd name="connsiteX2221" fmla="*/ 4413717 w 7009804"/>
              <a:gd name="connsiteY2221" fmla="*/ 4852256 h 5834063"/>
              <a:gd name="connsiteX2222" fmla="*/ 4422868 w 7009804"/>
              <a:gd name="connsiteY2222" fmla="*/ 4854422 h 5834063"/>
              <a:gd name="connsiteX2223" fmla="*/ 4424785 w 7009804"/>
              <a:gd name="connsiteY2223" fmla="*/ 4846323 h 5834063"/>
              <a:gd name="connsiteX2224" fmla="*/ 4421611 w 7009804"/>
              <a:gd name="connsiteY2224" fmla="*/ 4842721 h 5834063"/>
              <a:gd name="connsiteX2225" fmla="*/ 4312909 w 7009804"/>
              <a:gd name="connsiteY2225" fmla="*/ 4842649 h 5834063"/>
              <a:gd name="connsiteX2226" fmla="*/ 4312270 w 7009804"/>
              <a:gd name="connsiteY2226" fmla="*/ 4845349 h 5834063"/>
              <a:gd name="connsiteX2227" fmla="*/ 4305531 w 7009804"/>
              <a:gd name="connsiteY2227" fmla="*/ 4846605 h 5834063"/>
              <a:gd name="connsiteX2228" fmla="*/ 4309221 w 7009804"/>
              <a:gd name="connsiteY2228" fmla="*/ 4844628 h 5834063"/>
              <a:gd name="connsiteX2229" fmla="*/ 4312909 w 7009804"/>
              <a:gd name="connsiteY2229" fmla="*/ 4842649 h 5834063"/>
              <a:gd name="connsiteX2230" fmla="*/ 4648041 w 7009804"/>
              <a:gd name="connsiteY2230" fmla="*/ 4842149 h 5834063"/>
              <a:gd name="connsiteX2231" fmla="*/ 4649579 w 7009804"/>
              <a:gd name="connsiteY2231" fmla="*/ 4845657 h 5834063"/>
              <a:gd name="connsiteX2232" fmla="*/ 4650127 w 7009804"/>
              <a:gd name="connsiteY2232" fmla="*/ 4845109 h 5834063"/>
              <a:gd name="connsiteX2233" fmla="*/ 4403432 w 7009804"/>
              <a:gd name="connsiteY2233" fmla="*/ 4841269 h 5834063"/>
              <a:gd name="connsiteX2234" fmla="*/ 4396053 w 7009804"/>
              <a:gd name="connsiteY2234" fmla="*/ 4845224 h 5834063"/>
              <a:gd name="connsiteX2235" fmla="*/ 4400876 w 7009804"/>
              <a:gd name="connsiteY2235" fmla="*/ 4852068 h 5834063"/>
              <a:gd name="connsiteX2236" fmla="*/ 4788968 w 7009804"/>
              <a:gd name="connsiteY2236" fmla="*/ 4841059 h 5834063"/>
              <a:gd name="connsiteX2237" fmla="*/ 4792265 w 7009804"/>
              <a:gd name="connsiteY2237" fmla="*/ 4844356 h 5834063"/>
              <a:gd name="connsiteX2238" fmla="*/ 4792265 w 7009804"/>
              <a:gd name="connsiteY2238" fmla="*/ 4843770 h 5834063"/>
              <a:gd name="connsiteX2239" fmla="*/ 4789926 w 7009804"/>
              <a:gd name="connsiteY2239" fmla="*/ 4841522 h 5834063"/>
              <a:gd name="connsiteX2240" fmla="*/ 4658320 w 7009804"/>
              <a:gd name="connsiteY2240" fmla="*/ 4837654 h 5834063"/>
              <a:gd name="connsiteX2241" fmla="*/ 4655420 w 7009804"/>
              <a:gd name="connsiteY2241" fmla="*/ 4838194 h 5834063"/>
              <a:gd name="connsiteX2242" fmla="*/ 4658320 w 7009804"/>
              <a:gd name="connsiteY2242" fmla="*/ 4840064 h 5834063"/>
              <a:gd name="connsiteX2243" fmla="*/ 6429375 w 7009804"/>
              <a:gd name="connsiteY2243" fmla="*/ 4836915 h 5834063"/>
              <a:gd name="connsiteX2244" fmla="*/ 6436816 w 7009804"/>
              <a:gd name="connsiteY2244" fmla="*/ 4851797 h 5834063"/>
              <a:gd name="connsiteX2245" fmla="*/ 6436816 w 7009804"/>
              <a:gd name="connsiteY2245" fmla="*/ 4862959 h 5834063"/>
              <a:gd name="connsiteX2246" fmla="*/ 6444258 w 7009804"/>
              <a:gd name="connsiteY2246" fmla="*/ 4866680 h 5834063"/>
              <a:gd name="connsiteX2247" fmla="*/ 6444258 w 7009804"/>
              <a:gd name="connsiteY2247" fmla="*/ 4874122 h 5834063"/>
              <a:gd name="connsiteX2248" fmla="*/ 6429375 w 7009804"/>
              <a:gd name="connsiteY2248" fmla="*/ 4866680 h 5834063"/>
              <a:gd name="connsiteX2249" fmla="*/ 6421933 w 7009804"/>
              <a:gd name="connsiteY2249" fmla="*/ 4851797 h 5834063"/>
              <a:gd name="connsiteX2250" fmla="*/ 6429375 w 7009804"/>
              <a:gd name="connsiteY2250" fmla="*/ 4844356 h 5834063"/>
              <a:gd name="connsiteX2251" fmla="*/ 6399609 w 7009804"/>
              <a:gd name="connsiteY2251" fmla="*/ 4836915 h 5834063"/>
              <a:gd name="connsiteX2252" fmla="*/ 6403330 w 7009804"/>
              <a:gd name="connsiteY2252" fmla="*/ 4836915 h 5834063"/>
              <a:gd name="connsiteX2253" fmla="*/ 6407051 w 7009804"/>
              <a:gd name="connsiteY2253" fmla="*/ 4836915 h 5834063"/>
              <a:gd name="connsiteX2254" fmla="*/ 6407051 w 7009804"/>
              <a:gd name="connsiteY2254" fmla="*/ 4844356 h 5834063"/>
              <a:gd name="connsiteX2255" fmla="*/ 6403330 w 7009804"/>
              <a:gd name="connsiteY2255" fmla="*/ 4844356 h 5834063"/>
              <a:gd name="connsiteX2256" fmla="*/ 6399609 w 7009804"/>
              <a:gd name="connsiteY2256" fmla="*/ 4836915 h 5834063"/>
              <a:gd name="connsiteX2257" fmla="*/ 5581054 w 7009804"/>
              <a:gd name="connsiteY2257" fmla="*/ 4836915 h 5834063"/>
              <a:gd name="connsiteX2258" fmla="*/ 5581054 w 7009804"/>
              <a:gd name="connsiteY2258" fmla="*/ 4844356 h 5834063"/>
              <a:gd name="connsiteX2259" fmla="*/ 5595937 w 7009804"/>
              <a:gd name="connsiteY2259" fmla="*/ 4844356 h 5834063"/>
              <a:gd name="connsiteX2260" fmla="*/ 5581054 w 7009804"/>
              <a:gd name="connsiteY2260" fmla="*/ 4836915 h 5834063"/>
              <a:gd name="connsiteX2261" fmla="*/ 5194101 w 7009804"/>
              <a:gd name="connsiteY2261" fmla="*/ 4836915 h 5834063"/>
              <a:gd name="connsiteX2262" fmla="*/ 5194101 w 7009804"/>
              <a:gd name="connsiteY2262" fmla="*/ 4844356 h 5834063"/>
              <a:gd name="connsiteX2263" fmla="*/ 5201543 w 7009804"/>
              <a:gd name="connsiteY2263" fmla="*/ 4844356 h 5834063"/>
              <a:gd name="connsiteX2264" fmla="*/ 5194101 w 7009804"/>
              <a:gd name="connsiteY2264" fmla="*/ 4836915 h 5834063"/>
              <a:gd name="connsiteX2265" fmla="*/ 5008066 w 7009804"/>
              <a:gd name="connsiteY2265" fmla="*/ 4836915 h 5834063"/>
              <a:gd name="connsiteX2266" fmla="*/ 5015508 w 7009804"/>
              <a:gd name="connsiteY2266" fmla="*/ 4844356 h 5834063"/>
              <a:gd name="connsiteX2267" fmla="*/ 5022949 w 7009804"/>
              <a:gd name="connsiteY2267" fmla="*/ 4848077 h 5834063"/>
              <a:gd name="connsiteX2268" fmla="*/ 5034111 w 7009804"/>
              <a:gd name="connsiteY2268" fmla="*/ 4859239 h 5834063"/>
              <a:gd name="connsiteX2269" fmla="*/ 5041553 w 7009804"/>
              <a:gd name="connsiteY2269" fmla="*/ 4870401 h 5834063"/>
              <a:gd name="connsiteX2270" fmla="*/ 5045273 w 7009804"/>
              <a:gd name="connsiteY2270" fmla="*/ 4874122 h 5834063"/>
              <a:gd name="connsiteX2271" fmla="*/ 5082480 w 7009804"/>
              <a:gd name="connsiteY2271" fmla="*/ 4896446 h 5834063"/>
              <a:gd name="connsiteX2272" fmla="*/ 5089922 w 7009804"/>
              <a:gd name="connsiteY2272" fmla="*/ 4911329 h 5834063"/>
              <a:gd name="connsiteX2273" fmla="*/ 5067597 w 7009804"/>
              <a:gd name="connsiteY2273" fmla="*/ 4896446 h 5834063"/>
              <a:gd name="connsiteX2274" fmla="*/ 5060156 w 7009804"/>
              <a:gd name="connsiteY2274" fmla="*/ 4889004 h 5834063"/>
              <a:gd name="connsiteX2275" fmla="*/ 5045273 w 7009804"/>
              <a:gd name="connsiteY2275" fmla="*/ 4881563 h 5834063"/>
              <a:gd name="connsiteX2276" fmla="*/ 5030390 w 7009804"/>
              <a:gd name="connsiteY2276" fmla="*/ 4866680 h 5834063"/>
              <a:gd name="connsiteX2277" fmla="*/ 5015508 w 7009804"/>
              <a:gd name="connsiteY2277" fmla="*/ 4851797 h 5834063"/>
              <a:gd name="connsiteX2278" fmla="*/ 5000625 w 7009804"/>
              <a:gd name="connsiteY2278" fmla="*/ 4844356 h 5834063"/>
              <a:gd name="connsiteX2279" fmla="*/ 4918769 w 7009804"/>
              <a:gd name="connsiteY2279" fmla="*/ 4836915 h 5834063"/>
              <a:gd name="connsiteX2280" fmla="*/ 4933652 w 7009804"/>
              <a:gd name="connsiteY2280" fmla="*/ 4844356 h 5834063"/>
              <a:gd name="connsiteX2281" fmla="*/ 4948535 w 7009804"/>
              <a:gd name="connsiteY2281" fmla="*/ 4836915 h 5834063"/>
              <a:gd name="connsiteX2282" fmla="*/ 5713402 w 7009804"/>
              <a:gd name="connsiteY2282" fmla="*/ 4835545 h 5834063"/>
              <a:gd name="connsiteX2283" fmla="*/ 5737324 w 7009804"/>
              <a:gd name="connsiteY2283" fmla="*/ 4851797 h 5834063"/>
              <a:gd name="connsiteX2284" fmla="*/ 5804297 w 7009804"/>
              <a:gd name="connsiteY2284" fmla="*/ 4903887 h 5834063"/>
              <a:gd name="connsiteX2285" fmla="*/ 5804297 w 7009804"/>
              <a:gd name="connsiteY2285" fmla="*/ 4911329 h 5834063"/>
              <a:gd name="connsiteX2286" fmla="*/ 5826621 w 7009804"/>
              <a:gd name="connsiteY2286" fmla="*/ 4918770 h 5834063"/>
              <a:gd name="connsiteX2287" fmla="*/ 5796855 w 7009804"/>
              <a:gd name="connsiteY2287" fmla="*/ 4911329 h 5834063"/>
              <a:gd name="connsiteX2288" fmla="*/ 5774531 w 7009804"/>
              <a:gd name="connsiteY2288" fmla="*/ 4896446 h 5834063"/>
              <a:gd name="connsiteX2289" fmla="*/ 5763369 w 7009804"/>
              <a:gd name="connsiteY2289" fmla="*/ 4885284 h 5834063"/>
              <a:gd name="connsiteX2290" fmla="*/ 5737324 w 7009804"/>
              <a:gd name="connsiteY2290" fmla="*/ 4859239 h 5834063"/>
              <a:gd name="connsiteX2291" fmla="*/ 5722441 w 7009804"/>
              <a:gd name="connsiteY2291" fmla="*/ 4848077 h 5834063"/>
              <a:gd name="connsiteX2292" fmla="*/ 5715000 w 7009804"/>
              <a:gd name="connsiteY2292" fmla="*/ 4836915 h 5834063"/>
              <a:gd name="connsiteX2293" fmla="*/ 4713447 w 7009804"/>
              <a:gd name="connsiteY2293" fmla="*/ 4833978 h 5834063"/>
              <a:gd name="connsiteX2294" fmla="*/ 4718984 w 7009804"/>
              <a:gd name="connsiteY2294" fmla="*/ 4841836 h 5834063"/>
              <a:gd name="connsiteX2295" fmla="*/ 4736062 w 7009804"/>
              <a:gd name="connsiteY2295" fmla="*/ 4861218 h 5834063"/>
              <a:gd name="connsiteX2296" fmla="*/ 4753198 w 7009804"/>
              <a:gd name="connsiteY2296" fmla="*/ 4872262 h 5834063"/>
              <a:gd name="connsiteX2297" fmla="*/ 4756672 w 7009804"/>
              <a:gd name="connsiteY2297" fmla="*/ 4873677 h 5834063"/>
              <a:gd name="connsiteX2298" fmla="*/ 4756577 w 7009804"/>
              <a:gd name="connsiteY2298" fmla="*/ 4873542 h 5834063"/>
              <a:gd name="connsiteX2299" fmla="*/ 4751754 w 7009804"/>
              <a:gd name="connsiteY2299" fmla="*/ 4866698 h 5834063"/>
              <a:gd name="connsiteX2300" fmla="*/ 4743242 w 7009804"/>
              <a:gd name="connsiteY2300" fmla="*/ 4861832 h 5834063"/>
              <a:gd name="connsiteX2301" fmla="*/ 4736008 w 7009804"/>
              <a:gd name="connsiteY2301" fmla="*/ 4851567 h 5834063"/>
              <a:gd name="connsiteX2302" fmla="*/ 4732216 w 7009804"/>
              <a:gd name="connsiteY2302" fmla="*/ 4846186 h 5834063"/>
              <a:gd name="connsiteX2303" fmla="*/ 4729013 w 7009804"/>
              <a:gd name="connsiteY2303" fmla="*/ 4844356 h 5834063"/>
              <a:gd name="connsiteX2304" fmla="*/ 5710690 w 7009804"/>
              <a:gd name="connsiteY2304" fmla="*/ 4833702 h 5834063"/>
              <a:gd name="connsiteX2305" fmla="*/ 5711744 w 7009804"/>
              <a:gd name="connsiteY2305" fmla="*/ 4834124 h 5834063"/>
              <a:gd name="connsiteX2306" fmla="*/ 5713402 w 7009804"/>
              <a:gd name="connsiteY2306" fmla="*/ 4835545 h 5834063"/>
              <a:gd name="connsiteX2307" fmla="*/ 4437770 w 7009804"/>
              <a:gd name="connsiteY2307" fmla="*/ 4832291 h 5834063"/>
              <a:gd name="connsiteX2308" fmla="*/ 4442593 w 7009804"/>
              <a:gd name="connsiteY2308" fmla="*/ 4839134 h 5834063"/>
              <a:gd name="connsiteX2309" fmla="*/ 4436492 w 7009804"/>
              <a:gd name="connsiteY2309" fmla="*/ 4837690 h 5834063"/>
              <a:gd name="connsiteX2310" fmla="*/ 6636804 w 7009804"/>
              <a:gd name="connsiteY2310" fmla="*/ 4832264 h 5834063"/>
              <a:gd name="connsiteX2311" fmla="*/ 6637734 w 7009804"/>
              <a:gd name="connsiteY2311" fmla="*/ 4836915 h 5834063"/>
              <a:gd name="connsiteX2312" fmla="*/ 6634013 w 7009804"/>
              <a:gd name="connsiteY2312" fmla="*/ 4833194 h 5834063"/>
              <a:gd name="connsiteX2313" fmla="*/ 6636804 w 7009804"/>
              <a:gd name="connsiteY2313" fmla="*/ 4832264 h 5834063"/>
              <a:gd name="connsiteX2314" fmla="*/ 5164336 w 7009804"/>
              <a:gd name="connsiteY2314" fmla="*/ 4832264 h 5834063"/>
              <a:gd name="connsiteX2315" fmla="*/ 5156894 w 7009804"/>
              <a:gd name="connsiteY2315" fmla="*/ 4833194 h 5834063"/>
              <a:gd name="connsiteX2316" fmla="*/ 5160615 w 7009804"/>
              <a:gd name="connsiteY2316" fmla="*/ 4844356 h 5834063"/>
              <a:gd name="connsiteX2317" fmla="*/ 5171777 w 7009804"/>
              <a:gd name="connsiteY2317" fmla="*/ 4844356 h 5834063"/>
              <a:gd name="connsiteX2318" fmla="*/ 5171777 w 7009804"/>
              <a:gd name="connsiteY2318" fmla="*/ 4836915 h 5834063"/>
              <a:gd name="connsiteX2319" fmla="*/ 5164336 w 7009804"/>
              <a:gd name="connsiteY2319" fmla="*/ 4832264 h 5834063"/>
              <a:gd name="connsiteX2320" fmla="*/ 5119687 w 7009804"/>
              <a:gd name="connsiteY2320" fmla="*/ 4829473 h 5834063"/>
              <a:gd name="connsiteX2321" fmla="*/ 5119687 w 7009804"/>
              <a:gd name="connsiteY2321" fmla="*/ 4836915 h 5834063"/>
              <a:gd name="connsiteX2322" fmla="*/ 5127129 w 7009804"/>
              <a:gd name="connsiteY2322" fmla="*/ 4844356 h 5834063"/>
              <a:gd name="connsiteX2323" fmla="*/ 5127129 w 7009804"/>
              <a:gd name="connsiteY2323" fmla="*/ 4836915 h 5834063"/>
              <a:gd name="connsiteX2324" fmla="*/ 5119687 w 7009804"/>
              <a:gd name="connsiteY2324" fmla="*/ 4829473 h 5834063"/>
              <a:gd name="connsiteX2325" fmla="*/ 4445149 w 7009804"/>
              <a:gd name="connsiteY2325" fmla="*/ 4828336 h 5834063"/>
              <a:gd name="connsiteX2326" fmla="*/ 4451250 w 7009804"/>
              <a:gd name="connsiteY2326" fmla="*/ 4829780 h 5834063"/>
              <a:gd name="connsiteX2327" fmla="*/ 4447560 w 7009804"/>
              <a:gd name="connsiteY2327" fmla="*/ 4831758 h 5834063"/>
              <a:gd name="connsiteX2328" fmla="*/ 4443871 w 7009804"/>
              <a:gd name="connsiteY2328" fmla="*/ 4833735 h 5834063"/>
              <a:gd name="connsiteX2329" fmla="*/ 4587033 w 7009804"/>
              <a:gd name="connsiteY2329" fmla="*/ 4827709 h 5834063"/>
              <a:gd name="connsiteX2330" fmla="*/ 4597957 w 7009804"/>
              <a:gd name="connsiteY2330" fmla="*/ 4835996 h 5834063"/>
              <a:gd name="connsiteX2331" fmla="*/ 4596679 w 7009804"/>
              <a:gd name="connsiteY2331" fmla="*/ 4841396 h 5834063"/>
              <a:gd name="connsiteX2332" fmla="*/ 4591857 w 7009804"/>
              <a:gd name="connsiteY2332" fmla="*/ 4834552 h 5834063"/>
              <a:gd name="connsiteX2333" fmla="*/ 6697265 w 7009804"/>
              <a:gd name="connsiteY2333" fmla="*/ 4822032 h 5834063"/>
              <a:gd name="connsiteX2334" fmla="*/ 6700986 w 7009804"/>
              <a:gd name="connsiteY2334" fmla="*/ 4822032 h 5834063"/>
              <a:gd name="connsiteX2335" fmla="*/ 6712148 w 7009804"/>
              <a:gd name="connsiteY2335" fmla="*/ 4829473 h 5834063"/>
              <a:gd name="connsiteX2336" fmla="*/ 6727031 w 7009804"/>
              <a:gd name="connsiteY2336" fmla="*/ 4836915 h 5834063"/>
              <a:gd name="connsiteX2337" fmla="*/ 6719590 w 7009804"/>
              <a:gd name="connsiteY2337" fmla="*/ 4844356 h 5834063"/>
              <a:gd name="connsiteX2338" fmla="*/ 6704706 w 7009804"/>
              <a:gd name="connsiteY2338" fmla="*/ 4829473 h 5834063"/>
              <a:gd name="connsiteX2339" fmla="*/ 6697265 w 7009804"/>
              <a:gd name="connsiteY2339" fmla="*/ 4822032 h 5834063"/>
              <a:gd name="connsiteX2340" fmla="*/ 5558730 w 7009804"/>
              <a:gd name="connsiteY2340" fmla="*/ 4822032 h 5834063"/>
              <a:gd name="connsiteX2341" fmla="*/ 5566172 w 7009804"/>
              <a:gd name="connsiteY2341" fmla="*/ 4829473 h 5834063"/>
              <a:gd name="connsiteX2342" fmla="*/ 5566172 w 7009804"/>
              <a:gd name="connsiteY2342" fmla="*/ 4822032 h 5834063"/>
              <a:gd name="connsiteX2343" fmla="*/ 4292341 w 7009804"/>
              <a:gd name="connsiteY2343" fmla="*/ 4820675 h 5834063"/>
              <a:gd name="connsiteX2344" fmla="*/ 4296525 w 7009804"/>
              <a:gd name="connsiteY2344" fmla="*/ 4830218 h 5834063"/>
              <a:gd name="connsiteX2345" fmla="*/ 4284962 w 7009804"/>
              <a:gd name="connsiteY2345" fmla="*/ 4824631 h 5834063"/>
              <a:gd name="connsiteX2346" fmla="*/ 4640952 w 7009804"/>
              <a:gd name="connsiteY2346" fmla="*/ 4817663 h 5834063"/>
              <a:gd name="connsiteX2347" fmla="*/ 4648825 w 7009804"/>
              <a:gd name="connsiteY2347" fmla="*/ 4825229 h 5834063"/>
              <a:gd name="connsiteX2348" fmla="*/ 4651875 w 7009804"/>
              <a:gd name="connsiteY2348" fmla="*/ 4825951 h 5834063"/>
              <a:gd name="connsiteX2349" fmla="*/ 4653153 w 7009804"/>
              <a:gd name="connsiteY2349" fmla="*/ 4820551 h 5834063"/>
              <a:gd name="connsiteX2350" fmla="*/ 4647053 w 7009804"/>
              <a:gd name="connsiteY2350" fmla="*/ 4819107 h 5834063"/>
              <a:gd name="connsiteX2351" fmla="*/ 5000625 w 7009804"/>
              <a:gd name="connsiteY2351" fmla="*/ 4814590 h 5834063"/>
              <a:gd name="connsiteX2352" fmla="*/ 5008066 w 7009804"/>
              <a:gd name="connsiteY2352" fmla="*/ 4829473 h 5834063"/>
              <a:gd name="connsiteX2353" fmla="*/ 5000625 w 7009804"/>
              <a:gd name="connsiteY2353" fmla="*/ 4822032 h 5834063"/>
              <a:gd name="connsiteX2354" fmla="*/ 4819023 w 7009804"/>
              <a:gd name="connsiteY2354" fmla="*/ 4810157 h 5834063"/>
              <a:gd name="connsiteX2355" fmla="*/ 4815370 w 7009804"/>
              <a:gd name="connsiteY2355" fmla="*/ 4813811 h 5834063"/>
              <a:gd name="connsiteX2356" fmla="*/ 4816012 w 7009804"/>
              <a:gd name="connsiteY2356" fmla="*/ 4814590 h 5834063"/>
              <a:gd name="connsiteX2357" fmla="*/ 4822031 w 7009804"/>
              <a:gd name="connsiteY2357" fmla="*/ 4814590 h 5834063"/>
              <a:gd name="connsiteX2358" fmla="*/ 4822031 w 7009804"/>
              <a:gd name="connsiteY2358" fmla="*/ 4813570 h 5834063"/>
              <a:gd name="connsiteX2359" fmla="*/ 6689824 w 7009804"/>
              <a:gd name="connsiteY2359" fmla="*/ 4807149 h 5834063"/>
              <a:gd name="connsiteX2360" fmla="*/ 6689824 w 7009804"/>
              <a:gd name="connsiteY2360" fmla="*/ 4814590 h 5834063"/>
              <a:gd name="connsiteX2361" fmla="*/ 6682382 w 7009804"/>
              <a:gd name="connsiteY2361" fmla="*/ 4814590 h 5834063"/>
              <a:gd name="connsiteX2362" fmla="*/ 6354961 w 7009804"/>
              <a:gd name="connsiteY2362" fmla="*/ 4807149 h 5834063"/>
              <a:gd name="connsiteX2363" fmla="*/ 6369844 w 7009804"/>
              <a:gd name="connsiteY2363" fmla="*/ 4814590 h 5834063"/>
              <a:gd name="connsiteX2364" fmla="*/ 6362402 w 7009804"/>
              <a:gd name="connsiteY2364" fmla="*/ 4814590 h 5834063"/>
              <a:gd name="connsiteX2365" fmla="*/ 5119687 w 7009804"/>
              <a:gd name="connsiteY2365" fmla="*/ 4807149 h 5834063"/>
              <a:gd name="connsiteX2366" fmla="*/ 5134570 w 7009804"/>
              <a:gd name="connsiteY2366" fmla="*/ 4822032 h 5834063"/>
              <a:gd name="connsiteX2367" fmla="*/ 5149453 w 7009804"/>
              <a:gd name="connsiteY2367" fmla="*/ 4829473 h 5834063"/>
              <a:gd name="connsiteX2368" fmla="*/ 5149453 w 7009804"/>
              <a:gd name="connsiteY2368" fmla="*/ 4814590 h 5834063"/>
              <a:gd name="connsiteX2369" fmla="*/ 5145732 w 7009804"/>
              <a:gd name="connsiteY2369" fmla="*/ 4810870 h 5834063"/>
              <a:gd name="connsiteX2370" fmla="*/ 5134570 w 7009804"/>
              <a:gd name="connsiteY2370" fmla="*/ 4807149 h 5834063"/>
              <a:gd name="connsiteX2371" fmla="*/ 4270494 w 7009804"/>
              <a:gd name="connsiteY2371" fmla="*/ 4804100 h 5834063"/>
              <a:gd name="connsiteX2372" fmla="*/ 4276595 w 7009804"/>
              <a:gd name="connsiteY2372" fmla="*/ 4805544 h 5834063"/>
              <a:gd name="connsiteX2373" fmla="*/ 4275316 w 7009804"/>
              <a:gd name="connsiteY2373" fmla="*/ 4810944 h 5834063"/>
              <a:gd name="connsiteX2374" fmla="*/ 4625205 w 7009804"/>
              <a:gd name="connsiteY2374" fmla="*/ 4802532 h 5834063"/>
              <a:gd name="connsiteX2375" fmla="*/ 4623927 w 7009804"/>
              <a:gd name="connsiteY2375" fmla="*/ 4807932 h 5834063"/>
              <a:gd name="connsiteX2376" fmla="*/ 4631307 w 7009804"/>
              <a:gd name="connsiteY2376" fmla="*/ 4803976 h 5834063"/>
              <a:gd name="connsiteX2377" fmla="*/ 4625205 w 7009804"/>
              <a:gd name="connsiteY2377" fmla="*/ 4802532 h 5834063"/>
              <a:gd name="connsiteX2378" fmla="*/ 4603214 w 7009804"/>
              <a:gd name="connsiteY2378" fmla="*/ 4800178 h 5834063"/>
              <a:gd name="connsiteX2379" fmla="*/ 4600356 w 7009804"/>
              <a:gd name="connsiteY2379" fmla="*/ 4801710 h 5834063"/>
              <a:gd name="connsiteX2380" fmla="*/ 4608091 w 7009804"/>
              <a:gd name="connsiteY2380" fmla="*/ 4803429 h 5834063"/>
              <a:gd name="connsiteX2381" fmla="*/ 4613672 w 7009804"/>
              <a:gd name="connsiteY2381" fmla="*/ 4814590 h 5834063"/>
              <a:gd name="connsiteX2382" fmla="*/ 4625877 w 7009804"/>
              <a:gd name="connsiteY2382" fmla="*/ 4820693 h 5834063"/>
              <a:gd name="connsiteX2383" fmla="*/ 4622649 w 7009804"/>
              <a:gd name="connsiteY2383" fmla="*/ 4813331 h 5834063"/>
              <a:gd name="connsiteX2384" fmla="*/ 4616549 w 7009804"/>
              <a:gd name="connsiteY2384" fmla="*/ 4811887 h 5834063"/>
              <a:gd name="connsiteX2385" fmla="*/ 4611726 w 7009804"/>
              <a:gd name="connsiteY2385" fmla="*/ 4805044 h 5834063"/>
              <a:gd name="connsiteX2386" fmla="*/ 4603214 w 7009804"/>
              <a:gd name="connsiteY2386" fmla="*/ 4800178 h 5834063"/>
              <a:gd name="connsiteX2387" fmla="*/ 4561642 w 7009804"/>
              <a:gd name="connsiteY2387" fmla="*/ 4798890 h 5834063"/>
              <a:gd name="connsiteX2388" fmla="*/ 4566465 w 7009804"/>
              <a:gd name="connsiteY2388" fmla="*/ 4805734 h 5834063"/>
              <a:gd name="connsiteX2389" fmla="*/ 4560364 w 7009804"/>
              <a:gd name="connsiteY2389" fmla="*/ 4804290 h 5834063"/>
              <a:gd name="connsiteX2390" fmla="*/ 4561642 w 7009804"/>
              <a:gd name="connsiteY2390" fmla="*/ 4798890 h 5834063"/>
              <a:gd name="connsiteX2391" fmla="*/ 5069923 w 7009804"/>
              <a:gd name="connsiteY2391" fmla="*/ 4798312 h 5834063"/>
              <a:gd name="connsiteX2392" fmla="*/ 5067597 w 7009804"/>
              <a:gd name="connsiteY2392" fmla="*/ 4799708 h 5834063"/>
              <a:gd name="connsiteX2393" fmla="*/ 5086201 w 7009804"/>
              <a:gd name="connsiteY2393" fmla="*/ 4810870 h 5834063"/>
              <a:gd name="connsiteX2394" fmla="*/ 5104804 w 7009804"/>
              <a:gd name="connsiteY2394" fmla="*/ 4822032 h 5834063"/>
              <a:gd name="connsiteX2395" fmla="*/ 5069923 w 7009804"/>
              <a:gd name="connsiteY2395" fmla="*/ 4798312 h 5834063"/>
              <a:gd name="connsiteX2396" fmla="*/ 4365345 w 7009804"/>
              <a:gd name="connsiteY2396" fmla="*/ 4798042 h 5834063"/>
              <a:gd name="connsiteX2397" fmla="*/ 4367117 w 7009804"/>
              <a:gd name="connsiteY2397" fmla="*/ 4804164 h 5834063"/>
              <a:gd name="connsiteX2398" fmla="*/ 4374496 w 7009804"/>
              <a:gd name="connsiteY2398" fmla="*/ 4800208 h 5834063"/>
              <a:gd name="connsiteX2399" fmla="*/ 4365345 w 7009804"/>
              <a:gd name="connsiteY2399" fmla="*/ 4798042 h 5834063"/>
              <a:gd name="connsiteX2400" fmla="*/ 4881562 w 7009804"/>
              <a:gd name="connsiteY2400" fmla="*/ 4792266 h 5834063"/>
              <a:gd name="connsiteX2401" fmla="*/ 4889004 w 7009804"/>
              <a:gd name="connsiteY2401" fmla="*/ 4799708 h 5834063"/>
              <a:gd name="connsiteX2402" fmla="*/ 4896445 w 7009804"/>
              <a:gd name="connsiteY2402" fmla="*/ 4795987 h 5834063"/>
              <a:gd name="connsiteX2403" fmla="*/ 4889004 w 7009804"/>
              <a:gd name="connsiteY2403" fmla="*/ 4792266 h 5834063"/>
              <a:gd name="connsiteX2404" fmla="*/ 4866679 w 7009804"/>
              <a:gd name="connsiteY2404" fmla="*/ 4792266 h 5834063"/>
              <a:gd name="connsiteX2405" fmla="*/ 4874121 w 7009804"/>
              <a:gd name="connsiteY2405" fmla="*/ 4795987 h 5834063"/>
              <a:gd name="connsiteX2406" fmla="*/ 4874121 w 7009804"/>
              <a:gd name="connsiteY2406" fmla="*/ 4792266 h 5834063"/>
              <a:gd name="connsiteX2407" fmla="*/ 4408833 w 7009804"/>
              <a:gd name="connsiteY2407" fmla="*/ 4791230 h 5834063"/>
              <a:gd name="connsiteX2408" fmla="*/ 4419757 w 7009804"/>
              <a:gd name="connsiteY2408" fmla="*/ 4799518 h 5834063"/>
              <a:gd name="connsiteX2409" fmla="*/ 4418479 w 7009804"/>
              <a:gd name="connsiteY2409" fmla="*/ 4804917 h 5834063"/>
              <a:gd name="connsiteX2410" fmla="*/ 4429403 w 7009804"/>
              <a:gd name="connsiteY2410" fmla="*/ 4813204 h 5834063"/>
              <a:gd name="connsiteX2411" fmla="*/ 4434226 w 7009804"/>
              <a:gd name="connsiteY2411" fmla="*/ 4820048 h 5834063"/>
              <a:gd name="connsiteX2412" fmla="*/ 4422024 w 7009804"/>
              <a:gd name="connsiteY2412" fmla="*/ 4817160 h 5834063"/>
              <a:gd name="connsiteX2413" fmla="*/ 4417201 w 7009804"/>
              <a:gd name="connsiteY2413" fmla="*/ 4810316 h 5834063"/>
              <a:gd name="connsiteX2414" fmla="*/ 4408689 w 7009804"/>
              <a:gd name="connsiteY2414" fmla="*/ 4805451 h 5834063"/>
              <a:gd name="connsiteX2415" fmla="*/ 4406277 w 7009804"/>
              <a:gd name="connsiteY2415" fmla="*/ 4802029 h 5834063"/>
              <a:gd name="connsiteX2416" fmla="*/ 4402094 w 7009804"/>
              <a:gd name="connsiteY2416" fmla="*/ 4792486 h 5834063"/>
              <a:gd name="connsiteX2417" fmla="*/ 4408833 w 7009804"/>
              <a:gd name="connsiteY2417" fmla="*/ 4791230 h 5834063"/>
              <a:gd name="connsiteX2418" fmla="*/ 4441751 w 7009804"/>
              <a:gd name="connsiteY2418" fmla="*/ 4790728 h 5834063"/>
              <a:gd name="connsiteX2419" fmla="*/ 4446716 w 7009804"/>
              <a:gd name="connsiteY2419" fmla="*/ 4794495 h 5834063"/>
              <a:gd name="connsiteX2420" fmla="*/ 4443666 w 7009804"/>
              <a:gd name="connsiteY2420" fmla="*/ 4793773 h 5834063"/>
              <a:gd name="connsiteX2421" fmla="*/ 4441698 w 7009804"/>
              <a:gd name="connsiteY2421" fmla="*/ 4791881 h 5834063"/>
              <a:gd name="connsiteX2422" fmla="*/ 4254748 w 7009804"/>
              <a:gd name="connsiteY2422" fmla="*/ 4788970 h 5834063"/>
              <a:gd name="connsiteX2423" fmla="*/ 4257798 w 7009804"/>
              <a:gd name="connsiteY2423" fmla="*/ 4789691 h 5834063"/>
              <a:gd name="connsiteX2424" fmla="*/ 4266950 w 7009804"/>
              <a:gd name="connsiteY2424" fmla="*/ 4791858 h 5834063"/>
              <a:gd name="connsiteX2425" fmla="*/ 4273050 w 7009804"/>
              <a:gd name="connsiteY2425" fmla="*/ 4793302 h 5834063"/>
              <a:gd name="connsiteX2426" fmla="*/ 4265672 w 7009804"/>
              <a:gd name="connsiteY2426" fmla="*/ 4797257 h 5834063"/>
              <a:gd name="connsiteX2427" fmla="*/ 4435793 w 7009804"/>
              <a:gd name="connsiteY2427" fmla="*/ 4786207 h 5834063"/>
              <a:gd name="connsiteX2428" fmla="*/ 4441894 w 7009804"/>
              <a:gd name="connsiteY2428" fmla="*/ 4787652 h 5834063"/>
              <a:gd name="connsiteX2429" fmla="*/ 4441751 w 7009804"/>
              <a:gd name="connsiteY2429" fmla="*/ 4790728 h 5834063"/>
              <a:gd name="connsiteX2430" fmla="*/ 4501841 w 7009804"/>
              <a:gd name="connsiteY2430" fmla="*/ 4786161 h 5834063"/>
              <a:gd name="connsiteX2431" fmla="*/ 4506097 w 7009804"/>
              <a:gd name="connsiteY2431" fmla="*/ 4788594 h 5834063"/>
              <a:gd name="connsiteX2432" fmla="*/ 4516380 w 7009804"/>
              <a:gd name="connsiteY2432" fmla="*/ 4799581 h 5834063"/>
              <a:gd name="connsiteX2433" fmla="*/ 4540494 w 7009804"/>
              <a:gd name="connsiteY2433" fmla="*/ 4833798 h 5834063"/>
              <a:gd name="connsiteX2434" fmla="*/ 4534394 w 7009804"/>
              <a:gd name="connsiteY2434" fmla="*/ 4832354 h 5834063"/>
              <a:gd name="connsiteX2435" fmla="*/ 4515597 w 7009804"/>
              <a:gd name="connsiteY2435" fmla="*/ 4816501 h 5834063"/>
              <a:gd name="connsiteX2436" fmla="*/ 4513185 w 7009804"/>
              <a:gd name="connsiteY2436" fmla="*/ 4813079 h 5834063"/>
              <a:gd name="connsiteX2437" fmla="*/ 4509641 w 7009804"/>
              <a:gd name="connsiteY2437" fmla="*/ 4800837 h 5834063"/>
              <a:gd name="connsiteX2438" fmla="*/ 4499996 w 7009804"/>
              <a:gd name="connsiteY2438" fmla="*/ 4787150 h 5834063"/>
              <a:gd name="connsiteX2439" fmla="*/ 4501841 w 7009804"/>
              <a:gd name="connsiteY2439" fmla="*/ 4786161 h 5834063"/>
              <a:gd name="connsiteX2440" fmla="*/ 5097363 w 7009804"/>
              <a:gd name="connsiteY2440" fmla="*/ 4784825 h 5834063"/>
              <a:gd name="connsiteX2441" fmla="*/ 5097363 w 7009804"/>
              <a:gd name="connsiteY2441" fmla="*/ 4792266 h 5834063"/>
              <a:gd name="connsiteX2442" fmla="*/ 5112246 w 7009804"/>
              <a:gd name="connsiteY2442" fmla="*/ 4799708 h 5834063"/>
              <a:gd name="connsiteX2443" fmla="*/ 5112246 w 7009804"/>
              <a:gd name="connsiteY2443" fmla="*/ 4792266 h 5834063"/>
              <a:gd name="connsiteX2444" fmla="*/ 5097363 w 7009804"/>
              <a:gd name="connsiteY2444" fmla="*/ 4784825 h 5834063"/>
              <a:gd name="connsiteX2445" fmla="*/ 4955976 w 7009804"/>
              <a:gd name="connsiteY2445" fmla="*/ 4784825 h 5834063"/>
              <a:gd name="connsiteX2446" fmla="*/ 4963418 w 7009804"/>
              <a:gd name="connsiteY2446" fmla="*/ 4784825 h 5834063"/>
              <a:gd name="connsiteX2447" fmla="*/ 4978301 w 7009804"/>
              <a:gd name="connsiteY2447" fmla="*/ 4792266 h 5834063"/>
              <a:gd name="connsiteX2448" fmla="*/ 4993183 w 7009804"/>
              <a:gd name="connsiteY2448" fmla="*/ 4807149 h 5834063"/>
              <a:gd name="connsiteX2449" fmla="*/ 4989463 w 7009804"/>
              <a:gd name="connsiteY2449" fmla="*/ 4814590 h 5834063"/>
              <a:gd name="connsiteX2450" fmla="*/ 4985742 w 7009804"/>
              <a:gd name="connsiteY2450" fmla="*/ 4807149 h 5834063"/>
              <a:gd name="connsiteX2451" fmla="*/ 4978301 w 7009804"/>
              <a:gd name="connsiteY2451" fmla="*/ 4799708 h 5834063"/>
              <a:gd name="connsiteX2452" fmla="*/ 4963418 w 7009804"/>
              <a:gd name="connsiteY2452" fmla="*/ 4792266 h 5834063"/>
              <a:gd name="connsiteX2453" fmla="*/ 4571198 w 7009804"/>
              <a:gd name="connsiteY2453" fmla="*/ 4779558 h 5834063"/>
              <a:gd name="connsiteX2454" fmla="*/ 4576465 w 7009804"/>
              <a:gd name="connsiteY2454" fmla="*/ 4784825 h 5834063"/>
              <a:gd name="connsiteX2455" fmla="*/ 4572744 w 7009804"/>
              <a:gd name="connsiteY2455" fmla="*/ 4781104 h 5834063"/>
              <a:gd name="connsiteX2456" fmla="*/ 5677116 w 7009804"/>
              <a:gd name="connsiteY2456" fmla="*/ 4779413 h 5834063"/>
              <a:gd name="connsiteX2457" fmla="*/ 5679653 w 7009804"/>
              <a:gd name="connsiteY2457" fmla="*/ 4780174 h 5834063"/>
              <a:gd name="connsiteX2458" fmla="*/ 5692676 w 7009804"/>
              <a:gd name="connsiteY2458" fmla="*/ 4788545 h 5834063"/>
              <a:gd name="connsiteX2459" fmla="*/ 5707558 w 7009804"/>
              <a:gd name="connsiteY2459" fmla="*/ 4807149 h 5834063"/>
              <a:gd name="connsiteX2460" fmla="*/ 5685234 w 7009804"/>
              <a:gd name="connsiteY2460" fmla="*/ 4784825 h 5834063"/>
              <a:gd name="connsiteX2461" fmla="*/ 4547174 w 7009804"/>
              <a:gd name="connsiteY2461" fmla="*/ 4778360 h 5834063"/>
              <a:gd name="connsiteX2462" fmla="*/ 4552358 w 7009804"/>
              <a:gd name="connsiteY2462" fmla="*/ 4785717 h 5834063"/>
              <a:gd name="connsiteX2463" fmla="*/ 4554141 w 7009804"/>
              <a:gd name="connsiteY2463" fmla="*/ 4784825 h 5834063"/>
              <a:gd name="connsiteX2464" fmla="*/ 4561582 w 7009804"/>
              <a:gd name="connsiteY2464" fmla="*/ 4792266 h 5834063"/>
              <a:gd name="connsiteX2465" fmla="*/ 4554141 w 7009804"/>
              <a:gd name="connsiteY2465" fmla="*/ 4792266 h 5834063"/>
              <a:gd name="connsiteX2466" fmla="*/ 4546699 w 7009804"/>
              <a:gd name="connsiteY2466" fmla="*/ 4788545 h 5834063"/>
              <a:gd name="connsiteX2467" fmla="*/ 4550186 w 7009804"/>
              <a:gd name="connsiteY2467" fmla="*/ 4786802 h 5834063"/>
              <a:gd name="connsiteX2468" fmla="*/ 4539796 w 7009804"/>
              <a:gd name="connsiteY2468" fmla="*/ 4782315 h 5834063"/>
              <a:gd name="connsiteX2469" fmla="*/ 6660058 w 7009804"/>
              <a:gd name="connsiteY2469" fmla="*/ 4777383 h 5834063"/>
              <a:gd name="connsiteX2470" fmla="*/ 6667500 w 7009804"/>
              <a:gd name="connsiteY2470" fmla="*/ 4784825 h 5834063"/>
              <a:gd name="connsiteX2471" fmla="*/ 6660058 w 7009804"/>
              <a:gd name="connsiteY2471" fmla="*/ 4784825 h 5834063"/>
              <a:gd name="connsiteX2472" fmla="*/ 4539258 w 7009804"/>
              <a:gd name="connsiteY2472" fmla="*/ 4777383 h 5834063"/>
              <a:gd name="connsiteX2473" fmla="*/ 4546699 w 7009804"/>
              <a:gd name="connsiteY2473" fmla="*/ 4777383 h 5834063"/>
              <a:gd name="connsiteX2474" fmla="*/ 4531816 w 7009804"/>
              <a:gd name="connsiteY2474" fmla="*/ 4784825 h 5834063"/>
              <a:gd name="connsiteX2475" fmla="*/ 5668303 w 7009804"/>
              <a:gd name="connsiteY2475" fmla="*/ 4773560 h 5834063"/>
              <a:gd name="connsiteX2476" fmla="*/ 5668491 w 7009804"/>
              <a:gd name="connsiteY2476" fmla="*/ 4773663 h 5834063"/>
              <a:gd name="connsiteX2477" fmla="*/ 5677116 w 7009804"/>
              <a:gd name="connsiteY2477" fmla="*/ 4779413 h 5834063"/>
              <a:gd name="connsiteX2478" fmla="*/ 5670351 w 7009804"/>
              <a:gd name="connsiteY2478" fmla="*/ 4777383 h 5834063"/>
              <a:gd name="connsiteX2479" fmla="*/ 6243340 w 7009804"/>
              <a:gd name="connsiteY2479" fmla="*/ 4769942 h 5834063"/>
              <a:gd name="connsiteX2480" fmla="*/ 6250781 w 7009804"/>
              <a:gd name="connsiteY2480" fmla="*/ 4773663 h 5834063"/>
              <a:gd name="connsiteX2481" fmla="*/ 6247060 w 7009804"/>
              <a:gd name="connsiteY2481" fmla="*/ 4777383 h 5834063"/>
              <a:gd name="connsiteX2482" fmla="*/ 6243340 w 7009804"/>
              <a:gd name="connsiteY2482" fmla="*/ 4769942 h 5834063"/>
              <a:gd name="connsiteX2483" fmla="*/ 5022949 w 7009804"/>
              <a:gd name="connsiteY2483" fmla="*/ 4769942 h 5834063"/>
              <a:gd name="connsiteX2484" fmla="*/ 5022949 w 7009804"/>
              <a:gd name="connsiteY2484" fmla="*/ 4777383 h 5834063"/>
              <a:gd name="connsiteX2485" fmla="*/ 5030390 w 7009804"/>
              <a:gd name="connsiteY2485" fmla="*/ 4777383 h 5834063"/>
              <a:gd name="connsiteX2486" fmla="*/ 5030390 w 7009804"/>
              <a:gd name="connsiteY2486" fmla="*/ 4769942 h 5834063"/>
              <a:gd name="connsiteX2487" fmla="*/ 5022949 w 7009804"/>
              <a:gd name="connsiteY2487" fmla="*/ 4769942 h 5834063"/>
              <a:gd name="connsiteX2488" fmla="*/ 4881562 w 7009804"/>
              <a:gd name="connsiteY2488" fmla="*/ 4769942 h 5834063"/>
              <a:gd name="connsiteX2489" fmla="*/ 4881562 w 7009804"/>
              <a:gd name="connsiteY2489" fmla="*/ 4777383 h 5834063"/>
              <a:gd name="connsiteX2490" fmla="*/ 4889004 w 7009804"/>
              <a:gd name="connsiteY2490" fmla="*/ 4777383 h 5834063"/>
              <a:gd name="connsiteX2491" fmla="*/ 4889004 w 7009804"/>
              <a:gd name="connsiteY2491" fmla="*/ 4773388 h 5834063"/>
              <a:gd name="connsiteX2492" fmla="*/ 4884462 w 7009804"/>
              <a:gd name="connsiteY2492" fmla="*/ 4769942 h 5834063"/>
              <a:gd name="connsiteX2493" fmla="*/ 4442520 w 7009804"/>
              <a:gd name="connsiteY2493" fmla="*/ 4769942 h 5834063"/>
              <a:gd name="connsiteX2494" fmla="*/ 4442520 w 7009804"/>
              <a:gd name="connsiteY2494" fmla="*/ 4777383 h 5834063"/>
              <a:gd name="connsiteX2495" fmla="*/ 4435078 w 7009804"/>
              <a:gd name="connsiteY2495" fmla="*/ 4777383 h 5834063"/>
              <a:gd name="connsiteX2496" fmla="*/ 4593208 w 7009804"/>
              <a:gd name="connsiteY2496" fmla="*/ 4764361 h 5834063"/>
              <a:gd name="connsiteX2497" fmla="*/ 4587400 w 7009804"/>
              <a:gd name="connsiteY2497" fmla="*/ 4767846 h 5834063"/>
              <a:gd name="connsiteX2498" fmla="*/ 4590663 w 7009804"/>
              <a:gd name="connsiteY2498" fmla="*/ 4771549 h 5834063"/>
              <a:gd name="connsiteX2499" fmla="*/ 4604637 w 7009804"/>
              <a:gd name="connsiteY2499" fmla="*/ 4780558 h 5834063"/>
              <a:gd name="connsiteX2500" fmla="*/ 4609459 w 7009804"/>
              <a:gd name="connsiteY2500" fmla="*/ 4787402 h 5834063"/>
              <a:gd name="connsiteX2501" fmla="*/ 4620383 w 7009804"/>
              <a:gd name="connsiteY2501" fmla="*/ 4795689 h 5834063"/>
              <a:gd name="connsiteX2502" fmla="*/ 4626483 w 7009804"/>
              <a:gd name="connsiteY2502" fmla="*/ 4797133 h 5834063"/>
              <a:gd name="connsiteX2503" fmla="*/ 4621661 w 7009804"/>
              <a:gd name="connsiteY2503" fmla="*/ 4790290 h 5834063"/>
              <a:gd name="connsiteX2504" fmla="*/ 4622602 w 7009804"/>
              <a:gd name="connsiteY2504" fmla="*/ 4786314 h 5834063"/>
              <a:gd name="connsiteX2505" fmla="*/ 4621113 w 7009804"/>
              <a:gd name="connsiteY2505" fmla="*/ 4784825 h 5834063"/>
              <a:gd name="connsiteX2506" fmla="*/ 4606230 w 7009804"/>
              <a:gd name="connsiteY2506" fmla="*/ 4777383 h 5834063"/>
              <a:gd name="connsiteX2507" fmla="*/ 4593208 w 7009804"/>
              <a:gd name="connsiteY2507" fmla="*/ 4764361 h 5834063"/>
              <a:gd name="connsiteX2508" fmla="*/ 4531428 w 7009804"/>
              <a:gd name="connsiteY2508" fmla="*/ 4763229 h 5834063"/>
              <a:gd name="connsiteX2509" fmla="*/ 4530150 w 7009804"/>
              <a:gd name="connsiteY2509" fmla="*/ 4768629 h 5834063"/>
              <a:gd name="connsiteX2510" fmla="*/ 4527738 w 7009804"/>
              <a:gd name="connsiteY2510" fmla="*/ 4765207 h 5834063"/>
              <a:gd name="connsiteX2511" fmla="*/ 4531428 w 7009804"/>
              <a:gd name="connsiteY2511" fmla="*/ 4763229 h 5834063"/>
              <a:gd name="connsiteX2512" fmla="*/ 4241558 w 7009804"/>
              <a:gd name="connsiteY2512" fmla="*/ 4763039 h 5834063"/>
              <a:gd name="connsiteX2513" fmla="*/ 4244608 w 7009804"/>
              <a:gd name="connsiteY2513" fmla="*/ 4763761 h 5834063"/>
              <a:gd name="connsiteX2514" fmla="*/ 4240280 w 7009804"/>
              <a:gd name="connsiteY2514" fmla="*/ 4768439 h 5834063"/>
              <a:gd name="connsiteX2515" fmla="*/ 4240919 w 7009804"/>
              <a:gd name="connsiteY2515" fmla="*/ 4765739 h 5834063"/>
              <a:gd name="connsiteX2516" fmla="*/ 4241558 w 7009804"/>
              <a:gd name="connsiteY2516" fmla="*/ 4763039 h 5834063"/>
              <a:gd name="connsiteX2517" fmla="*/ 6503789 w 7009804"/>
              <a:gd name="connsiteY2517" fmla="*/ 4762500 h 5834063"/>
              <a:gd name="connsiteX2518" fmla="*/ 6526113 w 7009804"/>
              <a:gd name="connsiteY2518" fmla="*/ 4769942 h 5834063"/>
              <a:gd name="connsiteX2519" fmla="*/ 6537275 w 7009804"/>
              <a:gd name="connsiteY2519" fmla="*/ 4784825 h 5834063"/>
              <a:gd name="connsiteX2520" fmla="*/ 6540996 w 7009804"/>
              <a:gd name="connsiteY2520" fmla="*/ 4788545 h 5834063"/>
              <a:gd name="connsiteX2521" fmla="*/ 6559599 w 7009804"/>
              <a:gd name="connsiteY2521" fmla="*/ 4810870 h 5834063"/>
              <a:gd name="connsiteX2522" fmla="*/ 6574482 w 7009804"/>
              <a:gd name="connsiteY2522" fmla="*/ 4829473 h 5834063"/>
              <a:gd name="connsiteX2523" fmla="*/ 6540996 w 7009804"/>
              <a:gd name="connsiteY2523" fmla="*/ 4799708 h 5834063"/>
              <a:gd name="connsiteX2524" fmla="*/ 6526113 w 7009804"/>
              <a:gd name="connsiteY2524" fmla="*/ 4784825 h 5834063"/>
              <a:gd name="connsiteX2525" fmla="*/ 6514951 w 7009804"/>
              <a:gd name="connsiteY2525" fmla="*/ 4777383 h 5834063"/>
              <a:gd name="connsiteX2526" fmla="*/ 6503789 w 7009804"/>
              <a:gd name="connsiteY2526" fmla="*/ 4769942 h 5834063"/>
              <a:gd name="connsiteX2527" fmla="*/ 5543847 w 7009804"/>
              <a:gd name="connsiteY2527" fmla="*/ 4762500 h 5834063"/>
              <a:gd name="connsiteX2528" fmla="*/ 5551289 w 7009804"/>
              <a:gd name="connsiteY2528" fmla="*/ 4769942 h 5834063"/>
              <a:gd name="connsiteX2529" fmla="*/ 5573613 w 7009804"/>
              <a:gd name="connsiteY2529" fmla="*/ 4784825 h 5834063"/>
              <a:gd name="connsiteX2530" fmla="*/ 5581054 w 7009804"/>
              <a:gd name="connsiteY2530" fmla="*/ 4792266 h 5834063"/>
              <a:gd name="connsiteX2531" fmla="*/ 5588496 w 7009804"/>
              <a:gd name="connsiteY2531" fmla="*/ 4799708 h 5834063"/>
              <a:gd name="connsiteX2532" fmla="*/ 5595937 w 7009804"/>
              <a:gd name="connsiteY2532" fmla="*/ 4799708 h 5834063"/>
              <a:gd name="connsiteX2533" fmla="*/ 5603379 w 7009804"/>
              <a:gd name="connsiteY2533" fmla="*/ 4799708 h 5834063"/>
              <a:gd name="connsiteX2534" fmla="*/ 5543847 w 7009804"/>
              <a:gd name="connsiteY2534" fmla="*/ 4762500 h 5834063"/>
              <a:gd name="connsiteX2535" fmla="*/ 5484316 w 7009804"/>
              <a:gd name="connsiteY2535" fmla="*/ 4762500 h 5834063"/>
              <a:gd name="connsiteX2536" fmla="*/ 5478910 w 7009804"/>
              <a:gd name="connsiteY2536" fmla="*/ 4766105 h 5834063"/>
              <a:gd name="connsiteX2537" fmla="*/ 5479383 w 7009804"/>
              <a:gd name="connsiteY2537" fmla="*/ 4766777 h 5834063"/>
              <a:gd name="connsiteX2538" fmla="*/ 5491758 w 7009804"/>
              <a:gd name="connsiteY2538" fmla="*/ 4777383 h 5834063"/>
              <a:gd name="connsiteX2539" fmla="*/ 5502920 w 7009804"/>
              <a:gd name="connsiteY2539" fmla="*/ 4781104 h 5834063"/>
              <a:gd name="connsiteX2540" fmla="*/ 5506640 w 7009804"/>
              <a:gd name="connsiteY2540" fmla="*/ 4784825 h 5834063"/>
              <a:gd name="connsiteX2541" fmla="*/ 5521523 w 7009804"/>
              <a:gd name="connsiteY2541" fmla="*/ 4792266 h 5834063"/>
              <a:gd name="connsiteX2542" fmla="*/ 5543847 w 7009804"/>
              <a:gd name="connsiteY2542" fmla="*/ 4807149 h 5834063"/>
              <a:gd name="connsiteX2543" fmla="*/ 5528965 w 7009804"/>
              <a:gd name="connsiteY2543" fmla="*/ 4792266 h 5834063"/>
              <a:gd name="connsiteX2544" fmla="*/ 5506640 w 7009804"/>
              <a:gd name="connsiteY2544" fmla="*/ 4769942 h 5834063"/>
              <a:gd name="connsiteX2545" fmla="*/ 5499199 w 7009804"/>
              <a:gd name="connsiteY2545" fmla="*/ 4762500 h 5834063"/>
              <a:gd name="connsiteX2546" fmla="*/ 5491758 w 7009804"/>
              <a:gd name="connsiteY2546" fmla="*/ 4766221 h 5834063"/>
              <a:gd name="connsiteX2547" fmla="*/ 5484316 w 7009804"/>
              <a:gd name="connsiteY2547" fmla="*/ 4762500 h 5834063"/>
              <a:gd name="connsiteX2548" fmla="*/ 5037832 w 7009804"/>
              <a:gd name="connsiteY2548" fmla="*/ 4762500 h 5834063"/>
              <a:gd name="connsiteX2549" fmla="*/ 5045273 w 7009804"/>
              <a:gd name="connsiteY2549" fmla="*/ 4777383 h 5834063"/>
              <a:gd name="connsiteX2550" fmla="*/ 5060156 w 7009804"/>
              <a:gd name="connsiteY2550" fmla="*/ 4784825 h 5834063"/>
              <a:gd name="connsiteX2551" fmla="*/ 5052715 w 7009804"/>
              <a:gd name="connsiteY2551" fmla="*/ 4777383 h 5834063"/>
              <a:gd name="connsiteX2552" fmla="*/ 5045273 w 7009804"/>
              <a:gd name="connsiteY2552" fmla="*/ 4773663 h 5834063"/>
              <a:gd name="connsiteX2553" fmla="*/ 5037832 w 7009804"/>
              <a:gd name="connsiteY2553" fmla="*/ 4762500 h 5834063"/>
              <a:gd name="connsiteX2554" fmla="*/ 4379505 w 7009804"/>
              <a:gd name="connsiteY2554" fmla="*/ 4758630 h 5834063"/>
              <a:gd name="connsiteX2555" fmla="*/ 4383442 w 7009804"/>
              <a:gd name="connsiteY2555" fmla="*/ 4762413 h 5834063"/>
              <a:gd name="connsiteX2556" fmla="*/ 4382164 w 7009804"/>
              <a:gd name="connsiteY2556" fmla="*/ 4767812 h 5834063"/>
              <a:gd name="connsiteX2557" fmla="*/ 4379753 w 7009804"/>
              <a:gd name="connsiteY2557" fmla="*/ 4764390 h 5834063"/>
              <a:gd name="connsiteX2558" fmla="*/ 4377342 w 7009804"/>
              <a:gd name="connsiteY2558" fmla="*/ 4760969 h 5834063"/>
              <a:gd name="connsiteX2559" fmla="*/ 4379505 w 7009804"/>
              <a:gd name="connsiteY2559" fmla="*/ 4758630 h 5834063"/>
              <a:gd name="connsiteX2560" fmla="*/ 4410401 w 7009804"/>
              <a:gd name="connsiteY2560" fmla="*/ 4757390 h 5834063"/>
              <a:gd name="connsiteX2561" fmla="*/ 4412174 w 7009804"/>
              <a:gd name="connsiteY2561" fmla="*/ 4763511 h 5834063"/>
              <a:gd name="connsiteX2562" fmla="*/ 4413946 w 7009804"/>
              <a:gd name="connsiteY2562" fmla="*/ 4769633 h 5834063"/>
              <a:gd name="connsiteX2563" fmla="*/ 4407845 w 7009804"/>
              <a:gd name="connsiteY2563" fmla="*/ 4768189 h 5834063"/>
              <a:gd name="connsiteX2564" fmla="*/ 4409123 w 7009804"/>
              <a:gd name="connsiteY2564" fmla="*/ 4762789 h 5834063"/>
              <a:gd name="connsiteX2565" fmla="*/ 4410401 w 7009804"/>
              <a:gd name="connsiteY2565" fmla="*/ 4757390 h 5834063"/>
              <a:gd name="connsiteX2566" fmla="*/ 5067597 w 7009804"/>
              <a:gd name="connsiteY2566" fmla="*/ 4755059 h 5834063"/>
              <a:gd name="connsiteX2567" fmla="*/ 5071318 w 7009804"/>
              <a:gd name="connsiteY2567" fmla="*/ 4773663 h 5834063"/>
              <a:gd name="connsiteX2568" fmla="*/ 5097363 w 7009804"/>
              <a:gd name="connsiteY2568" fmla="*/ 4777383 h 5834063"/>
              <a:gd name="connsiteX2569" fmla="*/ 5082480 w 7009804"/>
              <a:gd name="connsiteY2569" fmla="*/ 4769942 h 5834063"/>
              <a:gd name="connsiteX2570" fmla="*/ 5075039 w 7009804"/>
              <a:gd name="connsiteY2570" fmla="*/ 4766221 h 5834063"/>
              <a:gd name="connsiteX2571" fmla="*/ 5075039 w 7009804"/>
              <a:gd name="connsiteY2571" fmla="*/ 4755059 h 5834063"/>
              <a:gd name="connsiteX2572" fmla="*/ 5067597 w 7009804"/>
              <a:gd name="connsiteY2572" fmla="*/ 4755059 h 5834063"/>
              <a:gd name="connsiteX2573" fmla="*/ 4573236 w 7009804"/>
              <a:gd name="connsiteY2573" fmla="*/ 4750426 h 5834063"/>
              <a:gd name="connsiteX2574" fmla="*/ 4577968 w 7009804"/>
              <a:gd name="connsiteY2574" fmla="*/ 4757140 h 5834063"/>
              <a:gd name="connsiteX2575" fmla="*/ 4580185 w 7009804"/>
              <a:gd name="connsiteY2575" fmla="*/ 4759656 h 5834063"/>
              <a:gd name="connsiteX2576" fmla="*/ 4580185 w 7009804"/>
              <a:gd name="connsiteY2576" fmla="*/ 4755059 h 5834063"/>
              <a:gd name="connsiteX2577" fmla="*/ 4496101 w 7009804"/>
              <a:gd name="connsiteY2577" fmla="*/ 4749166 h 5834063"/>
              <a:gd name="connsiteX2578" fmla="*/ 4500924 w 7009804"/>
              <a:gd name="connsiteY2578" fmla="*/ 4756009 h 5834063"/>
              <a:gd name="connsiteX2579" fmla="*/ 4488723 w 7009804"/>
              <a:gd name="connsiteY2579" fmla="*/ 4753121 h 5834063"/>
              <a:gd name="connsiteX2580" fmla="*/ 4515682 w 7009804"/>
              <a:gd name="connsiteY2580" fmla="*/ 4748098 h 5834063"/>
              <a:gd name="connsiteX2581" fmla="*/ 4521782 w 7009804"/>
              <a:gd name="connsiteY2581" fmla="*/ 4749542 h 5834063"/>
              <a:gd name="connsiteX2582" fmla="*/ 4527883 w 7009804"/>
              <a:gd name="connsiteY2582" fmla="*/ 4750986 h 5834063"/>
              <a:gd name="connsiteX2583" fmla="*/ 4520504 w 7009804"/>
              <a:gd name="connsiteY2583" fmla="*/ 4754942 h 5834063"/>
              <a:gd name="connsiteX2584" fmla="*/ 4515043 w 7009804"/>
              <a:gd name="connsiteY2584" fmla="*/ 4750798 h 5834063"/>
              <a:gd name="connsiteX2585" fmla="*/ 4515682 w 7009804"/>
              <a:gd name="connsiteY2585" fmla="*/ 4748098 h 5834063"/>
              <a:gd name="connsiteX2586" fmla="*/ 6622851 w 7009804"/>
              <a:gd name="connsiteY2586" fmla="*/ 4747618 h 5834063"/>
              <a:gd name="connsiteX2587" fmla="*/ 6637734 w 7009804"/>
              <a:gd name="connsiteY2587" fmla="*/ 4762500 h 5834063"/>
              <a:gd name="connsiteX2588" fmla="*/ 6630292 w 7009804"/>
              <a:gd name="connsiteY2588" fmla="*/ 4762500 h 5834063"/>
              <a:gd name="connsiteX2589" fmla="*/ 4993183 w 7009804"/>
              <a:gd name="connsiteY2589" fmla="*/ 4747618 h 5834063"/>
              <a:gd name="connsiteX2590" fmla="*/ 5015508 w 7009804"/>
              <a:gd name="connsiteY2590" fmla="*/ 4769942 h 5834063"/>
              <a:gd name="connsiteX2591" fmla="*/ 5008066 w 7009804"/>
              <a:gd name="connsiteY2591" fmla="*/ 4755059 h 5834063"/>
              <a:gd name="connsiteX2592" fmla="*/ 4993183 w 7009804"/>
              <a:gd name="connsiteY2592" fmla="*/ 4747618 h 5834063"/>
              <a:gd name="connsiteX2593" fmla="*/ 4505772 w 7009804"/>
              <a:gd name="connsiteY2593" fmla="*/ 4747618 h 5834063"/>
              <a:gd name="connsiteX2594" fmla="*/ 4509492 w 7009804"/>
              <a:gd name="connsiteY2594" fmla="*/ 4755059 h 5834063"/>
              <a:gd name="connsiteX2595" fmla="*/ 4509492 w 7009804"/>
              <a:gd name="connsiteY2595" fmla="*/ 4762500 h 5834063"/>
              <a:gd name="connsiteX2596" fmla="*/ 4502051 w 7009804"/>
              <a:gd name="connsiteY2596" fmla="*/ 4755059 h 5834063"/>
              <a:gd name="connsiteX2597" fmla="*/ 4505772 w 7009804"/>
              <a:gd name="connsiteY2597" fmla="*/ 4747618 h 5834063"/>
              <a:gd name="connsiteX2598" fmla="*/ 4923686 w 7009804"/>
              <a:gd name="connsiteY2598" fmla="*/ 4745093 h 5834063"/>
              <a:gd name="connsiteX2599" fmla="*/ 4925281 w 7009804"/>
              <a:gd name="connsiteY2599" fmla="*/ 4746687 h 5834063"/>
              <a:gd name="connsiteX2600" fmla="*/ 4926211 w 7009804"/>
              <a:gd name="connsiteY2600" fmla="*/ 4747618 h 5834063"/>
              <a:gd name="connsiteX2601" fmla="*/ 4452119 w 7009804"/>
              <a:gd name="connsiteY2601" fmla="*/ 4744456 h 5834063"/>
              <a:gd name="connsiteX2602" fmla="*/ 4458219 w 7009804"/>
              <a:gd name="connsiteY2602" fmla="*/ 4745900 h 5834063"/>
              <a:gd name="connsiteX2603" fmla="*/ 4456941 w 7009804"/>
              <a:gd name="connsiteY2603" fmla="*/ 4751300 h 5834063"/>
              <a:gd name="connsiteX2604" fmla="*/ 4452119 w 7009804"/>
              <a:gd name="connsiteY2604" fmla="*/ 4744456 h 5834063"/>
              <a:gd name="connsiteX2605" fmla="*/ 4697387 w 7009804"/>
              <a:gd name="connsiteY2605" fmla="*/ 4743897 h 5834063"/>
              <a:gd name="connsiteX2606" fmla="*/ 4689909 w 7009804"/>
              <a:gd name="connsiteY2606" fmla="*/ 4746889 h 5834063"/>
              <a:gd name="connsiteX2607" fmla="*/ 4696708 w 7009804"/>
              <a:gd name="connsiteY2607" fmla="*/ 4749979 h 5834063"/>
              <a:gd name="connsiteX2608" fmla="*/ 4695527 w 7009804"/>
              <a:gd name="connsiteY2608" fmla="*/ 4747618 h 5834063"/>
              <a:gd name="connsiteX2609" fmla="*/ 4698872 w 7009804"/>
              <a:gd name="connsiteY2609" fmla="*/ 4750963 h 5834063"/>
              <a:gd name="connsiteX2610" fmla="*/ 4701550 w 7009804"/>
              <a:gd name="connsiteY2610" fmla="*/ 4752180 h 5834063"/>
              <a:gd name="connsiteX2611" fmla="*/ 4697995 w 7009804"/>
              <a:gd name="connsiteY2611" fmla="*/ 4744071 h 5834063"/>
              <a:gd name="connsiteX2612" fmla="*/ 4810878 w 7009804"/>
              <a:gd name="connsiteY2612" fmla="*/ 4741420 h 5834063"/>
              <a:gd name="connsiteX2613" fmla="*/ 4812931 w 7009804"/>
              <a:gd name="connsiteY2613" fmla="*/ 4744333 h 5834063"/>
              <a:gd name="connsiteX2614" fmla="*/ 4812620 w 7009804"/>
              <a:gd name="connsiteY2614" fmla="*/ 4745648 h 5834063"/>
              <a:gd name="connsiteX2615" fmla="*/ 4814590 w 7009804"/>
              <a:gd name="connsiteY2615" fmla="*/ 4747618 h 5834063"/>
              <a:gd name="connsiteX2616" fmla="*/ 4825752 w 7009804"/>
              <a:gd name="connsiteY2616" fmla="*/ 4747618 h 5834063"/>
              <a:gd name="connsiteX2617" fmla="*/ 4829472 w 7009804"/>
              <a:gd name="connsiteY2617" fmla="*/ 4751338 h 5834063"/>
              <a:gd name="connsiteX2618" fmla="*/ 4829472 w 7009804"/>
              <a:gd name="connsiteY2618" fmla="*/ 4755059 h 5834063"/>
              <a:gd name="connsiteX2619" fmla="*/ 4836914 w 7009804"/>
              <a:gd name="connsiteY2619" fmla="*/ 4755059 h 5834063"/>
              <a:gd name="connsiteX2620" fmla="*/ 4829472 w 7009804"/>
              <a:gd name="connsiteY2620" fmla="*/ 4747618 h 5834063"/>
              <a:gd name="connsiteX2621" fmla="*/ 4725587 w 7009804"/>
              <a:gd name="connsiteY2621" fmla="*/ 4740764 h 5834063"/>
              <a:gd name="connsiteX2622" fmla="*/ 4728820 w 7009804"/>
              <a:gd name="connsiteY2622" fmla="*/ 4747231 h 5834063"/>
              <a:gd name="connsiteX2623" fmla="*/ 4729289 w 7009804"/>
              <a:gd name="connsiteY2623" fmla="*/ 4747342 h 5834063"/>
              <a:gd name="connsiteX2624" fmla="*/ 4730929 w 7009804"/>
              <a:gd name="connsiteY2624" fmla="*/ 4745702 h 5834063"/>
              <a:gd name="connsiteX2625" fmla="*/ 4730012 w 7009804"/>
              <a:gd name="connsiteY2625" fmla="*/ 4742536 h 5834063"/>
              <a:gd name="connsiteX2626" fmla="*/ 4727260 w 7009804"/>
              <a:gd name="connsiteY2626" fmla="*/ 4741160 h 5834063"/>
              <a:gd name="connsiteX2627" fmla="*/ 6213574 w 7009804"/>
              <a:gd name="connsiteY2627" fmla="*/ 4740176 h 5834063"/>
              <a:gd name="connsiteX2628" fmla="*/ 6221015 w 7009804"/>
              <a:gd name="connsiteY2628" fmla="*/ 4740176 h 5834063"/>
              <a:gd name="connsiteX2629" fmla="*/ 6228457 w 7009804"/>
              <a:gd name="connsiteY2629" fmla="*/ 4762500 h 5834063"/>
              <a:gd name="connsiteX2630" fmla="*/ 6224736 w 7009804"/>
              <a:gd name="connsiteY2630" fmla="*/ 4755059 h 5834063"/>
              <a:gd name="connsiteX2631" fmla="*/ 6221015 w 7009804"/>
              <a:gd name="connsiteY2631" fmla="*/ 4747618 h 5834063"/>
              <a:gd name="connsiteX2632" fmla="*/ 5461992 w 7009804"/>
              <a:gd name="connsiteY2632" fmla="*/ 4740176 h 5834063"/>
              <a:gd name="connsiteX2633" fmla="*/ 5461992 w 7009804"/>
              <a:gd name="connsiteY2633" fmla="*/ 4742099 h 5834063"/>
              <a:gd name="connsiteX2634" fmla="*/ 5463613 w 7009804"/>
              <a:gd name="connsiteY2634" fmla="*/ 4744398 h 5834063"/>
              <a:gd name="connsiteX2635" fmla="*/ 5465586 w 7009804"/>
              <a:gd name="connsiteY2635" fmla="*/ 4751212 h 5834063"/>
              <a:gd name="connsiteX2636" fmla="*/ 5469433 w 7009804"/>
              <a:gd name="connsiteY2636" fmla="*/ 4755059 h 5834063"/>
              <a:gd name="connsiteX2637" fmla="*/ 5469433 w 7009804"/>
              <a:gd name="connsiteY2637" fmla="*/ 4747618 h 5834063"/>
              <a:gd name="connsiteX2638" fmla="*/ 5465713 w 7009804"/>
              <a:gd name="connsiteY2638" fmla="*/ 4743897 h 5834063"/>
              <a:gd name="connsiteX2639" fmla="*/ 5461992 w 7009804"/>
              <a:gd name="connsiteY2639" fmla="*/ 4740176 h 5834063"/>
              <a:gd name="connsiteX2640" fmla="*/ 4918769 w 7009804"/>
              <a:gd name="connsiteY2640" fmla="*/ 4740176 h 5834063"/>
              <a:gd name="connsiteX2641" fmla="*/ 4922490 w 7009804"/>
              <a:gd name="connsiteY2641" fmla="*/ 4743897 h 5834063"/>
              <a:gd name="connsiteX2642" fmla="*/ 4923686 w 7009804"/>
              <a:gd name="connsiteY2642" fmla="*/ 4745093 h 5834063"/>
              <a:gd name="connsiteX2643" fmla="*/ 4844355 w 7009804"/>
              <a:gd name="connsiteY2643" fmla="*/ 4740176 h 5834063"/>
              <a:gd name="connsiteX2644" fmla="*/ 4844355 w 7009804"/>
              <a:gd name="connsiteY2644" fmla="*/ 4747618 h 5834063"/>
              <a:gd name="connsiteX2645" fmla="*/ 4848076 w 7009804"/>
              <a:gd name="connsiteY2645" fmla="*/ 4747618 h 5834063"/>
              <a:gd name="connsiteX2646" fmla="*/ 4851797 w 7009804"/>
              <a:gd name="connsiteY2646" fmla="*/ 4743897 h 5834063"/>
              <a:gd name="connsiteX2647" fmla="*/ 4844355 w 7009804"/>
              <a:gd name="connsiteY2647" fmla="*/ 4740176 h 5834063"/>
              <a:gd name="connsiteX2648" fmla="*/ 4567628 w 7009804"/>
              <a:gd name="connsiteY2648" fmla="*/ 4740176 h 5834063"/>
              <a:gd name="connsiteX2649" fmla="*/ 4569024 w 7009804"/>
              <a:gd name="connsiteY2649" fmla="*/ 4741146 h 5834063"/>
              <a:gd name="connsiteX2650" fmla="*/ 4569024 w 7009804"/>
              <a:gd name="connsiteY2650" fmla="*/ 4740176 h 5834063"/>
              <a:gd name="connsiteX2651" fmla="*/ 4382454 w 7009804"/>
              <a:gd name="connsiteY2651" fmla="*/ 4739371 h 5834063"/>
              <a:gd name="connsiteX2652" fmla="*/ 4385505 w 7009804"/>
              <a:gd name="connsiteY2652" fmla="*/ 4740093 h 5834063"/>
              <a:gd name="connsiteX2653" fmla="*/ 4387276 w 7009804"/>
              <a:gd name="connsiteY2653" fmla="*/ 4746214 h 5834063"/>
              <a:gd name="connsiteX2654" fmla="*/ 4980161 w 7009804"/>
              <a:gd name="connsiteY2654" fmla="*/ 4736456 h 5834063"/>
              <a:gd name="connsiteX2655" fmla="*/ 4978301 w 7009804"/>
              <a:gd name="connsiteY2655" fmla="*/ 4740176 h 5834063"/>
              <a:gd name="connsiteX2656" fmla="*/ 4985742 w 7009804"/>
              <a:gd name="connsiteY2656" fmla="*/ 4747618 h 5834063"/>
              <a:gd name="connsiteX2657" fmla="*/ 4985742 w 7009804"/>
              <a:gd name="connsiteY2657" fmla="*/ 4740176 h 5834063"/>
              <a:gd name="connsiteX2658" fmla="*/ 4980161 w 7009804"/>
              <a:gd name="connsiteY2658" fmla="*/ 4736456 h 5834063"/>
              <a:gd name="connsiteX2659" fmla="*/ 5453826 w 7009804"/>
              <a:gd name="connsiteY2659" fmla="*/ 4732252 h 5834063"/>
              <a:gd name="connsiteX2660" fmla="*/ 5454278 w 7009804"/>
              <a:gd name="connsiteY2660" fmla="*/ 4732735 h 5834063"/>
              <a:gd name="connsiteX2661" fmla="*/ 5454551 w 7009804"/>
              <a:gd name="connsiteY2661" fmla="*/ 4732735 h 5834063"/>
              <a:gd name="connsiteX2662" fmla="*/ 4471204 w 7009804"/>
              <a:gd name="connsiteY2662" fmla="*/ 4731868 h 5834063"/>
              <a:gd name="connsiteX2663" fmla="*/ 4472977 w 7009804"/>
              <a:gd name="connsiteY2663" fmla="*/ 4737990 h 5834063"/>
              <a:gd name="connsiteX2664" fmla="*/ 4470565 w 7009804"/>
              <a:gd name="connsiteY2664" fmla="*/ 4734568 h 5834063"/>
              <a:gd name="connsiteX2665" fmla="*/ 4471204 w 7009804"/>
              <a:gd name="connsiteY2665" fmla="*/ 4731868 h 5834063"/>
              <a:gd name="connsiteX2666" fmla="*/ 5447548 w 7009804"/>
              <a:gd name="connsiteY2666" fmla="*/ 4731858 h 5834063"/>
              <a:gd name="connsiteX2667" fmla="*/ 5447109 w 7009804"/>
              <a:gd name="connsiteY2667" fmla="*/ 4732735 h 5834063"/>
              <a:gd name="connsiteX2668" fmla="*/ 5448271 w 7009804"/>
              <a:gd name="connsiteY2668" fmla="*/ 4732735 h 5834063"/>
              <a:gd name="connsiteX2669" fmla="*/ 4854648 w 7009804"/>
              <a:gd name="connsiteY2669" fmla="*/ 4731399 h 5834063"/>
              <a:gd name="connsiteX2670" fmla="*/ 4865571 w 7009804"/>
              <a:gd name="connsiteY2670" fmla="*/ 4739687 h 5834063"/>
              <a:gd name="connsiteX2671" fmla="*/ 4865723 w 7009804"/>
              <a:gd name="connsiteY2671" fmla="*/ 4743232 h 5834063"/>
              <a:gd name="connsiteX2672" fmla="*/ 4787797 w 7009804"/>
              <a:gd name="connsiteY2672" fmla="*/ 4731239 h 5834063"/>
              <a:gd name="connsiteX2673" fmla="*/ 4792265 w 7009804"/>
              <a:gd name="connsiteY2673" fmla="*/ 4740176 h 5834063"/>
              <a:gd name="connsiteX2674" fmla="*/ 4795987 w 7009804"/>
              <a:gd name="connsiteY2674" fmla="*/ 4742037 h 5834063"/>
              <a:gd name="connsiteX2675" fmla="*/ 4793012 w 7009804"/>
              <a:gd name="connsiteY2675" fmla="*/ 4734602 h 5834063"/>
              <a:gd name="connsiteX2676" fmla="*/ 4538131 w 7009804"/>
              <a:gd name="connsiteY2676" fmla="*/ 4729802 h 5834063"/>
              <a:gd name="connsiteX2677" fmla="*/ 4535538 w 7009804"/>
              <a:gd name="connsiteY2677" fmla="*/ 4740177 h 5834063"/>
              <a:gd name="connsiteX2678" fmla="*/ 4554141 w 7009804"/>
              <a:gd name="connsiteY2678" fmla="*/ 4755059 h 5834063"/>
              <a:gd name="connsiteX2679" fmla="*/ 4560294 w 7009804"/>
              <a:gd name="connsiteY2679" fmla="*/ 4755059 h 5834063"/>
              <a:gd name="connsiteX2680" fmla="*/ 4549381 w 7009804"/>
              <a:gd name="connsiteY2680" fmla="*/ 4741820 h 5834063"/>
              <a:gd name="connsiteX2681" fmla="*/ 4539096 w 7009804"/>
              <a:gd name="connsiteY2681" fmla="*/ 4730833 h 5834063"/>
              <a:gd name="connsiteX2682" fmla="*/ 4436372 w 7009804"/>
              <a:gd name="connsiteY2682" fmla="*/ 4729325 h 5834063"/>
              <a:gd name="connsiteX2683" fmla="*/ 4442473 w 7009804"/>
              <a:gd name="connsiteY2683" fmla="*/ 4730769 h 5834063"/>
              <a:gd name="connsiteX2684" fmla="*/ 4441195 w 7009804"/>
              <a:gd name="connsiteY2684" fmla="*/ 4736169 h 5834063"/>
              <a:gd name="connsiteX2685" fmla="*/ 4179562 w 7009804"/>
              <a:gd name="connsiteY2685" fmla="*/ 4725557 h 5834063"/>
              <a:gd name="connsiteX2686" fmla="*/ 4185662 w 7009804"/>
              <a:gd name="connsiteY2686" fmla="*/ 4727001 h 5834063"/>
              <a:gd name="connsiteX2687" fmla="*/ 4184384 w 7009804"/>
              <a:gd name="connsiteY2687" fmla="*/ 4732401 h 5834063"/>
              <a:gd name="connsiteX2688" fmla="*/ 6596806 w 7009804"/>
              <a:gd name="connsiteY2688" fmla="*/ 4725293 h 5834063"/>
              <a:gd name="connsiteX2689" fmla="*/ 6600527 w 7009804"/>
              <a:gd name="connsiteY2689" fmla="*/ 4732735 h 5834063"/>
              <a:gd name="connsiteX2690" fmla="*/ 6593086 w 7009804"/>
              <a:gd name="connsiteY2690" fmla="*/ 4729014 h 5834063"/>
              <a:gd name="connsiteX2691" fmla="*/ 6596806 w 7009804"/>
              <a:gd name="connsiteY2691" fmla="*/ 4725293 h 5834063"/>
              <a:gd name="connsiteX2692" fmla="*/ 4996904 w 7009804"/>
              <a:gd name="connsiteY2692" fmla="*/ 4725293 h 5834063"/>
              <a:gd name="connsiteX2693" fmla="*/ 5000625 w 7009804"/>
              <a:gd name="connsiteY2693" fmla="*/ 4732735 h 5834063"/>
              <a:gd name="connsiteX2694" fmla="*/ 5000625 w 7009804"/>
              <a:gd name="connsiteY2694" fmla="*/ 4725293 h 5834063"/>
              <a:gd name="connsiteX2695" fmla="*/ 4996904 w 7009804"/>
              <a:gd name="connsiteY2695" fmla="*/ 4725293 h 5834063"/>
              <a:gd name="connsiteX2696" fmla="*/ 4807148 w 7009804"/>
              <a:gd name="connsiteY2696" fmla="*/ 4725293 h 5834063"/>
              <a:gd name="connsiteX2697" fmla="*/ 4799738 w 7009804"/>
              <a:gd name="connsiteY2697" fmla="*/ 4732704 h 5834063"/>
              <a:gd name="connsiteX2698" fmla="*/ 4800385 w 7009804"/>
              <a:gd name="connsiteY2698" fmla="*/ 4733074 h 5834063"/>
              <a:gd name="connsiteX2699" fmla="*/ 4807148 w 7009804"/>
              <a:gd name="connsiteY2699" fmla="*/ 4736456 h 5834063"/>
              <a:gd name="connsiteX2700" fmla="*/ 4807148 w 7009804"/>
              <a:gd name="connsiteY2700" fmla="*/ 4725293 h 5834063"/>
              <a:gd name="connsiteX2701" fmla="*/ 4199142 w 7009804"/>
              <a:gd name="connsiteY2701" fmla="*/ 4724490 h 5834063"/>
              <a:gd name="connsiteX2702" fmla="*/ 4217444 w 7009804"/>
              <a:gd name="connsiteY2702" fmla="*/ 4728822 h 5834063"/>
              <a:gd name="connsiteX2703" fmla="*/ 4236735 w 7009804"/>
              <a:gd name="connsiteY2703" fmla="*/ 4756196 h 5834063"/>
              <a:gd name="connsiteX2704" fmla="*/ 4224533 w 7009804"/>
              <a:gd name="connsiteY2704" fmla="*/ 4753308 h 5834063"/>
              <a:gd name="connsiteX2705" fmla="*/ 4220350 w 7009804"/>
              <a:gd name="connsiteY2705" fmla="*/ 4743764 h 5834063"/>
              <a:gd name="connsiteX2706" fmla="*/ 4210066 w 7009804"/>
              <a:gd name="connsiteY2706" fmla="*/ 4732777 h 5834063"/>
              <a:gd name="connsiteX2707" fmla="*/ 4199142 w 7009804"/>
              <a:gd name="connsiteY2707" fmla="*/ 4724490 h 5834063"/>
              <a:gd name="connsiteX2708" fmla="*/ 4457231 w 7009804"/>
              <a:gd name="connsiteY2708" fmla="*/ 4722859 h 5834063"/>
              <a:gd name="connsiteX2709" fmla="*/ 4463331 w 7009804"/>
              <a:gd name="connsiteY2709" fmla="*/ 4724303 h 5834063"/>
              <a:gd name="connsiteX2710" fmla="*/ 4469432 w 7009804"/>
              <a:gd name="connsiteY2710" fmla="*/ 4725747 h 5834063"/>
              <a:gd name="connsiteX2711" fmla="*/ 4462053 w 7009804"/>
              <a:gd name="connsiteY2711" fmla="*/ 4729702 h 5834063"/>
              <a:gd name="connsiteX2712" fmla="*/ 4457231 w 7009804"/>
              <a:gd name="connsiteY2712" fmla="*/ 4722859 h 5834063"/>
              <a:gd name="connsiteX2713" fmla="*/ 4360607 w 7009804"/>
              <a:gd name="connsiteY2713" fmla="*/ 4722795 h 5834063"/>
              <a:gd name="connsiteX2714" fmla="*/ 4365430 w 7009804"/>
              <a:gd name="connsiteY2714" fmla="*/ 4729639 h 5834063"/>
              <a:gd name="connsiteX2715" fmla="*/ 4358690 w 7009804"/>
              <a:gd name="connsiteY2715" fmla="*/ 4730894 h 5834063"/>
              <a:gd name="connsiteX2716" fmla="*/ 4360607 w 7009804"/>
              <a:gd name="connsiteY2716" fmla="*/ 4722795 h 5834063"/>
              <a:gd name="connsiteX2717" fmla="*/ 4445029 w 7009804"/>
              <a:gd name="connsiteY2717" fmla="*/ 4719970 h 5834063"/>
              <a:gd name="connsiteX2718" fmla="*/ 4481344 w 7009804"/>
              <a:gd name="connsiteY2718" fmla="*/ 4757077 h 5834063"/>
              <a:gd name="connsiteX2719" fmla="*/ 4495812 w 7009804"/>
              <a:gd name="connsiteY2719" fmla="*/ 4777607 h 5834063"/>
              <a:gd name="connsiteX2720" fmla="*/ 4494534 w 7009804"/>
              <a:gd name="connsiteY2720" fmla="*/ 4783006 h 5834063"/>
              <a:gd name="connsiteX2721" fmla="*/ 4489072 w 7009804"/>
              <a:gd name="connsiteY2721" fmla="*/ 4778862 h 5834063"/>
              <a:gd name="connsiteX2722" fmla="*/ 4478788 w 7009804"/>
              <a:gd name="connsiteY2722" fmla="*/ 4767875 h 5834063"/>
              <a:gd name="connsiteX2723" fmla="*/ 4458219 w 7009804"/>
              <a:gd name="connsiteY2723" fmla="*/ 4745900 h 5834063"/>
              <a:gd name="connsiteX2724" fmla="*/ 4220000 w 7009804"/>
              <a:gd name="connsiteY2724" fmla="*/ 4718023 h 5834063"/>
              <a:gd name="connsiteX2725" fmla="*/ 4226101 w 7009804"/>
              <a:gd name="connsiteY2725" fmla="*/ 4719467 h 5834063"/>
              <a:gd name="connsiteX2726" fmla="*/ 4224823 w 7009804"/>
              <a:gd name="connsiteY2726" fmla="*/ 4724867 h 5834063"/>
              <a:gd name="connsiteX2727" fmla="*/ 4220000 w 7009804"/>
              <a:gd name="connsiteY2727" fmla="*/ 4718023 h 5834063"/>
              <a:gd name="connsiteX2728" fmla="*/ 4970859 w 7009804"/>
              <a:gd name="connsiteY2728" fmla="*/ 4717852 h 5834063"/>
              <a:gd name="connsiteX2729" fmla="*/ 4993183 w 7009804"/>
              <a:gd name="connsiteY2729" fmla="*/ 4725293 h 5834063"/>
              <a:gd name="connsiteX2730" fmla="*/ 4985742 w 7009804"/>
              <a:gd name="connsiteY2730" fmla="*/ 4717852 h 5834063"/>
              <a:gd name="connsiteX2731" fmla="*/ 4526893 w 7009804"/>
              <a:gd name="connsiteY2731" fmla="*/ 4717796 h 5834063"/>
              <a:gd name="connsiteX2732" fmla="*/ 4524375 w 7009804"/>
              <a:gd name="connsiteY2732" fmla="*/ 4721573 h 5834063"/>
              <a:gd name="connsiteX2733" fmla="*/ 4522515 w 7009804"/>
              <a:gd name="connsiteY2733" fmla="*/ 4729944 h 5834063"/>
              <a:gd name="connsiteX2734" fmla="*/ 4531816 w 7009804"/>
              <a:gd name="connsiteY2734" fmla="*/ 4725293 h 5834063"/>
              <a:gd name="connsiteX2735" fmla="*/ 4531816 w 7009804"/>
              <a:gd name="connsiteY2735" fmla="*/ 4723055 h 5834063"/>
              <a:gd name="connsiteX2736" fmla="*/ 4286121 w 7009804"/>
              <a:gd name="connsiteY2736" fmla="*/ 4710867 h 5834063"/>
              <a:gd name="connsiteX2737" fmla="*/ 4295765 w 7009804"/>
              <a:gd name="connsiteY2737" fmla="*/ 4724553 h 5834063"/>
              <a:gd name="connsiteX2738" fmla="*/ 4297043 w 7009804"/>
              <a:gd name="connsiteY2738" fmla="*/ 4719154 h 5834063"/>
              <a:gd name="connsiteX2739" fmla="*/ 4286121 w 7009804"/>
              <a:gd name="connsiteY2739" fmla="*/ 4710867 h 5834063"/>
              <a:gd name="connsiteX2740" fmla="*/ 6444258 w 7009804"/>
              <a:gd name="connsiteY2740" fmla="*/ 4710411 h 5834063"/>
              <a:gd name="connsiteX2741" fmla="*/ 6451699 w 7009804"/>
              <a:gd name="connsiteY2741" fmla="*/ 4714131 h 5834063"/>
              <a:gd name="connsiteX2742" fmla="*/ 6462861 w 7009804"/>
              <a:gd name="connsiteY2742" fmla="*/ 4717852 h 5834063"/>
              <a:gd name="connsiteX2743" fmla="*/ 6466582 w 7009804"/>
              <a:gd name="connsiteY2743" fmla="*/ 4725293 h 5834063"/>
              <a:gd name="connsiteX2744" fmla="*/ 6474023 w 7009804"/>
              <a:gd name="connsiteY2744" fmla="*/ 4732735 h 5834063"/>
              <a:gd name="connsiteX2745" fmla="*/ 6503789 w 7009804"/>
              <a:gd name="connsiteY2745" fmla="*/ 4747618 h 5834063"/>
              <a:gd name="connsiteX2746" fmla="*/ 6466582 w 7009804"/>
              <a:gd name="connsiteY2746" fmla="*/ 4732735 h 5834063"/>
              <a:gd name="connsiteX2747" fmla="*/ 6444258 w 7009804"/>
              <a:gd name="connsiteY2747" fmla="*/ 4710411 h 5834063"/>
              <a:gd name="connsiteX2748" fmla="*/ 5499199 w 7009804"/>
              <a:gd name="connsiteY2748" fmla="*/ 4702969 h 5834063"/>
              <a:gd name="connsiteX2749" fmla="*/ 5499199 w 7009804"/>
              <a:gd name="connsiteY2749" fmla="*/ 4710411 h 5834063"/>
              <a:gd name="connsiteX2750" fmla="*/ 5491758 w 7009804"/>
              <a:gd name="connsiteY2750" fmla="*/ 4710411 h 5834063"/>
              <a:gd name="connsiteX2751" fmla="*/ 5499199 w 7009804"/>
              <a:gd name="connsiteY2751" fmla="*/ 4702969 h 5834063"/>
              <a:gd name="connsiteX2752" fmla="*/ 4859238 w 7009804"/>
              <a:gd name="connsiteY2752" fmla="*/ 4702969 h 5834063"/>
              <a:gd name="connsiteX2753" fmla="*/ 4896445 w 7009804"/>
              <a:gd name="connsiteY2753" fmla="*/ 4732735 h 5834063"/>
              <a:gd name="connsiteX2754" fmla="*/ 4933652 w 7009804"/>
              <a:gd name="connsiteY2754" fmla="*/ 4762500 h 5834063"/>
              <a:gd name="connsiteX2755" fmla="*/ 4944814 w 7009804"/>
              <a:gd name="connsiteY2755" fmla="*/ 4769942 h 5834063"/>
              <a:gd name="connsiteX2756" fmla="*/ 4948535 w 7009804"/>
              <a:gd name="connsiteY2756" fmla="*/ 4777383 h 5834063"/>
              <a:gd name="connsiteX2757" fmla="*/ 4941094 w 7009804"/>
              <a:gd name="connsiteY2757" fmla="*/ 4769942 h 5834063"/>
              <a:gd name="connsiteX2758" fmla="*/ 4937373 w 7009804"/>
              <a:gd name="connsiteY2758" fmla="*/ 4766221 h 5834063"/>
              <a:gd name="connsiteX2759" fmla="*/ 4929931 w 7009804"/>
              <a:gd name="connsiteY2759" fmla="*/ 4762500 h 5834063"/>
              <a:gd name="connsiteX2760" fmla="*/ 4915049 w 7009804"/>
              <a:gd name="connsiteY2760" fmla="*/ 4755059 h 5834063"/>
              <a:gd name="connsiteX2761" fmla="*/ 4896445 w 7009804"/>
              <a:gd name="connsiteY2761" fmla="*/ 4740176 h 5834063"/>
              <a:gd name="connsiteX2762" fmla="*/ 4874121 w 7009804"/>
              <a:gd name="connsiteY2762" fmla="*/ 4717852 h 5834063"/>
              <a:gd name="connsiteX2763" fmla="*/ 4859238 w 7009804"/>
              <a:gd name="connsiteY2763" fmla="*/ 4702969 h 5834063"/>
              <a:gd name="connsiteX2764" fmla="*/ 4792265 w 7009804"/>
              <a:gd name="connsiteY2764" fmla="*/ 4702969 h 5834063"/>
              <a:gd name="connsiteX2765" fmla="*/ 4792265 w 7009804"/>
              <a:gd name="connsiteY2765" fmla="*/ 4706690 h 5834063"/>
              <a:gd name="connsiteX2766" fmla="*/ 4795986 w 7009804"/>
              <a:gd name="connsiteY2766" fmla="*/ 4710411 h 5834063"/>
              <a:gd name="connsiteX2767" fmla="*/ 4799707 w 7009804"/>
              <a:gd name="connsiteY2767" fmla="*/ 4702969 h 5834063"/>
              <a:gd name="connsiteX2768" fmla="*/ 4792265 w 7009804"/>
              <a:gd name="connsiteY2768" fmla="*/ 4702969 h 5834063"/>
              <a:gd name="connsiteX2769" fmla="*/ 4412754 w 7009804"/>
              <a:gd name="connsiteY2769" fmla="*/ 4702969 h 5834063"/>
              <a:gd name="connsiteX2770" fmla="*/ 4423916 w 7009804"/>
              <a:gd name="connsiteY2770" fmla="*/ 4706690 h 5834063"/>
              <a:gd name="connsiteX2771" fmla="*/ 4434456 w 7009804"/>
              <a:gd name="connsiteY2771" fmla="*/ 4710204 h 5834063"/>
              <a:gd name="connsiteX2772" fmla="*/ 4435384 w 7009804"/>
              <a:gd name="connsiteY2772" fmla="*/ 4706284 h 5834063"/>
              <a:gd name="connsiteX2773" fmla="*/ 4440040 w 7009804"/>
              <a:gd name="connsiteY2773" fmla="*/ 4712892 h 5834063"/>
              <a:gd name="connsiteX2774" fmla="*/ 4442520 w 7009804"/>
              <a:gd name="connsiteY2774" fmla="*/ 4714131 h 5834063"/>
              <a:gd name="connsiteX2775" fmla="*/ 4442520 w 7009804"/>
              <a:gd name="connsiteY2775" fmla="*/ 4717852 h 5834063"/>
              <a:gd name="connsiteX2776" fmla="*/ 4442520 w 7009804"/>
              <a:gd name="connsiteY2776" fmla="*/ 4725293 h 5834063"/>
              <a:gd name="connsiteX2777" fmla="*/ 4435078 w 7009804"/>
              <a:gd name="connsiteY2777" fmla="*/ 4725293 h 5834063"/>
              <a:gd name="connsiteX2778" fmla="*/ 4427637 w 7009804"/>
              <a:gd name="connsiteY2778" fmla="*/ 4717852 h 5834063"/>
              <a:gd name="connsiteX2779" fmla="*/ 4420195 w 7009804"/>
              <a:gd name="connsiteY2779" fmla="*/ 4710411 h 5834063"/>
              <a:gd name="connsiteX2780" fmla="*/ 4368770 w 7009804"/>
              <a:gd name="connsiteY2780" fmla="*/ 4701920 h 5834063"/>
              <a:gd name="connsiteX2781" fmla="*/ 4370542 w 7009804"/>
              <a:gd name="connsiteY2781" fmla="*/ 4708042 h 5834063"/>
              <a:gd name="connsiteX2782" fmla="*/ 4368131 w 7009804"/>
              <a:gd name="connsiteY2782" fmla="*/ 4704620 h 5834063"/>
              <a:gd name="connsiteX2783" fmla="*/ 4368770 w 7009804"/>
              <a:gd name="connsiteY2783" fmla="*/ 4701920 h 5834063"/>
              <a:gd name="connsiteX2784" fmla="*/ 4359619 w 7009804"/>
              <a:gd name="connsiteY2784" fmla="*/ 4699754 h 5834063"/>
              <a:gd name="connsiteX2785" fmla="*/ 4364441 w 7009804"/>
              <a:gd name="connsiteY2785" fmla="*/ 4706597 h 5834063"/>
              <a:gd name="connsiteX2786" fmla="*/ 4358340 w 7009804"/>
              <a:gd name="connsiteY2786" fmla="*/ 4705153 h 5834063"/>
              <a:gd name="connsiteX2787" fmla="*/ 4359619 w 7009804"/>
              <a:gd name="connsiteY2787" fmla="*/ 4699754 h 5834063"/>
              <a:gd name="connsiteX2788" fmla="*/ 4501503 w 7009804"/>
              <a:gd name="connsiteY2788" fmla="*/ 4699127 h 5834063"/>
              <a:gd name="connsiteX2789" fmla="*/ 4506964 w 7009804"/>
              <a:gd name="connsiteY2789" fmla="*/ 4703271 h 5834063"/>
              <a:gd name="connsiteX2790" fmla="*/ 4506326 w 7009804"/>
              <a:gd name="connsiteY2790" fmla="*/ 4705970 h 5834063"/>
              <a:gd name="connsiteX2791" fmla="*/ 4500225 w 7009804"/>
              <a:gd name="connsiteY2791" fmla="*/ 4704526 h 5834063"/>
              <a:gd name="connsiteX2792" fmla="*/ 4501503 w 7009804"/>
              <a:gd name="connsiteY2792" fmla="*/ 4699127 h 5834063"/>
              <a:gd name="connsiteX2793" fmla="*/ 4347417 w 7009804"/>
              <a:gd name="connsiteY2793" fmla="*/ 4696865 h 5834063"/>
              <a:gd name="connsiteX2794" fmla="*/ 4353518 w 7009804"/>
              <a:gd name="connsiteY2794" fmla="*/ 4698310 h 5834063"/>
              <a:gd name="connsiteX2795" fmla="*/ 4352240 w 7009804"/>
              <a:gd name="connsiteY2795" fmla="*/ 4703709 h 5834063"/>
              <a:gd name="connsiteX2796" fmla="*/ 4349189 w 7009804"/>
              <a:gd name="connsiteY2796" fmla="*/ 4702987 h 5834063"/>
              <a:gd name="connsiteX2797" fmla="*/ 4346139 w 7009804"/>
              <a:gd name="connsiteY2797" fmla="*/ 4702265 h 5834063"/>
              <a:gd name="connsiteX2798" fmla="*/ 4347417 w 7009804"/>
              <a:gd name="connsiteY2798" fmla="*/ 4696865 h 5834063"/>
              <a:gd name="connsiteX2799" fmla="*/ 4822031 w 7009804"/>
              <a:gd name="connsiteY2799" fmla="*/ 4695751 h 5834063"/>
              <a:gd name="connsiteX2800" fmla="*/ 4822031 w 7009804"/>
              <a:gd name="connsiteY2800" fmla="*/ 4702969 h 5834063"/>
              <a:gd name="connsiteX2801" fmla="*/ 4825752 w 7009804"/>
              <a:gd name="connsiteY2801" fmla="*/ 4710411 h 5834063"/>
              <a:gd name="connsiteX2802" fmla="*/ 4829472 w 7009804"/>
              <a:gd name="connsiteY2802" fmla="*/ 4710411 h 5834063"/>
              <a:gd name="connsiteX2803" fmla="*/ 4844219 w 7009804"/>
              <a:gd name="connsiteY2803" fmla="*/ 4717784 h 5834063"/>
              <a:gd name="connsiteX2804" fmla="*/ 4834079 w 7009804"/>
              <a:gd name="connsiteY2804" fmla="*/ 4709425 h 5834063"/>
              <a:gd name="connsiteX2805" fmla="*/ 6488906 w 7009804"/>
              <a:gd name="connsiteY2805" fmla="*/ 4695528 h 5834063"/>
              <a:gd name="connsiteX2806" fmla="*/ 6496347 w 7009804"/>
              <a:gd name="connsiteY2806" fmla="*/ 4695528 h 5834063"/>
              <a:gd name="connsiteX2807" fmla="*/ 6488906 w 7009804"/>
              <a:gd name="connsiteY2807" fmla="*/ 4702969 h 5834063"/>
              <a:gd name="connsiteX2808" fmla="*/ 4955976 w 7009804"/>
              <a:gd name="connsiteY2808" fmla="*/ 4695528 h 5834063"/>
              <a:gd name="connsiteX2809" fmla="*/ 4955976 w 7009804"/>
              <a:gd name="connsiteY2809" fmla="*/ 4702969 h 5834063"/>
              <a:gd name="connsiteX2810" fmla="*/ 4963418 w 7009804"/>
              <a:gd name="connsiteY2810" fmla="*/ 4702969 h 5834063"/>
              <a:gd name="connsiteX2811" fmla="*/ 4955976 w 7009804"/>
              <a:gd name="connsiteY2811" fmla="*/ 4695528 h 5834063"/>
              <a:gd name="connsiteX2812" fmla="*/ 4777383 w 7009804"/>
              <a:gd name="connsiteY2812" fmla="*/ 4695528 h 5834063"/>
              <a:gd name="connsiteX2813" fmla="*/ 4772096 w 7009804"/>
              <a:gd name="connsiteY2813" fmla="*/ 4700815 h 5834063"/>
              <a:gd name="connsiteX2814" fmla="*/ 4776615 w 7009804"/>
              <a:gd name="connsiteY2814" fmla="*/ 4707227 h 5834063"/>
              <a:gd name="connsiteX2815" fmla="*/ 4778311 w 7009804"/>
              <a:gd name="connsiteY2815" fmla="*/ 4707629 h 5834063"/>
              <a:gd name="connsiteX2816" fmla="*/ 4781103 w 7009804"/>
              <a:gd name="connsiteY2816" fmla="*/ 4699249 h 5834063"/>
              <a:gd name="connsiteX2817" fmla="*/ 4777383 w 7009804"/>
              <a:gd name="connsiteY2817" fmla="*/ 4695528 h 5834063"/>
              <a:gd name="connsiteX2818" fmla="*/ 4744611 w 7009804"/>
              <a:gd name="connsiteY2818" fmla="*/ 4693950 h 5834063"/>
              <a:gd name="connsiteX2819" fmla="*/ 4747617 w 7009804"/>
              <a:gd name="connsiteY2819" fmla="*/ 4702969 h 5834063"/>
              <a:gd name="connsiteX2820" fmla="*/ 4751338 w 7009804"/>
              <a:gd name="connsiteY2820" fmla="*/ 4710411 h 5834063"/>
              <a:gd name="connsiteX2821" fmla="*/ 4754847 w 7009804"/>
              <a:gd name="connsiteY2821" fmla="*/ 4696373 h 5834063"/>
              <a:gd name="connsiteX2822" fmla="*/ 4753491 w 7009804"/>
              <a:gd name="connsiteY2822" fmla="*/ 4696052 h 5834063"/>
              <a:gd name="connsiteX2823" fmla="*/ 4747390 w 7009804"/>
              <a:gd name="connsiteY2823" fmla="*/ 4694608 h 5834063"/>
              <a:gd name="connsiteX2824" fmla="*/ 4283853 w 7009804"/>
              <a:gd name="connsiteY2824" fmla="*/ 4693224 h 5834063"/>
              <a:gd name="connsiteX2825" fmla="*/ 4282575 w 7009804"/>
              <a:gd name="connsiteY2825" fmla="*/ 4698624 h 5834063"/>
              <a:gd name="connsiteX2826" fmla="*/ 4293499 w 7009804"/>
              <a:gd name="connsiteY2826" fmla="*/ 4706911 h 5834063"/>
              <a:gd name="connsiteX2827" fmla="*/ 4288677 w 7009804"/>
              <a:gd name="connsiteY2827" fmla="*/ 4700068 h 5834063"/>
              <a:gd name="connsiteX2828" fmla="*/ 4399732 w 7009804"/>
              <a:gd name="connsiteY2828" fmla="*/ 4689947 h 5834063"/>
              <a:gd name="connsiteX2829" fmla="*/ 4397871 w 7009804"/>
              <a:gd name="connsiteY2829" fmla="*/ 4695528 h 5834063"/>
              <a:gd name="connsiteX2830" fmla="*/ 4390430 w 7009804"/>
              <a:gd name="connsiteY2830" fmla="*/ 4702969 h 5834063"/>
              <a:gd name="connsiteX2831" fmla="*/ 4382988 w 7009804"/>
              <a:gd name="connsiteY2831" fmla="*/ 4695528 h 5834063"/>
              <a:gd name="connsiteX2832" fmla="*/ 4413537 w 7009804"/>
              <a:gd name="connsiteY2832" fmla="*/ 4689709 h 5834063"/>
              <a:gd name="connsiteX2833" fmla="*/ 4424460 w 7009804"/>
              <a:gd name="connsiteY2833" fmla="*/ 4697996 h 5834063"/>
              <a:gd name="connsiteX2834" fmla="*/ 4418360 w 7009804"/>
              <a:gd name="connsiteY2834" fmla="*/ 4696552 h 5834063"/>
              <a:gd name="connsiteX2835" fmla="*/ 4413537 w 7009804"/>
              <a:gd name="connsiteY2835" fmla="*/ 4689709 h 5834063"/>
              <a:gd name="connsiteX2836" fmla="*/ 4487175 w 7009804"/>
              <a:gd name="connsiteY2836" fmla="*/ 4688892 h 5834063"/>
              <a:gd name="connsiteX2837" fmla="*/ 4489302 w 7009804"/>
              <a:gd name="connsiteY2837" fmla="*/ 4696239 h 5834063"/>
              <a:gd name="connsiteX2838" fmla="*/ 4484479 w 7009804"/>
              <a:gd name="connsiteY2838" fmla="*/ 4689395 h 5834063"/>
              <a:gd name="connsiteX2839" fmla="*/ 4434394 w 7009804"/>
              <a:gd name="connsiteY2839" fmla="*/ 4683242 h 5834063"/>
              <a:gd name="connsiteX2840" fmla="*/ 4440496 w 7009804"/>
              <a:gd name="connsiteY2840" fmla="*/ 4684686 h 5834063"/>
              <a:gd name="connsiteX2841" fmla="*/ 4439218 w 7009804"/>
              <a:gd name="connsiteY2841" fmla="*/ 4690085 h 5834063"/>
              <a:gd name="connsiteX2842" fmla="*/ 4740484 w 7009804"/>
              <a:gd name="connsiteY2842" fmla="*/ 4681569 h 5834063"/>
              <a:gd name="connsiteX2843" fmla="*/ 4742552 w 7009804"/>
              <a:gd name="connsiteY2843" fmla="*/ 4687772 h 5834063"/>
              <a:gd name="connsiteX2844" fmla="*/ 4742567 w 7009804"/>
              <a:gd name="connsiteY2844" fmla="*/ 4687764 h 5834063"/>
              <a:gd name="connsiteX2845" fmla="*/ 4743845 w 7009804"/>
              <a:gd name="connsiteY2845" fmla="*/ 4682365 h 5834063"/>
              <a:gd name="connsiteX2846" fmla="*/ 5459369 w 7009804"/>
              <a:gd name="connsiteY2846" fmla="*/ 4680673 h 5834063"/>
              <a:gd name="connsiteX2847" fmla="*/ 5464192 w 7009804"/>
              <a:gd name="connsiteY2847" fmla="*/ 4687516 h 5834063"/>
              <a:gd name="connsiteX2848" fmla="*/ 5458091 w 7009804"/>
              <a:gd name="connsiteY2848" fmla="*/ 4686072 h 5834063"/>
              <a:gd name="connsiteX2849" fmla="*/ 6198691 w 7009804"/>
              <a:gd name="connsiteY2849" fmla="*/ 4680645 h 5834063"/>
              <a:gd name="connsiteX2850" fmla="*/ 6213574 w 7009804"/>
              <a:gd name="connsiteY2850" fmla="*/ 4688086 h 5834063"/>
              <a:gd name="connsiteX2851" fmla="*/ 6221015 w 7009804"/>
              <a:gd name="connsiteY2851" fmla="*/ 4695528 h 5834063"/>
              <a:gd name="connsiteX2852" fmla="*/ 6206133 w 7009804"/>
              <a:gd name="connsiteY2852" fmla="*/ 4695528 h 5834063"/>
              <a:gd name="connsiteX2853" fmla="*/ 4963418 w 7009804"/>
              <a:gd name="connsiteY2853" fmla="*/ 4680645 h 5834063"/>
              <a:gd name="connsiteX2854" fmla="*/ 4985742 w 7009804"/>
              <a:gd name="connsiteY2854" fmla="*/ 4702969 h 5834063"/>
              <a:gd name="connsiteX2855" fmla="*/ 4993183 w 7009804"/>
              <a:gd name="connsiteY2855" fmla="*/ 4706690 h 5834063"/>
              <a:gd name="connsiteX2856" fmla="*/ 5008066 w 7009804"/>
              <a:gd name="connsiteY2856" fmla="*/ 4717852 h 5834063"/>
              <a:gd name="connsiteX2857" fmla="*/ 5030390 w 7009804"/>
              <a:gd name="connsiteY2857" fmla="*/ 4732735 h 5834063"/>
              <a:gd name="connsiteX2858" fmla="*/ 5026670 w 7009804"/>
              <a:gd name="connsiteY2858" fmla="*/ 4725293 h 5834063"/>
              <a:gd name="connsiteX2859" fmla="*/ 5022949 w 7009804"/>
              <a:gd name="connsiteY2859" fmla="*/ 4725293 h 5834063"/>
              <a:gd name="connsiteX2860" fmla="*/ 5008066 w 7009804"/>
              <a:gd name="connsiteY2860" fmla="*/ 4710411 h 5834063"/>
              <a:gd name="connsiteX2861" fmla="*/ 4978301 w 7009804"/>
              <a:gd name="connsiteY2861" fmla="*/ 4688086 h 5834063"/>
              <a:gd name="connsiteX2862" fmla="*/ 4967138 w 7009804"/>
              <a:gd name="connsiteY2862" fmla="*/ 4680645 h 5834063"/>
              <a:gd name="connsiteX2863" fmla="*/ 4963418 w 7009804"/>
              <a:gd name="connsiteY2863" fmla="*/ 4680645 h 5834063"/>
              <a:gd name="connsiteX2864" fmla="*/ 4164744 w 7009804"/>
              <a:gd name="connsiteY2864" fmla="*/ 4679285 h 5834063"/>
              <a:gd name="connsiteX2865" fmla="*/ 4167914 w 7009804"/>
              <a:gd name="connsiteY2865" fmla="*/ 4679501 h 5834063"/>
              <a:gd name="connsiteX2866" fmla="*/ 4175028 w 7009804"/>
              <a:gd name="connsiteY2866" fmla="*/ 4690273 h 5834063"/>
              <a:gd name="connsiteX2867" fmla="*/ 4183541 w 7009804"/>
              <a:gd name="connsiteY2867" fmla="*/ 4695139 h 5834063"/>
              <a:gd name="connsiteX2868" fmla="*/ 4185952 w 7009804"/>
              <a:gd name="connsiteY2868" fmla="*/ 4698560 h 5834063"/>
              <a:gd name="connsiteX2869" fmla="*/ 4195597 w 7009804"/>
              <a:gd name="connsiteY2869" fmla="*/ 4712247 h 5834063"/>
              <a:gd name="connsiteX2870" fmla="*/ 4184035 w 7009804"/>
              <a:gd name="connsiteY2870" fmla="*/ 4706659 h 5834063"/>
              <a:gd name="connsiteX2871" fmla="*/ 4173750 w 7009804"/>
              <a:gd name="connsiteY2871" fmla="*/ 4695672 h 5834063"/>
              <a:gd name="connsiteX2872" fmla="*/ 4164744 w 7009804"/>
              <a:gd name="connsiteY2872" fmla="*/ 4679285 h 5834063"/>
              <a:gd name="connsiteX2873" fmla="*/ 4332630 w 7009804"/>
              <a:gd name="connsiteY2873" fmla="*/ 4677685 h 5834063"/>
              <a:gd name="connsiteX2874" fmla="*/ 4339050 w 7009804"/>
              <a:gd name="connsiteY2874" fmla="*/ 4677779 h 5834063"/>
              <a:gd name="connsiteX2875" fmla="*/ 4343872 w 7009804"/>
              <a:gd name="connsiteY2875" fmla="*/ 4684623 h 5834063"/>
              <a:gd name="connsiteX2876" fmla="*/ 4342594 w 7009804"/>
              <a:gd name="connsiteY2876" fmla="*/ 4690022 h 5834063"/>
              <a:gd name="connsiteX2877" fmla="*/ 4337771 w 7009804"/>
              <a:gd name="connsiteY2877" fmla="*/ 4683179 h 5834063"/>
              <a:gd name="connsiteX2878" fmla="*/ 4332630 w 7009804"/>
              <a:gd name="connsiteY2878" fmla="*/ 4677685 h 5834063"/>
              <a:gd name="connsiteX2879" fmla="*/ 4265057 w 7009804"/>
              <a:gd name="connsiteY2879" fmla="*/ 4677371 h 5834063"/>
              <a:gd name="connsiteX2880" fmla="*/ 4264418 w 7009804"/>
              <a:gd name="connsiteY2880" fmla="*/ 4680070 h 5834063"/>
              <a:gd name="connsiteX2881" fmla="*/ 4266829 w 7009804"/>
              <a:gd name="connsiteY2881" fmla="*/ 4683492 h 5834063"/>
              <a:gd name="connsiteX2882" fmla="*/ 4265057 w 7009804"/>
              <a:gd name="connsiteY2882" fmla="*/ 4677371 h 5834063"/>
              <a:gd name="connsiteX2883" fmla="*/ 5453062 w 7009804"/>
              <a:gd name="connsiteY2883" fmla="*/ 4676180 h 5834063"/>
              <a:gd name="connsiteX2884" fmla="*/ 5461992 w 7009804"/>
              <a:gd name="connsiteY2884" fmla="*/ 4680645 h 5834063"/>
              <a:gd name="connsiteX2885" fmla="*/ 5454551 w 7009804"/>
              <a:gd name="connsiteY2885" fmla="*/ 4680645 h 5834063"/>
              <a:gd name="connsiteX2886" fmla="*/ 4403891 w 7009804"/>
              <a:gd name="connsiteY2886" fmla="*/ 4676022 h 5834063"/>
              <a:gd name="connsiteX2887" fmla="*/ 4412404 w 7009804"/>
              <a:gd name="connsiteY2887" fmla="*/ 4680888 h 5834063"/>
              <a:gd name="connsiteX2888" fmla="*/ 4414815 w 7009804"/>
              <a:gd name="connsiteY2888" fmla="*/ 4684309 h 5834063"/>
              <a:gd name="connsiteX2889" fmla="*/ 4408714 w 7009804"/>
              <a:gd name="connsiteY2889" fmla="*/ 4682865 h 5834063"/>
              <a:gd name="connsiteX2890" fmla="*/ 4402613 w 7009804"/>
              <a:gd name="connsiteY2890" fmla="*/ 4681421 h 5834063"/>
              <a:gd name="connsiteX2891" fmla="*/ 4348572 w 7009804"/>
              <a:gd name="connsiteY2891" fmla="*/ 4675994 h 5834063"/>
              <a:gd name="connsiteX2892" fmla="*/ 4360664 w 7009804"/>
              <a:gd name="connsiteY2892" fmla="*/ 4680645 h 5834063"/>
              <a:gd name="connsiteX2893" fmla="*/ 4360664 w 7009804"/>
              <a:gd name="connsiteY2893" fmla="*/ 4688086 h 5834063"/>
              <a:gd name="connsiteX2894" fmla="*/ 4342061 w 7009804"/>
              <a:gd name="connsiteY2894" fmla="*/ 4676924 h 5834063"/>
              <a:gd name="connsiteX2895" fmla="*/ 4348572 w 7009804"/>
              <a:gd name="connsiteY2895" fmla="*/ 4675994 h 5834063"/>
              <a:gd name="connsiteX2896" fmla="*/ 4743306 w 7009804"/>
              <a:gd name="connsiteY2896" fmla="*/ 4674385 h 5834063"/>
              <a:gd name="connsiteX2897" fmla="*/ 4740878 w 7009804"/>
              <a:gd name="connsiteY2897" fmla="*/ 4679241 h 5834063"/>
              <a:gd name="connsiteX2898" fmla="*/ 4745124 w 7009804"/>
              <a:gd name="connsiteY2898" fmla="*/ 4676965 h 5834063"/>
              <a:gd name="connsiteX2899" fmla="*/ 5447109 w 7009804"/>
              <a:gd name="connsiteY2899" fmla="*/ 4673204 h 5834063"/>
              <a:gd name="connsiteX2900" fmla="*/ 5452690 w 7009804"/>
              <a:gd name="connsiteY2900" fmla="*/ 4675064 h 5834063"/>
              <a:gd name="connsiteX2901" fmla="*/ 5453062 w 7009804"/>
              <a:gd name="connsiteY2901" fmla="*/ 4676180 h 5834063"/>
              <a:gd name="connsiteX2902" fmla="*/ 6392400 w 7009804"/>
              <a:gd name="connsiteY2902" fmla="*/ 4669250 h 5834063"/>
              <a:gd name="connsiteX2903" fmla="*/ 6395888 w 7009804"/>
              <a:gd name="connsiteY2903" fmla="*/ 4669483 h 5834063"/>
              <a:gd name="connsiteX2904" fmla="*/ 6425654 w 7009804"/>
              <a:gd name="connsiteY2904" fmla="*/ 4684366 h 5834063"/>
              <a:gd name="connsiteX2905" fmla="*/ 6436816 w 7009804"/>
              <a:gd name="connsiteY2905" fmla="*/ 4702969 h 5834063"/>
              <a:gd name="connsiteX2906" fmla="*/ 6407051 w 7009804"/>
              <a:gd name="connsiteY2906" fmla="*/ 4688086 h 5834063"/>
              <a:gd name="connsiteX2907" fmla="*/ 6392400 w 7009804"/>
              <a:gd name="connsiteY2907" fmla="*/ 4669250 h 5834063"/>
              <a:gd name="connsiteX2908" fmla="*/ 5566172 w 7009804"/>
              <a:gd name="connsiteY2908" fmla="*/ 4665762 h 5834063"/>
              <a:gd name="connsiteX2909" fmla="*/ 5588496 w 7009804"/>
              <a:gd name="connsiteY2909" fmla="*/ 4680645 h 5834063"/>
              <a:gd name="connsiteX2910" fmla="*/ 5573613 w 7009804"/>
              <a:gd name="connsiteY2910" fmla="*/ 4673204 h 5834063"/>
              <a:gd name="connsiteX2911" fmla="*/ 4955976 w 7009804"/>
              <a:gd name="connsiteY2911" fmla="*/ 4665762 h 5834063"/>
              <a:gd name="connsiteX2912" fmla="*/ 4955976 w 7009804"/>
              <a:gd name="connsiteY2912" fmla="*/ 4673204 h 5834063"/>
              <a:gd name="connsiteX2913" fmla="*/ 4959697 w 7009804"/>
              <a:gd name="connsiteY2913" fmla="*/ 4673204 h 5834063"/>
              <a:gd name="connsiteX2914" fmla="*/ 4963418 w 7009804"/>
              <a:gd name="connsiteY2914" fmla="*/ 4673204 h 5834063"/>
              <a:gd name="connsiteX2915" fmla="*/ 4955976 w 7009804"/>
              <a:gd name="connsiteY2915" fmla="*/ 4665762 h 5834063"/>
              <a:gd name="connsiteX2916" fmla="*/ 4394246 w 7009804"/>
              <a:gd name="connsiteY2916" fmla="*/ 4662335 h 5834063"/>
              <a:gd name="connsiteX2917" fmla="*/ 4400347 w 7009804"/>
              <a:gd name="connsiteY2917" fmla="*/ 4663779 h 5834063"/>
              <a:gd name="connsiteX2918" fmla="*/ 4399068 w 7009804"/>
              <a:gd name="connsiteY2918" fmla="*/ 4669178 h 5834063"/>
              <a:gd name="connsiteX2919" fmla="*/ 4394246 w 7009804"/>
              <a:gd name="connsiteY2919" fmla="*/ 4662335 h 5834063"/>
              <a:gd name="connsiteX2920" fmla="*/ 4438058 w 7009804"/>
              <a:gd name="connsiteY2920" fmla="*/ 4661301 h 5834063"/>
              <a:gd name="connsiteX2921" fmla="*/ 4442146 w 7009804"/>
              <a:gd name="connsiteY2921" fmla="*/ 4665389 h 5834063"/>
              <a:gd name="connsiteX2922" fmla="*/ 4439507 w 7009804"/>
              <a:gd name="connsiteY2922" fmla="*/ 4661644 h 5834063"/>
              <a:gd name="connsiteX2923" fmla="*/ 4748547 w 7009804"/>
              <a:gd name="connsiteY2923" fmla="*/ 4660181 h 5834063"/>
              <a:gd name="connsiteX2924" fmla="*/ 4747617 w 7009804"/>
              <a:gd name="connsiteY2924" fmla="*/ 4662041 h 5834063"/>
              <a:gd name="connsiteX2925" fmla="*/ 4747617 w 7009804"/>
              <a:gd name="connsiteY2925" fmla="*/ 4665762 h 5834063"/>
              <a:gd name="connsiteX2926" fmla="*/ 4755058 w 7009804"/>
              <a:gd name="connsiteY2926" fmla="*/ 4665762 h 5834063"/>
              <a:gd name="connsiteX2927" fmla="*/ 4751338 w 7009804"/>
              <a:gd name="connsiteY2927" fmla="*/ 4662041 h 5834063"/>
              <a:gd name="connsiteX2928" fmla="*/ 4748547 w 7009804"/>
              <a:gd name="connsiteY2928" fmla="*/ 4660181 h 5834063"/>
              <a:gd name="connsiteX2929" fmla="*/ 4344046 w 7009804"/>
              <a:gd name="connsiteY2929" fmla="*/ 4660075 h 5834063"/>
              <a:gd name="connsiteX2930" fmla="*/ 4353807 w 7009804"/>
              <a:gd name="connsiteY2930" fmla="*/ 4669868 h 5834063"/>
              <a:gd name="connsiteX2931" fmla="*/ 4347707 w 7009804"/>
              <a:gd name="connsiteY2931" fmla="*/ 4668424 h 5834063"/>
              <a:gd name="connsiteX2932" fmla="*/ 4342884 w 7009804"/>
              <a:gd name="connsiteY2932" fmla="*/ 4661581 h 5834063"/>
              <a:gd name="connsiteX2933" fmla="*/ 4344046 w 7009804"/>
              <a:gd name="connsiteY2933" fmla="*/ 4660075 h 5834063"/>
              <a:gd name="connsiteX2934" fmla="*/ 4311102 w 7009804"/>
              <a:gd name="connsiteY2934" fmla="*/ 4659760 h 5834063"/>
              <a:gd name="connsiteX2935" fmla="*/ 4317203 w 7009804"/>
              <a:gd name="connsiteY2935" fmla="*/ 4661204 h 5834063"/>
              <a:gd name="connsiteX2936" fmla="*/ 4328127 w 7009804"/>
              <a:gd name="connsiteY2936" fmla="*/ 4669492 h 5834063"/>
              <a:gd name="connsiteX2937" fmla="*/ 4311102 w 7009804"/>
              <a:gd name="connsiteY2937" fmla="*/ 4659760 h 5834063"/>
              <a:gd name="connsiteX2938" fmla="*/ 6436816 w 7009804"/>
              <a:gd name="connsiteY2938" fmla="*/ 4658321 h 5834063"/>
              <a:gd name="connsiteX2939" fmla="*/ 6444258 w 7009804"/>
              <a:gd name="connsiteY2939" fmla="*/ 4658321 h 5834063"/>
              <a:gd name="connsiteX2940" fmla="*/ 6436816 w 7009804"/>
              <a:gd name="connsiteY2940" fmla="*/ 4665762 h 5834063"/>
              <a:gd name="connsiteX2941" fmla="*/ 6436816 w 7009804"/>
              <a:gd name="connsiteY2941" fmla="*/ 4658321 h 5834063"/>
              <a:gd name="connsiteX2942" fmla="*/ 4498784 w 7009804"/>
              <a:gd name="connsiteY2942" fmla="*/ 4655054 h 5834063"/>
              <a:gd name="connsiteX2943" fmla="*/ 4502051 w 7009804"/>
              <a:gd name="connsiteY2943" fmla="*/ 4658321 h 5834063"/>
              <a:gd name="connsiteX2944" fmla="*/ 4502051 w 7009804"/>
              <a:gd name="connsiteY2944" fmla="*/ 4657160 h 5834063"/>
              <a:gd name="connsiteX2945" fmla="*/ 4138713 w 7009804"/>
              <a:gd name="connsiteY2945" fmla="*/ 4653167 h 5834063"/>
              <a:gd name="connsiteX2946" fmla="*/ 4149637 w 7009804"/>
              <a:gd name="connsiteY2946" fmla="*/ 4661454 h 5834063"/>
              <a:gd name="connsiteX2947" fmla="*/ 4160560 w 7009804"/>
              <a:gd name="connsiteY2947" fmla="*/ 4669742 h 5834063"/>
              <a:gd name="connsiteX2948" fmla="*/ 4143537 w 7009804"/>
              <a:gd name="connsiteY2948" fmla="*/ 4660010 h 5834063"/>
              <a:gd name="connsiteX2949" fmla="*/ 4138713 w 7009804"/>
              <a:gd name="connsiteY2949" fmla="*/ 4653167 h 5834063"/>
              <a:gd name="connsiteX2950" fmla="*/ 4695527 w 7009804"/>
              <a:gd name="connsiteY2950" fmla="*/ 4650879 h 5834063"/>
              <a:gd name="connsiteX2951" fmla="*/ 4695527 w 7009804"/>
              <a:gd name="connsiteY2951" fmla="*/ 4653607 h 5834063"/>
              <a:gd name="connsiteX2952" fmla="*/ 4700433 w 7009804"/>
              <a:gd name="connsiteY2952" fmla="*/ 4658321 h 5834063"/>
              <a:gd name="connsiteX2953" fmla="*/ 4702969 w 7009804"/>
              <a:gd name="connsiteY2953" fmla="*/ 4658321 h 5834063"/>
              <a:gd name="connsiteX2954" fmla="*/ 4713680 w 7009804"/>
              <a:gd name="connsiteY2954" fmla="*/ 4669032 h 5834063"/>
              <a:gd name="connsiteX2955" fmla="*/ 4715314 w 7009804"/>
              <a:gd name="connsiteY2955" fmla="*/ 4670272 h 5834063"/>
              <a:gd name="connsiteX2956" fmla="*/ 4725293 w 7009804"/>
              <a:gd name="connsiteY2956" fmla="*/ 4676924 h 5834063"/>
              <a:gd name="connsiteX2957" fmla="*/ 4730195 w 7009804"/>
              <a:gd name="connsiteY2957" fmla="*/ 4674474 h 5834063"/>
              <a:gd name="connsiteX2958" fmla="*/ 4728643 w 7009804"/>
              <a:gd name="connsiteY2958" fmla="*/ 4669113 h 5834063"/>
              <a:gd name="connsiteX2959" fmla="*/ 4725293 w 7009804"/>
              <a:gd name="connsiteY2959" fmla="*/ 4665762 h 5834063"/>
              <a:gd name="connsiteX2960" fmla="*/ 4724707 w 7009804"/>
              <a:gd name="connsiteY2960" fmla="*/ 4664591 h 5834063"/>
              <a:gd name="connsiteX2961" fmla="*/ 4721998 w 7009804"/>
              <a:gd name="connsiteY2961" fmla="*/ 4665789 h 5834063"/>
              <a:gd name="connsiteX2962" fmla="*/ 4714620 w 7009804"/>
              <a:gd name="connsiteY2962" fmla="*/ 4669745 h 5834063"/>
              <a:gd name="connsiteX2963" fmla="*/ 4709798 w 7009804"/>
              <a:gd name="connsiteY2963" fmla="*/ 4662901 h 5834063"/>
              <a:gd name="connsiteX2964" fmla="*/ 4714764 w 7009804"/>
              <a:gd name="connsiteY2964" fmla="*/ 4655524 h 5834063"/>
              <a:gd name="connsiteX2965" fmla="*/ 4718454 w 7009804"/>
              <a:gd name="connsiteY2965" fmla="*/ 4653547 h 5834063"/>
              <a:gd name="connsiteX2966" fmla="*/ 4720972 w 7009804"/>
              <a:gd name="connsiteY2966" fmla="*/ 4657119 h 5834063"/>
              <a:gd name="connsiteX2967" fmla="*/ 4717851 w 7009804"/>
              <a:gd name="connsiteY2967" fmla="*/ 4650879 h 5834063"/>
              <a:gd name="connsiteX2968" fmla="*/ 4710410 w 7009804"/>
              <a:gd name="connsiteY2968" fmla="*/ 4650879 h 5834063"/>
              <a:gd name="connsiteX2969" fmla="*/ 4702969 w 7009804"/>
              <a:gd name="connsiteY2969" fmla="*/ 4650879 h 5834063"/>
              <a:gd name="connsiteX2970" fmla="*/ 4695527 w 7009804"/>
              <a:gd name="connsiteY2970" fmla="*/ 4650879 h 5834063"/>
              <a:gd name="connsiteX2971" fmla="*/ 4384601 w 7009804"/>
              <a:gd name="connsiteY2971" fmla="*/ 4648648 h 5834063"/>
              <a:gd name="connsiteX2972" fmla="*/ 4389423 w 7009804"/>
              <a:gd name="connsiteY2972" fmla="*/ 4655491 h 5834063"/>
              <a:gd name="connsiteX2973" fmla="*/ 4382045 w 7009804"/>
              <a:gd name="connsiteY2973" fmla="*/ 4659447 h 5834063"/>
              <a:gd name="connsiteX2974" fmla="*/ 4371121 w 7009804"/>
              <a:gd name="connsiteY2974" fmla="*/ 4651159 h 5834063"/>
              <a:gd name="connsiteX2975" fmla="*/ 4377221 w 7009804"/>
              <a:gd name="connsiteY2975" fmla="*/ 4652603 h 5834063"/>
              <a:gd name="connsiteX2976" fmla="*/ 4784573 w 7009804"/>
              <a:gd name="connsiteY2976" fmla="*/ 4646390 h 5834063"/>
              <a:gd name="connsiteX2977" fmla="*/ 4790035 w 7009804"/>
              <a:gd name="connsiteY2977" fmla="*/ 4650533 h 5834063"/>
              <a:gd name="connsiteX2978" fmla="*/ 4786346 w 7009804"/>
              <a:gd name="connsiteY2978" fmla="*/ 4652511 h 5834063"/>
              <a:gd name="connsiteX2979" fmla="*/ 4784573 w 7009804"/>
              <a:gd name="connsiteY2979" fmla="*/ 4646390 h 5834063"/>
              <a:gd name="connsiteX2980" fmla="*/ 4432935 w 7009804"/>
              <a:gd name="connsiteY2980" fmla="*/ 4646087 h 5834063"/>
              <a:gd name="connsiteX2981" fmla="*/ 4434437 w 7009804"/>
              <a:gd name="connsiteY2981" fmla="*/ 4649041 h 5834063"/>
              <a:gd name="connsiteX2982" fmla="*/ 4443663 w 7009804"/>
              <a:gd name="connsiteY2982" fmla="*/ 4655450 h 5834063"/>
              <a:gd name="connsiteX2983" fmla="*/ 4442520 w 7009804"/>
              <a:gd name="connsiteY2983" fmla="*/ 4650879 h 5834063"/>
              <a:gd name="connsiteX2984" fmla="*/ 5416030 w 7009804"/>
              <a:gd name="connsiteY2984" fmla="*/ 4644314 h 5834063"/>
              <a:gd name="connsiteX2985" fmla="*/ 5416414 w 7009804"/>
              <a:gd name="connsiteY2985" fmla="*/ 4644368 h 5834063"/>
              <a:gd name="connsiteX2986" fmla="*/ 5421064 w 7009804"/>
              <a:gd name="connsiteY2986" fmla="*/ 4647159 h 5834063"/>
              <a:gd name="connsiteX2987" fmla="*/ 5424785 w 7009804"/>
              <a:gd name="connsiteY2987" fmla="*/ 4650879 h 5834063"/>
              <a:gd name="connsiteX2988" fmla="*/ 6354961 w 7009804"/>
              <a:gd name="connsiteY2988" fmla="*/ 4643438 h 5834063"/>
              <a:gd name="connsiteX2989" fmla="*/ 6362402 w 7009804"/>
              <a:gd name="connsiteY2989" fmla="*/ 4643438 h 5834063"/>
              <a:gd name="connsiteX2990" fmla="*/ 6366123 w 7009804"/>
              <a:gd name="connsiteY2990" fmla="*/ 4647159 h 5834063"/>
              <a:gd name="connsiteX2991" fmla="*/ 6369844 w 7009804"/>
              <a:gd name="connsiteY2991" fmla="*/ 4650879 h 5834063"/>
              <a:gd name="connsiteX2992" fmla="*/ 6377285 w 7009804"/>
              <a:gd name="connsiteY2992" fmla="*/ 4650879 h 5834063"/>
              <a:gd name="connsiteX2993" fmla="*/ 6384726 w 7009804"/>
              <a:gd name="connsiteY2993" fmla="*/ 4658321 h 5834063"/>
              <a:gd name="connsiteX2994" fmla="*/ 6362402 w 7009804"/>
              <a:gd name="connsiteY2994" fmla="*/ 4650879 h 5834063"/>
              <a:gd name="connsiteX2995" fmla="*/ 6124277 w 7009804"/>
              <a:gd name="connsiteY2995" fmla="*/ 4643438 h 5834063"/>
              <a:gd name="connsiteX2996" fmla="*/ 6131719 w 7009804"/>
              <a:gd name="connsiteY2996" fmla="*/ 4650879 h 5834063"/>
              <a:gd name="connsiteX2997" fmla="*/ 6124277 w 7009804"/>
              <a:gd name="connsiteY2997" fmla="*/ 4650879 h 5834063"/>
              <a:gd name="connsiteX2998" fmla="*/ 5729883 w 7009804"/>
              <a:gd name="connsiteY2998" fmla="*/ 4643438 h 5834063"/>
              <a:gd name="connsiteX2999" fmla="*/ 5737324 w 7009804"/>
              <a:gd name="connsiteY2999" fmla="*/ 4643438 h 5834063"/>
              <a:gd name="connsiteX3000" fmla="*/ 5737324 w 7009804"/>
              <a:gd name="connsiteY3000" fmla="*/ 4650879 h 5834063"/>
              <a:gd name="connsiteX3001" fmla="*/ 5729883 w 7009804"/>
              <a:gd name="connsiteY3001" fmla="*/ 4643438 h 5834063"/>
              <a:gd name="connsiteX3002" fmla="*/ 4308574 w 7009804"/>
              <a:gd name="connsiteY3002" fmla="*/ 4643438 h 5834063"/>
              <a:gd name="connsiteX3003" fmla="*/ 4316016 w 7009804"/>
              <a:gd name="connsiteY3003" fmla="*/ 4643438 h 5834063"/>
              <a:gd name="connsiteX3004" fmla="*/ 4323457 w 7009804"/>
              <a:gd name="connsiteY3004" fmla="*/ 4650879 h 5834063"/>
              <a:gd name="connsiteX3005" fmla="*/ 6786562 w 7009804"/>
              <a:gd name="connsiteY3005" fmla="*/ 4635997 h 5834063"/>
              <a:gd name="connsiteX3006" fmla="*/ 6794004 w 7009804"/>
              <a:gd name="connsiteY3006" fmla="*/ 4635997 h 5834063"/>
              <a:gd name="connsiteX3007" fmla="*/ 6797724 w 7009804"/>
              <a:gd name="connsiteY3007" fmla="*/ 4647159 h 5834063"/>
              <a:gd name="connsiteX3008" fmla="*/ 6790283 w 7009804"/>
              <a:gd name="connsiteY3008" fmla="*/ 4643438 h 5834063"/>
              <a:gd name="connsiteX3009" fmla="*/ 6786562 w 7009804"/>
              <a:gd name="connsiteY3009" fmla="*/ 4635997 h 5834063"/>
              <a:gd name="connsiteX3010" fmla="*/ 4784824 w 7009804"/>
              <a:gd name="connsiteY3010" fmla="*/ 4635997 h 5834063"/>
              <a:gd name="connsiteX3011" fmla="*/ 4792265 w 7009804"/>
              <a:gd name="connsiteY3011" fmla="*/ 4639717 h 5834063"/>
              <a:gd name="connsiteX3012" fmla="*/ 4788545 w 7009804"/>
              <a:gd name="connsiteY3012" fmla="*/ 4643438 h 5834063"/>
              <a:gd name="connsiteX3013" fmla="*/ 4784824 w 7009804"/>
              <a:gd name="connsiteY3013" fmla="*/ 4635997 h 5834063"/>
              <a:gd name="connsiteX3014" fmla="*/ 4717851 w 7009804"/>
              <a:gd name="connsiteY3014" fmla="*/ 4635997 h 5834063"/>
              <a:gd name="connsiteX3015" fmla="*/ 4729013 w 7009804"/>
              <a:gd name="connsiteY3015" fmla="*/ 4643438 h 5834063"/>
              <a:gd name="connsiteX3016" fmla="*/ 4730743 w 7009804"/>
              <a:gd name="connsiteY3016" fmla="*/ 4650355 h 5834063"/>
              <a:gd name="connsiteX3017" fmla="*/ 4731933 w 7009804"/>
              <a:gd name="connsiteY3017" fmla="*/ 4651036 h 5834063"/>
              <a:gd name="connsiteX3018" fmla="*/ 4735642 w 7009804"/>
              <a:gd name="connsiteY3018" fmla="*/ 4655413 h 5834063"/>
              <a:gd name="connsiteX3019" fmla="*/ 4740176 w 7009804"/>
              <a:gd name="connsiteY3019" fmla="*/ 4650879 h 5834063"/>
              <a:gd name="connsiteX3020" fmla="*/ 4750826 w 7009804"/>
              <a:gd name="connsiteY3020" fmla="*/ 4656205 h 5834063"/>
              <a:gd name="connsiteX3021" fmla="*/ 4740590 w 7009804"/>
              <a:gd name="connsiteY3021" fmla="*/ 4641680 h 5834063"/>
              <a:gd name="connsiteX3022" fmla="*/ 4740052 w 7009804"/>
              <a:gd name="connsiteY3022" fmla="*/ 4640917 h 5834063"/>
              <a:gd name="connsiteX3023" fmla="*/ 4725293 w 7009804"/>
              <a:gd name="connsiteY3023" fmla="*/ 4635997 h 5834063"/>
              <a:gd name="connsiteX3024" fmla="*/ 4291811 w 7009804"/>
              <a:gd name="connsiteY3024" fmla="*/ 4632387 h 5834063"/>
              <a:gd name="connsiteX3025" fmla="*/ 4296634 w 7009804"/>
              <a:gd name="connsiteY3025" fmla="*/ 4639230 h 5834063"/>
              <a:gd name="connsiteX3026" fmla="*/ 4290533 w 7009804"/>
              <a:gd name="connsiteY3026" fmla="*/ 4637786 h 5834063"/>
              <a:gd name="connsiteX3027" fmla="*/ 4291811 w 7009804"/>
              <a:gd name="connsiteY3027" fmla="*/ 4632387 h 5834063"/>
              <a:gd name="connsiteX3028" fmla="*/ 4118145 w 7009804"/>
              <a:gd name="connsiteY3028" fmla="*/ 4631193 h 5834063"/>
              <a:gd name="connsiteX3029" fmla="*/ 4122968 w 7009804"/>
              <a:gd name="connsiteY3029" fmla="*/ 4638036 h 5834063"/>
              <a:gd name="connsiteX3030" fmla="*/ 4116867 w 7009804"/>
              <a:gd name="connsiteY3030" fmla="*/ 4636592 h 5834063"/>
              <a:gd name="connsiteX3031" fmla="*/ 4183429 w 7009804"/>
              <a:gd name="connsiteY3031" fmla="*/ 4630965 h 5834063"/>
              <a:gd name="connsiteX3032" fmla="*/ 4179297 w 7009804"/>
              <a:gd name="connsiteY3032" fmla="*/ 4631413 h 5834063"/>
              <a:gd name="connsiteX3033" fmla="*/ 4185892 w 7009804"/>
              <a:gd name="connsiteY3033" fmla="*/ 4644378 h 5834063"/>
              <a:gd name="connsiteX3034" fmla="*/ 4204049 w 7009804"/>
              <a:gd name="connsiteY3034" fmla="*/ 4662930 h 5834063"/>
              <a:gd name="connsiteX3035" fmla="*/ 4218024 w 7009804"/>
              <a:gd name="connsiteY3035" fmla="*/ 4671940 h 5834063"/>
              <a:gd name="connsiteX3036" fmla="*/ 4219156 w 7009804"/>
              <a:gd name="connsiteY3036" fmla="*/ 4680761 h 5834063"/>
              <a:gd name="connsiteX3037" fmla="*/ 4220290 w 7009804"/>
              <a:gd name="connsiteY3037" fmla="*/ 4689582 h 5834063"/>
              <a:gd name="connsiteX3038" fmla="*/ 4234903 w 7009804"/>
              <a:gd name="connsiteY3038" fmla="*/ 4695892 h 5834063"/>
              <a:gd name="connsiteX3039" fmla="*/ 4239231 w 7009804"/>
              <a:gd name="connsiteY3039" fmla="*/ 4691214 h 5834063"/>
              <a:gd name="connsiteX3040" fmla="*/ 4234408 w 7009804"/>
              <a:gd name="connsiteY3040" fmla="*/ 4684371 h 5834063"/>
              <a:gd name="connsiteX3041" fmla="*/ 4221713 w 7009804"/>
              <a:gd name="connsiteY3041" fmla="*/ 4669962 h 5834063"/>
              <a:gd name="connsiteX3042" fmla="*/ 4208378 w 7009804"/>
              <a:gd name="connsiteY3042" fmla="*/ 4658253 h 5834063"/>
              <a:gd name="connsiteX3043" fmla="*/ 4209656 w 7009804"/>
              <a:gd name="connsiteY3043" fmla="*/ 4652854 h 5834063"/>
              <a:gd name="connsiteX3044" fmla="*/ 4203555 w 7009804"/>
              <a:gd name="connsiteY3044" fmla="*/ 4651410 h 5834063"/>
              <a:gd name="connsiteX3045" fmla="*/ 4195682 w 7009804"/>
              <a:gd name="connsiteY3045" fmla="*/ 4643844 h 5834063"/>
              <a:gd name="connsiteX3046" fmla="*/ 4188448 w 7009804"/>
              <a:gd name="connsiteY3046" fmla="*/ 4633579 h 5834063"/>
              <a:gd name="connsiteX3047" fmla="*/ 4183429 w 7009804"/>
              <a:gd name="connsiteY3047" fmla="*/ 4630965 h 5834063"/>
              <a:gd name="connsiteX3048" fmla="*/ 4262364 w 7009804"/>
              <a:gd name="connsiteY3048" fmla="*/ 4630600 h 5834063"/>
              <a:gd name="connsiteX3049" fmla="*/ 4266130 w 7009804"/>
              <a:gd name="connsiteY3049" fmla="*/ 4632009 h 5834063"/>
              <a:gd name="connsiteX3050" fmla="*/ 4295211 w 7009804"/>
              <a:gd name="connsiteY3050" fmla="*/ 4658850 h 5834063"/>
              <a:gd name="connsiteX3051" fmla="*/ 4316913 w 7009804"/>
              <a:gd name="connsiteY3051" fmla="*/ 4689645 h 5834063"/>
              <a:gd name="connsiteX3052" fmla="*/ 4321736 w 7009804"/>
              <a:gd name="connsiteY3052" fmla="*/ 4696489 h 5834063"/>
              <a:gd name="connsiteX3053" fmla="*/ 4327837 w 7009804"/>
              <a:gd name="connsiteY3053" fmla="*/ 4697933 h 5834063"/>
              <a:gd name="connsiteX3054" fmla="*/ 4338121 w 7009804"/>
              <a:gd name="connsiteY3054" fmla="*/ 4708920 h 5834063"/>
              <a:gd name="connsiteX3055" fmla="*/ 4348406 w 7009804"/>
              <a:gd name="connsiteY3055" fmla="*/ 4719907 h 5834063"/>
              <a:gd name="connsiteX3056" fmla="*/ 4363513 w 7009804"/>
              <a:gd name="connsiteY3056" fmla="*/ 4737738 h 5834063"/>
              <a:gd name="connsiteX3057" fmla="*/ 4369613 w 7009804"/>
              <a:gd name="connsiteY3057" fmla="*/ 4739182 h 5834063"/>
              <a:gd name="connsiteX3058" fmla="*/ 4361596 w 7009804"/>
              <a:gd name="connsiteY3058" fmla="*/ 4745838 h 5834063"/>
              <a:gd name="connsiteX3059" fmla="*/ 4345850 w 7009804"/>
              <a:gd name="connsiteY3059" fmla="*/ 4730706 h 5834063"/>
              <a:gd name="connsiteX3060" fmla="*/ 4336204 w 7009804"/>
              <a:gd name="connsiteY3060" fmla="*/ 4717019 h 5834063"/>
              <a:gd name="connsiteX3061" fmla="*/ 4312091 w 7009804"/>
              <a:gd name="connsiteY3061" fmla="*/ 4682802 h 5834063"/>
              <a:gd name="connsiteX3062" fmla="*/ 4305990 w 7009804"/>
              <a:gd name="connsiteY3062" fmla="*/ 4681358 h 5834063"/>
              <a:gd name="connsiteX3063" fmla="*/ 4275775 w 7009804"/>
              <a:gd name="connsiteY3063" fmla="*/ 4645697 h 5834063"/>
              <a:gd name="connsiteX3064" fmla="*/ 4270953 w 7009804"/>
              <a:gd name="connsiteY3064" fmla="*/ 4638853 h 5834063"/>
              <a:gd name="connsiteX3065" fmla="*/ 4874121 w 7009804"/>
              <a:gd name="connsiteY3065" fmla="*/ 4628555 h 5834063"/>
              <a:gd name="connsiteX3066" fmla="*/ 4874121 w 7009804"/>
              <a:gd name="connsiteY3066" fmla="*/ 4635997 h 5834063"/>
              <a:gd name="connsiteX3067" fmla="*/ 4870400 w 7009804"/>
              <a:gd name="connsiteY3067" fmla="*/ 4639717 h 5834063"/>
              <a:gd name="connsiteX3068" fmla="*/ 4866679 w 7009804"/>
              <a:gd name="connsiteY3068" fmla="*/ 4643438 h 5834063"/>
              <a:gd name="connsiteX3069" fmla="*/ 4859238 w 7009804"/>
              <a:gd name="connsiteY3069" fmla="*/ 4650879 h 5834063"/>
              <a:gd name="connsiteX3070" fmla="*/ 4866679 w 7009804"/>
              <a:gd name="connsiteY3070" fmla="*/ 4650879 h 5834063"/>
              <a:gd name="connsiteX3071" fmla="*/ 4889004 w 7009804"/>
              <a:gd name="connsiteY3071" fmla="*/ 4650879 h 5834063"/>
              <a:gd name="connsiteX3072" fmla="*/ 4903887 w 7009804"/>
              <a:gd name="connsiteY3072" fmla="*/ 4665762 h 5834063"/>
              <a:gd name="connsiteX3073" fmla="*/ 4896445 w 7009804"/>
              <a:gd name="connsiteY3073" fmla="*/ 4665762 h 5834063"/>
              <a:gd name="connsiteX3074" fmla="*/ 4896445 w 7009804"/>
              <a:gd name="connsiteY3074" fmla="*/ 4673204 h 5834063"/>
              <a:gd name="connsiteX3075" fmla="*/ 4911328 w 7009804"/>
              <a:gd name="connsiteY3075" fmla="*/ 4680645 h 5834063"/>
              <a:gd name="connsiteX3076" fmla="*/ 4926211 w 7009804"/>
              <a:gd name="connsiteY3076" fmla="*/ 4680645 h 5834063"/>
              <a:gd name="connsiteX3077" fmla="*/ 4941094 w 7009804"/>
              <a:gd name="connsiteY3077" fmla="*/ 4688086 h 5834063"/>
              <a:gd name="connsiteX3078" fmla="*/ 4941094 w 7009804"/>
              <a:gd name="connsiteY3078" fmla="*/ 4680645 h 5834063"/>
              <a:gd name="connsiteX3079" fmla="*/ 4926211 w 7009804"/>
              <a:gd name="connsiteY3079" fmla="*/ 4673204 h 5834063"/>
              <a:gd name="connsiteX3080" fmla="*/ 4918769 w 7009804"/>
              <a:gd name="connsiteY3080" fmla="*/ 4665762 h 5834063"/>
              <a:gd name="connsiteX3081" fmla="*/ 4903887 w 7009804"/>
              <a:gd name="connsiteY3081" fmla="*/ 4650879 h 5834063"/>
              <a:gd name="connsiteX3082" fmla="*/ 4896445 w 7009804"/>
              <a:gd name="connsiteY3082" fmla="*/ 4643438 h 5834063"/>
              <a:gd name="connsiteX3083" fmla="*/ 4881562 w 7009804"/>
              <a:gd name="connsiteY3083" fmla="*/ 4635997 h 5834063"/>
              <a:gd name="connsiteX3084" fmla="*/ 4874121 w 7009804"/>
              <a:gd name="connsiteY3084" fmla="*/ 4628555 h 5834063"/>
              <a:gd name="connsiteX3085" fmla="*/ 4770548 w 7009804"/>
              <a:gd name="connsiteY3085" fmla="*/ 4627390 h 5834063"/>
              <a:gd name="connsiteX3086" fmla="*/ 4775567 w 7009804"/>
              <a:gd name="connsiteY3086" fmla="*/ 4630003 h 5834063"/>
              <a:gd name="connsiteX3087" fmla="*/ 4779751 w 7009804"/>
              <a:gd name="connsiteY3087" fmla="*/ 4639546 h 5834063"/>
              <a:gd name="connsiteX3088" fmla="*/ 4767550 w 7009804"/>
              <a:gd name="connsiteY3088" fmla="*/ 4636658 h 5834063"/>
              <a:gd name="connsiteX3089" fmla="*/ 4766416 w 7009804"/>
              <a:gd name="connsiteY3089" fmla="*/ 4627837 h 5834063"/>
              <a:gd name="connsiteX3090" fmla="*/ 4770548 w 7009804"/>
              <a:gd name="connsiteY3090" fmla="*/ 4627390 h 5834063"/>
              <a:gd name="connsiteX3091" fmla="*/ 4364031 w 7009804"/>
              <a:gd name="connsiteY3091" fmla="*/ 4626673 h 5834063"/>
              <a:gd name="connsiteX3092" fmla="*/ 4366443 w 7009804"/>
              <a:gd name="connsiteY3092" fmla="*/ 4630095 h 5834063"/>
              <a:gd name="connsiteX3093" fmla="*/ 4368855 w 7009804"/>
              <a:gd name="connsiteY3093" fmla="*/ 4633517 h 5834063"/>
              <a:gd name="connsiteX3094" fmla="*/ 4358015 w 7009804"/>
              <a:gd name="connsiteY3094" fmla="*/ 4630951 h 5834063"/>
              <a:gd name="connsiteX3095" fmla="*/ 4368106 w 7009804"/>
              <a:gd name="connsiteY3095" fmla="*/ 4635997 h 5834063"/>
              <a:gd name="connsiteX3096" fmla="*/ 4360664 w 7009804"/>
              <a:gd name="connsiteY3096" fmla="*/ 4635997 h 5834063"/>
              <a:gd name="connsiteX3097" fmla="*/ 4353223 w 7009804"/>
              <a:gd name="connsiteY3097" fmla="*/ 4628555 h 5834063"/>
              <a:gd name="connsiteX3098" fmla="*/ 4356999 w 7009804"/>
              <a:gd name="connsiteY3098" fmla="*/ 4630443 h 5834063"/>
              <a:gd name="connsiteX3099" fmla="*/ 4257457 w 7009804"/>
              <a:gd name="connsiteY3099" fmla="*/ 4625884 h 5834063"/>
              <a:gd name="connsiteX3100" fmla="*/ 4262364 w 7009804"/>
              <a:gd name="connsiteY3100" fmla="*/ 4630600 h 5834063"/>
              <a:gd name="connsiteX3101" fmla="*/ 4260951 w 7009804"/>
              <a:gd name="connsiteY3101" fmla="*/ 4630071 h 5834063"/>
              <a:gd name="connsiteX3102" fmla="*/ 4257618 w 7009804"/>
              <a:gd name="connsiteY3102" fmla="*/ 4627144 h 5834063"/>
              <a:gd name="connsiteX3103" fmla="*/ 5380137 w 7009804"/>
              <a:gd name="connsiteY3103" fmla="*/ 4621114 h 5834063"/>
              <a:gd name="connsiteX3104" fmla="*/ 5382729 w 7009804"/>
              <a:gd name="connsiteY3104" fmla="*/ 4622410 h 5834063"/>
              <a:gd name="connsiteX3105" fmla="*/ 5381816 w 7009804"/>
              <a:gd name="connsiteY3105" fmla="*/ 4621114 h 5834063"/>
              <a:gd name="connsiteX3106" fmla="*/ 5365254 w 7009804"/>
              <a:gd name="connsiteY3106" fmla="*/ 4621114 h 5834063"/>
              <a:gd name="connsiteX3107" fmla="*/ 5365254 w 7009804"/>
              <a:gd name="connsiteY3107" fmla="*/ 4628555 h 5834063"/>
              <a:gd name="connsiteX3108" fmla="*/ 5372695 w 7009804"/>
              <a:gd name="connsiteY3108" fmla="*/ 4628555 h 5834063"/>
              <a:gd name="connsiteX3109" fmla="*/ 5365254 w 7009804"/>
              <a:gd name="connsiteY3109" fmla="*/ 4621114 h 5834063"/>
              <a:gd name="connsiteX3110" fmla="*/ 4262586 w 7009804"/>
              <a:gd name="connsiteY3110" fmla="*/ 4619766 h 5834063"/>
              <a:gd name="connsiteX3111" fmla="*/ 4262267 w 7009804"/>
              <a:gd name="connsiteY3111" fmla="*/ 4621114 h 5834063"/>
              <a:gd name="connsiteX3112" fmla="*/ 4263926 w 7009804"/>
              <a:gd name="connsiteY3112" fmla="*/ 4621114 h 5834063"/>
              <a:gd name="connsiteX3113" fmla="*/ 4271367 w 7009804"/>
              <a:gd name="connsiteY3113" fmla="*/ 4628555 h 5834063"/>
              <a:gd name="connsiteX3114" fmla="*/ 4261655 w 7009804"/>
              <a:gd name="connsiteY3114" fmla="*/ 4623699 h 5834063"/>
              <a:gd name="connsiteX3115" fmla="*/ 4261308 w 7009804"/>
              <a:gd name="connsiteY3115" fmla="*/ 4625166 h 5834063"/>
              <a:gd name="connsiteX3116" fmla="*/ 4257335 w 7009804"/>
              <a:gd name="connsiteY3116" fmla="*/ 4624939 h 5834063"/>
              <a:gd name="connsiteX3117" fmla="*/ 4257457 w 7009804"/>
              <a:gd name="connsiteY3117" fmla="*/ 4625884 h 5834063"/>
              <a:gd name="connsiteX3118" fmla="*/ 4255206 w 7009804"/>
              <a:gd name="connsiteY3118" fmla="*/ 4623722 h 5834063"/>
              <a:gd name="connsiteX3119" fmla="*/ 4258340 w 7009804"/>
              <a:gd name="connsiteY3119" fmla="*/ 4622042 h 5834063"/>
              <a:gd name="connsiteX3120" fmla="*/ 4256484 w 7009804"/>
              <a:gd name="connsiteY3120" fmla="*/ 4621114 h 5834063"/>
              <a:gd name="connsiteX3121" fmla="*/ 4260071 w 7009804"/>
              <a:gd name="connsiteY3121" fmla="*/ 4621114 h 5834063"/>
              <a:gd name="connsiteX3122" fmla="*/ 4070617 w 7009804"/>
              <a:gd name="connsiteY3122" fmla="*/ 4614241 h 5834063"/>
              <a:gd name="connsiteX3123" fmla="*/ 4076718 w 7009804"/>
              <a:gd name="connsiteY3123" fmla="*/ 4615685 h 5834063"/>
              <a:gd name="connsiteX3124" fmla="*/ 4075440 w 7009804"/>
              <a:gd name="connsiteY3124" fmla="*/ 4621085 h 5834063"/>
              <a:gd name="connsiteX3125" fmla="*/ 4069339 w 7009804"/>
              <a:gd name="connsiteY3125" fmla="*/ 4619641 h 5834063"/>
              <a:gd name="connsiteX3126" fmla="*/ 4070617 w 7009804"/>
              <a:gd name="connsiteY3126" fmla="*/ 4614241 h 5834063"/>
              <a:gd name="connsiteX3127" fmla="*/ 6764238 w 7009804"/>
              <a:gd name="connsiteY3127" fmla="*/ 4613672 h 5834063"/>
              <a:gd name="connsiteX3128" fmla="*/ 6771679 w 7009804"/>
              <a:gd name="connsiteY3128" fmla="*/ 4613672 h 5834063"/>
              <a:gd name="connsiteX3129" fmla="*/ 6771679 w 7009804"/>
              <a:gd name="connsiteY3129" fmla="*/ 4621114 h 5834063"/>
              <a:gd name="connsiteX3130" fmla="*/ 6503789 w 7009804"/>
              <a:gd name="connsiteY3130" fmla="*/ 4613672 h 5834063"/>
              <a:gd name="connsiteX3131" fmla="*/ 6518672 w 7009804"/>
              <a:gd name="connsiteY3131" fmla="*/ 4613672 h 5834063"/>
              <a:gd name="connsiteX3132" fmla="*/ 6526113 w 7009804"/>
              <a:gd name="connsiteY3132" fmla="*/ 4628555 h 5834063"/>
              <a:gd name="connsiteX3133" fmla="*/ 6511230 w 7009804"/>
              <a:gd name="connsiteY3133" fmla="*/ 4621114 h 5834063"/>
              <a:gd name="connsiteX3134" fmla="*/ 6503789 w 7009804"/>
              <a:gd name="connsiteY3134" fmla="*/ 4613672 h 5834063"/>
              <a:gd name="connsiteX3135" fmla="*/ 6328916 w 7009804"/>
              <a:gd name="connsiteY3135" fmla="*/ 4613672 h 5834063"/>
              <a:gd name="connsiteX3136" fmla="*/ 6332637 w 7009804"/>
              <a:gd name="connsiteY3136" fmla="*/ 4621114 h 5834063"/>
              <a:gd name="connsiteX3137" fmla="*/ 6332637 w 7009804"/>
              <a:gd name="connsiteY3137" fmla="*/ 4628555 h 5834063"/>
              <a:gd name="connsiteX3138" fmla="*/ 6325195 w 7009804"/>
              <a:gd name="connsiteY3138" fmla="*/ 4621114 h 5834063"/>
              <a:gd name="connsiteX3139" fmla="*/ 6328916 w 7009804"/>
              <a:gd name="connsiteY3139" fmla="*/ 4613672 h 5834063"/>
              <a:gd name="connsiteX3140" fmla="*/ 5528965 w 7009804"/>
              <a:gd name="connsiteY3140" fmla="*/ 4613672 h 5834063"/>
              <a:gd name="connsiteX3141" fmla="*/ 5536406 w 7009804"/>
              <a:gd name="connsiteY3141" fmla="*/ 4628555 h 5834063"/>
              <a:gd name="connsiteX3142" fmla="*/ 5532685 w 7009804"/>
              <a:gd name="connsiteY3142" fmla="*/ 4624834 h 5834063"/>
              <a:gd name="connsiteX3143" fmla="*/ 5528965 w 7009804"/>
              <a:gd name="connsiteY3143" fmla="*/ 4613672 h 5834063"/>
              <a:gd name="connsiteX3144" fmla="*/ 5491758 w 7009804"/>
              <a:gd name="connsiteY3144" fmla="*/ 4613672 h 5834063"/>
              <a:gd name="connsiteX3145" fmla="*/ 5528965 w 7009804"/>
              <a:gd name="connsiteY3145" fmla="*/ 4635997 h 5834063"/>
              <a:gd name="connsiteX3146" fmla="*/ 5562451 w 7009804"/>
              <a:gd name="connsiteY3146" fmla="*/ 4658321 h 5834063"/>
              <a:gd name="connsiteX3147" fmla="*/ 5562451 w 7009804"/>
              <a:gd name="connsiteY3147" fmla="*/ 4662041 h 5834063"/>
              <a:gd name="connsiteX3148" fmla="*/ 5547568 w 7009804"/>
              <a:gd name="connsiteY3148" fmla="*/ 4658321 h 5834063"/>
              <a:gd name="connsiteX3149" fmla="*/ 5536406 w 7009804"/>
              <a:gd name="connsiteY3149" fmla="*/ 4650879 h 5834063"/>
              <a:gd name="connsiteX3150" fmla="*/ 5506640 w 7009804"/>
              <a:gd name="connsiteY3150" fmla="*/ 4628555 h 5834063"/>
              <a:gd name="connsiteX3151" fmla="*/ 5499199 w 7009804"/>
              <a:gd name="connsiteY3151" fmla="*/ 4621114 h 5834063"/>
              <a:gd name="connsiteX3152" fmla="*/ 5491758 w 7009804"/>
              <a:gd name="connsiteY3152" fmla="*/ 4613672 h 5834063"/>
              <a:gd name="connsiteX3153" fmla="*/ 4747617 w 7009804"/>
              <a:gd name="connsiteY3153" fmla="*/ 4613672 h 5834063"/>
              <a:gd name="connsiteX3154" fmla="*/ 4755058 w 7009804"/>
              <a:gd name="connsiteY3154" fmla="*/ 4613672 h 5834063"/>
              <a:gd name="connsiteX3155" fmla="*/ 4755058 w 7009804"/>
              <a:gd name="connsiteY3155" fmla="*/ 4616596 h 5834063"/>
              <a:gd name="connsiteX3156" fmla="*/ 4759182 w 7009804"/>
              <a:gd name="connsiteY3156" fmla="*/ 4617572 h 5834063"/>
              <a:gd name="connsiteX3157" fmla="*/ 4765283 w 7009804"/>
              <a:gd name="connsiteY3157" fmla="*/ 4619016 h 5834063"/>
              <a:gd name="connsiteX3158" fmla="*/ 4764004 w 7009804"/>
              <a:gd name="connsiteY3158" fmla="*/ 4624415 h 5834063"/>
              <a:gd name="connsiteX3159" fmla="*/ 4757904 w 7009804"/>
              <a:gd name="connsiteY3159" fmla="*/ 4622971 h 5834063"/>
              <a:gd name="connsiteX3160" fmla="*/ 4755058 w 7009804"/>
              <a:gd name="connsiteY3160" fmla="*/ 4618932 h 5834063"/>
              <a:gd name="connsiteX3161" fmla="*/ 4755058 w 7009804"/>
              <a:gd name="connsiteY3161" fmla="*/ 4621114 h 5834063"/>
              <a:gd name="connsiteX3162" fmla="*/ 4747617 w 7009804"/>
              <a:gd name="connsiteY3162" fmla="*/ 4621114 h 5834063"/>
              <a:gd name="connsiteX3163" fmla="*/ 4747617 w 7009804"/>
              <a:gd name="connsiteY3163" fmla="*/ 4613672 h 5834063"/>
              <a:gd name="connsiteX3164" fmla="*/ 4857084 w 7009804"/>
              <a:gd name="connsiteY3164" fmla="*/ 4612236 h 5834063"/>
              <a:gd name="connsiteX3165" fmla="*/ 4861906 w 7009804"/>
              <a:gd name="connsiteY3165" fmla="*/ 4619079 h 5834063"/>
              <a:gd name="connsiteX3166" fmla="*/ 4855806 w 7009804"/>
              <a:gd name="connsiteY3166" fmla="*/ 4617635 h 5834063"/>
              <a:gd name="connsiteX3167" fmla="*/ 4849705 w 7009804"/>
              <a:gd name="connsiteY3167" fmla="*/ 4616191 h 5834063"/>
              <a:gd name="connsiteX3168" fmla="*/ 4844355 w 7009804"/>
              <a:gd name="connsiteY3168" fmla="*/ 4606231 h 5834063"/>
              <a:gd name="connsiteX3169" fmla="*/ 4844355 w 7009804"/>
              <a:gd name="connsiteY3169" fmla="*/ 4613672 h 5834063"/>
              <a:gd name="connsiteX3170" fmla="*/ 4836914 w 7009804"/>
              <a:gd name="connsiteY3170" fmla="*/ 4613672 h 5834063"/>
              <a:gd name="connsiteX3171" fmla="*/ 4844355 w 7009804"/>
              <a:gd name="connsiteY3171" fmla="*/ 4617393 h 5834063"/>
              <a:gd name="connsiteX3172" fmla="*/ 4851797 w 7009804"/>
              <a:gd name="connsiteY3172" fmla="*/ 4621114 h 5834063"/>
              <a:gd name="connsiteX3173" fmla="*/ 4866679 w 7009804"/>
              <a:gd name="connsiteY3173" fmla="*/ 4628555 h 5834063"/>
              <a:gd name="connsiteX3174" fmla="*/ 4844355 w 7009804"/>
              <a:gd name="connsiteY3174" fmla="*/ 4606231 h 5834063"/>
              <a:gd name="connsiteX3175" fmla="*/ 4278809 w 7009804"/>
              <a:gd name="connsiteY3175" fmla="*/ 4606231 h 5834063"/>
              <a:gd name="connsiteX3176" fmla="*/ 4293691 w 7009804"/>
              <a:gd name="connsiteY3176" fmla="*/ 4613672 h 5834063"/>
              <a:gd name="connsiteX3177" fmla="*/ 4286250 w 7009804"/>
              <a:gd name="connsiteY3177" fmla="*/ 4613672 h 5834063"/>
              <a:gd name="connsiteX3178" fmla="*/ 4649072 w 7009804"/>
              <a:gd name="connsiteY3178" fmla="*/ 4603893 h 5834063"/>
              <a:gd name="connsiteX3179" fmla="*/ 4662166 w 7009804"/>
              <a:gd name="connsiteY3179" fmla="*/ 4619347 h 5834063"/>
              <a:gd name="connsiteX3180" fmla="*/ 4669482 w 7009804"/>
              <a:gd name="connsiteY3180" fmla="*/ 4624834 h 5834063"/>
              <a:gd name="connsiteX3181" fmla="*/ 4680644 w 7009804"/>
              <a:gd name="connsiteY3181" fmla="*/ 4628555 h 5834063"/>
              <a:gd name="connsiteX3182" fmla="*/ 4673203 w 7009804"/>
              <a:gd name="connsiteY3182" fmla="*/ 4621114 h 5834063"/>
              <a:gd name="connsiteX3183" fmla="*/ 4649949 w 7009804"/>
              <a:gd name="connsiteY3183" fmla="*/ 4604371 h 5834063"/>
              <a:gd name="connsiteX3184" fmla="*/ 4449961 w 7009804"/>
              <a:gd name="connsiteY3184" fmla="*/ 4602701 h 5834063"/>
              <a:gd name="connsiteX3185" fmla="*/ 4449961 w 7009804"/>
              <a:gd name="connsiteY3185" fmla="*/ 4606231 h 5834063"/>
              <a:gd name="connsiteX3186" fmla="*/ 4457402 w 7009804"/>
              <a:gd name="connsiteY3186" fmla="*/ 4613672 h 5834063"/>
              <a:gd name="connsiteX3187" fmla="*/ 4453111 w 7009804"/>
              <a:gd name="connsiteY3187" fmla="*/ 4605091 h 5834063"/>
              <a:gd name="connsiteX3188" fmla="*/ 4325161 w 7009804"/>
              <a:gd name="connsiteY3188" fmla="*/ 4600367 h 5834063"/>
              <a:gd name="connsiteX3189" fmla="*/ 4331261 w 7009804"/>
              <a:gd name="connsiteY3189" fmla="*/ 4601811 h 5834063"/>
              <a:gd name="connsiteX3190" fmla="*/ 4337362 w 7009804"/>
              <a:gd name="connsiteY3190" fmla="*/ 4603255 h 5834063"/>
              <a:gd name="connsiteX3191" fmla="*/ 4347008 w 7009804"/>
              <a:gd name="connsiteY3191" fmla="*/ 4616942 h 5834063"/>
              <a:gd name="connsiteX3192" fmla="*/ 4352469 w 7009804"/>
              <a:gd name="connsiteY3192" fmla="*/ 4621085 h 5834063"/>
              <a:gd name="connsiteX3193" fmla="*/ 4348780 w 7009804"/>
              <a:gd name="connsiteY3193" fmla="*/ 4623063 h 5834063"/>
              <a:gd name="connsiteX3194" fmla="*/ 4339629 w 7009804"/>
              <a:gd name="connsiteY3194" fmla="*/ 4620897 h 5834063"/>
              <a:gd name="connsiteX3195" fmla="*/ 4334806 w 7009804"/>
              <a:gd name="connsiteY3195" fmla="*/ 4614054 h 5834063"/>
              <a:gd name="connsiteX3196" fmla="*/ 4329983 w 7009804"/>
              <a:gd name="connsiteY3196" fmla="*/ 4607210 h 5834063"/>
              <a:gd name="connsiteX3197" fmla="*/ 6020097 w 7009804"/>
              <a:gd name="connsiteY3197" fmla="*/ 4598790 h 5834063"/>
              <a:gd name="connsiteX3198" fmla="*/ 6034980 w 7009804"/>
              <a:gd name="connsiteY3198" fmla="*/ 4598790 h 5834063"/>
              <a:gd name="connsiteX3199" fmla="*/ 6061025 w 7009804"/>
              <a:gd name="connsiteY3199" fmla="*/ 4598790 h 5834063"/>
              <a:gd name="connsiteX3200" fmla="*/ 6072187 w 7009804"/>
              <a:gd name="connsiteY3200" fmla="*/ 4606231 h 5834063"/>
              <a:gd name="connsiteX3201" fmla="*/ 6079629 w 7009804"/>
              <a:gd name="connsiteY3201" fmla="*/ 4613672 h 5834063"/>
              <a:gd name="connsiteX3202" fmla="*/ 6087070 w 7009804"/>
              <a:gd name="connsiteY3202" fmla="*/ 4628555 h 5834063"/>
              <a:gd name="connsiteX3203" fmla="*/ 6072187 w 7009804"/>
              <a:gd name="connsiteY3203" fmla="*/ 4621114 h 5834063"/>
              <a:gd name="connsiteX3204" fmla="*/ 6057304 w 7009804"/>
              <a:gd name="connsiteY3204" fmla="*/ 4621114 h 5834063"/>
              <a:gd name="connsiteX3205" fmla="*/ 6049863 w 7009804"/>
              <a:gd name="connsiteY3205" fmla="*/ 4624834 h 5834063"/>
              <a:gd name="connsiteX3206" fmla="*/ 6042422 w 7009804"/>
              <a:gd name="connsiteY3206" fmla="*/ 4613672 h 5834063"/>
              <a:gd name="connsiteX3207" fmla="*/ 6034980 w 7009804"/>
              <a:gd name="connsiteY3207" fmla="*/ 4606231 h 5834063"/>
              <a:gd name="connsiteX3208" fmla="*/ 5335488 w 7009804"/>
              <a:gd name="connsiteY3208" fmla="*/ 4598790 h 5834063"/>
              <a:gd name="connsiteX3209" fmla="*/ 5335488 w 7009804"/>
              <a:gd name="connsiteY3209" fmla="*/ 4606231 h 5834063"/>
              <a:gd name="connsiteX3210" fmla="*/ 5342929 w 7009804"/>
              <a:gd name="connsiteY3210" fmla="*/ 4606231 h 5834063"/>
              <a:gd name="connsiteX3211" fmla="*/ 5335488 w 7009804"/>
              <a:gd name="connsiteY3211" fmla="*/ 4598790 h 5834063"/>
              <a:gd name="connsiteX3212" fmla="*/ 4822031 w 7009804"/>
              <a:gd name="connsiteY3212" fmla="*/ 4598790 h 5834063"/>
              <a:gd name="connsiteX3213" fmla="*/ 4822031 w 7009804"/>
              <a:gd name="connsiteY3213" fmla="*/ 4606231 h 5834063"/>
              <a:gd name="connsiteX3214" fmla="*/ 4829472 w 7009804"/>
              <a:gd name="connsiteY3214" fmla="*/ 4598790 h 5834063"/>
              <a:gd name="connsiteX3215" fmla="*/ 4822031 w 7009804"/>
              <a:gd name="connsiteY3215" fmla="*/ 4598790 h 5834063"/>
              <a:gd name="connsiteX3216" fmla="*/ 4263926 w 7009804"/>
              <a:gd name="connsiteY3216" fmla="*/ 4598790 h 5834063"/>
              <a:gd name="connsiteX3217" fmla="*/ 4278809 w 7009804"/>
              <a:gd name="connsiteY3217" fmla="*/ 4606231 h 5834063"/>
              <a:gd name="connsiteX3218" fmla="*/ 4267647 w 7009804"/>
              <a:gd name="connsiteY3218" fmla="*/ 4606231 h 5834063"/>
              <a:gd name="connsiteX3219" fmla="*/ 4263926 w 7009804"/>
              <a:gd name="connsiteY3219" fmla="*/ 4598790 h 5834063"/>
              <a:gd name="connsiteX3220" fmla="*/ 4196755 w 7009804"/>
              <a:gd name="connsiteY3220" fmla="*/ 4598483 h 5834063"/>
              <a:gd name="connsiteX3221" fmla="*/ 4195477 w 7009804"/>
              <a:gd name="connsiteY3221" fmla="*/ 4603882 h 5834063"/>
              <a:gd name="connsiteX3222" fmla="*/ 4201579 w 7009804"/>
              <a:gd name="connsiteY3222" fmla="*/ 4605326 h 5834063"/>
              <a:gd name="connsiteX3223" fmla="*/ 4196755 w 7009804"/>
              <a:gd name="connsiteY3223" fmla="*/ 4598483 h 5834063"/>
              <a:gd name="connsiteX3224" fmla="*/ 5469433 w 7009804"/>
              <a:gd name="connsiteY3224" fmla="*/ 4591348 h 5834063"/>
              <a:gd name="connsiteX3225" fmla="*/ 5469433 w 7009804"/>
              <a:gd name="connsiteY3225" fmla="*/ 4598790 h 5834063"/>
              <a:gd name="connsiteX3226" fmla="*/ 5461992 w 7009804"/>
              <a:gd name="connsiteY3226" fmla="*/ 4598790 h 5834063"/>
              <a:gd name="connsiteX3227" fmla="*/ 5469433 w 7009804"/>
              <a:gd name="connsiteY3227" fmla="*/ 4591348 h 5834063"/>
              <a:gd name="connsiteX3228" fmla="*/ 4330899 w 7009804"/>
              <a:gd name="connsiteY3228" fmla="*/ 4591348 h 5834063"/>
              <a:gd name="connsiteX3229" fmla="*/ 4338340 w 7009804"/>
              <a:gd name="connsiteY3229" fmla="*/ 4598790 h 5834063"/>
              <a:gd name="connsiteX3230" fmla="*/ 4334619 w 7009804"/>
              <a:gd name="connsiteY3230" fmla="*/ 4595069 h 5834063"/>
              <a:gd name="connsiteX3231" fmla="*/ 4330899 w 7009804"/>
              <a:gd name="connsiteY3231" fmla="*/ 4591348 h 5834063"/>
              <a:gd name="connsiteX3232" fmla="*/ 5370086 w 7009804"/>
              <a:gd name="connsiteY3232" fmla="*/ 4590043 h 5834063"/>
              <a:gd name="connsiteX3233" fmla="*/ 5373404 w 7009804"/>
              <a:gd name="connsiteY3233" fmla="*/ 4594752 h 5834063"/>
              <a:gd name="connsiteX3234" fmla="*/ 5382595 w 7009804"/>
              <a:gd name="connsiteY3234" fmla="*/ 4605600 h 5834063"/>
              <a:gd name="connsiteX3235" fmla="*/ 5391299 w 7009804"/>
              <a:gd name="connsiteY3235" fmla="*/ 4609952 h 5834063"/>
              <a:gd name="connsiteX3236" fmla="*/ 5387578 w 7009804"/>
              <a:gd name="connsiteY3236" fmla="*/ 4606231 h 5834063"/>
              <a:gd name="connsiteX3237" fmla="*/ 5380137 w 7009804"/>
              <a:gd name="connsiteY3237" fmla="*/ 4598790 h 5834063"/>
              <a:gd name="connsiteX3238" fmla="*/ 5372695 w 7009804"/>
              <a:gd name="connsiteY3238" fmla="*/ 4591348 h 5834063"/>
              <a:gd name="connsiteX3239" fmla="*/ 6101953 w 7009804"/>
              <a:gd name="connsiteY3239" fmla="*/ 4583907 h 5834063"/>
              <a:gd name="connsiteX3240" fmla="*/ 6116836 w 7009804"/>
              <a:gd name="connsiteY3240" fmla="*/ 4591348 h 5834063"/>
              <a:gd name="connsiteX3241" fmla="*/ 6116836 w 7009804"/>
              <a:gd name="connsiteY3241" fmla="*/ 4606231 h 5834063"/>
              <a:gd name="connsiteX3242" fmla="*/ 6109394 w 7009804"/>
              <a:gd name="connsiteY3242" fmla="*/ 4602510 h 5834063"/>
              <a:gd name="connsiteX3243" fmla="*/ 6101953 w 7009804"/>
              <a:gd name="connsiteY3243" fmla="*/ 4602510 h 5834063"/>
              <a:gd name="connsiteX3244" fmla="*/ 6090791 w 7009804"/>
              <a:gd name="connsiteY3244" fmla="*/ 4602510 h 5834063"/>
              <a:gd name="connsiteX3245" fmla="*/ 6094512 w 7009804"/>
              <a:gd name="connsiteY3245" fmla="*/ 4591348 h 5834063"/>
              <a:gd name="connsiteX3246" fmla="*/ 4807148 w 7009804"/>
              <a:gd name="connsiteY3246" fmla="*/ 4583907 h 5834063"/>
              <a:gd name="connsiteX3247" fmla="*/ 4807148 w 7009804"/>
              <a:gd name="connsiteY3247" fmla="*/ 4591348 h 5834063"/>
              <a:gd name="connsiteX3248" fmla="*/ 4810869 w 7009804"/>
              <a:gd name="connsiteY3248" fmla="*/ 4591348 h 5834063"/>
              <a:gd name="connsiteX3249" fmla="*/ 4814590 w 7009804"/>
              <a:gd name="connsiteY3249" fmla="*/ 4591348 h 5834063"/>
              <a:gd name="connsiteX3250" fmla="*/ 4807148 w 7009804"/>
              <a:gd name="connsiteY3250" fmla="*/ 4583907 h 5834063"/>
              <a:gd name="connsiteX3251" fmla="*/ 4676924 w 7009804"/>
              <a:gd name="connsiteY3251" fmla="*/ 4583907 h 5834063"/>
              <a:gd name="connsiteX3252" fmla="*/ 4673203 w 7009804"/>
              <a:gd name="connsiteY3252" fmla="*/ 4587627 h 5834063"/>
              <a:gd name="connsiteX3253" fmla="*/ 4673203 w 7009804"/>
              <a:gd name="connsiteY3253" fmla="*/ 4589335 h 5834063"/>
              <a:gd name="connsiteX3254" fmla="*/ 4679873 w 7009804"/>
              <a:gd name="connsiteY3254" fmla="*/ 4598799 h 5834063"/>
              <a:gd name="connsiteX3255" fmla="*/ 4684695 w 7009804"/>
              <a:gd name="connsiteY3255" fmla="*/ 4605642 h 5834063"/>
              <a:gd name="connsiteX3256" fmla="*/ 4686421 w 7009804"/>
              <a:gd name="connsiteY3256" fmla="*/ 4607602 h 5834063"/>
              <a:gd name="connsiteX3257" fmla="*/ 4695527 w 7009804"/>
              <a:gd name="connsiteY3257" fmla="*/ 4613672 h 5834063"/>
              <a:gd name="connsiteX3258" fmla="*/ 4702969 w 7009804"/>
              <a:gd name="connsiteY3258" fmla="*/ 4613672 h 5834063"/>
              <a:gd name="connsiteX3259" fmla="*/ 4725293 w 7009804"/>
              <a:gd name="connsiteY3259" fmla="*/ 4621114 h 5834063"/>
              <a:gd name="connsiteX3260" fmla="*/ 4717852 w 7009804"/>
              <a:gd name="connsiteY3260" fmla="*/ 4609952 h 5834063"/>
              <a:gd name="connsiteX3261" fmla="*/ 4706762 w 7009804"/>
              <a:gd name="connsiteY3261" fmla="*/ 4608104 h 5834063"/>
              <a:gd name="connsiteX3262" fmla="*/ 4709098 w 7009804"/>
              <a:gd name="connsiteY3262" fmla="*/ 4611418 h 5834063"/>
              <a:gd name="connsiteX3263" fmla="*/ 4701874 w 7009804"/>
              <a:gd name="connsiteY3263" fmla="*/ 4607289 h 5834063"/>
              <a:gd name="connsiteX3264" fmla="*/ 4695527 w 7009804"/>
              <a:gd name="connsiteY3264" fmla="*/ 4606231 h 5834063"/>
              <a:gd name="connsiteX3265" fmla="*/ 4680644 w 7009804"/>
              <a:gd name="connsiteY3265" fmla="*/ 4595069 h 5834063"/>
              <a:gd name="connsiteX3266" fmla="*/ 4676924 w 7009804"/>
              <a:gd name="connsiteY3266" fmla="*/ 4583907 h 5834063"/>
              <a:gd name="connsiteX3267" fmla="*/ 4650879 w 7009804"/>
              <a:gd name="connsiteY3267" fmla="*/ 4583171 h 5834063"/>
              <a:gd name="connsiteX3268" fmla="*/ 4650879 w 7009804"/>
              <a:gd name="connsiteY3268" fmla="*/ 4583907 h 5834063"/>
              <a:gd name="connsiteX3269" fmla="*/ 4651850 w 7009804"/>
              <a:gd name="connsiteY3269" fmla="*/ 4583907 h 5834063"/>
              <a:gd name="connsiteX3270" fmla="*/ 6318684 w 7009804"/>
              <a:gd name="connsiteY3270" fmla="*/ 4581581 h 5834063"/>
              <a:gd name="connsiteX3271" fmla="*/ 6325195 w 7009804"/>
              <a:gd name="connsiteY3271" fmla="*/ 4583907 h 5834063"/>
              <a:gd name="connsiteX3272" fmla="*/ 6325195 w 7009804"/>
              <a:gd name="connsiteY3272" fmla="*/ 4598790 h 5834063"/>
              <a:gd name="connsiteX3273" fmla="*/ 6317754 w 7009804"/>
              <a:gd name="connsiteY3273" fmla="*/ 4602510 h 5834063"/>
              <a:gd name="connsiteX3274" fmla="*/ 6314033 w 7009804"/>
              <a:gd name="connsiteY3274" fmla="*/ 4606231 h 5834063"/>
              <a:gd name="connsiteX3275" fmla="*/ 6310312 w 7009804"/>
              <a:gd name="connsiteY3275" fmla="*/ 4591348 h 5834063"/>
              <a:gd name="connsiteX3276" fmla="*/ 6318684 w 7009804"/>
              <a:gd name="connsiteY3276" fmla="*/ 4581581 h 5834063"/>
              <a:gd name="connsiteX3277" fmla="*/ 6476814 w 7009804"/>
              <a:gd name="connsiteY3277" fmla="*/ 4579256 h 5834063"/>
              <a:gd name="connsiteX3278" fmla="*/ 6488906 w 7009804"/>
              <a:gd name="connsiteY3278" fmla="*/ 4583907 h 5834063"/>
              <a:gd name="connsiteX3279" fmla="*/ 6496347 w 7009804"/>
              <a:gd name="connsiteY3279" fmla="*/ 4591348 h 5834063"/>
              <a:gd name="connsiteX3280" fmla="*/ 6496347 w 7009804"/>
              <a:gd name="connsiteY3280" fmla="*/ 4598790 h 5834063"/>
              <a:gd name="connsiteX3281" fmla="*/ 6481465 w 7009804"/>
              <a:gd name="connsiteY3281" fmla="*/ 4598790 h 5834063"/>
              <a:gd name="connsiteX3282" fmla="*/ 6470303 w 7009804"/>
              <a:gd name="connsiteY3282" fmla="*/ 4580186 h 5834063"/>
              <a:gd name="connsiteX3283" fmla="*/ 6476814 w 7009804"/>
              <a:gd name="connsiteY3283" fmla="*/ 4579256 h 5834063"/>
              <a:gd name="connsiteX3284" fmla="*/ 4085664 w 7009804"/>
              <a:gd name="connsiteY3284" fmla="*/ 4577889 h 5834063"/>
              <a:gd name="connsiteX3285" fmla="*/ 4097866 w 7009804"/>
              <a:gd name="connsiteY3285" fmla="*/ 4580777 h 5834063"/>
              <a:gd name="connsiteX3286" fmla="*/ 4103966 w 7009804"/>
              <a:gd name="connsiteY3286" fmla="*/ 4582221 h 5834063"/>
              <a:gd name="connsiteX3287" fmla="*/ 4100277 w 7009804"/>
              <a:gd name="connsiteY3287" fmla="*/ 4584199 h 5834063"/>
              <a:gd name="connsiteX3288" fmla="*/ 4096587 w 7009804"/>
              <a:gd name="connsiteY3288" fmla="*/ 4586177 h 5834063"/>
              <a:gd name="connsiteX3289" fmla="*/ 4085664 w 7009804"/>
              <a:gd name="connsiteY3289" fmla="*/ 4577889 h 5834063"/>
              <a:gd name="connsiteX3290" fmla="*/ 6548437 w 7009804"/>
              <a:gd name="connsiteY3290" fmla="*/ 4576465 h 5834063"/>
              <a:gd name="connsiteX3291" fmla="*/ 6567040 w 7009804"/>
              <a:gd name="connsiteY3291" fmla="*/ 4587627 h 5834063"/>
              <a:gd name="connsiteX3292" fmla="*/ 6578202 w 7009804"/>
              <a:gd name="connsiteY3292" fmla="*/ 4606231 h 5834063"/>
              <a:gd name="connsiteX3293" fmla="*/ 6570762 w 7009804"/>
              <a:gd name="connsiteY3293" fmla="*/ 4598790 h 5834063"/>
              <a:gd name="connsiteX3294" fmla="*/ 6555878 w 7009804"/>
              <a:gd name="connsiteY3294" fmla="*/ 4583907 h 5834063"/>
              <a:gd name="connsiteX3295" fmla="*/ 6027539 w 7009804"/>
              <a:gd name="connsiteY3295" fmla="*/ 4576465 h 5834063"/>
              <a:gd name="connsiteX3296" fmla="*/ 6049863 w 7009804"/>
              <a:gd name="connsiteY3296" fmla="*/ 4591348 h 5834063"/>
              <a:gd name="connsiteX3297" fmla="*/ 6034980 w 7009804"/>
              <a:gd name="connsiteY3297" fmla="*/ 4583907 h 5834063"/>
              <a:gd name="connsiteX3298" fmla="*/ 6012656 w 7009804"/>
              <a:gd name="connsiteY3298" fmla="*/ 4576465 h 5834063"/>
              <a:gd name="connsiteX3299" fmla="*/ 6020097 w 7009804"/>
              <a:gd name="connsiteY3299" fmla="*/ 4576465 h 5834063"/>
              <a:gd name="connsiteX3300" fmla="*/ 6005215 w 7009804"/>
              <a:gd name="connsiteY3300" fmla="*/ 4591348 h 5834063"/>
              <a:gd name="connsiteX3301" fmla="*/ 5796855 w 7009804"/>
              <a:gd name="connsiteY3301" fmla="*/ 4576465 h 5834063"/>
              <a:gd name="connsiteX3302" fmla="*/ 5804297 w 7009804"/>
              <a:gd name="connsiteY3302" fmla="*/ 4576465 h 5834063"/>
              <a:gd name="connsiteX3303" fmla="*/ 5811738 w 7009804"/>
              <a:gd name="connsiteY3303" fmla="*/ 4606231 h 5834063"/>
              <a:gd name="connsiteX3304" fmla="*/ 5804297 w 7009804"/>
              <a:gd name="connsiteY3304" fmla="*/ 4598790 h 5834063"/>
              <a:gd name="connsiteX3305" fmla="*/ 5800576 w 7009804"/>
              <a:gd name="connsiteY3305" fmla="*/ 4583907 h 5834063"/>
              <a:gd name="connsiteX3306" fmla="*/ 5796855 w 7009804"/>
              <a:gd name="connsiteY3306" fmla="*/ 4576465 h 5834063"/>
              <a:gd name="connsiteX3307" fmla="*/ 5603379 w 7009804"/>
              <a:gd name="connsiteY3307" fmla="*/ 4576465 h 5834063"/>
              <a:gd name="connsiteX3308" fmla="*/ 5610820 w 7009804"/>
              <a:gd name="connsiteY3308" fmla="*/ 4576465 h 5834063"/>
              <a:gd name="connsiteX3309" fmla="*/ 5610820 w 7009804"/>
              <a:gd name="connsiteY3309" fmla="*/ 4583907 h 5834063"/>
              <a:gd name="connsiteX3310" fmla="*/ 5432226 w 7009804"/>
              <a:gd name="connsiteY3310" fmla="*/ 4576465 h 5834063"/>
              <a:gd name="connsiteX3311" fmla="*/ 5435947 w 7009804"/>
              <a:gd name="connsiteY3311" fmla="*/ 4583907 h 5834063"/>
              <a:gd name="connsiteX3312" fmla="*/ 5439668 w 7009804"/>
              <a:gd name="connsiteY3312" fmla="*/ 4580186 h 5834063"/>
              <a:gd name="connsiteX3313" fmla="*/ 5432226 w 7009804"/>
              <a:gd name="connsiteY3313" fmla="*/ 4576465 h 5834063"/>
              <a:gd name="connsiteX3314" fmla="*/ 4236961 w 7009804"/>
              <a:gd name="connsiteY3314" fmla="*/ 4573788 h 5834063"/>
              <a:gd name="connsiteX3315" fmla="*/ 4241029 w 7009804"/>
              <a:gd name="connsiteY3315" fmla="*/ 4574751 h 5834063"/>
              <a:gd name="connsiteX3316" fmla="*/ 4239751 w 7009804"/>
              <a:gd name="connsiteY3316" fmla="*/ 4580150 h 5834063"/>
              <a:gd name="connsiteX3317" fmla="*/ 4067362 w 7009804"/>
              <a:gd name="connsiteY3317" fmla="*/ 4573557 h 5834063"/>
              <a:gd name="connsiteX3318" fmla="*/ 4072823 w 7009804"/>
              <a:gd name="connsiteY3318" fmla="*/ 4577700 h 5834063"/>
              <a:gd name="connsiteX3319" fmla="*/ 4083108 w 7009804"/>
              <a:gd name="connsiteY3319" fmla="*/ 4588688 h 5834063"/>
              <a:gd name="connsiteX3320" fmla="*/ 4103677 w 7009804"/>
              <a:gd name="connsiteY3320" fmla="*/ 4610662 h 5834063"/>
              <a:gd name="connsiteX3321" fmla="*/ 4108499 w 7009804"/>
              <a:gd name="connsiteY3321" fmla="*/ 4617506 h 5834063"/>
              <a:gd name="connsiteX3322" fmla="*/ 4102399 w 7009804"/>
              <a:gd name="connsiteY3322" fmla="*/ 4616062 h 5834063"/>
              <a:gd name="connsiteX3323" fmla="*/ 4091475 w 7009804"/>
              <a:gd name="connsiteY3323" fmla="*/ 4607774 h 5834063"/>
              <a:gd name="connsiteX3324" fmla="*/ 4086013 w 7009804"/>
              <a:gd name="connsiteY3324" fmla="*/ 4603631 h 5834063"/>
              <a:gd name="connsiteX3325" fmla="*/ 4080552 w 7009804"/>
              <a:gd name="connsiteY3325" fmla="*/ 4599487 h 5834063"/>
              <a:gd name="connsiteX3326" fmla="*/ 4075730 w 7009804"/>
              <a:gd name="connsiteY3326" fmla="*/ 4592643 h 5834063"/>
              <a:gd name="connsiteX3327" fmla="*/ 4067856 w 7009804"/>
              <a:gd name="connsiteY3327" fmla="*/ 4585077 h 5834063"/>
              <a:gd name="connsiteX3328" fmla="*/ 4065445 w 7009804"/>
              <a:gd name="connsiteY3328" fmla="*/ 4581656 h 5834063"/>
              <a:gd name="connsiteX3329" fmla="*/ 4067362 w 7009804"/>
              <a:gd name="connsiteY3329" fmla="*/ 4573557 h 5834063"/>
              <a:gd name="connsiteX3330" fmla="*/ 4664856 w 7009804"/>
              <a:gd name="connsiteY3330" fmla="*/ 4569477 h 5834063"/>
              <a:gd name="connsiteX3331" fmla="*/ 4656933 w 7009804"/>
              <a:gd name="connsiteY3331" fmla="*/ 4573438 h 5834063"/>
              <a:gd name="connsiteX3332" fmla="*/ 4661535 w 7009804"/>
              <a:gd name="connsiteY3332" fmla="*/ 4577479 h 5834063"/>
              <a:gd name="connsiteX3333" fmla="*/ 4665334 w 7009804"/>
              <a:gd name="connsiteY3333" fmla="*/ 4569881 h 5834063"/>
              <a:gd name="connsiteX3334" fmla="*/ 6712148 w 7009804"/>
              <a:gd name="connsiteY3334" fmla="*/ 4569024 h 5834063"/>
              <a:gd name="connsiteX3335" fmla="*/ 6712148 w 7009804"/>
              <a:gd name="connsiteY3335" fmla="*/ 4576465 h 5834063"/>
              <a:gd name="connsiteX3336" fmla="*/ 6708428 w 7009804"/>
              <a:gd name="connsiteY3336" fmla="*/ 4572745 h 5834063"/>
              <a:gd name="connsiteX3337" fmla="*/ 6712148 w 7009804"/>
              <a:gd name="connsiteY3337" fmla="*/ 4569024 h 5834063"/>
              <a:gd name="connsiteX3338" fmla="*/ 5402461 w 7009804"/>
              <a:gd name="connsiteY3338" fmla="*/ 4569024 h 5834063"/>
              <a:gd name="connsiteX3339" fmla="*/ 5395019 w 7009804"/>
              <a:gd name="connsiteY3339" fmla="*/ 4576465 h 5834063"/>
              <a:gd name="connsiteX3340" fmla="*/ 5402461 w 7009804"/>
              <a:gd name="connsiteY3340" fmla="*/ 4576465 h 5834063"/>
              <a:gd name="connsiteX3341" fmla="*/ 5402461 w 7009804"/>
              <a:gd name="connsiteY3341" fmla="*/ 4569024 h 5834063"/>
              <a:gd name="connsiteX3342" fmla="*/ 4725293 w 7009804"/>
              <a:gd name="connsiteY3342" fmla="*/ 4569024 h 5834063"/>
              <a:gd name="connsiteX3343" fmla="*/ 4721572 w 7009804"/>
              <a:gd name="connsiteY3343" fmla="*/ 4572745 h 5834063"/>
              <a:gd name="connsiteX3344" fmla="*/ 4729013 w 7009804"/>
              <a:gd name="connsiteY3344" fmla="*/ 4576465 h 5834063"/>
              <a:gd name="connsiteX3345" fmla="*/ 4732734 w 7009804"/>
              <a:gd name="connsiteY3345" fmla="*/ 4572745 h 5834063"/>
              <a:gd name="connsiteX3346" fmla="*/ 4725293 w 7009804"/>
              <a:gd name="connsiteY3346" fmla="*/ 4569024 h 5834063"/>
              <a:gd name="connsiteX3347" fmla="*/ 4256484 w 7009804"/>
              <a:gd name="connsiteY3347" fmla="*/ 4569024 h 5834063"/>
              <a:gd name="connsiteX3348" fmla="*/ 4260205 w 7009804"/>
              <a:gd name="connsiteY3348" fmla="*/ 4572745 h 5834063"/>
              <a:gd name="connsiteX3349" fmla="*/ 4260205 w 7009804"/>
              <a:gd name="connsiteY3349" fmla="*/ 4576465 h 5834063"/>
              <a:gd name="connsiteX3350" fmla="*/ 4256484 w 7009804"/>
              <a:gd name="connsiteY3350" fmla="*/ 4576465 h 5834063"/>
              <a:gd name="connsiteX3351" fmla="*/ 4256484 w 7009804"/>
              <a:gd name="connsiteY3351" fmla="*/ 4569024 h 5834063"/>
              <a:gd name="connsiteX3352" fmla="*/ 4219277 w 7009804"/>
              <a:gd name="connsiteY3352" fmla="*/ 4569024 h 5834063"/>
              <a:gd name="connsiteX3353" fmla="*/ 4226719 w 7009804"/>
              <a:gd name="connsiteY3353" fmla="*/ 4569024 h 5834063"/>
              <a:gd name="connsiteX3354" fmla="*/ 4234160 w 7009804"/>
              <a:gd name="connsiteY3354" fmla="*/ 4576465 h 5834063"/>
              <a:gd name="connsiteX3355" fmla="*/ 4251291 w 7009804"/>
              <a:gd name="connsiteY3355" fmla="*/ 4589313 h 5834063"/>
              <a:gd name="connsiteX3356" fmla="*/ 4245851 w 7009804"/>
              <a:gd name="connsiteY3356" fmla="*/ 4581594 h 5834063"/>
              <a:gd name="connsiteX3357" fmla="*/ 4251312 w 7009804"/>
              <a:gd name="connsiteY3357" fmla="*/ 4585738 h 5834063"/>
              <a:gd name="connsiteX3358" fmla="*/ 4259186 w 7009804"/>
              <a:gd name="connsiteY3358" fmla="*/ 4593303 h 5834063"/>
              <a:gd name="connsiteX3359" fmla="*/ 4267698 w 7009804"/>
              <a:gd name="connsiteY3359" fmla="*/ 4598169 h 5834063"/>
              <a:gd name="connsiteX3360" fmla="*/ 4255496 w 7009804"/>
              <a:gd name="connsiteY3360" fmla="*/ 4595281 h 5834063"/>
              <a:gd name="connsiteX3361" fmla="*/ 4253512 w 7009804"/>
              <a:gd name="connsiteY3361" fmla="*/ 4592465 h 5834063"/>
              <a:gd name="connsiteX3362" fmla="*/ 4249043 w 7009804"/>
              <a:gd name="connsiteY3362" fmla="*/ 4591348 h 5834063"/>
              <a:gd name="connsiteX3363" fmla="*/ 4241602 w 7009804"/>
              <a:gd name="connsiteY3363" fmla="*/ 4591348 h 5834063"/>
              <a:gd name="connsiteX3364" fmla="*/ 4234160 w 7009804"/>
              <a:gd name="connsiteY3364" fmla="*/ 4583907 h 5834063"/>
              <a:gd name="connsiteX3365" fmla="*/ 4219277 w 7009804"/>
              <a:gd name="connsiteY3365" fmla="*/ 4569024 h 5834063"/>
              <a:gd name="connsiteX3366" fmla="*/ 5456039 w 7009804"/>
              <a:gd name="connsiteY3366" fmla="*/ 4567536 h 5834063"/>
              <a:gd name="connsiteX3367" fmla="*/ 5476875 w 7009804"/>
              <a:gd name="connsiteY3367" fmla="*/ 4576465 h 5834063"/>
              <a:gd name="connsiteX3368" fmla="*/ 5469433 w 7009804"/>
              <a:gd name="connsiteY3368" fmla="*/ 4576465 h 5834063"/>
              <a:gd name="connsiteX3369" fmla="*/ 4056439 w 7009804"/>
              <a:gd name="connsiteY3369" fmla="*/ 4565269 h 5834063"/>
              <a:gd name="connsiteX3370" fmla="*/ 4061261 w 7009804"/>
              <a:gd name="connsiteY3370" fmla="*/ 4572112 h 5834063"/>
              <a:gd name="connsiteX3371" fmla="*/ 4058211 w 7009804"/>
              <a:gd name="connsiteY3371" fmla="*/ 4571390 h 5834063"/>
              <a:gd name="connsiteX3372" fmla="*/ 4056439 w 7009804"/>
              <a:gd name="connsiteY3372" fmla="*/ 4565269 h 5834063"/>
              <a:gd name="connsiteX3373" fmla="*/ 4231383 w 7009804"/>
              <a:gd name="connsiteY3373" fmla="*/ 4561064 h 5834063"/>
              <a:gd name="connsiteX3374" fmla="*/ 4236961 w 7009804"/>
              <a:gd name="connsiteY3374" fmla="*/ 4573788 h 5834063"/>
              <a:gd name="connsiteX3375" fmla="*/ 4236453 w 7009804"/>
              <a:gd name="connsiteY3375" fmla="*/ 4573668 h 5834063"/>
              <a:gd name="connsiteX3376" fmla="*/ 4234927 w 7009804"/>
              <a:gd name="connsiteY3376" fmla="*/ 4573307 h 5834063"/>
              <a:gd name="connsiteX3377" fmla="*/ 4231877 w 7009804"/>
              <a:gd name="connsiteY3377" fmla="*/ 4572585 h 5834063"/>
              <a:gd name="connsiteX3378" fmla="*/ 4226415 w 7009804"/>
              <a:gd name="connsiteY3378" fmla="*/ 4568441 h 5834063"/>
              <a:gd name="connsiteX3379" fmla="*/ 4217903 w 7009804"/>
              <a:gd name="connsiteY3379" fmla="*/ 4563575 h 5834063"/>
              <a:gd name="connsiteX3380" fmla="*/ 4715991 w 7009804"/>
              <a:gd name="connsiteY3380" fmla="*/ 4557862 h 5834063"/>
              <a:gd name="connsiteX3381" fmla="*/ 4710410 w 7009804"/>
              <a:gd name="connsiteY3381" fmla="*/ 4561583 h 5834063"/>
              <a:gd name="connsiteX3382" fmla="*/ 4710410 w 7009804"/>
              <a:gd name="connsiteY3382" fmla="*/ 4569024 h 5834063"/>
              <a:gd name="connsiteX3383" fmla="*/ 4717851 w 7009804"/>
              <a:gd name="connsiteY3383" fmla="*/ 4561583 h 5834063"/>
              <a:gd name="connsiteX3384" fmla="*/ 4715991 w 7009804"/>
              <a:gd name="connsiteY3384" fmla="*/ 4557862 h 5834063"/>
              <a:gd name="connsiteX3385" fmla="*/ 4689016 w 7009804"/>
              <a:gd name="connsiteY3385" fmla="*/ 4557862 h 5834063"/>
              <a:gd name="connsiteX3386" fmla="*/ 4688086 w 7009804"/>
              <a:gd name="connsiteY3386" fmla="*/ 4561583 h 5834063"/>
              <a:gd name="connsiteX3387" fmla="*/ 4673203 w 7009804"/>
              <a:gd name="connsiteY3387" fmla="*/ 4569024 h 5834063"/>
              <a:gd name="connsiteX3388" fmla="*/ 4673916 w 7009804"/>
              <a:gd name="connsiteY3388" fmla="*/ 4570450 h 5834063"/>
              <a:gd name="connsiteX3389" fmla="*/ 4678883 w 7009804"/>
              <a:gd name="connsiteY3389" fmla="*/ 4575757 h 5834063"/>
              <a:gd name="connsiteX3390" fmla="*/ 4682547 w 7009804"/>
              <a:gd name="connsiteY3390" fmla="*/ 4579277 h 5834063"/>
              <a:gd name="connsiteX3391" fmla="*/ 4684365 w 7009804"/>
              <a:gd name="connsiteY3391" fmla="*/ 4580186 h 5834063"/>
              <a:gd name="connsiteX3392" fmla="*/ 4695527 w 7009804"/>
              <a:gd name="connsiteY3392" fmla="*/ 4583907 h 5834063"/>
              <a:gd name="connsiteX3393" fmla="*/ 4710410 w 7009804"/>
              <a:gd name="connsiteY3393" fmla="*/ 4591348 h 5834063"/>
              <a:gd name="connsiteX3394" fmla="*/ 4710410 w 7009804"/>
              <a:gd name="connsiteY3394" fmla="*/ 4583907 h 5834063"/>
              <a:gd name="connsiteX3395" fmla="*/ 4688086 w 7009804"/>
              <a:gd name="connsiteY3395" fmla="*/ 4569024 h 5834063"/>
              <a:gd name="connsiteX3396" fmla="*/ 4691806 w 7009804"/>
              <a:gd name="connsiteY3396" fmla="*/ 4561583 h 5834063"/>
              <a:gd name="connsiteX3397" fmla="*/ 4689016 w 7009804"/>
              <a:gd name="connsiteY3397" fmla="*/ 4557862 h 5834063"/>
              <a:gd name="connsiteX3398" fmla="*/ 6474023 w 7009804"/>
              <a:gd name="connsiteY3398" fmla="*/ 4554141 h 5834063"/>
              <a:gd name="connsiteX3399" fmla="*/ 6488906 w 7009804"/>
              <a:gd name="connsiteY3399" fmla="*/ 4561583 h 5834063"/>
              <a:gd name="connsiteX3400" fmla="*/ 6496347 w 7009804"/>
              <a:gd name="connsiteY3400" fmla="*/ 4576465 h 5834063"/>
              <a:gd name="connsiteX3401" fmla="*/ 6481465 w 7009804"/>
              <a:gd name="connsiteY3401" fmla="*/ 4569024 h 5834063"/>
              <a:gd name="connsiteX3402" fmla="*/ 5990332 w 7009804"/>
              <a:gd name="connsiteY3402" fmla="*/ 4554141 h 5834063"/>
              <a:gd name="connsiteX3403" fmla="*/ 5997773 w 7009804"/>
              <a:gd name="connsiteY3403" fmla="*/ 4561583 h 5834063"/>
              <a:gd name="connsiteX3404" fmla="*/ 5990332 w 7009804"/>
              <a:gd name="connsiteY3404" fmla="*/ 4561583 h 5834063"/>
              <a:gd name="connsiteX3405" fmla="*/ 4769941 w 7009804"/>
              <a:gd name="connsiteY3405" fmla="*/ 4554141 h 5834063"/>
              <a:gd name="connsiteX3406" fmla="*/ 4777383 w 7009804"/>
              <a:gd name="connsiteY3406" fmla="*/ 4569024 h 5834063"/>
              <a:gd name="connsiteX3407" fmla="*/ 4784824 w 7009804"/>
              <a:gd name="connsiteY3407" fmla="*/ 4576465 h 5834063"/>
              <a:gd name="connsiteX3408" fmla="*/ 4792265 w 7009804"/>
              <a:gd name="connsiteY3408" fmla="*/ 4569024 h 5834063"/>
              <a:gd name="connsiteX3409" fmla="*/ 4777383 w 7009804"/>
              <a:gd name="connsiteY3409" fmla="*/ 4561583 h 5834063"/>
              <a:gd name="connsiteX3410" fmla="*/ 4638236 w 7009804"/>
              <a:gd name="connsiteY3410" fmla="*/ 4554141 h 5834063"/>
              <a:gd name="connsiteX3411" fmla="*/ 4643437 w 7009804"/>
              <a:gd name="connsiteY3411" fmla="*/ 4561523 h 5834063"/>
              <a:gd name="connsiteX3412" fmla="*/ 4643437 w 7009804"/>
              <a:gd name="connsiteY3412" fmla="*/ 4554141 h 5834063"/>
              <a:gd name="connsiteX3413" fmla="*/ 6727031 w 7009804"/>
              <a:gd name="connsiteY3413" fmla="*/ 4546700 h 5834063"/>
              <a:gd name="connsiteX3414" fmla="*/ 6741914 w 7009804"/>
              <a:gd name="connsiteY3414" fmla="*/ 4561583 h 5834063"/>
              <a:gd name="connsiteX3415" fmla="*/ 6727031 w 7009804"/>
              <a:gd name="connsiteY3415" fmla="*/ 4554141 h 5834063"/>
              <a:gd name="connsiteX3416" fmla="*/ 5298281 w 7009804"/>
              <a:gd name="connsiteY3416" fmla="*/ 4546700 h 5834063"/>
              <a:gd name="connsiteX3417" fmla="*/ 5305722 w 7009804"/>
              <a:gd name="connsiteY3417" fmla="*/ 4557862 h 5834063"/>
              <a:gd name="connsiteX3418" fmla="*/ 5320605 w 7009804"/>
              <a:gd name="connsiteY3418" fmla="*/ 4569024 h 5834063"/>
              <a:gd name="connsiteX3419" fmla="*/ 5331767 w 7009804"/>
              <a:gd name="connsiteY3419" fmla="*/ 4572745 h 5834063"/>
              <a:gd name="connsiteX3420" fmla="*/ 5342929 w 7009804"/>
              <a:gd name="connsiteY3420" fmla="*/ 4583907 h 5834063"/>
              <a:gd name="connsiteX3421" fmla="*/ 5354092 w 7009804"/>
              <a:gd name="connsiteY3421" fmla="*/ 4591348 h 5834063"/>
              <a:gd name="connsiteX3422" fmla="*/ 5371079 w 7009804"/>
              <a:gd name="connsiteY3422" fmla="*/ 4599842 h 5834063"/>
              <a:gd name="connsiteX3423" fmla="*/ 5369715 w 7009804"/>
              <a:gd name="connsiteY3423" fmla="*/ 4596730 h 5834063"/>
              <a:gd name="connsiteX3424" fmla="*/ 5364254 w 7009804"/>
              <a:gd name="connsiteY3424" fmla="*/ 4592586 h 5834063"/>
              <a:gd name="connsiteX3425" fmla="*/ 5346590 w 7009804"/>
              <a:gd name="connsiteY3425" fmla="*/ 4585555 h 5834063"/>
              <a:gd name="connsiteX3426" fmla="*/ 5327395 w 7009804"/>
              <a:gd name="connsiteY3426" fmla="*/ 4568698 h 5834063"/>
              <a:gd name="connsiteX3427" fmla="*/ 5313164 w 7009804"/>
              <a:gd name="connsiteY3427" fmla="*/ 4561583 h 5834063"/>
              <a:gd name="connsiteX3428" fmla="*/ 5313164 w 7009804"/>
              <a:gd name="connsiteY3428" fmla="*/ 4557862 h 5834063"/>
              <a:gd name="connsiteX3429" fmla="*/ 5313164 w 7009804"/>
              <a:gd name="connsiteY3429" fmla="*/ 4554917 h 5834063"/>
              <a:gd name="connsiteX3430" fmla="*/ 5305473 w 7009804"/>
              <a:gd name="connsiteY3430" fmla="*/ 4546700 h 5834063"/>
              <a:gd name="connsiteX3431" fmla="*/ 5238750 w 7009804"/>
              <a:gd name="connsiteY3431" fmla="*/ 4546700 h 5834063"/>
              <a:gd name="connsiteX3432" fmla="*/ 5231308 w 7009804"/>
              <a:gd name="connsiteY3432" fmla="*/ 4554141 h 5834063"/>
              <a:gd name="connsiteX3433" fmla="*/ 5238750 w 7009804"/>
              <a:gd name="connsiteY3433" fmla="*/ 4561583 h 5834063"/>
              <a:gd name="connsiteX3434" fmla="*/ 5238750 w 7009804"/>
              <a:gd name="connsiteY3434" fmla="*/ 4554141 h 5834063"/>
              <a:gd name="connsiteX3435" fmla="*/ 5238750 w 7009804"/>
              <a:gd name="connsiteY3435" fmla="*/ 4546700 h 5834063"/>
              <a:gd name="connsiteX3436" fmla="*/ 5785228 w 7009804"/>
              <a:gd name="connsiteY3436" fmla="*/ 4544374 h 5834063"/>
              <a:gd name="connsiteX3437" fmla="*/ 5789414 w 7009804"/>
              <a:gd name="connsiteY3437" fmla="*/ 4554141 h 5834063"/>
              <a:gd name="connsiteX3438" fmla="*/ 5781972 w 7009804"/>
              <a:gd name="connsiteY3438" fmla="*/ 4546700 h 5834063"/>
              <a:gd name="connsiteX3439" fmla="*/ 5785228 w 7009804"/>
              <a:gd name="connsiteY3439" fmla="*/ 4544374 h 5834063"/>
              <a:gd name="connsiteX3440" fmla="*/ 6127998 w 7009804"/>
              <a:gd name="connsiteY3440" fmla="*/ 4539258 h 5834063"/>
              <a:gd name="connsiteX3441" fmla="*/ 6131719 w 7009804"/>
              <a:gd name="connsiteY3441" fmla="*/ 4546700 h 5834063"/>
              <a:gd name="connsiteX3442" fmla="*/ 6150322 w 7009804"/>
              <a:gd name="connsiteY3442" fmla="*/ 4554141 h 5834063"/>
              <a:gd name="connsiteX3443" fmla="*/ 6168926 w 7009804"/>
              <a:gd name="connsiteY3443" fmla="*/ 4561583 h 5834063"/>
              <a:gd name="connsiteX3444" fmla="*/ 6176367 w 7009804"/>
              <a:gd name="connsiteY3444" fmla="*/ 4565303 h 5834063"/>
              <a:gd name="connsiteX3445" fmla="*/ 6191250 w 7009804"/>
              <a:gd name="connsiteY3445" fmla="*/ 4576465 h 5834063"/>
              <a:gd name="connsiteX3446" fmla="*/ 6217295 w 7009804"/>
              <a:gd name="connsiteY3446" fmla="*/ 4595069 h 5834063"/>
              <a:gd name="connsiteX3447" fmla="*/ 6280547 w 7009804"/>
              <a:gd name="connsiteY3447" fmla="*/ 4628555 h 5834063"/>
              <a:gd name="connsiteX3448" fmla="*/ 6280547 w 7009804"/>
              <a:gd name="connsiteY3448" fmla="*/ 4643438 h 5834063"/>
              <a:gd name="connsiteX3449" fmla="*/ 6265664 w 7009804"/>
              <a:gd name="connsiteY3449" fmla="*/ 4635997 h 5834063"/>
              <a:gd name="connsiteX3450" fmla="*/ 6221015 w 7009804"/>
              <a:gd name="connsiteY3450" fmla="*/ 4606231 h 5834063"/>
              <a:gd name="connsiteX3451" fmla="*/ 6183808 w 7009804"/>
              <a:gd name="connsiteY3451" fmla="*/ 4583907 h 5834063"/>
              <a:gd name="connsiteX3452" fmla="*/ 6161484 w 7009804"/>
              <a:gd name="connsiteY3452" fmla="*/ 4569024 h 5834063"/>
              <a:gd name="connsiteX3453" fmla="*/ 6146601 w 7009804"/>
              <a:gd name="connsiteY3453" fmla="*/ 4569024 h 5834063"/>
              <a:gd name="connsiteX3454" fmla="*/ 6124277 w 7009804"/>
              <a:gd name="connsiteY3454" fmla="*/ 4554141 h 5834063"/>
              <a:gd name="connsiteX3455" fmla="*/ 6116836 w 7009804"/>
              <a:gd name="connsiteY3455" fmla="*/ 4546700 h 5834063"/>
              <a:gd name="connsiteX3456" fmla="*/ 6127998 w 7009804"/>
              <a:gd name="connsiteY3456" fmla="*/ 4539258 h 5834063"/>
              <a:gd name="connsiteX3457" fmla="*/ 3991886 w 7009804"/>
              <a:gd name="connsiteY3457" fmla="*/ 4538586 h 5834063"/>
              <a:gd name="connsiteX3458" fmla="*/ 3990608 w 7009804"/>
              <a:gd name="connsiteY3458" fmla="*/ 4543985 h 5834063"/>
              <a:gd name="connsiteX3459" fmla="*/ 3978407 w 7009804"/>
              <a:gd name="connsiteY3459" fmla="*/ 4541097 h 5834063"/>
              <a:gd name="connsiteX3460" fmla="*/ 5253633 w 7009804"/>
              <a:gd name="connsiteY3460" fmla="*/ 4531817 h 5834063"/>
              <a:gd name="connsiteX3461" fmla="*/ 5261074 w 7009804"/>
              <a:gd name="connsiteY3461" fmla="*/ 4539258 h 5834063"/>
              <a:gd name="connsiteX3462" fmla="*/ 5268515 w 7009804"/>
              <a:gd name="connsiteY3462" fmla="*/ 4539258 h 5834063"/>
              <a:gd name="connsiteX3463" fmla="*/ 4565775 w 7009804"/>
              <a:gd name="connsiteY3463" fmla="*/ 4528568 h 5834063"/>
              <a:gd name="connsiteX3464" fmla="*/ 4566716 w 7009804"/>
              <a:gd name="connsiteY3464" fmla="*/ 4531817 h 5834063"/>
              <a:gd name="connsiteX3465" fmla="*/ 4569024 w 7009804"/>
              <a:gd name="connsiteY3465" fmla="*/ 4531817 h 5834063"/>
              <a:gd name="connsiteX3466" fmla="*/ 3968761 w 7009804"/>
              <a:gd name="connsiteY3466" fmla="*/ 4527410 h 5834063"/>
              <a:gd name="connsiteX3467" fmla="*/ 3972306 w 7009804"/>
              <a:gd name="connsiteY3467" fmla="*/ 4539653 h 5834063"/>
              <a:gd name="connsiteX3468" fmla="*/ 3967483 w 7009804"/>
              <a:gd name="connsiteY3468" fmla="*/ 4532809 h 5834063"/>
              <a:gd name="connsiteX3469" fmla="*/ 4269323 w 7009804"/>
              <a:gd name="connsiteY3469" fmla="*/ 4525492 h 5834063"/>
              <a:gd name="connsiteX3470" fmla="*/ 4271472 w 7009804"/>
              <a:gd name="connsiteY3470" fmla="*/ 4527788 h 5834063"/>
              <a:gd name="connsiteX3471" fmla="*/ 4281757 w 7009804"/>
              <a:gd name="connsiteY3471" fmla="*/ 4538775 h 5834063"/>
              <a:gd name="connsiteX3472" fmla="*/ 4287857 w 7009804"/>
              <a:gd name="connsiteY3472" fmla="*/ 4540219 h 5834063"/>
              <a:gd name="connsiteX3473" fmla="*/ 4291593 w 7009804"/>
              <a:gd name="connsiteY3473" fmla="*/ 4546700 h 5834063"/>
              <a:gd name="connsiteX3474" fmla="*/ 4293691 w 7009804"/>
              <a:gd name="connsiteY3474" fmla="*/ 4546700 h 5834063"/>
              <a:gd name="connsiteX3475" fmla="*/ 4297412 w 7009804"/>
              <a:gd name="connsiteY3475" fmla="*/ 4546700 h 5834063"/>
              <a:gd name="connsiteX3476" fmla="*/ 4308574 w 7009804"/>
              <a:gd name="connsiteY3476" fmla="*/ 4546700 h 5834063"/>
              <a:gd name="connsiteX3477" fmla="*/ 4293691 w 7009804"/>
              <a:gd name="connsiteY3477" fmla="*/ 4539258 h 5834063"/>
              <a:gd name="connsiteX3478" fmla="*/ 4278809 w 7009804"/>
              <a:gd name="connsiteY3478" fmla="*/ 4531817 h 5834063"/>
              <a:gd name="connsiteX3479" fmla="*/ 6403330 w 7009804"/>
              <a:gd name="connsiteY3479" fmla="*/ 4524375 h 5834063"/>
              <a:gd name="connsiteX3480" fmla="*/ 6421933 w 7009804"/>
              <a:gd name="connsiteY3480" fmla="*/ 4535538 h 5834063"/>
              <a:gd name="connsiteX3481" fmla="*/ 6436816 w 7009804"/>
              <a:gd name="connsiteY3481" fmla="*/ 4554141 h 5834063"/>
              <a:gd name="connsiteX3482" fmla="*/ 6414492 w 7009804"/>
              <a:gd name="connsiteY3482" fmla="*/ 4539258 h 5834063"/>
              <a:gd name="connsiteX3483" fmla="*/ 6403330 w 7009804"/>
              <a:gd name="connsiteY3483" fmla="*/ 4524375 h 5834063"/>
              <a:gd name="connsiteX3484" fmla="*/ 5275957 w 7009804"/>
              <a:gd name="connsiteY3484" fmla="*/ 4524375 h 5834063"/>
              <a:gd name="connsiteX3485" fmla="*/ 5283398 w 7009804"/>
              <a:gd name="connsiteY3485" fmla="*/ 4531817 h 5834063"/>
              <a:gd name="connsiteX3486" fmla="*/ 5294560 w 7009804"/>
              <a:gd name="connsiteY3486" fmla="*/ 4535538 h 5834063"/>
              <a:gd name="connsiteX3487" fmla="*/ 5294560 w 7009804"/>
              <a:gd name="connsiteY3487" fmla="*/ 4528096 h 5834063"/>
              <a:gd name="connsiteX3488" fmla="*/ 5287119 w 7009804"/>
              <a:gd name="connsiteY3488" fmla="*/ 4524375 h 5834063"/>
              <a:gd name="connsiteX3489" fmla="*/ 5290840 w 7009804"/>
              <a:gd name="connsiteY3489" fmla="*/ 4531817 h 5834063"/>
              <a:gd name="connsiteX3490" fmla="*/ 5283398 w 7009804"/>
              <a:gd name="connsiteY3490" fmla="*/ 4528096 h 5834063"/>
              <a:gd name="connsiteX3491" fmla="*/ 5275957 w 7009804"/>
              <a:gd name="connsiteY3491" fmla="*/ 4524375 h 5834063"/>
              <a:gd name="connsiteX3492" fmla="*/ 4671212 w 7009804"/>
              <a:gd name="connsiteY3492" fmla="*/ 4524375 h 5834063"/>
              <a:gd name="connsiteX3493" fmla="*/ 4675859 w 7009804"/>
              <a:gd name="connsiteY3493" fmla="*/ 4527032 h 5834063"/>
              <a:gd name="connsiteX3494" fmla="*/ 4673203 w 7009804"/>
              <a:gd name="connsiteY3494" fmla="*/ 4524375 h 5834063"/>
              <a:gd name="connsiteX3495" fmla="*/ 4174629 w 7009804"/>
              <a:gd name="connsiteY3495" fmla="*/ 4524375 h 5834063"/>
              <a:gd name="connsiteX3496" fmla="*/ 4178350 w 7009804"/>
              <a:gd name="connsiteY3496" fmla="*/ 4524375 h 5834063"/>
              <a:gd name="connsiteX3497" fmla="*/ 4182070 w 7009804"/>
              <a:gd name="connsiteY3497" fmla="*/ 4531817 h 5834063"/>
              <a:gd name="connsiteX3498" fmla="*/ 4191076 w 7009804"/>
              <a:gd name="connsiteY3498" fmla="*/ 4540823 h 5834063"/>
              <a:gd name="connsiteX3499" fmla="*/ 4191234 w 7009804"/>
              <a:gd name="connsiteY3499" fmla="*/ 4540156 h 5834063"/>
              <a:gd name="connsiteX3500" fmla="*/ 4193201 w 7009804"/>
              <a:gd name="connsiteY3500" fmla="*/ 4542948 h 5834063"/>
              <a:gd name="connsiteX3501" fmla="*/ 4196953 w 7009804"/>
              <a:gd name="connsiteY3501" fmla="*/ 4546700 h 5834063"/>
              <a:gd name="connsiteX3502" fmla="*/ 4195845 w 7009804"/>
              <a:gd name="connsiteY3502" fmla="*/ 4546700 h 5834063"/>
              <a:gd name="connsiteX3503" fmla="*/ 4196056 w 7009804"/>
              <a:gd name="connsiteY3503" fmla="*/ 4547000 h 5834063"/>
              <a:gd name="connsiteX3504" fmla="*/ 4194791 w 7009804"/>
              <a:gd name="connsiteY3504" fmla="*/ 4546700 h 5834063"/>
              <a:gd name="connsiteX3505" fmla="*/ 4190762 w 7009804"/>
              <a:gd name="connsiteY3505" fmla="*/ 4546700 h 5834063"/>
              <a:gd name="connsiteX3506" fmla="*/ 4194778 w 7009804"/>
              <a:gd name="connsiteY3506" fmla="*/ 4552399 h 5834063"/>
              <a:gd name="connsiteX3507" fmla="*/ 4199601 w 7009804"/>
              <a:gd name="connsiteY3507" fmla="*/ 4559243 h 5834063"/>
              <a:gd name="connsiteX3508" fmla="*/ 4210525 w 7009804"/>
              <a:gd name="connsiteY3508" fmla="*/ 4567531 h 5834063"/>
              <a:gd name="connsiteX3509" fmla="*/ 4220169 w 7009804"/>
              <a:gd name="connsiteY3509" fmla="*/ 4581217 h 5834063"/>
              <a:gd name="connsiteX3510" fmla="*/ 4231093 w 7009804"/>
              <a:gd name="connsiteY3510" fmla="*/ 4589505 h 5834063"/>
              <a:gd name="connsiteX3511" fmla="*/ 4240739 w 7009804"/>
              <a:gd name="connsiteY3511" fmla="*/ 4603192 h 5834063"/>
              <a:gd name="connsiteX3512" fmla="*/ 4244283 w 7009804"/>
              <a:gd name="connsiteY3512" fmla="*/ 4615434 h 5834063"/>
              <a:gd name="connsiteX3513" fmla="*/ 4239461 w 7009804"/>
              <a:gd name="connsiteY3513" fmla="*/ 4608591 h 5834063"/>
              <a:gd name="connsiteX3514" fmla="*/ 4237798 w 7009804"/>
              <a:gd name="connsiteY3514" fmla="*/ 4606231 h 5834063"/>
              <a:gd name="connsiteX3515" fmla="*/ 4234160 w 7009804"/>
              <a:gd name="connsiteY3515" fmla="*/ 4606231 h 5834063"/>
              <a:gd name="connsiteX3516" fmla="*/ 4226719 w 7009804"/>
              <a:gd name="connsiteY3516" fmla="*/ 4598790 h 5834063"/>
              <a:gd name="connsiteX3517" fmla="*/ 4235728 w 7009804"/>
              <a:gd name="connsiteY3517" fmla="*/ 4603294 h 5834063"/>
              <a:gd name="connsiteX3518" fmla="*/ 4234638 w 7009804"/>
              <a:gd name="connsiteY3518" fmla="*/ 4601748 h 5834063"/>
              <a:gd name="connsiteX3519" fmla="*/ 4229815 w 7009804"/>
              <a:gd name="connsiteY3519" fmla="*/ 4594904 h 5834063"/>
              <a:gd name="connsiteX3520" fmla="*/ 4224354 w 7009804"/>
              <a:gd name="connsiteY3520" fmla="*/ 4590760 h 5834063"/>
              <a:gd name="connsiteX3521" fmla="*/ 4218891 w 7009804"/>
              <a:gd name="connsiteY3521" fmla="*/ 4586617 h 5834063"/>
              <a:gd name="connsiteX3522" fmla="*/ 4193500 w 7009804"/>
              <a:gd name="connsiteY3522" fmla="*/ 4557798 h 5834063"/>
              <a:gd name="connsiteX3523" fmla="*/ 4174704 w 7009804"/>
              <a:gd name="connsiteY3523" fmla="*/ 4541946 h 5834063"/>
              <a:gd name="connsiteX3524" fmla="*/ 4172932 w 7009804"/>
              <a:gd name="connsiteY3524" fmla="*/ 4535824 h 5834063"/>
              <a:gd name="connsiteX3525" fmla="*/ 4166830 w 7009804"/>
              <a:gd name="connsiteY3525" fmla="*/ 4534380 h 5834063"/>
              <a:gd name="connsiteX3526" fmla="*/ 4168108 w 7009804"/>
              <a:gd name="connsiteY3526" fmla="*/ 4528981 h 5834063"/>
              <a:gd name="connsiteX3527" fmla="*/ 4169652 w 7009804"/>
              <a:gd name="connsiteY3527" fmla="*/ 4527564 h 5834063"/>
              <a:gd name="connsiteX3528" fmla="*/ 4177600 w 7009804"/>
              <a:gd name="connsiteY3528" fmla="*/ 4533287 h 5834063"/>
              <a:gd name="connsiteX3529" fmla="*/ 4074042 w 7009804"/>
              <a:gd name="connsiteY3529" fmla="*/ 4518118 h 5834063"/>
              <a:gd name="connsiteX3530" fmla="*/ 4083687 w 7009804"/>
              <a:gd name="connsiteY3530" fmla="*/ 4531805 h 5834063"/>
              <a:gd name="connsiteX3531" fmla="*/ 4087232 w 7009804"/>
              <a:gd name="connsiteY3531" fmla="*/ 4544049 h 5834063"/>
              <a:gd name="connsiteX3532" fmla="*/ 4089643 w 7009804"/>
              <a:gd name="connsiteY3532" fmla="*/ 4547470 h 5834063"/>
              <a:gd name="connsiteX3533" fmla="*/ 4095105 w 7009804"/>
              <a:gd name="connsiteY3533" fmla="*/ 4551614 h 5834063"/>
              <a:gd name="connsiteX3534" fmla="*/ 4100567 w 7009804"/>
              <a:gd name="connsiteY3534" fmla="*/ 4555758 h 5834063"/>
              <a:gd name="connsiteX3535" fmla="*/ 4109078 w 7009804"/>
              <a:gd name="connsiteY3535" fmla="*/ 4560624 h 5834063"/>
              <a:gd name="connsiteX3536" fmla="*/ 4116312 w 7009804"/>
              <a:gd name="connsiteY3536" fmla="*/ 4570889 h 5834063"/>
              <a:gd name="connsiteX3537" fmla="*/ 4134470 w 7009804"/>
              <a:gd name="connsiteY3537" fmla="*/ 4589441 h 5834063"/>
              <a:gd name="connsiteX3538" fmla="*/ 4155039 w 7009804"/>
              <a:gd name="connsiteY3538" fmla="*/ 4611416 h 5834063"/>
              <a:gd name="connsiteX3539" fmla="*/ 4172063 w 7009804"/>
              <a:gd name="connsiteY3539" fmla="*/ 4621148 h 5834063"/>
              <a:gd name="connsiteX3540" fmla="*/ 4173341 w 7009804"/>
              <a:gd name="connsiteY3540" fmla="*/ 4615748 h 5834063"/>
              <a:gd name="connsiteX3541" fmla="*/ 4169157 w 7009804"/>
              <a:gd name="connsiteY3541" fmla="*/ 4606205 h 5834063"/>
              <a:gd name="connsiteX3542" fmla="*/ 4161924 w 7009804"/>
              <a:gd name="connsiteY3542" fmla="*/ 4595940 h 5834063"/>
              <a:gd name="connsiteX3543" fmla="*/ 4154050 w 7009804"/>
              <a:gd name="connsiteY3543" fmla="*/ 4588374 h 5834063"/>
              <a:gd name="connsiteX3544" fmla="*/ 4141849 w 7009804"/>
              <a:gd name="connsiteY3544" fmla="*/ 4585486 h 5834063"/>
              <a:gd name="connsiteX3545" fmla="*/ 4138304 w 7009804"/>
              <a:gd name="connsiteY3545" fmla="*/ 4573243 h 5834063"/>
              <a:gd name="connsiteX3546" fmla="*/ 4136531 w 7009804"/>
              <a:gd name="connsiteY3546" fmla="*/ 4567122 h 5834063"/>
              <a:gd name="connsiteX3547" fmla="*/ 4132204 w 7009804"/>
              <a:gd name="connsiteY3547" fmla="*/ 4571799 h 5834063"/>
              <a:gd name="connsiteX3548" fmla="*/ 4126102 w 7009804"/>
              <a:gd name="connsiteY3548" fmla="*/ 4570355 h 5834063"/>
              <a:gd name="connsiteX3549" fmla="*/ 4115179 w 7009804"/>
              <a:gd name="connsiteY3549" fmla="*/ 4562068 h 5834063"/>
              <a:gd name="connsiteX3550" fmla="*/ 4122558 w 7009804"/>
              <a:gd name="connsiteY3550" fmla="*/ 4558112 h 5834063"/>
              <a:gd name="connsiteX3551" fmla="*/ 4111634 w 7009804"/>
              <a:gd name="connsiteY3551" fmla="*/ 4549825 h 5834063"/>
              <a:gd name="connsiteX3552" fmla="*/ 4100711 w 7009804"/>
              <a:gd name="connsiteY3552" fmla="*/ 4541537 h 5834063"/>
              <a:gd name="connsiteX3553" fmla="*/ 4095889 w 7009804"/>
              <a:gd name="connsiteY3553" fmla="*/ 4534694 h 5834063"/>
              <a:gd name="connsiteX3554" fmla="*/ 4084965 w 7009804"/>
              <a:gd name="connsiteY3554" fmla="*/ 4526406 h 5834063"/>
              <a:gd name="connsiteX3555" fmla="*/ 5328047 w 7009804"/>
              <a:gd name="connsiteY3555" fmla="*/ 4516934 h 5834063"/>
              <a:gd name="connsiteX3556" fmla="*/ 5335488 w 7009804"/>
              <a:gd name="connsiteY3556" fmla="*/ 4524375 h 5834063"/>
              <a:gd name="connsiteX3557" fmla="*/ 5342929 w 7009804"/>
              <a:gd name="connsiteY3557" fmla="*/ 4524375 h 5834063"/>
              <a:gd name="connsiteX3558" fmla="*/ 5335488 w 7009804"/>
              <a:gd name="connsiteY3558" fmla="*/ 4520655 h 5834063"/>
              <a:gd name="connsiteX3559" fmla="*/ 5328047 w 7009804"/>
              <a:gd name="connsiteY3559" fmla="*/ 4516934 h 5834063"/>
              <a:gd name="connsiteX3560" fmla="*/ 5518569 w 7009804"/>
              <a:gd name="connsiteY3560" fmla="*/ 4512224 h 5834063"/>
              <a:gd name="connsiteX3561" fmla="*/ 5524671 w 7009804"/>
              <a:gd name="connsiteY3561" fmla="*/ 4513668 h 5834063"/>
              <a:gd name="connsiteX3562" fmla="*/ 5525803 w 7009804"/>
              <a:gd name="connsiteY3562" fmla="*/ 4522489 h 5834063"/>
              <a:gd name="connsiteX3563" fmla="*/ 5520342 w 7009804"/>
              <a:gd name="connsiteY3563" fmla="*/ 4518345 h 5834063"/>
              <a:gd name="connsiteX3564" fmla="*/ 5518569 w 7009804"/>
              <a:gd name="connsiteY3564" fmla="*/ 4512224 h 5834063"/>
              <a:gd name="connsiteX3565" fmla="*/ 5759648 w 7009804"/>
              <a:gd name="connsiteY3565" fmla="*/ 4509493 h 5834063"/>
              <a:gd name="connsiteX3566" fmla="*/ 5767090 w 7009804"/>
              <a:gd name="connsiteY3566" fmla="*/ 4524375 h 5834063"/>
              <a:gd name="connsiteX3567" fmla="*/ 5767090 w 7009804"/>
              <a:gd name="connsiteY3567" fmla="*/ 4535538 h 5834063"/>
              <a:gd name="connsiteX3568" fmla="*/ 5767090 w 7009804"/>
              <a:gd name="connsiteY3568" fmla="*/ 4539258 h 5834063"/>
              <a:gd name="connsiteX3569" fmla="*/ 5767090 w 7009804"/>
              <a:gd name="connsiteY3569" fmla="*/ 4546700 h 5834063"/>
              <a:gd name="connsiteX3570" fmla="*/ 5759648 w 7009804"/>
              <a:gd name="connsiteY3570" fmla="*/ 4542979 h 5834063"/>
              <a:gd name="connsiteX3571" fmla="*/ 5748486 w 7009804"/>
              <a:gd name="connsiteY3571" fmla="*/ 4531817 h 5834063"/>
              <a:gd name="connsiteX3572" fmla="*/ 5744765 w 7009804"/>
              <a:gd name="connsiteY3572" fmla="*/ 4516934 h 5834063"/>
              <a:gd name="connsiteX3573" fmla="*/ 5748486 w 7009804"/>
              <a:gd name="connsiteY3573" fmla="*/ 4513213 h 5834063"/>
              <a:gd name="connsiteX3574" fmla="*/ 5759648 w 7009804"/>
              <a:gd name="connsiteY3574" fmla="*/ 4509493 h 5834063"/>
              <a:gd name="connsiteX3575" fmla="*/ 5722441 w 7009804"/>
              <a:gd name="connsiteY3575" fmla="*/ 4509493 h 5834063"/>
              <a:gd name="connsiteX3576" fmla="*/ 5726162 w 7009804"/>
              <a:gd name="connsiteY3576" fmla="*/ 4513213 h 5834063"/>
              <a:gd name="connsiteX3577" fmla="*/ 5729883 w 7009804"/>
              <a:gd name="connsiteY3577" fmla="*/ 4524375 h 5834063"/>
              <a:gd name="connsiteX3578" fmla="*/ 5722441 w 7009804"/>
              <a:gd name="connsiteY3578" fmla="*/ 4516934 h 5834063"/>
              <a:gd name="connsiteX3579" fmla="*/ 4710410 w 7009804"/>
              <a:gd name="connsiteY3579" fmla="*/ 4509493 h 5834063"/>
              <a:gd name="connsiteX3580" fmla="*/ 4710410 w 7009804"/>
              <a:gd name="connsiteY3580" fmla="*/ 4516934 h 5834063"/>
              <a:gd name="connsiteX3581" fmla="*/ 4717851 w 7009804"/>
              <a:gd name="connsiteY3581" fmla="*/ 4524375 h 5834063"/>
              <a:gd name="connsiteX3582" fmla="*/ 4717851 w 7009804"/>
              <a:gd name="connsiteY3582" fmla="*/ 4516934 h 5834063"/>
              <a:gd name="connsiteX3583" fmla="*/ 6496347 w 7009804"/>
              <a:gd name="connsiteY3583" fmla="*/ 4502051 h 5834063"/>
              <a:gd name="connsiteX3584" fmla="*/ 6555878 w 7009804"/>
              <a:gd name="connsiteY3584" fmla="*/ 4546700 h 5834063"/>
              <a:gd name="connsiteX3585" fmla="*/ 6526113 w 7009804"/>
              <a:gd name="connsiteY3585" fmla="*/ 4531817 h 5834063"/>
              <a:gd name="connsiteX3586" fmla="*/ 5707558 w 7009804"/>
              <a:gd name="connsiteY3586" fmla="*/ 4502051 h 5834063"/>
              <a:gd name="connsiteX3587" fmla="*/ 5700117 w 7009804"/>
              <a:gd name="connsiteY3587" fmla="*/ 4509493 h 5834063"/>
              <a:gd name="connsiteX3588" fmla="*/ 5707558 w 7009804"/>
              <a:gd name="connsiteY3588" fmla="*/ 4502051 h 5834063"/>
              <a:gd name="connsiteX3589" fmla="*/ 4053473 w 7009804"/>
              <a:gd name="connsiteY3589" fmla="*/ 4496144 h 5834063"/>
              <a:gd name="connsiteX3590" fmla="*/ 4052195 w 7009804"/>
              <a:gd name="connsiteY3590" fmla="*/ 4501544 h 5834063"/>
              <a:gd name="connsiteX3591" fmla="*/ 4058295 w 7009804"/>
              <a:gd name="connsiteY3591" fmla="*/ 4502988 h 5834063"/>
              <a:gd name="connsiteX3592" fmla="*/ 4059573 w 7009804"/>
              <a:gd name="connsiteY3592" fmla="*/ 4497588 h 5834063"/>
              <a:gd name="connsiteX3593" fmla="*/ 4053473 w 7009804"/>
              <a:gd name="connsiteY3593" fmla="*/ 4496144 h 5834063"/>
              <a:gd name="connsiteX3594" fmla="*/ 5454551 w 7009804"/>
              <a:gd name="connsiteY3594" fmla="*/ 4494610 h 5834063"/>
              <a:gd name="connsiteX3595" fmla="*/ 5454551 w 7009804"/>
              <a:gd name="connsiteY3595" fmla="*/ 4502051 h 5834063"/>
              <a:gd name="connsiteX3596" fmla="*/ 5447109 w 7009804"/>
              <a:gd name="connsiteY3596" fmla="*/ 4502051 h 5834063"/>
              <a:gd name="connsiteX3597" fmla="*/ 5454551 w 7009804"/>
              <a:gd name="connsiteY3597" fmla="*/ 4494610 h 5834063"/>
              <a:gd name="connsiteX3598" fmla="*/ 4688086 w 7009804"/>
              <a:gd name="connsiteY3598" fmla="*/ 4494610 h 5834063"/>
              <a:gd name="connsiteX3599" fmla="*/ 4688086 w 7009804"/>
              <a:gd name="connsiteY3599" fmla="*/ 4502051 h 5834063"/>
              <a:gd name="connsiteX3600" fmla="*/ 4695527 w 7009804"/>
              <a:gd name="connsiteY3600" fmla="*/ 4502051 h 5834063"/>
              <a:gd name="connsiteX3601" fmla="*/ 4688086 w 7009804"/>
              <a:gd name="connsiteY3601" fmla="*/ 4494610 h 5834063"/>
              <a:gd name="connsiteX3602" fmla="*/ 5504101 w 7009804"/>
              <a:gd name="connsiteY3602" fmla="*/ 4491693 h 5834063"/>
              <a:gd name="connsiteX3603" fmla="*/ 5510202 w 7009804"/>
              <a:gd name="connsiteY3603" fmla="*/ 4493137 h 5834063"/>
              <a:gd name="connsiteX3604" fmla="*/ 5508924 w 7009804"/>
              <a:gd name="connsiteY3604" fmla="*/ 4498537 h 5834063"/>
              <a:gd name="connsiteX3605" fmla="*/ 5930801 w 7009804"/>
              <a:gd name="connsiteY3605" fmla="*/ 4487168 h 5834063"/>
              <a:gd name="connsiteX3606" fmla="*/ 5923359 w 7009804"/>
              <a:gd name="connsiteY3606" fmla="*/ 4494610 h 5834063"/>
              <a:gd name="connsiteX3607" fmla="*/ 5938242 w 7009804"/>
              <a:gd name="connsiteY3607" fmla="*/ 4502051 h 5834063"/>
              <a:gd name="connsiteX3608" fmla="*/ 5945683 w 7009804"/>
              <a:gd name="connsiteY3608" fmla="*/ 4502051 h 5834063"/>
              <a:gd name="connsiteX3609" fmla="*/ 5930801 w 7009804"/>
              <a:gd name="connsiteY3609" fmla="*/ 4487168 h 5834063"/>
              <a:gd name="connsiteX3610" fmla="*/ 4617392 w 7009804"/>
              <a:gd name="connsiteY3610" fmla="*/ 4487168 h 5834063"/>
              <a:gd name="connsiteX3611" fmla="*/ 4617392 w 7009804"/>
              <a:gd name="connsiteY3611" fmla="*/ 4494610 h 5834063"/>
              <a:gd name="connsiteX3612" fmla="*/ 4613672 w 7009804"/>
              <a:gd name="connsiteY3612" fmla="*/ 4502051 h 5834063"/>
              <a:gd name="connsiteX3613" fmla="*/ 4611589 w 7009804"/>
              <a:gd name="connsiteY3613" fmla="*/ 4502051 h 5834063"/>
              <a:gd name="connsiteX3614" fmla="*/ 4612355 w 7009804"/>
              <a:gd name="connsiteY3614" fmla="*/ 4502990 h 5834063"/>
              <a:gd name="connsiteX3615" fmla="*/ 4626866 w 7009804"/>
              <a:gd name="connsiteY3615" fmla="*/ 4516934 h 5834063"/>
              <a:gd name="connsiteX3616" fmla="*/ 4650879 w 7009804"/>
              <a:gd name="connsiteY3616" fmla="*/ 4516934 h 5834063"/>
              <a:gd name="connsiteX3617" fmla="*/ 4658320 w 7009804"/>
              <a:gd name="connsiteY3617" fmla="*/ 4531817 h 5834063"/>
              <a:gd name="connsiteX3618" fmla="*/ 4673203 w 7009804"/>
              <a:gd name="connsiteY3618" fmla="*/ 4539258 h 5834063"/>
              <a:gd name="connsiteX3619" fmla="*/ 4680644 w 7009804"/>
              <a:gd name="connsiteY3619" fmla="*/ 4539258 h 5834063"/>
              <a:gd name="connsiteX3620" fmla="*/ 4680997 w 7009804"/>
              <a:gd name="connsiteY3620" fmla="*/ 4539611 h 5834063"/>
              <a:gd name="connsiteX3621" fmla="*/ 4681730 w 7009804"/>
              <a:gd name="connsiteY3621" fmla="*/ 4536517 h 5834063"/>
              <a:gd name="connsiteX3622" fmla="*/ 4686552 w 7009804"/>
              <a:gd name="connsiteY3622" fmla="*/ 4543361 h 5834063"/>
              <a:gd name="connsiteX3623" fmla="*/ 4696497 w 7009804"/>
              <a:gd name="connsiteY3623" fmla="*/ 4550906 h 5834063"/>
              <a:gd name="connsiteX3624" fmla="*/ 4702969 w 7009804"/>
              <a:gd name="connsiteY3624" fmla="*/ 4554141 h 5834063"/>
              <a:gd name="connsiteX3625" fmla="*/ 4710410 w 7009804"/>
              <a:gd name="connsiteY3625" fmla="*/ 4554141 h 5834063"/>
              <a:gd name="connsiteX3626" fmla="*/ 4702969 w 7009804"/>
              <a:gd name="connsiteY3626" fmla="*/ 4546700 h 5834063"/>
              <a:gd name="connsiteX3627" fmla="*/ 4688086 w 7009804"/>
              <a:gd name="connsiteY3627" fmla="*/ 4539258 h 5834063"/>
              <a:gd name="connsiteX3628" fmla="*/ 4680644 w 7009804"/>
              <a:gd name="connsiteY3628" fmla="*/ 4531817 h 5834063"/>
              <a:gd name="connsiteX3629" fmla="*/ 4677081 w 7009804"/>
              <a:gd name="connsiteY3629" fmla="*/ 4528254 h 5834063"/>
              <a:gd name="connsiteX3630" fmla="*/ 4669056 w 7009804"/>
              <a:gd name="connsiteY3630" fmla="*/ 4524375 h 5834063"/>
              <a:gd name="connsiteX3631" fmla="*/ 4665762 w 7009804"/>
              <a:gd name="connsiteY3631" fmla="*/ 4524375 h 5834063"/>
              <a:gd name="connsiteX3632" fmla="*/ 4662682 w 7009804"/>
              <a:gd name="connsiteY3632" fmla="*/ 4521295 h 5834063"/>
              <a:gd name="connsiteX3633" fmla="*/ 4659882 w 7009804"/>
              <a:gd name="connsiteY3633" fmla="*/ 4519942 h 5834063"/>
              <a:gd name="connsiteX3634" fmla="*/ 4644137 w 7009804"/>
              <a:gd name="connsiteY3634" fmla="*/ 4504811 h 5834063"/>
              <a:gd name="connsiteX3635" fmla="*/ 4642192 w 7009804"/>
              <a:gd name="connsiteY3635" fmla="*/ 4502051 h 5834063"/>
              <a:gd name="connsiteX3636" fmla="*/ 4635996 w 7009804"/>
              <a:gd name="connsiteY3636" fmla="*/ 4502051 h 5834063"/>
              <a:gd name="connsiteX3637" fmla="*/ 4628554 w 7009804"/>
              <a:gd name="connsiteY3637" fmla="*/ 4502051 h 5834063"/>
              <a:gd name="connsiteX3638" fmla="*/ 4617392 w 7009804"/>
              <a:gd name="connsiteY3638" fmla="*/ 4487168 h 5834063"/>
              <a:gd name="connsiteX3639" fmla="*/ 4037726 w 7009804"/>
              <a:gd name="connsiteY3639" fmla="*/ 4481013 h 5834063"/>
              <a:gd name="connsiteX3640" fmla="*/ 4036448 w 7009804"/>
              <a:gd name="connsiteY3640" fmla="*/ 4486413 h 5834063"/>
              <a:gd name="connsiteX3641" fmla="*/ 4041271 w 7009804"/>
              <a:gd name="connsiteY3641" fmla="*/ 4493256 h 5834063"/>
              <a:gd name="connsiteX3642" fmla="*/ 4047372 w 7009804"/>
              <a:gd name="connsiteY3642" fmla="*/ 4494700 h 5834063"/>
              <a:gd name="connsiteX3643" fmla="*/ 4042549 w 7009804"/>
              <a:gd name="connsiteY3643" fmla="*/ 4487857 h 5834063"/>
              <a:gd name="connsiteX3644" fmla="*/ 4037726 w 7009804"/>
              <a:gd name="connsiteY3644" fmla="*/ 4481013 h 5834063"/>
              <a:gd name="connsiteX3645" fmla="*/ 4190907 w 7009804"/>
              <a:gd name="connsiteY3645" fmla="*/ 4480657 h 5834063"/>
              <a:gd name="connsiteX3646" fmla="*/ 4211836 w 7009804"/>
              <a:gd name="connsiteY3646" fmla="*/ 4494610 h 5834063"/>
              <a:gd name="connsiteX3647" fmla="*/ 4196953 w 7009804"/>
              <a:gd name="connsiteY3647" fmla="*/ 4487168 h 5834063"/>
              <a:gd name="connsiteX3648" fmla="*/ 5960566 w 7009804"/>
              <a:gd name="connsiteY3648" fmla="*/ 4479727 h 5834063"/>
              <a:gd name="connsiteX3649" fmla="*/ 5953125 w 7009804"/>
              <a:gd name="connsiteY3649" fmla="*/ 4487168 h 5834063"/>
              <a:gd name="connsiteX3650" fmla="*/ 5960566 w 7009804"/>
              <a:gd name="connsiteY3650" fmla="*/ 4487168 h 5834063"/>
              <a:gd name="connsiteX3651" fmla="*/ 5968008 w 7009804"/>
              <a:gd name="connsiteY3651" fmla="*/ 4487168 h 5834063"/>
              <a:gd name="connsiteX3652" fmla="*/ 5964287 w 7009804"/>
              <a:gd name="connsiteY3652" fmla="*/ 4483448 h 5834063"/>
              <a:gd name="connsiteX3653" fmla="*/ 5960566 w 7009804"/>
              <a:gd name="connsiteY3653" fmla="*/ 4479727 h 5834063"/>
              <a:gd name="connsiteX3654" fmla="*/ 5528965 w 7009804"/>
              <a:gd name="connsiteY3654" fmla="*/ 4479727 h 5834063"/>
              <a:gd name="connsiteX3655" fmla="*/ 5532685 w 7009804"/>
              <a:gd name="connsiteY3655" fmla="*/ 4483448 h 5834063"/>
              <a:gd name="connsiteX3656" fmla="*/ 5528965 w 7009804"/>
              <a:gd name="connsiteY3656" fmla="*/ 4487168 h 5834063"/>
              <a:gd name="connsiteX3657" fmla="*/ 5528965 w 7009804"/>
              <a:gd name="connsiteY3657" fmla="*/ 4479727 h 5834063"/>
              <a:gd name="connsiteX3658" fmla="*/ 5216426 w 7009804"/>
              <a:gd name="connsiteY3658" fmla="*/ 4479727 h 5834063"/>
              <a:gd name="connsiteX3659" fmla="*/ 5216426 w 7009804"/>
              <a:gd name="connsiteY3659" fmla="*/ 4479739 h 5834063"/>
              <a:gd name="connsiteX3660" fmla="*/ 5222533 w 7009804"/>
              <a:gd name="connsiteY3660" fmla="*/ 4487054 h 5834063"/>
              <a:gd name="connsiteX3661" fmla="*/ 5222491 w 7009804"/>
              <a:gd name="connsiteY3661" fmla="*/ 4487168 h 5834063"/>
              <a:gd name="connsiteX3662" fmla="*/ 5223867 w 7009804"/>
              <a:gd name="connsiteY3662" fmla="*/ 4487168 h 5834063"/>
              <a:gd name="connsiteX3663" fmla="*/ 5216426 w 7009804"/>
              <a:gd name="connsiteY3663" fmla="*/ 4479727 h 5834063"/>
              <a:gd name="connsiteX3664" fmla="*/ 4189512 w 7009804"/>
              <a:gd name="connsiteY3664" fmla="*/ 4479155 h 5834063"/>
              <a:gd name="connsiteX3665" fmla="*/ 4190907 w 7009804"/>
              <a:gd name="connsiteY3665" fmla="*/ 4480657 h 5834063"/>
              <a:gd name="connsiteX3666" fmla="*/ 4189512 w 7009804"/>
              <a:gd name="connsiteY3666" fmla="*/ 4479727 h 5834063"/>
              <a:gd name="connsiteX3667" fmla="*/ 4592480 w 7009804"/>
              <a:gd name="connsiteY3667" fmla="*/ 4477624 h 5834063"/>
              <a:gd name="connsiteX3668" fmla="*/ 4593631 w 7009804"/>
              <a:gd name="connsiteY3668" fmla="*/ 4480027 h 5834063"/>
              <a:gd name="connsiteX3669" fmla="*/ 4605034 w 7009804"/>
              <a:gd name="connsiteY3669" fmla="*/ 4494012 h 5834063"/>
              <a:gd name="connsiteX3670" fmla="*/ 4606230 w 7009804"/>
              <a:gd name="connsiteY3670" fmla="*/ 4494610 h 5834063"/>
              <a:gd name="connsiteX3671" fmla="*/ 4598789 w 7009804"/>
              <a:gd name="connsiteY3671" fmla="*/ 4479727 h 5834063"/>
              <a:gd name="connsiteX3672" fmla="*/ 3905777 w 7009804"/>
              <a:gd name="connsiteY3672" fmla="*/ 4466886 h 5834063"/>
              <a:gd name="connsiteX3673" fmla="*/ 3911877 w 7009804"/>
              <a:gd name="connsiteY3673" fmla="*/ 4468330 h 5834063"/>
              <a:gd name="connsiteX3674" fmla="*/ 3917978 w 7009804"/>
              <a:gd name="connsiteY3674" fmla="*/ 4469775 h 5834063"/>
              <a:gd name="connsiteX3675" fmla="*/ 3916701 w 7009804"/>
              <a:gd name="connsiteY3675" fmla="*/ 4475174 h 5834063"/>
              <a:gd name="connsiteX3676" fmla="*/ 3905777 w 7009804"/>
              <a:gd name="connsiteY3676" fmla="*/ 4466886 h 5834063"/>
              <a:gd name="connsiteX3677" fmla="*/ 4138185 w 7009804"/>
              <a:gd name="connsiteY3677" fmla="*/ 4464878 h 5834063"/>
              <a:gd name="connsiteX3678" fmla="*/ 4143007 w 7009804"/>
              <a:gd name="connsiteY3678" fmla="*/ 4471722 h 5834063"/>
              <a:gd name="connsiteX3679" fmla="*/ 4148468 w 7009804"/>
              <a:gd name="connsiteY3679" fmla="*/ 4475866 h 5834063"/>
              <a:gd name="connsiteX3680" fmla="*/ 4153931 w 7009804"/>
              <a:gd name="connsiteY3680" fmla="*/ 4480009 h 5834063"/>
              <a:gd name="connsiteX3681" fmla="*/ 4169676 w 7009804"/>
              <a:gd name="connsiteY3681" fmla="*/ 4495140 h 5834063"/>
              <a:gd name="connsiteX3682" fmla="*/ 4163576 w 7009804"/>
              <a:gd name="connsiteY3682" fmla="*/ 4493696 h 5834063"/>
              <a:gd name="connsiteX3683" fmla="*/ 4158753 w 7009804"/>
              <a:gd name="connsiteY3683" fmla="*/ 4486853 h 5834063"/>
              <a:gd name="connsiteX3684" fmla="*/ 4138185 w 7009804"/>
              <a:gd name="connsiteY3684" fmla="*/ 4464878 h 5834063"/>
              <a:gd name="connsiteX3685" fmla="*/ 5878711 w 7009804"/>
              <a:gd name="connsiteY3685" fmla="*/ 4464844 h 5834063"/>
              <a:gd name="connsiteX3686" fmla="*/ 5878711 w 7009804"/>
              <a:gd name="connsiteY3686" fmla="*/ 4479727 h 5834063"/>
              <a:gd name="connsiteX3687" fmla="*/ 5901035 w 7009804"/>
              <a:gd name="connsiteY3687" fmla="*/ 4479727 h 5834063"/>
              <a:gd name="connsiteX3688" fmla="*/ 5893594 w 7009804"/>
              <a:gd name="connsiteY3688" fmla="*/ 4472286 h 5834063"/>
              <a:gd name="connsiteX3689" fmla="*/ 5878711 w 7009804"/>
              <a:gd name="connsiteY3689" fmla="*/ 4464844 h 5834063"/>
              <a:gd name="connsiteX3690" fmla="*/ 5372695 w 7009804"/>
              <a:gd name="connsiteY3690" fmla="*/ 4464844 h 5834063"/>
              <a:gd name="connsiteX3691" fmla="*/ 5372695 w 7009804"/>
              <a:gd name="connsiteY3691" fmla="*/ 4472286 h 5834063"/>
              <a:gd name="connsiteX3692" fmla="*/ 5380137 w 7009804"/>
              <a:gd name="connsiteY3692" fmla="*/ 4472286 h 5834063"/>
              <a:gd name="connsiteX3693" fmla="*/ 5372695 w 7009804"/>
              <a:gd name="connsiteY3693" fmla="*/ 4464844 h 5834063"/>
              <a:gd name="connsiteX3694" fmla="*/ 4088999 w 7009804"/>
              <a:gd name="connsiteY3694" fmla="*/ 4462957 h 5834063"/>
              <a:gd name="connsiteX3695" fmla="*/ 4086822 w 7009804"/>
              <a:gd name="connsiteY3695" fmla="*/ 4464124 h 5834063"/>
              <a:gd name="connsiteX3696" fmla="*/ 4108669 w 7009804"/>
              <a:gd name="connsiteY3696" fmla="*/ 4480700 h 5834063"/>
              <a:gd name="connsiteX3697" fmla="*/ 4109874 w 7009804"/>
              <a:gd name="connsiteY3697" fmla="*/ 4475612 h 5834063"/>
              <a:gd name="connsiteX3698" fmla="*/ 4109164 w 7009804"/>
              <a:gd name="connsiteY3698" fmla="*/ 4474548 h 5834063"/>
              <a:gd name="connsiteX3699" fmla="*/ 4105893 w 7009804"/>
              <a:gd name="connsiteY3699" fmla="*/ 4471405 h 5834063"/>
              <a:gd name="connsiteX3700" fmla="*/ 3940115 w 7009804"/>
              <a:gd name="connsiteY3700" fmla="*/ 4457908 h 5834063"/>
              <a:gd name="connsiteX3701" fmla="*/ 3944937 w 7009804"/>
              <a:gd name="connsiteY3701" fmla="*/ 4464752 h 5834063"/>
              <a:gd name="connsiteX3702" fmla="*/ 3938837 w 7009804"/>
              <a:gd name="connsiteY3702" fmla="*/ 4463308 h 5834063"/>
              <a:gd name="connsiteX3703" fmla="*/ 3940115 w 7009804"/>
              <a:gd name="connsiteY3703" fmla="*/ 4457908 h 5834063"/>
              <a:gd name="connsiteX3704" fmla="*/ 5566172 w 7009804"/>
              <a:gd name="connsiteY3704" fmla="*/ 4457403 h 5834063"/>
              <a:gd name="connsiteX3705" fmla="*/ 5573613 w 7009804"/>
              <a:gd name="connsiteY3705" fmla="*/ 4457403 h 5834063"/>
              <a:gd name="connsiteX3706" fmla="*/ 5573613 w 7009804"/>
              <a:gd name="connsiteY3706" fmla="*/ 4464844 h 5834063"/>
              <a:gd name="connsiteX3707" fmla="*/ 5566172 w 7009804"/>
              <a:gd name="connsiteY3707" fmla="*/ 4457403 h 5834063"/>
              <a:gd name="connsiteX3708" fmla="*/ 5186660 w 7009804"/>
              <a:gd name="connsiteY3708" fmla="*/ 4457403 h 5834063"/>
              <a:gd name="connsiteX3709" fmla="*/ 5186660 w 7009804"/>
              <a:gd name="connsiteY3709" fmla="*/ 4464844 h 5834063"/>
              <a:gd name="connsiteX3710" fmla="*/ 5194420 w 7009804"/>
              <a:gd name="connsiteY3710" fmla="*/ 4468725 h 5834063"/>
              <a:gd name="connsiteX3711" fmla="*/ 5189709 w 7009804"/>
              <a:gd name="connsiteY3711" fmla="*/ 4459862 h 5834063"/>
              <a:gd name="connsiteX3712" fmla="*/ 5192529 w 7009804"/>
              <a:gd name="connsiteY3712" fmla="*/ 4460708 h 5834063"/>
              <a:gd name="connsiteX3713" fmla="*/ 5201543 w 7009804"/>
              <a:gd name="connsiteY3713" fmla="*/ 4467547 h 5834063"/>
              <a:gd name="connsiteX3714" fmla="*/ 5201543 w 7009804"/>
              <a:gd name="connsiteY3714" fmla="*/ 4464844 h 5834063"/>
              <a:gd name="connsiteX3715" fmla="*/ 5194101 w 7009804"/>
              <a:gd name="connsiteY3715" fmla="*/ 4461124 h 5834063"/>
              <a:gd name="connsiteX3716" fmla="*/ 5186660 w 7009804"/>
              <a:gd name="connsiteY3716" fmla="*/ 4457403 h 5834063"/>
              <a:gd name="connsiteX3717" fmla="*/ 6162414 w 7009804"/>
              <a:gd name="connsiteY3717" fmla="*/ 4452752 h 5834063"/>
              <a:gd name="connsiteX3718" fmla="*/ 6157763 w 7009804"/>
              <a:gd name="connsiteY3718" fmla="*/ 4453682 h 5834063"/>
              <a:gd name="connsiteX3719" fmla="*/ 6154043 w 7009804"/>
              <a:gd name="connsiteY3719" fmla="*/ 4464844 h 5834063"/>
              <a:gd name="connsiteX3720" fmla="*/ 6161484 w 7009804"/>
              <a:gd name="connsiteY3720" fmla="*/ 4472286 h 5834063"/>
              <a:gd name="connsiteX3721" fmla="*/ 6172646 w 7009804"/>
              <a:gd name="connsiteY3721" fmla="*/ 4476006 h 5834063"/>
              <a:gd name="connsiteX3722" fmla="*/ 6183808 w 7009804"/>
              <a:gd name="connsiteY3722" fmla="*/ 4479727 h 5834063"/>
              <a:gd name="connsiteX3723" fmla="*/ 6206133 w 7009804"/>
              <a:gd name="connsiteY3723" fmla="*/ 4494610 h 5834063"/>
              <a:gd name="connsiteX3724" fmla="*/ 6206133 w 7009804"/>
              <a:gd name="connsiteY3724" fmla="*/ 4479727 h 5834063"/>
              <a:gd name="connsiteX3725" fmla="*/ 6194971 w 7009804"/>
              <a:gd name="connsiteY3725" fmla="*/ 4472286 h 5834063"/>
              <a:gd name="connsiteX3726" fmla="*/ 6187529 w 7009804"/>
              <a:gd name="connsiteY3726" fmla="*/ 4468565 h 5834063"/>
              <a:gd name="connsiteX3727" fmla="*/ 6168926 w 7009804"/>
              <a:gd name="connsiteY3727" fmla="*/ 4457403 h 5834063"/>
              <a:gd name="connsiteX3728" fmla="*/ 6162414 w 7009804"/>
              <a:gd name="connsiteY3728" fmla="*/ 4452752 h 5834063"/>
              <a:gd name="connsiteX3729" fmla="*/ 4519606 w 7009804"/>
              <a:gd name="connsiteY3729" fmla="*/ 4451647 h 5834063"/>
              <a:gd name="connsiteX3730" fmla="*/ 4521133 w 7009804"/>
              <a:gd name="connsiteY3730" fmla="*/ 4452888 h 5834063"/>
              <a:gd name="connsiteX3731" fmla="*/ 4521408 w 7009804"/>
              <a:gd name="connsiteY3731" fmla="*/ 4452953 h 5834063"/>
              <a:gd name="connsiteX3732" fmla="*/ 4520654 w 7009804"/>
              <a:gd name="connsiteY3732" fmla="*/ 4451822 h 5834063"/>
              <a:gd name="connsiteX3733" fmla="*/ 5380137 w 7009804"/>
              <a:gd name="connsiteY3733" fmla="*/ 4449961 h 5834063"/>
              <a:gd name="connsiteX3734" fmla="*/ 5383857 w 7009804"/>
              <a:gd name="connsiteY3734" fmla="*/ 4457403 h 5834063"/>
              <a:gd name="connsiteX3735" fmla="*/ 5387578 w 7009804"/>
              <a:gd name="connsiteY3735" fmla="*/ 4449961 h 5834063"/>
              <a:gd name="connsiteX3736" fmla="*/ 3929191 w 7009804"/>
              <a:gd name="connsiteY3736" fmla="*/ 4449621 h 5834063"/>
              <a:gd name="connsiteX3737" fmla="*/ 3934014 w 7009804"/>
              <a:gd name="connsiteY3737" fmla="*/ 4456464 h 5834063"/>
              <a:gd name="connsiteX3738" fmla="*/ 3932736 w 7009804"/>
              <a:gd name="connsiteY3738" fmla="*/ 4461864 h 5834063"/>
              <a:gd name="connsiteX3739" fmla="*/ 3924862 w 7009804"/>
              <a:gd name="connsiteY3739" fmla="*/ 4454298 h 5834063"/>
              <a:gd name="connsiteX3740" fmla="*/ 3929191 w 7009804"/>
              <a:gd name="connsiteY3740" fmla="*/ 4449621 h 5834063"/>
              <a:gd name="connsiteX3741" fmla="*/ 5469065 w 7009804"/>
              <a:gd name="connsiteY3741" fmla="*/ 4449189 h 5834063"/>
              <a:gd name="connsiteX3742" fmla="*/ 5467787 w 7009804"/>
              <a:gd name="connsiteY3742" fmla="*/ 4454588 h 5834063"/>
              <a:gd name="connsiteX3743" fmla="*/ 5465376 w 7009804"/>
              <a:gd name="connsiteY3743" fmla="*/ 4451167 h 5834063"/>
              <a:gd name="connsiteX3744" fmla="*/ 5469065 w 7009804"/>
              <a:gd name="connsiteY3744" fmla="*/ 4449189 h 5834063"/>
              <a:gd name="connsiteX3745" fmla="*/ 5114106 w 7009804"/>
              <a:gd name="connsiteY3745" fmla="*/ 4445311 h 5834063"/>
              <a:gd name="connsiteX3746" fmla="*/ 5112246 w 7009804"/>
              <a:gd name="connsiteY3746" fmla="*/ 4446241 h 5834063"/>
              <a:gd name="connsiteX3747" fmla="*/ 5119687 w 7009804"/>
              <a:gd name="connsiteY3747" fmla="*/ 4457403 h 5834063"/>
              <a:gd name="connsiteX3748" fmla="*/ 5127129 w 7009804"/>
              <a:gd name="connsiteY3748" fmla="*/ 4457403 h 5834063"/>
              <a:gd name="connsiteX3749" fmla="*/ 5119687 w 7009804"/>
              <a:gd name="connsiteY3749" fmla="*/ 4449961 h 5834063"/>
              <a:gd name="connsiteX3750" fmla="*/ 5114106 w 7009804"/>
              <a:gd name="connsiteY3750" fmla="*/ 4445311 h 5834063"/>
              <a:gd name="connsiteX3751" fmla="*/ 6607968 w 7009804"/>
              <a:gd name="connsiteY3751" fmla="*/ 4442520 h 5834063"/>
              <a:gd name="connsiteX3752" fmla="*/ 6652616 w 7009804"/>
              <a:gd name="connsiteY3752" fmla="*/ 4479727 h 5834063"/>
              <a:gd name="connsiteX3753" fmla="*/ 6652616 w 7009804"/>
              <a:gd name="connsiteY3753" fmla="*/ 4487168 h 5834063"/>
              <a:gd name="connsiteX3754" fmla="*/ 6656338 w 7009804"/>
              <a:gd name="connsiteY3754" fmla="*/ 4490889 h 5834063"/>
              <a:gd name="connsiteX3755" fmla="*/ 6667500 w 7009804"/>
              <a:gd name="connsiteY3755" fmla="*/ 4494610 h 5834063"/>
              <a:gd name="connsiteX3756" fmla="*/ 6682382 w 7009804"/>
              <a:gd name="connsiteY3756" fmla="*/ 4502051 h 5834063"/>
              <a:gd name="connsiteX3757" fmla="*/ 6689824 w 7009804"/>
              <a:gd name="connsiteY3757" fmla="*/ 4509493 h 5834063"/>
              <a:gd name="connsiteX3758" fmla="*/ 6697265 w 7009804"/>
              <a:gd name="connsiteY3758" fmla="*/ 4516934 h 5834063"/>
              <a:gd name="connsiteX3759" fmla="*/ 6689824 w 7009804"/>
              <a:gd name="connsiteY3759" fmla="*/ 4524375 h 5834063"/>
              <a:gd name="connsiteX3760" fmla="*/ 6674941 w 7009804"/>
              <a:gd name="connsiteY3760" fmla="*/ 4520655 h 5834063"/>
              <a:gd name="connsiteX3761" fmla="*/ 6652616 w 7009804"/>
              <a:gd name="connsiteY3761" fmla="*/ 4494610 h 5834063"/>
              <a:gd name="connsiteX3762" fmla="*/ 5610820 w 7009804"/>
              <a:gd name="connsiteY3762" fmla="*/ 4442520 h 5834063"/>
              <a:gd name="connsiteX3763" fmla="*/ 5618262 w 7009804"/>
              <a:gd name="connsiteY3763" fmla="*/ 4442520 h 5834063"/>
              <a:gd name="connsiteX3764" fmla="*/ 5618262 w 7009804"/>
              <a:gd name="connsiteY3764" fmla="*/ 4449961 h 5834063"/>
              <a:gd name="connsiteX3765" fmla="*/ 5610820 w 7009804"/>
              <a:gd name="connsiteY3765" fmla="*/ 4442520 h 5834063"/>
              <a:gd name="connsiteX3766" fmla="*/ 4137195 w 7009804"/>
              <a:gd name="connsiteY3766" fmla="*/ 4441836 h 5834063"/>
              <a:gd name="connsiteX3767" fmla="*/ 4148119 w 7009804"/>
              <a:gd name="connsiteY3767" fmla="*/ 4450124 h 5834063"/>
              <a:gd name="connsiteX3768" fmla="*/ 4152941 w 7009804"/>
              <a:gd name="connsiteY3768" fmla="*/ 4456968 h 5834063"/>
              <a:gd name="connsiteX3769" fmla="*/ 4142019 w 7009804"/>
              <a:gd name="connsiteY3769" fmla="*/ 4448680 h 5834063"/>
              <a:gd name="connsiteX3770" fmla="*/ 5290576 w 7009804"/>
              <a:gd name="connsiteY3770" fmla="*/ 4441151 h 5834063"/>
              <a:gd name="connsiteX3771" fmla="*/ 5302777 w 7009804"/>
              <a:gd name="connsiteY3771" fmla="*/ 4444039 h 5834063"/>
              <a:gd name="connsiteX3772" fmla="*/ 5306322 w 7009804"/>
              <a:gd name="connsiteY3772" fmla="*/ 4456282 h 5834063"/>
              <a:gd name="connsiteX3773" fmla="*/ 5295398 w 7009804"/>
              <a:gd name="connsiteY3773" fmla="*/ 4447995 h 5834063"/>
              <a:gd name="connsiteX3774" fmla="*/ 5290576 w 7009804"/>
              <a:gd name="connsiteY3774" fmla="*/ 4441151 h 5834063"/>
              <a:gd name="connsiteX3775" fmla="*/ 3886486 w 7009804"/>
              <a:gd name="connsiteY3775" fmla="*/ 4439512 h 5834063"/>
              <a:gd name="connsiteX3776" fmla="*/ 3891948 w 7009804"/>
              <a:gd name="connsiteY3776" fmla="*/ 4443656 h 5834063"/>
              <a:gd name="connsiteX3777" fmla="*/ 3891309 w 7009804"/>
              <a:gd name="connsiteY3777" fmla="*/ 4446356 h 5834063"/>
              <a:gd name="connsiteX3778" fmla="*/ 3885208 w 7009804"/>
              <a:gd name="connsiteY3778" fmla="*/ 4444911 h 5834063"/>
              <a:gd name="connsiteX3779" fmla="*/ 3886486 w 7009804"/>
              <a:gd name="connsiteY3779" fmla="*/ 4439512 h 5834063"/>
              <a:gd name="connsiteX3780" fmla="*/ 5485100 w 7009804"/>
              <a:gd name="connsiteY3780" fmla="*/ 4435879 h 5834063"/>
              <a:gd name="connsiteX3781" fmla="*/ 5494746 w 7009804"/>
              <a:gd name="connsiteY3781" fmla="*/ 4449566 h 5834063"/>
              <a:gd name="connsiteX3782" fmla="*/ 5483822 w 7009804"/>
              <a:gd name="connsiteY3782" fmla="*/ 4441278 h 5834063"/>
              <a:gd name="connsiteX3783" fmla="*/ 5800576 w 7009804"/>
              <a:gd name="connsiteY3783" fmla="*/ 4435079 h 5834063"/>
              <a:gd name="connsiteX3784" fmla="*/ 5796855 w 7009804"/>
              <a:gd name="connsiteY3784" fmla="*/ 4442520 h 5834063"/>
              <a:gd name="connsiteX3785" fmla="*/ 5804297 w 7009804"/>
              <a:gd name="connsiteY3785" fmla="*/ 4442520 h 5834063"/>
              <a:gd name="connsiteX3786" fmla="*/ 5808017 w 7009804"/>
              <a:gd name="connsiteY3786" fmla="*/ 4438799 h 5834063"/>
              <a:gd name="connsiteX3787" fmla="*/ 5800576 w 7009804"/>
              <a:gd name="connsiteY3787" fmla="*/ 4435079 h 5834063"/>
              <a:gd name="connsiteX3788" fmla="*/ 5566172 w 7009804"/>
              <a:gd name="connsiteY3788" fmla="*/ 4435079 h 5834063"/>
              <a:gd name="connsiteX3789" fmla="*/ 5573613 w 7009804"/>
              <a:gd name="connsiteY3789" fmla="*/ 4435079 h 5834063"/>
              <a:gd name="connsiteX3790" fmla="*/ 5573613 w 7009804"/>
              <a:gd name="connsiteY3790" fmla="*/ 4442520 h 5834063"/>
              <a:gd name="connsiteX3791" fmla="*/ 5569892 w 7009804"/>
              <a:gd name="connsiteY3791" fmla="*/ 4438799 h 5834063"/>
              <a:gd name="connsiteX3792" fmla="*/ 5566172 w 7009804"/>
              <a:gd name="connsiteY3792" fmla="*/ 4435079 h 5834063"/>
              <a:gd name="connsiteX3793" fmla="*/ 5313164 w 7009804"/>
              <a:gd name="connsiteY3793" fmla="*/ 4435079 h 5834063"/>
              <a:gd name="connsiteX3794" fmla="*/ 5328047 w 7009804"/>
              <a:gd name="connsiteY3794" fmla="*/ 4435079 h 5834063"/>
              <a:gd name="connsiteX3795" fmla="*/ 5335488 w 7009804"/>
              <a:gd name="connsiteY3795" fmla="*/ 4435079 h 5834063"/>
              <a:gd name="connsiteX3796" fmla="*/ 5335488 w 7009804"/>
              <a:gd name="connsiteY3796" fmla="*/ 4442520 h 5834063"/>
              <a:gd name="connsiteX3797" fmla="*/ 5320605 w 7009804"/>
              <a:gd name="connsiteY3797" fmla="*/ 4442520 h 5834063"/>
              <a:gd name="connsiteX3798" fmla="*/ 4556703 w 7009804"/>
              <a:gd name="connsiteY3798" fmla="*/ 4435079 h 5834063"/>
              <a:gd name="connsiteX3799" fmla="*/ 4557388 w 7009804"/>
              <a:gd name="connsiteY3799" fmla="*/ 4435811 h 5834063"/>
              <a:gd name="connsiteX3800" fmla="*/ 4563668 w 7009804"/>
              <a:gd name="connsiteY3800" fmla="*/ 4442520 h 5834063"/>
              <a:gd name="connsiteX3801" fmla="*/ 4569024 w 7009804"/>
              <a:gd name="connsiteY3801" fmla="*/ 4442520 h 5834063"/>
              <a:gd name="connsiteX3802" fmla="*/ 4569024 w 7009804"/>
              <a:gd name="connsiteY3802" fmla="*/ 4448243 h 5834063"/>
              <a:gd name="connsiteX3803" fmla="*/ 4570633 w 7009804"/>
              <a:gd name="connsiteY3803" fmla="*/ 4449961 h 5834063"/>
              <a:gd name="connsiteX3804" fmla="*/ 4576465 w 7009804"/>
              <a:gd name="connsiteY3804" fmla="*/ 4449961 h 5834063"/>
              <a:gd name="connsiteX3805" fmla="*/ 4576465 w 7009804"/>
              <a:gd name="connsiteY3805" fmla="*/ 4442520 h 5834063"/>
              <a:gd name="connsiteX3806" fmla="*/ 4569024 w 7009804"/>
              <a:gd name="connsiteY3806" fmla="*/ 4442520 h 5834063"/>
              <a:gd name="connsiteX3807" fmla="*/ 4561582 w 7009804"/>
              <a:gd name="connsiteY3807" fmla="*/ 4435079 h 5834063"/>
              <a:gd name="connsiteX3808" fmla="*/ 4493185 w 7009804"/>
              <a:gd name="connsiteY3808" fmla="*/ 4434869 h 5834063"/>
              <a:gd name="connsiteX3809" fmla="*/ 4494114 w 7009804"/>
              <a:gd name="connsiteY3809" fmla="*/ 4435574 h 5834063"/>
              <a:gd name="connsiteX3810" fmla="*/ 4494507 w 7009804"/>
              <a:gd name="connsiteY3810" fmla="*/ 4435182 h 5834063"/>
              <a:gd name="connsiteX3811" fmla="*/ 3889928 w 7009804"/>
              <a:gd name="connsiteY3811" fmla="*/ 4431774 h 5834063"/>
              <a:gd name="connsiteX3812" fmla="*/ 3899965 w 7009804"/>
              <a:gd name="connsiteY3812" fmla="*/ 4437001 h 5834063"/>
              <a:gd name="connsiteX3813" fmla="*/ 3897409 w 7009804"/>
              <a:gd name="connsiteY3813" fmla="*/ 4447800 h 5834063"/>
              <a:gd name="connsiteX3814" fmla="*/ 3892587 w 7009804"/>
              <a:gd name="connsiteY3814" fmla="*/ 4440956 h 5834063"/>
              <a:gd name="connsiteX3815" fmla="*/ 3890814 w 7009804"/>
              <a:gd name="connsiteY3815" fmla="*/ 4434835 h 5834063"/>
              <a:gd name="connsiteX3816" fmla="*/ 3881663 w 7009804"/>
              <a:gd name="connsiteY3816" fmla="*/ 4432669 h 5834063"/>
              <a:gd name="connsiteX3817" fmla="*/ 3889928 w 7009804"/>
              <a:gd name="connsiteY3817" fmla="*/ 4431774 h 5834063"/>
              <a:gd name="connsiteX3818" fmla="*/ 3869462 w 7009804"/>
              <a:gd name="connsiteY3818" fmla="*/ 4429781 h 5834063"/>
              <a:gd name="connsiteX3819" fmla="*/ 3875562 w 7009804"/>
              <a:gd name="connsiteY3819" fmla="*/ 4431225 h 5834063"/>
              <a:gd name="connsiteX3820" fmla="*/ 3871234 w 7009804"/>
              <a:gd name="connsiteY3820" fmla="*/ 4435902 h 5834063"/>
              <a:gd name="connsiteX3821" fmla="*/ 3869462 w 7009804"/>
              <a:gd name="connsiteY3821" fmla="*/ 4429781 h 5834063"/>
              <a:gd name="connsiteX3822" fmla="*/ 6022888 w 7009804"/>
              <a:gd name="connsiteY3822" fmla="*/ 4423916 h 5834063"/>
              <a:gd name="connsiteX3823" fmla="*/ 6027539 w 7009804"/>
              <a:gd name="connsiteY3823" fmla="*/ 4427637 h 5834063"/>
              <a:gd name="connsiteX3824" fmla="*/ 6042422 w 7009804"/>
              <a:gd name="connsiteY3824" fmla="*/ 4442520 h 5834063"/>
              <a:gd name="connsiteX3825" fmla="*/ 6034980 w 7009804"/>
              <a:gd name="connsiteY3825" fmla="*/ 4442520 h 5834063"/>
              <a:gd name="connsiteX3826" fmla="*/ 6023818 w 7009804"/>
              <a:gd name="connsiteY3826" fmla="*/ 4427637 h 5834063"/>
              <a:gd name="connsiteX3827" fmla="*/ 6022888 w 7009804"/>
              <a:gd name="connsiteY3827" fmla="*/ 4423916 h 5834063"/>
              <a:gd name="connsiteX3828" fmla="*/ 5333570 w 7009804"/>
              <a:gd name="connsiteY3828" fmla="*/ 4422818 h 5834063"/>
              <a:gd name="connsiteX3829" fmla="*/ 5346904 w 7009804"/>
              <a:gd name="connsiteY3829" fmla="*/ 4434527 h 5834063"/>
              <a:gd name="connsiteX3830" fmla="*/ 5352772 w 7009804"/>
              <a:gd name="connsiteY3830" fmla="*/ 4449961 h 5834063"/>
              <a:gd name="connsiteX3831" fmla="*/ 5365254 w 7009804"/>
              <a:gd name="connsiteY3831" fmla="*/ 4449961 h 5834063"/>
              <a:gd name="connsiteX3832" fmla="*/ 5368974 w 7009804"/>
              <a:gd name="connsiteY3832" fmla="*/ 4449961 h 5834063"/>
              <a:gd name="connsiteX3833" fmla="*/ 5372695 w 7009804"/>
              <a:gd name="connsiteY3833" fmla="*/ 4442520 h 5834063"/>
              <a:gd name="connsiteX3834" fmla="*/ 5371300 w 7009804"/>
              <a:gd name="connsiteY3834" fmla="*/ 4440195 h 5834063"/>
              <a:gd name="connsiteX3835" fmla="*/ 5395019 w 7009804"/>
              <a:gd name="connsiteY3835" fmla="*/ 4449961 h 5834063"/>
              <a:gd name="connsiteX3836" fmla="*/ 5417344 w 7009804"/>
              <a:gd name="connsiteY3836" fmla="*/ 4468565 h 5834063"/>
              <a:gd name="connsiteX3837" fmla="*/ 5428506 w 7009804"/>
              <a:gd name="connsiteY3837" fmla="*/ 4476006 h 5834063"/>
              <a:gd name="connsiteX3838" fmla="*/ 5439668 w 7009804"/>
              <a:gd name="connsiteY3838" fmla="*/ 4479727 h 5834063"/>
              <a:gd name="connsiteX3839" fmla="*/ 5447109 w 7009804"/>
              <a:gd name="connsiteY3839" fmla="*/ 4487168 h 5834063"/>
              <a:gd name="connsiteX3840" fmla="*/ 5443388 w 7009804"/>
              <a:gd name="connsiteY3840" fmla="*/ 4498331 h 5834063"/>
              <a:gd name="connsiteX3841" fmla="*/ 5432226 w 7009804"/>
              <a:gd name="connsiteY3841" fmla="*/ 4502051 h 5834063"/>
              <a:gd name="connsiteX3842" fmla="*/ 5424785 w 7009804"/>
              <a:gd name="connsiteY3842" fmla="*/ 4498331 h 5834063"/>
              <a:gd name="connsiteX3843" fmla="*/ 5424785 w 7009804"/>
              <a:gd name="connsiteY3843" fmla="*/ 4494610 h 5834063"/>
              <a:gd name="connsiteX3844" fmla="*/ 5417344 w 7009804"/>
              <a:gd name="connsiteY3844" fmla="*/ 4487168 h 5834063"/>
              <a:gd name="connsiteX3845" fmla="*/ 5402461 w 7009804"/>
              <a:gd name="connsiteY3845" fmla="*/ 4476006 h 5834063"/>
              <a:gd name="connsiteX3846" fmla="*/ 5402461 w 7009804"/>
              <a:gd name="connsiteY3846" fmla="*/ 4464844 h 5834063"/>
              <a:gd name="connsiteX3847" fmla="*/ 5387578 w 7009804"/>
              <a:gd name="connsiteY3847" fmla="*/ 4479727 h 5834063"/>
              <a:gd name="connsiteX3848" fmla="*/ 5380137 w 7009804"/>
              <a:gd name="connsiteY3848" fmla="*/ 4487168 h 5834063"/>
              <a:gd name="connsiteX3849" fmla="*/ 5368974 w 7009804"/>
              <a:gd name="connsiteY3849" fmla="*/ 4487168 h 5834063"/>
              <a:gd name="connsiteX3850" fmla="*/ 5365254 w 7009804"/>
              <a:gd name="connsiteY3850" fmla="*/ 4494610 h 5834063"/>
              <a:gd name="connsiteX3851" fmla="*/ 5357812 w 7009804"/>
              <a:gd name="connsiteY3851" fmla="*/ 4502051 h 5834063"/>
              <a:gd name="connsiteX3852" fmla="*/ 5350371 w 7009804"/>
              <a:gd name="connsiteY3852" fmla="*/ 4487168 h 5834063"/>
              <a:gd name="connsiteX3853" fmla="*/ 5350371 w 7009804"/>
              <a:gd name="connsiteY3853" fmla="*/ 4476006 h 5834063"/>
              <a:gd name="connsiteX3854" fmla="*/ 5342929 w 7009804"/>
              <a:gd name="connsiteY3854" fmla="*/ 4464844 h 5834063"/>
              <a:gd name="connsiteX3855" fmla="*/ 5342929 w 7009804"/>
              <a:gd name="connsiteY3855" fmla="*/ 4457403 h 5834063"/>
              <a:gd name="connsiteX3856" fmla="*/ 5342929 w 7009804"/>
              <a:gd name="connsiteY3856" fmla="*/ 4449961 h 5834063"/>
              <a:gd name="connsiteX3857" fmla="*/ 5350371 w 7009804"/>
              <a:gd name="connsiteY3857" fmla="*/ 4449961 h 5834063"/>
              <a:gd name="connsiteX3858" fmla="*/ 5352697 w 7009804"/>
              <a:gd name="connsiteY3858" fmla="*/ 4449961 h 5834063"/>
              <a:gd name="connsiteX3859" fmla="*/ 5348039 w 7009804"/>
              <a:gd name="connsiteY3859" fmla="*/ 4443350 h 5834063"/>
              <a:gd name="connsiteX3860" fmla="*/ 5338392 w 7009804"/>
              <a:gd name="connsiteY3860" fmla="*/ 4429662 h 5834063"/>
              <a:gd name="connsiteX3861" fmla="*/ 6399609 w 7009804"/>
              <a:gd name="connsiteY3861" fmla="*/ 4420196 h 5834063"/>
              <a:gd name="connsiteX3862" fmla="*/ 6407051 w 7009804"/>
              <a:gd name="connsiteY3862" fmla="*/ 4423916 h 5834063"/>
              <a:gd name="connsiteX3863" fmla="*/ 6407051 w 7009804"/>
              <a:gd name="connsiteY3863" fmla="*/ 4427637 h 5834063"/>
              <a:gd name="connsiteX3864" fmla="*/ 6399609 w 7009804"/>
              <a:gd name="connsiteY3864" fmla="*/ 4427637 h 5834063"/>
              <a:gd name="connsiteX3865" fmla="*/ 6392168 w 7009804"/>
              <a:gd name="connsiteY3865" fmla="*/ 4423916 h 5834063"/>
              <a:gd name="connsiteX3866" fmla="*/ 6399609 w 7009804"/>
              <a:gd name="connsiteY3866" fmla="*/ 4420196 h 5834063"/>
              <a:gd name="connsiteX3867" fmla="*/ 5320605 w 7009804"/>
              <a:gd name="connsiteY3867" fmla="*/ 4420196 h 5834063"/>
              <a:gd name="connsiteX3868" fmla="*/ 5328047 w 7009804"/>
              <a:gd name="connsiteY3868" fmla="*/ 4427637 h 5834063"/>
              <a:gd name="connsiteX3869" fmla="*/ 5313164 w 7009804"/>
              <a:gd name="connsiteY3869" fmla="*/ 4427637 h 5834063"/>
              <a:gd name="connsiteX3870" fmla="*/ 4122539 w 7009804"/>
              <a:gd name="connsiteY3870" fmla="*/ 4420196 h 5834063"/>
              <a:gd name="connsiteX3871" fmla="*/ 4129981 w 7009804"/>
              <a:gd name="connsiteY3871" fmla="*/ 4420196 h 5834063"/>
              <a:gd name="connsiteX3872" fmla="*/ 4126260 w 7009804"/>
              <a:gd name="connsiteY3872" fmla="*/ 4427637 h 5834063"/>
              <a:gd name="connsiteX3873" fmla="*/ 4122539 w 7009804"/>
              <a:gd name="connsiteY3873" fmla="*/ 4427637 h 5834063"/>
              <a:gd name="connsiteX3874" fmla="*/ 4122539 w 7009804"/>
              <a:gd name="connsiteY3874" fmla="*/ 4420196 h 5834063"/>
              <a:gd name="connsiteX3875" fmla="*/ 5387578 w 7009804"/>
              <a:gd name="connsiteY3875" fmla="*/ 4416475 h 5834063"/>
              <a:gd name="connsiteX3876" fmla="*/ 5395019 w 7009804"/>
              <a:gd name="connsiteY3876" fmla="*/ 4420196 h 5834063"/>
              <a:gd name="connsiteX3877" fmla="*/ 5417344 w 7009804"/>
              <a:gd name="connsiteY3877" fmla="*/ 4427637 h 5834063"/>
              <a:gd name="connsiteX3878" fmla="*/ 5432226 w 7009804"/>
              <a:gd name="connsiteY3878" fmla="*/ 4435079 h 5834063"/>
              <a:gd name="connsiteX3879" fmla="*/ 5432226 w 7009804"/>
              <a:gd name="connsiteY3879" fmla="*/ 4438799 h 5834063"/>
              <a:gd name="connsiteX3880" fmla="*/ 5439668 w 7009804"/>
              <a:gd name="connsiteY3880" fmla="*/ 4442520 h 5834063"/>
              <a:gd name="connsiteX3881" fmla="*/ 5424785 w 7009804"/>
              <a:gd name="connsiteY3881" fmla="*/ 4442520 h 5834063"/>
              <a:gd name="connsiteX3882" fmla="*/ 5409902 w 7009804"/>
              <a:gd name="connsiteY3882" fmla="*/ 4442520 h 5834063"/>
              <a:gd name="connsiteX3883" fmla="*/ 5402461 w 7009804"/>
              <a:gd name="connsiteY3883" fmla="*/ 4442520 h 5834063"/>
              <a:gd name="connsiteX3884" fmla="*/ 5391299 w 7009804"/>
              <a:gd name="connsiteY3884" fmla="*/ 4431358 h 5834063"/>
              <a:gd name="connsiteX3885" fmla="*/ 5380137 w 7009804"/>
              <a:gd name="connsiteY3885" fmla="*/ 4427637 h 5834063"/>
              <a:gd name="connsiteX3886" fmla="*/ 5380137 w 7009804"/>
              <a:gd name="connsiteY3886" fmla="*/ 4420196 h 5834063"/>
              <a:gd name="connsiteX3887" fmla="*/ 5387578 w 7009804"/>
              <a:gd name="connsiteY3887" fmla="*/ 4416475 h 5834063"/>
              <a:gd name="connsiteX3888" fmla="*/ 5767090 w 7009804"/>
              <a:gd name="connsiteY3888" fmla="*/ 4412754 h 5834063"/>
              <a:gd name="connsiteX3889" fmla="*/ 5759648 w 7009804"/>
              <a:gd name="connsiteY3889" fmla="*/ 4416475 h 5834063"/>
              <a:gd name="connsiteX3890" fmla="*/ 5759648 w 7009804"/>
              <a:gd name="connsiteY3890" fmla="*/ 4420196 h 5834063"/>
              <a:gd name="connsiteX3891" fmla="*/ 5774531 w 7009804"/>
              <a:gd name="connsiteY3891" fmla="*/ 4420196 h 5834063"/>
              <a:gd name="connsiteX3892" fmla="*/ 5774531 w 7009804"/>
              <a:gd name="connsiteY3892" fmla="*/ 4412754 h 5834063"/>
              <a:gd name="connsiteX3893" fmla="*/ 5767090 w 7009804"/>
              <a:gd name="connsiteY3893" fmla="*/ 4412754 h 5834063"/>
              <a:gd name="connsiteX3894" fmla="*/ 4542979 w 7009804"/>
              <a:gd name="connsiteY3894" fmla="*/ 4412754 h 5834063"/>
              <a:gd name="connsiteX3895" fmla="*/ 4540380 w 7009804"/>
              <a:gd name="connsiteY3895" fmla="*/ 4417954 h 5834063"/>
              <a:gd name="connsiteX3896" fmla="*/ 4547104 w 7009804"/>
              <a:gd name="connsiteY3896" fmla="*/ 4424824 h 5834063"/>
              <a:gd name="connsiteX3897" fmla="*/ 4553208 w 7009804"/>
              <a:gd name="connsiteY3897" fmla="*/ 4431345 h 5834063"/>
              <a:gd name="connsiteX3898" fmla="*/ 4550420 w 7009804"/>
              <a:gd name="connsiteY3898" fmla="*/ 4420196 h 5834063"/>
              <a:gd name="connsiteX3899" fmla="*/ 4542979 w 7009804"/>
              <a:gd name="connsiteY3899" fmla="*/ 4412754 h 5834063"/>
              <a:gd name="connsiteX3900" fmla="*/ 5268874 w 7009804"/>
              <a:gd name="connsiteY3900" fmla="*/ 4410356 h 5834063"/>
              <a:gd name="connsiteX3901" fmla="*/ 5274372 w 7009804"/>
              <a:gd name="connsiteY3901" fmla="*/ 4410944 h 5834063"/>
              <a:gd name="connsiteX3902" fmla="*/ 5283486 w 7009804"/>
              <a:gd name="connsiteY3902" fmla="*/ 4416666 h 5834063"/>
              <a:gd name="connsiteX3903" fmla="*/ 5288309 w 7009804"/>
              <a:gd name="connsiteY3903" fmla="*/ 4423509 h 5834063"/>
              <a:gd name="connsiteX3904" fmla="*/ 5287031 w 7009804"/>
              <a:gd name="connsiteY3904" fmla="*/ 4428909 h 5834063"/>
              <a:gd name="connsiteX3905" fmla="*/ 5274830 w 7009804"/>
              <a:gd name="connsiteY3905" fmla="*/ 4426021 h 5834063"/>
              <a:gd name="connsiteX3906" fmla="*/ 5268874 w 7009804"/>
              <a:gd name="connsiteY3906" fmla="*/ 4410356 h 5834063"/>
              <a:gd name="connsiteX3907" fmla="*/ 6637734 w 7009804"/>
              <a:gd name="connsiteY3907" fmla="*/ 4405313 h 5834063"/>
              <a:gd name="connsiteX3908" fmla="*/ 6645176 w 7009804"/>
              <a:gd name="connsiteY3908" fmla="*/ 4412754 h 5834063"/>
              <a:gd name="connsiteX3909" fmla="*/ 6637734 w 7009804"/>
              <a:gd name="connsiteY3909" fmla="*/ 4412754 h 5834063"/>
              <a:gd name="connsiteX3910" fmla="*/ 3863651 w 7009804"/>
              <a:gd name="connsiteY3910" fmla="*/ 4399895 h 5834063"/>
              <a:gd name="connsiteX3911" fmla="*/ 3868474 w 7009804"/>
              <a:gd name="connsiteY3911" fmla="*/ 4406739 h 5834063"/>
              <a:gd name="connsiteX3912" fmla="*/ 3867196 w 7009804"/>
              <a:gd name="connsiteY3912" fmla="*/ 4412138 h 5834063"/>
              <a:gd name="connsiteX3913" fmla="*/ 3854994 w 7009804"/>
              <a:gd name="connsiteY3913" fmla="*/ 4409250 h 5834063"/>
              <a:gd name="connsiteX3914" fmla="*/ 5514082 w 7009804"/>
              <a:gd name="connsiteY3914" fmla="*/ 4397872 h 5834063"/>
              <a:gd name="connsiteX3915" fmla="*/ 5521523 w 7009804"/>
              <a:gd name="connsiteY3915" fmla="*/ 4397872 h 5834063"/>
              <a:gd name="connsiteX3916" fmla="*/ 5517803 w 7009804"/>
              <a:gd name="connsiteY3916" fmla="*/ 4405313 h 5834063"/>
              <a:gd name="connsiteX3917" fmla="*/ 5514082 w 7009804"/>
              <a:gd name="connsiteY3917" fmla="*/ 4397872 h 5834063"/>
              <a:gd name="connsiteX3918" fmla="*/ 5417344 w 7009804"/>
              <a:gd name="connsiteY3918" fmla="*/ 4397872 h 5834063"/>
              <a:gd name="connsiteX3919" fmla="*/ 5417344 w 7009804"/>
              <a:gd name="connsiteY3919" fmla="*/ 4405313 h 5834063"/>
              <a:gd name="connsiteX3920" fmla="*/ 5409902 w 7009804"/>
              <a:gd name="connsiteY3920" fmla="*/ 4405313 h 5834063"/>
              <a:gd name="connsiteX3921" fmla="*/ 5417344 w 7009804"/>
              <a:gd name="connsiteY3921" fmla="*/ 4397872 h 5834063"/>
              <a:gd name="connsiteX3922" fmla="*/ 4509492 w 7009804"/>
              <a:gd name="connsiteY3922" fmla="*/ 4397872 h 5834063"/>
              <a:gd name="connsiteX3923" fmla="*/ 4509492 w 7009804"/>
              <a:gd name="connsiteY3923" fmla="*/ 4398816 h 5834063"/>
              <a:gd name="connsiteX3924" fmla="*/ 4514333 w 7009804"/>
              <a:gd name="connsiteY3924" fmla="*/ 4399962 h 5834063"/>
              <a:gd name="connsiteX3925" fmla="*/ 4520434 w 7009804"/>
              <a:gd name="connsiteY3925" fmla="*/ 4401406 h 5834063"/>
              <a:gd name="connsiteX3926" fmla="*/ 4516829 w 7009804"/>
              <a:gd name="connsiteY3926" fmla="*/ 4397872 h 5834063"/>
              <a:gd name="connsiteX3927" fmla="*/ 3850722 w 7009804"/>
              <a:gd name="connsiteY3927" fmla="*/ 4393272 h 5834063"/>
              <a:gd name="connsiteX3928" fmla="*/ 3852088 w 7009804"/>
              <a:gd name="connsiteY3928" fmla="*/ 4394308 h 5834063"/>
              <a:gd name="connsiteX3929" fmla="*/ 3847760 w 7009804"/>
              <a:gd name="connsiteY3929" fmla="*/ 4398985 h 5834063"/>
              <a:gd name="connsiteX3930" fmla="*/ 3845348 w 7009804"/>
              <a:gd name="connsiteY3930" fmla="*/ 4395563 h 5834063"/>
              <a:gd name="connsiteX3931" fmla="*/ 3850722 w 7009804"/>
              <a:gd name="connsiteY3931" fmla="*/ 4393272 h 5834063"/>
              <a:gd name="connsiteX3932" fmla="*/ 5344790 w 7009804"/>
              <a:gd name="connsiteY3932" fmla="*/ 4393221 h 5834063"/>
              <a:gd name="connsiteX3933" fmla="*/ 5350371 w 7009804"/>
              <a:gd name="connsiteY3933" fmla="*/ 4397872 h 5834063"/>
              <a:gd name="connsiteX3934" fmla="*/ 5357812 w 7009804"/>
              <a:gd name="connsiteY3934" fmla="*/ 4409034 h 5834063"/>
              <a:gd name="connsiteX3935" fmla="*/ 5357812 w 7009804"/>
              <a:gd name="connsiteY3935" fmla="*/ 4412754 h 5834063"/>
              <a:gd name="connsiteX3936" fmla="*/ 5350371 w 7009804"/>
              <a:gd name="connsiteY3936" fmla="*/ 4405313 h 5834063"/>
              <a:gd name="connsiteX3937" fmla="*/ 5342929 w 7009804"/>
              <a:gd name="connsiteY3937" fmla="*/ 4394151 h 5834063"/>
              <a:gd name="connsiteX3938" fmla="*/ 5344790 w 7009804"/>
              <a:gd name="connsiteY3938" fmla="*/ 4393221 h 5834063"/>
              <a:gd name="connsiteX3939" fmla="*/ 5276397 w 7009804"/>
              <a:gd name="connsiteY3939" fmla="*/ 4392180 h 5834063"/>
              <a:gd name="connsiteX3940" fmla="*/ 5287320 w 7009804"/>
              <a:gd name="connsiteY3940" fmla="*/ 4400468 h 5834063"/>
              <a:gd name="connsiteX3941" fmla="*/ 5290865 w 7009804"/>
              <a:gd name="connsiteY3941" fmla="*/ 4412710 h 5834063"/>
              <a:gd name="connsiteX3942" fmla="*/ 5279942 w 7009804"/>
              <a:gd name="connsiteY3942" fmla="*/ 4404423 h 5834063"/>
              <a:gd name="connsiteX3943" fmla="*/ 5707558 w 7009804"/>
              <a:gd name="connsiteY3943" fmla="*/ 4390430 h 5834063"/>
              <a:gd name="connsiteX3944" fmla="*/ 5711279 w 7009804"/>
              <a:gd name="connsiteY3944" fmla="*/ 4397872 h 5834063"/>
              <a:gd name="connsiteX3945" fmla="*/ 5715000 w 7009804"/>
              <a:gd name="connsiteY3945" fmla="*/ 4394151 h 5834063"/>
              <a:gd name="connsiteX3946" fmla="*/ 5707558 w 7009804"/>
              <a:gd name="connsiteY3946" fmla="*/ 4390430 h 5834063"/>
              <a:gd name="connsiteX3947" fmla="*/ 5588496 w 7009804"/>
              <a:gd name="connsiteY3947" fmla="*/ 4390430 h 5834063"/>
              <a:gd name="connsiteX3948" fmla="*/ 5595937 w 7009804"/>
              <a:gd name="connsiteY3948" fmla="*/ 4390430 h 5834063"/>
              <a:gd name="connsiteX3949" fmla="*/ 5595937 w 7009804"/>
              <a:gd name="connsiteY3949" fmla="*/ 4397872 h 5834063"/>
              <a:gd name="connsiteX3950" fmla="*/ 5588496 w 7009804"/>
              <a:gd name="connsiteY3950" fmla="*/ 4390430 h 5834063"/>
              <a:gd name="connsiteX3951" fmla="*/ 5261074 w 7009804"/>
              <a:gd name="connsiteY3951" fmla="*/ 4390430 h 5834063"/>
              <a:gd name="connsiteX3952" fmla="*/ 5268515 w 7009804"/>
              <a:gd name="connsiteY3952" fmla="*/ 4397872 h 5834063"/>
              <a:gd name="connsiteX3953" fmla="*/ 5261074 w 7009804"/>
              <a:gd name="connsiteY3953" fmla="*/ 4397872 h 5834063"/>
              <a:gd name="connsiteX3954" fmla="*/ 5780112 w 7009804"/>
              <a:gd name="connsiteY3954" fmla="*/ 4386709 h 5834063"/>
              <a:gd name="connsiteX3955" fmla="*/ 5774531 w 7009804"/>
              <a:gd name="connsiteY3955" fmla="*/ 4390430 h 5834063"/>
              <a:gd name="connsiteX3956" fmla="*/ 5767090 w 7009804"/>
              <a:gd name="connsiteY3956" fmla="*/ 4397872 h 5834063"/>
              <a:gd name="connsiteX3957" fmla="*/ 5774531 w 7009804"/>
              <a:gd name="connsiteY3957" fmla="*/ 4405313 h 5834063"/>
              <a:gd name="connsiteX3958" fmla="*/ 5781972 w 7009804"/>
              <a:gd name="connsiteY3958" fmla="*/ 4412754 h 5834063"/>
              <a:gd name="connsiteX3959" fmla="*/ 5800576 w 7009804"/>
              <a:gd name="connsiteY3959" fmla="*/ 4416475 h 5834063"/>
              <a:gd name="connsiteX3960" fmla="*/ 5819179 w 7009804"/>
              <a:gd name="connsiteY3960" fmla="*/ 4427637 h 5834063"/>
              <a:gd name="connsiteX3961" fmla="*/ 5830342 w 7009804"/>
              <a:gd name="connsiteY3961" fmla="*/ 4431358 h 5834063"/>
              <a:gd name="connsiteX3962" fmla="*/ 5826621 w 7009804"/>
              <a:gd name="connsiteY3962" fmla="*/ 4435079 h 5834063"/>
              <a:gd name="connsiteX3963" fmla="*/ 5826621 w 7009804"/>
              <a:gd name="connsiteY3963" fmla="*/ 4449961 h 5834063"/>
              <a:gd name="connsiteX3964" fmla="*/ 5848945 w 7009804"/>
              <a:gd name="connsiteY3964" fmla="*/ 4457403 h 5834063"/>
              <a:gd name="connsiteX3965" fmla="*/ 5863828 w 7009804"/>
              <a:gd name="connsiteY3965" fmla="*/ 4449961 h 5834063"/>
              <a:gd name="connsiteX3966" fmla="*/ 5856387 w 7009804"/>
              <a:gd name="connsiteY3966" fmla="*/ 4449961 h 5834063"/>
              <a:gd name="connsiteX3967" fmla="*/ 5845224 w 7009804"/>
              <a:gd name="connsiteY3967" fmla="*/ 4438799 h 5834063"/>
              <a:gd name="connsiteX3968" fmla="*/ 5834062 w 7009804"/>
              <a:gd name="connsiteY3968" fmla="*/ 4423916 h 5834063"/>
              <a:gd name="connsiteX3969" fmla="*/ 5811738 w 7009804"/>
              <a:gd name="connsiteY3969" fmla="*/ 4405313 h 5834063"/>
              <a:gd name="connsiteX3970" fmla="*/ 5796855 w 7009804"/>
              <a:gd name="connsiteY3970" fmla="*/ 4401592 h 5834063"/>
              <a:gd name="connsiteX3971" fmla="*/ 5789414 w 7009804"/>
              <a:gd name="connsiteY3971" fmla="*/ 4397872 h 5834063"/>
              <a:gd name="connsiteX3972" fmla="*/ 5785693 w 7009804"/>
              <a:gd name="connsiteY3972" fmla="*/ 4397872 h 5834063"/>
              <a:gd name="connsiteX3973" fmla="*/ 5781972 w 7009804"/>
              <a:gd name="connsiteY3973" fmla="*/ 4390430 h 5834063"/>
              <a:gd name="connsiteX3974" fmla="*/ 5780112 w 7009804"/>
              <a:gd name="connsiteY3974" fmla="*/ 4386709 h 5834063"/>
              <a:gd name="connsiteX3975" fmla="*/ 5986611 w 7009804"/>
              <a:gd name="connsiteY3975" fmla="*/ 4382989 h 5834063"/>
              <a:gd name="connsiteX3976" fmla="*/ 5994053 w 7009804"/>
              <a:gd name="connsiteY3976" fmla="*/ 4386709 h 5834063"/>
              <a:gd name="connsiteX3977" fmla="*/ 5990332 w 7009804"/>
              <a:gd name="connsiteY3977" fmla="*/ 4390430 h 5834063"/>
              <a:gd name="connsiteX3978" fmla="*/ 5986611 w 7009804"/>
              <a:gd name="connsiteY3978" fmla="*/ 4382989 h 5834063"/>
              <a:gd name="connsiteX3979" fmla="*/ 5528965 w 7009804"/>
              <a:gd name="connsiteY3979" fmla="*/ 4382989 h 5834063"/>
              <a:gd name="connsiteX3980" fmla="*/ 5558730 w 7009804"/>
              <a:gd name="connsiteY3980" fmla="*/ 4397872 h 5834063"/>
              <a:gd name="connsiteX3981" fmla="*/ 5551289 w 7009804"/>
              <a:gd name="connsiteY3981" fmla="*/ 4405313 h 5834063"/>
              <a:gd name="connsiteX3982" fmla="*/ 5528965 w 7009804"/>
              <a:gd name="connsiteY3982" fmla="*/ 4397872 h 5834063"/>
              <a:gd name="connsiteX3983" fmla="*/ 5521523 w 7009804"/>
              <a:gd name="connsiteY3983" fmla="*/ 4386709 h 5834063"/>
              <a:gd name="connsiteX3984" fmla="*/ 5528965 w 7009804"/>
              <a:gd name="connsiteY3984" fmla="*/ 4382989 h 5834063"/>
              <a:gd name="connsiteX3985" fmla="*/ 3951907 w 7009804"/>
              <a:gd name="connsiteY3985" fmla="*/ 4380873 h 5834063"/>
              <a:gd name="connsiteX3986" fmla="*/ 3944528 w 7009804"/>
              <a:gd name="connsiteY3986" fmla="*/ 4384828 h 5834063"/>
              <a:gd name="connsiteX3987" fmla="*/ 3949351 w 7009804"/>
              <a:gd name="connsiteY3987" fmla="*/ 4391671 h 5834063"/>
              <a:gd name="connsiteX3988" fmla="*/ 3954397 w 7009804"/>
              <a:gd name="connsiteY3988" fmla="*/ 4397398 h 5834063"/>
              <a:gd name="connsiteX3989" fmla="*/ 3955108 w 7009804"/>
              <a:gd name="connsiteY3989" fmla="*/ 4397872 h 5834063"/>
              <a:gd name="connsiteX3990" fmla="*/ 3966270 w 7009804"/>
              <a:gd name="connsiteY3990" fmla="*/ 4405313 h 5834063"/>
              <a:gd name="connsiteX3991" fmla="*/ 3966270 w 7009804"/>
              <a:gd name="connsiteY3991" fmla="*/ 4411204 h 5834063"/>
              <a:gd name="connsiteX3992" fmla="*/ 3973711 w 7009804"/>
              <a:gd name="connsiteY3992" fmla="*/ 4420231 h 5834063"/>
              <a:gd name="connsiteX3993" fmla="*/ 3973711 w 7009804"/>
              <a:gd name="connsiteY3993" fmla="*/ 4420196 h 5834063"/>
              <a:gd name="connsiteX3994" fmla="*/ 3981152 w 7009804"/>
              <a:gd name="connsiteY3994" fmla="*/ 4420196 h 5834063"/>
              <a:gd name="connsiteX3995" fmla="*/ 3977058 w 7009804"/>
              <a:gd name="connsiteY3995" fmla="*/ 4424291 h 5834063"/>
              <a:gd name="connsiteX3996" fmla="*/ 3979565 w 7009804"/>
              <a:gd name="connsiteY3996" fmla="*/ 4427332 h 5834063"/>
              <a:gd name="connsiteX3997" fmla="*/ 3994745 w 7009804"/>
              <a:gd name="connsiteY3997" fmla="*/ 4438053 h 5834063"/>
              <a:gd name="connsiteX3998" fmla="*/ 3997519 w 7009804"/>
              <a:gd name="connsiteY3998" fmla="*/ 4438428 h 5834063"/>
              <a:gd name="connsiteX3999" fmla="*/ 4004487 w 7009804"/>
              <a:gd name="connsiteY3999" fmla="*/ 4436687 h 5834063"/>
              <a:gd name="connsiteX4000" fmla="*/ 4003329 w 7009804"/>
              <a:gd name="connsiteY4000" fmla="*/ 4435808 h 5834063"/>
              <a:gd name="connsiteX4001" fmla="*/ 3997867 w 7009804"/>
              <a:gd name="connsiteY4001" fmla="*/ 4431664 h 5834063"/>
              <a:gd name="connsiteX4002" fmla="*/ 3986943 w 7009804"/>
              <a:gd name="connsiteY4002" fmla="*/ 4423377 h 5834063"/>
              <a:gd name="connsiteX4003" fmla="*/ 3977298 w 7009804"/>
              <a:gd name="connsiteY4003" fmla="*/ 4409690 h 5834063"/>
              <a:gd name="connsiteX4004" fmla="*/ 3951907 w 7009804"/>
              <a:gd name="connsiteY4004" fmla="*/ 4380873 h 5834063"/>
              <a:gd name="connsiteX4005" fmla="*/ 5930801 w 7009804"/>
              <a:gd name="connsiteY4005" fmla="*/ 4375547 h 5834063"/>
              <a:gd name="connsiteX4006" fmla="*/ 5930908 w 7009804"/>
              <a:gd name="connsiteY4006" fmla="*/ 4375763 h 5834063"/>
              <a:gd name="connsiteX4007" fmla="*/ 5930801 w 7009804"/>
              <a:gd name="connsiteY4007" fmla="*/ 4375760 h 5834063"/>
              <a:gd name="connsiteX4008" fmla="*/ 5781972 w 7009804"/>
              <a:gd name="connsiteY4008" fmla="*/ 4375547 h 5834063"/>
              <a:gd name="connsiteX4009" fmla="*/ 5785693 w 7009804"/>
              <a:gd name="connsiteY4009" fmla="*/ 4382989 h 5834063"/>
              <a:gd name="connsiteX4010" fmla="*/ 5789414 w 7009804"/>
              <a:gd name="connsiteY4010" fmla="*/ 4379268 h 5834063"/>
              <a:gd name="connsiteX4011" fmla="*/ 5789414 w 7009804"/>
              <a:gd name="connsiteY4011" fmla="*/ 4375547 h 5834063"/>
              <a:gd name="connsiteX4012" fmla="*/ 5781972 w 7009804"/>
              <a:gd name="connsiteY4012" fmla="*/ 4375547 h 5834063"/>
              <a:gd name="connsiteX4013" fmla="*/ 4449961 w 7009804"/>
              <a:gd name="connsiteY4013" fmla="*/ 4375547 h 5834063"/>
              <a:gd name="connsiteX4014" fmla="*/ 4454317 w 7009804"/>
              <a:gd name="connsiteY4014" fmla="*/ 4379904 h 5834063"/>
              <a:gd name="connsiteX4015" fmla="*/ 4454604 w 7009804"/>
              <a:gd name="connsiteY4015" fmla="*/ 4380121 h 5834063"/>
              <a:gd name="connsiteX4016" fmla="*/ 4457790 w 7009804"/>
              <a:gd name="connsiteY4016" fmla="*/ 4383183 h 5834063"/>
              <a:gd name="connsiteX4017" fmla="*/ 4464051 w 7009804"/>
              <a:gd name="connsiteY4017" fmla="*/ 4386313 h 5834063"/>
              <a:gd name="connsiteX4018" fmla="*/ 4460705 w 7009804"/>
              <a:gd name="connsiteY4018" fmla="*/ 4381565 h 5834063"/>
              <a:gd name="connsiteX4019" fmla="*/ 4456464 w 7009804"/>
              <a:gd name="connsiteY4019" fmla="*/ 4375547 h 5834063"/>
              <a:gd name="connsiteX4020" fmla="*/ 3824779 w 7009804"/>
              <a:gd name="connsiteY4020" fmla="*/ 4373589 h 5834063"/>
              <a:gd name="connsiteX4021" fmla="*/ 3835703 w 7009804"/>
              <a:gd name="connsiteY4021" fmla="*/ 4381877 h 5834063"/>
              <a:gd name="connsiteX4022" fmla="*/ 3829602 w 7009804"/>
              <a:gd name="connsiteY4022" fmla="*/ 4380433 h 5834063"/>
              <a:gd name="connsiteX4023" fmla="*/ 6823769 w 7009804"/>
              <a:gd name="connsiteY4023" fmla="*/ 4368106 h 5834063"/>
              <a:gd name="connsiteX4024" fmla="*/ 6831210 w 7009804"/>
              <a:gd name="connsiteY4024" fmla="*/ 4375547 h 5834063"/>
              <a:gd name="connsiteX4025" fmla="*/ 6823769 w 7009804"/>
              <a:gd name="connsiteY4025" fmla="*/ 4371827 h 5834063"/>
              <a:gd name="connsiteX4026" fmla="*/ 6823769 w 7009804"/>
              <a:gd name="connsiteY4026" fmla="*/ 4368106 h 5834063"/>
              <a:gd name="connsiteX4027" fmla="*/ 6295429 w 7009804"/>
              <a:gd name="connsiteY4027" fmla="*/ 4368106 h 5834063"/>
              <a:gd name="connsiteX4028" fmla="*/ 6302871 w 7009804"/>
              <a:gd name="connsiteY4028" fmla="*/ 4368106 h 5834063"/>
              <a:gd name="connsiteX4029" fmla="*/ 6302871 w 7009804"/>
              <a:gd name="connsiteY4029" fmla="*/ 4382989 h 5834063"/>
              <a:gd name="connsiteX4030" fmla="*/ 6310312 w 7009804"/>
              <a:gd name="connsiteY4030" fmla="*/ 4390430 h 5834063"/>
              <a:gd name="connsiteX4031" fmla="*/ 6302871 w 7009804"/>
              <a:gd name="connsiteY4031" fmla="*/ 4390430 h 5834063"/>
              <a:gd name="connsiteX4032" fmla="*/ 6287988 w 7009804"/>
              <a:gd name="connsiteY4032" fmla="*/ 4382989 h 5834063"/>
              <a:gd name="connsiteX4033" fmla="*/ 6295429 w 7009804"/>
              <a:gd name="connsiteY4033" fmla="*/ 4382989 h 5834063"/>
              <a:gd name="connsiteX4034" fmla="*/ 5722441 w 7009804"/>
              <a:gd name="connsiteY4034" fmla="*/ 4368106 h 5834063"/>
              <a:gd name="connsiteX4035" fmla="*/ 5707558 w 7009804"/>
              <a:gd name="connsiteY4035" fmla="*/ 4375547 h 5834063"/>
              <a:gd name="connsiteX4036" fmla="*/ 5726162 w 7009804"/>
              <a:gd name="connsiteY4036" fmla="*/ 4375547 h 5834063"/>
              <a:gd name="connsiteX4037" fmla="*/ 5722441 w 7009804"/>
              <a:gd name="connsiteY4037" fmla="*/ 4368106 h 5834063"/>
              <a:gd name="connsiteX4038" fmla="*/ 5677793 w 7009804"/>
              <a:gd name="connsiteY4038" fmla="*/ 4368106 h 5834063"/>
              <a:gd name="connsiteX4039" fmla="*/ 5677793 w 7009804"/>
              <a:gd name="connsiteY4039" fmla="*/ 4379268 h 5834063"/>
              <a:gd name="connsiteX4040" fmla="*/ 5688955 w 7009804"/>
              <a:gd name="connsiteY4040" fmla="*/ 4382989 h 5834063"/>
              <a:gd name="connsiteX4041" fmla="*/ 5692676 w 7009804"/>
              <a:gd name="connsiteY4041" fmla="*/ 4382989 h 5834063"/>
              <a:gd name="connsiteX4042" fmla="*/ 5430644 w 7009804"/>
              <a:gd name="connsiteY4042" fmla="*/ 4364861 h 5834063"/>
              <a:gd name="connsiteX4043" fmla="*/ 5432227 w 7009804"/>
              <a:gd name="connsiteY4043" fmla="*/ 4367413 h 5834063"/>
              <a:gd name="connsiteX4044" fmla="*/ 5432227 w 7009804"/>
              <a:gd name="connsiteY4044" fmla="*/ 4366246 h 5834063"/>
              <a:gd name="connsiteX4045" fmla="*/ 4480371 w 7009804"/>
              <a:gd name="connsiteY4045" fmla="*/ 4364641 h 5834063"/>
              <a:gd name="connsiteX4046" fmla="*/ 4479530 w 7009804"/>
              <a:gd name="connsiteY4046" fmla="*/ 4365001 h 5834063"/>
              <a:gd name="connsiteX4047" fmla="*/ 4482841 w 7009804"/>
              <a:gd name="connsiteY4047" fmla="*/ 4369700 h 5834063"/>
              <a:gd name="connsiteX4048" fmla="*/ 4492765 w 7009804"/>
              <a:gd name="connsiteY4048" fmla="*/ 4379236 h 5834063"/>
              <a:gd name="connsiteX4049" fmla="*/ 4494426 w 7009804"/>
              <a:gd name="connsiteY4049" fmla="*/ 4375914 h 5834063"/>
              <a:gd name="connsiteX4050" fmla="*/ 4491673 w 7009804"/>
              <a:gd name="connsiteY4050" fmla="*/ 4373215 h 5834063"/>
              <a:gd name="connsiteX4051" fmla="*/ 5186429 w 7009804"/>
              <a:gd name="connsiteY4051" fmla="*/ 4364269 h 5834063"/>
              <a:gd name="connsiteX4052" fmla="*/ 5186660 w 7009804"/>
              <a:gd name="connsiteY4052" fmla="*/ 4364492 h 5834063"/>
              <a:gd name="connsiteX4053" fmla="*/ 5186660 w 7009804"/>
              <a:gd name="connsiteY4053" fmla="*/ 4364385 h 5834063"/>
              <a:gd name="connsiteX4054" fmla="*/ 6503789 w 7009804"/>
              <a:gd name="connsiteY4054" fmla="*/ 4360665 h 5834063"/>
              <a:gd name="connsiteX4055" fmla="*/ 6511230 w 7009804"/>
              <a:gd name="connsiteY4055" fmla="*/ 4360665 h 5834063"/>
              <a:gd name="connsiteX4056" fmla="*/ 6503789 w 7009804"/>
              <a:gd name="connsiteY4056" fmla="*/ 4368106 h 5834063"/>
              <a:gd name="connsiteX4057" fmla="*/ 6503789 w 7009804"/>
              <a:gd name="connsiteY4057" fmla="*/ 4360665 h 5834063"/>
              <a:gd name="connsiteX4058" fmla="*/ 5303645 w 7009804"/>
              <a:gd name="connsiteY4058" fmla="*/ 4358716 h 5834063"/>
              <a:gd name="connsiteX4059" fmla="*/ 5319400 w 7009804"/>
              <a:gd name="connsiteY4059" fmla="*/ 4375547 h 5834063"/>
              <a:gd name="connsiteX4060" fmla="*/ 5320605 w 7009804"/>
              <a:gd name="connsiteY4060" fmla="*/ 4375547 h 5834063"/>
              <a:gd name="connsiteX4061" fmla="*/ 5320605 w 7009804"/>
              <a:gd name="connsiteY4061" fmla="*/ 4376835 h 5834063"/>
              <a:gd name="connsiteX4062" fmla="*/ 5344782 w 7009804"/>
              <a:gd name="connsiteY4062" fmla="*/ 4402665 h 5834063"/>
              <a:gd name="connsiteX4063" fmla="*/ 5322936 w 7009804"/>
              <a:gd name="connsiteY4063" fmla="*/ 4386090 h 5834063"/>
              <a:gd name="connsiteX4064" fmla="*/ 5320605 w 7009804"/>
              <a:gd name="connsiteY4064" fmla="*/ 4382783 h 5834063"/>
              <a:gd name="connsiteX4065" fmla="*/ 5320605 w 7009804"/>
              <a:gd name="connsiteY4065" fmla="*/ 4382989 h 5834063"/>
              <a:gd name="connsiteX4066" fmla="*/ 5313164 w 7009804"/>
              <a:gd name="connsiteY4066" fmla="*/ 4382989 h 5834063"/>
              <a:gd name="connsiteX4067" fmla="*/ 5313164 w 7009804"/>
              <a:gd name="connsiteY4067" fmla="*/ 4375547 h 5834063"/>
              <a:gd name="connsiteX4068" fmla="*/ 5315506 w 7009804"/>
              <a:gd name="connsiteY4068" fmla="*/ 4375547 h 5834063"/>
              <a:gd name="connsiteX4069" fmla="*/ 5223552 w 7009804"/>
              <a:gd name="connsiteY4069" fmla="*/ 4356863 h 5834063"/>
              <a:gd name="connsiteX4070" fmla="*/ 5236886 w 7009804"/>
              <a:gd name="connsiteY4070" fmla="*/ 4368573 h 5834063"/>
              <a:gd name="connsiteX4071" fmla="*/ 5237823 w 7009804"/>
              <a:gd name="connsiteY4071" fmla="*/ 4370278 h 5834063"/>
              <a:gd name="connsiteX4072" fmla="*/ 5242471 w 7009804"/>
              <a:gd name="connsiteY4072" fmla="*/ 4371827 h 5834063"/>
              <a:gd name="connsiteX4073" fmla="*/ 5246191 w 7009804"/>
              <a:gd name="connsiteY4073" fmla="*/ 4375547 h 5834063"/>
              <a:gd name="connsiteX4074" fmla="*/ 5239492 w 7009804"/>
              <a:gd name="connsiteY4074" fmla="*/ 4373314 h 5834063"/>
              <a:gd name="connsiteX4075" fmla="*/ 5242420 w 7009804"/>
              <a:gd name="connsiteY4075" fmla="*/ 4378640 h 5834063"/>
              <a:gd name="connsiteX4076" fmla="*/ 5246191 w 7009804"/>
              <a:gd name="connsiteY4076" fmla="*/ 4379268 h 5834063"/>
              <a:gd name="connsiteX4077" fmla="*/ 5246191 w 7009804"/>
              <a:gd name="connsiteY4077" fmla="*/ 4390430 h 5834063"/>
              <a:gd name="connsiteX4078" fmla="*/ 5238750 w 7009804"/>
              <a:gd name="connsiteY4078" fmla="*/ 4382989 h 5834063"/>
              <a:gd name="connsiteX4079" fmla="*/ 5240164 w 7009804"/>
              <a:gd name="connsiteY4079" fmla="*/ 4379454 h 5834063"/>
              <a:gd name="connsiteX4080" fmla="*/ 5230738 w 7009804"/>
              <a:gd name="connsiteY4080" fmla="*/ 4370396 h 5834063"/>
              <a:gd name="connsiteX4081" fmla="*/ 5223867 w 7009804"/>
              <a:gd name="connsiteY4081" fmla="*/ 4368106 h 5834063"/>
              <a:gd name="connsiteX4082" fmla="*/ 5229271 w 7009804"/>
              <a:gd name="connsiteY4082" fmla="*/ 4368106 h 5834063"/>
              <a:gd name="connsiteX4083" fmla="*/ 5573613 w 7009804"/>
              <a:gd name="connsiteY4083" fmla="*/ 4353223 h 5834063"/>
              <a:gd name="connsiteX4084" fmla="*/ 5573613 w 7009804"/>
              <a:gd name="connsiteY4084" fmla="*/ 4360665 h 5834063"/>
              <a:gd name="connsiteX4085" fmla="*/ 5566172 w 7009804"/>
              <a:gd name="connsiteY4085" fmla="*/ 4360665 h 5834063"/>
              <a:gd name="connsiteX4086" fmla="*/ 5573613 w 7009804"/>
              <a:gd name="connsiteY4086" fmla="*/ 4353223 h 5834063"/>
              <a:gd name="connsiteX4087" fmla="*/ 5253633 w 7009804"/>
              <a:gd name="connsiteY4087" fmla="*/ 4353223 h 5834063"/>
              <a:gd name="connsiteX4088" fmla="*/ 5268515 w 7009804"/>
              <a:gd name="connsiteY4088" fmla="*/ 4368106 h 5834063"/>
              <a:gd name="connsiteX4089" fmla="*/ 5279678 w 7009804"/>
              <a:gd name="connsiteY4089" fmla="*/ 4379268 h 5834063"/>
              <a:gd name="connsiteX4090" fmla="*/ 5268515 w 7009804"/>
              <a:gd name="connsiteY4090" fmla="*/ 4375547 h 5834063"/>
              <a:gd name="connsiteX4091" fmla="*/ 5257353 w 7009804"/>
              <a:gd name="connsiteY4091" fmla="*/ 4364385 h 5834063"/>
              <a:gd name="connsiteX4092" fmla="*/ 5246191 w 7009804"/>
              <a:gd name="connsiteY4092" fmla="*/ 4360665 h 5834063"/>
              <a:gd name="connsiteX4093" fmla="*/ 5246191 w 7009804"/>
              <a:gd name="connsiteY4093" fmla="*/ 4356944 h 5834063"/>
              <a:gd name="connsiteX4094" fmla="*/ 5253633 w 7009804"/>
              <a:gd name="connsiteY4094" fmla="*/ 4353223 h 5834063"/>
              <a:gd name="connsiteX4095" fmla="*/ 4009831 w 7009804"/>
              <a:gd name="connsiteY4095" fmla="*/ 4347370 h 5834063"/>
              <a:gd name="connsiteX4096" fmla="*/ 4007247 w 7009804"/>
              <a:gd name="connsiteY4096" fmla="*/ 4351207 h 5834063"/>
              <a:gd name="connsiteX4097" fmla="*/ 4011432 w 7009804"/>
              <a:gd name="connsiteY4097" fmla="*/ 4360750 h 5834063"/>
              <a:gd name="connsiteX4098" fmla="*/ 4011619 w 7009804"/>
              <a:gd name="connsiteY4098" fmla="*/ 4361015 h 5834063"/>
              <a:gd name="connsiteX4099" fmla="*/ 4025801 w 7009804"/>
              <a:gd name="connsiteY4099" fmla="*/ 4368106 h 5834063"/>
              <a:gd name="connsiteX4100" fmla="*/ 4029270 w 7009804"/>
              <a:gd name="connsiteY4100" fmla="*/ 4364638 h 5834063"/>
              <a:gd name="connsiteX4101" fmla="*/ 4021861 w 7009804"/>
              <a:gd name="connsiteY4101" fmla="*/ 4357517 h 5834063"/>
              <a:gd name="connsiteX4102" fmla="*/ 4015759 w 7009804"/>
              <a:gd name="connsiteY4102" fmla="*/ 4356073 h 5834063"/>
              <a:gd name="connsiteX4103" fmla="*/ 4017038 w 7009804"/>
              <a:gd name="connsiteY4103" fmla="*/ 4350673 h 5834063"/>
              <a:gd name="connsiteX4104" fmla="*/ 4015753 w 7009804"/>
              <a:gd name="connsiteY4104" fmla="*/ 4348851 h 5834063"/>
              <a:gd name="connsiteX4105" fmla="*/ 6570762 w 7009804"/>
              <a:gd name="connsiteY4105" fmla="*/ 4345782 h 5834063"/>
              <a:gd name="connsiteX4106" fmla="*/ 6581924 w 7009804"/>
              <a:gd name="connsiteY4106" fmla="*/ 4353223 h 5834063"/>
              <a:gd name="connsiteX4107" fmla="*/ 6600527 w 7009804"/>
              <a:gd name="connsiteY4107" fmla="*/ 4368106 h 5834063"/>
              <a:gd name="connsiteX4108" fmla="*/ 6593086 w 7009804"/>
              <a:gd name="connsiteY4108" fmla="*/ 4368106 h 5834063"/>
              <a:gd name="connsiteX4109" fmla="*/ 6570762 w 7009804"/>
              <a:gd name="connsiteY4109" fmla="*/ 4345782 h 5834063"/>
              <a:gd name="connsiteX4110" fmla="*/ 3912541 w 7009804"/>
              <a:gd name="connsiteY4110" fmla="*/ 4343045 h 5834063"/>
              <a:gd name="connsiteX4111" fmla="*/ 3908213 w 7009804"/>
              <a:gd name="connsiteY4111" fmla="*/ 4347722 h 5834063"/>
              <a:gd name="connsiteX4112" fmla="*/ 3913036 w 7009804"/>
              <a:gd name="connsiteY4112" fmla="*/ 4354566 h 5834063"/>
              <a:gd name="connsiteX4113" fmla="*/ 3917858 w 7009804"/>
              <a:gd name="connsiteY4113" fmla="*/ 4361409 h 5834063"/>
              <a:gd name="connsiteX4114" fmla="*/ 3940984 w 7009804"/>
              <a:gd name="connsiteY4114" fmla="*/ 4372585 h 5834063"/>
              <a:gd name="connsiteX4115" fmla="*/ 3928926 w 7009804"/>
              <a:gd name="connsiteY4115" fmla="*/ 4355476 h 5834063"/>
              <a:gd name="connsiteX4116" fmla="*/ 3912541 w 7009804"/>
              <a:gd name="connsiteY4116" fmla="*/ 4343045 h 5834063"/>
              <a:gd name="connsiteX4117" fmla="*/ 5512221 w 7009804"/>
              <a:gd name="connsiteY4117" fmla="*/ 4342061 h 5834063"/>
              <a:gd name="connsiteX4118" fmla="*/ 5514082 w 7009804"/>
              <a:gd name="connsiteY4118" fmla="*/ 4345782 h 5834063"/>
              <a:gd name="connsiteX4119" fmla="*/ 5521523 w 7009804"/>
              <a:gd name="connsiteY4119" fmla="*/ 4345782 h 5834063"/>
              <a:gd name="connsiteX4120" fmla="*/ 5528965 w 7009804"/>
              <a:gd name="connsiteY4120" fmla="*/ 4345782 h 5834063"/>
              <a:gd name="connsiteX4121" fmla="*/ 5521523 w 7009804"/>
              <a:gd name="connsiteY4121" fmla="*/ 4353223 h 5834063"/>
              <a:gd name="connsiteX4122" fmla="*/ 5506640 w 7009804"/>
              <a:gd name="connsiteY4122" fmla="*/ 4345782 h 5834063"/>
              <a:gd name="connsiteX4123" fmla="*/ 5512221 w 7009804"/>
              <a:gd name="connsiteY4123" fmla="*/ 4342061 h 5834063"/>
              <a:gd name="connsiteX4124" fmla="*/ 3806767 w 7009804"/>
              <a:gd name="connsiteY4124" fmla="*/ 4340815 h 5834063"/>
              <a:gd name="connsiteX4125" fmla="*/ 3833436 w 7009804"/>
              <a:gd name="connsiteY4125" fmla="*/ 4364234 h 5834063"/>
              <a:gd name="connsiteX4126" fmla="*/ 3816412 w 7009804"/>
              <a:gd name="connsiteY4126" fmla="*/ 4354503 h 5834063"/>
              <a:gd name="connsiteX4127" fmla="*/ 6794004 w 7009804"/>
              <a:gd name="connsiteY4127" fmla="*/ 4338340 h 5834063"/>
              <a:gd name="connsiteX4128" fmla="*/ 6808886 w 7009804"/>
              <a:gd name="connsiteY4128" fmla="*/ 4345782 h 5834063"/>
              <a:gd name="connsiteX4129" fmla="*/ 6808886 w 7009804"/>
              <a:gd name="connsiteY4129" fmla="*/ 4353223 h 5834063"/>
              <a:gd name="connsiteX4130" fmla="*/ 6555878 w 7009804"/>
              <a:gd name="connsiteY4130" fmla="*/ 4338340 h 5834063"/>
              <a:gd name="connsiteX4131" fmla="*/ 6563320 w 7009804"/>
              <a:gd name="connsiteY4131" fmla="*/ 4342061 h 5834063"/>
              <a:gd name="connsiteX4132" fmla="*/ 6563320 w 7009804"/>
              <a:gd name="connsiteY4132" fmla="*/ 4345782 h 5834063"/>
              <a:gd name="connsiteX4133" fmla="*/ 6228457 w 7009804"/>
              <a:gd name="connsiteY4133" fmla="*/ 4338340 h 5834063"/>
              <a:gd name="connsiteX4134" fmla="*/ 6243340 w 7009804"/>
              <a:gd name="connsiteY4134" fmla="*/ 4338340 h 5834063"/>
              <a:gd name="connsiteX4135" fmla="*/ 6228457 w 7009804"/>
              <a:gd name="connsiteY4135" fmla="*/ 4345782 h 5834063"/>
              <a:gd name="connsiteX4136" fmla="*/ 6228457 w 7009804"/>
              <a:gd name="connsiteY4136" fmla="*/ 4338340 h 5834063"/>
              <a:gd name="connsiteX4137" fmla="*/ 5163780 w 7009804"/>
              <a:gd name="connsiteY4137" fmla="*/ 4338340 h 5834063"/>
              <a:gd name="connsiteX4138" fmla="*/ 5166234 w 7009804"/>
              <a:gd name="connsiteY4138" fmla="*/ 4340446 h 5834063"/>
              <a:gd name="connsiteX4139" fmla="*/ 5173542 w 7009804"/>
              <a:gd name="connsiteY4139" fmla="*/ 4349311 h 5834063"/>
              <a:gd name="connsiteX4140" fmla="*/ 5171777 w 7009804"/>
              <a:gd name="connsiteY4140" fmla="*/ 4345782 h 5834063"/>
              <a:gd name="connsiteX4141" fmla="*/ 5171777 w 7009804"/>
              <a:gd name="connsiteY4141" fmla="*/ 4338340 h 5834063"/>
              <a:gd name="connsiteX4142" fmla="*/ 4414994 w 7009804"/>
              <a:gd name="connsiteY4142" fmla="*/ 4338340 h 5834063"/>
              <a:gd name="connsiteX4143" fmla="*/ 4418289 w 7009804"/>
              <a:gd name="connsiteY4143" fmla="*/ 4343016 h 5834063"/>
              <a:gd name="connsiteX4144" fmla="*/ 4419395 w 7009804"/>
              <a:gd name="connsiteY4144" fmla="*/ 4338340 h 5834063"/>
              <a:gd name="connsiteX4145" fmla="*/ 5216426 w 7009804"/>
              <a:gd name="connsiteY4145" fmla="*/ 4330899 h 5834063"/>
              <a:gd name="connsiteX4146" fmla="*/ 5223867 w 7009804"/>
              <a:gd name="connsiteY4146" fmla="*/ 4338340 h 5834063"/>
              <a:gd name="connsiteX4147" fmla="*/ 5216426 w 7009804"/>
              <a:gd name="connsiteY4147" fmla="*/ 4345782 h 5834063"/>
              <a:gd name="connsiteX4148" fmla="*/ 5216426 w 7009804"/>
              <a:gd name="connsiteY4148" fmla="*/ 4330899 h 5834063"/>
              <a:gd name="connsiteX4149" fmla="*/ 5781972 w 7009804"/>
              <a:gd name="connsiteY4149" fmla="*/ 4327178 h 5834063"/>
              <a:gd name="connsiteX4150" fmla="*/ 5774531 w 7009804"/>
              <a:gd name="connsiteY4150" fmla="*/ 4330899 h 5834063"/>
              <a:gd name="connsiteX4151" fmla="*/ 5781972 w 7009804"/>
              <a:gd name="connsiteY4151" fmla="*/ 4338340 h 5834063"/>
              <a:gd name="connsiteX4152" fmla="*/ 5796855 w 7009804"/>
              <a:gd name="connsiteY4152" fmla="*/ 4338340 h 5834063"/>
              <a:gd name="connsiteX4153" fmla="*/ 5789414 w 7009804"/>
              <a:gd name="connsiteY4153" fmla="*/ 4330899 h 5834063"/>
              <a:gd name="connsiteX4154" fmla="*/ 5781972 w 7009804"/>
              <a:gd name="connsiteY4154" fmla="*/ 4327178 h 5834063"/>
              <a:gd name="connsiteX4155" fmla="*/ 7002363 w 7009804"/>
              <a:gd name="connsiteY4155" fmla="*/ 4326248 h 5834063"/>
              <a:gd name="connsiteX4156" fmla="*/ 7006084 w 7009804"/>
              <a:gd name="connsiteY4156" fmla="*/ 4330899 h 5834063"/>
              <a:gd name="connsiteX4157" fmla="*/ 7009804 w 7009804"/>
              <a:gd name="connsiteY4157" fmla="*/ 4338340 h 5834063"/>
              <a:gd name="connsiteX4158" fmla="*/ 7002363 w 7009804"/>
              <a:gd name="connsiteY4158" fmla="*/ 4338340 h 5834063"/>
              <a:gd name="connsiteX4159" fmla="*/ 6998642 w 7009804"/>
              <a:gd name="connsiteY4159" fmla="*/ 4327178 h 5834063"/>
              <a:gd name="connsiteX4160" fmla="*/ 7002363 w 7009804"/>
              <a:gd name="connsiteY4160" fmla="*/ 4326248 h 5834063"/>
              <a:gd name="connsiteX4161" fmla="*/ 3984268 w 7009804"/>
              <a:gd name="connsiteY4161" fmla="*/ 4325811 h 5834063"/>
              <a:gd name="connsiteX4162" fmla="*/ 3994643 w 7009804"/>
              <a:gd name="connsiteY4162" fmla="*/ 4333684 h 5834063"/>
              <a:gd name="connsiteX4163" fmla="*/ 3994749 w 7009804"/>
              <a:gd name="connsiteY4163" fmla="*/ 4333472 h 5834063"/>
              <a:gd name="connsiteX4164" fmla="*/ 3990368 w 7009804"/>
              <a:gd name="connsiteY4164" fmla="*/ 4327255 h 5834063"/>
              <a:gd name="connsiteX4165" fmla="*/ 3984268 w 7009804"/>
              <a:gd name="connsiteY4165" fmla="*/ 4325811 h 5834063"/>
              <a:gd name="connsiteX4166" fmla="*/ 5856387 w 7009804"/>
              <a:gd name="connsiteY4166" fmla="*/ 4323458 h 5834063"/>
              <a:gd name="connsiteX4167" fmla="*/ 5856387 w 7009804"/>
              <a:gd name="connsiteY4167" fmla="*/ 4330899 h 5834063"/>
              <a:gd name="connsiteX4168" fmla="*/ 5863828 w 7009804"/>
              <a:gd name="connsiteY4168" fmla="*/ 4342061 h 5834063"/>
              <a:gd name="connsiteX4169" fmla="*/ 5886152 w 7009804"/>
              <a:gd name="connsiteY4169" fmla="*/ 4345782 h 5834063"/>
              <a:gd name="connsiteX4170" fmla="*/ 5901035 w 7009804"/>
              <a:gd name="connsiteY4170" fmla="*/ 4353223 h 5834063"/>
              <a:gd name="connsiteX4171" fmla="*/ 5908476 w 7009804"/>
              <a:gd name="connsiteY4171" fmla="*/ 4353223 h 5834063"/>
              <a:gd name="connsiteX4172" fmla="*/ 5893594 w 7009804"/>
              <a:gd name="connsiteY4172" fmla="*/ 4338340 h 5834063"/>
              <a:gd name="connsiteX4173" fmla="*/ 5863828 w 7009804"/>
              <a:gd name="connsiteY4173" fmla="*/ 4330899 h 5834063"/>
              <a:gd name="connsiteX4174" fmla="*/ 5856387 w 7009804"/>
              <a:gd name="connsiteY4174" fmla="*/ 4323458 h 5834063"/>
              <a:gd name="connsiteX4175" fmla="*/ 5246191 w 7009804"/>
              <a:gd name="connsiteY4175" fmla="*/ 4316016 h 5834063"/>
              <a:gd name="connsiteX4176" fmla="*/ 5249912 w 7009804"/>
              <a:gd name="connsiteY4176" fmla="*/ 4319737 h 5834063"/>
              <a:gd name="connsiteX4177" fmla="*/ 5246191 w 7009804"/>
              <a:gd name="connsiteY4177" fmla="*/ 4319737 h 5834063"/>
              <a:gd name="connsiteX4178" fmla="*/ 3996627 w 7009804"/>
              <a:gd name="connsiteY4178" fmla="*/ 4309757 h 5834063"/>
              <a:gd name="connsiteX4179" fmla="*/ 3994202 w 7009804"/>
              <a:gd name="connsiteY4179" fmla="*/ 4311057 h 5834063"/>
              <a:gd name="connsiteX4180" fmla="*/ 3999156 w 7009804"/>
              <a:gd name="connsiteY4180" fmla="*/ 4314815 h 5834063"/>
              <a:gd name="connsiteX4181" fmla="*/ 6972597 w 7009804"/>
              <a:gd name="connsiteY4181" fmla="*/ 4308575 h 5834063"/>
              <a:gd name="connsiteX4182" fmla="*/ 6987480 w 7009804"/>
              <a:gd name="connsiteY4182" fmla="*/ 4308575 h 5834063"/>
              <a:gd name="connsiteX4183" fmla="*/ 6980038 w 7009804"/>
              <a:gd name="connsiteY4183" fmla="*/ 4316016 h 5834063"/>
              <a:gd name="connsiteX4184" fmla="*/ 6526113 w 7009804"/>
              <a:gd name="connsiteY4184" fmla="*/ 4308575 h 5834063"/>
              <a:gd name="connsiteX4185" fmla="*/ 6533554 w 7009804"/>
              <a:gd name="connsiteY4185" fmla="*/ 4308575 h 5834063"/>
              <a:gd name="connsiteX4186" fmla="*/ 6533554 w 7009804"/>
              <a:gd name="connsiteY4186" fmla="*/ 4316016 h 5834063"/>
              <a:gd name="connsiteX4187" fmla="*/ 5677793 w 7009804"/>
              <a:gd name="connsiteY4187" fmla="*/ 4308575 h 5834063"/>
              <a:gd name="connsiteX4188" fmla="*/ 5670351 w 7009804"/>
              <a:gd name="connsiteY4188" fmla="*/ 4312295 h 5834063"/>
              <a:gd name="connsiteX4189" fmla="*/ 5670351 w 7009804"/>
              <a:gd name="connsiteY4189" fmla="*/ 4323458 h 5834063"/>
              <a:gd name="connsiteX4190" fmla="*/ 5662910 w 7009804"/>
              <a:gd name="connsiteY4190" fmla="*/ 4316016 h 5834063"/>
              <a:gd name="connsiteX4191" fmla="*/ 5648027 w 7009804"/>
              <a:gd name="connsiteY4191" fmla="*/ 4316016 h 5834063"/>
              <a:gd name="connsiteX4192" fmla="*/ 5677793 w 7009804"/>
              <a:gd name="connsiteY4192" fmla="*/ 4330899 h 5834063"/>
              <a:gd name="connsiteX4193" fmla="*/ 5685234 w 7009804"/>
              <a:gd name="connsiteY4193" fmla="*/ 4345782 h 5834063"/>
              <a:gd name="connsiteX4194" fmla="*/ 5677793 w 7009804"/>
              <a:gd name="connsiteY4194" fmla="*/ 4345782 h 5834063"/>
              <a:gd name="connsiteX4195" fmla="*/ 5666631 w 7009804"/>
              <a:gd name="connsiteY4195" fmla="*/ 4345782 h 5834063"/>
              <a:gd name="connsiteX4196" fmla="*/ 5662910 w 7009804"/>
              <a:gd name="connsiteY4196" fmla="*/ 4353223 h 5834063"/>
              <a:gd name="connsiteX4197" fmla="*/ 5677793 w 7009804"/>
              <a:gd name="connsiteY4197" fmla="*/ 4360665 h 5834063"/>
              <a:gd name="connsiteX4198" fmla="*/ 5707558 w 7009804"/>
              <a:gd name="connsiteY4198" fmla="*/ 4360665 h 5834063"/>
              <a:gd name="connsiteX4199" fmla="*/ 5726162 w 7009804"/>
              <a:gd name="connsiteY4199" fmla="*/ 4360665 h 5834063"/>
              <a:gd name="connsiteX4200" fmla="*/ 5722441 w 7009804"/>
              <a:gd name="connsiteY4200" fmla="*/ 4353223 h 5834063"/>
              <a:gd name="connsiteX4201" fmla="*/ 5722441 w 7009804"/>
              <a:gd name="connsiteY4201" fmla="*/ 4338340 h 5834063"/>
              <a:gd name="connsiteX4202" fmla="*/ 5737324 w 7009804"/>
              <a:gd name="connsiteY4202" fmla="*/ 4345782 h 5834063"/>
              <a:gd name="connsiteX4203" fmla="*/ 5744765 w 7009804"/>
              <a:gd name="connsiteY4203" fmla="*/ 4353223 h 5834063"/>
              <a:gd name="connsiteX4204" fmla="*/ 5737324 w 7009804"/>
              <a:gd name="connsiteY4204" fmla="*/ 4375547 h 5834063"/>
              <a:gd name="connsiteX4205" fmla="*/ 5744765 w 7009804"/>
              <a:gd name="connsiteY4205" fmla="*/ 4390430 h 5834063"/>
              <a:gd name="connsiteX4206" fmla="*/ 5744765 w 7009804"/>
              <a:gd name="connsiteY4206" fmla="*/ 4375547 h 5834063"/>
              <a:gd name="connsiteX4207" fmla="*/ 5752207 w 7009804"/>
              <a:gd name="connsiteY4207" fmla="*/ 4360665 h 5834063"/>
              <a:gd name="connsiteX4208" fmla="*/ 5767090 w 7009804"/>
              <a:gd name="connsiteY4208" fmla="*/ 4368106 h 5834063"/>
              <a:gd name="connsiteX4209" fmla="*/ 5759648 w 7009804"/>
              <a:gd name="connsiteY4209" fmla="*/ 4371827 h 5834063"/>
              <a:gd name="connsiteX4210" fmla="*/ 5759648 w 7009804"/>
              <a:gd name="connsiteY4210" fmla="*/ 4375547 h 5834063"/>
              <a:gd name="connsiteX4211" fmla="*/ 5774531 w 7009804"/>
              <a:gd name="connsiteY4211" fmla="*/ 4375547 h 5834063"/>
              <a:gd name="connsiteX4212" fmla="*/ 5781972 w 7009804"/>
              <a:gd name="connsiteY4212" fmla="*/ 4371827 h 5834063"/>
              <a:gd name="connsiteX4213" fmla="*/ 5789414 w 7009804"/>
              <a:gd name="connsiteY4213" fmla="*/ 4368106 h 5834063"/>
              <a:gd name="connsiteX4214" fmla="*/ 5804297 w 7009804"/>
              <a:gd name="connsiteY4214" fmla="*/ 4368106 h 5834063"/>
              <a:gd name="connsiteX4215" fmla="*/ 5767090 w 7009804"/>
              <a:gd name="connsiteY4215" fmla="*/ 4345782 h 5834063"/>
              <a:gd name="connsiteX4216" fmla="*/ 5752384 w 7009804"/>
              <a:gd name="connsiteY4216" fmla="*/ 4338428 h 5834063"/>
              <a:gd name="connsiteX4217" fmla="*/ 5752714 w 7009804"/>
              <a:gd name="connsiteY4217" fmla="*/ 4339569 h 5834063"/>
              <a:gd name="connsiteX4218" fmla="*/ 5746613 w 7009804"/>
              <a:gd name="connsiteY4218" fmla="*/ 4338125 h 5834063"/>
              <a:gd name="connsiteX4219" fmla="*/ 5746259 w 7009804"/>
              <a:gd name="connsiteY4219" fmla="*/ 4335366 h 5834063"/>
              <a:gd name="connsiteX4220" fmla="*/ 5737324 w 7009804"/>
              <a:gd name="connsiteY4220" fmla="*/ 4330899 h 5834063"/>
              <a:gd name="connsiteX4221" fmla="*/ 5729883 w 7009804"/>
              <a:gd name="connsiteY4221" fmla="*/ 4327178 h 5834063"/>
              <a:gd name="connsiteX4222" fmla="*/ 5718721 w 7009804"/>
              <a:gd name="connsiteY4222" fmla="*/ 4319737 h 5834063"/>
              <a:gd name="connsiteX4223" fmla="*/ 5711279 w 7009804"/>
              <a:gd name="connsiteY4223" fmla="*/ 4316016 h 5834063"/>
              <a:gd name="connsiteX4224" fmla="*/ 5700117 w 7009804"/>
              <a:gd name="connsiteY4224" fmla="*/ 4316016 h 5834063"/>
              <a:gd name="connsiteX4225" fmla="*/ 5692676 w 7009804"/>
              <a:gd name="connsiteY4225" fmla="*/ 4316016 h 5834063"/>
              <a:gd name="connsiteX4226" fmla="*/ 6586574 w 7009804"/>
              <a:gd name="connsiteY4226" fmla="*/ 4305784 h 5834063"/>
              <a:gd name="connsiteX4227" fmla="*/ 6596806 w 7009804"/>
              <a:gd name="connsiteY4227" fmla="*/ 4312295 h 5834063"/>
              <a:gd name="connsiteX4228" fmla="*/ 6615410 w 7009804"/>
              <a:gd name="connsiteY4228" fmla="*/ 4330899 h 5834063"/>
              <a:gd name="connsiteX4229" fmla="*/ 6600527 w 7009804"/>
              <a:gd name="connsiteY4229" fmla="*/ 4323458 h 5834063"/>
              <a:gd name="connsiteX4230" fmla="*/ 6585644 w 7009804"/>
              <a:gd name="connsiteY4230" fmla="*/ 4308575 h 5834063"/>
              <a:gd name="connsiteX4231" fmla="*/ 6578202 w 7009804"/>
              <a:gd name="connsiteY4231" fmla="*/ 4308575 h 5834063"/>
              <a:gd name="connsiteX4232" fmla="*/ 6586574 w 7009804"/>
              <a:gd name="connsiteY4232" fmla="*/ 4305784 h 5834063"/>
              <a:gd name="connsiteX4233" fmla="*/ 5575793 w 7009804"/>
              <a:gd name="connsiteY4233" fmla="*/ 4297691 h 5834063"/>
              <a:gd name="connsiteX4234" fmla="*/ 5586716 w 7009804"/>
              <a:gd name="connsiteY4234" fmla="*/ 4305979 h 5834063"/>
              <a:gd name="connsiteX4235" fmla="*/ 5585438 w 7009804"/>
              <a:gd name="connsiteY4235" fmla="*/ 4311378 h 5834063"/>
              <a:gd name="connsiteX4236" fmla="*/ 3770063 w 7009804"/>
              <a:gd name="connsiteY4236" fmla="*/ 4296847 h 5834063"/>
              <a:gd name="connsiteX4237" fmla="*/ 3792299 w 7009804"/>
              <a:gd name="connsiteY4237" fmla="*/ 4320285 h 5834063"/>
              <a:gd name="connsiteX4238" fmla="*/ 3791021 w 7009804"/>
              <a:gd name="connsiteY4238" fmla="*/ 4325684 h 5834063"/>
              <a:gd name="connsiteX4239" fmla="*/ 3778819 w 7009804"/>
              <a:gd name="connsiteY4239" fmla="*/ 4322796 h 5834063"/>
              <a:gd name="connsiteX4240" fmla="*/ 3780097 w 7009804"/>
              <a:gd name="connsiteY4240" fmla="*/ 4317397 h 5834063"/>
              <a:gd name="connsiteX4241" fmla="*/ 3770452 w 7009804"/>
              <a:gd name="connsiteY4241" fmla="*/ 4303710 h 5834063"/>
              <a:gd name="connsiteX4242" fmla="*/ 3765630 w 7009804"/>
              <a:gd name="connsiteY4242" fmla="*/ 4296867 h 5834063"/>
              <a:gd name="connsiteX4243" fmla="*/ 3770063 w 7009804"/>
              <a:gd name="connsiteY4243" fmla="*/ 4296847 h 5834063"/>
              <a:gd name="connsiteX4244" fmla="*/ 3952775 w 7009804"/>
              <a:gd name="connsiteY4244" fmla="*/ 4295549 h 5834063"/>
              <a:gd name="connsiteX4245" fmla="*/ 3963699 w 7009804"/>
              <a:gd name="connsiteY4245" fmla="*/ 4303837 h 5834063"/>
              <a:gd name="connsiteX4246" fmla="*/ 3977178 w 7009804"/>
              <a:gd name="connsiteY4246" fmla="*/ 4301326 h 5834063"/>
              <a:gd name="connsiteX4247" fmla="*/ 6741914 w 7009804"/>
              <a:gd name="connsiteY4247" fmla="*/ 4293692 h 5834063"/>
              <a:gd name="connsiteX4248" fmla="*/ 6749355 w 7009804"/>
              <a:gd name="connsiteY4248" fmla="*/ 4301133 h 5834063"/>
              <a:gd name="connsiteX4249" fmla="*/ 6741914 w 7009804"/>
              <a:gd name="connsiteY4249" fmla="*/ 4301133 h 5834063"/>
              <a:gd name="connsiteX4250" fmla="*/ 6741914 w 7009804"/>
              <a:gd name="connsiteY4250" fmla="*/ 4293692 h 5834063"/>
              <a:gd name="connsiteX4251" fmla="*/ 3996907 w 7009804"/>
              <a:gd name="connsiteY4251" fmla="*/ 4293256 h 5834063"/>
              <a:gd name="connsiteX4252" fmla="*/ 3996035 w 7009804"/>
              <a:gd name="connsiteY4252" fmla="*/ 4293692 h 5834063"/>
              <a:gd name="connsiteX4253" fmla="*/ 3997856 w 7009804"/>
              <a:gd name="connsiteY4253" fmla="*/ 4294602 h 5834063"/>
              <a:gd name="connsiteX4254" fmla="*/ 5278747 w 7009804"/>
              <a:gd name="connsiteY4254" fmla="*/ 4289971 h 5834063"/>
              <a:gd name="connsiteX4255" fmla="*/ 5290840 w 7009804"/>
              <a:gd name="connsiteY4255" fmla="*/ 4293692 h 5834063"/>
              <a:gd name="connsiteX4256" fmla="*/ 5305722 w 7009804"/>
              <a:gd name="connsiteY4256" fmla="*/ 4297413 h 5834063"/>
              <a:gd name="connsiteX4257" fmla="*/ 5320605 w 7009804"/>
              <a:gd name="connsiteY4257" fmla="*/ 4301133 h 5834063"/>
              <a:gd name="connsiteX4258" fmla="*/ 5342929 w 7009804"/>
              <a:gd name="connsiteY4258" fmla="*/ 4301133 h 5834063"/>
              <a:gd name="connsiteX4259" fmla="*/ 5350371 w 7009804"/>
              <a:gd name="connsiteY4259" fmla="*/ 4308575 h 5834063"/>
              <a:gd name="connsiteX4260" fmla="*/ 5354092 w 7009804"/>
              <a:gd name="connsiteY4260" fmla="*/ 4308575 h 5834063"/>
              <a:gd name="connsiteX4261" fmla="*/ 5357812 w 7009804"/>
              <a:gd name="connsiteY4261" fmla="*/ 4316016 h 5834063"/>
              <a:gd name="connsiteX4262" fmla="*/ 5380137 w 7009804"/>
              <a:gd name="connsiteY4262" fmla="*/ 4330899 h 5834063"/>
              <a:gd name="connsiteX4263" fmla="*/ 5395019 w 7009804"/>
              <a:gd name="connsiteY4263" fmla="*/ 4338340 h 5834063"/>
              <a:gd name="connsiteX4264" fmla="*/ 5387578 w 7009804"/>
              <a:gd name="connsiteY4264" fmla="*/ 4345782 h 5834063"/>
              <a:gd name="connsiteX4265" fmla="*/ 5372695 w 7009804"/>
              <a:gd name="connsiteY4265" fmla="*/ 4353223 h 5834063"/>
              <a:gd name="connsiteX4266" fmla="*/ 5350371 w 7009804"/>
              <a:gd name="connsiteY4266" fmla="*/ 4338340 h 5834063"/>
              <a:gd name="connsiteX4267" fmla="*/ 5320605 w 7009804"/>
              <a:gd name="connsiteY4267" fmla="*/ 4316016 h 5834063"/>
              <a:gd name="connsiteX4268" fmla="*/ 5313164 w 7009804"/>
              <a:gd name="connsiteY4268" fmla="*/ 4323458 h 5834063"/>
              <a:gd name="connsiteX4269" fmla="*/ 5302002 w 7009804"/>
              <a:gd name="connsiteY4269" fmla="*/ 4327178 h 5834063"/>
              <a:gd name="connsiteX4270" fmla="*/ 5290840 w 7009804"/>
              <a:gd name="connsiteY4270" fmla="*/ 4327178 h 5834063"/>
              <a:gd name="connsiteX4271" fmla="*/ 5283398 w 7009804"/>
              <a:gd name="connsiteY4271" fmla="*/ 4308575 h 5834063"/>
              <a:gd name="connsiteX4272" fmla="*/ 5275957 w 7009804"/>
              <a:gd name="connsiteY4272" fmla="*/ 4301133 h 5834063"/>
              <a:gd name="connsiteX4273" fmla="*/ 5272236 w 7009804"/>
              <a:gd name="connsiteY4273" fmla="*/ 4293692 h 5834063"/>
              <a:gd name="connsiteX4274" fmla="*/ 5278747 w 7009804"/>
              <a:gd name="connsiteY4274" fmla="*/ 4289971 h 5834063"/>
              <a:gd name="connsiteX4275" fmla="*/ 4003477 w 7009804"/>
              <a:gd name="connsiteY4275" fmla="*/ 4289971 h 5834063"/>
              <a:gd name="connsiteX4276" fmla="*/ 3999793 w 7009804"/>
              <a:gd name="connsiteY4276" fmla="*/ 4291813 h 5834063"/>
              <a:gd name="connsiteX4277" fmla="*/ 4000200 w 7009804"/>
              <a:gd name="connsiteY4277" fmla="*/ 4292520 h 5834063"/>
              <a:gd name="connsiteX4278" fmla="*/ 3998141 w 7009804"/>
              <a:gd name="connsiteY4278" fmla="*/ 4294745 h 5834063"/>
              <a:gd name="connsiteX4279" fmla="*/ 4010918 w 7009804"/>
              <a:gd name="connsiteY4279" fmla="*/ 4301133 h 5834063"/>
              <a:gd name="connsiteX4280" fmla="*/ 4018359 w 7009804"/>
              <a:gd name="connsiteY4280" fmla="*/ 4319737 h 5834063"/>
              <a:gd name="connsiteX4281" fmla="*/ 4025801 w 7009804"/>
              <a:gd name="connsiteY4281" fmla="*/ 4323458 h 5834063"/>
              <a:gd name="connsiteX4282" fmla="*/ 4029748 w 7009804"/>
              <a:gd name="connsiteY4282" fmla="*/ 4325432 h 5834063"/>
              <a:gd name="connsiteX4283" fmla="*/ 4029529 w 7009804"/>
              <a:gd name="connsiteY4283" fmla="*/ 4325121 h 5834063"/>
              <a:gd name="connsiteX4284" fmla="*/ 4018605 w 7009804"/>
              <a:gd name="connsiteY4284" fmla="*/ 4316833 h 5834063"/>
              <a:gd name="connsiteX4285" fmla="*/ 4025984 w 7009804"/>
              <a:gd name="connsiteY4285" fmla="*/ 4312878 h 5834063"/>
              <a:gd name="connsiteX4286" fmla="*/ 4030807 w 7009804"/>
              <a:gd name="connsiteY4286" fmla="*/ 4319721 h 5834063"/>
              <a:gd name="connsiteX4287" fmla="*/ 4036269 w 7009804"/>
              <a:gd name="connsiteY4287" fmla="*/ 4323865 h 5834063"/>
              <a:gd name="connsiteX4288" fmla="*/ 4041225 w 7009804"/>
              <a:gd name="connsiteY4288" fmla="*/ 4330899 h 5834063"/>
              <a:gd name="connsiteX4289" fmla="*/ 4048125 w 7009804"/>
              <a:gd name="connsiteY4289" fmla="*/ 4330899 h 5834063"/>
              <a:gd name="connsiteX4290" fmla="*/ 4025801 w 7009804"/>
              <a:gd name="connsiteY4290" fmla="*/ 4301133 h 5834063"/>
              <a:gd name="connsiteX4291" fmla="*/ 4025425 w 7009804"/>
              <a:gd name="connsiteY4291" fmla="*/ 4301133 h 5834063"/>
              <a:gd name="connsiteX4292" fmla="*/ 4027262 w 7009804"/>
              <a:gd name="connsiteY4292" fmla="*/ 4307478 h 5834063"/>
              <a:gd name="connsiteX4293" fmla="*/ 4022791 w 7009804"/>
              <a:gd name="connsiteY4293" fmla="*/ 4301133 h 5834063"/>
              <a:gd name="connsiteX4294" fmla="*/ 4022080 w 7009804"/>
              <a:gd name="connsiteY4294" fmla="*/ 4301133 h 5834063"/>
              <a:gd name="connsiteX4295" fmla="*/ 4010918 w 7009804"/>
              <a:gd name="connsiteY4295" fmla="*/ 4293692 h 5834063"/>
              <a:gd name="connsiteX4296" fmla="*/ 4003477 w 7009804"/>
              <a:gd name="connsiteY4296" fmla="*/ 4289971 h 5834063"/>
              <a:gd name="connsiteX4297" fmla="*/ 6377285 w 7009804"/>
              <a:gd name="connsiteY4297" fmla="*/ 4286250 h 5834063"/>
              <a:gd name="connsiteX4298" fmla="*/ 6392168 w 7009804"/>
              <a:gd name="connsiteY4298" fmla="*/ 4293692 h 5834063"/>
              <a:gd name="connsiteX4299" fmla="*/ 6407051 w 7009804"/>
              <a:gd name="connsiteY4299" fmla="*/ 4304854 h 5834063"/>
              <a:gd name="connsiteX4300" fmla="*/ 6414492 w 7009804"/>
              <a:gd name="connsiteY4300" fmla="*/ 4316016 h 5834063"/>
              <a:gd name="connsiteX4301" fmla="*/ 6418213 w 7009804"/>
              <a:gd name="connsiteY4301" fmla="*/ 4323458 h 5834063"/>
              <a:gd name="connsiteX4302" fmla="*/ 6429375 w 7009804"/>
              <a:gd name="connsiteY4302" fmla="*/ 4338340 h 5834063"/>
              <a:gd name="connsiteX4303" fmla="*/ 6444258 w 7009804"/>
              <a:gd name="connsiteY4303" fmla="*/ 4353223 h 5834063"/>
              <a:gd name="connsiteX4304" fmla="*/ 6414492 w 7009804"/>
              <a:gd name="connsiteY4304" fmla="*/ 4330899 h 5834063"/>
              <a:gd name="connsiteX4305" fmla="*/ 6395888 w 7009804"/>
              <a:gd name="connsiteY4305" fmla="*/ 4312295 h 5834063"/>
              <a:gd name="connsiteX4306" fmla="*/ 6384726 w 7009804"/>
              <a:gd name="connsiteY4306" fmla="*/ 4308575 h 5834063"/>
              <a:gd name="connsiteX4307" fmla="*/ 6377285 w 7009804"/>
              <a:gd name="connsiteY4307" fmla="*/ 4301133 h 5834063"/>
              <a:gd name="connsiteX4308" fmla="*/ 5253633 w 7009804"/>
              <a:gd name="connsiteY4308" fmla="*/ 4280669 h 5834063"/>
              <a:gd name="connsiteX4309" fmla="*/ 5257353 w 7009804"/>
              <a:gd name="connsiteY4309" fmla="*/ 4282530 h 5834063"/>
              <a:gd name="connsiteX4310" fmla="*/ 5261074 w 7009804"/>
              <a:gd name="connsiteY4310" fmla="*/ 4289971 h 5834063"/>
              <a:gd name="connsiteX4311" fmla="*/ 5253633 w 7009804"/>
              <a:gd name="connsiteY4311" fmla="*/ 4289971 h 5834063"/>
              <a:gd name="connsiteX4312" fmla="*/ 5249912 w 7009804"/>
              <a:gd name="connsiteY4312" fmla="*/ 4282530 h 5834063"/>
              <a:gd name="connsiteX4313" fmla="*/ 5253633 w 7009804"/>
              <a:gd name="connsiteY4313" fmla="*/ 4280669 h 5834063"/>
              <a:gd name="connsiteX4314" fmla="*/ 5164402 w 7009804"/>
              <a:gd name="connsiteY4314" fmla="*/ 4280141 h 5834063"/>
              <a:gd name="connsiteX4315" fmla="*/ 5157743 w 7009804"/>
              <a:gd name="connsiteY4315" fmla="*/ 4282205 h 5834063"/>
              <a:gd name="connsiteX4316" fmla="*/ 5160615 w 7009804"/>
              <a:gd name="connsiteY4316" fmla="*/ 4293692 h 5834063"/>
              <a:gd name="connsiteX4317" fmla="*/ 5164336 w 7009804"/>
              <a:gd name="connsiteY4317" fmla="*/ 4286250 h 5834063"/>
              <a:gd name="connsiteX4318" fmla="*/ 5170759 w 7009804"/>
              <a:gd name="connsiteY4318" fmla="*/ 4286250 h 5834063"/>
              <a:gd name="connsiteX4319" fmla="*/ 6496347 w 7009804"/>
              <a:gd name="connsiteY4319" fmla="*/ 4278809 h 5834063"/>
              <a:gd name="connsiteX4320" fmla="*/ 6511230 w 7009804"/>
              <a:gd name="connsiteY4320" fmla="*/ 4293692 h 5834063"/>
              <a:gd name="connsiteX4321" fmla="*/ 6496347 w 7009804"/>
              <a:gd name="connsiteY4321" fmla="*/ 4286250 h 5834063"/>
              <a:gd name="connsiteX4322" fmla="*/ 5737324 w 7009804"/>
              <a:gd name="connsiteY4322" fmla="*/ 4278809 h 5834063"/>
              <a:gd name="connsiteX4323" fmla="*/ 5741045 w 7009804"/>
              <a:gd name="connsiteY4323" fmla="*/ 4282530 h 5834063"/>
              <a:gd name="connsiteX4324" fmla="*/ 5752207 w 7009804"/>
              <a:gd name="connsiteY4324" fmla="*/ 4286250 h 5834063"/>
              <a:gd name="connsiteX4325" fmla="*/ 5759648 w 7009804"/>
              <a:gd name="connsiteY4325" fmla="*/ 4293692 h 5834063"/>
              <a:gd name="connsiteX4326" fmla="*/ 5767090 w 7009804"/>
              <a:gd name="connsiteY4326" fmla="*/ 4301133 h 5834063"/>
              <a:gd name="connsiteX4327" fmla="*/ 5789414 w 7009804"/>
              <a:gd name="connsiteY4327" fmla="*/ 4308575 h 5834063"/>
              <a:gd name="connsiteX4328" fmla="*/ 5804297 w 7009804"/>
              <a:gd name="connsiteY4328" fmla="*/ 4316016 h 5834063"/>
              <a:gd name="connsiteX4329" fmla="*/ 5811738 w 7009804"/>
              <a:gd name="connsiteY4329" fmla="*/ 4316016 h 5834063"/>
              <a:gd name="connsiteX4330" fmla="*/ 5811738 w 7009804"/>
              <a:gd name="connsiteY4330" fmla="*/ 4323458 h 5834063"/>
              <a:gd name="connsiteX4331" fmla="*/ 5811738 w 7009804"/>
              <a:gd name="connsiteY4331" fmla="*/ 4330899 h 5834063"/>
              <a:gd name="connsiteX4332" fmla="*/ 5808017 w 7009804"/>
              <a:gd name="connsiteY4332" fmla="*/ 4330899 h 5834063"/>
              <a:gd name="connsiteX4333" fmla="*/ 5804297 w 7009804"/>
              <a:gd name="connsiteY4333" fmla="*/ 4338340 h 5834063"/>
              <a:gd name="connsiteX4334" fmla="*/ 5811738 w 7009804"/>
              <a:gd name="connsiteY4334" fmla="*/ 4353223 h 5834063"/>
              <a:gd name="connsiteX4335" fmla="*/ 5834062 w 7009804"/>
              <a:gd name="connsiteY4335" fmla="*/ 4345782 h 5834063"/>
              <a:gd name="connsiteX4336" fmla="*/ 5826621 w 7009804"/>
              <a:gd name="connsiteY4336" fmla="*/ 4338340 h 5834063"/>
              <a:gd name="connsiteX4337" fmla="*/ 5834062 w 7009804"/>
              <a:gd name="connsiteY4337" fmla="*/ 4330899 h 5834063"/>
              <a:gd name="connsiteX4338" fmla="*/ 5848945 w 7009804"/>
              <a:gd name="connsiteY4338" fmla="*/ 4323458 h 5834063"/>
              <a:gd name="connsiteX4339" fmla="*/ 5860107 w 7009804"/>
              <a:gd name="connsiteY4339" fmla="*/ 4316016 h 5834063"/>
              <a:gd name="connsiteX4340" fmla="*/ 5886152 w 7009804"/>
              <a:gd name="connsiteY4340" fmla="*/ 4323458 h 5834063"/>
              <a:gd name="connsiteX4341" fmla="*/ 5893594 w 7009804"/>
              <a:gd name="connsiteY4341" fmla="*/ 4330899 h 5834063"/>
              <a:gd name="connsiteX4342" fmla="*/ 5893594 w 7009804"/>
              <a:gd name="connsiteY4342" fmla="*/ 4323458 h 5834063"/>
              <a:gd name="connsiteX4343" fmla="*/ 5886152 w 7009804"/>
              <a:gd name="connsiteY4343" fmla="*/ 4316016 h 5834063"/>
              <a:gd name="connsiteX4344" fmla="*/ 5871269 w 7009804"/>
              <a:gd name="connsiteY4344" fmla="*/ 4301133 h 5834063"/>
              <a:gd name="connsiteX4345" fmla="*/ 5841504 w 7009804"/>
              <a:gd name="connsiteY4345" fmla="*/ 4293692 h 5834063"/>
              <a:gd name="connsiteX4346" fmla="*/ 5834062 w 7009804"/>
              <a:gd name="connsiteY4346" fmla="*/ 4308575 h 5834063"/>
              <a:gd name="connsiteX4347" fmla="*/ 5826621 w 7009804"/>
              <a:gd name="connsiteY4347" fmla="*/ 4316016 h 5834063"/>
              <a:gd name="connsiteX4348" fmla="*/ 5811738 w 7009804"/>
              <a:gd name="connsiteY4348" fmla="*/ 4304854 h 5834063"/>
              <a:gd name="connsiteX4349" fmla="*/ 5808017 w 7009804"/>
              <a:gd name="connsiteY4349" fmla="*/ 4289971 h 5834063"/>
              <a:gd name="connsiteX4350" fmla="*/ 5804297 w 7009804"/>
              <a:gd name="connsiteY4350" fmla="*/ 4293692 h 5834063"/>
              <a:gd name="connsiteX4351" fmla="*/ 5796855 w 7009804"/>
              <a:gd name="connsiteY4351" fmla="*/ 4301133 h 5834063"/>
              <a:gd name="connsiteX4352" fmla="*/ 5796855 w 7009804"/>
              <a:gd name="connsiteY4352" fmla="*/ 4293692 h 5834063"/>
              <a:gd name="connsiteX4353" fmla="*/ 5781972 w 7009804"/>
              <a:gd name="connsiteY4353" fmla="*/ 4286250 h 5834063"/>
              <a:gd name="connsiteX4354" fmla="*/ 5759648 w 7009804"/>
              <a:gd name="connsiteY4354" fmla="*/ 4278809 h 5834063"/>
              <a:gd name="connsiteX4355" fmla="*/ 3745060 w 7009804"/>
              <a:gd name="connsiteY4355" fmla="*/ 4274893 h 5834063"/>
              <a:gd name="connsiteX4356" fmla="*/ 3762084 w 7009804"/>
              <a:gd name="connsiteY4356" fmla="*/ 4284624 h 5834063"/>
              <a:gd name="connsiteX4357" fmla="*/ 3749883 w 7009804"/>
              <a:gd name="connsiteY4357" fmla="*/ 4281736 h 5834063"/>
              <a:gd name="connsiteX4358" fmla="*/ 5793135 w 7009804"/>
              <a:gd name="connsiteY4358" fmla="*/ 4271368 h 5834063"/>
              <a:gd name="connsiteX4359" fmla="*/ 5789414 w 7009804"/>
              <a:gd name="connsiteY4359" fmla="*/ 4278809 h 5834063"/>
              <a:gd name="connsiteX4360" fmla="*/ 5793135 w 7009804"/>
              <a:gd name="connsiteY4360" fmla="*/ 4278809 h 5834063"/>
              <a:gd name="connsiteX4361" fmla="*/ 5796855 w 7009804"/>
              <a:gd name="connsiteY4361" fmla="*/ 4275088 h 5834063"/>
              <a:gd name="connsiteX4362" fmla="*/ 5793135 w 7009804"/>
              <a:gd name="connsiteY4362" fmla="*/ 4271368 h 5834063"/>
              <a:gd name="connsiteX4363" fmla="*/ 5402919 w 7009804"/>
              <a:gd name="connsiteY4363" fmla="*/ 4271368 h 5834063"/>
              <a:gd name="connsiteX4364" fmla="*/ 5412061 w 7009804"/>
              <a:gd name="connsiteY4364" fmla="*/ 4281744 h 5834063"/>
              <a:gd name="connsiteX4365" fmla="*/ 5405960 w 7009804"/>
              <a:gd name="connsiteY4365" fmla="*/ 4280300 h 5834063"/>
              <a:gd name="connsiteX4366" fmla="*/ 5399496 w 7009804"/>
              <a:gd name="connsiteY4366" fmla="*/ 4274333 h 5834063"/>
              <a:gd name="connsiteX4367" fmla="*/ 5398740 w 7009804"/>
              <a:gd name="connsiteY4367" fmla="*/ 4275088 h 5834063"/>
              <a:gd name="connsiteX4368" fmla="*/ 5395019 w 7009804"/>
              <a:gd name="connsiteY4368" fmla="*/ 4278809 h 5834063"/>
              <a:gd name="connsiteX4369" fmla="*/ 5402461 w 7009804"/>
              <a:gd name="connsiteY4369" fmla="*/ 4293692 h 5834063"/>
              <a:gd name="connsiteX4370" fmla="*/ 5417344 w 7009804"/>
              <a:gd name="connsiteY4370" fmla="*/ 4297413 h 5834063"/>
              <a:gd name="connsiteX4371" fmla="*/ 5428506 w 7009804"/>
              <a:gd name="connsiteY4371" fmla="*/ 4301133 h 5834063"/>
              <a:gd name="connsiteX4372" fmla="*/ 5443388 w 7009804"/>
              <a:gd name="connsiteY4372" fmla="*/ 4308575 h 5834063"/>
              <a:gd name="connsiteX4373" fmla="*/ 5476875 w 7009804"/>
              <a:gd name="connsiteY4373" fmla="*/ 4308575 h 5834063"/>
              <a:gd name="connsiteX4374" fmla="*/ 5488037 w 7009804"/>
              <a:gd name="connsiteY4374" fmla="*/ 4308575 h 5834063"/>
              <a:gd name="connsiteX4375" fmla="*/ 5491758 w 7009804"/>
              <a:gd name="connsiteY4375" fmla="*/ 4301133 h 5834063"/>
              <a:gd name="connsiteX4376" fmla="*/ 5480596 w 7009804"/>
              <a:gd name="connsiteY4376" fmla="*/ 4301133 h 5834063"/>
              <a:gd name="connsiteX4377" fmla="*/ 5469433 w 7009804"/>
              <a:gd name="connsiteY4377" fmla="*/ 4293692 h 5834063"/>
              <a:gd name="connsiteX4378" fmla="*/ 5454551 w 7009804"/>
              <a:gd name="connsiteY4378" fmla="*/ 4286250 h 5834063"/>
              <a:gd name="connsiteX4379" fmla="*/ 5439668 w 7009804"/>
              <a:gd name="connsiteY4379" fmla="*/ 4286250 h 5834063"/>
              <a:gd name="connsiteX4380" fmla="*/ 5432226 w 7009804"/>
              <a:gd name="connsiteY4380" fmla="*/ 4286250 h 5834063"/>
              <a:gd name="connsiteX4381" fmla="*/ 5424785 w 7009804"/>
              <a:gd name="connsiteY4381" fmla="*/ 4271368 h 5834063"/>
              <a:gd name="connsiteX4382" fmla="*/ 5190381 w 7009804"/>
              <a:gd name="connsiteY4382" fmla="*/ 4263926 h 5834063"/>
              <a:gd name="connsiteX4383" fmla="*/ 5194101 w 7009804"/>
              <a:gd name="connsiteY4383" fmla="*/ 4271368 h 5834063"/>
              <a:gd name="connsiteX4384" fmla="*/ 5186660 w 7009804"/>
              <a:gd name="connsiteY4384" fmla="*/ 4271368 h 5834063"/>
              <a:gd name="connsiteX4385" fmla="*/ 5190381 w 7009804"/>
              <a:gd name="connsiteY4385" fmla="*/ 4263926 h 5834063"/>
              <a:gd name="connsiteX4386" fmla="*/ 3933351 w 7009804"/>
              <a:gd name="connsiteY4386" fmla="*/ 4260773 h 5834063"/>
              <a:gd name="connsiteX4387" fmla="*/ 3934763 w 7009804"/>
              <a:gd name="connsiteY4387" fmla="*/ 4262776 h 5834063"/>
              <a:gd name="connsiteX4388" fmla="*/ 3935261 w 7009804"/>
              <a:gd name="connsiteY4388" fmla="*/ 4262683 h 5834063"/>
              <a:gd name="connsiteX4389" fmla="*/ 5339655 w 7009804"/>
              <a:gd name="connsiteY4389" fmla="*/ 4259270 h 5834063"/>
              <a:gd name="connsiteX4390" fmla="*/ 5332751 w 7009804"/>
              <a:gd name="connsiteY4390" fmla="*/ 4262971 h 5834063"/>
              <a:gd name="connsiteX4391" fmla="*/ 5333577 w 7009804"/>
              <a:gd name="connsiteY4391" fmla="*/ 4259482 h 5834063"/>
              <a:gd name="connsiteX4392" fmla="*/ 5331767 w 7009804"/>
              <a:gd name="connsiteY4392" fmla="*/ 4260206 h 5834063"/>
              <a:gd name="connsiteX4393" fmla="*/ 5328047 w 7009804"/>
              <a:gd name="connsiteY4393" fmla="*/ 4263926 h 5834063"/>
              <a:gd name="connsiteX4394" fmla="*/ 5350371 w 7009804"/>
              <a:gd name="connsiteY4394" fmla="*/ 4263926 h 5834063"/>
              <a:gd name="connsiteX4395" fmla="*/ 5342929 w 7009804"/>
              <a:gd name="connsiteY4395" fmla="*/ 4260206 h 5834063"/>
              <a:gd name="connsiteX4396" fmla="*/ 6924228 w 7009804"/>
              <a:gd name="connsiteY4396" fmla="*/ 4256485 h 5834063"/>
              <a:gd name="connsiteX4397" fmla="*/ 6927949 w 7009804"/>
              <a:gd name="connsiteY4397" fmla="*/ 4263926 h 5834063"/>
              <a:gd name="connsiteX4398" fmla="*/ 6920508 w 7009804"/>
              <a:gd name="connsiteY4398" fmla="*/ 4260206 h 5834063"/>
              <a:gd name="connsiteX4399" fmla="*/ 6924228 w 7009804"/>
              <a:gd name="connsiteY4399" fmla="*/ 4256485 h 5834063"/>
              <a:gd name="connsiteX4400" fmla="*/ 6466582 w 7009804"/>
              <a:gd name="connsiteY4400" fmla="*/ 4256485 h 5834063"/>
              <a:gd name="connsiteX4401" fmla="*/ 6474023 w 7009804"/>
              <a:gd name="connsiteY4401" fmla="*/ 4260206 h 5834063"/>
              <a:gd name="connsiteX4402" fmla="*/ 6470303 w 7009804"/>
              <a:gd name="connsiteY4402" fmla="*/ 4263926 h 5834063"/>
              <a:gd name="connsiteX4403" fmla="*/ 6466582 w 7009804"/>
              <a:gd name="connsiteY4403" fmla="*/ 4256485 h 5834063"/>
              <a:gd name="connsiteX4404" fmla="*/ 5506640 w 7009804"/>
              <a:gd name="connsiteY4404" fmla="*/ 4256485 h 5834063"/>
              <a:gd name="connsiteX4405" fmla="*/ 5514082 w 7009804"/>
              <a:gd name="connsiteY4405" fmla="*/ 4256485 h 5834063"/>
              <a:gd name="connsiteX4406" fmla="*/ 5521523 w 7009804"/>
              <a:gd name="connsiteY4406" fmla="*/ 4263926 h 5834063"/>
              <a:gd name="connsiteX4407" fmla="*/ 5543847 w 7009804"/>
              <a:gd name="connsiteY4407" fmla="*/ 4267647 h 5834063"/>
              <a:gd name="connsiteX4408" fmla="*/ 5569892 w 7009804"/>
              <a:gd name="connsiteY4408" fmla="*/ 4278809 h 5834063"/>
              <a:gd name="connsiteX4409" fmla="*/ 5581054 w 7009804"/>
              <a:gd name="connsiteY4409" fmla="*/ 4286250 h 5834063"/>
              <a:gd name="connsiteX4410" fmla="*/ 5558730 w 7009804"/>
              <a:gd name="connsiteY4410" fmla="*/ 4286250 h 5834063"/>
              <a:gd name="connsiteX4411" fmla="*/ 5543847 w 7009804"/>
              <a:gd name="connsiteY4411" fmla="*/ 4275088 h 5834063"/>
              <a:gd name="connsiteX4412" fmla="*/ 5528965 w 7009804"/>
              <a:gd name="connsiteY4412" fmla="*/ 4271368 h 5834063"/>
              <a:gd name="connsiteX4413" fmla="*/ 5517803 w 7009804"/>
              <a:gd name="connsiteY4413" fmla="*/ 4267647 h 5834063"/>
              <a:gd name="connsiteX4414" fmla="*/ 5506640 w 7009804"/>
              <a:gd name="connsiteY4414" fmla="*/ 4263926 h 5834063"/>
              <a:gd name="connsiteX4415" fmla="*/ 5506640 w 7009804"/>
              <a:gd name="connsiteY4415" fmla="*/ 4256485 h 5834063"/>
              <a:gd name="connsiteX4416" fmla="*/ 5540756 w 7009804"/>
              <a:gd name="connsiteY4416" fmla="*/ 4255187 h 5834063"/>
              <a:gd name="connsiteX4417" fmla="*/ 5545578 w 7009804"/>
              <a:gd name="connsiteY4417" fmla="*/ 4262030 h 5834063"/>
              <a:gd name="connsiteX4418" fmla="*/ 5539478 w 7009804"/>
              <a:gd name="connsiteY4418" fmla="*/ 4260586 h 5834063"/>
              <a:gd name="connsiteX4419" fmla="*/ 5540756 w 7009804"/>
              <a:gd name="connsiteY4419" fmla="*/ 4255187 h 5834063"/>
              <a:gd name="connsiteX4420" fmla="*/ 5708321 w 7009804"/>
              <a:gd name="connsiteY4420" fmla="*/ 4254936 h 5834063"/>
              <a:gd name="connsiteX4421" fmla="*/ 5725345 w 7009804"/>
              <a:gd name="connsiteY4421" fmla="*/ 4264667 h 5834063"/>
              <a:gd name="connsiteX4422" fmla="*/ 5713144 w 7009804"/>
              <a:gd name="connsiteY4422" fmla="*/ 4261779 h 5834063"/>
              <a:gd name="connsiteX4423" fmla="*/ 3917738 w 7009804"/>
              <a:gd name="connsiteY4423" fmla="*/ 4253044 h 5834063"/>
              <a:gd name="connsiteX4424" fmla="*/ 3923200 w 7009804"/>
              <a:gd name="connsiteY4424" fmla="*/ 4257188 h 5834063"/>
              <a:gd name="connsiteX4425" fmla="*/ 3923839 w 7009804"/>
              <a:gd name="connsiteY4425" fmla="*/ 4254488 h 5834063"/>
              <a:gd name="connsiteX4426" fmla="*/ 6124277 w 7009804"/>
              <a:gd name="connsiteY4426" fmla="*/ 4249043 h 5834063"/>
              <a:gd name="connsiteX4427" fmla="*/ 6131719 w 7009804"/>
              <a:gd name="connsiteY4427" fmla="*/ 4249043 h 5834063"/>
              <a:gd name="connsiteX4428" fmla="*/ 6127998 w 7009804"/>
              <a:gd name="connsiteY4428" fmla="*/ 4256485 h 5834063"/>
              <a:gd name="connsiteX4429" fmla="*/ 6124277 w 7009804"/>
              <a:gd name="connsiteY4429" fmla="*/ 4249043 h 5834063"/>
              <a:gd name="connsiteX4430" fmla="*/ 3731870 w 7009804"/>
              <a:gd name="connsiteY4430" fmla="*/ 4248963 h 5834063"/>
              <a:gd name="connsiteX4431" fmla="*/ 3737332 w 7009804"/>
              <a:gd name="connsiteY4431" fmla="*/ 4253106 h 5834063"/>
              <a:gd name="connsiteX4432" fmla="*/ 3736693 w 7009804"/>
              <a:gd name="connsiteY4432" fmla="*/ 4255806 h 5834063"/>
              <a:gd name="connsiteX4433" fmla="*/ 3741516 w 7009804"/>
              <a:gd name="connsiteY4433" fmla="*/ 4262650 h 5834063"/>
              <a:gd name="connsiteX4434" fmla="*/ 3735415 w 7009804"/>
              <a:gd name="connsiteY4434" fmla="*/ 4261205 h 5834063"/>
              <a:gd name="connsiteX4435" fmla="*/ 3724491 w 7009804"/>
              <a:gd name="connsiteY4435" fmla="*/ 4252917 h 5834063"/>
              <a:gd name="connsiteX4436" fmla="*/ 6514207 w 7009804"/>
              <a:gd name="connsiteY4436" fmla="*/ 4246067 h 5834063"/>
              <a:gd name="connsiteX4437" fmla="*/ 6518672 w 7009804"/>
              <a:gd name="connsiteY4437" fmla="*/ 4249043 h 5834063"/>
              <a:gd name="connsiteX4438" fmla="*/ 6526113 w 7009804"/>
              <a:gd name="connsiteY4438" fmla="*/ 4256485 h 5834063"/>
              <a:gd name="connsiteX4439" fmla="*/ 6526113 w 7009804"/>
              <a:gd name="connsiteY4439" fmla="*/ 4263926 h 5834063"/>
              <a:gd name="connsiteX4440" fmla="*/ 3739249 w 7009804"/>
              <a:gd name="connsiteY4440" fmla="*/ 4245007 h 5834063"/>
              <a:gd name="connsiteX4441" fmla="*/ 3750173 w 7009804"/>
              <a:gd name="connsiteY4441" fmla="*/ 4253295 h 5834063"/>
              <a:gd name="connsiteX4442" fmla="*/ 3748895 w 7009804"/>
              <a:gd name="connsiteY4442" fmla="*/ 4258694 h 5834063"/>
              <a:gd name="connsiteX4443" fmla="*/ 3742794 w 7009804"/>
              <a:gd name="connsiteY4443" fmla="*/ 4257250 h 5834063"/>
              <a:gd name="connsiteX4444" fmla="*/ 3737971 w 7009804"/>
              <a:gd name="connsiteY4444" fmla="*/ 4250407 h 5834063"/>
              <a:gd name="connsiteX4445" fmla="*/ 3823671 w 7009804"/>
              <a:gd name="connsiteY4445" fmla="*/ 4242182 h 5834063"/>
              <a:gd name="connsiteX4446" fmla="*/ 3828494 w 7009804"/>
              <a:gd name="connsiteY4446" fmla="*/ 4249025 h 5834063"/>
              <a:gd name="connsiteX4447" fmla="*/ 3847784 w 7009804"/>
              <a:gd name="connsiteY4447" fmla="*/ 4276400 h 5834063"/>
              <a:gd name="connsiteX4448" fmla="*/ 3850340 w 7009804"/>
              <a:gd name="connsiteY4448" fmla="*/ 4265600 h 5834063"/>
              <a:gd name="connsiteX4449" fmla="*/ 3829772 w 7009804"/>
              <a:gd name="connsiteY4449" fmla="*/ 4243626 h 5834063"/>
              <a:gd name="connsiteX4450" fmla="*/ 3823671 w 7009804"/>
              <a:gd name="connsiteY4450" fmla="*/ 4242182 h 5834063"/>
              <a:gd name="connsiteX4451" fmla="*/ 6935390 w 7009804"/>
              <a:gd name="connsiteY4451" fmla="*/ 4241602 h 5834063"/>
              <a:gd name="connsiteX4452" fmla="*/ 6957714 w 7009804"/>
              <a:gd name="connsiteY4452" fmla="*/ 4249043 h 5834063"/>
              <a:gd name="connsiteX4453" fmla="*/ 6942832 w 7009804"/>
              <a:gd name="connsiteY4453" fmla="*/ 4249043 h 5834063"/>
              <a:gd name="connsiteX4454" fmla="*/ 6317754 w 7009804"/>
              <a:gd name="connsiteY4454" fmla="*/ 4241602 h 5834063"/>
              <a:gd name="connsiteX4455" fmla="*/ 6328916 w 7009804"/>
              <a:gd name="connsiteY4455" fmla="*/ 4245323 h 5834063"/>
              <a:gd name="connsiteX4456" fmla="*/ 6332637 w 7009804"/>
              <a:gd name="connsiteY4456" fmla="*/ 4249043 h 5834063"/>
              <a:gd name="connsiteX4457" fmla="*/ 6340078 w 7009804"/>
              <a:gd name="connsiteY4457" fmla="*/ 4249043 h 5834063"/>
              <a:gd name="connsiteX4458" fmla="*/ 6340078 w 7009804"/>
              <a:gd name="connsiteY4458" fmla="*/ 4256485 h 5834063"/>
              <a:gd name="connsiteX4459" fmla="*/ 6347519 w 7009804"/>
              <a:gd name="connsiteY4459" fmla="*/ 4256485 h 5834063"/>
              <a:gd name="connsiteX4460" fmla="*/ 6354961 w 7009804"/>
              <a:gd name="connsiteY4460" fmla="*/ 4249043 h 5834063"/>
              <a:gd name="connsiteX4461" fmla="*/ 6362402 w 7009804"/>
              <a:gd name="connsiteY4461" fmla="*/ 4256485 h 5834063"/>
              <a:gd name="connsiteX4462" fmla="*/ 6384726 w 7009804"/>
              <a:gd name="connsiteY4462" fmla="*/ 4278809 h 5834063"/>
              <a:gd name="connsiteX4463" fmla="*/ 6369844 w 7009804"/>
              <a:gd name="connsiteY4463" fmla="*/ 4278809 h 5834063"/>
              <a:gd name="connsiteX4464" fmla="*/ 6340078 w 7009804"/>
              <a:gd name="connsiteY4464" fmla="*/ 4263926 h 5834063"/>
              <a:gd name="connsiteX4465" fmla="*/ 6317754 w 7009804"/>
              <a:gd name="connsiteY4465" fmla="*/ 4241602 h 5834063"/>
              <a:gd name="connsiteX4466" fmla="*/ 3934904 w 7009804"/>
              <a:gd name="connsiteY4466" fmla="*/ 4240002 h 5834063"/>
              <a:gd name="connsiteX4467" fmla="*/ 3936504 w 7009804"/>
              <a:gd name="connsiteY4467" fmla="*/ 4241602 h 5834063"/>
              <a:gd name="connsiteX4468" fmla="*/ 3938648 w 7009804"/>
              <a:gd name="connsiteY4468" fmla="*/ 4240888 h 5834063"/>
              <a:gd name="connsiteX4469" fmla="*/ 3779688 w 7009804"/>
              <a:gd name="connsiteY4469" fmla="*/ 4237473 h 5834063"/>
              <a:gd name="connsiteX4470" fmla="*/ 3779002 w 7009804"/>
              <a:gd name="connsiteY4470" fmla="*/ 4240370 h 5834063"/>
              <a:gd name="connsiteX4471" fmla="*/ 3780234 w 7009804"/>
              <a:gd name="connsiteY4471" fmla="*/ 4241602 h 5834063"/>
              <a:gd name="connsiteX4472" fmla="*/ 3778900 w 7009804"/>
              <a:gd name="connsiteY4472" fmla="*/ 4240802 h 5834063"/>
              <a:gd name="connsiteX4473" fmla="*/ 3778410 w 7009804"/>
              <a:gd name="connsiteY4473" fmla="*/ 4242873 h 5834063"/>
              <a:gd name="connsiteX4474" fmla="*/ 3785788 w 7009804"/>
              <a:gd name="connsiteY4474" fmla="*/ 4238917 h 5834063"/>
              <a:gd name="connsiteX4475" fmla="*/ 3779688 w 7009804"/>
              <a:gd name="connsiteY4475" fmla="*/ 4237473 h 5834063"/>
              <a:gd name="connsiteX4476" fmla="*/ 6496347 w 7009804"/>
              <a:gd name="connsiteY4476" fmla="*/ 4234161 h 5834063"/>
              <a:gd name="connsiteX4477" fmla="*/ 6511230 w 7009804"/>
              <a:gd name="connsiteY4477" fmla="*/ 4241602 h 5834063"/>
              <a:gd name="connsiteX4478" fmla="*/ 6514207 w 7009804"/>
              <a:gd name="connsiteY4478" fmla="*/ 4246067 h 5834063"/>
              <a:gd name="connsiteX4479" fmla="*/ 5454551 w 7009804"/>
              <a:gd name="connsiteY4479" fmla="*/ 4234161 h 5834063"/>
              <a:gd name="connsiteX4480" fmla="*/ 5447109 w 7009804"/>
              <a:gd name="connsiteY4480" fmla="*/ 4241602 h 5834063"/>
              <a:gd name="connsiteX4481" fmla="*/ 5461992 w 7009804"/>
              <a:gd name="connsiteY4481" fmla="*/ 4241602 h 5834063"/>
              <a:gd name="connsiteX4482" fmla="*/ 5454551 w 7009804"/>
              <a:gd name="connsiteY4482" fmla="*/ 4234161 h 5834063"/>
              <a:gd name="connsiteX4483" fmla="*/ 5283398 w 7009804"/>
              <a:gd name="connsiteY4483" fmla="*/ 4234161 h 5834063"/>
              <a:gd name="connsiteX4484" fmla="*/ 5290840 w 7009804"/>
              <a:gd name="connsiteY4484" fmla="*/ 4249043 h 5834063"/>
              <a:gd name="connsiteX4485" fmla="*/ 5328047 w 7009804"/>
              <a:gd name="connsiteY4485" fmla="*/ 4249043 h 5834063"/>
              <a:gd name="connsiteX4486" fmla="*/ 5309443 w 7009804"/>
              <a:gd name="connsiteY4486" fmla="*/ 4241602 h 5834063"/>
              <a:gd name="connsiteX4487" fmla="*/ 5283398 w 7009804"/>
              <a:gd name="connsiteY4487" fmla="*/ 4234161 h 5834063"/>
              <a:gd name="connsiteX4488" fmla="*/ 3765524 w 7009804"/>
              <a:gd name="connsiteY4488" fmla="*/ 4232776 h 5834063"/>
              <a:gd name="connsiteX4489" fmla="*/ 3761385 w 7009804"/>
              <a:gd name="connsiteY4489" fmla="*/ 4233141 h 5834063"/>
              <a:gd name="connsiteX4490" fmla="*/ 3775854 w 7009804"/>
              <a:gd name="connsiteY4490" fmla="*/ 4253672 h 5834063"/>
              <a:gd name="connsiteX4491" fmla="*/ 3824370 w 7009804"/>
              <a:gd name="connsiteY4491" fmla="*/ 4293665 h 5834063"/>
              <a:gd name="connsiteX4492" fmla="*/ 3818269 w 7009804"/>
              <a:gd name="connsiteY4492" fmla="*/ 4292221 h 5834063"/>
              <a:gd name="connsiteX4493" fmla="*/ 3819547 w 7009804"/>
              <a:gd name="connsiteY4493" fmla="*/ 4286821 h 5834063"/>
              <a:gd name="connsiteX4494" fmla="*/ 3814724 w 7009804"/>
              <a:gd name="connsiteY4494" fmla="*/ 4279978 h 5834063"/>
              <a:gd name="connsiteX4495" fmla="*/ 3795928 w 7009804"/>
              <a:gd name="connsiteY4495" fmla="*/ 4264125 h 5834063"/>
              <a:gd name="connsiteX4496" fmla="*/ 3780182 w 7009804"/>
              <a:gd name="connsiteY4496" fmla="*/ 4248994 h 5834063"/>
              <a:gd name="connsiteX4497" fmla="*/ 3772948 w 7009804"/>
              <a:gd name="connsiteY4497" fmla="*/ 4238729 h 5834063"/>
              <a:gd name="connsiteX4498" fmla="*/ 3770599 w 7009804"/>
              <a:gd name="connsiteY4498" fmla="*/ 4235821 h 5834063"/>
              <a:gd name="connsiteX4499" fmla="*/ 6533554 w 7009804"/>
              <a:gd name="connsiteY4499" fmla="*/ 4226719 h 5834063"/>
              <a:gd name="connsiteX4500" fmla="*/ 6548437 w 7009804"/>
              <a:gd name="connsiteY4500" fmla="*/ 4241602 h 5834063"/>
              <a:gd name="connsiteX4501" fmla="*/ 6563320 w 7009804"/>
              <a:gd name="connsiteY4501" fmla="*/ 4249043 h 5834063"/>
              <a:gd name="connsiteX4502" fmla="*/ 6578202 w 7009804"/>
              <a:gd name="connsiteY4502" fmla="*/ 4263926 h 5834063"/>
              <a:gd name="connsiteX4503" fmla="*/ 6585644 w 7009804"/>
              <a:gd name="connsiteY4503" fmla="*/ 4278809 h 5834063"/>
              <a:gd name="connsiteX4504" fmla="*/ 6578202 w 7009804"/>
              <a:gd name="connsiteY4504" fmla="*/ 4271368 h 5834063"/>
              <a:gd name="connsiteX4505" fmla="*/ 6555878 w 7009804"/>
              <a:gd name="connsiteY4505" fmla="*/ 4256485 h 5834063"/>
              <a:gd name="connsiteX4506" fmla="*/ 6533554 w 7009804"/>
              <a:gd name="connsiteY4506" fmla="*/ 4226719 h 5834063"/>
              <a:gd name="connsiteX4507" fmla="*/ 5380137 w 7009804"/>
              <a:gd name="connsiteY4507" fmla="*/ 4226719 h 5834063"/>
              <a:gd name="connsiteX4508" fmla="*/ 5380137 w 7009804"/>
              <a:gd name="connsiteY4508" fmla="*/ 4234161 h 5834063"/>
              <a:gd name="connsiteX4509" fmla="*/ 5380137 w 7009804"/>
              <a:gd name="connsiteY4509" fmla="*/ 4241602 h 5834063"/>
              <a:gd name="connsiteX4510" fmla="*/ 5387578 w 7009804"/>
              <a:gd name="connsiteY4510" fmla="*/ 4234161 h 5834063"/>
              <a:gd name="connsiteX4511" fmla="*/ 5383857 w 7009804"/>
              <a:gd name="connsiteY4511" fmla="*/ 4226719 h 5834063"/>
              <a:gd name="connsiteX4512" fmla="*/ 5380137 w 7009804"/>
              <a:gd name="connsiteY4512" fmla="*/ 4226719 h 5834063"/>
              <a:gd name="connsiteX4513" fmla="*/ 3951387 w 7009804"/>
              <a:gd name="connsiteY4513" fmla="*/ 4226719 h 5834063"/>
              <a:gd name="connsiteX4514" fmla="*/ 3951387 w 7009804"/>
              <a:gd name="connsiteY4514" fmla="*/ 4234161 h 5834063"/>
              <a:gd name="connsiteX4515" fmla="*/ 3947666 w 7009804"/>
              <a:gd name="connsiteY4515" fmla="*/ 4230440 h 5834063"/>
              <a:gd name="connsiteX4516" fmla="*/ 3947113 w 7009804"/>
              <a:gd name="connsiteY4516" fmla="*/ 4230256 h 5834063"/>
              <a:gd name="connsiteX4517" fmla="*/ 3948531 w 7009804"/>
              <a:gd name="connsiteY4517" fmla="*/ 4231823 h 5834063"/>
              <a:gd name="connsiteX4518" fmla="*/ 3952990 w 7009804"/>
              <a:gd name="connsiteY4518" fmla="*/ 4236107 h 5834063"/>
              <a:gd name="connsiteX4519" fmla="*/ 3958828 w 7009804"/>
              <a:gd name="connsiteY4519" fmla="*/ 4234161 h 5834063"/>
              <a:gd name="connsiteX4520" fmla="*/ 6360542 w 7009804"/>
              <a:gd name="connsiteY4520" fmla="*/ 4222999 h 5834063"/>
              <a:gd name="connsiteX4521" fmla="*/ 6362402 w 7009804"/>
              <a:gd name="connsiteY4521" fmla="*/ 4226719 h 5834063"/>
              <a:gd name="connsiteX4522" fmla="*/ 6354961 w 7009804"/>
              <a:gd name="connsiteY4522" fmla="*/ 4226719 h 5834063"/>
              <a:gd name="connsiteX4523" fmla="*/ 6360542 w 7009804"/>
              <a:gd name="connsiteY4523" fmla="*/ 4222999 h 5834063"/>
              <a:gd name="connsiteX4524" fmla="*/ 5161930 w 7009804"/>
              <a:gd name="connsiteY4524" fmla="*/ 4222537 h 5834063"/>
              <a:gd name="connsiteX4525" fmla="*/ 5168031 w 7009804"/>
              <a:gd name="connsiteY4525" fmla="*/ 4223981 h 5834063"/>
              <a:gd name="connsiteX4526" fmla="*/ 5165475 w 7009804"/>
              <a:gd name="connsiteY4526" fmla="*/ 4234780 h 5834063"/>
              <a:gd name="connsiteX4527" fmla="*/ 5170298 w 7009804"/>
              <a:gd name="connsiteY4527" fmla="*/ 4241623 h 5834063"/>
              <a:gd name="connsiteX4528" fmla="*/ 5164197 w 7009804"/>
              <a:gd name="connsiteY4528" fmla="*/ 4240179 h 5834063"/>
              <a:gd name="connsiteX4529" fmla="*/ 5153273 w 7009804"/>
              <a:gd name="connsiteY4529" fmla="*/ 4231892 h 5834063"/>
              <a:gd name="connsiteX4530" fmla="*/ 5159374 w 7009804"/>
              <a:gd name="connsiteY4530" fmla="*/ 4233336 h 5834063"/>
              <a:gd name="connsiteX4531" fmla="*/ 3757067 w 7009804"/>
              <a:gd name="connsiteY4531" fmla="*/ 4221313 h 5834063"/>
              <a:gd name="connsiteX4532" fmla="*/ 3750462 w 7009804"/>
              <a:gd name="connsiteY4532" fmla="*/ 4224854 h 5834063"/>
              <a:gd name="connsiteX4533" fmla="*/ 3756563 w 7009804"/>
              <a:gd name="connsiteY4533" fmla="*/ 4226298 h 5834063"/>
              <a:gd name="connsiteX4534" fmla="*/ 3757526 w 7009804"/>
              <a:gd name="connsiteY4534" fmla="*/ 4222230 h 5834063"/>
              <a:gd name="connsiteX4535" fmla="*/ 3895532 w 7009804"/>
              <a:gd name="connsiteY4535" fmla="*/ 4219278 h 5834063"/>
              <a:gd name="connsiteX4536" fmla="*/ 3899297 w 7009804"/>
              <a:gd name="connsiteY4536" fmla="*/ 4220169 h 5834063"/>
              <a:gd name="connsiteX4537" fmla="*/ 3899297 w 7009804"/>
              <a:gd name="connsiteY4537" fmla="*/ 4219663 h 5834063"/>
              <a:gd name="connsiteX4538" fmla="*/ 3899026 w 7009804"/>
              <a:gd name="connsiteY4538" fmla="*/ 4219278 h 5834063"/>
              <a:gd name="connsiteX4539" fmla="*/ 3918468 w 7009804"/>
              <a:gd name="connsiteY4539" fmla="*/ 4213980 h 5834063"/>
              <a:gd name="connsiteX4540" fmla="*/ 3921470 w 7009804"/>
              <a:gd name="connsiteY4540" fmla="*/ 4216865 h 5834063"/>
              <a:gd name="connsiteX4541" fmla="*/ 3925406 w 7009804"/>
              <a:gd name="connsiteY4541" fmla="*/ 4220648 h 5834063"/>
              <a:gd name="connsiteX4542" fmla="*/ 3930229 w 7009804"/>
              <a:gd name="connsiteY4542" fmla="*/ 4227491 h 5834063"/>
              <a:gd name="connsiteX4543" fmla="*/ 3941153 w 7009804"/>
              <a:gd name="connsiteY4543" fmla="*/ 4235778 h 5834063"/>
              <a:gd name="connsiteX4544" fmla="*/ 3947253 w 7009804"/>
              <a:gd name="connsiteY4544" fmla="*/ 4237222 h 5834063"/>
              <a:gd name="connsiteX4545" fmla="*/ 3940879 w 7009804"/>
              <a:gd name="connsiteY4545" fmla="*/ 4228178 h 5834063"/>
              <a:gd name="connsiteX4546" fmla="*/ 3936504 w 7009804"/>
              <a:gd name="connsiteY4546" fmla="*/ 4226719 h 5834063"/>
              <a:gd name="connsiteX4547" fmla="*/ 3931992 w 7009804"/>
              <a:gd name="connsiteY4547" fmla="*/ 4222207 h 5834063"/>
              <a:gd name="connsiteX4548" fmla="*/ 3931507 w 7009804"/>
              <a:gd name="connsiteY4548" fmla="*/ 4222092 h 5834063"/>
              <a:gd name="connsiteX4549" fmla="*/ 3931748 w 7009804"/>
              <a:gd name="connsiteY4549" fmla="*/ 4221963 h 5834063"/>
              <a:gd name="connsiteX4550" fmla="*/ 3929063 w 7009804"/>
              <a:gd name="connsiteY4550" fmla="*/ 4219278 h 5834063"/>
              <a:gd name="connsiteX4551" fmla="*/ 5618262 w 7009804"/>
              <a:gd name="connsiteY4551" fmla="*/ 4211836 h 5834063"/>
              <a:gd name="connsiteX4552" fmla="*/ 5603379 w 7009804"/>
              <a:gd name="connsiteY4552" fmla="*/ 4215557 h 5834063"/>
              <a:gd name="connsiteX4553" fmla="*/ 5607099 w 7009804"/>
              <a:gd name="connsiteY4553" fmla="*/ 4215557 h 5834063"/>
              <a:gd name="connsiteX4554" fmla="*/ 5618262 w 7009804"/>
              <a:gd name="connsiteY4554" fmla="*/ 4219278 h 5834063"/>
              <a:gd name="connsiteX4555" fmla="*/ 5633144 w 7009804"/>
              <a:gd name="connsiteY4555" fmla="*/ 4219278 h 5834063"/>
              <a:gd name="connsiteX4556" fmla="*/ 3881709 w 7009804"/>
              <a:gd name="connsiteY4556" fmla="*/ 4209131 h 5834063"/>
              <a:gd name="connsiteX4557" fmla="*/ 3882702 w 7009804"/>
              <a:gd name="connsiteY4557" fmla="*/ 4210540 h 5834063"/>
              <a:gd name="connsiteX4558" fmla="*/ 3883247 w 7009804"/>
              <a:gd name="connsiteY4558" fmla="*/ 4210669 h 5834063"/>
              <a:gd name="connsiteX4559" fmla="*/ 3690732 w 7009804"/>
              <a:gd name="connsiteY4559" fmla="*/ 4205014 h 5834063"/>
              <a:gd name="connsiteX4560" fmla="*/ 3706479 w 7009804"/>
              <a:gd name="connsiteY4560" fmla="*/ 4220144 h 5834063"/>
              <a:gd name="connsiteX4561" fmla="*/ 3717402 w 7009804"/>
              <a:gd name="connsiteY4561" fmla="*/ 4228432 h 5834063"/>
              <a:gd name="connsiteX4562" fmla="*/ 3724781 w 7009804"/>
              <a:gd name="connsiteY4562" fmla="*/ 4224476 h 5834063"/>
              <a:gd name="connsiteX4563" fmla="*/ 3728965 w 7009804"/>
              <a:gd name="connsiteY4563" fmla="*/ 4234019 h 5834063"/>
              <a:gd name="connsiteX4564" fmla="*/ 3722225 w 7009804"/>
              <a:gd name="connsiteY4564" fmla="*/ 4235275 h 5834063"/>
              <a:gd name="connsiteX4565" fmla="*/ 3720947 w 7009804"/>
              <a:gd name="connsiteY4565" fmla="*/ 4240675 h 5834063"/>
              <a:gd name="connsiteX4566" fmla="*/ 3716124 w 7009804"/>
              <a:gd name="connsiteY4566" fmla="*/ 4233831 h 5834063"/>
              <a:gd name="connsiteX4567" fmla="*/ 3708251 w 7009804"/>
              <a:gd name="connsiteY4567" fmla="*/ 4226266 h 5834063"/>
              <a:gd name="connsiteX4568" fmla="*/ 3695555 w 7009804"/>
              <a:gd name="connsiteY4568" fmla="*/ 4211857 h 5834063"/>
              <a:gd name="connsiteX4569" fmla="*/ 3794735 w 7009804"/>
              <a:gd name="connsiteY4569" fmla="*/ 4201121 h 5834063"/>
              <a:gd name="connsiteX4570" fmla="*/ 3797146 w 7009804"/>
              <a:gd name="connsiteY4570" fmla="*/ 4204543 h 5834063"/>
              <a:gd name="connsiteX4571" fmla="*/ 3802608 w 7009804"/>
              <a:gd name="connsiteY4571" fmla="*/ 4208687 h 5834063"/>
              <a:gd name="connsiteX4572" fmla="*/ 3806298 w 7009804"/>
              <a:gd name="connsiteY4572" fmla="*/ 4206709 h 5834063"/>
              <a:gd name="connsiteX4573" fmla="*/ 3803788 w 7009804"/>
              <a:gd name="connsiteY4573" fmla="*/ 4204805 h 5834063"/>
              <a:gd name="connsiteX4574" fmla="*/ 3802559 w 7009804"/>
              <a:gd name="connsiteY4574" fmla="*/ 4204395 h 5834063"/>
              <a:gd name="connsiteX4575" fmla="*/ 3800696 w 7009804"/>
              <a:gd name="connsiteY4575" fmla="*/ 4202532 h 5834063"/>
              <a:gd name="connsiteX4576" fmla="*/ 6704706 w 7009804"/>
              <a:gd name="connsiteY4576" fmla="*/ 4196954 h 5834063"/>
              <a:gd name="connsiteX4577" fmla="*/ 6719590 w 7009804"/>
              <a:gd name="connsiteY4577" fmla="*/ 4204395 h 5834063"/>
              <a:gd name="connsiteX4578" fmla="*/ 6749355 w 7009804"/>
              <a:gd name="connsiteY4578" fmla="*/ 4222999 h 5834063"/>
              <a:gd name="connsiteX4579" fmla="*/ 6764238 w 7009804"/>
              <a:gd name="connsiteY4579" fmla="*/ 4241602 h 5834063"/>
              <a:gd name="connsiteX4580" fmla="*/ 6749355 w 7009804"/>
              <a:gd name="connsiteY4580" fmla="*/ 4234161 h 5834063"/>
              <a:gd name="connsiteX4581" fmla="*/ 6741914 w 7009804"/>
              <a:gd name="connsiteY4581" fmla="*/ 4230440 h 5834063"/>
              <a:gd name="connsiteX4582" fmla="*/ 6734472 w 7009804"/>
              <a:gd name="connsiteY4582" fmla="*/ 4226719 h 5834063"/>
              <a:gd name="connsiteX4583" fmla="*/ 6715868 w 7009804"/>
              <a:gd name="connsiteY4583" fmla="*/ 4204395 h 5834063"/>
              <a:gd name="connsiteX4584" fmla="*/ 6704706 w 7009804"/>
              <a:gd name="connsiteY4584" fmla="*/ 4196954 h 5834063"/>
              <a:gd name="connsiteX4585" fmla="*/ 6436816 w 7009804"/>
              <a:gd name="connsiteY4585" fmla="*/ 4196954 h 5834063"/>
              <a:gd name="connsiteX4586" fmla="*/ 6451699 w 7009804"/>
              <a:gd name="connsiteY4586" fmla="*/ 4204395 h 5834063"/>
              <a:gd name="connsiteX4587" fmla="*/ 6496347 w 7009804"/>
              <a:gd name="connsiteY4587" fmla="*/ 4204395 h 5834063"/>
              <a:gd name="connsiteX4588" fmla="*/ 6503789 w 7009804"/>
              <a:gd name="connsiteY4588" fmla="*/ 4211836 h 5834063"/>
              <a:gd name="connsiteX4589" fmla="*/ 6514951 w 7009804"/>
              <a:gd name="connsiteY4589" fmla="*/ 4211836 h 5834063"/>
              <a:gd name="connsiteX4590" fmla="*/ 6518672 w 7009804"/>
              <a:gd name="connsiteY4590" fmla="*/ 4219278 h 5834063"/>
              <a:gd name="connsiteX4591" fmla="*/ 6503789 w 7009804"/>
              <a:gd name="connsiteY4591" fmla="*/ 4219278 h 5834063"/>
              <a:gd name="connsiteX4592" fmla="*/ 6492627 w 7009804"/>
              <a:gd name="connsiteY4592" fmla="*/ 4219278 h 5834063"/>
              <a:gd name="connsiteX4593" fmla="*/ 6488906 w 7009804"/>
              <a:gd name="connsiteY4593" fmla="*/ 4226719 h 5834063"/>
              <a:gd name="connsiteX4594" fmla="*/ 6485185 w 7009804"/>
              <a:gd name="connsiteY4594" fmla="*/ 4234161 h 5834063"/>
              <a:gd name="connsiteX4595" fmla="*/ 6474023 w 7009804"/>
              <a:gd name="connsiteY4595" fmla="*/ 4226719 h 5834063"/>
              <a:gd name="connsiteX4596" fmla="*/ 6459140 w 7009804"/>
              <a:gd name="connsiteY4596" fmla="*/ 4219278 h 5834063"/>
              <a:gd name="connsiteX4597" fmla="*/ 6436816 w 7009804"/>
              <a:gd name="connsiteY4597" fmla="*/ 4196954 h 5834063"/>
              <a:gd name="connsiteX4598" fmla="*/ 6299150 w 7009804"/>
              <a:gd name="connsiteY4598" fmla="*/ 4196954 h 5834063"/>
              <a:gd name="connsiteX4599" fmla="*/ 6302871 w 7009804"/>
              <a:gd name="connsiteY4599" fmla="*/ 4204395 h 5834063"/>
              <a:gd name="connsiteX4600" fmla="*/ 6295429 w 7009804"/>
              <a:gd name="connsiteY4600" fmla="*/ 4204395 h 5834063"/>
              <a:gd name="connsiteX4601" fmla="*/ 6299150 w 7009804"/>
              <a:gd name="connsiteY4601" fmla="*/ 4196954 h 5834063"/>
              <a:gd name="connsiteX4602" fmla="*/ 6265664 w 7009804"/>
              <a:gd name="connsiteY4602" fmla="*/ 4196954 h 5834063"/>
              <a:gd name="connsiteX4603" fmla="*/ 6310312 w 7009804"/>
              <a:gd name="connsiteY4603" fmla="*/ 4226719 h 5834063"/>
              <a:gd name="connsiteX4604" fmla="*/ 6273105 w 7009804"/>
              <a:gd name="connsiteY4604" fmla="*/ 4211836 h 5834063"/>
              <a:gd name="connsiteX4605" fmla="*/ 6265664 w 7009804"/>
              <a:gd name="connsiteY4605" fmla="*/ 4196954 h 5834063"/>
              <a:gd name="connsiteX4606" fmla="*/ 5696396 w 7009804"/>
              <a:gd name="connsiteY4606" fmla="*/ 4196954 h 5834063"/>
              <a:gd name="connsiteX4607" fmla="*/ 5700117 w 7009804"/>
              <a:gd name="connsiteY4607" fmla="*/ 4204395 h 5834063"/>
              <a:gd name="connsiteX4608" fmla="*/ 5707558 w 7009804"/>
              <a:gd name="connsiteY4608" fmla="*/ 4211836 h 5834063"/>
              <a:gd name="connsiteX4609" fmla="*/ 5711279 w 7009804"/>
              <a:gd name="connsiteY4609" fmla="*/ 4211836 h 5834063"/>
              <a:gd name="connsiteX4610" fmla="*/ 5707558 w 7009804"/>
              <a:gd name="connsiteY4610" fmla="*/ 4204395 h 5834063"/>
              <a:gd name="connsiteX4611" fmla="*/ 5696396 w 7009804"/>
              <a:gd name="connsiteY4611" fmla="*/ 4196954 h 5834063"/>
              <a:gd name="connsiteX4612" fmla="*/ 5648027 w 7009804"/>
              <a:gd name="connsiteY4612" fmla="*/ 4196954 h 5834063"/>
              <a:gd name="connsiteX4613" fmla="*/ 5644306 w 7009804"/>
              <a:gd name="connsiteY4613" fmla="*/ 4219278 h 5834063"/>
              <a:gd name="connsiteX4614" fmla="*/ 5655469 w 7009804"/>
              <a:gd name="connsiteY4614" fmla="*/ 4234161 h 5834063"/>
              <a:gd name="connsiteX4615" fmla="*/ 5677793 w 7009804"/>
              <a:gd name="connsiteY4615" fmla="*/ 4249043 h 5834063"/>
              <a:gd name="connsiteX4616" fmla="*/ 5707558 w 7009804"/>
              <a:gd name="connsiteY4616" fmla="*/ 4263926 h 5834063"/>
              <a:gd name="connsiteX4617" fmla="*/ 5722441 w 7009804"/>
              <a:gd name="connsiteY4617" fmla="*/ 4271368 h 5834063"/>
              <a:gd name="connsiteX4618" fmla="*/ 5729883 w 7009804"/>
              <a:gd name="connsiteY4618" fmla="*/ 4271368 h 5834063"/>
              <a:gd name="connsiteX4619" fmla="*/ 5737324 w 7009804"/>
              <a:gd name="connsiteY4619" fmla="*/ 4263926 h 5834063"/>
              <a:gd name="connsiteX4620" fmla="*/ 5737324 w 7009804"/>
              <a:gd name="connsiteY4620" fmla="*/ 4256485 h 5834063"/>
              <a:gd name="connsiteX4621" fmla="*/ 5722441 w 7009804"/>
              <a:gd name="connsiteY4621" fmla="*/ 4249043 h 5834063"/>
              <a:gd name="connsiteX4622" fmla="*/ 5722441 w 7009804"/>
              <a:gd name="connsiteY4622" fmla="*/ 4234161 h 5834063"/>
              <a:gd name="connsiteX4623" fmla="*/ 5700117 w 7009804"/>
              <a:gd name="connsiteY4623" fmla="*/ 4219278 h 5834063"/>
              <a:gd name="connsiteX4624" fmla="*/ 5692676 w 7009804"/>
              <a:gd name="connsiteY4624" fmla="*/ 4219278 h 5834063"/>
              <a:gd name="connsiteX4625" fmla="*/ 5688955 w 7009804"/>
              <a:gd name="connsiteY4625" fmla="*/ 4208116 h 5834063"/>
              <a:gd name="connsiteX4626" fmla="*/ 5676862 w 7009804"/>
              <a:gd name="connsiteY4626" fmla="*/ 4201605 h 5834063"/>
              <a:gd name="connsiteX4627" fmla="*/ 5669381 w 7009804"/>
              <a:gd name="connsiteY4627" fmla="*/ 4203101 h 5834063"/>
              <a:gd name="connsiteX4628" fmla="*/ 5674562 w 7009804"/>
              <a:gd name="connsiteY4628" fmla="*/ 4207032 h 5834063"/>
              <a:gd name="connsiteX4629" fmla="*/ 5679385 w 7009804"/>
              <a:gd name="connsiteY4629" fmla="*/ 4213876 h 5834063"/>
              <a:gd name="connsiteX4630" fmla="*/ 5687258 w 7009804"/>
              <a:gd name="connsiteY4630" fmla="*/ 4221441 h 5834063"/>
              <a:gd name="connsiteX4631" fmla="*/ 5689030 w 7009804"/>
              <a:gd name="connsiteY4631" fmla="*/ 4227562 h 5834063"/>
              <a:gd name="connsiteX4632" fmla="*/ 5682929 w 7009804"/>
              <a:gd name="connsiteY4632" fmla="*/ 4226118 h 5834063"/>
              <a:gd name="connsiteX4633" fmla="*/ 5676829 w 7009804"/>
              <a:gd name="connsiteY4633" fmla="*/ 4224674 h 5834063"/>
              <a:gd name="connsiteX4634" fmla="*/ 5662538 w 7009804"/>
              <a:gd name="connsiteY4634" fmla="*/ 4204395 h 5834063"/>
              <a:gd name="connsiteX4635" fmla="*/ 5655469 w 7009804"/>
              <a:gd name="connsiteY4635" fmla="*/ 4204395 h 5834063"/>
              <a:gd name="connsiteX4636" fmla="*/ 5655469 w 7009804"/>
              <a:gd name="connsiteY4636" fmla="*/ 4196954 h 5834063"/>
              <a:gd name="connsiteX4637" fmla="*/ 5341987 w 7009804"/>
              <a:gd name="connsiteY4637" fmla="*/ 4196734 h 5834063"/>
              <a:gd name="connsiteX4638" fmla="*/ 5351632 w 7009804"/>
              <a:gd name="connsiteY4638" fmla="*/ 4210421 h 5834063"/>
              <a:gd name="connsiteX4639" fmla="*/ 5340709 w 7009804"/>
              <a:gd name="connsiteY4639" fmla="*/ 4202133 h 5834063"/>
              <a:gd name="connsiteX4640" fmla="*/ 3699389 w 7009804"/>
              <a:gd name="connsiteY4640" fmla="*/ 4195659 h 5834063"/>
              <a:gd name="connsiteX4641" fmla="*/ 3695061 w 7009804"/>
              <a:gd name="connsiteY4641" fmla="*/ 4200336 h 5834063"/>
              <a:gd name="connsiteX4642" fmla="*/ 3692649 w 7009804"/>
              <a:gd name="connsiteY4642" fmla="*/ 4196914 h 5834063"/>
              <a:gd name="connsiteX4643" fmla="*/ 3699389 w 7009804"/>
              <a:gd name="connsiteY4643" fmla="*/ 4195659 h 5834063"/>
              <a:gd name="connsiteX4644" fmla="*/ 3788710 w 7009804"/>
              <a:gd name="connsiteY4644" fmla="*/ 4192572 h 5834063"/>
              <a:gd name="connsiteX4645" fmla="*/ 3789913 w 7009804"/>
              <a:gd name="connsiteY4645" fmla="*/ 4194278 h 5834063"/>
              <a:gd name="connsiteX4646" fmla="*/ 3791233 w 7009804"/>
              <a:gd name="connsiteY4646" fmla="*/ 4194590 h 5834063"/>
              <a:gd name="connsiteX4647" fmla="*/ 3864562 w 7009804"/>
              <a:gd name="connsiteY4647" fmla="*/ 4192012 h 5834063"/>
              <a:gd name="connsiteX4648" fmla="*/ 3863655 w 7009804"/>
              <a:gd name="connsiteY4648" fmla="*/ 4193824 h 5834063"/>
              <a:gd name="connsiteX4649" fmla="*/ 3865677 w 7009804"/>
              <a:gd name="connsiteY4649" fmla="*/ 4200808 h 5834063"/>
              <a:gd name="connsiteX4650" fmla="*/ 3866955 w 7009804"/>
              <a:gd name="connsiteY4650" fmla="*/ 4195408 h 5834063"/>
              <a:gd name="connsiteX4651" fmla="*/ 5930801 w 7009804"/>
              <a:gd name="connsiteY4651" fmla="*/ 4189512 h 5834063"/>
              <a:gd name="connsiteX4652" fmla="*/ 5930801 w 7009804"/>
              <a:gd name="connsiteY4652" fmla="*/ 4196954 h 5834063"/>
              <a:gd name="connsiteX4653" fmla="*/ 5938242 w 7009804"/>
              <a:gd name="connsiteY4653" fmla="*/ 4196954 h 5834063"/>
              <a:gd name="connsiteX4654" fmla="*/ 5938242 w 7009804"/>
              <a:gd name="connsiteY4654" fmla="*/ 4189512 h 5834063"/>
              <a:gd name="connsiteX4655" fmla="*/ 5930801 w 7009804"/>
              <a:gd name="connsiteY4655" fmla="*/ 4189512 h 5834063"/>
              <a:gd name="connsiteX4656" fmla="*/ 5841504 w 7009804"/>
              <a:gd name="connsiteY4656" fmla="*/ 4189512 h 5834063"/>
              <a:gd name="connsiteX4657" fmla="*/ 5834062 w 7009804"/>
              <a:gd name="connsiteY4657" fmla="*/ 4196954 h 5834063"/>
              <a:gd name="connsiteX4658" fmla="*/ 5848945 w 7009804"/>
              <a:gd name="connsiteY4658" fmla="*/ 4189512 h 5834063"/>
              <a:gd name="connsiteX4659" fmla="*/ 5841504 w 7009804"/>
              <a:gd name="connsiteY4659" fmla="*/ 4189512 h 5834063"/>
              <a:gd name="connsiteX4660" fmla="*/ 5342929 w 7009804"/>
              <a:gd name="connsiteY4660" fmla="*/ 4189512 h 5834063"/>
              <a:gd name="connsiteX4661" fmla="*/ 5335488 w 7009804"/>
              <a:gd name="connsiteY4661" fmla="*/ 4204395 h 5834063"/>
              <a:gd name="connsiteX4662" fmla="*/ 5342929 w 7009804"/>
              <a:gd name="connsiteY4662" fmla="*/ 4211836 h 5834063"/>
              <a:gd name="connsiteX4663" fmla="*/ 5357812 w 7009804"/>
              <a:gd name="connsiteY4663" fmla="*/ 4211836 h 5834063"/>
              <a:gd name="connsiteX4664" fmla="*/ 5342929 w 7009804"/>
              <a:gd name="connsiteY4664" fmla="*/ 4189512 h 5834063"/>
              <a:gd name="connsiteX4665" fmla="*/ 3862133 w 7009804"/>
              <a:gd name="connsiteY4665" fmla="*/ 4188564 h 5834063"/>
              <a:gd name="connsiteX4666" fmla="*/ 3862407 w 7009804"/>
              <a:gd name="connsiteY4666" fmla="*/ 4189512 h 5834063"/>
              <a:gd name="connsiteX4667" fmla="*/ 3862801 w 7009804"/>
              <a:gd name="connsiteY4667" fmla="*/ 4189512 h 5834063"/>
              <a:gd name="connsiteX4668" fmla="*/ 3662785 w 7009804"/>
              <a:gd name="connsiteY4668" fmla="*/ 4186995 h 5834063"/>
              <a:gd name="connsiteX4669" fmla="*/ 3667608 w 7009804"/>
              <a:gd name="connsiteY4669" fmla="*/ 4193838 h 5834063"/>
              <a:gd name="connsiteX4670" fmla="*/ 3661507 w 7009804"/>
              <a:gd name="connsiteY4670" fmla="*/ 4192394 h 5834063"/>
              <a:gd name="connsiteX4671" fmla="*/ 3656045 w 7009804"/>
              <a:gd name="connsiteY4671" fmla="*/ 4188250 h 5834063"/>
              <a:gd name="connsiteX4672" fmla="*/ 3662785 w 7009804"/>
              <a:gd name="connsiteY4672" fmla="*/ 4186995 h 5834063"/>
              <a:gd name="connsiteX4673" fmla="*/ 3677674 w 7009804"/>
              <a:gd name="connsiteY4673" fmla="*/ 4186483 h 5834063"/>
              <a:gd name="connsiteX4674" fmla="*/ 3681087 w 7009804"/>
              <a:gd name="connsiteY4674" fmla="*/ 4191327 h 5834063"/>
              <a:gd name="connsiteX4675" fmla="*/ 3678676 w 7009804"/>
              <a:gd name="connsiteY4675" fmla="*/ 4187905 h 5834063"/>
              <a:gd name="connsiteX4676" fmla="*/ 3780305 w 7009804"/>
              <a:gd name="connsiteY4676" fmla="*/ 4185848 h 5834063"/>
              <a:gd name="connsiteX4677" fmla="*/ 3778989 w 7009804"/>
              <a:gd name="connsiteY4677" fmla="*/ 4185991 h 5834063"/>
              <a:gd name="connsiteX4678" fmla="*/ 3778350 w 7009804"/>
              <a:gd name="connsiteY4678" fmla="*/ 4188690 h 5834063"/>
              <a:gd name="connsiteX4679" fmla="*/ 3782533 w 7009804"/>
              <a:gd name="connsiteY4679" fmla="*/ 4198233 h 5834063"/>
              <a:gd name="connsiteX4680" fmla="*/ 3787356 w 7009804"/>
              <a:gd name="connsiteY4680" fmla="*/ 4205077 h 5834063"/>
              <a:gd name="connsiteX4681" fmla="*/ 3788635 w 7009804"/>
              <a:gd name="connsiteY4681" fmla="*/ 4199677 h 5834063"/>
              <a:gd name="connsiteX4682" fmla="*/ 3785934 w 7009804"/>
              <a:gd name="connsiteY4682" fmla="*/ 4190351 h 5834063"/>
              <a:gd name="connsiteX4683" fmla="*/ 3651862 w 7009804"/>
              <a:gd name="connsiteY4683" fmla="*/ 4178707 h 5834063"/>
              <a:gd name="connsiteX4684" fmla="*/ 3657962 w 7009804"/>
              <a:gd name="connsiteY4684" fmla="*/ 4180151 h 5834063"/>
              <a:gd name="connsiteX4685" fmla="*/ 3644483 w 7009804"/>
              <a:gd name="connsiteY4685" fmla="*/ 4182662 h 5834063"/>
              <a:gd name="connsiteX4686" fmla="*/ 5081366 w 7009804"/>
              <a:gd name="connsiteY4686" fmla="*/ 4176739 h 5834063"/>
              <a:gd name="connsiteX4687" fmla="*/ 5082271 w 7009804"/>
              <a:gd name="connsiteY4687" fmla="*/ 4178023 h 5834063"/>
              <a:gd name="connsiteX4688" fmla="*/ 5098017 w 7009804"/>
              <a:gd name="connsiteY4688" fmla="*/ 4193154 h 5834063"/>
              <a:gd name="connsiteX4689" fmla="*/ 5108468 w 7009804"/>
              <a:gd name="connsiteY4689" fmla="*/ 4203639 h 5834063"/>
              <a:gd name="connsiteX4690" fmla="*/ 5112246 w 7009804"/>
              <a:gd name="connsiteY4690" fmla="*/ 4204395 h 5834063"/>
              <a:gd name="connsiteX4691" fmla="*/ 5134570 w 7009804"/>
              <a:gd name="connsiteY4691" fmla="*/ 4204395 h 5834063"/>
              <a:gd name="connsiteX4692" fmla="*/ 5129920 w 7009804"/>
              <a:gd name="connsiteY4692" fmla="*/ 4196954 h 5834063"/>
              <a:gd name="connsiteX4693" fmla="*/ 5119966 w 7009804"/>
              <a:gd name="connsiteY4693" fmla="*/ 4191645 h 5834063"/>
              <a:gd name="connsiteX4694" fmla="*/ 5110858 w 7009804"/>
              <a:gd name="connsiteY4694" fmla="*/ 4193342 h 5834063"/>
              <a:gd name="connsiteX4695" fmla="*/ 5112128 w 7009804"/>
              <a:gd name="connsiteY4695" fmla="*/ 4187977 h 5834063"/>
              <a:gd name="connsiteX4696" fmla="*/ 5102014 w 7009804"/>
              <a:gd name="connsiteY4696" fmla="*/ 4183931 h 5834063"/>
              <a:gd name="connsiteX4697" fmla="*/ 5097363 w 7009804"/>
              <a:gd name="connsiteY4697" fmla="*/ 4182071 h 5834063"/>
              <a:gd name="connsiteX4698" fmla="*/ 6228457 w 7009804"/>
              <a:gd name="connsiteY4698" fmla="*/ 4174629 h 5834063"/>
              <a:gd name="connsiteX4699" fmla="*/ 6232178 w 7009804"/>
              <a:gd name="connsiteY4699" fmla="*/ 4174629 h 5834063"/>
              <a:gd name="connsiteX4700" fmla="*/ 6243340 w 7009804"/>
              <a:gd name="connsiteY4700" fmla="*/ 4174629 h 5834063"/>
              <a:gd name="connsiteX4701" fmla="*/ 6250781 w 7009804"/>
              <a:gd name="connsiteY4701" fmla="*/ 4174629 h 5834063"/>
              <a:gd name="connsiteX4702" fmla="*/ 6250781 w 7009804"/>
              <a:gd name="connsiteY4702" fmla="*/ 4182071 h 5834063"/>
              <a:gd name="connsiteX4703" fmla="*/ 6235898 w 7009804"/>
              <a:gd name="connsiteY4703" fmla="*/ 4182071 h 5834063"/>
              <a:gd name="connsiteX4704" fmla="*/ 3847665 w 7009804"/>
              <a:gd name="connsiteY4704" fmla="*/ 4168034 h 5834063"/>
              <a:gd name="connsiteX4705" fmla="*/ 3854070 w 7009804"/>
              <a:gd name="connsiteY4705" fmla="*/ 4172894 h 5834063"/>
              <a:gd name="connsiteX4706" fmla="*/ 3852860 w 7009804"/>
              <a:gd name="connsiteY4706" fmla="*/ 4169264 h 5834063"/>
              <a:gd name="connsiteX4707" fmla="*/ 6615410 w 7009804"/>
              <a:gd name="connsiteY4707" fmla="*/ 4167188 h 5834063"/>
              <a:gd name="connsiteX4708" fmla="*/ 6622851 w 7009804"/>
              <a:gd name="connsiteY4708" fmla="*/ 4167188 h 5834063"/>
              <a:gd name="connsiteX4709" fmla="*/ 6652616 w 7009804"/>
              <a:gd name="connsiteY4709" fmla="*/ 4174629 h 5834063"/>
              <a:gd name="connsiteX4710" fmla="*/ 6667500 w 7009804"/>
              <a:gd name="connsiteY4710" fmla="*/ 4174629 h 5834063"/>
              <a:gd name="connsiteX4711" fmla="*/ 6676802 w 7009804"/>
              <a:gd name="connsiteY4711" fmla="*/ 4167188 h 5834063"/>
              <a:gd name="connsiteX4712" fmla="*/ 6689824 w 7009804"/>
              <a:gd name="connsiteY4712" fmla="*/ 4174629 h 5834063"/>
              <a:gd name="connsiteX4713" fmla="*/ 6689824 w 7009804"/>
              <a:gd name="connsiteY4713" fmla="*/ 4189512 h 5834063"/>
              <a:gd name="connsiteX4714" fmla="*/ 6682382 w 7009804"/>
              <a:gd name="connsiteY4714" fmla="*/ 4196954 h 5834063"/>
              <a:gd name="connsiteX4715" fmla="*/ 6727031 w 7009804"/>
              <a:gd name="connsiteY4715" fmla="*/ 4241602 h 5834063"/>
              <a:gd name="connsiteX4716" fmla="*/ 6753076 w 7009804"/>
              <a:gd name="connsiteY4716" fmla="*/ 4260206 h 5834063"/>
              <a:gd name="connsiteX4717" fmla="*/ 6771679 w 7009804"/>
              <a:gd name="connsiteY4717" fmla="*/ 4278809 h 5834063"/>
              <a:gd name="connsiteX4718" fmla="*/ 6786562 w 7009804"/>
              <a:gd name="connsiteY4718" fmla="*/ 4301133 h 5834063"/>
              <a:gd name="connsiteX4719" fmla="*/ 6779120 w 7009804"/>
              <a:gd name="connsiteY4719" fmla="*/ 4293692 h 5834063"/>
              <a:gd name="connsiteX4720" fmla="*/ 6764238 w 7009804"/>
              <a:gd name="connsiteY4720" fmla="*/ 4282530 h 5834063"/>
              <a:gd name="connsiteX4721" fmla="*/ 6738193 w 7009804"/>
              <a:gd name="connsiteY4721" fmla="*/ 4263926 h 5834063"/>
              <a:gd name="connsiteX4722" fmla="*/ 6723310 w 7009804"/>
              <a:gd name="connsiteY4722" fmla="*/ 4252764 h 5834063"/>
              <a:gd name="connsiteX4723" fmla="*/ 6715868 w 7009804"/>
              <a:gd name="connsiteY4723" fmla="*/ 4245323 h 5834063"/>
              <a:gd name="connsiteX4724" fmla="*/ 6712148 w 7009804"/>
              <a:gd name="connsiteY4724" fmla="*/ 4241602 h 5834063"/>
              <a:gd name="connsiteX4725" fmla="*/ 6678662 w 7009804"/>
              <a:gd name="connsiteY4725" fmla="*/ 4211836 h 5834063"/>
              <a:gd name="connsiteX4726" fmla="*/ 6630292 w 7009804"/>
              <a:gd name="connsiteY4726" fmla="*/ 4189512 h 5834063"/>
              <a:gd name="connsiteX4727" fmla="*/ 6622851 w 7009804"/>
              <a:gd name="connsiteY4727" fmla="*/ 4182071 h 5834063"/>
              <a:gd name="connsiteX4728" fmla="*/ 6407051 w 7009804"/>
              <a:gd name="connsiteY4728" fmla="*/ 4167188 h 5834063"/>
              <a:gd name="connsiteX4729" fmla="*/ 6414492 w 7009804"/>
              <a:gd name="connsiteY4729" fmla="*/ 4174629 h 5834063"/>
              <a:gd name="connsiteX4730" fmla="*/ 6421933 w 7009804"/>
              <a:gd name="connsiteY4730" fmla="*/ 4182071 h 5834063"/>
              <a:gd name="connsiteX4731" fmla="*/ 6407051 w 7009804"/>
              <a:gd name="connsiteY4731" fmla="*/ 4174629 h 5834063"/>
              <a:gd name="connsiteX4732" fmla="*/ 6712148 w 7009804"/>
              <a:gd name="connsiteY4732" fmla="*/ 4159747 h 5834063"/>
              <a:gd name="connsiteX4733" fmla="*/ 6727031 w 7009804"/>
              <a:gd name="connsiteY4733" fmla="*/ 4174629 h 5834063"/>
              <a:gd name="connsiteX4734" fmla="*/ 6712148 w 7009804"/>
              <a:gd name="connsiteY4734" fmla="*/ 4167188 h 5834063"/>
              <a:gd name="connsiteX4735" fmla="*/ 5253633 w 7009804"/>
              <a:gd name="connsiteY4735" fmla="*/ 4159747 h 5834063"/>
              <a:gd name="connsiteX4736" fmla="*/ 5253633 w 7009804"/>
              <a:gd name="connsiteY4736" fmla="*/ 4174629 h 5834063"/>
              <a:gd name="connsiteX4737" fmla="*/ 5268515 w 7009804"/>
              <a:gd name="connsiteY4737" fmla="*/ 4174629 h 5834063"/>
              <a:gd name="connsiteX4738" fmla="*/ 5261074 w 7009804"/>
              <a:gd name="connsiteY4738" fmla="*/ 4167188 h 5834063"/>
              <a:gd name="connsiteX4739" fmla="*/ 5253633 w 7009804"/>
              <a:gd name="connsiteY4739" fmla="*/ 4159747 h 5834063"/>
              <a:gd name="connsiteX4740" fmla="*/ 3876837 w 7009804"/>
              <a:gd name="connsiteY4740" fmla="*/ 4159747 h 5834063"/>
              <a:gd name="connsiteX4741" fmla="*/ 3876973 w 7009804"/>
              <a:gd name="connsiteY4741" fmla="*/ 4160057 h 5834063"/>
              <a:gd name="connsiteX4742" fmla="*/ 3876973 w 7009804"/>
              <a:gd name="connsiteY4742" fmla="*/ 4159747 h 5834063"/>
              <a:gd name="connsiteX4743" fmla="*/ 3573830 w 7009804"/>
              <a:gd name="connsiteY4743" fmla="*/ 4154535 h 5834063"/>
              <a:gd name="connsiteX4744" fmla="*/ 3572552 w 7009804"/>
              <a:gd name="connsiteY4744" fmla="*/ 4159934 h 5834063"/>
              <a:gd name="connsiteX4745" fmla="*/ 3566451 w 7009804"/>
              <a:gd name="connsiteY4745" fmla="*/ 4158490 h 5834063"/>
              <a:gd name="connsiteX4746" fmla="*/ 5945683 w 7009804"/>
              <a:gd name="connsiteY4746" fmla="*/ 4152305 h 5834063"/>
              <a:gd name="connsiteX4747" fmla="*/ 5960566 w 7009804"/>
              <a:gd name="connsiteY4747" fmla="*/ 4174629 h 5834063"/>
              <a:gd name="connsiteX4748" fmla="*/ 5953125 w 7009804"/>
              <a:gd name="connsiteY4748" fmla="*/ 4159747 h 5834063"/>
              <a:gd name="connsiteX4749" fmla="*/ 3629521 w 7009804"/>
              <a:gd name="connsiteY4749" fmla="*/ 4150611 h 5834063"/>
              <a:gd name="connsiteX4750" fmla="*/ 3631293 w 7009804"/>
              <a:gd name="connsiteY4750" fmla="*/ 4156732 h 5834063"/>
              <a:gd name="connsiteX4751" fmla="*/ 3630015 w 7009804"/>
              <a:gd name="connsiteY4751" fmla="*/ 4162131 h 5834063"/>
              <a:gd name="connsiteX4752" fmla="*/ 3625192 w 7009804"/>
              <a:gd name="connsiteY4752" fmla="*/ 4155288 h 5834063"/>
              <a:gd name="connsiteX4753" fmla="*/ 3629521 w 7009804"/>
              <a:gd name="connsiteY4753" fmla="*/ 4150611 h 5834063"/>
              <a:gd name="connsiteX4754" fmla="*/ 6431235 w 7009804"/>
              <a:gd name="connsiteY4754" fmla="*/ 4147654 h 5834063"/>
              <a:gd name="connsiteX4755" fmla="*/ 6436816 w 7009804"/>
              <a:gd name="connsiteY4755" fmla="*/ 4148584 h 5834063"/>
              <a:gd name="connsiteX4756" fmla="*/ 6444258 w 7009804"/>
              <a:gd name="connsiteY4756" fmla="*/ 4152305 h 5834063"/>
              <a:gd name="connsiteX4757" fmla="*/ 6436816 w 7009804"/>
              <a:gd name="connsiteY4757" fmla="*/ 4152305 h 5834063"/>
              <a:gd name="connsiteX4758" fmla="*/ 6429375 w 7009804"/>
              <a:gd name="connsiteY4758" fmla="*/ 4152305 h 5834063"/>
              <a:gd name="connsiteX4759" fmla="*/ 6431235 w 7009804"/>
              <a:gd name="connsiteY4759" fmla="*/ 4147654 h 5834063"/>
              <a:gd name="connsiteX4760" fmla="*/ 3839766 w 7009804"/>
              <a:gd name="connsiteY4760" fmla="*/ 4146716 h 5834063"/>
              <a:gd name="connsiteX4761" fmla="*/ 3839766 w 7009804"/>
              <a:gd name="connsiteY4761" fmla="*/ 4159747 h 5834063"/>
              <a:gd name="connsiteX4762" fmla="*/ 3836045 w 7009804"/>
              <a:gd name="connsiteY4762" fmla="*/ 4159747 h 5834063"/>
              <a:gd name="connsiteX4763" fmla="*/ 3834770 w 7009804"/>
              <a:gd name="connsiteY4763" fmla="*/ 4159747 h 5834063"/>
              <a:gd name="connsiteX4764" fmla="*/ 3835030 w 7009804"/>
              <a:gd name="connsiteY4764" fmla="*/ 4161777 h 5834063"/>
              <a:gd name="connsiteX4765" fmla="*/ 3836045 w 7009804"/>
              <a:gd name="connsiteY4765" fmla="*/ 4159747 h 5834063"/>
              <a:gd name="connsiteX4766" fmla="*/ 3839643 w 7009804"/>
              <a:gd name="connsiteY4766" fmla="*/ 4166941 h 5834063"/>
              <a:gd name="connsiteX4767" fmla="*/ 3842841 w 7009804"/>
              <a:gd name="connsiteY4767" fmla="*/ 4161191 h 5834063"/>
              <a:gd name="connsiteX4768" fmla="*/ 3840379 w 7009804"/>
              <a:gd name="connsiteY4768" fmla="*/ 4147779 h 5834063"/>
              <a:gd name="connsiteX4769" fmla="*/ 6377285 w 7009804"/>
              <a:gd name="connsiteY4769" fmla="*/ 4144864 h 5834063"/>
              <a:gd name="connsiteX4770" fmla="*/ 6384726 w 7009804"/>
              <a:gd name="connsiteY4770" fmla="*/ 4144864 h 5834063"/>
              <a:gd name="connsiteX4771" fmla="*/ 6392168 w 7009804"/>
              <a:gd name="connsiteY4771" fmla="*/ 4152305 h 5834063"/>
              <a:gd name="connsiteX4772" fmla="*/ 3741827 w 7009804"/>
              <a:gd name="connsiteY4772" fmla="*/ 4144864 h 5834063"/>
              <a:gd name="connsiteX4773" fmla="*/ 3742674 w 7009804"/>
              <a:gd name="connsiteY4773" fmla="*/ 4148885 h 5834063"/>
              <a:gd name="connsiteX4774" fmla="*/ 3747496 w 7009804"/>
              <a:gd name="connsiteY4774" fmla="*/ 4155728 h 5834063"/>
              <a:gd name="connsiteX4775" fmla="*/ 3753597 w 7009804"/>
              <a:gd name="connsiteY4775" fmla="*/ 4157172 h 5834063"/>
              <a:gd name="connsiteX4776" fmla="*/ 3758420 w 7009804"/>
              <a:gd name="connsiteY4776" fmla="*/ 4164015 h 5834063"/>
              <a:gd name="connsiteX4777" fmla="*/ 3764103 w 7009804"/>
              <a:gd name="connsiteY4777" fmla="*/ 4160970 h 5834063"/>
              <a:gd name="connsiteX4778" fmla="*/ 3762334 w 7009804"/>
              <a:gd name="connsiteY4778" fmla="*/ 4157432 h 5834063"/>
              <a:gd name="connsiteX4779" fmla="*/ 3756132 w 7009804"/>
              <a:gd name="connsiteY4779" fmla="*/ 4152727 h 5834063"/>
              <a:gd name="connsiteX4780" fmla="*/ 3743027 w 7009804"/>
              <a:gd name="connsiteY4780" fmla="*/ 4144864 h 5834063"/>
              <a:gd name="connsiteX4781" fmla="*/ 3740810 w 7009804"/>
              <a:gd name="connsiteY4781" fmla="*/ 4140034 h 5834063"/>
              <a:gd name="connsiteX4782" fmla="*/ 3741232 w 7009804"/>
              <a:gd name="connsiteY4782" fmla="*/ 4142041 h 5834063"/>
              <a:gd name="connsiteX4783" fmla="*/ 3743027 w 7009804"/>
              <a:gd name="connsiteY4783" fmla="*/ 4141143 h 5834063"/>
              <a:gd name="connsiteX4784" fmla="*/ 3663877 w 7009804"/>
              <a:gd name="connsiteY4784" fmla="*/ 4139856 h 5834063"/>
              <a:gd name="connsiteX4785" fmla="*/ 3660808 w 7009804"/>
              <a:gd name="connsiteY4785" fmla="*/ 4140911 h 5834063"/>
              <a:gd name="connsiteX4786" fmla="*/ 3667898 w 7009804"/>
              <a:gd name="connsiteY4786" fmla="*/ 4165397 h 5834063"/>
              <a:gd name="connsiteX4787" fmla="*/ 3677049 w 7009804"/>
              <a:gd name="connsiteY4787" fmla="*/ 4167563 h 5834063"/>
              <a:gd name="connsiteX4788" fmla="*/ 3680099 w 7009804"/>
              <a:gd name="connsiteY4788" fmla="*/ 4168285 h 5834063"/>
              <a:gd name="connsiteX4789" fmla="*/ 3681871 w 7009804"/>
              <a:gd name="connsiteY4789" fmla="*/ 4174406 h 5834063"/>
              <a:gd name="connsiteX4790" fmla="*/ 3687972 w 7009804"/>
              <a:gd name="connsiteY4790" fmla="*/ 4175850 h 5834063"/>
              <a:gd name="connsiteX4791" fmla="*/ 3689250 w 7009804"/>
              <a:gd name="connsiteY4791" fmla="*/ 4170451 h 5834063"/>
              <a:gd name="connsiteX4792" fmla="*/ 3681377 w 7009804"/>
              <a:gd name="connsiteY4792" fmla="*/ 4162886 h 5834063"/>
              <a:gd name="connsiteX4793" fmla="*/ 3682655 w 7009804"/>
              <a:gd name="connsiteY4793" fmla="*/ 4157486 h 5834063"/>
              <a:gd name="connsiteX4794" fmla="*/ 3673503 w 7009804"/>
              <a:gd name="connsiteY4794" fmla="*/ 4155320 h 5834063"/>
              <a:gd name="connsiteX4795" fmla="*/ 3665631 w 7009804"/>
              <a:gd name="connsiteY4795" fmla="*/ 4147754 h 5834063"/>
              <a:gd name="connsiteX4796" fmla="*/ 3663877 w 7009804"/>
              <a:gd name="connsiteY4796" fmla="*/ 4139856 h 5834063"/>
              <a:gd name="connsiteX4797" fmla="*/ 6816328 w 7009804"/>
              <a:gd name="connsiteY4797" fmla="*/ 4137422 h 5834063"/>
              <a:gd name="connsiteX4798" fmla="*/ 6860976 w 7009804"/>
              <a:gd name="connsiteY4798" fmla="*/ 4167188 h 5834063"/>
              <a:gd name="connsiteX4799" fmla="*/ 6868418 w 7009804"/>
              <a:gd name="connsiteY4799" fmla="*/ 4182071 h 5834063"/>
              <a:gd name="connsiteX4800" fmla="*/ 6883300 w 7009804"/>
              <a:gd name="connsiteY4800" fmla="*/ 4189512 h 5834063"/>
              <a:gd name="connsiteX4801" fmla="*/ 6890742 w 7009804"/>
              <a:gd name="connsiteY4801" fmla="*/ 4196954 h 5834063"/>
              <a:gd name="connsiteX4802" fmla="*/ 6901904 w 7009804"/>
              <a:gd name="connsiteY4802" fmla="*/ 4204395 h 5834063"/>
              <a:gd name="connsiteX4803" fmla="*/ 6905624 w 7009804"/>
              <a:gd name="connsiteY4803" fmla="*/ 4211836 h 5834063"/>
              <a:gd name="connsiteX4804" fmla="*/ 6898183 w 7009804"/>
              <a:gd name="connsiteY4804" fmla="*/ 4211836 h 5834063"/>
              <a:gd name="connsiteX4805" fmla="*/ 6890742 w 7009804"/>
              <a:gd name="connsiteY4805" fmla="*/ 4211836 h 5834063"/>
              <a:gd name="connsiteX4806" fmla="*/ 6868418 w 7009804"/>
              <a:gd name="connsiteY4806" fmla="*/ 4189512 h 5834063"/>
              <a:gd name="connsiteX4807" fmla="*/ 6689824 w 7009804"/>
              <a:gd name="connsiteY4807" fmla="*/ 4137422 h 5834063"/>
              <a:gd name="connsiteX4808" fmla="*/ 6697265 w 7009804"/>
              <a:gd name="connsiteY4808" fmla="*/ 4144864 h 5834063"/>
              <a:gd name="connsiteX4809" fmla="*/ 6697265 w 7009804"/>
              <a:gd name="connsiteY4809" fmla="*/ 4152305 h 5834063"/>
              <a:gd name="connsiteX4810" fmla="*/ 6693544 w 7009804"/>
              <a:gd name="connsiteY4810" fmla="*/ 4148584 h 5834063"/>
              <a:gd name="connsiteX4811" fmla="*/ 6689824 w 7009804"/>
              <a:gd name="connsiteY4811" fmla="*/ 4137422 h 5834063"/>
              <a:gd name="connsiteX4812" fmla="*/ 6198691 w 7009804"/>
              <a:gd name="connsiteY4812" fmla="*/ 4137422 h 5834063"/>
              <a:gd name="connsiteX4813" fmla="*/ 6206133 w 7009804"/>
              <a:gd name="connsiteY4813" fmla="*/ 4152305 h 5834063"/>
              <a:gd name="connsiteX4814" fmla="*/ 6198691 w 7009804"/>
              <a:gd name="connsiteY4814" fmla="*/ 4152305 h 5834063"/>
              <a:gd name="connsiteX4815" fmla="*/ 5421064 w 7009804"/>
              <a:gd name="connsiteY4815" fmla="*/ 4137422 h 5834063"/>
              <a:gd name="connsiteX4816" fmla="*/ 5417344 w 7009804"/>
              <a:gd name="connsiteY4816" fmla="*/ 4144864 h 5834063"/>
              <a:gd name="connsiteX4817" fmla="*/ 5421064 w 7009804"/>
              <a:gd name="connsiteY4817" fmla="*/ 4141143 h 5834063"/>
              <a:gd name="connsiteX4818" fmla="*/ 5421064 w 7009804"/>
              <a:gd name="connsiteY4818" fmla="*/ 4137422 h 5834063"/>
              <a:gd name="connsiteX4819" fmla="*/ 5545708 w 7009804"/>
              <a:gd name="connsiteY4819" fmla="*/ 4132771 h 5834063"/>
              <a:gd name="connsiteX4820" fmla="*/ 5543847 w 7009804"/>
              <a:gd name="connsiteY4820" fmla="*/ 4137422 h 5834063"/>
              <a:gd name="connsiteX4821" fmla="*/ 5543847 w 7009804"/>
              <a:gd name="connsiteY4821" fmla="*/ 4144864 h 5834063"/>
              <a:gd name="connsiteX4822" fmla="*/ 5555010 w 7009804"/>
              <a:gd name="connsiteY4822" fmla="*/ 4141143 h 5834063"/>
              <a:gd name="connsiteX4823" fmla="*/ 5551289 w 7009804"/>
              <a:gd name="connsiteY4823" fmla="*/ 4133702 h 5834063"/>
              <a:gd name="connsiteX4824" fmla="*/ 5545708 w 7009804"/>
              <a:gd name="connsiteY4824" fmla="*/ 4132771 h 5834063"/>
              <a:gd name="connsiteX4825" fmla="*/ 6667500 w 7009804"/>
              <a:gd name="connsiteY4825" fmla="*/ 4129981 h 5834063"/>
              <a:gd name="connsiteX4826" fmla="*/ 6674941 w 7009804"/>
              <a:gd name="connsiteY4826" fmla="*/ 4144864 h 5834063"/>
              <a:gd name="connsiteX4827" fmla="*/ 6667500 w 7009804"/>
              <a:gd name="connsiteY4827" fmla="*/ 4137422 h 5834063"/>
              <a:gd name="connsiteX4828" fmla="*/ 6544716 w 7009804"/>
              <a:gd name="connsiteY4828" fmla="*/ 4129981 h 5834063"/>
              <a:gd name="connsiteX4829" fmla="*/ 6548437 w 7009804"/>
              <a:gd name="connsiteY4829" fmla="*/ 4137422 h 5834063"/>
              <a:gd name="connsiteX4830" fmla="*/ 6544716 w 7009804"/>
              <a:gd name="connsiteY4830" fmla="*/ 4133702 h 5834063"/>
              <a:gd name="connsiteX4831" fmla="*/ 6544716 w 7009804"/>
              <a:gd name="connsiteY4831" fmla="*/ 4129981 h 5834063"/>
              <a:gd name="connsiteX4832" fmla="*/ 3657228 w 7009804"/>
              <a:gd name="connsiteY4832" fmla="*/ 4128815 h 5834063"/>
              <a:gd name="connsiteX4833" fmla="*/ 3656991 w 7009804"/>
              <a:gd name="connsiteY4833" fmla="*/ 4128894 h 5834063"/>
              <a:gd name="connsiteX4834" fmla="*/ 3649246 w 7009804"/>
              <a:gd name="connsiteY4834" fmla="*/ 4135323 h 5834063"/>
              <a:gd name="connsiteX4835" fmla="*/ 3646283 w 7009804"/>
              <a:gd name="connsiteY4835" fmla="*/ 4141036 h 5834063"/>
              <a:gd name="connsiteX4836" fmla="*/ 3654707 w 7009804"/>
              <a:gd name="connsiteY4836" fmla="*/ 4139466 h 5834063"/>
              <a:gd name="connsiteX4837" fmla="*/ 6611689 w 7009804"/>
              <a:gd name="connsiteY4837" fmla="*/ 4122540 h 5834063"/>
              <a:gd name="connsiteX4838" fmla="*/ 6611689 w 7009804"/>
              <a:gd name="connsiteY4838" fmla="*/ 4126260 h 5834063"/>
              <a:gd name="connsiteX4839" fmla="*/ 6615410 w 7009804"/>
              <a:gd name="connsiteY4839" fmla="*/ 4129981 h 5834063"/>
              <a:gd name="connsiteX4840" fmla="*/ 6611689 w 7009804"/>
              <a:gd name="connsiteY4840" fmla="*/ 4122540 h 5834063"/>
              <a:gd name="connsiteX4841" fmla="*/ 6496347 w 7009804"/>
              <a:gd name="connsiteY4841" fmla="*/ 4122540 h 5834063"/>
              <a:gd name="connsiteX4842" fmla="*/ 6503789 w 7009804"/>
              <a:gd name="connsiteY4842" fmla="*/ 4129981 h 5834063"/>
              <a:gd name="connsiteX4843" fmla="*/ 6496347 w 7009804"/>
              <a:gd name="connsiteY4843" fmla="*/ 4129981 h 5834063"/>
              <a:gd name="connsiteX4844" fmla="*/ 6496347 w 7009804"/>
              <a:gd name="connsiteY4844" fmla="*/ 4122540 h 5834063"/>
              <a:gd name="connsiteX4845" fmla="*/ 6042422 w 7009804"/>
              <a:gd name="connsiteY4845" fmla="*/ 4122540 h 5834063"/>
              <a:gd name="connsiteX4846" fmla="*/ 6064746 w 7009804"/>
              <a:gd name="connsiteY4846" fmla="*/ 4144864 h 5834063"/>
              <a:gd name="connsiteX4847" fmla="*/ 6079629 w 7009804"/>
              <a:gd name="connsiteY4847" fmla="*/ 4137422 h 5834063"/>
              <a:gd name="connsiteX4848" fmla="*/ 6064746 w 7009804"/>
              <a:gd name="connsiteY4848" fmla="*/ 4129981 h 5834063"/>
              <a:gd name="connsiteX4849" fmla="*/ 6042422 w 7009804"/>
              <a:gd name="connsiteY4849" fmla="*/ 4122540 h 5834063"/>
              <a:gd name="connsiteX4850" fmla="*/ 5398740 w 7009804"/>
              <a:gd name="connsiteY4850" fmla="*/ 4122540 h 5834063"/>
              <a:gd name="connsiteX4851" fmla="*/ 5395019 w 7009804"/>
              <a:gd name="connsiteY4851" fmla="*/ 4129981 h 5834063"/>
              <a:gd name="connsiteX4852" fmla="*/ 5402461 w 7009804"/>
              <a:gd name="connsiteY4852" fmla="*/ 4122540 h 5834063"/>
              <a:gd name="connsiteX4853" fmla="*/ 5398740 w 7009804"/>
              <a:gd name="connsiteY4853" fmla="*/ 4122540 h 5834063"/>
              <a:gd name="connsiteX4854" fmla="*/ 5164336 w 7009804"/>
              <a:gd name="connsiteY4854" fmla="*/ 4122540 h 5834063"/>
              <a:gd name="connsiteX4855" fmla="*/ 5171777 w 7009804"/>
              <a:gd name="connsiteY4855" fmla="*/ 4129981 h 5834063"/>
              <a:gd name="connsiteX4856" fmla="*/ 5171777 w 7009804"/>
              <a:gd name="connsiteY4856" fmla="*/ 4122540 h 5834063"/>
              <a:gd name="connsiteX4857" fmla="*/ 5164336 w 7009804"/>
              <a:gd name="connsiteY4857" fmla="*/ 4122540 h 5834063"/>
              <a:gd name="connsiteX4858" fmla="*/ 6645176 w 7009804"/>
              <a:gd name="connsiteY4858" fmla="*/ 4115098 h 5834063"/>
              <a:gd name="connsiteX4859" fmla="*/ 6652616 w 7009804"/>
              <a:gd name="connsiteY4859" fmla="*/ 4115098 h 5834063"/>
              <a:gd name="connsiteX4860" fmla="*/ 6652616 w 7009804"/>
              <a:gd name="connsiteY4860" fmla="*/ 4122540 h 5834063"/>
              <a:gd name="connsiteX4861" fmla="*/ 6645176 w 7009804"/>
              <a:gd name="connsiteY4861" fmla="*/ 4115098 h 5834063"/>
              <a:gd name="connsiteX4862" fmla="*/ 3716211 w 7009804"/>
              <a:gd name="connsiteY4862" fmla="*/ 4111729 h 5834063"/>
              <a:gd name="connsiteX4863" fmla="*/ 3717282 w 7009804"/>
              <a:gd name="connsiteY4863" fmla="*/ 4120067 h 5834063"/>
              <a:gd name="connsiteX4864" fmla="*/ 3722387 w 7009804"/>
              <a:gd name="connsiteY4864" fmla="*/ 4121834 h 5834063"/>
              <a:gd name="connsiteX4865" fmla="*/ 3720703 w 7009804"/>
              <a:gd name="connsiteY4865" fmla="*/ 4115098 h 5834063"/>
              <a:gd name="connsiteX4866" fmla="*/ 6180088 w 7009804"/>
              <a:gd name="connsiteY4866" fmla="*/ 4107657 h 5834063"/>
              <a:gd name="connsiteX4867" fmla="*/ 6191250 w 7009804"/>
              <a:gd name="connsiteY4867" fmla="*/ 4115098 h 5834063"/>
              <a:gd name="connsiteX4868" fmla="*/ 6191250 w 7009804"/>
              <a:gd name="connsiteY4868" fmla="*/ 4129981 h 5834063"/>
              <a:gd name="connsiteX4869" fmla="*/ 6176367 w 7009804"/>
              <a:gd name="connsiteY4869" fmla="*/ 4122540 h 5834063"/>
              <a:gd name="connsiteX4870" fmla="*/ 6180088 w 7009804"/>
              <a:gd name="connsiteY4870" fmla="*/ 4107657 h 5834063"/>
              <a:gd name="connsiteX4871" fmla="*/ 5603379 w 7009804"/>
              <a:gd name="connsiteY4871" fmla="*/ 4107657 h 5834063"/>
              <a:gd name="connsiteX4872" fmla="*/ 5607099 w 7009804"/>
              <a:gd name="connsiteY4872" fmla="*/ 4115098 h 5834063"/>
              <a:gd name="connsiteX4873" fmla="*/ 5610320 w 7009804"/>
              <a:gd name="connsiteY4873" fmla="*/ 4108658 h 5834063"/>
              <a:gd name="connsiteX4874" fmla="*/ 5609615 w 7009804"/>
              <a:gd name="connsiteY4874" fmla="*/ 4107657 h 5834063"/>
              <a:gd name="connsiteX4875" fmla="*/ 5607099 w 7009804"/>
              <a:gd name="connsiteY4875" fmla="*/ 4107657 h 5834063"/>
              <a:gd name="connsiteX4876" fmla="*/ 5603379 w 7009804"/>
              <a:gd name="connsiteY4876" fmla="*/ 4107657 h 5834063"/>
              <a:gd name="connsiteX4877" fmla="*/ 5320605 w 7009804"/>
              <a:gd name="connsiteY4877" fmla="*/ 4107657 h 5834063"/>
              <a:gd name="connsiteX4878" fmla="*/ 5316885 w 7009804"/>
              <a:gd name="connsiteY4878" fmla="*/ 4111377 h 5834063"/>
              <a:gd name="connsiteX4879" fmla="*/ 5320605 w 7009804"/>
              <a:gd name="connsiteY4879" fmla="*/ 4115098 h 5834063"/>
              <a:gd name="connsiteX4880" fmla="*/ 5320605 w 7009804"/>
              <a:gd name="connsiteY4880" fmla="*/ 4107657 h 5834063"/>
              <a:gd name="connsiteX4881" fmla="*/ 6846094 w 7009804"/>
              <a:gd name="connsiteY4881" fmla="*/ 4100215 h 5834063"/>
              <a:gd name="connsiteX4882" fmla="*/ 6853534 w 7009804"/>
              <a:gd name="connsiteY4882" fmla="*/ 4100215 h 5834063"/>
              <a:gd name="connsiteX4883" fmla="*/ 6846094 w 7009804"/>
              <a:gd name="connsiteY4883" fmla="*/ 4107657 h 5834063"/>
              <a:gd name="connsiteX4884" fmla="*/ 6034980 w 7009804"/>
              <a:gd name="connsiteY4884" fmla="*/ 4100215 h 5834063"/>
              <a:gd name="connsiteX4885" fmla="*/ 6027539 w 7009804"/>
              <a:gd name="connsiteY4885" fmla="*/ 4103936 h 5834063"/>
              <a:gd name="connsiteX4886" fmla="*/ 6034980 w 7009804"/>
              <a:gd name="connsiteY4886" fmla="*/ 4107657 h 5834063"/>
              <a:gd name="connsiteX4887" fmla="*/ 6042422 w 7009804"/>
              <a:gd name="connsiteY4887" fmla="*/ 4115098 h 5834063"/>
              <a:gd name="connsiteX4888" fmla="*/ 6046142 w 7009804"/>
              <a:gd name="connsiteY4888" fmla="*/ 4111377 h 5834063"/>
              <a:gd name="connsiteX4889" fmla="*/ 6042422 w 7009804"/>
              <a:gd name="connsiteY4889" fmla="*/ 4107657 h 5834063"/>
              <a:gd name="connsiteX4890" fmla="*/ 6034980 w 7009804"/>
              <a:gd name="connsiteY4890" fmla="*/ 4100215 h 5834063"/>
              <a:gd name="connsiteX4891" fmla="*/ 5968008 w 7009804"/>
              <a:gd name="connsiteY4891" fmla="*/ 4100215 h 5834063"/>
              <a:gd name="connsiteX4892" fmla="*/ 5968008 w 7009804"/>
              <a:gd name="connsiteY4892" fmla="*/ 4107657 h 5834063"/>
              <a:gd name="connsiteX4893" fmla="*/ 5975449 w 7009804"/>
              <a:gd name="connsiteY4893" fmla="*/ 4111377 h 5834063"/>
              <a:gd name="connsiteX4894" fmla="*/ 5982890 w 7009804"/>
              <a:gd name="connsiteY4894" fmla="*/ 4122540 h 5834063"/>
              <a:gd name="connsiteX4895" fmla="*/ 5997773 w 7009804"/>
              <a:gd name="connsiteY4895" fmla="*/ 4129981 h 5834063"/>
              <a:gd name="connsiteX4896" fmla="*/ 5930801 w 7009804"/>
              <a:gd name="connsiteY4896" fmla="*/ 4100215 h 5834063"/>
              <a:gd name="connsiteX4897" fmla="*/ 5938242 w 7009804"/>
              <a:gd name="connsiteY4897" fmla="*/ 4107657 h 5834063"/>
              <a:gd name="connsiteX4898" fmla="*/ 5930801 w 7009804"/>
              <a:gd name="connsiteY4898" fmla="*/ 4107657 h 5834063"/>
              <a:gd name="connsiteX4899" fmla="*/ 3560930 w 7009804"/>
              <a:gd name="connsiteY4899" fmla="*/ 4100164 h 5834063"/>
              <a:gd name="connsiteX4900" fmla="*/ 3569442 w 7009804"/>
              <a:gd name="connsiteY4900" fmla="*/ 4105030 h 5834063"/>
              <a:gd name="connsiteX4901" fmla="*/ 3577954 w 7009804"/>
              <a:gd name="connsiteY4901" fmla="*/ 4109896 h 5834063"/>
              <a:gd name="connsiteX4902" fmla="*/ 3583416 w 7009804"/>
              <a:gd name="connsiteY4902" fmla="*/ 4114039 h 5834063"/>
              <a:gd name="connsiteX4903" fmla="*/ 3582777 w 7009804"/>
              <a:gd name="connsiteY4903" fmla="*/ 4116739 h 5834063"/>
              <a:gd name="connsiteX4904" fmla="*/ 3581499 w 7009804"/>
              <a:gd name="connsiteY4904" fmla="*/ 4122138 h 5834063"/>
              <a:gd name="connsiteX4905" fmla="*/ 3575398 w 7009804"/>
              <a:gd name="connsiteY4905" fmla="*/ 4120694 h 5834063"/>
              <a:gd name="connsiteX4906" fmla="*/ 3570575 w 7009804"/>
              <a:gd name="connsiteY4906" fmla="*/ 4113851 h 5834063"/>
              <a:gd name="connsiteX4907" fmla="*/ 3565752 w 7009804"/>
              <a:gd name="connsiteY4907" fmla="*/ 4107007 h 5834063"/>
              <a:gd name="connsiteX4908" fmla="*/ 6340078 w 7009804"/>
              <a:gd name="connsiteY4908" fmla="*/ 4092774 h 5834063"/>
              <a:gd name="connsiteX4909" fmla="*/ 6347519 w 7009804"/>
              <a:gd name="connsiteY4909" fmla="*/ 4103936 h 5834063"/>
              <a:gd name="connsiteX4910" fmla="*/ 6354961 w 7009804"/>
              <a:gd name="connsiteY4910" fmla="*/ 4107657 h 5834063"/>
              <a:gd name="connsiteX4911" fmla="*/ 6366123 w 7009804"/>
              <a:gd name="connsiteY4911" fmla="*/ 4126260 h 5834063"/>
              <a:gd name="connsiteX4912" fmla="*/ 6347519 w 7009804"/>
              <a:gd name="connsiteY4912" fmla="*/ 4129981 h 5834063"/>
              <a:gd name="connsiteX4913" fmla="*/ 6347519 w 7009804"/>
              <a:gd name="connsiteY4913" fmla="*/ 4122540 h 5834063"/>
              <a:gd name="connsiteX4914" fmla="*/ 6325195 w 7009804"/>
              <a:gd name="connsiteY4914" fmla="*/ 4107657 h 5834063"/>
              <a:gd name="connsiteX4915" fmla="*/ 6325195 w 7009804"/>
              <a:gd name="connsiteY4915" fmla="*/ 4100215 h 5834063"/>
              <a:gd name="connsiteX4916" fmla="*/ 6302871 w 7009804"/>
              <a:gd name="connsiteY4916" fmla="*/ 4092774 h 5834063"/>
              <a:gd name="connsiteX4917" fmla="*/ 6310312 w 7009804"/>
              <a:gd name="connsiteY4917" fmla="*/ 4092774 h 5834063"/>
              <a:gd name="connsiteX4918" fmla="*/ 6310312 w 7009804"/>
              <a:gd name="connsiteY4918" fmla="*/ 4100215 h 5834063"/>
              <a:gd name="connsiteX4919" fmla="*/ 6302871 w 7009804"/>
              <a:gd name="connsiteY4919" fmla="*/ 4092774 h 5834063"/>
              <a:gd name="connsiteX4920" fmla="*/ 6101953 w 7009804"/>
              <a:gd name="connsiteY4920" fmla="*/ 4092774 h 5834063"/>
              <a:gd name="connsiteX4921" fmla="*/ 6101953 w 7009804"/>
              <a:gd name="connsiteY4921" fmla="*/ 4100215 h 5834063"/>
              <a:gd name="connsiteX4922" fmla="*/ 6094512 w 7009804"/>
              <a:gd name="connsiteY4922" fmla="*/ 4100215 h 5834063"/>
              <a:gd name="connsiteX4923" fmla="*/ 5409902 w 7009804"/>
              <a:gd name="connsiteY4923" fmla="*/ 4092774 h 5834063"/>
              <a:gd name="connsiteX4924" fmla="*/ 5409902 w 7009804"/>
              <a:gd name="connsiteY4924" fmla="*/ 4100215 h 5834063"/>
              <a:gd name="connsiteX4925" fmla="*/ 5417344 w 7009804"/>
              <a:gd name="connsiteY4925" fmla="*/ 4100215 h 5834063"/>
              <a:gd name="connsiteX4926" fmla="*/ 5417344 w 7009804"/>
              <a:gd name="connsiteY4926" fmla="*/ 4092774 h 5834063"/>
              <a:gd name="connsiteX4927" fmla="*/ 5409902 w 7009804"/>
              <a:gd name="connsiteY4927" fmla="*/ 4092774 h 5834063"/>
              <a:gd name="connsiteX4928" fmla="*/ 5690815 w 7009804"/>
              <a:gd name="connsiteY4928" fmla="*/ 4089053 h 5834063"/>
              <a:gd name="connsiteX4929" fmla="*/ 5685234 w 7009804"/>
              <a:gd name="connsiteY4929" fmla="*/ 4092774 h 5834063"/>
              <a:gd name="connsiteX4930" fmla="*/ 5685234 w 7009804"/>
              <a:gd name="connsiteY4930" fmla="*/ 4100215 h 5834063"/>
              <a:gd name="connsiteX4931" fmla="*/ 5692676 w 7009804"/>
              <a:gd name="connsiteY4931" fmla="*/ 4092774 h 5834063"/>
              <a:gd name="connsiteX4932" fmla="*/ 5690815 w 7009804"/>
              <a:gd name="connsiteY4932" fmla="*/ 4089053 h 5834063"/>
              <a:gd name="connsiteX4933" fmla="*/ 5124338 w 7009804"/>
              <a:gd name="connsiteY4933" fmla="*/ 4089053 h 5834063"/>
              <a:gd name="connsiteX4934" fmla="*/ 5115967 w 7009804"/>
              <a:gd name="connsiteY4934" fmla="*/ 4092774 h 5834063"/>
              <a:gd name="connsiteX4935" fmla="*/ 5104804 w 7009804"/>
              <a:gd name="connsiteY4935" fmla="*/ 4100215 h 5834063"/>
              <a:gd name="connsiteX4936" fmla="*/ 5112246 w 7009804"/>
              <a:gd name="connsiteY4936" fmla="*/ 4107657 h 5834063"/>
              <a:gd name="connsiteX4937" fmla="*/ 5112246 w 7009804"/>
              <a:gd name="connsiteY4937" fmla="*/ 4100215 h 5834063"/>
              <a:gd name="connsiteX4938" fmla="*/ 5119687 w 7009804"/>
              <a:gd name="connsiteY4938" fmla="*/ 4100215 h 5834063"/>
              <a:gd name="connsiteX4939" fmla="*/ 5127129 w 7009804"/>
              <a:gd name="connsiteY4939" fmla="*/ 4092774 h 5834063"/>
              <a:gd name="connsiteX4940" fmla="*/ 5124338 w 7009804"/>
              <a:gd name="connsiteY4940" fmla="*/ 4089053 h 5834063"/>
              <a:gd name="connsiteX4941" fmla="*/ 3552490 w 7009804"/>
              <a:gd name="connsiteY4941" fmla="*/ 4088188 h 5834063"/>
              <a:gd name="connsiteX4942" fmla="*/ 3550006 w 7009804"/>
              <a:gd name="connsiteY4942" fmla="*/ 4091876 h 5834063"/>
              <a:gd name="connsiteX4943" fmla="*/ 3542628 w 7009804"/>
              <a:gd name="connsiteY4943" fmla="*/ 4095832 h 5834063"/>
              <a:gd name="connsiteX4944" fmla="*/ 3537804 w 7009804"/>
              <a:gd name="connsiteY4944" fmla="*/ 4088988 h 5834063"/>
              <a:gd name="connsiteX4945" fmla="*/ 6533554 w 7009804"/>
              <a:gd name="connsiteY4945" fmla="*/ 4077891 h 5834063"/>
              <a:gd name="connsiteX4946" fmla="*/ 6548437 w 7009804"/>
              <a:gd name="connsiteY4946" fmla="*/ 4092774 h 5834063"/>
              <a:gd name="connsiteX4947" fmla="*/ 6540996 w 7009804"/>
              <a:gd name="connsiteY4947" fmla="*/ 4092774 h 5834063"/>
              <a:gd name="connsiteX4948" fmla="*/ 6533554 w 7009804"/>
              <a:gd name="connsiteY4948" fmla="*/ 4085333 h 5834063"/>
              <a:gd name="connsiteX4949" fmla="*/ 5834062 w 7009804"/>
              <a:gd name="connsiteY4949" fmla="*/ 4077891 h 5834063"/>
              <a:gd name="connsiteX4950" fmla="*/ 5819179 w 7009804"/>
              <a:gd name="connsiteY4950" fmla="*/ 4085333 h 5834063"/>
              <a:gd name="connsiteX4951" fmla="*/ 5834062 w 7009804"/>
              <a:gd name="connsiteY4951" fmla="*/ 4085333 h 5834063"/>
              <a:gd name="connsiteX4952" fmla="*/ 5841504 w 7009804"/>
              <a:gd name="connsiteY4952" fmla="*/ 4085333 h 5834063"/>
              <a:gd name="connsiteX4953" fmla="*/ 5640586 w 7009804"/>
              <a:gd name="connsiteY4953" fmla="*/ 4077891 h 5834063"/>
              <a:gd name="connsiteX4954" fmla="*/ 5633144 w 7009804"/>
              <a:gd name="connsiteY4954" fmla="*/ 4085333 h 5834063"/>
              <a:gd name="connsiteX4955" fmla="*/ 5640586 w 7009804"/>
              <a:gd name="connsiteY4955" fmla="*/ 4081612 h 5834063"/>
              <a:gd name="connsiteX4956" fmla="*/ 5640586 w 7009804"/>
              <a:gd name="connsiteY4956" fmla="*/ 4077891 h 5834063"/>
              <a:gd name="connsiteX4957" fmla="*/ 5313164 w 7009804"/>
              <a:gd name="connsiteY4957" fmla="*/ 4077891 h 5834063"/>
              <a:gd name="connsiteX4958" fmla="*/ 5305722 w 7009804"/>
              <a:gd name="connsiteY4958" fmla="*/ 4085333 h 5834063"/>
              <a:gd name="connsiteX4959" fmla="*/ 5313164 w 7009804"/>
              <a:gd name="connsiteY4959" fmla="*/ 4085333 h 5834063"/>
              <a:gd name="connsiteX4960" fmla="*/ 3638262 w 7009804"/>
              <a:gd name="connsiteY4960" fmla="*/ 4072853 h 5834063"/>
              <a:gd name="connsiteX4961" fmla="*/ 3637149 w 7009804"/>
              <a:gd name="connsiteY4961" fmla="*/ 4077556 h 5834063"/>
              <a:gd name="connsiteX4962" fmla="*/ 3641638 w 7009804"/>
              <a:gd name="connsiteY4962" fmla="*/ 4081612 h 5834063"/>
              <a:gd name="connsiteX4963" fmla="*/ 3642449 w 7009804"/>
              <a:gd name="connsiteY4963" fmla="*/ 4082384 h 5834063"/>
              <a:gd name="connsiteX4964" fmla="*/ 3643085 w 7009804"/>
              <a:gd name="connsiteY4964" fmla="*/ 4079696 h 5834063"/>
              <a:gd name="connsiteX4965" fmla="*/ 3641312 w 7009804"/>
              <a:gd name="connsiteY4965" fmla="*/ 4073575 h 5834063"/>
              <a:gd name="connsiteX4966" fmla="*/ 3638262 w 7009804"/>
              <a:gd name="connsiteY4966" fmla="*/ 4072853 h 5834063"/>
              <a:gd name="connsiteX4967" fmla="*/ 6652616 w 7009804"/>
              <a:gd name="connsiteY4967" fmla="*/ 4070450 h 5834063"/>
              <a:gd name="connsiteX4968" fmla="*/ 6663779 w 7009804"/>
              <a:gd name="connsiteY4968" fmla="*/ 4077891 h 5834063"/>
              <a:gd name="connsiteX4969" fmla="*/ 6667500 w 7009804"/>
              <a:gd name="connsiteY4969" fmla="*/ 4085333 h 5834063"/>
              <a:gd name="connsiteX4970" fmla="*/ 6660058 w 7009804"/>
              <a:gd name="connsiteY4970" fmla="*/ 4077891 h 5834063"/>
              <a:gd name="connsiteX4971" fmla="*/ 6131719 w 7009804"/>
              <a:gd name="connsiteY4971" fmla="*/ 4070450 h 5834063"/>
              <a:gd name="connsiteX4972" fmla="*/ 6139160 w 7009804"/>
              <a:gd name="connsiteY4972" fmla="*/ 4077891 h 5834063"/>
              <a:gd name="connsiteX4973" fmla="*/ 6139160 w 7009804"/>
              <a:gd name="connsiteY4973" fmla="*/ 4070450 h 5834063"/>
              <a:gd name="connsiteX4974" fmla="*/ 6131719 w 7009804"/>
              <a:gd name="connsiteY4974" fmla="*/ 4070450 h 5834063"/>
              <a:gd name="connsiteX4975" fmla="*/ 5268515 w 7009804"/>
              <a:gd name="connsiteY4975" fmla="*/ 4070450 h 5834063"/>
              <a:gd name="connsiteX4976" fmla="*/ 5272065 w 7009804"/>
              <a:gd name="connsiteY4976" fmla="*/ 4077549 h 5834063"/>
              <a:gd name="connsiteX4977" fmla="*/ 5272371 w 7009804"/>
              <a:gd name="connsiteY4977" fmla="*/ 4077621 h 5834063"/>
              <a:gd name="connsiteX4978" fmla="*/ 5275957 w 7009804"/>
              <a:gd name="connsiteY4978" fmla="*/ 4070450 h 5834063"/>
              <a:gd name="connsiteX4979" fmla="*/ 3507446 w 7009804"/>
              <a:gd name="connsiteY4979" fmla="*/ 4067547 h 5834063"/>
              <a:gd name="connsiteX4980" fmla="*/ 3512944 w 7009804"/>
              <a:gd name="connsiteY4980" fmla="*/ 4068136 h 5834063"/>
              <a:gd name="connsiteX4981" fmla="*/ 3522058 w 7009804"/>
              <a:gd name="connsiteY4981" fmla="*/ 4073857 h 5834063"/>
              <a:gd name="connsiteX4982" fmla="*/ 3520780 w 7009804"/>
              <a:gd name="connsiteY4982" fmla="*/ 4079256 h 5834063"/>
              <a:gd name="connsiteX4983" fmla="*/ 3507446 w 7009804"/>
              <a:gd name="connsiteY4983" fmla="*/ 4067547 h 5834063"/>
              <a:gd name="connsiteX4984" fmla="*/ 5700117 w 7009804"/>
              <a:gd name="connsiteY4984" fmla="*/ 4063008 h 5834063"/>
              <a:gd name="connsiteX4985" fmla="*/ 5700117 w 7009804"/>
              <a:gd name="connsiteY4985" fmla="*/ 4070450 h 5834063"/>
              <a:gd name="connsiteX4986" fmla="*/ 5707558 w 7009804"/>
              <a:gd name="connsiteY4986" fmla="*/ 4070450 h 5834063"/>
              <a:gd name="connsiteX4987" fmla="*/ 5715000 w 7009804"/>
              <a:gd name="connsiteY4987" fmla="*/ 4063008 h 5834063"/>
              <a:gd name="connsiteX4988" fmla="*/ 5711279 w 7009804"/>
              <a:gd name="connsiteY4988" fmla="*/ 4063008 h 5834063"/>
              <a:gd name="connsiteX4989" fmla="*/ 5700117 w 7009804"/>
              <a:gd name="connsiteY4989" fmla="*/ 4063008 h 5834063"/>
              <a:gd name="connsiteX4990" fmla="*/ 5528965 w 7009804"/>
              <a:gd name="connsiteY4990" fmla="*/ 4063008 h 5834063"/>
              <a:gd name="connsiteX4991" fmla="*/ 5528965 w 7009804"/>
              <a:gd name="connsiteY4991" fmla="*/ 4070450 h 5834063"/>
              <a:gd name="connsiteX4992" fmla="*/ 5536406 w 7009804"/>
              <a:gd name="connsiteY4992" fmla="*/ 4063008 h 5834063"/>
              <a:gd name="connsiteX4993" fmla="*/ 6503789 w 7009804"/>
              <a:gd name="connsiteY4993" fmla="*/ 4055567 h 5834063"/>
              <a:gd name="connsiteX4994" fmla="*/ 6511230 w 7009804"/>
              <a:gd name="connsiteY4994" fmla="*/ 4055567 h 5834063"/>
              <a:gd name="connsiteX4995" fmla="*/ 6518672 w 7009804"/>
              <a:gd name="connsiteY4995" fmla="*/ 4074170 h 5834063"/>
              <a:gd name="connsiteX4996" fmla="*/ 6526113 w 7009804"/>
              <a:gd name="connsiteY4996" fmla="*/ 4085333 h 5834063"/>
              <a:gd name="connsiteX4997" fmla="*/ 6511230 w 7009804"/>
              <a:gd name="connsiteY4997" fmla="*/ 4085333 h 5834063"/>
              <a:gd name="connsiteX4998" fmla="*/ 6503789 w 7009804"/>
              <a:gd name="connsiteY4998" fmla="*/ 4070450 h 5834063"/>
              <a:gd name="connsiteX4999" fmla="*/ 6511230 w 7009804"/>
              <a:gd name="connsiteY4999" fmla="*/ 4063008 h 5834063"/>
              <a:gd name="connsiteX5000" fmla="*/ 5938242 w 7009804"/>
              <a:gd name="connsiteY5000" fmla="*/ 4055567 h 5834063"/>
              <a:gd name="connsiteX5001" fmla="*/ 5941963 w 7009804"/>
              <a:gd name="connsiteY5001" fmla="*/ 4066729 h 5834063"/>
              <a:gd name="connsiteX5002" fmla="*/ 5953125 w 7009804"/>
              <a:gd name="connsiteY5002" fmla="*/ 4070450 h 5834063"/>
              <a:gd name="connsiteX5003" fmla="*/ 5968008 w 7009804"/>
              <a:gd name="connsiteY5003" fmla="*/ 4070450 h 5834063"/>
              <a:gd name="connsiteX5004" fmla="*/ 5882431 w 7009804"/>
              <a:gd name="connsiteY5004" fmla="*/ 4055567 h 5834063"/>
              <a:gd name="connsiteX5005" fmla="*/ 5878711 w 7009804"/>
              <a:gd name="connsiteY5005" fmla="*/ 4063008 h 5834063"/>
              <a:gd name="connsiteX5006" fmla="*/ 5886152 w 7009804"/>
              <a:gd name="connsiteY5006" fmla="*/ 4070450 h 5834063"/>
              <a:gd name="connsiteX5007" fmla="*/ 5897314 w 7009804"/>
              <a:gd name="connsiteY5007" fmla="*/ 4077891 h 5834063"/>
              <a:gd name="connsiteX5008" fmla="*/ 5908476 w 7009804"/>
              <a:gd name="connsiteY5008" fmla="*/ 4092774 h 5834063"/>
              <a:gd name="connsiteX5009" fmla="*/ 5908476 w 7009804"/>
              <a:gd name="connsiteY5009" fmla="*/ 4100215 h 5834063"/>
              <a:gd name="connsiteX5010" fmla="*/ 5901035 w 7009804"/>
              <a:gd name="connsiteY5010" fmla="*/ 4100215 h 5834063"/>
              <a:gd name="connsiteX5011" fmla="*/ 5886152 w 7009804"/>
              <a:gd name="connsiteY5011" fmla="*/ 4092774 h 5834063"/>
              <a:gd name="connsiteX5012" fmla="*/ 5856387 w 7009804"/>
              <a:gd name="connsiteY5012" fmla="*/ 4077891 h 5834063"/>
              <a:gd name="connsiteX5013" fmla="*/ 5863828 w 7009804"/>
              <a:gd name="connsiteY5013" fmla="*/ 4085333 h 5834063"/>
              <a:gd name="connsiteX5014" fmla="*/ 5856387 w 7009804"/>
              <a:gd name="connsiteY5014" fmla="*/ 4085333 h 5834063"/>
              <a:gd name="connsiteX5015" fmla="*/ 5848945 w 7009804"/>
              <a:gd name="connsiteY5015" fmla="*/ 4092774 h 5834063"/>
              <a:gd name="connsiteX5016" fmla="*/ 5860107 w 7009804"/>
              <a:gd name="connsiteY5016" fmla="*/ 4103936 h 5834063"/>
              <a:gd name="connsiteX5017" fmla="*/ 5878711 w 7009804"/>
              <a:gd name="connsiteY5017" fmla="*/ 4100215 h 5834063"/>
              <a:gd name="connsiteX5018" fmla="*/ 5901035 w 7009804"/>
              <a:gd name="connsiteY5018" fmla="*/ 4107657 h 5834063"/>
              <a:gd name="connsiteX5019" fmla="*/ 5901035 w 7009804"/>
              <a:gd name="connsiteY5019" fmla="*/ 4111377 h 5834063"/>
              <a:gd name="connsiteX5020" fmla="*/ 5893594 w 7009804"/>
              <a:gd name="connsiteY5020" fmla="*/ 4107657 h 5834063"/>
              <a:gd name="connsiteX5021" fmla="*/ 5886152 w 7009804"/>
              <a:gd name="connsiteY5021" fmla="*/ 4115098 h 5834063"/>
              <a:gd name="connsiteX5022" fmla="*/ 5893594 w 7009804"/>
              <a:gd name="connsiteY5022" fmla="*/ 4118819 h 5834063"/>
              <a:gd name="connsiteX5023" fmla="*/ 5908476 w 7009804"/>
              <a:gd name="connsiteY5023" fmla="*/ 4122540 h 5834063"/>
              <a:gd name="connsiteX5024" fmla="*/ 5915918 w 7009804"/>
              <a:gd name="connsiteY5024" fmla="*/ 4115098 h 5834063"/>
              <a:gd name="connsiteX5025" fmla="*/ 5923359 w 7009804"/>
              <a:gd name="connsiteY5025" fmla="*/ 4115098 h 5834063"/>
              <a:gd name="connsiteX5026" fmla="*/ 5953125 w 7009804"/>
              <a:gd name="connsiteY5026" fmla="*/ 4107657 h 5834063"/>
              <a:gd name="connsiteX5027" fmla="*/ 5953125 w 7009804"/>
              <a:gd name="connsiteY5027" fmla="*/ 4092774 h 5834063"/>
              <a:gd name="connsiteX5028" fmla="*/ 5938242 w 7009804"/>
              <a:gd name="connsiteY5028" fmla="*/ 4092774 h 5834063"/>
              <a:gd name="connsiteX5029" fmla="*/ 5908476 w 7009804"/>
              <a:gd name="connsiteY5029" fmla="*/ 4077891 h 5834063"/>
              <a:gd name="connsiteX5030" fmla="*/ 5897314 w 7009804"/>
              <a:gd name="connsiteY5030" fmla="*/ 4070450 h 5834063"/>
              <a:gd name="connsiteX5031" fmla="*/ 5889873 w 7009804"/>
              <a:gd name="connsiteY5031" fmla="*/ 4063008 h 5834063"/>
              <a:gd name="connsiteX5032" fmla="*/ 5882431 w 7009804"/>
              <a:gd name="connsiteY5032" fmla="*/ 4055567 h 5834063"/>
              <a:gd name="connsiteX5033" fmla="*/ 6718659 w 7009804"/>
              <a:gd name="connsiteY5033" fmla="*/ 4050916 h 5834063"/>
              <a:gd name="connsiteX5034" fmla="*/ 6719590 w 7009804"/>
              <a:gd name="connsiteY5034" fmla="*/ 4055567 h 5834063"/>
              <a:gd name="connsiteX5035" fmla="*/ 6715868 w 7009804"/>
              <a:gd name="connsiteY5035" fmla="*/ 4051846 h 5834063"/>
              <a:gd name="connsiteX5036" fmla="*/ 6718659 w 7009804"/>
              <a:gd name="connsiteY5036" fmla="*/ 4050916 h 5834063"/>
              <a:gd name="connsiteX5037" fmla="*/ 6278686 w 7009804"/>
              <a:gd name="connsiteY5037" fmla="*/ 4049986 h 5834063"/>
              <a:gd name="connsiteX5038" fmla="*/ 6295429 w 7009804"/>
              <a:gd name="connsiteY5038" fmla="*/ 4063008 h 5834063"/>
              <a:gd name="connsiteX5039" fmla="*/ 6306592 w 7009804"/>
              <a:gd name="connsiteY5039" fmla="*/ 4077891 h 5834063"/>
              <a:gd name="connsiteX5040" fmla="*/ 6295429 w 7009804"/>
              <a:gd name="connsiteY5040" fmla="*/ 4077891 h 5834063"/>
              <a:gd name="connsiteX5041" fmla="*/ 6280547 w 7009804"/>
              <a:gd name="connsiteY5041" fmla="*/ 4070450 h 5834063"/>
              <a:gd name="connsiteX5042" fmla="*/ 6258222 w 7009804"/>
              <a:gd name="connsiteY5042" fmla="*/ 4063008 h 5834063"/>
              <a:gd name="connsiteX5043" fmla="*/ 6265664 w 7009804"/>
              <a:gd name="connsiteY5043" fmla="*/ 4063008 h 5834063"/>
              <a:gd name="connsiteX5044" fmla="*/ 6273105 w 7009804"/>
              <a:gd name="connsiteY5044" fmla="*/ 4063008 h 5834063"/>
              <a:gd name="connsiteX5045" fmla="*/ 6276826 w 7009804"/>
              <a:gd name="connsiteY5045" fmla="*/ 4066729 h 5834063"/>
              <a:gd name="connsiteX5046" fmla="*/ 6273105 w 7009804"/>
              <a:gd name="connsiteY5046" fmla="*/ 4055567 h 5834063"/>
              <a:gd name="connsiteX5047" fmla="*/ 6278686 w 7009804"/>
              <a:gd name="connsiteY5047" fmla="*/ 4049986 h 5834063"/>
              <a:gd name="connsiteX5048" fmla="*/ 6474023 w 7009804"/>
              <a:gd name="connsiteY5048" fmla="*/ 4048125 h 5834063"/>
              <a:gd name="connsiteX5049" fmla="*/ 6488906 w 7009804"/>
              <a:gd name="connsiteY5049" fmla="*/ 4055567 h 5834063"/>
              <a:gd name="connsiteX5050" fmla="*/ 6474023 w 7009804"/>
              <a:gd name="connsiteY5050" fmla="*/ 4055567 h 5834063"/>
              <a:gd name="connsiteX5051" fmla="*/ 6779120 w 7009804"/>
              <a:gd name="connsiteY5051" fmla="*/ 4040684 h 5834063"/>
              <a:gd name="connsiteX5052" fmla="*/ 6794004 w 7009804"/>
              <a:gd name="connsiteY5052" fmla="*/ 4048125 h 5834063"/>
              <a:gd name="connsiteX5053" fmla="*/ 6808886 w 7009804"/>
              <a:gd name="connsiteY5053" fmla="*/ 4063008 h 5834063"/>
              <a:gd name="connsiteX5054" fmla="*/ 6801445 w 7009804"/>
              <a:gd name="connsiteY5054" fmla="*/ 4063008 h 5834063"/>
              <a:gd name="connsiteX5055" fmla="*/ 6786562 w 7009804"/>
              <a:gd name="connsiteY5055" fmla="*/ 4048125 h 5834063"/>
              <a:gd name="connsiteX5056" fmla="*/ 6779120 w 7009804"/>
              <a:gd name="connsiteY5056" fmla="*/ 4040684 h 5834063"/>
              <a:gd name="connsiteX5057" fmla="*/ 6116836 w 7009804"/>
              <a:gd name="connsiteY5057" fmla="*/ 4040684 h 5834063"/>
              <a:gd name="connsiteX5058" fmla="*/ 6116836 w 7009804"/>
              <a:gd name="connsiteY5058" fmla="*/ 4048125 h 5834063"/>
              <a:gd name="connsiteX5059" fmla="*/ 6131719 w 7009804"/>
              <a:gd name="connsiteY5059" fmla="*/ 4055567 h 5834063"/>
              <a:gd name="connsiteX5060" fmla="*/ 6127998 w 7009804"/>
              <a:gd name="connsiteY5060" fmla="*/ 4044405 h 5834063"/>
              <a:gd name="connsiteX5061" fmla="*/ 6116836 w 7009804"/>
              <a:gd name="connsiteY5061" fmla="*/ 4040684 h 5834063"/>
              <a:gd name="connsiteX5062" fmla="*/ 5856387 w 7009804"/>
              <a:gd name="connsiteY5062" fmla="*/ 4040684 h 5834063"/>
              <a:gd name="connsiteX5063" fmla="*/ 5856387 w 7009804"/>
              <a:gd name="connsiteY5063" fmla="*/ 4055567 h 5834063"/>
              <a:gd name="connsiteX5064" fmla="*/ 5871269 w 7009804"/>
              <a:gd name="connsiteY5064" fmla="*/ 4055567 h 5834063"/>
              <a:gd name="connsiteX5065" fmla="*/ 5871269 w 7009804"/>
              <a:gd name="connsiteY5065" fmla="*/ 4044405 h 5834063"/>
              <a:gd name="connsiteX5066" fmla="*/ 5863828 w 7009804"/>
              <a:gd name="connsiteY5066" fmla="*/ 4040684 h 5834063"/>
              <a:gd name="connsiteX5067" fmla="*/ 5856387 w 7009804"/>
              <a:gd name="connsiteY5067" fmla="*/ 4040684 h 5834063"/>
              <a:gd name="connsiteX5068" fmla="*/ 3485743 w 7009804"/>
              <a:gd name="connsiteY5068" fmla="*/ 4036752 h 5834063"/>
              <a:gd name="connsiteX5069" fmla="*/ 3491845 w 7009804"/>
              <a:gd name="connsiteY5069" fmla="*/ 4038196 h 5834063"/>
              <a:gd name="connsiteX5070" fmla="*/ 3496667 w 7009804"/>
              <a:gd name="connsiteY5070" fmla="*/ 4045039 h 5834063"/>
              <a:gd name="connsiteX5071" fmla="*/ 3524904 w 7009804"/>
              <a:gd name="connsiteY5071" fmla="*/ 4034617 h 5834063"/>
              <a:gd name="connsiteX5072" fmla="*/ 3535828 w 7009804"/>
              <a:gd name="connsiteY5072" fmla="*/ 4042905 h 5834063"/>
              <a:gd name="connsiteX5073" fmla="*/ 3529727 w 7009804"/>
              <a:gd name="connsiteY5073" fmla="*/ 4041461 h 5834063"/>
              <a:gd name="connsiteX5074" fmla="*/ 3608782 w 7009804"/>
              <a:gd name="connsiteY5074" fmla="*/ 4034091 h 5834063"/>
              <a:gd name="connsiteX5075" fmla="*/ 3608048 w 7009804"/>
              <a:gd name="connsiteY5075" fmla="*/ 4037192 h 5834063"/>
              <a:gd name="connsiteX5076" fmla="*/ 3612870 w 7009804"/>
              <a:gd name="connsiteY5076" fmla="*/ 4044035 h 5834063"/>
              <a:gd name="connsiteX5077" fmla="*/ 3610307 w 7009804"/>
              <a:gd name="connsiteY5077" fmla="*/ 4035180 h 5834063"/>
              <a:gd name="connsiteX5078" fmla="*/ 5871269 w 7009804"/>
              <a:gd name="connsiteY5078" fmla="*/ 4033243 h 5834063"/>
              <a:gd name="connsiteX5079" fmla="*/ 5878711 w 7009804"/>
              <a:gd name="connsiteY5079" fmla="*/ 4048125 h 5834063"/>
              <a:gd name="connsiteX5080" fmla="*/ 5893594 w 7009804"/>
              <a:gd name="connsiteY5080" fmla="*/ 4048125 h 5834063"/>
              <a:gd name="connsiteX5081" fmla="*/ 5871269 w 7009804"/>
              <a:gd name="connsiteY5081" fmla="*/ 4033243 h 5834063"/>
              <a:gd name="connsiteX5082" fmla="*/ 5729883 w 7009804"/>
              <a:gd name="connsiteY5082" fmla="*/ 4033243 h 5834063"/>
              <a:gd name="connsiteX5083" fmla="*/ 5729883 w 7009804"/>
              <a:gd name="connsiteY5083" fmla="*/ 4040684 h 5834063"/>
              <a:gd name="connsiteX5084" fmla="*/ 5729883 w 7009804"/>
              <a:gd name="connsiteY5084" fmla="*/ 4048125 h 5834063"/>
              <a:gd name="connsiteX5085" fmla="*/ 5737324 w 7009804"/>
              <a:gd name="connsiteY5085" fmla="*/ 4040684 h 5834063"/>
              <a:gd name="connsiteX5086" fmla="*/ 5729883 w 7009804"/>
              <a:gd name="connsiteY5086" fmla="*/ 4033243 h 5834063"/>
              <a:gd name="connsiteX5087" fmla="*/ 5542917 w 7009804"/>
              <a:gd name="connsiteY5087" fmla="*/ 4028592 h 5834063"/>
              <a:gd name="connsiteX5088" fmla="*/ 5540127 w 7009804"/>
              <a:gd name="connsiteY5088" fmla="*/ 4029522 h 5834063"/>
              <a:gd name="connsiteX5089" fmla="*/ 5536406 w 7009804"/>
              <a:gd name="connsiteY5089" fmla="*/ 4036963 h 5834063"/>
              <a:gd name="connsiteX5090" fmla="*/ 5540127 w 7009804"/>
              <a:gd name="connsiteY5090" fmla="*/ 4040684 h 5834063"/>
              <a:gd name="connsiteX5091" fmla="*/ 5543847 w 7009804"/>
              <a:gd name="connsiteY5091" fmla="*/ 4033243 h 5834063"/>
              <a:gd name="connsiteX5092" fmla="*/ 5542917 w 7009804"/>
              <a:gd name="connsiteY5092" fmla="*/ 4028592 h 5834063"/>
              <a:gd name="connsiteX5093" fmla="*/ 6771679 w 7009804"/>
              <a:gd name="connsiteY5093" fmla="*/ 4025801 h 5834063"/>
              <a:gd name="connsiteX5094" fmla="*/ 6779120 w 7009804"/>
              <a:gd name="connsiteY5094" fmla="*/ 4040684 h 5834063"/>
              <a:gd name="connsiteX5095" fmla="*/ 6771679 w 7009804"/>
              <a:gd name="connsiteY5095" fmla="*/ 4033243 h 5834063"/>
              <a:gd name="connsiteX5096" fmla="*/ 6295429 w 7009804"/>
              <a:gd name="connsiteY5096" fmla="*/ 4025801 h 5834063"/>
              <a:gd name="connsiteX5097" fmla="*/ 6295429 w 7009804"/>
              <a:gd name="connsiteY5097" fmla="*/ 4033243 h 5834063"/>
              <a:gd name="connsiteX5098" fmla="*/ 6302871 w 7009804"/>
              <a:gd name="connsiteY5098" fmla="*/ 4040684 h 5834063"/>
              <a:gd name="connsiteX5099" fmla="*/ 5997773 w 7009804"/>
              <a:gd name="connsiteY5099" fmla="*/ 4025801 h 5834063"/>
              <a:gd name="connsiteX5100" fmla="*/ 5997773 w 7009804"/>
              <a:gd name="connsiteY5100" fmla="*/ 4033243 h 5834063"/>
              <a:gd name="connsiteX5101" fmla="*/ 5990332 w 7009804"/>
              <a:gd name="connsiteY5101" fmla="*/ 4033243 h 5834063"/>
              <a:gd name="connsiteX5102" fmla="*/ 5997773 w 7009804"/>
              <a:gd name="connsiteY5102" fmla="*/ 4025801 h 5834063"/>
              <a:gd name="connsiteX5103" fmla="*/ 5856387 w 7009804"/>
              <a:gd name="connsiteY5103" fmla="*/ 4025801 h 5834063"/>
              <a:gd name="connsiteX5104" fmla="*/ 5856387 w 7009804"/>
              <a:gd name="connsiteY5104" fmla="*/ 4033243 h 5834063"/>
              <a:gd name="connsiteX5105" fmla="*/ 5863828 w 7009804"/>
              <a:gd name="connsiteY5105" fmla="*/ 4025801 h 5834063"/>
              <a:gd name="connsiteX5106" fmla="*/ 5856387 w 7009804"/>
              <a:gd name="connsiteY5106" fmla="*/ 4025801 h 5834063"/>
              <a:gd name="connsiteX5107" fmla="*/ 4896445 w 7009804"/>
              <a:gd name="connsiteY5107" fmla="*/ 4022850 h 5834063"/>
              <a:gd name="connsiteX5108" fmla="*/ 4896445 w 7009804"/>
              <a:gd name="connsiteY5108" fmla="*/ 4025801 h 5834063"/>
              <a:gd name="connsiteX5109" fmla="*/ 4899255 w 7009804"/>
              <a:gd name="connsiteY5109" fmla="*/ 4025801 h 5834063"/>
              <a:gd name="connsiteX5110" fmla="*/ 4899768 w 7009804"/>
              <a:gd name="connsiteY5110" fmla="*/ 4023636 h 5834063"/>
              <a:gd name="connsiteX5111" fmla="*/ 6451699 w 7009804"/>
              <a:gd name="connsiteY5111" fmla="*/ 4018360 h 5834063"/>
              <a:gd name="connsiteX5112" fmla="*/ 6459140 w 7009804"/>
              <a:gd name="connsiteY5112" fmla="*/ 4018360 h 5834063"/>
              <a:gd name="connsiteX5113" fmla="*/ 6459140 w 7009804"/>
              <a:gd name="connsiteY5113" fmla="*/ 4025801 h 5834063"/>
              <a:gd name="connsiteX5114" fmla="*/ 6451699 w 7009804"/>
              <a:gd name="connsiteY5114" fmla="*/ 4018360 h 5834063"/>
              <a:gd name="connsiteX5115" fmla="*/ 5804297 w 7009804"/>
              <a:gd name="connsiteY5115" fmla="*/ 4018360 h 5834063"/>
              <a:gd name="connsiteX5116" fmla="*/ 5804297 w 7009804"/>
              <a:gd name="connsiteY5116" fmla="*/ 4025801 h 5834063"/>
              <a:gd name="connsiteX5117" fmla="*/ 5811738 w 7009804"/>
              <a:gd name="connsiteY5117" fmla="*/ 4022081 h 5834063"/>
              <a:gd name="connsiteX5118" fmla="*/ 5808017 w 7009804"/>
              <a:gd name="connsiteY5118" fmla="*/ 4018360 h 5834063"/>
              <a:gd name="connsiteX5119" fmla="*/ 5804297 w 7009804"/>
              <a:gd name="connsiteY5119" fmla="*/ 4018360 h 5834063"/>
              <a:gd name="connsiteX5120" fmla="*/ 5420838 w 7009804"/>
              <a:gd name="connsiteY5120" fmla="*/ 4012892 h 5834063"/>
              <a:gd name="connsiteX5121" fmla="*/ 5417344 w 7009804"/>
              <a:gd name="connsiteY5121" fmla="*/ 4014639 h 5834063"/>
              <a:gd name="connsiteX5122" fmla="*/ 5424641 w 7009804"/>
              <a:gd name="connsiteY5122" fmla="*/ 4018288 h 5834063"/>
              <a:gd name="connsiteX5123" fmla="*/ 5445870 w 7009804"/>
              <a:gd name="connsiteY5123" fmla="*/ 4012158 h 5834063"/>
              <a:gd name="connsiteX5124" fmla="*/ 5439668 w 7009804"/>
              <a:gd name="connsiteY5124" fmla="*/ 4018360 h 5834063"/>
              <a:gd name="connsiteX5125" fmla="*/ 5432226 w 7009804"/>
              <a:gd name="connsiteY5125" fmla="*/ 4025801 h 5834063"/>
              <a:gd name="connsiteX5126" fmla="*/ 5443388 w 7009804"/>
              <a:gd name="connsiteY5126" fmla="*/ 4022081 h 5834063"/>
              <a:gd name="connsiteX5127" fmla="*/ 5451418 w 7009804"/>
              <a:gd name="connsiteY5127" fmla="*/ 4019405 h 5834063"/>
              <a:gd name="connsiteX5128" fmla="*/ 5521523 w 7009804"/>
              <a:gd name="connsiteY5128" fmla="*/ 4011310 h 5834063"/>
              <a:gd name="connsiteX5129" fmla="*/ 5521523 w 7009804"/>
              <a:gd name="connsiteY5129" fmla="*/ 4018360 h 5834063"/>
              <a:gd name="connsiteX5130" fmla="*/ 5528965 w 7009804"/>
              <a:gd name="connsiteY5130" fmla="*/ 4018360 h 5834063"/>
              <a:gd name="connsiteX5131" fmla="*/ 5529295 w 7009804"/>
              <a:gd name="connsiteY5131" fmla="*/ 4017206 h 5834063"/>
              <a:gd name="connsiteX5132" fmla="*/ 6276826 w 7009804"/>
              <a:gd name="connsiteY5132" fmla="*/ 4010918 h 5834063"/>
              <a:gd name="connsiteX5133" fmla="*/ 6276826 w 7009804"/>
              <a:gd name="connsiteY5133" fmla="*/ 4014639 h 5834063"/>
              <a:gd name="connsiteX5134" fmla="*/ 6280547 w 7009804"/>
              <a:gd name="connsiteY5134" fmla="*/ 4018360 h 5834063"/>
              <a:gd name="connsiteX5135" fmla="*/ 6276826 w 7009804"/>
              <a:gd name="connsiteY5135" fmla="*/ 4010918 h 5834063"/>
              <a:gd name="connsiteX5136" fmla="*/ 5424785 w 7009804"/>
              <a:gd name="connsiteY5136" fmla="*/ 4010918 h 5834063"/>
              <a:gd name="connsiteX5137" fmla="*/ 5424594 w 7009804"/>
              <a:gd name="connsiteY5137" fmla="*/ 4011014 h 5834063"/>
              <a:gd name="connsiteX5138" fmla="*/ 5424601 w 7009804"/>
              <a:gd name="connsiteY5138" fmla="*/ 4011019 h 5834063"/>
              <a:gd name="connsiteX5139" fmla="*/ 5426291 w 7009804"/>
              <a:gd name="connsiteY5139" fmla="*/ 4016855 h 5834063"/>
              <a:gd name="connsiteX5140" fmla="*/ 5432226 w 7009804"/>
              <a:gd name="connsiteY5140" fmla="*/ 4010918 h 5834063"/>
              <a:gd name="connsiteX5141" fmla="*/ 5424785 w 7009804"/>
              <a:gd name="connsiteY5141" fmla="*/ 4010918 h 5834063"/>
              <a:gd name="connsiteX5142" fmla="*/ 3446872 w 7009804"/>
              <a:gd name="connsiteY5142" fmla="*/ 4010445 h 5834063"/>
              <a:gd name="connsiteX5143" fmla="*/ 3452973 w 7009804"/>
              <a:gd name="connsiteY5143" fmla="*/ 4011889 h 5834063"/>
              <a:gd name="connsiteX5144" fmla="*/ 3457796 w 7009804"/>
              <a:gd name="connsiteY5144" fmla="*/ 4018732 h 5834063"/>
              <a:gd name="connsiteX5145" fmla="*/ 5906616 w 7009804"/>
              <a:gd name="connsiteY5145" fmla="*/ 4007198 h 5834063"/>
              <a:gd name="connsiteX5146" fmla="*/ 5893594 w 7009804"/>
              <a:gd name="connsiteY5146" fmla="*/ 4010918 h 5834063"/>
              <a:gd name="connsiteX5147" fmla="*/ 5901035 w 7009804"/>
              <a:gd name="connsiteY5147" fmla="*/ 4018360 h 5834063"/>
              <a:gd name="connsiteX5148" fmla="*/ 5915918 w 7009804"/>
              <a:gd name="connsiteY5148" fmla="*/ 4018360 h 5834063"/>
              <a:gd name="connsiteX5149" fmla="*/ 5915918 w 7009804"/>
              <a:gd name="connsiteY5149" fmla="*/ 4010918 h 5834063"/>
              <a:gd name="connsiteX5150" fmla="*/ 5906616 w 7009804"/>
              <a:gd name="connsiteY5150" fmla="*/ 4007198 h 5834063"/>
              <a:gd name="connsiteX5151" fmla="*/ 5678722 w 7009804"/>
              <a:gd name="connsiteY5151" fmla="*/ 4006268 h 5834063"/>
              <a:gd name="connsiteX5152" fmla="*/ 5674072 w 7009804"/>
              <a:gd name="connsiteY5152" fmla="*/ 4010918 h 5834063"/>
              <a:gd name="connsiteX5153" fmla="*/ 5677793 w 7009804"/>
              <a:gd name="connsiteY5153" fmla="*/ 4018360 h 5834063"/>
              <a:gd name="connsiteX5154" fmla="*/ 5692676 w 7009804"/>
              <a:gd name="connsiteY5154" fmla="*/ 4018360 h 5834063"/>
              <a:gd name="connsiteX5155" fmla="*/ 5685234 w 7009804"/>
              <a:gd name="connsiteY5155" fmla="*/ 4007198 h 5834063"/>
              <a:gd name="connsiteX5156" fmla="*/ 5678722 w 7009804"/>
              <a:gd name="connsiteY5156" fmla="*/ 4006268 h 5834063"/>
              <a:gd name="connsiteX5157" fmla="*/ 3467731 w 7009804"/>
              <a:gd name="connsiteY5157" fmla="*/ 4003978 h 5834063"/>
              <a:gd name="connsiteX5158" fmla="*/ 3478654 w 7009804"/>
              <a:gd name="connsiteY5158" fmla="*/ 4012265 h 5834063"/>
              <a:gd name="connsiteX5159" fmla="*/ 3472554 w 7009804"/>
              <a:gd name="connsiteY5159" fmla="*/ 4010822 h 5834063"/>
              <a:gd name="connsiteX5160" fmla="*/ 6526113 w 7009804"/>
              <a:gd name="connsiteY5160" fmla="*/ 4003477 h 5834063"/>
              <a:gd name="connsiteX5161" fmla="*/ 6540996 w 7009804"/>
              <a:gd name="connsiteY5161" fmla="*/ 4010918 h 5834063"/>
              <a:gd name="connsiteX5162" fmla="*/ 6548437 w 7009804"/>
              <a:gd name="connsiteY5162" fmla="*/ 4025801 h 5834063"/>
              <a:gd name="connsiteX5163" fmla="*/ 6533554 w 7009804"/>
              <a:gd name="connsiteY5163" fmla="*/ 4010918 h 5834063"/>
              <a:gd name="connsiteX5164" fmla="*/ 5640586 w 7009804"/>
              <a:gd name="connsiteY5164" fmla="*/ 3996036 h 5834063"/>
              <a:gd name="connsiteX5165" fmla="*/ 5640586 w 7009804"/>
              <a:gd name="connsiteY5165" fmla="*/ 4003477 h 5834063"/>
              <a:gd name="connsiteX5166" fmla="*/ 5648027 w 7009804"/>
              <a:gd name="connsiteY5166" fmla="*/ 4003477 h 5834063"/>
              <a:gd name="connsiteX5167" fmla="*/ 5045273 w 7009804"/>
              <a:gd name="connsiteY5167" fmla="*/ 3996036 h 5834063"/>
              <a:gd name="connsiteX5168" fmla="*/ 5037832 w 7009804"/>
              <a:gd name="connsiteY5168" fmla="*/ 4003477 h 5834063"/>
              <a:gd name="connsiteX5169" fmla="*/ 5045273 w 7009804"/>
              <a:gd name="connsiteY5169" fmla="*/ 4007198 h 5834063"/>
              <a:gd name="connsiteX5170" fmla="*/ 5045273 w 7009804"/>
              <a:gd name="connsiteY5170" fmla="*/ 3996036 h 5834063"/>
              <a:gd name="connsiteX5171" fmla="*/ 3456807 w 7009804"/>
              <a:gd name="connsiteY5171" fmla="*/ 3995691 h 5834063"/>
              <a:gd name="connsiteX5172" fmla="*/ 3467731 w 7009804"/>
              <a:gd name="connsiteY5172" fmla="*/ 4003978 h 5834063"/>
              <a:gd name="connsiteX5173" fmla="*/ 3458580 w 7009804"/>
              <a:gd name="connsiteY5173" fmla="*/ 4001812 h 5834063"/>
              <a:gd name="connsiteX5174" fmla="*/ 3456807 w 7009804"/>
              <a:gd name="connsiteY5174" fmla="*/ 3995691 h 5834063"/>
              <a:gd name="connsiteX5175" fmla="*/ 5566172 w 7009804"/>
              <a:gd name="connsiteY5175" fmla="*/ 3988594 h 5834063"/>
              <a:gd name="connsiteX5176" fmla="*/ 5566172 w 7009804"/>
              <a:gd name="connsiteY5176" fmla="*/ 3996036 h 5834063"/>
              <a:gd name="connsiteX5177" fmla="*/ 5573613 w 7009804"/>
              <a:gd name="connsiteY5177" fmla="*/ 3996036 h 5834063"/>
              <a:gd name="connsiteX5178" fmla="*/ 5573613 w 7009804"/>
              <a:gd name="connsiteY5178" fmla="*/ 3988594 h 5834063"/>
              <a:gd name="connsiteX5179" fmla="*/ 5566172 w 7009804"/>
              <a:gd name="connsiteY5179" fmla="*/ 3988594 h 5834063"/>
              <a:gd name="connsiteX5180" fmla="*/ 5491758 w 7009804"/>
              <a:gd name="connsiteY5180" fmla="*/ 3988594 h 5834063"/>
              <a:gd name="connsiteX5181" fmla="*/ 5484316 w 7009804"/>
              <a:gd name="connsiteY5181" fmla="*/ 3996036 h 5834063"/>
              <a:gd name="connsiteX5182" fmla="*/ 5491758 w 7009804"/>
              <a:gd name="connsiteY5182" fmla="*/ 3996036 h 5834063"/>
              <a:gd name="connsiteX5183" fmla="*/ 5499199 w 7009804"/>
              <a:gd name="connsiteY5183" fmla="*/ 3988594 h 5834063"/>
              <a:gd name="connsiteX5184" fmla="*/ 5491758 w 7009804"/>
              <a:gd name="connsiteY5184" fmla="*/ 3988594 h 5834063"/>
              <a:gd name="connsiteX5185" fmla="*/ 3426304 w 7009804"/>
              <a:gd name="connsiteY5185" fmla="*/ 3988471 h 5834063"/>
              <a:gd name="connsiteX5186" fmla="*/ 3437227 w 7009804"/>
              <a:gd name="connsiteY5186" fmla="*/ 3996758 h 5834063"/>
              <a:gd name="connsiteX5187" fmla="*/ 3431126 w 7009804"/>
              <a:gd name="connsiteY5187" fmla="*/ 3995314 h 5834063"/>
              <a:gd name="connsiteX5188" fmla="*/ 6027539 w 7009804"/>
              <a:gd name="connsiteY5188" fmla="*/ 3981153 h 5834063"/>
              <a:gd name="connsiteX5189" fmla="*/ 6027539 w 7009804"/>
              <a:gd name="connsiteY5189" fmla="*/ 3988594 h 5834063"/>
              <a:gd name="connsiteX5190" fmla="*/ 6020097 w 7009804"/>
              <a:gd name="connsiteY5190" fmla="*/ 3988594 h 5834063"/>
              <a:gd name="connsiteX5191" fmla="*/ 6034980 w 7009804"/>
              <a:gd name="connsiteY5191" fmla="*/ 3996036 h 5834063"/>
              <a:gd name="connsiteX5192" fmla="*/ 6049863 w 7009804"/>
              <a:gd name="connsiteY5192" fmla="*/ 4003477 h 5834063"/>
              <a:gd name="connsiteX5193" fmla="*/ 6057304 w 7009804"/>
              <a:gd name="connsiteY5193" fmla="*/ 4010918 h 5834063"/>
              <a:gd name="connsiteX5194" fmla="*/ 6079629 w 7009804"/>
              <a:gd name="connsiteY5194" fmla="*/ 4010918 h 5834063"/>
              <a:gd name="connsiteX5195" fmla="*/ 6072187 w 7009804"/>
              <a:gd name="connsiteY5195" fmla="*/ 4003477 h 5834063"/>
              <a:gd name="connsiteX5196" fmla="*/ 6042422 w 7009804"/>
              <a:gd name="connsiteY5196" fmla="*/ 3981153 h 5834063"/>
              <a:gd name="connsiteX5197" fmla="*/ 5729883 w 7009804"/>
              <a:gd name="connsiteY5197" fmla="*/ 3981153 h 5834063"/>
              <a:gd name="connsiteX5198" fmla="*/ 5722441 w 7009804"/>
              <a:gd name="connsiteY5198" fmla="*/ 3984874 h 5834063"/>
              <a:gd name="connsiteX5199" fmla="*/ 5726162 w 7009804"/>
              <a:gd name="connsiteY5199" fmla="*/ 3988594 h 5834063"/>
              <a:gd name="connsiteX5200" fmla="*/ 5729883 w 7009804"/>
              <a:gd name="connsiteY5200" fmla="*/ 3981153 h 5834063"/>
              <a:gd name="connsiteX5201" fmla="*/ 6712148 w 7009804"/>
              <a:gd name="connsiteY5201" fmla="*/ 3973711 h 5834063"/>
              <a:gd name="connsiteX5202" fmla="*/ 6719590 w 7009804"/>
              <a:gd name="connsiteY5202" fmla="*/ 3981153 h 5834063"/>
              <a:gd name="connsiteX5203" fmla="*/ 6712148 w 7009804"/>
              <a:gd name="connsiteY5203" fmla="*/ 3981153 h 5834063"/>
              <a:gd name="connsiteX5204" fmla="*/ 6526113 w 7009804"/>
              <a:gd name="connsiteY5204" fmla="*/ 3973711 h 5834063"/>
              <a:gd name="connsiteX5205" fmla="*/ 6548437 w 7009804"/>
              <a:gd name="connsiteY5205" fmla="*/ 3973711 h 5834063"/>
              <a:gd name="connsiteX5206" fmla="*/ 6563320 w 7009804"/>
              <a:gd name="connsiteY5206" fmla="*/ 3981153 h 5834063"/>
              <a:gd name="connsiteX5207" fmla="*/ 6578202 w 7009804"/>
              <a:gd name="connsiteY5207" fmla="*/ 4003477 h 5834063"/>
              <a:gd name="connsiteX5208" fmla="*/ 6581924 w 7009804"/>
              <a:gd name="connsiteY5208" fmla="*/ 4007198 h 5834063"/>
              <a:gd name="connsiteX5209" fmla="*/ 6585644 w 7009804"/>
              <a:gd name="connsiteY5209" fmla="*/ 4010918 h 5834063"/>
              <a:gd name="connsiteX5210" fmla="*/ 6596806 w 7009804"/>
              <a:gd name="connsiteY5210" fmla="*/ 4022081 h 5834063"/>
              <a:gd name="connsiteX5211" fmla="*/ 6607968 w 7009804"/>
              <a:gd name="connsiteY5211" fmla="*/ 4033243 h 5834063"/>
              <a:gd name="connsiteX5212" fmla="*/ 6622851 w 7009804"/>
              <a:gd name="connsiteY5212" fmla="*/ 4048125 h 5834063"/>
              <a:gd name="connsiteX5213" fmla="*/ 6615410 w 7009804"/>
              <a:gd name="connsiteY5213" fmla="*/ 4048125 h 5834063"/>
              <a:gd name="connsiteX5214" fmla="*/ 6600527 w 7009804"/>
              <a:gd name="connsiteY5214" fmla="*/ 4040684 h 5834063"/>
              <a:gd name="connsiteX5215" fmla="*/ 6600527 w 7009804"/>
              <a:gd name="connsiteY5215" fmla="*/ 4033243 h 5834063"/>
              <a:gd name="connsiteX5216" fmla="*/ 6563320 w 7009804"/>
              <a:gd name="connsiteY5216" fmla="*/ 4003477 h 5834063"/>
              <a:gd name="connsiteX5217" fmla="*/ 5603379 w 7009804"/>
              <a:gd name="connsiteY5217" fmla="*/ 3973711 h 5834063"/>
              <a:gd name="connsiteX5218" fmla="*/ 5603379 w 7009804"/>
              <a:gd name="connsiteY5218" fmla="*/ 3981153 h 5834063"/>
              <a:gd name="connsiteX5219" fmla="*/ 5603379 w 7009804"/>
              <a:gd name="connsiteY5219" fmla="*/ 3988594 h 5834063"/>
              <a:gd name="connsiteX5220" fmla="*/ 5610820 w 7009804"/>
              <a:gd name="connsiteY5220" fmla="*/ 3981153 h 5834063"/>
              <a:gd name="connsiteX5221" fmla="*/ 5603379 w 7009804"/>
              <a:gd name="connsiteY5221" fmla="*/ 3973711 h 5834063"/>
              <a:gd name="connsiteX5222" fmla="*/ 5461992 w 7009804"/>
              <a:gd name="connsiteY5222" fmla="*/ 3973711 h 5834063"/>
              <a:gd name="connsiteX5223" fmla="*/ 5461992 w 7009804"/>
              <a:gd name="connsiteY5223" fmla="*/ 3979764 h 5834063"/>
              <a:gd name="connsiteX5224" fmla="*/ 5462171 w 7009804"/>
              <a:gd name="connsiteY5224" fmla="*/ 3981153 h 5834063"/>
              <a:gd name="connsiteX5225" fmla="*/ 5469433 w 7009804"/>
              <a:gd name="connsiteY5225" fmla="*/ 3981153 h 5834063"/>
              <a:gd name="connsiteX5226" fmla="*/ 3455818 w 7009804"/>
              <a:gd name="connsiteY5226" fmla="*/ 3972649 h 5834063"/>
              <a:gd name="connsiteX5227" fmla="*/ 3458230 w 7009804"/>
              <a:gd name="connsiteY5227" fmla="*/ 3976071 h 5834063"/>
              <a:gd name="connsiteX5228" fmla="*/ 3457591 w 7009804"/>
              <a:gd name="connsiteY5228" fmla="*/ 3978770 h 5834063"/>
              <a:gd name="connsiteX5229" fmla="*/ 3454541 w 7009804"/>
              <a:gd name="connsiteY5229" fmla="*/ 3978048 h 5834063"/>
              <a:gd name="connsiteX5230" fmla="*/ 3455818 w 7009804"/>
              <a:gd name="connsiteY5230" fmla="*/ 3972649 h 5834063"/>
              <a:gd name="connsiteX5231" fmla="*/ 6146601 w 7009804"/>
              <a:gd name="connsiteY5231" fmla="*/ 3966270 h 5834063"/>
              <a:gd name="connsiteX5232" fmla="*/ 6154043 w 7009804"/>
              <a:gd name="connsiteY5232" fmla="*/ 3973711 h 5834063"/>
              <a:gd name="connsiteX5233" fmla="*/ 6139160 w 7009804"/>
              <a:gd name="connsiteY5233" fmla="*/ 3973711 h 5834063"/>
              <a:gd name="connsiteX5234" fmla="*/ 5707558 w 7009804"/>
              <a:gd name="connsiteY5234" fmla="*/ 3966270 h 5834063"/>
              <a:gd name="connsiteX5235" fmla="*/ 5707558 w 7009804"/>
              <a:gd name="connsiteY5235" fmla="*/ 3973711 h 5834063"/>
              <a:gd name="connsiteX5236" fmla="*/ 5711279 w 7009804"/>
              <a:gd name="connsiteY5236" fmla="*/ 3973711 h 5834063"/>
              <a:gd name="connsiteX5237" fmla="*/ 5715000 w 7009804"/>
              <a:gd name="connsiteY5237" fmla="*/ 3973711 h 5834063"/>
              <a:gd name="connsiteX5238" fmla="*/ 5715000 w 7009804"/>
              <a:gd name="connsiteY5238" fmla="*/ 3966270 h 5834063"/>
              <a:gd name="connsiteX5239" fmla="*/ 5707558 w 7009804"/>
              <a:gd name="connsiteY5239" fmla="*/ 3966270 h 5834063"/>
              <a:gd name="connsiteX5240" fmla="*/ 5454551 w 7009804"/>
              <a:gd name="connsiteY5240" fmla="*/ 3966270 h 5834063"/>
              <a:gd name="connsiteX5241" fmla="*/ 5453864 w 7009804"/>
              <a:gd name="connsiteY5241" fmla="*/ 3966957 h 5834063"/>
              <a:gd name="connsiteX5242" fmla="*/ 5454406 w 7009804"/>
              <a:gd name="connsiteY5242" fmla="*/ 3966757 h 5834063"/>
              <a:gd name="connsiteX5243" fmla="*/ 5454551 w 7009804"/>
              <a:gd name="connsiteY5243" fmla="*/ 3966679 h 5834063"/>
              <a:gd name="connsiteX5244" fmla="*/ 3425315 w 7009804"/>
              <a:gd name="connsiteY5244" fmla="*/ 3965429 h 5834063"/>
              <a:gd name="connsiteX5245" fmla="*/ 3431416 w 7009804"/>
              <a:gd name="connsiteY5245" fmla="*/ 3966873 h 5834063"/>
              <a:gd name="connsiteX5246" fmla="*/ 3436238 w 7009804"/>
              <a:gd name="connsiteY5246" fmla="*/ 3973716 h 5834063"/>
              <a:gd name="connsiteX5247" fmla="*/ 3451665 w 7009804"/>
              <a:gd name="connsiteY5247" fmla="*/ 3990197 h 5834063"/>
              <a:gd name="connsiteX5248" fmla="*/ 3445884 w 7009804"/>
              <a:gd name="connsiteY5248" fmla="*/ 3987403 h 5834063"/>
              <a:gd name="connsiteX5249" fmla="*/ 3439784 w 7009804"/>
              <a:gd name="connsiteY5249" fmla="*/ 3985959 h 5834063"/>
              <a:gd name="connsiteX5250" fmla="*/ 3434960 w 7009804"/>
              <a:gd name="connsiteY5250" fmla="*/ 3979116 h 5834063"/>
              <a:gd name="connsiteX5251" fmla="*/ 3425315 w 7009804"/>
              <a:gd name="connsiteY5251" fmla="*/ 3965429 h 5834063"/>
              <a:gd name="connsiteX5252" fmla="*/ 5856387 w 7009804"/>
              <a:gd name="connsiteY5252" fmla="*/ 3958829 h 5834063"/>
              <a:gd name="connsiteX5253" fmla="*/ 5886152 w 7009804"/>
              <a:gd name="connsiteY5253" fmla="*/ 3973711 h 5834063"/>
              <a:gd name="connsiteX5254" fmla="*/ 5886152 w 7009804"/>
              <a:gd name="connsiteY5254" fmla="*/ 3966270 h 5834063"/>
              <a:gd name="connsiteX5255" fmla="*/ 5573613 w 7009804"/>
              <a:gd name="connsiteY5255" fmla="*/ 3958829 h 5834063"/>
              <a:gd name="connsiteX5256" fmla="*/ 5566172 w 7009804"/>
              <a:gd name="connsiteY5256" fmla="*/ 3966270 h 5834063"/>
              <a:gd name="connsiteX5257" fmla="*/ 5581054 w 7009804"/>
              <a:gd name="connsiteY5257" fmla="*/ 3966270 h 5834063"/>
              <a:gd name="connsiteX5258" fmla="*/ 5573613 w 7009804"/>
              <a:gd name="connsiteY5258" fmla="*/ 3958829 h 5834063"/>
              <a:gd name="connsiteX5259" fmla="*/ 6682382 w 7009804"/>
              <a:gd name="connsiteY5259" fmla="*/ 3943946 h 5834063"/>
              <a:gd name="connsiteX5260" fmla="*/ 6689824 w 7009804"/>
              <a:gd name="connsiteY5260" fmla="*/ 3951387 h 5834063"/>
              <a:gd name="connsiteX5261" fmla="*/ 6682382 w 7009804"/>
              <a:gd name="connsiteY5261" fmla="*/ 3951387 h 5834063"/>
              <a:gd name="connsiteX5262" fmla="*/ 6678662 w 7009804"/>
              <a:gd name="connsiteY5262" fmla="*/ 3947666 h 5834063"/>
              <a:gd name="connsiteX5263" fmla="*/ 6682382 w 7009804"/>
              <a:gd name="connsiteY5263" fmla="*/ 3943946 h 5834063"/>
              <a:gd name="connsiteX5264" fmla="*/ 5387578 w 7009804"/>
              <a:gd name="connsiteY5264" fmla="*/ 3943946 h 5834063"/>
              <a:gd name="connsiteX5265" fmla="*/ 5395019 w 7009804"/>
              <a:gd name="connsiteY5265" fmla="*/ 3951387 h 5834063"/>
              <a:gd name="connsiteX5266" fmla="*/ 5395019 w 7009804"/>
              <a:gd name="connsiteY5266" fmla="*/ 3943946 h 5834063"/>
              <a:gd name="connsiteX5267" fmla="*/ 5387578 w 7009804"/>
              <a:gd name="connsiteY5267" fmla="*/ 3943946 h 5834063"/>
              <a:gd name="connsiteX5268" fmla="*/ 5662910 w 7009804"/>
              <a:gd name="connsiteY5268" fmla="*/ 3936504 h 5834063"/>
              <a:gd name="connsiteX5269" fmla="*/ 5685234 w 7009804"/>
              <a:gd name="connsiteY5269" fmla="*/ 3951387 h 5834063"/>
              <a:gd name="connsiteX5270" fmla="*/ 5692676 w 7009804"/>
              <a:gd name="connsiteY5270" fmla="*/ 3951387 h 5834063"/>
              <a:gd name="connsiteX5271" fmla="*/ 5677793 w 7009804"/>
              <a:gd name="connsiteY5271" fmla="*/ 3943946 h 5834063"/>
              <a:gd name="connsiteX5272" fmla="*/ 5662910 w 7009804"/>
              <a:gd name="connsiteY5272" fmla="*/ 3936504 h 5834063"/>
              <a:gd name="connsiteX5273" fmla="*/ 5535476 w 7009804"/>
              <a:gd name="connsiteY5273" fmla="*/ 3931854 h 5834063"/>
              <a:gd name="connsiteX5274" fmla="*/ 5528965 w 7009804"/>
              <a:gd name="connsiteY5274" fmla="*/ 3936504 h 5834063"/>
              <a:gd name="connsiteX5275" fmla="*/ 5536406 w 7009804"/>
              <a:gd name="connsiteY5275" fmla="*/ 3943946 h 5834063"/>
              <a:gd name="connsiteX5276" fmla="*/ 5543847 w 7009804"/>
              <a:gd name="connsiteY5276" fmla="*/ 3943946 h 5834063"/>
              <a:gd name="connsiteX5277" fmla="*/ 5540127 w 7009804"/>
              <a:gd name="connsiteY5277" fmla="*/ 3932784 h 5834063"/>
              <a:gd name="connsiteX5278" fmla="*/ 5535476 w 7009804"/>
              <a:gd name="connsiteY5278" fmla="*/ 3931854 h 5834063"/>
              <a:gd name="connsiteX5279" fmla="*/ 5648027 w 7009804"/>
              <a:gd name="connsiteY5279" fmla="*/ 3929063 h 5834063"/>
              <a:gd name="connsiteX5280" fmla="*/ 5651748 w 7009804"/>
              <a:gd name="connsiteY5280" fmla="*/ 3936504 h 5834063"/>
              <a:gd name="connsiteX5281" fmla="*/ 5655469 w 7009804"/>
              <a:gd name="connsiteY5281" fmla="*/ 3929063 h 5834063"/>
              <a:gd name="connsiteX5282" fmla="*/ 3396379 w 7009804"/>
              <a:gd name="connsiteY5282" fmla="*/ 3924368 h 5834063"/>
              <a:gd name="connsiteX5283" fmla="*/ 3399430 w 7009804"/>
              <a:gd name="connsiteY5283" fmla="*/ 3925090 h 5834063"/>
              <a:gd name="connsiteX5284" fmla="*/ 3401201 w 7009804"/>
              <a:gd name="connsiteY5284" fmla="*/ 3931212 h 5834063"/>
              <a:gd name="connsiteX5285" fmla="*/ 3410847 w 7009804"/>
              <a:gd name="connsiteY5285" fmla="*/ 3944899 h 5834063"/>
              <a:gd name="connsiteX5286" fmla="*/ 3404747 w 7009804"/>
              <a:gd name="connsiteY5286" fmla="*/ 3943455 h 5834063"/>
              <a:gd name="connsiteX5287" fmla="*/ 3397512 w 7009804"/>
              <a:gd name="connsiteY5287" fmla="*/ 3933190 h 5834063"/>
              <a:gd name="connsiteX5288" fmla="*/ 3396379 w 7009804"/>
              <a:gd name="connsiteY5288" fmla="*/ 3924368 h 5834063"/>
              <a:gd name="connsiteX5289" fmla="*/ 5633144 w 7009804"/>
              <a:gd name="connsiteY5289" fmla="*/ 3921622 h 5834063"/>
              <a:gd name="connsiteX5290" fmla="*/ 5640586 w 7009804"/>
              <a:gd name="connsiteY5290" fmla="*/ 3929063 h 5834063"/>
              <a:gd name="connsiteX5291" fmla="*/ 5640586 w 7009804"/>
              <a:gd name="connsiteY5291" fmla="*/ 3921622 h 5834063"/>
              <a:gd name="connsiteX5292" fmla="*/ 5633144 w 7009804"/>
              <a:gd name="connsiteY5292" fmla="*/ 3921622 h 5834063"/>
              <a:gd name="connsiteX5293" fmla="*/ 3415605 w 7009804"/>
              <a:gd name="connsiteY5293" fmla="*/ 3921622 h 5834063"/>
              <a:gd name="connsiteX5294" fmla="*/ 3423047 w 7009804"/>
              <a:gd name="connsiteY5294" fmla="*/ 3929063 h 5834063"/>
              <a:gd name="connsiteX5295" fmla="*/ 3415605 w 7009804"/>
              <a:gd name="connsiteY5295" fmla="*/ 3929063 h 5834063"/>
              <a:gd name="connsiteX5296" fmla="*/ 3408164 w 7009804"/>
              <a:gd name="connsiteY5296" fmla="*/ 3929063 h 5834063"/>
              <a:gd name="connsiteX5297" fmla="*/ 3415605 w 7009804"/>
              <a:gd name="connsiteY5297" fmla="*/ 3921622 h 5834063"/>
              <a:gd name="connsiteX5298" fmla="*/ 3346295 w 7009804"/>
              <a:gd name="connsiteY5298" fmla="*/ 3918215 h 5834063"/>
              <a:gd name="connsiteX5299" fmla="*/ 3352396 w 7009804"/>
              <a:gd name="connsiteY5299" fmla="*/ 3919659 h 5834063"/>
              <a:gd name="connsiteX5300" fmla="*/ 3363319 w 7009804"/>
              <a:gd name="connsiteY5300" fmla="*/ 3927946 h 5834063"/>
              <a:gd name="connsiteX5301" fmla="*/ 3351118 w 7009804"/>
              <a:gd name="connsiteY5301" fmla="*/ 3925058 h 5834063"/>
              <a:gd name="connsiteX5302" fmla="*/ 3348706 w 7009804"/>
              <a:gd name="connsiteY5302" fmla="*/ 3921637 h 5834063"/>
              <a:gd name="connsiteX5303" fmla="*/ 3346295 w 7009804"/>
              <a:gd name="connsiteY5303" fmla="*/ 3918215 h 5834063"/>
              <a:gd name="connsiteX5304" fmla="*/ 6570762 w 7009804"/>
              <a:gd name="connsiteY5304" fmla="*/ 3914180 h 5834063"/>
              <a:gd name="connsiteX5305" fmla="*/ 6578202 w 7009804"/>
              <a:gd name="connsiteY5305" fmla="*/ 3914180 h 5834063"/>
              <a:gd name="connsiteX5306" fmla="*/ 6570762 w 7009804"/>
              <a:gd name="connsiteY5306" fmla="*/ 3921622 h 5834063"/>
              <a:gd name="connsiteX5307" fmla="*/ 5893594 w 7009804"/>
              <a:gd name="connsiteY5307" fmla="*/ 3914180 h 5834063"/>
              <a:gd name="connsiteX5308" fmla="*/ 5893594 w 7009804"/>
              <a:gd name="connsiteY5308" fmla="*/ 3921622 h 5834063"/>
              <a:gd name="connsiteX5309" fmla="*/ 5901035 w 7009804"/>
              <a:gd name="connsiteY5309" fmla="*/ 3921622 h 5834063"/>
              <a:gd name="connsiteX5310" fmla="*/ 3394211 w 7009804"/>
              <a:gd name="connsiteY5310" fmla="*/ 3908599 h 5834063"/>
              <a:gd name="connsiteX5311" fmla="*/ 3397002 w 7009804"/>
              <a:gd name="connsiteY5311" fmla="*/ 3910459 h 5834063"/>
              <a:gd name="connsiteX5312" fmla="*/ 3400723 w 7009804"/>
              <a:gd name="connsiteY5312" fmla="*/ 3914180 h 5834063"/>
              <a:gd name="connsiteX5313" fmla="*/ 3393281 w 7009804"/>
              <a:gd name="connsiteY5313" fmla="*/ 3910459 h 5834063"/>
              <a:gd name="connsiteX5314" fmla="*/ 3394211 w 7009804"/>
              <a:gd name="connsiteY5314" fmla="*/ 3908599 h 5834063"/>
              <a:gd name="connsiteX5315" fmla="*/ 6171648 w 7009804"/>
              <a:gd name="connsiteY5315" fmla="*/ 3904016 h 5834063"/>
              <a:gd name="connsiteX5316" fmla="*/ 6176367 w 7009804"/>
              <a:gd name="connsiteY5316" fmla="*/ 3906739 h 5834063"/>
              <a:gd name="connsiteX5317" fmla="*/ 6168926 w 7009804"/>
              <a:gd name="connsiteY5317" fmla="*/ 3906739 h 5834063"/>
              <a:gd name="connsiteX5318" fmla="*/ 5581054 w 7009804"/>
              <a:gd name="connsiteY5318" fmla="*/ 3891856 h 5834063"/>
              <a:gd name="connsiteX5319" fmla="*/ 5588496 w 7009804"/>
              <a:gd name="connsiteY5319" fmla="*/ 3906739 h 5834063"/>
              <a:gd name="connsiteX5320" fmla="*/ 5595937 w 7009804"/>
              <a:gd name="connsiteY5320" fmla="*/ 3906739 h 5834063"/>
              <a:gd name="connsiteX5321" fmla="*/ 5581054 w 7009804"/>
              <a:gd name="connsiteY5321" fmla="*/ 3891856 h 5834063"/>
              <a:gd name="connsiteX5322" fmla="*/ 5836853 w 7009804"/>
              <a:gd name="connsiteY5322" fmla="*/ 3886275 h 5834063"/>
              <a:gd name="connsiteX5323" fmla="*/ 5834062 w 7009804"/>
              <a:gd name="connsiteY5323" fmla="*/ 3888135 h 5834063"/>
              <a:gd name="connsiteX5324" fmla="*/ 5841504 w 7009804"/>
              <a:gd name="connsiteY5324" fmla="*/ 3899297 h 5834063"/>
              <a:gd name="connsiteX5325" fmla="*/ 5856387 w 7009804"/>
              <a:gd name="connsiteY5325" fmla="*/ 3899297 h 5834063"/>
              <a:gd name="connsiteX5326" fmla="*/ 5845224 w 7009804"/>
              <a:gd name="connsiteY5326" fmla="*/ 3888135 h 5834063"/>
              <a:gd name="connsiteX5327" fmla="*/ 5836853 w 7009804"/>
              <a:gd name="connsiteY5327" fmla="*/ 3886275 h 5834063"/>
              <a:gd name="connsiteX5328" fmla="*/ 6101953 w 7009804"/>
              <a:gd name="connsiteY5328" fmla="*/ 3884415 h 5834063"/>
              <a:gd name="connsiteX5329" fmla="*/ 6098232 w 7009804"/>
              <a:gd name="connsiteY5329" fmla="*/ 3888135 h 5834063"/>
              <a:gd name="connsiteX5330" fmla="*/ 6105674 w 7009804"/>
              <a:gd name="connsiteY5330" fmla="*/ 3891856 h 5834063"/>
              <a:gd name="connsiteX5331" fmla="*/ 6101953 w 7009804"/>
              <a:gd name="connsiteY5331" fmla="*/ 3884415 h 5834063"/>
              <a:gd name="connsiteX5332" fmla="*/ 6526113 w 7009804"/>
              <a:gd name="connsiteY5332" fmla="*/ 3876973 h 5834063"/>
              <a:gd name="connsiteX5333" fmla="*/ 6526113 w 7009804"/>
              <a:gd name="connsiteY5333" fmla="*/ 3884415 h 5834063"/>
              <a:gd name="connsiteX5334" fmla="*/ 6524253 w 7009804"/>
              <a:gd name="connsiteY5334" fmla="*/ 3884415 h 5834063"/>
              <a:gd name="connsiteX5335" fmla="*/ 6518672 w 7009804"/>
              <a:gd name="connsiteY5335" fmla="*/ 3884415 h 5834063"/>
              <a:gd name="connsiteX5336" fmla="*/ 6518672 w 7009804"/>
              <a:gd name="connsiteY5336" fmla="*/ 3883484 h 5834063"/>
              <a:gd name="connsiteX5337" fmla="*/ 6518672 w 7009804"/>
              <a:gd name="connsiteY5337" fmla="*/ 3880694 h 5834063"/>
              <a:gd name="connsiteX5338" fmla="*/ 6526113 w 7009804"/>
              <a:gd name="connsiteY5338" fmla="*/ 3876973 h 5834063"/>
              <a:gd name="connsiteX5339" fmla="*/ 5558730 w 7009804"/>
              <a:gd name="connsiteY5339" fmla="*/ 3876973 h 5834063"/>
              <a:gd name="connsiteX5340" fmla="*/ 5562451 w 7009804"/>
              <a:gd name="connsiteY5340" fmla="*/ 3884415 h 5834063"/>
              <a:gd name="connsiteX5341" fmla="*/ 5566172 w 7009804"/>
              <a:gd name="connsiteY5341" fmla="*/ 3876973 h 5834063"/>
              <a:gd name="connsiteX5342" fmla="*/ 6503789 w 7009804"/>
              <a:gd name="connsiteY5342" fmla="*/ 3869532 h 5834063"/>
              <a:gd name="connsiteX5343" fmla="*/ 6518672 w 7009804"/>
              <a:gd name="connsiteY5343" fmla="*/ 3884415 h 5834063"/>
              <a:gd name="connsiteX5344" fmla="*/ 6533554 w 7009804"/>
              <a:gd name="connsiteY5344" fmla="*/ 3899297 h 5834063"/>
              <a:gd name="connsiteX5345" fmla="*/ 6518672 w 7009804"/>
              <a:gd name="connsiteY5345" fmla="*/ 3899297 h 5834063"/>
              <a:gd name="connsiteX5346" fmla="*/ 6399609 w 7009804"/>
              <a:gd name="connsiteY5346" fmla="*/ 3839766 h 5834063"/>
              <a:gd name="connsiteX5347" fmla="*/ 6399609 w 7009804"/>
              <a:gd name="connsiteY5347" fmla="*/ 3854649 h 5834063"/>
              <a:gd name="connsiteX5348" fmla="*/ 6407051 w 7009804"/>
              <a:gd name="connsiteY5348" fmla="*/ 3862090 h 5834063"/>
              <a:gd name="connsiteX5349" fmla="*/ 6418213 w 7009804"/>
              <a:gd name="connsiteY5349" fmla="*/ 3862090 h 5834063"/>
              <a:gd name="connsiteX5350" fmla="*/ 6421933 w 7009804"/>
              <a:gd name="connsiteY5350" fmla="*/ 3869532 h 5834063"/>
              <a:gd name="connsiteX5351" fmla="*/ 6429375 w 7009804"/>
              <a:gd name="connsiteY5351" fmla="*/ 3873252 h 5834063"/>
              <a:gd name="connsiteX5352" fmla="*/ 6436816 w 7009804"/>
              <a:gd name="connsiteY5352" fmla="*/ 3884415 h 5834063"/>
              <a:gd name="connsiteX5353" fmla="*/ 6447978 w 7009804"/>
              <a:gd name="connsiteY5353" fmla="*/ 3895577 h 5834063"/>
              <a:gd name="connsiteX5354" fmla="*/ 6455420 w 7009804"/>
              <a:gd name="connsiteY5354" fmla="*/ 3899297 h 5834063"/>
              <a:gd name="connsiteX5355" fmla="*/ 6462861 w 7009804"/>
              <a:gd name="connsiteY5355" fmla="*/ 3899297 h 5834063"/>
              <a:gd name="connsiteX5356" fmla="*/ 6466582 w 7009804"/>
              <a:gd name="connsiteY5356" fmla="*/ 3906739 h 5834063"/>
              <a:gd name="connsiteX5357" fmla="*/ 6474023 w 7009804"/>
              <a:gd name="connsiteY5357" fmla="*/ 3906739 h 5834063"/>
              <a:gd name="connsiteX5358" fmla="*/ 6474023 w 7009804"/>
              <a:gd name="connsiteY5358" fmla="*/ 3914180 h 5834063"/>
              <a:gd name="connsiteX5359" fmla="*/ 6511230 w 7009804"/>
              <a:gd name="connsiteY5359" fmla="*/ 3929063 h 5834063"/>
              <a:gd name="connsiteX5360" fmla="*/ 6503789 w 7009804"/>
              <a:gd name="connsiteY5360" fmla="*/ 3921622 h 5834063"/>
              <a:gd name="connsiteX5361" fmla="*/ 6481465 w 7009804"/>
              <a:gd name="connsiteY5361" fmla="*/ 3899297 h 5834063"/>
              <a:gd name="connsiteX5362" fmla="*/ 6459140 w 7009804"/>
              <a:gd name="connsiteY5362" fmla="*/ 3876973 h 5834063"/>
              <a:gd name="connsiteX5363" fmla="*/ 6444258 w 7009804"/>
              <a:gd name="connsiteY5363" fmla="*/ 3873252 h 5834063"/>
              <a:gd name="connsiteX5364" fmla="*/ 6436816 w 7009804"/>
              <a:gd name="connsiteY5364" fmla="*/ 3869532 h 5834063"/>
              <a:gd name="connsiteX5365" fmla="*/ 6429375 w 7009804"/>
              <a:gd name="connsiteY5365" fmla="*/ 3854649 h 5834063"/>
              <a:gd name="connsiteX5366" fmla="*/ 6421933 w 7009804"/>
              <a:gd name="connsiteY5366" fmla="*/ 3847208 h 5834063"/>
              <a:gd name="connsiteX5367" fmla="*/ 6418213 w 7009804"/>
              <a:gd name="connsiteY5367" fmla="*/ 3847208 h 5834063"/>
              <a:gd name="connsiteX5368" fmla="*/ 6407051 w 7009804"/>
              <a:gd name="connsiteY5368" fmla="*/ 3839766 h 5834063"/>
              <a:gd name="connsiteX5369" fmla="*/ 6027539 w 7009804"/>
              <a:gd name="connsiteY5369" fmla="*/ 3839766 h 5834063"/>
              <a:gd name="connsiteX5370" fmla="*/ 6027539 w 7009804"/>
              <a:gd name="connsiteY5370" fmla="*/ 3847208 h 5834063"/>
              <a:gd name="connsiteX5371" fmla="*/ 6034980 w 7009804"/>
              <a:gd name="connsiteY5371" fmla="*/ 3847208 h 5834063"/>
              <a:gd name="connsiteX5372" fmla="*/ 6027539 w 7009804"/>
              <a:gd name="connsiteY5372" fmla="*/ 3839766 h 5834063"/>
              <a:gd name="connsiteX5373" fmla="*/ 5491758 w 7009804"/>
              <a:gd name="connsiteY5373" fmla="*/ 3839766 h 5834063"/>
              <a:gd name="connsiteX5374" fmla="*/ 5485636 w 7009804"/>
              <a:gd name="connsiteY5374" fmla="*/ 3845888 h 5834063"/>
              <a:gd name="connsiteX5375" fmla="*/ 5487715 w 7009804"/>
              <a:gd name="connsiteY5375" fmla="*/ 3848341 h 5834063"/>
              <a:gd name="connsiteX5376" fmla="*/ 5506640 w 7009804"/>
              <a:gd name="connsiteY5376" fmla="*/ 3854649 h 5834063"/>
              <a:gd name="connsiteX5377" fmla="*/ 5491758 w 7009804"/>
              <a:gd name="connsiteY5377" fmla="*/ 3839766 h 5834063"/>
              <a:gd name="connsiteX5378" fmla="*/ 6585644 w 7009804"/>
              <a:gd name="connsiteY5378" fmla="*/ 3832325 h 5834063"/>
              <a:gd name="connsiteX5379" fmla="*/ 6600527 w 7009804"/>
              <a:gd name="connsiteY5379" fmla="*/ 3839766 h 5834063"/>
              <a:gd name="connsiteX5380" fmla="*/ 6607968 w 7009804"/>
              <a:gd name="connsiteY5380" fmla="*/ 3847208 h 5834063"/>
              <a:gd name="connsiteX5381" fmla="*/ 6596806 w 7009804"/>
              <a:gd name="connsiteY5381" fmla="*/ 3839766 h 5834063"/>
              <a:gd name="connsiteX5382" fmla="*/ 6585644 w 7009804"/>
              <a:gd name="connsiteY5382" fmla="*/ 3832325 h 5834063"/>
              <a:gd name="connsiteX5383" fmla="*/ 6459140 w 7009804"/>
              <a:gd name="connsiteY5383" fmla="*/ 3832325 h 5834063"/>
              <a:gd name="connsiteX5384" fmla="*/ 6470303 w 7009804"/>
              <a:gd name="connsiteY5384" fmla="*/ 3839766 h 5834063"/>
              <a:gd name="connsiteX5385" fmla="*/ 6474023 w 7009804"/>
              <a:gd name="connsiteY5385" fmla="*/ 3854649 h 5834063"/>
              <a:gd name="connsiteX5386" fmla="*/ 6466582 w 7009804"/>
              <a:gd name="connsiteY5386" fmla="*/ 3847208 h 5834063"/>
              <a:gd name="connsiteX5387" fmla="*/ 6221015 w 7009804"/>
              <a:gd name="connsiteY5387" fmla="*/ 3824883 h 5834063"/>
              <a:gd name="connsiteX5388" fmla="*/ 6221015 w 7009804"/>
              <a:gd name="connsiteY5388" fmla="*/ 3828604 h 5834063"/>
              <a:gd name="connsiteX5389" fmla="*/ 6228457 w 7009804"/>
              <a:gd name="connsiteY5389" fmla="*/ 3843487 h 5834063"/>
              <a:gd name="connsiteX5390" fmla="*/ 6243340 w 7009804"/>
              <a:gd name="connsiteY5390" fmla="*/ 3854649 h 5834063"/>
              <a:gd name="connsiteX5391" fmla="*/ 6250781 w 7009804"/>
              <a:gd name="connsiteY5391" fmla="*/ 3862090 h 5834063"/>
              <a:gd name="connsiteX5392" fmla="*/ 6287988 w 7009804"/>
              <a:gd name="connsiteY5392" fmla="*/ 3876973 h 5834063"/>
              <a:gd name="connsiteX5393" fmla="*/ 6295429 w 7009804"/>
              <a:gd name="connsiteY5393" fmla="*/ 3869532 h 5834063"/>
              <a:gd name="connsiteX5394" fmla="*/ 6280547 w 7009804"/>
              <a:gd name="connsiteY5394" fmla="*/ 3858370 h 5834063"/>
              <a:gd name="connsiteX5395" fmla="*/ 6265664 w 7009804"/>
              <a:gd name="connsiteY5395" fmla="*/ 3847208 h 5834063"/>
              <a:gd name="connsiteX5396" fmla="*/ 3296543 w 7009804"/>
              <a:gd name="connsiteY5396" fmla="*/ 3824883 h 5834063"/>
              <a:gd name="connsiteX5397" fmla="*/ 3296543 w 7009804"/>
              <a:gd name="connsiteY5397" fmla="*/ 3832325 h 5834063"/>
              <a:gd name="connsiteX5398" fmla="*/ 3303984 w 7009804"/>
              <a:gd name="connsiteY5398" fmla="*/ 3839766 h 5834063"/>
              <a:gd name="connsiteX5399" fmla="*/ 3306574 w 7009804"/>
              <a:gd name="connsiteY5399" fmla="*/ 3841061 h 5834063"/>
              <a:gd name="connsiteX5400" fmla="*/ 3308003 w 7009804"/>
              <a:gd name="connsiteY5400" fmla="*/ 3835026 h 5834063"/>
              <a:gd name="connsiteX5401" fmla="*/ 3309205 w 7009804"/>
              <a:gd name="connsiteY5401" fmla="*/ 3829948 h 5834063"/>
              <a:gd name="connsiteX5402" fmla="*/ 3278777 w 7009804"/>
              <a:gd name="connsiteY5402" fmla="*/ 3822406 h 5834063"/>
              <a:gd name="connsiteX5403" fmla="*/ 3277499 w 7009804"/>
              <a:gd name="connsiteY5403" fmla="*/ 3827806 h 5834063"/>
              <a:gd name="connsiteX5404" fmla="*/ 3271399 w 7009804"/>
              <a:gd name="connsiteY5404" fmla="*/ 3826362 h 5834063"/>
              <a:gd name="connsiteX5405" fmla="*/ 3278777 w 7009804"/>
              <a:gd name="connsiteY5405" fmla="*/ 3822406 h 5834063"/>
              <a:gd name="connsiteX5406" fmla="*/ 6206133 w 7009804"/>
              <a:gd name="connsiteY5406" fmla="*/ 3817442 h 5834063"/>
              <a:gd name="connsiteX5407" fmla="*/ 6209853 w 7009804"/>
              <a:gd name="connsiteY5407" fmla="*/ 3824883 h 5834063"/>
              <a:gd name="connsiteX5408" fmla="*/ 6213574 w 7009804"/>
              <a:gd name="connsiteY5408" fmla="*/ 3817442 h 5834063"/>
              <a:gd name="connsiteX5409" fmla="*/ 6046142 w 7009804"/>
              <a:gd name="connsiteY5409" fmla="*/ 3817442 h 5834063"/>
              <a:gd name="connsiteX5410" fmla="*/ 6046142 w 7009804"/>
              <a:gd name="connsiteY5410" fmla="*/ 3821163 h 5834063"/>
              <a:gd name="connsiteX5411" fmla="*/ 6053584 w 7009804"/>
              <a:gd name="connsiteY5411" fmla="*/ 3824883 h 5834063"/>
              <a:gd name="connsiteX5412" fmla="*/ 6053584 w 7009804"/>
              <a:gd name="connsiteY5412" fmla="*/ 3821163 h 5834063"/>
              <a:gd name="connsiteX5413" fmla="*/ 6046142 w 7009804"/>
              <a:gd name="connsiteY5413" fmla="*/ 3817442 h 5834063"/>
              <a:gd name="connsiteX5414" fmla="*/ 5395019 w 7009804"/>
              <a:gd name="connsiteY5414" fmla="*/ 3810000 h 5834063"/>
              <a:gd name="connsiteX5415" fmla="*/ 5391587 w 7009804"/>
              <a:gd name="connsiteY5415" fmla="*/ 3815149 h 5834063"/>
              <a:gd name="connsiteX5416" fmla="*/ 5392929 w 7009804"/>
              <a:gd name="connsiteY5416" fmla="*/ 3818210 h 5834063"/>
              <a:gd name="connsiteX5417" fmla="*/ 5409314 w 7009804"/>
              <a:gd name="connsiteY5417" fmla="*/ 3830641 h 5834063"/>
              <a:gd name="connsiteX5418" fmla="*/ 5414138 w 7009804"/>
              <a:gd name="connsiteY5418" fmla="*/ 3837484 h 5834063"/>
              <a:gd name="connsiteX5419" fmla="*/ 5414504 w 7009804"/>
              <a:gd name="connsiteY5419" fmla="*/ 3838005 h 5834063"/>
              <a:gd name="connsiteX5420" fmla="*/ 5417344 w 7009804"/>
              <a:gd name="connsiteY5420" fmla="*/ 3832325 h 5834063"/>
              <a:gd name="connsiteX5421" fmla="*/ 5395019 w 7009804"/>
              <a:gd name="connsiteY5421" fmla="*/ 3810000 h 5834063"/>
              <a:gd name="connsiteX5422" fmla="*/ 3249552 w 7009804"/>
              <a:gd name="connsiteY5422" fmla="*/ 3809787 h 5834063"/>
              <a:gd name="connsiteX5423" fmla="*/ 3255652 w 7009804"/>
              <a:gd name="connsiteY5423" fmla="*/ 3811231 h 5834063"/>
              <a:gd name="connsiteX5424" fmla="*/ 3248274 w 7009804"/>
              <a:gd name="connsiteY5424" fmla="*/ 3815186 h 5834063"/>
              <a:gd name="connsiteX5425" fmla="*/ 6558669 w 7009804"/>
              <a:gd name="connsiteY5425" fmla="*/ 3797908 h 5834063"/>
              <a:gd name="connsiteX5426" fmla="*/ 6570762 w 7009804"/>
              <a:gd name="connsiteY5426" fmla="*/ 3802559 h 5834063"/>
              <a:gd name="connsiteX5427" fmla="*/ 6578202 w 7009804"/>
              <a:gd name="connsiteY5427" fmla="*/ 3817442 h 5834063"/>
              <a:gd name="connsiteX5428" fmla="*/ 6563320 w 7009804"/>
              <a:gd name="connsiteY5428" fmla="*/ 3817442 h 5834063"/>
              <a:gd name="connsiteX5429" fmla="*/ 6552158 w 7009804"/>
              <a:gd name="connsiteY5429" fmla="*/ 3798838 h 5834063"/>
              <a:gd name="connsiteX5430" fmla="*/ 6558669 w 7009804"/>
              <a:gd name="connsiteY5430" fmla="*/ 3797908 h 5834063"/>
              <a:gd name="connsiteX5431" fmla="*/ 6101953 w 7009804"/>
              <a:gd name="connsiteY5431" fmla="*/ 3795118 h 5834063"/>
              <a:gd name="connsiteX5432" fmla="*/ 6094512 w 7009804"/>
              <a:gd name="connsiteY5432" fmla="*/ 3802559 h 5834063"/>
              <a:gd name="connsiteX5433" fmla="*/ 6094512 w 7009804"/>
              <a:gd name="connsiteY5433" fmla="*/ 3810000 h 5834063"/>
              <a:gd name="connsiteX5434" fmla="*/ 6087070 w 7009804"/>
              <a:gd name="connsiteY5434" fmla="*/ 3817442 h 5834063"/>
              <a:gd name="connsiteX5435" fmla="*/ 6087070 w 7009804"/>
              <a:gd name="connsiteY5435" fmla="*/ 3810000 h 5834063"/>
              <a:gd name="connsiteX5436" fmla="*/ 6090791 w 7009804"/>
              <a:gd name="connsiteY5436" fmla="*/ 3798838 h 5834063"/>
              <a:gd name="connsiteX5437" fmla="*/ 6101953 w 7009804"/>
              <a:gd name="connsiteY5437" fmla="*/ 3795118 h 5834063"/>
              <a:gd name="connsiteX5438" fmla="*/ 6407051 w 7009804"/>
              <a:gd name="connsiteY5438" fmla="*/ 3787676 h 5834063"/>
              <a:gd name="connsiteX5439" fmla="*/ 6395888 w 7009804"/>
              <a:gd name="connsiteY5439" fmla="*/ 3791397 h 5834063"/>
              <a:gd name="connsiteX5440" fmla="*/ 6392168 w 7009804"/>
              <a:gd name="connsiteY5440" fmla="*/ 3795118 h 5834063"/>
              <a:gd name="connsiteX5441" fmla="*/ 6392168 w 7009804"/>
              <a:gd name="connsiteY5441" fmla="*/ 3802559 h 5834063"/>
              <a:gd name="connsiteX5442" fmla="*/ 6407051 w 7009804"/>
              <a:gd name="connsiteY5442" fmla="*/ 3795118 h 5834063"/>
              <a:gd name="connsiteX5443" fmla="*/ 5982890 w 7009804"/>
              <a:gd name="connsiteY5443" fmla="*/ 3787676 h 5834063"/>
              <a:gd name="connsiteX5444" fmla="*/ 5982890 w 7009804"/>
              <a:gd name="connsiteY5444" fmla="*/ 3795118 h 5834063"/>
              <a:gd name="connsiteX5445" fmla="*/ 5997773 w 7009804"/>
              <a:gd name="connsiteY5445" fmla="*/ 3795118 h 5834063"/>
              <a:gd name="connsiteX5446" fmla="*/ 5990332 w 7009804"/>
              <a:gd name="connsiteY5446" fmla="*/ 3787676 h 5834063"/>
              <a:gd name="connsiteX5447" fmla="*/ 5982890 w 7009804"/>
              <a:gd name="connsiteY5447" fmla="*/ 3787676 h 5834063"/>
              <a:gd name="connsiteX5448" fmla="*/ 3230260 w 7009804"/>
              <a:gd name="connsiteY5448" fmla="*/ 3782413 h 5834063"/>
              <a:gd name="connsiteX5449" fmla="*/ 3238134 w 7009804"/>
              <a:gd name="connsiteY5449" fmla="*/ 3789979 h 5834063"/>
              <a:gd name="connsiteX5450" fmla="*/ 3246007 w 7009804"/>
              <a:gd name="connsiteY5450" fmla="*/ 3797544 h 5834063"/>
              <a:gd name="connsiteX5451" fmla="*/ 3244729 w 7009804"/>
              <a:gd name="connsiteY5451" fmla="*/ 3802943 h 5834063"/>
              <a:gd name="connsiteX5452" fmla="*/ 3233806 w 7009804"/>
              <a:gd name="connsiteY5452" fmla="*/ 3794656 h 5834063"/>
              <a:gd name="connsiteX5453" fmla="*/ 6565180 w 7009804"/>
              <a:gd name="connsiteY5453" fmla="*/ 3775584 h 5834063"/>
              <a:gd name="connsiteX5454" fmla="*/ 6570762 w 7009804"/>
              <a:gd name="connsiteY5454" fmla="*/ 3780235 h 5834063"/>
              <a:gd name="connsiteX5455" fmla="*/ 6578202 w 7009804"/>
              <a:gd name="connsiteY5455" fmla="*/ 3795118 h 5834063"/>
              <a:gd name="connsiteX5456" fmla="*/ 6570762 w 7009804"/>
              <a:gd name="connsiteY5456" fmla="*/ 3787676 h 5834063"/>
              <a:gd name="connsiteX5457" fmla="*/ 6563320 w 7009804"/>
              <a:gd name="connsiteY5457" fmla="*/ 3776514 h 5834063"/>
              <a:gd name="connsiteX5458" fmla="*/ 6565180 w 7009804"/>
              <a:gd name="connsiteY5458" fmla="*/ 3775584 h 5834063"/>
              <a:gd name="connsiteX5459" fmla="*/ 6600527 w 7009804"/>
              <a:gd name="connsiteY5459" fmla="*/ 3765352 h 5834063"/>
              <a:gd name="connsiteX5460" fmla="*/ 6607968 w 7009804"/>
              <a:gd name="connsiteY5460" fmla="*/ 3772793 h 5834063"/>
              <a:gd name="connsiteX5461" fmla="*/ 6615410 w 7009804"/>
              <a:gd name="connsiteY5461" fmla="*/ 3787676 h 5834063"/>
              <a:gd name="connsiteX5462" fmla="*/ 6611689 w 7009804"/>
              <a:gd name="connsiteY5462" fmla="*/ 3783956 h 5834063"/>
              <a:gd name="connsiteX5463" fmla="*/ 6607968 w 7009804"/>
              <a:gd name="connsiteY5463" fmla="*/ 3780235 h 5834063"/>
              <a:gd name="connsiteX5464" fmla="*/ 6488906 w 7009804"/>
              <a:gd name="connsiteY5464" fmla="*/ 3743028 h 5834063"/>
              <a:gd name="connsiteX5465" fmla="*/ 6518672 w 7009804"/>
              <a:gd name="connsiteY5465" fmla="*/ 3772793 h 5834063"/>
              <a:gd name="connsiteX5466" fmla="*/ 6496347 w 7009804"/>
              <a:gd name="connsiteY5466" fmla="*/ 3757911 h 5834063"/>
              <a:gd name="connsiteX5467" fmla="*/ 6488906 w 7009804"/>
              <a:gd name="connsiteY5467" fmla="*/ 3743028 h 5834063"/>
              <a:gd name="connsiteX5468" fmla="*/ 6065676 w 7009804"/>
              <a:gd name="connsiteY5468" fmla="*/ 3738377 h 5834063"/>
              <a:gd name="connsiteX5469" fmla="*/ 6064746 w 7009804"/>
              <a:gd name="connsiteY5469" fmla="*/ 3743028 h 5834063"/>
              <a:gd name="connsiteX5470" fmla="*/ 6072187 w 7009804"/>
              <a:gd name="connsiteY5470" fmla="*/ 3743028 h 5834063"/>
              <a:gd name="connsiteX5471" fmla="*/ 6068467 w 7009804"/>
              <a:gd name="connsiteY5471" fmla="*/ 3739307 h 5834063"/>
              <a:gd name="connsiteX5472" fmla="*/ 6065676 w 7009804"/>
              <a:gd name="connsiteY5472" fmla="*/ 3738377 h 5834063"/>
              <a:gd name="connsiteX5473" fmla="*/ 6101953 w 7009804"/>
              <a:gd name="connsiteY5473" fmla="*/ 3728145 h 5834063"/>
              <a:gd name="connsiteX5474" fmla="*/ 6094512 w 7009804"/>
              <a:gd name="connsiteY5474" fmla="*/ 3735586 h 5834063"/>
              <a:gd name="connsiteX5475" fmla="*/ 6105674 w 7009804"/>
              <a:gd name="connsiteY5475" fmla="*/ 3739307 h 5834063"/>
              <a:gd name="connsiteX5476" fmla="*/ 6101953 w 7009804"/>
              <a:gd name="connsiteY5476" fmla="*/ 3728145 h 5834063"/>
              <a:gd name="connsiteX5477" fmla="*/ 6193575 w 7009804"/>
              <a:gd name="connsiteY5477" fmla="*/ 3726285 h 5834063"/>
              <a:gd name="connsiteX5478" fmla="*/ 6198691 w 7009804"/>
              <a:gd name="connsiteY5478" fmla="*/ 3728145 h 5834063"/>
              <a:gd name="connsiteX5479" fmla="*/ 6243340 w 7009804"/>
              <a:gd name="connsiteY5479" fmla="*/ 3750469 h 5834063"/>
              <a:gd name="connsiteX5480" fmla="*/ 6206133 w 7009804"/>
              <a:gd name="connsiteY5480" fmla="*/ 3743028 h 5834063"/>
              <a:gd name="connsiteX5481" fmla="*/ 6193575 w 7009804"/>
              <a:gd name="connsiteY5481" fmla="*/ 3726285 h 5834063"/>
              <a:gd name="connsiteX5482" fmla="*/ 6027539 w 7009804"/>
              <a:gd name="connsiteY5482" fmla="*/ 3720704 h 5834063"/>
              <a:gd name="connsiteX5483" fmla="*/ 6031260 w 7009804"/>
              <a:gd name="connsiteY5483" fmla="*/ 3728145 h 5834063"/>
              <a:gd name="connsiteX5484" fmla="*/ 6034980 w 7009804"/>
              <a:gd name="connsiteY5484" fmla="*/ 3720704 h 5834063"/>
              <a:gd name="connsiteX5485" fmla="*/ 3110508 w 7009804"/>
              <a:gd name="connsiteY5485" fmla="*/ 3720704 h 5834063"/>
              <a:gd name="connsiteX5486" fmla="*/ 3106787 w 7009804"/>
              <a:gd name="connsiteY5486" fmla="*/ 3728145 h 5834063"/>
              <a:gd name="connsiteX5487" fmla="*/ 3103066 w 7009804"/>
              <a:gd name="connsiteY5487" fmla="*/ 3724424 h 5834063"/>
              <a:gd name="connsiteX5488" fmla="*/ 3110508 w 7009804"/>
              <a:gd name="connsiteY5488" fmla="*/ 3720704 h 5834063"/>
              <a:gd name="connsiteX5489" fmla="*/ 6061025 w 7009804"/>
              <a:gd name="connsiteY5489" fmla="*/ 3713262 h 5834063"/>
              <a:gd name="connsiteX5490" fmla="*/ 6057304 w 7009804"/>
              <a:gd name="connsiteY5490" fmla="*/ 3716983 h 5834063"/>
              <a:gd name="connsiteX5491" fmla="*/ 6064746 w 7009804"/>
              <a:gd name="connsiteY5491" fmla="*/ 3720704 h 5834063"/>
              <a:gd name="connsiteX5492" fmla="*/ 6068467 w 7009804"/>
              <a:gd name="connsiteY5492" fmla="*/ 3716983 h 5834063"/>
              <a:gd name="connsiteX5493" fmla="*/ 6061025 w 7009804"/>
              <a:gd name="connsiteY5493" fmla="*/ 3713262 h 5834063"/>
              <a:gd name="connsiteX5494" fmla="*/ 5851736 w 7009804"/>
              <a:gd name="connsiteY5494" fmla="*/ 3702101 h 5834063"/>
              <a:gd name="connsiteX5495" fmla="*/ 5848945 w 7009804"/>
              <a:gd name="connsiteY5495" fmla="*/ 3705821 h 5834063"/>
              <a:gd name="connsiteX5496" fmla="*/ 5848945 w 7009804"/>
              <a:gd name="connsiteY5496" fmla="*/ 3713262 h 5834063"/>
              <a:gd name="connsiteX5497" fmla="*/ 5863828 w 7009804"/>
              <a:gd name="connsiteY5497" fmla="*/ 3720704 h 5834063"/>
              <a:gd name="connsiteX5498" fmla="*/ 5871269 w 7009804"/>
              <a:gd name="connsiteY5498" fmla="*/ 3720704 h 5834063"/>
              <a:gd name="connsiteX5499" fmla="*/ 5878711 w 7009804"/>
              <a:gd name="connsiteY5499" fmla="*/ 3720704 h 5834063"/>
              <a:gd name="connsiteX5500" fmla="*/ 5874990 w 7009804"/>
              <a:gd name="connsiteY5500" fmla="*/ 3716983 h 5834063"/>
              <a:gd name="connsiteX5501" fmla="*/ 5871269 w 7009804"/>
              <a:gd name="connsiteY5501" fmla="*/ 3713262 h 5834063"/>
              <a:gd name="connsiteX5502" fmla="*/ 5860107 w 7009804"/>
              <a:gd name="connsiteY5502" fmla="*/ 3705821 h 5834063"/>
              <a:gd name="connsiteX5503" fmla="*/ 5851736 w 7009804"/>
              <a:gd name="connsiteY5503" fmla="*/ 3702101 h 5834063"/>
              <a:gd name="connsiteX5504" fmla="*/ 5990332 w 7009804"/>
              <a:gd name="connsiteY5504" fmla="*/ 3698379 h 5834063"/>
              <a:gd name="connsiteX5505" fmla="*/ 6012656 w 7009804"/>
              <a:gd name="connsiteY5505" fmla="*/ 3720704 h 5834063"/>
              <a:gd name="connsiteX5506" fmla="*/ 6012656 w 7009804"/>
              <a:gd name="connsiteY5506" fmla="*/ 3713262 h 5834063"/>
              <a:gd name="connsiteX5507" fmla="*/ 5834062 w 7009804"/>
              <a:gd name="connsiteY5507" fmla="*/ 3690938 h 5834063"/>
              <a:gd name="connsiteX5508" fmla="*/ 5826621 w 7009804"/>
              <a:gd name="connsiteY5508" fmla="*/ 3698379 h 5834063"/>
              <a:gd name="connsiteX5509" fmla="*/ 5826621 w 7009804"/>
              <a:gd name="connsiteY5509" fmla="*/ 3705821 h 5834063"/>
              <a:gd name="connsiteX5510" fmla="*/ 5834062 w 7009804"/>
              <a:gd name="connsiteY5510" fmla="*/ 3698379 h 5834063"/>
              <a:gd name="connsiteX5511" fmla="*/ 5834062 w 7009804"/>
              <a:gd name="connsiteY5511" fmla="*/ 3690938 h 5834063"/>
              <a:gd name="connsiteX5512" fmla="*/ 5848945 w 7009804"/>
              <a:gd name="connsiteY5512" fmla="*/ 3683497 h 5834063"/>
              <a:gd name="connsiteX5513" fmla="*/ 5848945 w 7009804"/>
              <a:gd name="connsiteY5513" fmla="*/ 3690938 h 5834063"/>
              <a:gd name="connsiteX5514" fmla="*/ 5863828 w 7009804"/>
              <a:gd name="connsiteY5514" fmla="*/ 3698379 h 5834063"/>
              <a:gd name="connsiteX5515" fmla="*/ 5856387 w 7009804"/>
              <a:gd name="connsiteY5515" fmla="*/ 3690938 h 5834063"/>
              <a:gd name="connsiteX5516" fmla="*/ 5848945 w 7009804"/>
              <a:gd name="connsiteY5516" fmla="*/ 3683497 h 5834063"/>
              <a:gd name="connsiteX5517" fmla="*/ 6182878 w 7009804"/>
              <a:gd name="connsiteY5517" fmla="*/ 3679078 h 5834063"/>
              <a:gd name="connsiteX5518" fmla="*/ 6176367 w 7009804"/>
              <a:gd name="connsiteY5518" fmla="*/ 3679776 h 5834063"/>
              <a:gd name="connsiteX5519" fmla="*/ 6146601 w 7009804"/>
              <a:gd name="connsiteY5519" fmla="*/ 3683497 h 5834063"/>
              <a:gd name="connsiteX5520" fmla="*/ 6131719 w 7009804"/>
              <a:gd name="connsiteY5520" fmla="*/ 3690938 h 5834063"/>
              <a:gd name="connsiteX5521" fmla="*/ 6139160 w 7009804"/>
              <a:gd name="connsiteY5521" fmla="*/ 3698379 h 5834063"/>
              <a:gd name="connsiteX5522" fmla="*/ 6154043 w 7009804"/>
              <a:gd name="connsiteY5522" fmla="*/ 3705821 h 5834063"/>
              <a:gd name="connsiteX5523" fmla="*/ 6154043 w 7009804"/>
              <a:gd name="connsiteY5523" fmla="*/ 3698379 h 5834063"/>
              <a:gd name="connsiteX5524" fmla="*/ 6154043 w 7009804"/>
              <a:gd name="connsiteY5524" fmla="*/ 3690938 h 5834063"/>
              <a:gd name="connsiteX5525" fmla="*/ 6161484 w 7009804"/>
              <a:gd name="connsiteY5525" fmla="*/ 3698379 h 5834063"/>
              <a:gd name="connsiteX5526" fmla="*/ 6168926 w 7009804"/>
              <a:gd name="connsiteY5526" fmla="*/ 3698379 h 5834063"/>
              <a:gd name="connsiteX5527" fmla="*/ 6176367 w 7009804"/>
              <a:gd name="connsiteY5527" fmla="*/ 3705821 h 5834063"/>
              <a:gd name="connsiteX5528" fmla="*/ 6176367 w 7009804"/>
              <a:gd name="connsiteY5528" fmla="*/ 3713262 h 5834063"/>
              <a:gd name="connsiteX5529" fmla="*/ 6165205 w 7009804"/>
              <a:gd name="connsiteY5529" fmla="*/ 3709541 h 5834063"/>
              <a:gd name="connsiteX5530" fmla="*/ 6161484 w 7009804"/>
              <a:gd name="connsiteY5530" fmla="*/ 3720704 h 5834063"/>
              <a:gd name="connsiteX5531" fmla="*/ 6183808 w 7009804"/>
              <a:gd name="connsiteY5531" fmla="*/ 3743028 h 5834063"/>
              <a:gd name="connsiteX5532" fmla="*/ 6235898 w 7009804"/>
              <a:gd name="connsiteY5532" fmla="*/ 3772793 h 5834063"/>
              <a:gd name="connsiteX5533" fmla="*/ 6250781 w 7009804"/>
              <a:gd name="connsiteY5533" fmla="*/ 3765352 h 5834063"/>
              <a:gd name="connsiteX5534" fmla="*/ 6258222 w 7009804"/>
              <a:gd name="connsiteY5534" fmla="*/ 3772793 h 5834063"/>
              <a:gd name="connsiteX5535" fmla="*/ 6265664 w 7009804"/>
              <a:gd name="connsiteY5535" fmla="*/ 3776514 h 5834063"/>
              <a:gd name="connsiteX5536" fmla="*/ 6265664 w 7009804"/>
              <a:gd name="connsiteY5536" fmla="*/ 3780235 h 5834063"/>
              <a:gd name="connsiteX5537" fmla="*/ 6269385 w 7009804"/>
              <a:gd name="connsiteY5537" fmla="*/ 3783956 h 5834063"/>
              <a:gd name="connsiteX5538" fmla="*/ 6273105 w 7009804"/>
              <a:gd name="connsiteY5538" fmla="*/ 3787676 h 5834063"/>
              <a:gd name="connsiteX5539" fmla="*/ 6295429 w 7009804"/>
              <a:gd name="connsiteY5539" fmla="*/ 3810000 h 5834063"/>
              <a:gd name="connsiteX5540" fmla="*/ 6310312 w 7009804"/>
              <a:gd name="connsiteY5540" fmla="*/ 3817442 h 5834063"/>
              <a:gd name="connsiteX5541" fmla="*/ 6354961 w 7009804"/>
              <a:gd name="connsiteY5541" fmla="*/ 3839766 h 5834063"/>
              <a:gd name="connsiteX5542" fmla="*/ 6377285 w 7009804"/>
              <a:gd name="connsiteY5542" fmla="*/ 3839766 h 5834063"/>
              <a:gd name="connsiteX5543" fmla="*/ 6381006 w 7009804"/>
              <a:gd name="connsiteY5543" fmla="*/ 3832325 h 5834063"/>
              <a:gd name="connsiteX5544" fmla="*/ 6369844 w 7009804"/>
              <a:gd name="connsiteY5544" fmla="*/ 3817442 h 5834063"/>
              <a:gd name="connsiteX5545" fmla="*/ 6347519 w 7009804"/>
              <a:gd name="connsiteY5545" fmla="*/ 3802559 h 5834063"/>
              <a:gd name="connsiteX5546" fmla="*/ 6317754 w 7009804"/>
              <a:gd name="connsiteY5546" fmla="*/ 3795118 h 5834063"/>
              <a:gd name="connsiteX5547" fmla="*/ 6325195 w 7009804"/>
              <a:gd name="connsiteY5547" fmla="*/ 3787676 h 5834063"/>
              <a:gd name="connsiteX5548" fmla="*/ 6343799 w 7009804"/>
              <a:gd name="connsiteY5548" fmla="*/ 3791397 h 5834063"/>
              <a:gd name="connsiteX5549" fmla="*/ 6325195 w 7009804"/>
              <a:gd name="connsiteY5549" fmla="*/ 3769073 h 5834063"/>
              <a:gd name="connsiteX5550" fmla="*/ 6295429 w 7009804"/>
              <a:gd name="connsiteY5550" fmla="*/ 3750469 h 5834063"/>
              <a:gd name="connsiteX5551" fmla="*/ 6287988 w 7009804"/>
              <a:gd name="connsiteY5551" fmla="*/ 3750469 h 5834063"/>
              <a:gd name="connsiteX5552" fmla="*/ 6287988 w 7009804"/>
              <a:gd name="connsiteY5552" fmla="*/ 3743028 h 5834063"/>
              <a:gd name="connsiteX5553" fmla="*/ 6265664 w 7009804"/>
              <a:gd name="connsiteY5553" fmla="*/ 3735586 h 5834063"/>
              <a:gd name="connsiteX5554" fmla="*/ 6258222 w 7009804"/>
              <a:gd name="connsiteY5554" fmla="*/ 3728145 h 5834063"/>
              <a:gd name="connsiteX5555" fmla="*/ 6250781 w 7009804"/>
              <a:gd name="connsiteY5555" fmla="*/ 3720704 h 5834063"/>
              <a:gd name="connsiteX5556" fmla="*/ 6239619 w 7009804"/>
              <a:gd name="connsiteY5556" fmla="*/ 3720704 h 5834063"/>
              <a:gd name="connsiteX5557" fmla="*/ 6235898 w 7009804"/>
              <a:gd name="connsiteY5557" fmla="*/ 3716983 h 5834063"/>
              <a:gd name="connsiteX5558" fmla="*/ 6228457 w 7009804"/>
              <a:gd name="connsiteY5558" fmla="*/ 3705821 h 5834063"/>
              <a:gd name="connsiteX5559" fmla="*/ 6213574 w 7009804"/>
              <a:gd name="connsiteY5559" fmla="*/ 3698379 h 5834063"/>
              <a:gd name="connsiteX5560" fmla="*/ 6191250 w 7009804"/>
              <a:gd name="connsiteY5560" fmla="*/ 3690938 h 5834063"/>
              <a:gd name="connsiteX5561" fmla="*/ 6182878 w 7009804"/>
              <a:gd name="connsiteY5561" fmla="*/ 3679078 h 5834063"/>
              <a:gd name="connsiteX5562" fmla="*/ 5856387 w 7009804"/>
              <a:gd name="connsiteY5562" fmla="*/ 3676055 h 5834063"/>
              <a:gd name="connsiteX5563" fmla="*/ 5867549 w 7009804"/>
              <a:gd name="connsiteY5563" fmla="*/ 3687217 h 5834063"/>
              <a:gd name="connsiteX5564" fmla="*/ 5889873 w 7009804"/>
              <a:gd name="connsiteY5564" fmla="*/ 3705821 h 5834063"/>
              <a:gd name="connsiteX5565" fmla="*/ 5912197 w 7009804"/>
              <a:gd name="connsiteY5565" fmla="*/ 3720704 h 5834063"/>
              <a:gd name="connsiteX5566" fmla="*/ 5923359 w 7009804"/>
              <a:gd name="connsiteY5566" fmla="*/ 3728145 h 5834063"/>
              <a:gd name="connsiteX5567" fmla="*/ 5938242 w 7009804"/>
              <a:gd name="connsiteY5567" fmla="*/ 3728145 h 5834063"/>
              <a:gd name="connsiteX5568" fmla="*/ 5934521 w 7009804"/>
              <a:gd name="connsiteY5568" fmla="*/ 3716983 h 5834063"/>
              <a:gd name="connsiteX5569" fmla="*/ 5934521 w 7009804"/>
              <a:gd name="connsiteY5569" fmla="*/ 3705821 h 5834063"/>
              <a:gd name="connsiteX5570" fmla="*/ 5930801 w 7009804"/>
              <a:gd name="connsiteY5570" fmla="*/ 3698379 h 5834063"/>
              <a:gd name="connsiteX5571" fmla="*/ 5923359 w 7009804"/>
              <a:gd name="connsiteY5571" fmla="*/ 3698379 h 5834063"/>
              <a:gd name="connsiteX5572" fmla="*/ 5915918 w 7009804"/>
              <a:gd name="connsiteY5572" fmla="*/ 3690938 h 5834063"/>
              <a:gd name="connsiteX5573" fmla="*/ 5908476 w 7009804"/>
              <a:gd name="connsiteY5573" fmla="*/ 3690938 h 5834063"/>
              <a:gd name="connsiteX5574" fmla="*/ 5901035 w 7009804"/>
              <a:gd name="connsiteY5574" fmla="*/ 3690938 h 5834063"/>
              <a:gd name="connsiteX5575" fmla="*/ 5815459 w 7009804"/>
              <a:gd name="connsiteY5575" fmla="*/ 3676055 h 5834063"/>
              <a:gd name="connsiteX5576" fmla="*/ 5811738 w 7009804"/>
              <a:gd name="connsiteY5576" fmla="*/ 3679776 h 5834063"/>
              <a:gd name="connsiteX5577" fmla="*/ 5819179 w 7009804"/>
              <a:gd name="connsiteY5577" fmla="*/ 3683497 h 5834063"/>
              <a:gd name="connsiteX5578" fmla="*/ 5815459 w 7009804"/>
              <a:gd name="connsiteY5578" fmla="*/ 3676055 h 5834063"/>
              <a:gd name="connsiteX5579" fmla="*/ 5938242 w 7009804"/>
              <a:gd name="connsiteY5579" fmla="*/ 3668614 h 5834063"/>
              <a:gd name="connsiteX5580" fmla="*/ 5938242 w 7009804"/>
              <a:gd name="connsiteY5580" fmla="*/ 3676055 h 5834063"/>
              <a:gd name="connsiteX5581" fmla="*/ 5945683 w 7009804"/>
              <a:gd name="connsiteY5581" fmla="*/ 3676055 h 5834063"/>
              <a:gd name="connsiteX5582" fmla="*/ 5938242 w 7009804"/>
              <a:gd name="connsiteY5582" fmla="*/ 3668614 h 5834063"/>
              <a:gd name="connsiteX5583" fmla="*/ 5915918 w 7009804"/>
              <a:gd name="connsiteY5583" fmla="*/ 3661172 h 5834063"/>
              <a:gd name="connsiteX5584" fmla="*/ 5915918 w 7009804"/>
              <a:gd name="connsiteY5584" fmla="*/ 3664893 h 5834063"/>
              <a:gd name="connsiteX5585" fmla="*/ 5923359 w 7009804"/>
              <a:gd name="connsiteY5585" fmla="*/ 3668614 h 5834063"/>
              <a:gd name="connsiteX5586" fmla="*/ 5919638 w 7009804"/>
              <a:gd name="connsiteY5586" fmla="*/ 3661172 h 5834063"/>
              <a:gd name="connsiteX5587" fmla="*/ 5915918 w 7009804"/>
              <a:gd name="connsiteY5587" fmla="*/ 3661172 h 5834063"/>
              <a:gd name="connsiteX5588" fmla="*/ 5796855 w 7009804"/>
              <a:gd name="connsiteY5588" fmla="*/ 3661172 h 5834063"/>
              <a:gd name="connsiteX5589" fmla="*/ 5789414 w 7009804"/>
              <a:gd name="connsiteY5589" fmla="*/ 3668614 h 5834063"/>
              <a:gd name="connsiteX5590" fmla="*/ 5796855 w 7009804"/>
              <a:gd name="connsiteY5590" fmla="*/ 3668614 h 5834063"/>
              <a:gd name="connsiteX5591" fmla="*/ 5804297 w 7009804"/>
              <a:gd name="connsiteY5591" fmla="*/ 3668614 h 5834063"/>
              <a:gd name="connsiteX5592" fmla="*/ 5796855 w 7009804"/>
              <a:gd name="connsiteY5592" fmla="*/ 3661172 h 5834063"/>
              <a:gd name="connsiteX5593" fmla="*/ 5915918 w 7009804"/>
              <a:gd name="connsiteY5593" fmla="*/ 3646290 h 5834063"/>
              <a:gd name="connsiteX5594" fmla="*/ 5919638 w 7009804"/>
              <a:gd name="connsiteY5594" fmla="*/ 3653731 h 5834063"/>
              <a:gd name="connsiteX5595" fmla="*/ 5923359 w 7009804"/>
              <a:gd name="connsiteY5595" fmla="*/ 3650010 h 5834063"/>
              <a:gd name="connsiteX5596" fmla="*/ 5915918 w 7009804"/>
              <a:gd name="connsiteY5596" fmla="*/ 3646290 h 5834063"/>
              <a:gd name="connsiteX5597" fmla="*/ 5768019 w 7009804"/>
              <a:gd name="connsiteY5597" fmla="*/ 3640708 h 5834063"/>
              <a:gd name="connsiteX5598" fmla="*/ 5763369 w 7009804"/>
              <a:gd name="connsiteY5598" fmla="*/ 3642569 h 5834063"/>
              <a:gd name="connsiteX5599" fmla="*/ 5781972 w 7009804"/>
              <a:gd name="connsiteY5599" fmla="*/ 3653731 h 5834063"/>
              <a:gd name="connsiteX5600" fmla="*/ 5781972 w 7009804"/>
              <a:gd name="connsiteY5600" fmla="*/ 3646290 h 5834063"/>
              <a:gd name="connsiteX5601" fmla="*/ 5774531 w 7009804"/>
              <a:gd name="connsiteY5601" fmla="*/ 3642569 h 5834063"/>
              <a:gd name="connsiteX5602" fmla="*/ 5768019 w 7009804"/>
              <a:gd name="connsiteY5602" fmla="*/ 3640708 h 5834063"/>
              <a:gd name="connsiteX5603" fmla="*/ 5744765 w 7009804"/>
              <a:gd name="connsiteY5603" fmla="*/ 3631407 h 5834063"/>
              <a:gd name="connsiteX5604" fmla="*/ 5748486 w 7009804"/>
              <a:gd name="connsiteY5604" fmla="*/ 3638848 h 5834063"/>
              <a:gd name="connsiteX5605" fmla="*/ 5752207 w 7009804"/>
              <a:gd name="connsiteY5605" fmla="*/ 3638848 h 5834063"/>
              <a:gd name="connsiteX5606" fmla="*/ 5759648 w 7009804"/>
              <a:gd name="connsiteY5606" fmla="*/ 3638848 h 5834063"/>
              <a:gd name="connsiteX5607" fmla="*/ 5755928 w 7009804"/>
              <a:gd name="connsiteY5607" fmla="*/ 3631407 h 5834063"/>
              <a:gd name="connsiteX5608" fmla="*/ 5744765 w 7009804"/>
              <a:gd name="connsiteY5608" fmla="*/ 3631407 h 5834063"/>
              <a:gd name="connsiteX5609" fmla="*/ 5729883 w 7009804"/>
              <a:gd name="connsiteY5609" fmla="*/ 3601641 h 5834063"/>
              <a:gd name="connsiteX5610" fmla="*/ 5729883 w 7009804"/>
              <a:gd name="connsiteY5610" fmla="*/ 3609083 h 5834063"/>
              <a:gd name="connsiteX5611" fmla="*/ 5737324 w 7009804"/>
              <a:gd name="connsiteY5611" fmla="*/ 3609083 h 5834063"/>
              <a:gd name="connsiteX5612" fmla="*/ 5729883 w 7009804"/>
              <a:gd name="connsiteY5612" fmla="*/ 3601641 h 5834063"/>
              <a:gd name="connsiteX5613" fmla="*/ 2846338 w 7009804"/>
              <a:gd name="connsiteY5613" fmla="*/ 3542110 h 5834063"/>
              <a:gd name="connsiteX5614" fmla="*/ 2842617 w 7009804"/>
              <a:gd name="connsiteY5614" fmla="*/ 3549551 h 5834063"/>
              <a:gd name="connsiteX5615" fmla="*/ 2850059 w 7009804"/>
              <a:gd name="connsiteY5615" fmla="*/ 3545831 h 5834063"/>
              <a:gd name="connsiteX5616" fmla="*/ 2846338 w 7009804"/>
              <a:gd name="connsiteY5616" fmla="*/ 3542110 h 5834063"/>
              <a:gd name="connsiteX5617" fmla="*/ 2835176 w 7009804"/>
              <a:gd name="connsiteY5617" fmla="*/ 3519786 h 5834063"/>
              <a:gd name="connsiteX5618" fmla="*/ 2842617 w 7009804"/>
              <a:gd name="connsiteY5618" fmla="*/ 3527227 h 5834063"/>
              <a:gd name="connsiteX5619" fmla="*/ 2850059 w 7009804"/>
              <a:gd name="connsiteY5619" fmla="*/ 3527227 h 5834063"/>
              <a:gd name="connsiteX5620" fmla="*/ 2842617 w 7009804"/>
              <a:gd name="connsiteY5620" fmla="*/ 3519786 h 5834063"/>
              <a:gd name="connsiteX5621" fmla="*/ 2858430 w 7009804"/>
              <a:gd name="connsiteY5621" fmla="*/ 3500252 h 5834063"/>
              <a:gd name="connsiteX5622" fmla="*/ 2853779 w 7009804"/>
              <a:gd name="connsiteY5622" fmla="*/ 3501182 h 5834063"/>
              <a:gd name="connsiteX5623" fmla="*/ 2842617 w 7009804"/>
              <a:gd name="connsiteY5623" fmla="*/ 3504903 h 5834063"/>
              <a:gd name="connsiteX5624" fmla="*/ 2853779 w 7009804"/>
              <a:gd name="connsiteY5624" fmla="*/ 3508624 h 5834063"/>
              <a:gd name="connsiteX5625" fmla="*/ 2864942 w 7009804"/>
              <a:gd name="connsiteY5625" fmla="*/ 3512344 h 5834063"/>
              <a:gd name="connsiteX5626" fmla="*/ 2864942 w 7009804"/>
              <a:gd name="connsiteY5626" fmla="*/ 3504903 h 5834063"/>
              <a:gd name="connsiteX5627" fmla="*/ 2858430 w 7009804"/>
              <a:gd name="connsiteY5627" fmla="*/ 3500252 h 5834063"/>
              <a:gd name="connsiteX5628" fmla="*/ 2745879 w 7009804"/>
              <a:gd name="connsiteY5628" fmla="*/ 3437930 h 5834063"/>
              <a:gd name="connsiteX5629" fmla="*/ 2745879 w 7009804"/>
              <a:gd name="connsiteY5629" fmla="*/ 3445372 h 5834063"/>
              <a:gd name="connsiteX5630" fmla="*/ 2753320 w 7009804"/>
              <a:gd name="connsiteY5630" fmla="*/ 3445372 h 5834063"/>
              <a:gd name="connsiteX5631" fmla="*/ 2753320 w 7009804"/>
              <a:gd name="connsiteY5631" fmla="*/ 3430489 h 5834063"/>
              <a:gd name="connsiteX5632" fmla="*/ 2760762 w 7009804"/>
              <a:gd name="connsiteY5632" fmla="*/ 3445372 h 5834063"/>
              <a:gd name="connsiteX5633" fmla="*/ 2768203 w 7009804"/>
              <a:gd name="connsiteY5633" fmla="*/ 3441651 h 5834063"/>
              <a:gd name="connsiteX5634" fmla="*/ 2760762 w 7009804"/>
              <a:gd name="connsiteY5634" fmla="*/ 3434209 h 5834063"/>
              <a:gd name="connsiteX5635" fmla="*/ 2753320 w 7009804"/>
              <a:gd name="connsiteY5635" fmla="*/ 3430489 h 5834063"/>
              <a:gd name="connsiteX5636" fmla="*/ 6064746 w 7009804"/>
              <a:gd name="connsiteY5636" fmla="*/ 3393282 h 5834063"/>
              <a:gd name="connsiteX5637" fmla="*/ 6072187 w 7009804"/>
              <a:gd name="connsiteY5637" fmla="*/ 3393282 h 5834063"/>
              <a:gd name="connsiteX5638" fmla="*/ 6072187 w 7009804"/>
              <a:gd name="connsiteY5638" fmla="*/ 3400723 h 5834063"/>
              <a:gd name="connsiteX5639" fmla="*/ 6198691 w 7009804"/>
              <a:gd name="connsiteY5639" fmla="*/ 3370958 h 5834063"/>
              <a:gd name="connsiteX5640" fmla="*/ 6198691 w 7009804"/>
              <a:gd name="connsiteY5640" fmla="*/ 3378399 h 5834063"/>
              <a:gd name="connsiteX5641" fmla="*/ 6183808 w 7009804"/>
              <a:gd name="connsiteY5641" fmla="*/ 3415606 h 5834063"/>
              <a:gd name="connsiteX5642" fmla="*/ 6183808 w 7009804"/>
              <a:gd name="connsiteY5642" fmla="*/ 3404444 h 5834063"/>
              <a:gd name="connsiteX5643" fmla="*/ 6176367 w 7009804"/>
              <a:gd name="connsiteY5643" fmla="*/ 3385840 h 5834063"/>
              <a:gd name="connsiteX5644" fmla="*/ 6180088 w 7009804"/>
              <a:gd name="connsiteY5644" fmla="*/ 3378399 h 5834063"/>
              <a:gd name="connsiteX5645" fmla="*/ 6198691 w 7009804"/>
              <a:gd name="connsiteY5645" fmla="*/ 3370958 h 5834063"/>
              <a:gd name="connsiteX5646" fmla="*/ 2567285 w 7009804"/>
              <a:gd name="connsiteY5646" fmla="*/ 3363516 h 5834063"/>
              <a:gd name="connsiteX5647" fmla="*/ 2559844 w 7009804"/>
              <a:gd name="connsiteY5647" fmla="*/ 3370958 h 5834063"/>
              <a:gd name="connsiteX5648" fmla="*/ 2574727 w 7009804"/>
              <a:gd name="connsiteY5648" fmla="*/ 3370958 h 5834063"/>
              <a:gd name="connsiteX5649" fmla="*/ 2650071 w 7009804"/>
              <a:gd name="connsiteY5649" fmla="*/ 3358865 h 5834063"/>
              <a:gd name="connsiteX5650" fmla="*/ 2645420 w 7009804"/>
              <a:gd name="connsiteY5650" fmla="*/ 3359795 h 5834063"/>
              <a:gd name="connsiteX5651" fmla="*/ 2641699 w 7009804"/>
              <a:gd name="connsiteY5651" fmla="*/ 3367237 h 5834063"/>
              <a:gd name="connsiteX5652" fmla="*/ 2649141 w 7009804"/>
              <a:gd name="connsiteY5652" fmla="*/ 3370958 h 5834063"/>
              <a:gd name="connsiteX5653" fmla="*/ 2656582 w 7009804"/>
              <a:gd name="connsiteY5653" fmla="*/ 3370958 h 5834063"/>
              <a:gd name="connsiteX5654" fmla="*/ 2664023 w 7009804"/>
              <a:gd name="connsiteY5654" fmla="*/ 3374678 h 5834063"/>
              <a:gd name="connsiteX5655" fmla="*/ 2664023 w 7009804"/>
              <a:gd name="connsiteY5655" fmla="*/ 3370958 h 5834063"/>
              <a:gd name="connsiteX5656" fmla="*/ 2656582 w 7009804"/>
              <a:gd name="connsiteY5656" fmla="*/ 3363516 h 5834063"/>
              <a:gd name="connsiteX5657" fmla="*/ 2650071 w 7009804"/>
              <a:gd name="connsiteY5657" fmla="*/ 3358865 h 5834063"/>
              <a:gd name="connsiteX5658" fmla="*/ 6009866 w 7009804"/>
              <a:gd name="connsiteY5658" fmla="*/ 3354214 h 5834063"/>
              <a:gd name="connsiteX5659" fmla="*/ 6005215 w 7009804"/>
              <a:gd name="connsiteY5659" fmla="*/ 3356075 h 5834063"/>
              <a:gd name="connsiteX5660" fmla="*/ 6012656 w 7009804"/>
              <a:gd name="connsiteY5660" fmla="*/ 3370958 h 5834063"/>
              <a:gd name="connsiteX5661" fmla="*/ 6034980 w 7009804"/>
              <a:gd name="connsiteY5661" fmla="*/ 3385840 h 5834063"/>
              <a:gd name="connsiteX5662" fmla="*/ 6034980 w 7009804"/>
              <a:gd name="connsiteY5662" fmla="*/ 3370958 h 5834063"/>
              <a:gd name="connsiteX5663" fmla="*/ 6009866 w 7009804"/>
              <a:gd name="connsiteY5663" fmla="*/ 3354214 h 5834063"/>
              <a:gd name="connsiteX5664" fmla="*/ 6176367 w 7009804"/>
              <a:gd name="connsiteY5664" fmla="*/ 3341192 h 5834063"/>
              <a:gd name="connsiteX5665" fmla="*/ 6183808 w 7009804"/>
              <a:gd name="connsiteY5665" fmla="*/ 3348633 h 5834063"/>
              <a:gd name="connsiteX5666" fmla="*/ 6183808 w 7009804"/>
              <a:gd name="connsiteY5666" fmla="*/ 3356075 h 5834063"/>
              <a:gd name="connsiteX5667" fmla="*/ 6176367 w 7009804"/>
              <a:gd name="connsiteY5667" fmla="*/ 3356075 h 5834063"/>
              <a:gd name="connsiteX5668" fmla="*/ 6168926 w 7009804"/>
              <a:gd name="connsiteY5668" fmla="*/ 3348633 h 5834063"/>
              <a:gd name="connsiteX5669" fmla="*/ 6042422 w 7009804"/>
              <a:gd name="connsiteY5669" fmla="*/ 3333750 h 5834063"/>
              <a:gd name="connsiteX5670" fmla="*/ 6049863 w 7009804"/>
              <a:gd name="connsiteY5670" fmla="*/ 3337471 h 5834063"/>
              <a:gd name="connsiteX5671" fmla="*/ 6042422 w 7009804"/>
              <a:gd name="connsiteY5671" fmla="*/ 3341192 h 5834063"/>
              <a:gd name="connsiteX5672" fmla="*/ 6042422 w 7009804"/>
              <a:gd name="connsiteY5672" fmla="*/ 3337471 h 5834063"/>
              <a:gd name="connsiteX5673" fmla="*/ 6042422 w 7009804"/>
              <a:gd name="connsiteY5673" fmla="*/ 3333750 h 5834063"/>
              <a:gd name="connsiteX5674" fmla="*/ 6183808 w 7009804"/>
              <a:gd name="connsiteY5674" fmla="*/ 3318868 h 5834063"/>
              <a:gd name="connsiteX5675" fmla="*/ 6183808 w 7009804"/>
              <a:gd name="connsiteY5675" fmla="*/ 3322588 h 5834063"/>
              <a:gd name="connsiteX5676" fmla="*/ 6180088 w 7009804"/>
              <a:gd name="connsiteY5676" fmla="*/ 3326309 h 5834063"/>
              <a:gd name="connsiteX5677" fmla="*/ 6176367 w 7009804"/>
              <a:gd name="connsiteY5677" fmla="*/ 3322588 h 5834063"/>
              <a:gd name="connsiteX5678" fmla="*/ 6183808 w 7009804"/>
              <a:gd name="connsiteY5678" fmla="*/ 3318868 h 5834063"/>
              <a:gd name="connsiteX5679" fmla="*/ 2537519 w 7009804"/>
              <a:gd name="connsiteY5679" fmla="*/ 3318868 h 5834063"/>
              <a:gd name="connsiteX5680" fmla="*/ 2544961 w 7009804"/>
              <a:gd name="connsiteY5680" fmla="*/ 3326309 h 5834063"/>
              <a:gd name="connsiteX5681" fmla="*/ 2552403 w 7009804"/>
              <a:gd name="connsiteY5681" fmla="*/ 3318868 h 5834063"/>
              <a:gd name="connsiteX5682" fmla="*/ 2544961 w 7009804"/>
              <a:gd name="connsiteY5682" fmla="*/ 3318868 h 5834063"/>
              <a:gd name="connsiteX5683" fmla="*/ 2537519 w 7009804"/>
              <a:gd name="connsiteY5683" fmla="*/ 3318868 h 5834063"/>
              <a:gd name="connsiteX5684" fmla="*/ 6094512 w 7009804"/>
              <a:gd name="connsiteY5684" fmla="*/ 3296543 h 5834063"/>
              <a:gd name="connsiteX5685" fmla="*/ 6101953 w 7009804"/>
              <a:gd name="connsiteY5685" fmla="*/ 3303985 h 5834063"/>
              <a:gd name="connsiteX5686" fmla="*/ 6109394 w 7009804"/>
              <a:gd name="connsiteY5686" fmla="*/ 3318868 h 5834063"/>
              <a:gd name="connsiteX5687" fmla="*/ 6116836 w 7009804"/>
              <a:gd name="connsiteY5687" fmla="*/ 3326309 h 5834063"/>
              <a:gd name="connsiteX5688" fmla="*/ 6109394 w 7009804"/>
              <a:gd name="connsiteY5688" fmla="*/ 3333750 h 5834063"/>
              <a:gd name="connsiteX5689" fmla="*/ 6098232 w 7009804"/>
              <a:gd name="connsiteY5689" fmla="*/ 3344913 h 5834063"/>
              <a:gd name="connsiteX5690" fmla="*/ 6087070 w 7009804"/>
              <a:gd name="connsiteY5690" fmla="*/ 3356075 h 5834063"/>
              <a:gd name="connsiteX5691" fmla="*/ 6072187 w 7009804"/>
              <a:gd name="connsiteY5691" fmla="*/ 3363516 h 5834063"/>
              <a:gd name="connsiteX5692" fmla="*/ 6072187 w 7009804"/>
              <a:gd name="connsiteY5692" fmla="*/ 3356075 h 5834063"/>
              <a:gd name="connsiteX5693" fmla="*/ 6072187 w 7009804"/>
              <a:gd name="connsiteY5693" fmla="*/ 3333750 h 5834063"/>
              <a:gd name="connsiteX5694" fmla="*/ 6049863 w 7009804"/>
              <a:gd name="connsiteY5694" fmla="*/ 3318868 h 5834063"/>
              <a:gd name="connsiteX5695" fmla="*/ 6034980 w 7009804"/>
              <a:gd name="connsiteY5695" fmla="*/ 3311426 h 5834063"/>
              <a:gd name="connsiteX5696" fmla="*/ 6042422 w 7009804"/>
              <a:gd name="connsiteY5696" fmla="*/ 3311426 h 5834063"/>
              <a:gd name="connsiteX5697" fmla="*/ 6057304 w 7009804"/>
              <a:gd name="connsiteY5697" fmla="*/ 3303985 h 5834063"/>
              <a:gd name="connsiteX5698" fmla="*/ 6064746 w 7009804"/>
              <a:gd name="connsiteY5698" fmla="*/ 3300264 h 5834063"/>
              <a:gd name="connsiteX5699" fmla="*/ 6075908 w 7009804"/>
              <a:gd name="connsiteY5699" fmla="*/ 3300264 h 5834063"/>
              <a:gd name="connsiteX5700" fmla="*/ 6087070 w 7009804"/>
              <a:gd name="connsiteY5700" fmla="*/ 3303985 h 5834063"/>
              <a:gd name="connsiteX5701" fmla="*/ 2422178 w 7009804"/>
              <a:gd name="connsiteY5701" fmla="*/ 3296543 h 5834063"/>
              <a:gd name="connsiteX5702" fmla="*/ 2418457 w 7009804"/>
              <a:gd name="connsiteY5702" fmla="*/ 3300264 h 5834063"/>
              <a:gd name="connsiteX5703" fmla="*/ 2425898 w 7009804"/>
              <a:gd name="connsiteY5703" fmla="*/ 3303985 h 5834063"/>
              <a:gd name="connsiteX5704" fmla="*/ 2422178 w 7009804"/>
              <a:gd name="connsiteY5704" fmla="*/ 3296543 h 5834063"/>
              <a:gd name="connsiteX5705" fmla="*/ 2470547 w 7009804"/>
              <a:gd name="connsiteY5705" fmla="*/ 3289102 h 5834063"/>
              <a:gd name="connsiteX5706" fmla="*/ 2470547 w 7009804"/>
              <a:gd name="connsiteY5706" fmla="*/ 3296543 h 5834063"/>
              <a:gd name="connsiteX5707" fmla="*/ 2485430 w 7009804"/>
              <a:gd name="connsiteY5707" fmla="*/ 3296543 h 5834063"/>
              <a:gd name="connsiteX5708" fmla="*/ 2477988 w 7009804"/>
              <a:gd name="connsiteY5708" fmla="*/ 3289102 h 5834063"/>
              <a:gd name="connsiteX5709" fmla="*/ 2470547 w 7009804"/>
              <a:gd name="connsiteY5709" fmla="*/ 3289102 h 5834063"/>
              <a:gd name="connsiteX5710" fmla="*/ 2299395 w 7009804"/>
              <a:gd name="connsiteY5710" fmla="*/ 3289102 h 5834063"/>
              <a:gd name="connsiteX5711" fmla="*/ 2314277 w 7009804"/>
              <a:gd name="connsiteY5711" fmla="*/ 3296543 h 5834063"/>
              <a:gd name="connsiteX5712" fmla="*/ 2321719 w 7009804"/>
              <a:gd name="connsiteY5712" fmla="*/ 3318868 h 5834063"/>
              <a:gd name="connsiteX5713" fmla="*/ 2314277 w 7009804"/>
              <a:gd name="connsiteY5713" fmla="*/ 3303985 h 5834063"/>
              <a:gd name="connsiteX5714" fmla="*/ 2306836 w 7009804"/>
              <a:gd name="connsiteY5714" fmla="*/ 3296543 h 5834063"/>
              <a:gd name="connsiteX5715" fmla="*/ 2299395 w 7009804"/>
              <a:gd name="connsiteY5715" fmla="*/ 3289102 h 5834063"/>
              <a:gd name="connsiteX5716" fmla="*/ 2463105 w 7009804"/>
              <a:gd name="connsiteY5716" fmla="*/ 3281661 h 5834063"/>
              <a:gd name="connsiteX5717" fmla="*/ 2455664 w 7009804"/>
              <a:gd name="connsiteY5717" fmla="*/ 3285381 h 5834063"/>
              <a:gd name="connsiteX5718" fmla="*/ 2455664 w 7009804"/>
              <a:gd name="connsiteY5718" fmla="*/ 3289102 h 5834063"/>
              <a:gd name="connsiteX5719" fmla="*/ 2433340 w 7009804"/>
              <a:gd name="connsiteY5719" fmla="*/ 3281661 h 5834063"/>
              <a:gd name="connsiteX5720" fmla="*/ 2425898 w 7009804"/>
              <a:gd name="connsiteY5720" fmla="*/ 3285381 h 5834063"/>
              <a:gd name="connsiteX5721" fmla="*/ 2425898 w 7009804"/>
              <a:gd name="connsiteY5721" fmla="*/ 3289102 h 5834063"/>
              <a:gd name="connsiteX5722" fmla="*/ 2433340 w 7009804"/>
              <a:gd name="connsiteY5722" fmla="*/ 3289102 h 5834063"/>
              <a:gd name="connsiteX5723" fmla="*/ 2433340 w 7009804"/>
              <a:gd name="connsiteY5723" fmla="*/ 3281661 h 5834063"/>
              <a:gd name="connsiteX5724" fmla="*/ 6012656 w 7009804"/>
              <a:gd name="connsiteY5724" fmla="*/ 3266778 h 5834063"/>
              <a:gd name="connsiteX5725" fmla="*/ 6027539 w 7009804"/>
              <a:gd name="connsiteY5725" fmla="*/ 3266778 h 5834063"/>
              <a:gd name="connsiteX5726" fmla="*/ 6042422 w 7009804"/>
              <a:gd name="connsiteY5726" fmla="*/ 3274219 h 5834063"/>
              <a:gd name="connsiteX5727" fmla="*/ 6027539 w 7009804"/>
              <a:gd name="connsiteY5727" fmla="*/ 3274219 h 5834063"/>
              <a:gd name="connsiteX5728" fmla="*/ 6020097 w 7009804"/>
              <a:gd name="connsiteY5728" fmla="*/ 3274219 h 5834063"/>
              <a:gd name="connsiteX5729" fmla="*/ 6012656 w 7009804"/>
              <a:gd name="connsiteY5729" fmla="*/ 3266778 h 5834063"/>
              <a:gd name="connsiteX5730" fmla="*/ 6012656 w 7009804"/>
              <a:gd name="connsiteY5730" fmla="*/ 3246314 h 5834063"/>
              <a:gd name="connsiteX5731" fmla="*/ 6016377 w 7009804"/>
              <a:gd name="connsiteY5731" fmla="*/ 3248174 h 5834063"/>
              <a:gd name="connsiteX5732" fmla="*/ 6020097 w 7009804"/>
              <a:gd name="connsiteY5732" fmla="*/ 3251895 h 5834063"/>
              <a:gd name="connsiteX5733" fmla="*/ 6012656 w 7009804"/>
              <a:gd name="connsiteY5733" fmla="*/ 3251895 h 5834063"/>
              <a:gd name="connsiteX5734" fmla="*/ 6008935 w 7009804"/>
              <a:gd name="connsiteY5734" fmla="*/ 3248174 h 5834063"/>
              <a:gd name="connsiteX5735" fmla="*/ 6012656 w 7009804"/>
              <a:gd name="connsiteY5735" fmla="*/ 3246314 h 5834063"/>
              <a:gd name="connsiteX5736" fmla="*/ 2324974 w 7009804"/>
              <a:gd name="connsiteY5736" fmla="*/ 3227245 h 5834063"/>
              <a:gd name="connsiteX5737" fmla="*/ 2321719 w 7009804"/>
              <a:gd name="connsiteY5737" fmla="*/ 3229571 h 5834063"/>
              <a:gd name="connsiteX5738" fmla="*/ 2317998 w 7009804"/>
              <a:gd name="connsiteY5738" fmla="*/ 3233291 h 5834063"/>
              <a:gd name="connsiteX5739" fmla="*/ 2325440 w 7009804"/>
              <a:gd name="connsiteY5739" fmla="*/ 3237012 h 5834063"/>
              <a:gd name="connsiteX5740" fmla="*/ 2329160 w 7009804"/>
              <a:gd name="connsiteY5740" fmla="*/ 3237012 h 5834063"/>
              <a:gd name="connsiteX5741" fmla="*/ 2324974 w 7009804"/>
              <a:gd name="connsiteY5741" fmla="*/ 3227245 h 5834063"/>
              <a:gd name="connsiteX5742" fmla="*/ 1945928 w 7009804"/>
              <a:gd name="connsiteY5742" fmla="*/ 3226780 h 5834063"/>
              <a:gd name="connsiteX5743" fmla="*/ 1957090 w 7009804"/>
              <a:gd name="connsiteY5743" fmla="*/ 3233291 h 5834063"/>
              <a:gd name="connsiteX5744" fmla="*/ 1979414 w 7009804"/>
              <a:gd name="connsiteY5744" fmla="*/ 3240733 h 5834063"/>
              <a:gd name="connsiteX5745" fmla="*/ 2009180 w 7009804"/>
              <a:gd name="connsiteY5745" fmla="*/ 3244454 h 5834063"/>
              <a:gd name="connsiteX5746" fmla="*/ 2035225 w 7009804"/>
              <a:gd name="connsiteY5746" fmla="*/ 3255616 h 5834063"/>
              <a:gd name="connsiteX5747" fmla="*/ 2046387 w 7009804"/>
              <a:gd name="connsiteY5747" fmla="*/ 3259336 h 5834063"/>
              <a:gd name="connsiteX5748" fmla="*/ 2064991 w 7009804"/>
              <a:gd name="connsiteY5748" fmla="*/ 3266778 h 5834063"/>
              <a:gd name="connsiteX5749" fmla="*/ 2079873 w 7009804"/>
              <a:gd name="connsiteY5749" fmla="*/ 3274219 h 5834063"/>
              <a:gd name="connsiteX5750" fmla="*/ 2091035 w 7009804"/>
              <a:gd name="connsiteY5750" fmla="*/ 3277940 h 5834063"/>
              <a:gd name="connsiteX5751" fmla="*/ 2113360 w 7009804"/>
              <a:gd name="connsiteY5751" fmla="*/ 3281661 h 5834063"/>
              <a:gd name="connsiteX5752" fmla="*/ 2165449 w 7009804"/>
              <a:gd name="connsiteY5752" fmla="*/ 3303985 h 5834063"/>
              <a:gd name="connsiteX5753" fmla="*/ 2172891 w 7009804"/>
              <a:gd name="connsiteY5753" fmla="*/ 3311426 h 5834063"/>
              <a:gd name="connsiteX5754" fmla="*/ 2150567 w 7009804"/>
              <a:gd name="connsiteY5754" fmla="*/ 3303985 h 5834063"/>
              <a:gd name="connsiteX5755" fmla="*/ 2128243 w 7009804"/>
              <a:gd name="connsiteY5755" fmla="*/ 3303985 h 5834063"/>
              <a:gd name="connsiteX5756" fmla="*/ 2098477 w 7009804"/>
              <a:gd name="connsiteY5756" fmla="*/ 3289102 h 5834063"/>
              <a:gd name="connsiteX5757" fmla="*/ 2064991 w 7009804"/>
              <a:gd name="connsiteY5757" fmla="*/ 3274219 h 5834063"/>
              <a:gd name="connsiteX5758" fmla="*/ 2053828 w 7009804"/>
              <a:gd name="connsiteY5758" fmla="*/ 3266778 h 5834063"/>
              <a:gd name="connsiteX5759" fmla="*/ 2038946 w 7009804"/>
              <a:gd name="connsiteY5759" fmla="*/ 3266778 h 5834063"/>
              <a:gd name="connsiteX5760" fmla="*/ 2035225 w 7009804"/>
              <a:gd name="connsiteY5760" fmla="*/ 3263057 h 5834063"/>
              <a:gd name="connsiteX5761" fmla="*/ 2024063 w 7009804"/>
              <a:gd name="connsiteY5761" fmla="*/ 3259336 h 5834063"/>
              <a:gd name="connsiteX5762" fmla="*/ 2012901 w 7009804"/>
              <a:gd name="connsiteY5762" fmla="*/ 3259336 h 5834063"/>
              <a:gd name="connsiteX5763" fmla="*/ 2001739 w 7009804"/>
              <a:gd name="connsiteY5763" fmla="*/ 3251895 h 5834063"/>
              <a:gd name="connsiteX5764" fmla="*/ 1990576 w 7009804"/>
              <a:gd name="connsiteY5764" fmla="*/ 3251895 h 5834063"/>
              <a:gd name="connsiteX5765" fmla="*/ 1983135 w 7009804"/>
              <a:gd name="connsiteY5765" fmla="*/ 3248174 h 5834063"/>
              <a:gd name="connsiteX5766" fmla="*/ 1979414 w 7009804"/>
              <a:gd name="connsiteY5766" fmla="*/ 3244454 h 5834063"/>
              <a:gd name="connsiteX5767" fmla="*/ 1957090 w 7009804"/>
              <a:gd name="connsiteY5767" fmla="*/ 3244454 h 5834063"/>
              <a:gd name="connsiteX5768" fmla="*/ 1942207 w 7009804"/>
              <a:gd name="connsiteY5768" fmla="*/ 3229571 h 5834063"/>
              <a:gd name="connsiteX5769" fmla="*/ 1945928 w 7009804"/>
              <a:gd name="connsiteY5769" fmla="*/ 3226780 h 5834063"/>
              <a:gd name="connsiteX5770" fmla="*/ 1838027 w 7009804"/>
              <a:gd name="connsiteY5770" fmla="*/ 3222129 h 5834063"/>
              <a:gd name="connsiteX5771" fmla="*/ 1860352 w 7009804"/>
              <a:gd name="connsiteY5771" fmla="*/ 3229571 h 5834063"/>
              <a:gd name="connsiteX5772" fmla="*/ 1882676 w 7009804"/>
              <a:gd name="connsiteY5772" fmla="*/ 3244454 h 5834063"/>
              <a:gd name="connsiteX5773" fmla="*/ 1905000 w 7009804"/>
              <a:gd name="connsiteY5773" fmla="*/ 3251895 h 5834063"/>
              <a:gd name="connsiteX5774" fmla="*/ 1912442 w 7009804"/>
              <a:gd name="connsiteY5774" fmla="*/ 3259336 h 5834063"/>
              <a:gd name="connsiteX5775" fmla="*/ 1890117 w 7009804"/>
              <a:gd name="connsiteY5775" fmla="*/ 3251895 h 5834063"/>
              <a:gd name="connsiteX5776" fmla="*/ 1845469 w 7009804"/>
              <a:gd name="connsiteY5776" fmla="*/ 3237012 h 5834063"/>
              <a:gd name="connsiteX5777" fmla="*/ 2277071 w 7009804"/>
              <a:gd name="connsiteY5777" fmla="*/ 3214688 h 5834063"/>
              <a:gd name="connsiteX5778" fmla="*/ 2280791 w 7009804"/>
              <a:gd name="connsiteY5778" fmla="*/ 3222129 h 5834063"/>
              <a:gd name="connsiteX5779" fmla="*/ 2284512 w 7009804"/>
              <a:gd name="connsiteY5779" fmla="*/ 3222129 h 5834063"/>
              <a:gd name="connsiteX5780" fmla="*/ 2280791 w 7009804"/>
              <a:gd name="connsiteY5780" fmla="*/ 3214688 h 5834063"/>
              <a:gd name="connsiteX5781" fmla="*/ 2277071 w 7009804"/>
              <a:gd name="connsiteY5781" fmla="*/ 3214688 h 5834063"/>
              <a:gd name="connsiteX5782" fmla="*/ 1880816 w 7009804"/>
              <a:gd name="connsiteY5782" fmla="*/ 3203526 h 5834063"/>
              <a:gd name="connsiteX5783" fmla="*/ 1897559 w 7009804"/>
              <a:gd name="connsiteY5783" fmla="*/ 3207247 h 5834063"/>
              <a:gd name="connsiteX5784" fmla="*/ 1934766 w 7009804"/>
              <a:gd name="connsiteY5784" fmla="*/ 3222129 h 5834063"/>
              <a:gd name="connsiteX5785" fmla="*/ 1931045 w 7009804"/>
              <a:gd name="connsiteY5785" fmla="*/ 3233291 h 5834063"/>
              <a:gd name="connsiteX5786" fmla="*/ 1919883 w 7009804"/>
              <a:gd name="connsiteY5786" fmla="*/ 3229571 h 5834063"/>
              <a:gd name="connsiteX5787" fmla="*/ 1916162 w 7009804"/>
              <a:gd name="connsiteY5787" fmla="*/ 3225850 h 5834063"/>
              <a:gd name="connsiteX5788" fmla="*/ 1912442 w 7009804"/>
              <a:gd name="connsiteY5788" fmla="*/ 3222129 h 5834063"/>
              <a:gd name="connsiteX5789" fmla="*/ 1901280 w 7009804"/>
              <a:gd name="connsiteY5789" fmla="*/ 3218409 h 5834063"/>
              <a:gd name="connsiteX5790" fmla="*/ 1886397 w 7009804"/>
              <a:gd name="connsiteY5790" fmla="*/ 3218409 h 5834063"/>
              <a:gd name="connsiteX5791" fmla="*/ 1875235 w 7009804"/>
              <a:gd name="connsiteY5791" fmla="*/ 3207247 h 5834063"/>
              <a:gd name="connsiteX5792" fmla="*/ 1880816 w 7009804"/>
              <a:gd name="connsiteY5792" fmla="*/ 3203526 h 5834063"/>
              <a:gd name="connsiteX5793" fmla="*/ 2247305 w 7009804"/>
              <a:gd name="connsiteY5793" fmla="*/ 3192364 h 5834063"/>
              <a:gd name="connsiteX5794" fmla="*/ 2243584 w 7009804"/>
              <a:gd name="connsiteY5794" fmla="*/ 3196084 h 5834063"/>
              <a:gd name="connsiteX5795" fmla="*/ 2247305 w 7009804"/>
              <a:gd name="connsiteY5795" fmla="*/ 3199805 h 5834063"/>
              <a:gd name="connsiteX5796" fmla="*/ 2254746 w 7009804"/>
              <a:gd name="connsiteY5796" fmla="*/ 3199805 h 5834063"/>
              <a:gd name="connsiteX5797" fmla="*/ 1860352 w 7009804"/>
              <a:gd name="connsiteY5797" fmla="*/ 3192364 h 5834063"/>
              <a:gd name="connsiteX5798" fmla="*/ 1867793 w 7009804"/>
              <a:gd name="connsiteY5798" fmla="*/ 3199805 h 5834063"/>
              <a:gd name="connsiteX5799" fmla="*/ 1860352 w 7009804"/>
              <a:gd name="connsiteY5799" fmla="*/ 3199805 h 5834063"/>
              <a:gd name="connsiteX5800" fmla="*/ 1852910 w 7009804"/>
              <a:gd name="connsiteY5800" fmla="*/ 3196084 h 5834063"/>
              <a:gd name="connsiteX5801" fmla="*/ 1860352 w 7009804"/>
              <a:gd name="connsiteY5801" fmla="*/ 3192364 h 5834063"/>
              <a:gd name="connsiteX5802" fmla="*/ 1834307 w 7009804"/>
              <a:gd name="connsiteY5802" fmla="*/ 3184922 h 5834063"/>
              <a:gd name="connsiteX5803" fmla="*/ 1838027 w 7009804"/>
              <a:gd name="connsiteY5803" fmla="*/ 3192364 h 5834063"/>
              <a:gd name="connsiteX5804" fmla="*/ 1834307 w 7009804"/>
              <a:gd name="connsiteY5804" fmla="*/ 3188643 h 5834063"/>
              <a:gd name="connsiteX5805" fmla="*/ 1834307 w 7009804"/>
              <a:gd name="connsiteY5805" fmla="*/ 3184922 h 5834063"/>
              <a:gd name="connsiteX5806" fmla="*/ 2133823 w 7009804"/>
              <a:gd name="connsiteY5806" fmla="*/ 3164458 h 5834063"/>
              <a:gd name="connsiteX5807" fmla="*/ 2128243 w 7009804"/>
              <a:gd name="connsiteY5807" fmla="*/ 3166319 h 5834063"/>
              <a:gd name="connsiteX5808" fmla="*/ 2128243 w 7009804"/>
              <a:gd name="connsiteY5808" fmla="*/ 3177481 h 5834063"/>
              <a:gd name="connsiteX5809" fmla="*/ 2158008 w 7009804"/>
              <a:gd name="connsiteY5809" fmla="*/ 3184922 h 5834063"/>
              <a:gd name="connsiteX5810" fmla="*/ 2161728 w 7009804"/>
              <a:gd name="connsiteY5810" fmla="*/ 3173760 h 5834063"/>
              <a:gd name="connsiteX5811" fmla="*/ 2146846 w 7009804"/>
              <a:gd name="connsiteY5811" fmla="*/ 3170040 h 5834063"/>
              <a:gd name="connsiteX5812" fmla="*/ 2135684 w 7009804"/>
              <a:gd name="connsiteY5812" fmla="*/ 3166319 h 5834063"/>
              <a:gd name="connsiteX5813" fmla="*/ 2133823 w 7009804"/>
              <a:gd name="connsiteY5813" fmla="*/ 3164458 h 5834063"/>
              <a:gd name="connsiteX5814" fmla="*/ 5941963 w 7009804"/>
              <a:gd name="connsiteY5814" fmla="*/ 3162598 h 5834063"/>
              <a:gd name="connsiteX5815" fmla="*/ 5938242 w 7009804"/>
              <a:gd name="connsiteY5815" fmla="*/ 3170040 h 5834063"/>
              <a:gd name="connsiteX5816" fmla="*/ 5953125 w 7009804"/>
              <a:gd name="connsiteY5816" fmla="*/ 3184922 h 5834063"/>
              <a:gd name="connsiteX5817" fmla="*/ 5975449 w 7009804"/>
              <a:gd name="connsiteY5817" fmla="*/ 3184922 h 5834063"/>
              <a:gd name="connsiteX5818" fmla="*/ 5975449 w 7009804"/>
              <a:gd name="connsiteY5818" fmla="*/ 3170040 h 5834063"/>
              <a:gd name="connsiteX5819" fmla="*/ 5960566 w 7009804"/>
              <a:gd name="connsiteY5819" fmla="*/ 3166319 h 5834063"/>
              <a:gd name="connsiteX5820" fmla="*/ 5953125 w 7009804"/>
              <a:gd name="connsiteY5820" fmla="*/ 3170040 h 5834063"/>
              <a:gd name="connsiteX5821" fmla="*/ 5941963 w 7009804"/>
              <a:gd name="connsiteY5821" fmla="*/ 3162598 h 5834063"/>
              <a:gd name="connsiteX5822" fmla="*/ 1832616 w 7009804"/>
              <a:gd name="connsiteY5822" fmla="*/ 3158539 h 5834063"/>
              <a:gd name="connsiteX5823" fmla="*/ 1852910 w 7009804"/>
              <a:gd name="connsiteY5823" fmla="*/ 3162598 h 5834063"/>
              <a:gd name="connsiteX5824" fmla="*/ 1860352 w 7009804"/>
              <a:gd name="connsiteY5824" fmla="*/ 3177481 h 5834063"/>
              <a:gd name="connsiteX5825" fmla="*/ 1838027 w 7009804"/>
              <a:gd name="connsiteY5825" fmla="*/ 3162598 h 5834063"/>
              <a:gd name="connsiteX5826" fmla="*/ 1815703 w 7009804"/>
              <a:gd name="connsiteY5826" fmla="*/ 3155157 h 5834063"/>
              <a:gd name="connsiteX5827" fmla="*/ 1823145 w 7009804"/>
              <a:gd name="connsiteY5827" fmla="*/ 3155157 h 5834063"/>
              <a:gd name="connsiteX5828" fmla="*/ 1830586 w 7009804"/>
              <a:gd name="connsiteY5828" fmla="*/ 3157017 h 5834063"/>
              <a:gd name="connsiteX5829" fmla="*/ 1832616 w 7009804"/>
              <a:gd name="connsiteY5829" fmla="*/ 3158539 h 5834063"/>
              <a:gd name="connsiteX5830" fmla="*/ 1756172 w 7009804"/>
              <a:gd name="connsiteY5830" fmla="*/ 3155157 h 5834063"/>
              <a:gd name="connsiteX5831" fmla="*/ 1778496 w 7009804"/>
              <a:gd name="connsiteY5831" fmla="*/ 3170040 h 5834063"/>
              <a:gd name="connsiteX5832" fmla="*/ 1763613 w 7009804"/>
              <a:gd name="connsiteY5832" fmla="*/ 3170040 h 5834063"/>
              <a:gd name="connsiteX5833" fmla="*/ 1756172 w 7009804"/>
              <a:gd name="connsiteY5833" fmla="*/ 3155157 h 5834063"/>
              <a:gd name="connsiteX5834" fmla="*/ 1733848 w 7009804"/>
              <a:gd name="connsiteY5834" fmla="*/ 3147715 h 5834063"/>
              <a:gd name="connsiteX5835" fmla="*/ 1741289 w 7009804"/>
              <a:gd name="connsiteY5835" fmla="*/ 3147715 h 5834063"/>
              <a:gd name="connsiteX5836" fmla="*/ 1741289 w 7009804"/>
              <a:gd name="connsiteY5836" fmla="*/ 3155157 h 5834063"/>
              <a:gd name="connsiteX5837" fmla="*/ 1733848 w 7009804"/>
              <a:gd name="connsiteY5837" fmla="*/ 3147715 h 5834063"/>
              <a:gd name="connsiteX5838" fmla="*/ 1622227 w 7009804"/>
              <a:gd name="connsiteY5838" fmla="*/ 3117950 h 5834063"/>
              <a:gd name="connsiteX5839" fmla="*/ 1681758 w 7009804"/>
              <a:gd name="connsiteY5839" fmla="*/ 3125391 h 5834063"/>
              <a:gd name="connsiteX5840" fmla="*/ 1696641 w 7009804"/>
              <a:gd name="connsiteY5840" fmla="*/ 3132833 h 5834063"/>
              <a:gd name="connsiteX5841" fmla="*/ 1718965 w 7009804"/>
              <a:gd name="connsiteY5841" fmla="*/ 3140274 h 5834063"/>
              <a:gd name="connsiteX5842" fmla="*/ 1718965 w 7009804"/>
              <a:gd name="connsiteY5842" fmla="*/ 3147715 h 5834063"/>
              <a:gd name="connsiteX5843" fmla="*/ 1704082 w 7009804"/>
              <a:gd name="connsiteY5843" fmla="*/ 3140274 h 5834063"/>
              <a:gd name="connsiteX5844" fmla="*/ 1689200 w 7009804"/>
              <a:gd name="connsiteY5844" fmla="*/ 3132833 h 5834063"/>
              <a:gd name="connsiteX5845" fmla="*/ 1622227 w 7009804"/>
              <a:gd name="connsiteY5845" fmla="*/ 3117950 h 5834063"/>
              <a:gd name="connsiteX5846" fmla="*/ 1994297 w 7009804"/>
              <a:gd name="connsiteY5846" fmla="*/ 3110508 h 5834063"/>
              <a:gd name="connsiteX5847" fmla="*/ 2001739 w 7009804"/>
              <a:gd name="connsiteY5847" fmla="*/ 3125391 h 5834063"/>
              <a:gd name="connsiteX5848" fmla="*/ 2024063 w 7009804"/>
              <a:gd name="connsiteY5848" fmla="*/ 3132833 h 5834063"/>
              <a:gd name="connsiteX5849" fmla="*/ 1994297 w 7009804"/>
              <a:gd name="connsiteY5849" fmla="*/ 3110508 h 5834063"/>
              <a:gd name="connsiteX5850" fmla="*/ 1938487 w 7009804"/>
              <a:gd name="connsiteY5850" fmla="*/ 3080743 h 5834063"/>
              <a:gd name="connsiteX5851" fmla="*/ 1934766 w 7009804"/>
              <a:gd name="connsiteY5851" fmla="*/ 3084463 h 5834063"/>
              <a:gd name="connsiteX5852" fmla="*/ 1942207 w 7009804"/>
              <a:gd name="connsiteY5852" fmla="*/ 3088184 h 5834063"/>
              <a:gd name="connsiteX5853" fmla="*/ 1938487 w 7009804"/>
              <a:gd name="connsiteY5853" fmla="*/ 3080743 h 5834063"/>
              <a:gd name="connsiteX5854" fmla="*/ 5781972 w 7009804"/>
              <a:gd name="connsiteY5854" fmla="*/ 3065860 h 5834063"/>
              <a:gd name="connsiteX5855" fmla="*/ 5781972 w 7009804"/>
              <a:gd name="connsiteY5855" fmla="*/ 3073301 h 5834063"/>
              <a:gd name="connsiteX5856" fmla="*/ 5789414 w 7009804"/>
              <a:gd name="connsiteY5856" fmla="*/ 3080743 h 5834063"/>
              <a:gd name="connsiteX5857" fmla="*/ 5796855 w 7009804"/>
              <a:gd name="connsiteY5857" fmla="*/ 3073301 h 5834063"/>
              <a:gd name="connsiteX5858" fmla="*/ 5781972 w 7009804"/>
              <a:gd name="connsiteY5858" fmla="*/ 3065860 h 5834063"/>
              <a:gd name="connsiteX5859" fmla="*/ 1860352 w 7009804"/>
              <a:gd name="connsiteY5859" fmla="*/ 3065860 h 5834063"/>
              <a:gd name="connsiteX5860" fmla="*/ 1864072 w 7009804"/>
              <a:gd name="connsiteY5860" fmla="*/ 3073301 h 5834063"/>
              <a:gd name="connsiteX5861" fmla="*/ 1867793 w 7009804"/>
              <a:gd name="connsiteY5861" fmla="*/ 3069581 h 5834063"/>
              <a:gd name="connsiteX5862" fmla="*/ 1860352 w 7009804"/>
              <a:gd name="connsiteY5862" fmla="*/ 3065860 h 5834063"/>
              <a:gd name="connsiteX5863" fmla="*/ 6000099 w 7009804"/>
              <a:gd name="connsiteY5863" fmla="*/ 3063534 h 5834063"/>
              <a:gd name="connsiteX5864" fmla="*/ 6012656 w 7009804"/>
              <a:gd name="connsiteY5864" fmla="*/ 3073301 h 5834063"/>
              <a:gd name="connsiteX5865" fmla="*/ 6001494 w 7009804"/>
              <a:gd name="connsiteY5865" fmla="*/ 3080743 h 5834063"/>
              <a:gd name="connsiteX5866" fmla="*/ 5986611 w 7009804"/>
              <a:gd name="connsiteY5866" fmla="*/ 3077022 h 5834063"/>
              <a:gd name="connsiteX5867" fmla="*/ 5986611 w 7009804"/>
              <a:gd name="connsiteY5867" fmla="*/ 3069581 h 5834063"/>
              <a:gd name="connsiteX5868" fmla="*/ 5990332 w 7009804"/>
              <a:gd name="connsiteY5868" fmla="*/ 3065860 h 5834063"/>
              <a:gd name="connsiteX5869" fmla="*/ 6000099 w 7009804"/>
              <a:gd name="connsiteY5869" fmla="*/ 3063534 h 5834063"/>
              <a:gd name="connsiteX5870" fmla="*/ 5781972 w 7009804"/>
              <a:gd name="connsiteY5870" fmla="*/ 3043536 h 5834063"/>
              <a:gd name="connsiteX5871" fmla="*/ 5781972 w 7009804"/>
              <a:gd name="connsiteY5871" fmla="*/ 3047256 h 5834063"/>
              <a:gd name="connsiteX5872" fmla="*/ 5781972 w 7009804"/>
              <a:gd name="connsiteY5872" fmla="*/ 3050977 h 5834063"/>
              <a:gd name="connsiteX5873" fmla="*/ 5789414 w 7009804"/>
              <a:gd name="connsiteY5873" fmla="*/ 3065860 h 5834063"/>
              <a:gd name="connsiteX5874" fmla="*/ 5796855 w 7009804"/>
              <a:gd name="connsiteY5874" fmla="*/ 3058418 h 5834063"/>
              <a:gd name="connsiteX5875" fmla="*/ 5793135 w 7009804"/>
              <a:gd name="connsiteY5875" fmla="*/ 3054698 h 5834063"/>
              <a:gd name="connsiteX5876" fmla="*/ 5781972 w 7009804"/>
              <a:gd name="connsiteY5876" fmla="*/ 3050977 h 5834063"/>
              <a:gd name="connsiteX5877" fmla="*/ 5789414 w 7009804"/>
              <a:gd name="connsiteY5877" fmla="*/ 3043536 h 5834063"/>
              <a:gd name="connsiteX5878" fmla="*/ 5781972 w 7009804"/>
              <a:gd name="connsiteY5878" fmla="*/ 3043536 h 5834063"/>
              <a:gd name="connsiteX5879" fmla="*/ 1722686 w 7009804"/>
              <a:gd name="connsiteY5879" fmla="*/ 3039815 h 5834063"/>
              <a:gd name="connsiteX5880" fmla="*/ 1711524 w 7009804"/>
              <a:gd name="connsiteY5880" fmla="*/ 3043536 h 5834063"/>
              <a:gd name="connsiteX5881" fmla="*/ 1733848 w 7009804"/>
              <a:gd name="connsiteY5881" fmla="*/ 3058418 h 5834063"/>
              <a:gd name="connsiteX5882" fmla="*/ 1748731 w 7009804"/>
              <a:gd name="connsiteY5882" fmla="*/ 3065860 h 5834063"/>
              <a:gd name="connsiteX5883" fmla="*/ 1815703 w 7009804"/>
              <a:gd name="connsiteY5883" fmla="*/ 3080743 h 5834063"/>
              <a:gd name="connsiteX5884" fmla="*/ 1830586 w 7009804"/>
              <a:gd name="connsiteY5884" fmla="*/ 3088184 h 5834063"/>
              <a:gd name="connsiteX5885" fmla="*/ 1838027 w 7009804"/>
              <a:gd name="connsiteY5885" fmla="*/ 3095625 h 5834063"/>
              <a:gd name="connsiteX5886" fmla="*/ 1852910 w 7009804"/>
              <a:gd name="connsiteY5886" fmla="*/ 3095625 h 5834063"/>
              <a:gd name="connsiteX5887" fmla="*/ 1867793 w 7009804"/>
              <a:gd name="connsiteY5887" fmla="*/ 3103067 h 5834063"/>
              <a:gd name="connsiteX5888" fmla="*/ 1882676 w 7009804"/>
              <a:gd name="connsiteY5888" fmla="*/ 3095625 h 5834063"/>
              <a:gd name="connsiteX5889" fmla="*/ 1860352 w 7009804"/>
              <a:gd name="connsiteY5889" fmla="*/ 3088184 h 5834063"/>
              <a:gd name="connsiteX5890" fmla="*/ 1845469 w 7009804"/>
              <a:gd name="connsiteY5890" fmla="*/ 3080743 h 5834063"/>
              <a:gd name="connsiteX5891" fmla="*/ 1793379 w 7009804"/>
              <a:gd name="connsiteY5891" fmla="*/ 3058418 h 5834063"/>
              <a:gd name="connsiteX5892" fmla="*/ 1771055 w 7009804"/>
              <a:gd name="connsiteY5892" fmla="*/ 3054698 h 5834063"/>
              <a:gd name="connsiteX5893" fmla="*/ 1741289 w 7009804"/>
              <a:gd name="connsiteY5893" fmla="*/ 3043536 h 5834063"/>
              <a:gd name="connsiteX5894" fmla="*/ 1722686 w 7009804"/>
              <a:gd name="connsiteY5894" fmla="*/ 3039815 h 5834063"/>
              <a:gd name="connsiteX5895" fmla="*/ 1518047 w 7009804"/>
              <a:gd name="connsiteY5895" fmla="*/ 3006329 h 5834063"/>
              <a:gd name="connsiteX5896" fmla="*/ 1525488 w 7009804"/>
              <a:gd name="connsiteY5896" fmla="*/ 3013770 h 5834063"/>
              <a:gd name="connsiteX5897" fmla="*/ 1510606 w 7009804"/>
              <a:gd name="connsiteY5897" fmla="*/ 3021211 h 5834063"/>
              <a:gd name="connsiteX5898" fmla="*/ 1718965 w 7009804"/>
              <a:gd name="connsiteY5898" fmla="*/ 2984004 h 5834063"/>
              <a:gd name="connsiteX5899" fmla="*/ 1726407 w 7009804"/>
              <a:gd name="connsiteY5899" fmla="*/ 2991446 h 5834063"/>
              <a:gd name="connsiteX5900" fmla="*/ 1733848 w 7009804"/>
              <a:gd name="connsiteY5900" fmla="*/ 2987725 h 5834063"/>
              <a:gd name="connsiteX5901" fmla="*/ 1730127 w 7009804"/>
              <a:gd name="connsiteY5901" fmla="*/ 2984004 h 5834063"/>
              <a:gd name="connsiteX5902" fmla="*/ 1718965 w 7009804"/>
              <a:gd name="connsiteY5902" fmla="*/ 2984004 h 5834063"/>
              <a:gd name="connsiteX5903" fmla="*/ 1800821 w 7009804"/>
              <a:gd name="connsiteY5903" fmla="*/ 2976563 h 5834063"/>
              <a:gd name="connsiteX5904" fmla="*/ 1782217 w 7009804"/>
              <a:gd name="connsiteY5904" fmla="*/ 2980284 h 5834063"/>
              <a:gd name="connsiteX5905" fmla="*/ 1771055 w 7009804"/>
              <a:gd name="connsiteY5905" fmla="*/ 2991446 h 5834063"/>
              <a:gd name="connsiteX5906" fmla="*/ 1774776 w 7009804"/>
              <a:gd name="connsiteY5906" fmla="*/ 2998887 h 5834063"/>
              <a:gd name="connsiteX5907" fmla="*/ 1793379 w 7009804"/>
              <a:gd name="connsiteY5907" fmla="*/ 3006329 h 5834063"/>
              <a:gd name="connsiteX5908" fmla="*/ 1808262 w 7009804"/>
              <a:gd name="connsiteY5908" fmla="*/ 3017491 h 5834063"/>
              <a:gd name="connsiteX5909" fmla="*/ 1815703 w 7009804"/>
              <a:gd name="connsiteY5909" fmla="*/ 3021211 h 5834063"/>
              <a:gd name="connsiteX5910" fmla="*/ 1830586 w 7009804"/>
              <a:gd name="connsiteY5910" fmla="*/ 3021211 h 5834063"/>
              <a:gd name="connsiteX5911" fmla="*/ 1875235 w 7009804"/>
              <a:gd name="connsiteY5911" fmla="*/ 3028653 h 5834063"/>
              <a:gd name="connsiteX5912" fmla="*/ 1882676 w 7009804"/>
              <a:gd name="connsiteY5912" fmla="*/ 3024932 h 5834063"/>
              <a:gd name="connsiteX5913" fmla="*/ 1878955 w 7009804"/>
              <a:gd name="connsiteY5913" fmla="*/ 3017491 h 5834063"/>
              <a:gd name="connsiteX5914" fmla="*/ 1852910 w 7009804"/>
              <a:gd name="connsiteY5914" fmla="*/ 3006329 h 5834063"/>
              <a:gd name="connsiteX5915" fmla="*/ 1800821 w 7009804"/>
              <a:gd name="connsiteY5915" fmla="*/ 2976563 h 5834063"/>
              <a:gd name="connsiteX5916" fmla="*/ 5901035 w 7009804"/>
              <a:gd name="connsiteY5916" fmla="*/ 2969122 h 5834063"/>
              <a:gd name="connsiteX5917" fmla="*/ 5908476 w 7009804"/>
              <a:gd name="connsiteY5917" fmla="*/ 2976563 h 5834063"/>
              <a:gd name="connsiteX5918" fmla="*/ 5901035 w 7009804"/>
              <a:gd name="connsiteY5918" fmla="*/ 2976563 h 5834063"/>
              <a:gd name="connsiteX5919" fmla="*/ 5901035 w 7009804"/>
              <a:gd name="connsiteY5919" fmla="*/ 2969122 h 5834063"/>
              <a:gd name="connsiteX5920" fmla="*/ 1912442 w 7009804"/>
              <a:gd name="connsiteY5920" fmla="*/ 2961680 h 5834063"/>
              <a:gd name="connsiteX5921" fmla="*/ 1908721 w 7009804"/>
              <a:gd name="connsiteY5921" fmla="*/ 2969122 h 5834063"/>
              <a:gd name="connsiteX5922" fmla="*/ 1916162 w 7009804"/>
              <a:gd name="connsiteY5922" fmla="*/ 2976563 h 5834063"/>
              <a:gd name="connsiteX5923" fmla="*/ 1919883 w 7009804"/>
              <a:gd name="connsiteY5923" fmla="*/ 2969122 h 5834063"/>
              <a:gd name="connsiteX5924" fmla="*/ 1916162 w 7009804"/>
              <a:gd name="connsiteY5924" fmla="*/ 2965401 h 5834063"/>
              <a:gd name="connsiteX5925" fmla="*/ 1912442 w 7009804"/>
              <a:gd name="connsiteY5925" fmla="*/ 2961680 h 5834063"/>
              <a:gd name="connsiteX5926" fmla="*/ 1771055 w 7009804"/>
              <a:gd name="connsiteY5926" fmla="*/ 2961680 h 5834063"/>
              <a:gd name="connsiteX5927" fmla="*/ 1763613 w 7009804"/>
              <a:gd name="connsiteY5927" fmla="*/ 2969122 h 5834063"/>
              <a:gd name="connsiteX5928" fmla="*/ 1767334 w 7009804"/>
              <a:gd name="connsiteY5928" fmla="*/ 2976563 h 5834063"/>
              <a:gd name="connsiteX5929" fmla="*/ 1774776 w 7009804"/>
              <a:gd name="connsiteY5929" fmla="*/ 2972842 h 5834063"/>
              <a:gd name="connsiteX5930" fmla="*/ 1771055 w 7009804"/>
              <a:gd name="connsiteY5930" fmla="*/ 2961680 h 5834063"/>
              <a:gd name="connsiteX5931" fmla="*/ 1878955 w 7009804"/>
              <a:gd name="connsiteY5931" fmla="*/ 2954239 h 5834063"/>
              <a:gd name="connsiteX5932" fmla="*/ 1882676 w 7009804"/>
              <a:gd name="connsiteY5932" fmla="*/ 2961680 h 5834063"/>
              <a:gd name="connsiteX5933" fmla="*/ 1886397 w 7009804"/>
              <a:gd name="connsiteY5933" fmla="*/ 2957959 h 5834063"/>
              <a:gd name="connsiteX5934" fmla="*/ 1878955 w 7009804"/>
              <a:gd name="connsiteY5934" fmla="*/ 2954239 h 5834063"/>
              <a:gd name="connsiteX5935" fmla="*/ 1931045 w 7009804"/>
              <a:gd name="connsiteY5935" fmla="*/ 2937496 h 5834063"/>
              <a:gd name="connsiteX5936" fmla="*/ 1927325 w 7009804"/>
              <a:gd name="connsiteY5936" fmla="*/ 2946797 h 5834063"/>
              <a:gd name="connsiteX5937" fmla="*/ 1938487 w 7009804"/>
              <a:gd name="connsiteY5937" fmla="*/ 2950518 h 5834063"/>
              <a:gd name="connsiteX5938" fmla="*/ 1942207 w 7009804"/>
              <a:gd name="connsiteY5938" fmla="*/ 2961680 h 5834063"/>
              <a:gd name="connsiteX5939" fmla="*/ 1942207 w 7009804"/>
              <a:gd name="connsiteY5939" fmla="*/ 2954239 h 5834063"/>
              <a:gd name="connsiteX5940" fmla="*/ 1931045 w 7009804"/>
              <a:gd name="connsiteY5940" fmla="*/ 2937496 h 5834063"/>
              <a:gd name="connsiteX5941" fmla="*/ 1912442 w 7009804"/>
              <a:gd name="connsiteY5941" fmla="*/ 2917032 h 5834063"/>
              <a:gd name="connsiteX5942" fmla="*/ 1908721 w 7009804"/>
              <a:gd name="connsiteY5942" fmla="*/ 2920752 h 5834063"/>
              <a:gd name="connsiteX5943" fmla="*/ 1916162 w 7009804"/>
              <a:gd name="connsiteY5943" fmla="*/ 2924473 h 5834063"/>
              <a:gd name="connsiteX5944" fmla="*/ 1919883 w 7009804"/>
              <a:gd name="connsiteY5944" fmla="*/ 2920752 h 5834063"/>
              <a:gd name="connsiteX5945" fmla="*/ 1912442 w 7009804"/>
              <a:gd name="connsiteY5945" fmla="*/ 2917032 h 5834063"/>
              <a:gd name="connsiteX5946" fmla="*/ 1577578 w 7009804"/>
              <a:gd name="connsiteY5946" fmla="*/ 2917032 h 5834063"/>
              <a:gd name="connsiteX5947" fmla="*/ 1570137 w 7009804"/>
              <a:gd name="connsiteY5947" fmla="*/ 2920752 h 5834063"/>
              <a:gd name="connsiteX5948" fmla="*/ 1570137 w 7009804"/>
              <a:gd name="connsiteY5948" fmla="*/ 2931915 h 5834063"/>
              <a:gd name="connsiteX5949" fmla="*/ 1599903 w 7009804"/>
              <a:gd name="connsiteY5949" fmla="*/ 2931915 h 5834063"/>
              <a:gd name="connsiteX5950" fmla="*/ 5804297 w 7009804"/>
              <a:gd name="connsiteY5950" fmla="*/ 2909590 h 5834063"/>
              <a:gd name="connsiteX5951" fmla="*/ 5819179 w 7009804"/>
              <a:gd name="connsiteY5951" fmla="*/ 2909590 h 5834063"/>
              <a:gd name="connsiteX5952" fmla="*/ 5811738 w 7009804"/>
              <a:gd name="connsiteY5952" fmla="*/ 2917032 h 5834063"/>
              <a:gd name="connsiteX5953" fmla="*/ 5808017 w 7009804"/>
              <a:gd name="connsiteY5953" fmla="*/ 2913311 h 5834063"/>
              <a:gd name="connsiteX5954" fmla="*/ 5804297 w 7009804"/>
              <a:gd name="connsiteY5954" fmla="*/ 2909590 h 5834063"/>
              <a:gd name="connsiteX5955" fmla="*/ 1413867 w 7009804"/>
              <a:gd name="connsiteY5955" fmla="*/ 2872383 h 5834063"/>
              <a:gd name="connsiteX5956" fmla="*/ 1413867 w 7009804"/>
              <a:gd name="connsiteY5956" fmla="*/ 2879825 h 5834063"/>
              <a:gd name="connsiteX5957" fmla="*/ 1406426 w 7009804"/>
              <a:gd name="connsiteY5957" fmla="*/ 2879825 h 5834063"/>
              <a:gd name="connsiteX5958" fmla="*/ 1834772 w 7009804"/>
              <a:gd name="connsiteY5958" fmla="*/ 2855175 h 5834063"/>
              <a:gd name="connsiteX5959" fmla="*/ 1830586 w 7009804"/>
              <a:gd name="connsiteY5959" fmla="*/ 2857500 h 5834063"/>
              <a:gd name="connsiteX5960" fmla="*/ 1838027 w 7009804"/>
              <a:gd name="connsiteY5960" fmla="*/ 2864942 h 5834063"/>
              <a:gd name="connsiteX5961" fmla="*/ 1849190 w 7009804"/>
              <a:gd name="connsiteY5961" fmla="*/ 2868663 h 5834063"/>
              <a:gd name="connsiteX5962" fmla="*/ 1856631 w 7009804"/>
              <a:gd name="connsiteY5962" fmla="*/ 2872383 h 5834063"/>
              <a:gd name="connsiteX5963" fmla="*/ 1867793 w 7009804"/>
              <a:gd name="connsiteY5963" fmla="*/ 2872383 h 5834063"/>
              <a:gd name="connsiteX5964" fmla="*/ 1864072 w 7009804"/>
              <a:gd name="connsiteY5964" fmla="*/ 2868663 h 5834063"/>
              <a:gd name="connsiteX5965" fmla="*/ 1852910 w 7009804"/>
              <a:gd name="connsiteY5965" fmla="*/ 2864942 h 5834063"/>
              <a:gd name="connsiteX5966" fmla="*/ 1834772 w 7009804"/>
              <a:gd name="connsiteY5966" fmla="*/ 2855175 h 5834063"/>
              <a:gd name="connsiteX5967" fmla="*/ 1090166 w 7009804"/>
              <a:gd name="connsiteY5967" fmla="*/ 2835176 h 5834063"/>
              <a:gd name="connsiteX5968" fmla="*/ 1093887 w 7009804"/>
              <a:gd name="connsiteY5968" fmla="*/ 2835176 h 5834063"/>
              <a:gd name="connsiteX5969" fmla="*/ 1093887 w 7009804"/>
              <a:gd name="connsiteY5969" fmla="*/ 2842618 h 5834063"/>
              <a:gd name="connsiteX5970" fmla="*/ 1086446 w 7009804"/>
              <a:gd name="connsiteY5970" fmla="*/ 2842618 h 5834063"/>
              <a:gd name="connsiteX5971" fmla="*/ 1079004 w 7009804"/>
              <a:gd name="connsiteY5971" fmla="*/ 2842618 h 5834063"/>
              <a:gd name="connsiteX5972" fmla="*/ 1082725 w 7009804"/>
              <a:gd name="connsiteY5972" fmla="*/ 2838897 h 5834063"/>
              <a:gd name="connsiteX5973" fmla="*/ 1090166 w 7009804"/>
              <a:gd name="connsiteY5973" fmla="*/ 2835176 h 5834063"/>
              <a:gd name="connsiteX5974" fmla="*/ 5908476 w 7009804"/>
              <a:gd name="connsiteY5974" fmla="*/ 2827735 h 5834063"/>
              <a:gd name="connsiteX5975" fmla="*/ 5915918 w 7009804"/>
              <a:gd name="connsiteY5975" fmla="*/ 2827735 h 5834063"/>
              <a:gd name="connsiteX5976" fmla="*/ 5919638 w 7009804"/>
              <a:gd name="connsiteY5976" fmla="*/ 2831456 h 5834063"/>
              <a:gd name="connsiteX5977" fmla="*/ 5923359 w 7009804"/>
              <a:gd name="connsiteY5977" fmla="*/ 2835176 h 5834063"/>
              <a:gd name="connsiteX5978" fmla="*/ 5923359 w 7009804"/>
              <a:gd name="connsiteY5978" fmla="*/ 2857500 h 5834063"/>
              <a:gd name="connsiteX5979" fmla="*/ 5915918 w 7009804"/>
              <a:gd name="connsiteY5979" fmla="*/ 2864942 h 5834063"/>
              <a:gd name="connsiteX5980" fmla="*/ 5908476 w 7009804"/>
              <a:gd name="connsiteY5980" fmla="*/ 2864942 h 5834063"/>
              <a:gd name="connsiteX5981" fmla="*/ 5908476 w 7009804"/>
              <a:gd name="connsiteY5981" fmla="*/ 2842618 h 5834063"/>
              <a:gd name="connsiteX5982" fmla="*/ 1651992 w 7009804"/>
              <a:gd name="connsiteY5982" fmla="*/ 2820293 h 5834063"/>
              <a:gd name="connsiteX5983" fmla="*/ 1651992 w 7009804"/>
              <a:gd name="connsiteY5983" fmla="*/ 2842618 h 5834063"/>
              <a:gd name="connsiteX5984" fmla="*/ 1692920 w 7009804"/>
              <a:gd name="connsiteY5984" fmla="*/ 2853780 h 5834063"/>
              <a:gd name="connsiteX5985" fmla="*/ 1704082 w 7009804"/>
              <a:gd name="connsiteY5985" fmla="*/ 2864942 h 5834063"/>
              <a:gd name="connsiteX5986" fmla="*/ 1718965 w 7009804"/>
              <a:gd name="connsiteY5986" fmla="*/ 2864942 h 5834063"/>
              <a:gd name="connsiteX5987" fmla="*/ 1748731 w 7009804"/>
              <a:gd name="connsiteY5987" fmla="*/ 2887266 h 5834063"/>
              <a:gd name="connsiteX5988" fmla="*/ 1756172 w 7009804"/>
              <a:gd name="connsiteY5988" fmla="*/ 2902149 h 5834063"/>
              <a:gd name="connsiteX5989" fmla="*/ 1763613 w 7009804"/>
              <a:gd name="connsiteY5989" fmla="*/ 2909590 h 5834063"/>
              <a:gd name="connsiteX5990" fmla="*/ 1771055 w 7009804"/>
              <a:gd name="connsiteY5990" fmla="*/ 2902149 h 5834063"/>
              <a:gd name="connsiteX5991" fmla="*/ 1771055 w 7009804"/>
              <a:gd name="connsiteY5991" fmla="*/ 2894708 h 5834063"/>
              <a:gd name="connsiteX5992" fmla="*/ 1778496 w 7009804"/>
              <a:gd name="connsiteY5992" fmla="*/ 2902149 h 5834063"/>
              <a:gd name="connsiteX5993" fmla="*/ 1808262 w 7009804"/>
              <a:gd name="connsiteY5993" fmla="*/ 2924473 h 5834063"/>
              <a:gd name="connsiteX5994" fmla="*/ 1823145 w 7009804"/>
              <a:gd name="connsiteY5994" fmla="*/ 2943077 h 5834063"/>
              <a:gd name="connsiteX5995" fmla="*/ 1841748 w 7009804"/>
              <a:gd name="connsiteY5995" fmla="*/ 2954239 h 5834063"/>
              <a:gd name="connsiteX5996" fmla="*/ 1867793 w 7009804"/>
              <a:gd name="connsiteY5996" fmla="*/ 2954239 h 5834063"/>
              <a:gd name="connsiteX5997" fmla="*/ 1852910 w 7009804"/>
              <a:gd name="connsiteY5997" fmla="*/ 2931915 h 5834063"/>
              <a:gd name="connsiteX5998" fmla="*/ 1838027 w 7009804"/>
              <a:gd name="connsiteY5998" fmla="*/ 2902149 h 5834063"/>
              <a:gd name="connsiteX5999" fmla="*/ 1800821 w 7009804"/>
              <a:gd name="connsiteY5999" fmla="*/ 2879825 h 5834063"/>
              <a:gd name="connsiteX6000" fmla="*/ 1793379 w 7009804"/>
              <a:gd name="connsiteY6000" fmla="*/ 2876104 h 5834063"/>
              <a:gd name="connsiteX6001" fmla="*/ 1785938 w 7009804"/>
              <a:gd name="connsiteY6001" fmla="*/ 2864942 h 5834063"/>
              <a:gd name="connsiteX6002" fmla="*/ 1733848 w 7009804"/>
              <a:gd name="connsiteY6002" fmla="*/ 2857500 h 5834063"/>
              <a:gd name="connsiteX6003" fmla="*/ 1718965 w 7009804"/>
              <a:gd name="connsiteY6003" fmla="*/ 2850059 h 5834063"/>
              <a:gd name="connsiteX6004" fmla="*/ 1689200 w 7009804"/>
              <a:gd name="connsiteY6004" fmla="*/ 2827735 h 5834063"/>
              <a:gd name="connsiteX6005" fmla="*/ 1681758 w 7009804"/>
              <a:gd name="connsiteY6005" fmla="*/ 2827735 h 5834063"/>
              <a:gd name="connsiteX6006" fmla="*/ 1674317 w 7009804"/>
              <a:gd name="connsiteY6006" fmla="*/ 2827735 h 5834063"/>
              <a:gd name="connsiteX6007" fmla="*/ 1257598 w 7009804"/>
              <a:gd name="connsiteY6007" fmla="*/ 2820293 h 5834063"/>
              <a:gd name="connsiteX6008" fmla="*/ 1250157 w 7009804"/>
              <a:gd name="connsiteY6008" fmla="*/ 2827735 h 5834063"/>
              <a:gd name="connsiteX6009" fmla="*/ 1257598 w 7009804"/>
              <a:gd name="connsiteY6009" fmla="*/ 2827735 h 5834063"/>
              <a:gd name="connsiteX6010" fmla="*/ 1265039 w 7009804"/>
              <a:gd name="connsiteY6010" fmla="*/ 2827735 h 5834063"/>
              <a:gd name="connsiteX6011" fmla="*/ 1257598 w 7009804"/>
              <a:gd name="connsiteY6011" fmla="*/ 2820293 h 5834063"/>
              <a:gd name="connsiteX6012" fmla="*/ 1145977 w 7009804"/>
              <a:gd name="connsiteY6012" fmla="*/ 2820293 h 5834063"/>
              <a:gd name="connsiteX6013" fmla="*/ 1160860 w 7009804"/>
              <a:gd name="connsiteY6013" fmla="*/ 2827735 h 5834063"/>
              <a:gd name="connsiteX6014" fmla="*/ 1145977 w 7009804"/>
              <a:gd name="connsiteY6014" fmla="*/ 2827735 h 5834063"/>
              <a:gd name="connsiteX6015" fmla="*/ 1205508 w 7009804"/>
              <a:gd name="connsiteY6015" fmla="*/ 2805411 h 5834063"/>
              <a:gd name="connsiteX6016" fmla="*/ 1198067 w 7009804"/>
              <a:gd name="connsiteY6016" fmla="*/ 2812852 h 5834063"/>
              <a:gd name="connsiteX6017" fmla="*/ 1205508 w 7009804"/>
              <a:gd name="connsiteY6017" fmla="*/ 2812852 h 5834063"/>
              <a:gd name="connsiteX6018" fmla="*/ 1212949 w 7009804"/>
              <a:gd name="connsiteY6018" fmla="*/ 2812852 h 5834063"/>
              <a:gd name="connsiteX6019" fmla="*/ 1324571 w 7009804"/>
              <a:gd name="connsiteY6019" fmla="*/ 2797969 h 5834063"/>
              <a:gd name="connsiteX6020" fmla="*/ 1332012 w 7009804"/>
              <a:gd name="connsiteY6020" fmla="*/ 2797969 h 5834063"/>
              <a:gd name="connsiteX6021" fmla="*/ 1335733 w 7009804"/>
              <a:gd name="connsiteY6021" fmla="*/ 2805411 h 5834063"/>
              <a:gd name="connsiteX6022" fmla="*/ 1332012 w 7009804"/>
              <a:gd name="connsiteY6022" fmla="*/ 2812852 h 5834063"/>
              <a:gd name="connsiteX6023" fmla="*/ 1324571 w 7009804"/>
              <a:gd name="connsiteY6023" fmla="*/ 2805411 h 5834063"/>
              <a:gd name="connsiteX6024" fmla="*/ 1324571 w 7009804"/>
              <a:gd name="connsiteY6024" fmla="*/ 2797969 h 5834063"/>
              <a:gd name="connsiteX6025" fmla="*/ 1545022 w 7009804"/>
              <a:gd name="connsiteY6025" fmla="*/ 2794249 h 5834063"/>
              <a:gd name="connsiteX6026" fmla="*/ 1532930 w 7009804"/>
              <a:gd name="connsiteY6026" fmla="*/ 2797969 h 5834063"/>
              <a:gd name="connsiteX6027" fmla="*/ 1547813 w 7009804"/>
              <a:gd name="connsiteY6027" fmla="*/ 2812852 h 5834063"/>
              <a:gd name="connsiteX6028" fmla="*/ 1555254 w 7009804"/>
              <a:gd name="connsiteY6028" fmla="*/ 2820293 h 5834063"/>
              <a:gd name="connsiteX6029" fmla="*/ 1592461 w 7009804"/>
              <a:gd name="connsiteY6029" fmla="*/ 2820293 h 5834063"/>
              <a:gd name="connsiteX6030" fmla="*/ 1592461 w 7009804"/>
              <a:gd name="connsiteY6030" fmla="*/ 2812852 h 5834063"/>
              <a:gd name="connsiteX6031" fmla="*/ 1566416 w 7009804"/>
              <a:gd name="connsiteY6031" fmla="*/ 2797969 h 5834063"/>
              <a:gd name="connsiteX6032" fmla="*/ 1545022 w 7009804"/>
              <a:gd name="connsiteY6032" fmla="*/ 2794249 h 5834063"/>
              <a:gd name="connsiteX6033" fmla="*/ 1428750 w 7009804"/>
              <a:gd name="connsiteY6033" fmla="*/ 2790528 h 5834063"/>
              <a:gd name="connsiteX6034" fmla="*/ 1428750 w 7009804"/>
              <a:gd name="connsiteY6034" fmla="*/ 2797969 h 5834063"/>
              <a:gd name="connsiteX6035" fmla="*/ 1436192 w 7009804"/>
              <a:gd name="connsiteY6035" fmla="*/ 2790528 h 5834063"/>
              <a:gd name="connsiteX6036" fmla="*/ 1406426 w 7009804"/>
              <a:gd name="connsiteY6036" fmla="*/ 2783086 h 5834063"/>
              <a:gd name="connsiteX6037" fmla="*/ 1398985 w 7009804"/>
              <a:gd name="connsiteY6037" fmla="*/ 2797969 h 5834063"/>
              <a:gd name="connsiteX6038" fmla="*/ 1421309 w 7009804"/>
              <a:gd name="connsiteY6038" fmla="*/ 2797969 h 5834063"/>
              <a:gd name="connsiteX6039" fmla="*/ 1417588 w 7009804"/>
              <a:gd name="connsiteY6039" fmla="*/ 2786807 h 5834063"/>
              <a:gd name="connsiteX6040" fmla="*/ 1406426 w 7009804"/>
              <a:gd name="connsiteY6040" fmla="*/ 2783086 h 5834063"/>
              <a:gd name="connsiteX6041" fmla="*/ 1510606 w 7009804"/>
              <a:gd name="connsiteY6041" fmla="*/ 2775645 h 5834063"/>
              <a:gd name="connsiteX6042" fmla="*/ 1503164 w 7009804"/>
              <a:gd name="connsiteY6042" fmla="*/ 2783086 h 5834063"/>
              <a:gd name="connsiteX6043" fmla="*/ 1510606 w 7009804"/>
              <a:gd name="connsiteY6043" fmla="*/ 2790528 h 5834063"/>
              <a:gd name="connsiteX6044" fmla="*/ 1518047 w 7009804"/>
              <a:gd name="connsiteY6044" fmla="*/ 2790528 h 5834063"/>
              <a:gd name="connsiteX6045" fmla="*/ 1518047 w 7009804"/>
              <a:gd name="connsiteY6045" fmla="*/ 2783086 h 5834063"/>
              <a:gd name="connsiteX6046" fmla="*/ 1510606 w 7009804"/>
              <a:gd name="connsiteY6046" fmla="*/ 2775645 h 5834063"/>
              <a:gd name="connsiteX6047" fmla="*/ 1026914 w 7009804"/>
              <a:gd name="connsiteY6047" fmla="*/ 2775645 h 5834063"/>
              <a:gd name="connsiteX6048" fmla="*/ 1038076 w 7009804"/>
              <a:gd name="connsiteY6048" fmla="*/ 2779366 h 5834063"/>
              <a:gd name="connsiteX6049" fmla="*/ 1041797 w 7009804"/>
              <a:gd name="connsiteY6049" fmla="*/ 2783086 h 5834063"/>
              <a:gd name="connsiteX6050" fmla="*/ 1026914 w 7009804"/>
              <a:gd name="connsiteY6050" fmla="*/ 2783086 h 5834063"/>
              <a:gd name="connsiteX6051" fmla="*/ 1666875 w 7009804"/>
              <a:gd name="connsiteY6051" fmla="*/ 2753321 h 5834063"/>
              <a:gd name="connsiteX6052" fmla="*/ 1670596 w 7009804"/>
              <a:gd name="connsiteY6052" fmla="*/ 2760762 h 5834063"/>
              <a:gd name="connsiteX6053" fmla="*/ 1674317 w 7009804"/>
              <a:gd name="connsiteY6053" fmla="*/ 2753321 h 5834063"/>
              <a:gd name="connsiteX6054" fmla="*/ 1666875 w 7009804"/>
              <a:gd name="connsiteY6054" fmla="*/ 2753321 h 5834063"/>
              <a:gd name="connsiteX6055" fmla="*/ 739025 w 7009804"/>
              <a:gd name="connsiteY6055" fmla="*/ 2751461 h 5834063"/>
              <a:gd name="connsiteX6056" fmla="*/ 751582 w 7009804"/>
              <a:gd name="connsiteY6056" fmla="*/ 2768204 h 5834063"/>
              <a:gd name="connsiteX6057" fmla="*/ 759024 w 7009804"/>
              <a:gd name="connsiteY6057" fmla="*/ 2790528 h 5834063"/>
              <a:gd name="connsiteX6058" fmla="*/ 751582 w 7009804"/>
              <a:gd name="connsiteY6058" fmla="*/ 2797969 h 5834063"/>
              <a:gd name="connsiteX6059" fmla="*/ 729258 w 7009804"/>
              <a:gd name="connsiteY6059" fmla="*/ 2753321 h 5834063"/>
              <a:gd name="connsiteX6060" fmla="*/ 739025 w 7009804"/>
              <a:gd name="connsiteY6060" fmla="*/ 2751461 h 5834063"/>
              <a:gd name="connsiteX6061" fmla="*/ 1231553 w 7009804"/>
              <a:gd name="connsiteY6061" fmla="*/ 2745879 h 5834063"/>
              <a:gd name="connsiteX6062" fmla="*/ 1227832 w 7009804"/>
              <a:gd name="connsiteY6062" fmla="*/ 2753321 h 5834063"/>
              <a:gd name="connsiteX6063" fmla="*/ 1231553 w 7009804"/>
              <a:gd name="connsiteY6063" fmla="*/ 2760762 h 5834063"/>
              <a:gd name="connsiteX6064" fmla="*/ 1235274 w 7009804"/>
              <a:gd name="connsiteY6064" fmla="*/ 2753321 h 5834063"/>
              <a:gd name="connsiteX6065" fmla="*/ 1231553 w 7009804"/>
              <a:gd name="connsiteY6065" fmla="*/ 2745879 h 5834063"/>
              <a:gd name="connsiteX6066" fmla="*/ 5528965 w 7009804"/>
              <a:gd name="connsiteY6066" fmla="*/ 2738438 h 5834063"/>
              <a:gd name="connsiteX6067" fmla="*/ 5528965 w 7009804"/>
              <a:gd name="connsiteY6067" fmla="*/ 2745879 h 5834063"/>
              <a:gd name="connsiteX6068" fmla="*/ 5521523 w 7009804"/>
              <a:gd name="connsiteY6068" fmla="*/ 2745879 h 5834063"/>
              <a:gd name="connsiteX6069" fmla="*/ 1004590 w 7009804"/>
              <a:gd name="connsiteY6069" fmla="*/ 2738438 h 5834063"/>
              <a:gd name="connsiteX6070" fmla="*/ 989707 w 7009804"/>
              <a:gd name="connsiteY6070" fmla="*/ 2745879 h 5834063"/>
              <a:gd name="connsiteX6071" fmla="*/ 993428 w 7009804"/>
              <a:gd name="connsiteY6071" fmla="*/ 2753321 h 5834063"/>
              <a:gd name="connsiteX6072" fmla="*/ 1004590 w 7009804"/>
              <a:gd name="connsiteY6072" fmla="*/ 2753321 h 5834063"/>
              <a:gd name="connsiteX6073" fmla="*/ 1019473 w 7009804"/>
              <a:gd name="connsiteY6073" fmla="*/ 2749600 h 5834063"/>
              <a:gd name="connsiteX6074" fmla="*/ 1026914 w 7009804"/>
              <a:gd name="connsiteY6074" fmla="*/ 2745879 h 5834063"/>
              <a:gd name="connsiteX6075" fmla="*/ 1414798 w 7009804"/>
              <a:gd name="connsiteY6075" fmla="*/ 2695650 h 5834063"/>
              <a:gd name="connsiteX6076" fmla="*/ 1413867 w 7009804"/>
              <a:gd name="connsiteY6076" fmla="*/ 2697510 h 5834063"/>
              <a:gd name="connsiteX6077" fmla="*/ 1421309 w 7009804"/>
              <a:gd name="connsiteY6077" fmla="*/ 2701231 h 5834063"/>
              <a:gd name="connsiteX6078" fmla="*/ 1417588 w 7009804"/>
              <a:gd name="connsiteY6078" fmla="*/ 2697510 h 5834063"/>
              <a:gd name="connsiteX6079" fmla="*/ 1414798 w 7009804"/>
              <a:gd name="connsiteY6079" fmla="*/ 2695650 h 5834063"/>
              <a:gd name="connsiteX6080" fmla="*/ 1212949 w 7009804"/>
              <a:gd name="connsiteY6080" fmla="*/ 2671465 h 5834063"/>
              <a:gd name="connsiteX6081" fmla="*/ 1205508 w 7009804"/>
              <a:gd name="connsiteY6081" fmla="*/ 2678907 h 5834063"/>
              <a:gd name="connsiteX6082" fmla="*/ 1227832 w 7009804"/>
              <a:gd name="connsiteY6082" fmla="*/ 2686348 h 5834063"/>
              <a:gd name="connsiteX6083" fmla="*/ 1212949 w 7009804"/>
              <a:gd name="connsiteY6083" fmla="*/ 2671465 h 5834063"/>
              <a:gd name="connsiteX6084" fmla="*/ 5625703 w 7009804"/>
              <a:gd name="connsiteY6084" fmla="*/ 2656583 h 5834063"/>
              <a:gd name="connsiteX6085" fmla="*/ 5633144 w 7009804"/>
              <a:gd name="connsiteY6085" fmla="*/ 2656583 h 5834063"/>
              <a:gd name="connsiteX6086" fmla="*/ 5640586 w 7009804"/>
              <a:gd name="connsiteY6086" fmla="*/ 2675186 h 5834063"/>
              <a:gd name="connsiteX6087" fmla="*/ 5648027 w 7009804"/>
              <a:gd name="connsiteY6087" fmla="*/ 2682627 h 5834063"/>
              <a:gd name="connsiteX6088" fmla="*/ 5640586 w 7009804"/>
              <a:gd name="connsiteY6088" fmla="*/ 2693790 h 5834063"/>
              <a:gd name="connsiteX6089" fmla="*/ 5625703 w 7009804"/>
              <a:gd name="connsiteY6089" fmla="*/ 2697510 h 5834063"/>
              <a:gd name="connsiteX6090" fmla="*/ 5621982 w 7009804"/>
              <a:gd name="connsiteY6090" fmla="*/ 2678907 h 5834063"/>
              <a:gd name="connsiteX6091" fmla="*/ 5625703 w 7009804"/>
              <a:gd name="connsiteY6091" fmla="*/ 2656583 h 5834063"/>
              <a:gd name="connsiteX6092" fmla="*/ 833438 w 7009804"/>
              <a:gd name="connsiteY6092" fmla="*/ 2656583 h 5834063"/>
              <a:gd name="connsiteX6093" fmla="*/ 833438 w 7009804"/>
              <a:gd name="connsiteY6093" fmla="*/ 2671465 h 5834063"/>
              <a:gd name="connsiteX6094" fmla="*/ 825996 w 7009804"/>
              <a:gd name="connsiteY6094" fmla="*/ 2664024 h 5834063"/>
              <a:gd name="connsiteX6095" fmla="*/ 833438 w 7009804"/>
              <a:gd name="connsiteY6095" fmla="*/ 2656583 h 5834063"/>
              <a:gd name="connsiteX6096" fmla="*/ 1175742 w 7009804"/>
              <a:gd name="connsiteY6096" fmla="*/ 2582168 h 5834063"/>
              <a:gd name="connsiteX6097" fmla="*/ 1168301 w 7009804"/>
              <a:gd name="connsiteY6097" fmla="*/ 2589610 h 5834063"/>
              <a:gd name="connsiteX6098" fmla="*/ 1175742 w 7009804"/>
              <a:gd name="connsiteY6098" fmla="*/ 2589610 h 5834063"/>
              <a:gd name="connsiteX6099" fmla="*/ 1183184 w 7009804"/>
              <a:gd name="connsiteY6099" fmla="*/ 2585889 h 5834063"/>
              <a:gd name="connsiteX6100" fmla="*/ 1175742 w 7009804"/>
              <a:gd name="connsiteY6100" fmla="*/ 2582168 h 5834063"/>
              <a:gd name="connsiteX6101" fmla="*/ 1026914 w 7009804"/>
              <a:gd name="connsiteY6101" fmla="*/ 2582168 h 5834063"/>
              <a:gd name="connsiteX6102" fmla="*/ 1019473 w 7009804"/>
              <a:gd name="connsiteY6102" fmla="*/ 2589610 h 5834063"/>
              <a:gd name="connsiteX6103" fmla="*/ 1034356 w 7009804"/>
              <a:gd name="connsiteY6103" fmla="*/ 2604493 h 5834063"/>
              <a:gd name="connsiteX6104" fmla="*/ 1056680 w 7009804"/>
              <a:gd name="connsiteY6104" fmla="*/ 2611934 h 5834063"/>
              <a:gd name="connsiteX6105" fmla="*/ 1108770 w 7009804"/>
              <a:gd name="connsiteY6105" fmla="*/ 2630538 h 5834063"/>
              <a:gd name="connsiteX6106" fmla="*/ 1116211 w 7009804"/>
              <a:gd name="connsiteY6106" fmla="*/ 2634258 h 5834063"/>
              <a:gd name="connsiteX6107" fmla="*/ 1123653 w 7009804"/>
              <a:gd name="connsiteY6107" fmla="*/ 2641700 h 5834063"/>
              <a:gd name="connsiteX6108" fmla="*/ 1138535 w 7009804"/>
              <a:gd name="connsiteY6108" fmla="*/ 2649141 h 5834063"/>
              <a:gd name="connsiteX6109" fmla="*/ 1168301 w 7009804"/>
              <a:gd name="connsiteY6109" fmla="*/ 2664024 h 5834063"/>
              <a:gd name="connsiteX6110" fmla="*/ 1175742 w 7009804"/>
              <a:gd name="connsiteY6110" fmla="*/ 2664024 h 5834063"/>
              <a:gd name="connsiteX6111" fmla="*/ 1168301 w 7009804"/>
              <a:gd name="connsiteY6111" fmla="*/ 2652862 h 5834063"/>
              <a:gd name="connsiteX6112" fmla="*/ 1145977 w 7009804"/>
              <a:gd name="connsiteY6112" fmla="*/ 2630538 h 5834063"/>
              <a:gd name="connsiteX6113" fmla="*/ 1123653 w 7009804"/>
              <a:gd name="connsiteY6113" fmla="*/ 2619375 h 5834063"/>
              <a:gd name="connsiteX6114" fmla="*/ 1105049 w 7009804"/>
              <a:gd name="connsiteY6114" fmla="*/ 2608213 h 5834063"/>
              <a:gd name="connsiteX6115" fmla="*/ 1090166 w 7009804"/>
              <a:gd name="connsiteY6115" fmla="*/ 2604493 h 5834063"/>
              <a:gd name="connsiteX6116" fmla="*/ 1064121 w 7009804"/>
              <a:gd name="connsiteY6116" fmla="*/ 2597051 h 5834063"/>
              <a:gd name="connsiteX6117" fmla="*/ 1041797 w 7009804"/>
              <a:gd name="connsiteY6117" fmla="*/ 2589610 h 5834063"/>
              <a:gd name="connsiteX6118" fmla="*/ 5290840 w 7009804"/>
              <a:gd name="connsiteY6118" fmla="*/ 2552403 h 5834063"/>
              <a:gd name="connsiteX6119" fmla="*/ 5305722 w 7009804"/>
              <a:gd name="connsiteY6119" fmla="*/ 2559844 h 5834063"/>
              <a:gd name="connsiteX6120" fmla="*/ 5302002 w 7009804"/>
              <a:gd name="connsiteY6120" fmla="*/ 2563565 h 5834063"/>
              <a:gd name="connsiteX6121" fmla="*/ 5320605 w 7009804"/>
              <a:gd name="connsiteY6121" fmla="*/ 2574727 h 5834063"/>
              <a:gd name="connsiteX6122" fmla="*/ 5342929 w 7009804"/>
              <a:gd name="connsiteY6122" fmla="*/ 2589610 h 5834063"/>
              <a:gd name="connsiteX6123" fmla="*/ 5328047 w 7009804"/>
              <a:gd name="connsiteY6123" fmla="*/ 2582168 h 5834063"/>
              <a:gd name="connsiteX6124" fmla="*/ 5316885 w 7009804"/>
              <a:gd name="connsiteY6124" fmla="*/ 2582168 h 5834063"/>
              <a:gd name="connsiteX6125" fmla="*/ 5305722 w 7009804"/>
              <a:gd name="connsiteY6125" fmla="*/ 2582168 h 5834063"/>
              <a:gd name="connsiteX6126" fmla="*/ 5283398 w 7009804"/>
              <a:gd name="connsiteY6126" fmla="*/ 2567286 h 5834063"/>
              <a:gd name="connsiteX6127" fmla="*/ 5290840 w 7009804"/>
              <a:gd name="connsiteY6127" fmla="*/ 2552403 h 5834063"/>
              <a:gd name="connsiteX6128" fmla="*/ 5216426 w 7009804"/>
              <a:gd name="connsiteY6128" fmla="*/ 2552403 h 5834063"/>
              <a:gd name="connsiteX6129" fmla="*/ 5208984 w 7009804"/>
              <a:gd name="connsiteY6129" fmla="*/ 2559844 h 5834063"/>
              <a:gd name="connsiteX6130" fmla="*/ 5208984 w 7009804"/>
              <a:gd name="connsiteY6130" fmla="*/ 2567286 h 5834063"/>
              <a:gd name="connsiteX6131" fmla="*/ 5216426 w 7009804"/>
              <a:gd name="connsiteY6131" fmla="*/ 2559844 h 5834063"/>
              <a:gd name="connsiteX6132" fmla="*/ 5216426 w 7009804"/>
              <a:gd name="connsiteY6132" fmla="*/ 2552403 h 5834063"/>
              <a:gd name="connsiteX6133" fmla="*/ 1086446 w 7009804"/>
              <a:gd name="connsiteY6133" fmla="*/ 2552403 h 5834063"/>
              <a:gd name="connsiteX6134" fmla="*/ 1079004 w 7009804"/>
              <a:gd name="connsiteY6134" fmla="*/ 2559844 h 5834063"/>
              <a:gd name="connsiteX6135" fmla="*/ 1086446 w 7009804"/>
              <a:gd name="connsiteY6135" fmla="*/ 2567286 h 5834063"/>
              <a:gd name="connsiteX6136" fmla="*/ 1105049 w 7009804"/>
              <a:gd name="connsiteY6136" fmla="*/ 2571006 h 5834063"/>
              <a:gd name="connsiteX6137" fmla="*/ 1123653 w 7009804"/>
              <a:gd name="connsiteY6137" fmla="*/ 2571006 h 5834063"/>
              <a:gd name="connsiteX6138" fmla="*/ 1138535 w 7009804"/>
              <a:gd name="connsiteY6138" fmla="*/ 2574727 h 5834063"/>
              <a:gd name="connsiteX6139" fmla="*/ 1131094 w 7009804"/>
              <a:gd name="connsiteY6139" fmla="*/ 2552403 h 5834063"/>
              <a:gd name="connsiteX6140" fmla="*/ 1116211 w 7009804"/>
              <a:gd name="connsiteY6140" fmla="*/ 2552403 h 5834063"/>
              <a:gd name="connsiteX6141" fmla="*/ 1108770 w 7009804"/>
              <a:gd name="connsiteY6141" fmla="*/ 2552403 h 5834063"/>
              <a:gd name="connsiteX6142" fmla="*/ 1093887 w 7009804"/>
              <a:gd name="connsiteY6142" fmla="*/ 2552403 h 5834063"/>
              <a:gd name="connsiteX6143" fmla="*/ 1093887 w 7009804"/>
              <a:gd name="connsiteY6143" fmla="*/ 2559844 h 5834063"/>
              <a:gd name="connsiteX6144" fmla="*/ 1086446 w 7009804"/>
              <a:gd name="connsiteY6144" fmla="*/ 2552403 h 5834063"/>
              <a:gd name="connsiteX6145" fmla="*/ 1012031 w 7009804"/>
              <a:gd name="connsiteY6145" fmla="*/ 2552403 h 5834063"/>
              <a:gd name="connsiteX6146" fmla="*/ 1041797 w 7009804"/>
              <a:gd name="connsiteY6146" fmla="*/ 2574727 h 5834063"/>
              <a:gd name="connsiteX6147" fmla="*/ 1056680 w 7009804"/>
              <a:gd name="connsiteY6147" fmla="*/ 2574727 h 5834063"/>
              <a:gd name="connsiteX6148" fmla="*/ 1086446 w 7009804"/>
              <a:gd name="connsiteY6148" fmla="*/ 2582168 h 5834063"/>
              <a:gd name="connsiteX6149" fmla="*/ 1060401 w 7009804"/>
              <a:gd name="connsiteY6149" fmla="*/ 2563565 h 5834063"/>
              <a:gd name="connsiteX6150" fmla="*/ 1019473 w 7009804"/>
              <a:gd name="connsiteY6150" fmla="*/ 2552403 h 5834063"/>
              <a:gd name="connsiteX6151" fmla="*/ 1056680 w 7009804"/>
              <a:gd name="connsiteY6151" fmla="*/ 2530079 h 5834063"/>
              <a:gd name="connsiteX6152" fmla="*/ 1049238 w 7009804"/>
              <a:gd name="connsiteY6152" fmla="*/ 2544961 h 5834063"/>
              <a:gd name="connsiteX6153" fmla="*/ 1071563 w 7009804"/>
              <a:gd name="connsiteY6153" fmla="*/ 2544961 h 5834063"/>
              <a:gd name="connsiteX6154" fmla="*/ 982266 w 7009804"/>
              <a:gd name="connsiteY6154" fmla="*/ 2515196 h 5834063"/>
              <a:gd name="connsiteX6155" fmla="*/ 982266 w 7009804"/>
              <a:gd name="connsiteY6155" fmla="*/ 2522637 h 5834063"/>
              <a:gd name="connsiteX6156" fmla="*/ 989707 w 7009804"/>
              <a:gd name="connsiteY6156" fmla="*/ 2515196 h 5834063"/>
              <a:gd name="connsiteX6157" fmla="*/ 945059 w 7009804"/>
              <a:gd name="connsiteY6157" fmla="*/ 2500313 h 5834063"/>
              <a:gd name="connsiteX6158" fmla="*/ 947383 w 7009804"/>
              <a:gd name="connsiteY6158" fmla="*/ 2502637 h 5834063"/>
              <a:gd name="connsiteX6159" fmla="*/ 945989 w 7009804"/>
              <a:gd name="connsiteY6159" fmla="*/ 2501243 h 5834063"/>
              <a:gd name="connsiteX6160" fmla="*/ 945059 w 7009804"/>
              <a:gd name="connsiteY6160" fmla="*/ 2500313 h 5834063"/>
              <a:gd name="connsiteX6161" fmla="*/ 870645 w 7009804"/>
              <a:gd name="connsiteY6161" fmla="*/ 2465896 h 5834063"/>
              <a:gd name="connsiteX6162" fmla="*/ 863203 w 7009804"/>
              <a:gd name="connsiteY6162" fmla="*/ 2466827 h 5834063"/>
              <a:gd name="connsiteX6163" fmla="*/ 855762 w 7009804"/>
              <a:gd name="connsiteY6163" fmla="*/ 2477989 h 5834063"/>
              <a:gd name="connsiteX6164" fmla="*/ 863203 w 7009804"/>
              <a:gd name="connsiteY6164" fmla="*/ 2485430 h 5834063"/>
              <a:gd name="connsiteX6165" fmla="*/ 870645 w 7009804"/>
              <a:gd name="connsiteY6165" fmla="*/ 2485430 h 5834063"/>
              <a:gd name="connsiteX6166" fmla="*/ 881807 w 7009804"/>
              <a:gd name="connsiteY6166" fmla="*/ 2489151 h 5834063"/>
              <a:gd name="connsiteX6167" fmla="*/ 896690 w 7009804"/>
              <a:gd name="connsiteY6167" fmla="*/ 2496592 h 5834063"/>
              <a:gd name="connsiteX6168" fmla="*/ 915293 w 7009804"/>
              <a:gd name="connsiteY6168" fmla="*/ 2500313 h 5834063"/>
              <a:gd name="connsiteX6169" fmla="*/ 930176 w 7009804"/>
              <a:gd name="connsiteY6169" fmla="*/ 2507754 h 5834063"/>
              <a:gd name="connsiteX6170" fmla="*/ 937617 w 7009804"/>
              <a:gd name="connsiteY6170" fmla="*/ 2507754 h 5834063"/>
              <a:gd name="connsiteX6171" fmla="*/ 892969 w 7009804"/>
              <a:gd name="connsiteY6171" fmla="*/ 2477989 h 5834063"/>
              <a:gd name="connsiteX6172" fmla="*/ 878086 w 7009804"/>
              <a:gd name="connsiteY6172" fmla="*/ 2470547 h 5834063"/>
              <a:gd name="connsiteX6173" fmla="*/ 870645 w 7009804"/>
              <a:gd name="connsiteY6173" fmla="*/ 2465896 h 5834063"/>
              <a:gd name="connsiteX6174" fmla="*/ 1004590 w 7009804"/>
              <a:gd name="connsiteY6174" fmla="*/ 2463106 h 5834063"/>
              <a:gd name="connsiteX6175" fmla="*/ 997149 w 7009804"/>
              <a:gd name="connsiteY6175" fmla="*/ 2466827 h 5834063"/>
              <a:gd name="connsiteX6176" fmla="*/ 1000869 w 7009804"/>
              <a:gd name="connsiteY6176" fmla="*/ 2470547 h 5834063"/>
              <a:gd name="connsiteX6177" fmla="*/ 1004590 w 7009804"/>
              <a:gd name="connsiteY6177" fmla="*/ 2463106 h 5834063"/>
              <a:gd name="connsiteX6178" fmla="*/ 751582 w 7009804"/>
              <a:gd name="connsiteY6178" fmla="*/ 2463106 h 5834063"/>
              <a:gd name="connsiteX6179" fmla="*/ 744141 w 7009804"/>
              <a:gd name="connsiteY6179" fmla="*/ 2466827 h 5834063"/>
              <a:gd name="connsiteX6180" fmla="*/ 751582 w 7009804"/>
              <a:gd name="connsiteY6180" fmla="*/ 2474268 h 5834063"/>
              <a:gd name="connsiteX6181" fmla="*/ 766465 w 7009804"/>
              <a:gd name="connsiteY6181" fmla="*/ 2477989 h 5834063"/>
              <a:gd name="connsiteX6182" fmla="*/ 773906 w 7009804"/>
              <a:gd name="connsiteY6182" fmla="*/ 2470547 h 5834063"/>
              <a:gd name="connsiteX6183" fmla="*/ 751582 w 7009804"/>
              <a:gd name="connsiteY6183" fmla="*/ 2463106 h 5834063"/>
              <a:gd name="connsiteX6184" fmla="*/ 651123 w 7009804"/>
              <a:gd name="connsiteY6184" fmla="*/ 2463106 h 5834063"/>
              <a:gd name="connsiteX6185" fmla="*/ 647403 w 7009804"/>
              <a:gd name="connsiteY6185" fmla="*/ 2470547 h 5834063"/>
              <a:gd name="connsiteX6186" fmla="*/ 651123 w 7009804"/>
              <a:gd name="connsiteY6186" fmla="*/ 2470547 h 5834063"/>
              <a:gd name="connsiteX6187" fmla="*/ 654844 w 7009804"/>
              <a:gd name="connsiteY6187" fmla="*/ 2470547 h 5834063"/>
              <a:gd name="connsiteX6188" fmla="*/ 651123 w 7009804"/>
              <a:gd name="connsiteY6188" fmla="*/ 2463106 h 5834063"/>
              <a:gd name="connsiteX6189" fmla="*/ 706934 w 7009804"/>
              <a:gd name="connsiteY6189" fmla="*/ 2433340 h 5834063"/>
              <a:gd name="connsiteX6190" fmla="*/ 706934 w 7009804"/>
              <a:gd name="connsiteY6190" fmla="*/ 2440782 h 5834063"/>
              <a:gd name="connsiteX6191" fmla="*/ 692051 w 7009804"/>
              <a:gd name="connsiteY6191" fmla="*/ 2437061 h 5834063"/>
              <a:gd name="connsiteX6192" fmla="*/ 706934 w 7009804"/>
              <a:gd name="connsiteY6192" fmla="*/ 2433340 h 5834063"/>
              <a:gd name="connsiteX6193" fmla="*/ 550664 w 7009804"/>
              <a:gd name="connsiteY6193" fmla="*/ 2418458 h 5834063"/>
              <a:gd name="connsiteX6194" fmla="*/ 558106 w 7009804"/>
              <a:gd name="connsiteY6194" fmla="*/ 2425899 h 5834063"/>
              <a:gd name="connsiteX6195" fmla="*/ 572988 w 7009804"/>
              <a:gd name="connsiteY6195" fmla="*/ 2440782 h 5834063"/>
              <a:gd name="connsiteX6196" fmla="*/ 580430 w 7009804"/>
              <a:gd name="connsiteY6196" fmla="*/ 2451944 h 5834063"/>
              <a:gd name="connsiteX6197" fmla="*/ 565547 w 7009804"/>
              <a:gd name="connsiteY6197" fmla="*/ 2455665 h 5834063"/>
              <a:gd name="connsiteX6198" fmla="*/ 558106 w 7009804"/>
              <a:gd name="connsiteY6198" fmla="*/ 2440782 h 5834063"/>
              <a:gd name="connsiteX6199" fmla="*/ 554385 w 7009804"/>
              <a:gd name="connsiteY6199" fmla="*/ 2425899 h 5834063"/>
              <a:gd name="connsiteX6200" fmla="*/ 550664 w 7009804"/>
              <a:gd name="connsiteY6200" fmla="*/ 2418458 h 5834063"/>
              <a:gd name="connsiteX6201" fmla="*/ 5008066 w 7009804"/>
              <a:gd name="connsiteY6201" fmla="*/ 2388692 h 5834063"/>
              <a:gd name="connsiteX6202" fmla="*/ 5015508 w 7009804"/>
              <a:gd name="connsiteY6202" fmla="*/ 2388692 h 5834063"/>
              <a:gd name="connsiteX6203" fmla="*/ 5019228 w 7009804"/>
              <a:gd name="connsiteY6203" fmla="*/ 2399854 h 5834063"/>
              <a:gd name="connsiteX6204" fmla="*/ 5030390 w 7009804"/>
              <a:gd name="connsiteY6204" fmla="*/ 2403575 h 5834063"/>
              <a:gd name="connsiteX6205" fmla="*/ 5060156 w 7009804"/>
              <a:gd name="connsiteY6205" fmla="*/ 2425899 h 5834063"/>
              <a:gd name="connsiteX6206" fmla="*/ 5048994 w 7009804"/>
              <a:gd name="connsiteY6206" fmla="*/ 2422178 h 5834063"/>
              <a:gd name="connsiteX6207" fmla="*/ 5041553 w 7009804"/>
              <a:gd name="connsiteY6207" fmla="*/ 2418458 h 5834063"/>
              <a:gd name="connsiteX6208" fmla="*/ 5034111 w 7009804"/>
              <a:gd name="connsiteY6208" fmla="*/ 2414737 h 5834063"/>
              <a:gd name="connsiteX6209" fmla="*/ 5022949 w 7009804"/>
              <a:gd name="connsiteY6209" fmla="*/ 2411016 h 5834063"/>
              <a:gd name="connsiteX6210" fmla="*/ 5008066 w 7009804"/>
              <a:gd name="connsiteY6210" fmla="*/ 2407295 h 5834063"/>
              <a:gd name="connsiteX6211" fmla="*/ 5000625 w 7009804"/>
              <a:gd name="connsiteY6211" fmla="*/ 2403575 h 5834063"/>
              <a:gd name="connsiteX6212" fmla="*/ 5008066 w 7009804"/>
              <a:gd name="connsiteY6212" fmla="*/ 2388692 h 5834063"/>
              <a:gd name="connsiteX6213" fmla="*/ 610195 w 7009804"/>
              <a:gd name="connsiteY6213" fmla="*/ 2381250 h 5834063"/>
              <a:gd name="connsiteX6214" fmla="*/ 625078 w 7009804"/>
              <a:gd name="connsiteY6214" fmla="*/ 2396133 h 5834063"/>
              <a:gd name="connsiteX6215" fmla="*/ 639961 w 7009804"/>
              <a:gd name="connsiteY6215" fmla="*/ 2403575 h 5834063"/>
              <a:gd name="connsiteX6216" fmla="*/ 647403 w 7009804"/>
              <a:gd name="connsiteY6216" fmla="*/ 2411016 h 5834063"/>
              <a:gd name="connsiteX6217" fmla="*/ 617637 w 7009804"/>
              <a:gd name="connsiteY6217" fmla="*/ 2403575 h 5834063"/>
              <a:gd name="connsiteX6218" fmla="*/ 610195 w 7009804"/>
              <a:gd name="connsiteY6218" fmla="*/ 2381250 h 5834063"/>
              <a:gd name="connsiteX6219" fmla="*/ 4836914 w 7009804"/>
              <a:gd name="connsiteY6219" fmla="*/ 2321719 h 5834063"/>
              <a:gd name="connsiteX6220" fmla="*/ 4836914 w 7009804"/>
              <a:gd name="connsiteY6220" fmla="*/ 2329161 h 5834063"/>
              <a:gd name="connsiteX6221" fmla="*/ 4844355 w 7009804"/>
              <a:gd name="connsiteY6221" fmla="*/ 2321719 h 5834063"/>
              <a:gd name="connsiteX6222" fmla="*/ 4836914 w 7009804"/>
              <a:gd name="connsiteY6222" fmla="*/ 2321719 h 5834063"/>
              <a:gd name="connsiteX6223" fmla="*/ 697400 w 7009804"/>
              <a:gd name="connsiteY6223" fmla="*/ 2287535 h 5834063"/>
              <a:gd name="connsiteX6224" fmla="*/ 699492 w 7009804"/>
              <a:gd name="connsiteY6224" fmla="*/ 2299395 h 5834063"/>
              <a:gd name="connsiteX6225" fmla="*/ 692051 w 7009804"/>
              <a:gd name="connsiteY6225" fmla="*/ 2306836 h 5834063"/>
              <a:gd name="connsiteX6226" fmla="*/ 692051 w 7009804"/>
              <a:gd name="connsiteY6226" fmla="*/ 2295674 h 5834063"/>
              <a:gd name="connsiteX6227" fmla="*/ 695772 w 7009804"/>
              <a:gd name="connsiteY6227" fmla="*/ 2288233 h 5834063"/>
              <a:gd name="connsiteX6228" fmla="*/ 697400 w 7009804"/>
              <a:gd name="connsiteY6228" fmla="*/ 2287535 h 5834063"/>
              <a:gd name="connsiteX6229" fmla="*/ 706934 w 7009804"/>
              <a:gd name="connsiteY6229" fmla="*/ 2284512 h 5834063"/>
              <a:gd name="connsiteX6230" fmla="*/ 714375 w 7009804"/>
              <a:gd name="connsiteY6230" fmla="*/ 2284512 h 5834063"/>
              <a:gd name="connsiteX6231" fmla="*/ 714375 w 7009804"/>
              <a:gd name="connsiteY6231" fmla="*/ 2291954 h 5834063"/>
              <a:gd name="connsiteX6232" fmla="*/ 710654 w 7009804"/>
              <a:gd name="connsiteY6232" fmla="*/ 2291954 h 5834063"/>
              <a:gd name="connsiteX6233" fmla="*/ 706934 w 7009804"/>
              <a:gd name="connsiteY6233" fmla="*/ 2284512 h 5834063"/>
              <a:gd name="connsiteX6234" fmla="*/ 610195 w 7009804"/>
              <a:gd name="connsiteY6234" fmla="*/ 2277071 h 5834063"/>
              <a:gd name="connsiteX6235" fmla="*/ 617637 w 7009804"/>
              <a:gd name="connsiteY6235" fmla="*/ 2291954 h 5834063"/>
              <a:gd name="connsiteX6236" fmla="*/ 632520 w 7009804"/>
              <a:gd name="connsiteY6236" fmla="*/ 2314278 h 5834063"/>
              <a:gd name="connsiteX6237" fmla="*/ 625078 w 7009804"/>
              <a:gd name="connsiteY6237" fmla="*/ 2321719 h 5834063"/>
              <a:gd name="connsiteX6238" fmla="*/ 610195 w 7009804"/>
              <a:gd name="connsiteY6238" fmla="*/ 2277071 h 5834063"/>
              <a:gd name="connsiteX6239" fmla="*/ 736699 w 7009804"/>
              <a:gd name="connsiteY6239" fmla="*/ 2269629 h 5834063"/>
              <a:gd name="connsiteX6240" fmla="*/ 736699 w 7009804"/>
              <a:gd name="connsiteY6240" fmla="*/ 2284512 h 5834063"/>
              <a:gd name="connsiteX6241" fmla="*/ 744141 w 7009804"/>
              <a:gd name="connsiteY6241" fmla="*/ 2288233 h 5834063"/>
              <a:gd name="connsiteX6242" fmla="*/ 751582 w 7009804"/>
              <a:gd name="connsiteY6242" fmla="*/ 2291954 h 5834063"/>
              <a:gd name="connsiteX6243" fmla="*/ 781348 w 7009804"/>
              <a:gd name="connsiteY6243" fmla="*/ 2291954 h 5834063"/>
              <a:gd name="connsiteX6244" fmla="*/ 766465 w 7009804"/>
              <a:gd name="connsiteY6244" fmla="*/ 2277071 h 5834063"/>
              <a:gd name="connsiteX6245" fmla="*/ 759024 w 7009804"/>
              <a:gd name="connsiteY6245" fmla="*/ 2269629 h 5834063"/>
              <a:gd name="connsiteX6246" fmla="*/ 4830403 w 7009804"/>
              <a:gd name="connsiteY6246" fmla="*/ 2250096 h 5834063"/>
              <a:gd name="connsiteX6247" fmla="*/ 4844355 w 7009804"/>
              <a:gd name="connsiteY6247" fmla="*/ 2254747 h 5834063"/>
              <a:gd name="connsiteX6248" fmla="*/ 4836914 w 7009804"/>
              <a:gd name="connsiteY6248" fmla="*/ 2254747 h 5834063"/>
              <a:gd name="connsiteX6249" fmla="*/ 4831333 w 7009804"/>
              <a:gd name="connsiteY6249" fmla="*/ 2252886 h 5834063"/>
              <a:gd name="connsiteX6250" fmla="*/ 714375 w 7009804"/>
              <a:gd name="connsiteY6250" fmla="*/ 2232422 h 5834063"/>
              <a:gd name="connsiteX6251" fmla="*/ 710654 w 7009804"/>
              <a:gd name="connsiteY6251" fmla="*/ 2236143 h 5834063"/>
              <a:gd name="connsiteX6252" fmla="*/ 714375 w 7009804"/>
              <a:gd name="connsiteY6252" fmla="*/ 2247305 h 5834063"/>
              <a:gd name="connsiteX6253" fmla="*/ 736699 w 7009804"/>
              <a:gd name="connsiteY6253" fmla="*/ 2247305 h 5834063"/>
              <a:gd name="connsiteX6254" fmla="*/ 736699 w 7009804"/>
              <a:gd name="connsiteY6254" fmla="*/ 2239864 h 5834063"/>
              <a:gd name="connsiteX6255" fmla="*/ 721816 w 7009804"/>
              <a:gd name="connsiteY6255" fmla="*/ 2158008 h 5834063"/>
              <a:gd name="connsiteX6256" fmla="*/ 721816 w 7009804"/>
              <a:gd name="connsiteY6256" fmla="*/ 2165450 h 5834063"/>
              <a:gd name="connsiteX6257" fmla="*/ 729258 w 7009804"/>
              <a:gd name="connsiteY6257" fmla="*/ 2165450 h 5834063"/>
              <a:gd name="connsiteX6258" fmla="*/ 736699 w 7009804"/>
              <a:gd name="connsiteY6258" fmla="*/ 2158008 h 5834063"/>
              <a:gd name="connsiteX6259" fmla="*/ 744141 w 7009804"/>
              <a:gd name="connsiteY6259" fmla="*/ 2165450 h 5834063"/>
              <a:gd name="connsiteX6260" fmla="*/ 744141 w 7009804"/>
              <a:gd name="connsiteY6260" fmla="*/ 2158008 h 5834063"/>
              <a:gd name="connsiteX6261" fmla="*/ 736699 w 7009804"/>
              <a:gd name="connsiteY6261" fmla="*/ 2158008 h 5834063"/>
              <a:gd name="connsiteX6262" fmla="*/ 729258 w 7009804"/>
              <a:gd name="connsiteY6262" fmla="*/ 2158008 h 5834063"/>
              <a:gd name="connsiteX6263" fmla="*/ 721816 w 7009804"/>
              <a:gd name="connsiteY6263" fmla="*/ 2158008 h 5834063"/>
              <a:gd name="connsiteX6264" fmla="*/ 751582 w 7009804"/>
              <a:gd name="connsiteY6264" fmla="*/ 2135684 h 5834063"/>
              <a:gd name="connsiteX6265" fmla="*/ 751582 w 7009804"/>
              <a:gd name="connsiteY6265" fmla="*/ 2143125 h 5834063"/>
              <a:gd name="connsiteX6266" fmla="*/ 759024 w 7009804"/>
              <a:gd name="connsiteY6266" fmla="*/ 2143125 h 5834063"/>
              <a:gd name="connsiteX6267" fmla="*/ 751582 w 7009804"/>
              <a:gd name="connsiteY6267" fmla="*/ 2135684 h 5834063"/>
              <a:gd name="connsiteX6268" fmla="*/ 4524375 w 7009804"/>
              <a:gd name="connsiteY6268" fmla="*/ 2120801 h 5834063"/>
              <a:gd name="connsiteX6269" fmla="*/ 4516934 w 7009804"/>
              <a:gd name="connsiteY6269" fmla="*/ 2128243 h 5834063"/>
              <a:gd name="connsiteX6270" fmla="*/ 4524375 w 7009804"/>
              <a:gd name="connsiteY6270" fmla="*/ 2128243 h 5834063"/>
              <a:gd name="connsiteX6271" fmla="*/ 4531816 w 7009804"/>
              <a:gd name="connsiteY6271" fmla="*/ 2128243 h 5834063"/>
              <a:gd name="connsiteX6272" fmla="*/ 714375 w 7009804"/>
              <a:gd name="connsiteY6272" fmla="*/ 2120801 h 5834063"/>
              <a:gd name="connsiteX6273" fmla="*/ 721816 w 7009804"/>
              <a:gd name="connsiteY6273" fmla="*/ 2128243 h 5834063"/>
              <a:gd name="connsiteX6274" fmla="*/ 729258 w 7009804"/>
              <a:gd name="connsiteY6274" fmla="*/ 2128243 h 5834063"/>
              <a:gd name="connsiteX6275" fmla="*/ 714375 w 7009804"/>
              <a:gd name="connsiteY6275" fmla="*/ 2120801 h 5834063"/>
              <a:gd name="connsiteX6276" fmla="*/ 4583906 w 7009804"/>
              <a:gd name="connsiteY6276" fmla="*/ 2115220 h 5834063"/>
              <a:gd name="connsiteX6277" fmla="*/ 4580185 w 7009804"/>
              <a:gd name="connsiteY6277" fmla="*/ 2117081 h 5834063"/>
              <a:gd name="connsiteX6278" fmla="*/ 4580185 w 7009804"/>
              <a:gd name="connsiteY6278" fmla="*/ 2124522 h 5834063"/>
              <a:gd name="connsiteX6279" fmla="*/ 4587627 w 7009804"/>
              <a:gd name="connsiteY6279" fmla="*/ 2128243 h 5834063"/>
              <a:gd name="connsiteX6280" fmla="*/ 4591347 w 7009804"/>
              <a:gd name="connsiteY6280" fmla="*/ 2124522 h 5834063"/>
              <a:gd name="connsiteX6281" fmla="*/ 4587627 w 7009804"/>
              <a:gd name="connsiteY6281" fmla="*/ 2117081 h 5834063"/>
              <a:gd name="connsiteX6282" fmla="*/ 4583906 w 7009804"/>
              <a:gd name="connsiteY6282" fmla="*/ 2115220 h 5834063"/>
              <a:gd name="connsiteX6283" fmla="*/ 4487168 w 7009804"/>
              <a:gd name="connsiteY6283" fmla="*/ 2068711 h 5834063"/>
              <a:gd name="connsiteX6284" fmla="*/ 4494609 w 7009804"/>
              <a:gd name="connsiteY6284" fmla="*/ 2076153 h 5834063"/>
              <a:gd name="connsiteX6285" fmla="*/ 4502051 w 7009804"/>
              <a:gd name="connsiteY6285" fmla="*/ 2068711 h 5834063"/>
              <a:gd name="connsiteX6286" fmla="*/ 4464844 w 7009804"/>
              <a:gd name="connsiteY6286" fmla="*/ 2061270 h 5834063"/>
              <a:gd name="connsiteX6287" fmla="*/ 4464844 w 7009804"/>
              <a:gd name="connsiteY6287" fmla="*/ 2068711 h 5834063"/>
              <a:gd name="connsiteX6288" fmla="*/ 4472285 w 7009804"/>
              <a:gd name="connsiteY6288" fmla="*/ 2061270 h 5834063"/>
              <a:gd name="connsiteX6289" fmla="*/ 4464844 w 7009804"/>
              <a:gd name="connsiteY6289" fmla="*/ 2061270 h 5834063"/>
              <a:gd name="connsiteX6290" fmla="*/ 651123 w 7009804"/>
              <a:gd name="connsiteY6290" fmla="*/ 2061270 h 5834063"/>
              <a:gd name="connsiteX6291" fmla="*/ 643682 w 7009804"/>
              <a:gd name="connsiteY6291" fmla="*/ 2064991 h 5834063"/>
              <a:gd name="connsiteX6292" fmla="*/ 643682 w 7009804"/>
              <a:gd name="connsiteY6292" fmla="*/ 2072432 h 5834063"/>
              <a:gd name="connsiteX6293" fmla="*/ 654844 w 7009804"/>
              <a:gd name="connsiteY6293" fmla="*/ 2076153 h 5834063"/>
              <a:gd name="connsiteX6294" fmla="*/ 654844 w 7009804"/>
              <a:gd name="connsiteY6294" fmla="*/ 2068711 h 5834063"/>
              <a:gd name="connsiteX6295" fmla="*/ 651123 w 7009804"/>
              <a:gd name="connsiteY6295" fmla="*/ 2061270 h 5834063"/>
              <a:gd name="connsiteX6296" fmla="*/ 513457 w 7009804"/>
              <a:gd name="connsiteY6296" fmla="*/ 1994297 h 5834063"/>
              <a:gd name="connsiteX6297" fmla="*/ 520899 w 7009804"/>
              <a:gd name="connsiteY6297" fmla="*/ 2001739 h 5834063"/>
              <a:gd name="connsiteX6298" fmla="*/ 528340 w 7009804"/>
              <a:gd name="connsiteY6298" fmla="*/ 1994297 h 5834063"/>
              <a:gd name="connsiteX6299" fmla="*/ 520899 w 7009804"/>
              <a:gd name="connsiteY6299" fmla="*/ 1994297 h 5834063"/>
              <a:gd name="connsiteX6300" fmla="*/ 513457 w 7009804"/>
              <a:gd name="connsiteY6300" fmla="*/ 1994297 h 5834063"/>
              <a:gd name="connsiteX6301" fmla="*/ 617637 w 7009804"/>
              <a:gd name="connsiteY6301" fmla="*/ 1986856 h 5834063"/>
              <a:gd name="connsiteX6302" fmla="*/ 625078 w 7009804"/>
              <a:gd name="connsiteY6302" fmla="*/ 2001739 h 5834063"/>
              <a:gd name="connsiteX6303" fmla="*/ 639961 w 7009804"/>
              <a:gd name="connsiteY6303" fmla="*/ 1994297 h 5834063"/>
              <a:gd name="connsiteX6304" fmla="*/ 632520 w 7009804"/>
              <a:gd name="connsiteY6304" fmla="*/ 1990577 h 5834063"/>
              <a:gd name="connsiteX6305" fmla="*/ 617637 w 7009804"/>
              <a:gd name="connsiteY6305" fmla="*/ 1986856 h 5834063"/>
              <a:gd name="connsiteX6306" fmla="*/ 639961 w 7009804"/>
              <a:gd name="connsiteY6306" fmla="*/ 1979415 h 5834063"/>
              <a:gd name="connsiteX6307" fmla="*/ 662285 w 7009804"/>
              <a:gd name="connsiteY6307" fmla="*/ 2001739 h 5834063"/>
              <a:gd name="connsiteX6308" fmla="*/ 684610 w 7009804"/>
              <a:gd name="connsiteY6308" fmla="*/ 2001739 h 5834063"/>
              <a:gd name="connsiteX6309" fmla="*/ 662285 w 7009804"/>
              <a:gd name="connsiteY6309" fmla="*/ 1986856 h 5834063"/>
              <a:gd name="connsiteX6310" fmla="*/ 647403 w 7009804"/>
              <a:gd name="connsiteY6310" fmla="*/ 1979415 h 5834063"/>
              <a:gd name="connsiteX6311" fmla="*/ 639961 w 7009804"/>
              <a:gd name="connsiteY6311" fmla="*/ 1979415 h 5834063"/>
              <a:gd name="connsiteX6312" fmla="*/ 572523 w 7009804"/>
              <a:gd name="connsiteY6312" fmla="*/ 1969648 h 5834063"/>
              <a:gd name="connsiteX6313" fmla="*/ 565547 w 7009804"/>
              <a:gd name="connsiteY6313" fmla="*/ 1971973 h 5834063"/>
              <a:gd name="connsiteX6314" fmla="*/ 572988 w 7009804"/>
              <a:gd name="connsiteY6314" fmla="*/ 1994297 h 5834063"/>
              <a:gd name="connsiteX6315" fmla="*/ 591592 w 7009804"/>
              <a:gd name="connsiteY6315" fmla="*/ 2005459 h 5834063"/>
              <a:gd name="connsiteX6316" fmla="*/ 599033 w 7009804"/>
              <a:gd name="connsiteY6316" fmla="*/ 2009180 h 5834063"/>
              <a:gd name="connsiteX6317" fmla="*/ 602754 w 7009804"/>
              <a:gd name="connsiteY6317" fmla="*/ 2001739 h 5834063"/>
              <a:gd name="connsiteX6318" fmla="*/ 595313 w 7009804"/>
              <a:gd name="connsiteY6318" fmla="*/ 1994297 h 5834063"/>
              <a:gd name="connsiteX6319" fmla="*/ 591592 w 7009804"/>
              <a:gd name="connsiteY6319" fmla="*/ 1986856 h 5834063"/>
              <a:gd name="connsiteX6320" fmla="*/ 587871 w 7009804"/>
              <a:gd name="connsiteY6320" fmla="*/ 1979415 h 5834063"/>
              <a:gd name="connsiteX6321" fmla="*/ 572523 w 7009804"/>
              <a:gd name="connsiteY6321" fmla="*/ 1969648 h 5834063"/>
              <a:gd name="connsiteX6322" fmla="*/ 662285 w 7009804"/>
              <a:gd name="connsiteY6322" fmla="*/ 1964532 h 5834063"/>
              <a:gd name="connsiteX6323" fmla="*/ 654844 w 7009804"/>
              <a:gd name="connsiteY6323" fmla="*/ 1971973 h 5834063"/>
              <a:gd name="connsiteX6324" fmla="*/ 662285 w 7009804"/>
              <a:gd name="connsiteY6324" fmla="*/ 1979415 h 5834063"/>
              <a:gd name="connsiteX6325" fmla="*/ 666006 w 7009804"/>
              <a:gd name="connsiteY6325" fmla="*/ 1975694 h 5834063"/>
              <a:gd name="connsiteX6326" fmla="*/ 666006 w 7009804"/>
              <a:gd name="connsiteY6326" fmla="*/ 1971973 h 5834063"/>
              <a:gd name="connsiteX6327" fmla="*/ 662285 w 7009804"/>
              <a:gd name="connsiteY6327" fmla="*/ 1968252 h 5834063"/>
              <a:gd name="connsiteX6328" fmla="*/ 662285 w 7009804"/>
              <a:gd name="connsiteY6328" fmla="*/ 1964532 h 5834063"/>
              <a:gd name="connsiteX6329" fmla="*/ 654844 w 7009804"/>
              <a:gd name="connsiteY6329" fmla="*/ 1949649 h 5834063"/>
              <a:gd name="connsiteX6330" fmla="*/ 662285 w 7009804"/>
              <a:gd name="connsiteY6330" fmla="*/ 1957090 h 5834063"/>
              <a:gd name="connsiteX6331" fmla="*/ 662285 w 7009804"/>
              <a:gd name="connsiteY6331" fmla="*/ 1949649 h 5834063"/>
              <a:gd name="connsiteX6332" fmla="*/ 654844 w 7009804"/>
              <a:gd name="connsiteY6332" fmla="*/ 1949649 h 5834063"/>
              <a:gd name="connsiteX6333" fmla="*/ 506016 w 7009804"/>
              <a:gd name="connsiteY6333" fmla="*/ 1942208 h 5834063"/>
              <a:gd name="connsiteX6334" fmla="*/ 498574 w 7009804"/>
              <a:gd name="connsiteY6334" fmla="*/ 1945928 h 5834063"/>
              <a:gd name="connsiteX6335" fmla="*/ 506016 w 7009804"/>
              <a:gd name="connsiteY6335" fmla="*/ 1949649 h 5834063"/>
              <a:gd name="connsiteX6336" fmla="*/ 513457 w 7009804"/>
              <a:gd name="connsiteY6336" fmla="*/ 1949649 h 5834063"/>
              <a:gd name="connsiteX6337" fmla="*/ 513457 w 7009804"/>
              <a:gd name="connsiteY6337" fmla="*/ 1945928 h 5834063"/>
              <a:gd name="connsiteX6338" fmla="*/ 506016 w 7009804"/>
              <a:gd name="connsiteY6338" fmla="*/ 1942208 h 5834063"/>
              <a:gd name="connsiteX6339" fmla="*/ 416719 w 7009804"/>
              <a:gd name="connsiteY6339" fmla="*/ 1942208 h 5834063"/>
              <a:gd name="connsiteX6340" fmla="*/ 424160 w 7009804"/>
              <a:gd name="connsiteY6340" fmla="*/ 1949649 h 5834063"/>
              <a:gd name="connsiteX6341" fmla="*/ 418579 w 7009804"/>
              <a:gd name="connsiteY6341" fmla="*/ 1947789 h 5834063"/>
              <a:gd name="connsiteX6342" fmla="*/ 416719 w 7009804"/>
              <a:gd name="connsiteY6342" fmla="*/ 1942208 h 5834063"/>
              <a:gd name="connsiteX6343" fmla="*/ 476250 w 7009804"/>
              <a:gd name="connsiteY6343" fmla="*/ 1927325 h 5834063"/>
              <a:gd name="connsiteX6344" fmla="*/ 468809 w 7009804"/>
              <a:gd name="connsiteY6344" fmla="*/ 1934766 h 5834063"/>
              <a:gd name="connsiteX6345" fmla="*/ 476250 w 7009804"/>
              <a:gd name="connsiteY6345" fmla="*/ 1934766 h 5834063"/>
              <a:gd name="connsiteX6346" fmla="*/ 476250 w 7009804"/>
              <a:gd name="connsiteY6346" fmla="*/ 1927325 h 5834063"/>
              <a:gd name="connsiteX6347" fmla="*/ 297656 w 7009804"/>
              <a:gd name="connsiteY6347" fmla="*/ 1919883 h 5834063"/>
              <a:gd name="connsiteX6348" fmla="*/ 305098 w 7009804"/>
              <a:gd name="connsiteY6348" fmla="*/ 1919883 h 5834063"/>
              <a:gd name="connsiteX6349" fmla="*/ 301377 w 7009804"/>
              <a:gd name="connsiteY6349" fmla="*/ 1927325 h 5834063"/>
              <a:gd name="connsiteX6350" fmla="*/ 297656 w 7009804"/>
              <a:gd name="connsiteY6350" fmla="*/ 1919883 h 5834063"/>
              <a:gd name="connsiteX6351" fmla="*/ 513457 w 7009804"/>
              <a:gd name="connsiteY6351" fmla="*/ 1912442 h 5834063"/>
              <a:gd name="connsiteX6352" fmla="*/ 498574 w 7009804"/>
              <a:gd name="connsiteY6352" fmla="*/ 1919883 h 5834063"/>
              <a:gd name="connsiteX6353" fmla="*/ 506016 w 7009804"/>
              <a:gd name="connsiteY6353" fmla="*/ 1927325 h 5834063"/>
              <a:gd name="connsiteX6354" fmla="*/ 520899 w 7009804"/>
              <a:gd name="connsiteY6354" fmla="*/ 1927325 h 5834063"/>
              <a:gd name="connsiteX6355" fmla="*/ 535781 w 7009804"/>
              <a:gd name="connsiteY6355" fmla="*/ 1934766 h 5834063"/>
              <a:gd name="connsiteX6356" fmla="*/ 528340 w 7009804"/>
              <a:gd name="connsiteY6356" fmla="*/ 1949649 h 5834063"/>
              <a:gd name="connsiteX6357" fmla="*/ 513457 w 7009804"/>
              <a:gd name="connsiteY6357" fmla="*/ 1957090 h 5834063"/>
              <a:gd name="connsiteX6358" fmla="*/ 520899 w 7009804"/>
              <a:gd name="connsiteY6358" fmla="*/ 1964532 h 5834063"/>
              <a:gd name="connsiteX6359" fmla="*/ 550664 w 7009804"/>
              <a:gd name="connsiteY6359" fmla="*/ 1964532 h 5834063"/>
              <a:gd name="connsiteX6360" fmla="*/ 587871 w 7009804"/>
              <a:gd name="connsiteY6360" fmla="*/ 1964532 h 5834063"/>
              <a:gd name="connsiteX6361" fmla="*/ 602754 w 7009804"/>
              <a:gd name="connsiteY6361" fmla="*/ 1979415 h 5834063"/>
              <a:gd name="connsiteX6362" fmla="*/ 610195 w 7009804"/>
              <a:gd name="connsiteY6362" fmla="*/ 1979415 h 5834063"/>
              <a:gd name="connsiteX6363" fmla="*/ 613916 w 7009804"/>
              <a:gd name="connsiteY6363" fmla="*/ 1971973 h 5834063"/>
              <a:gd name="connsiteX6364" fmla="*/ 617637 w 7009804"/>
              <a:gd name="connsiteY6364" fmla="*/ 1971973 h 5834063"/>
              <a:gd name="connsiteX6365" fmla="*/ 617637 w 7009804"/>
              <a:gd name="connsiteY6365" fmla="*/ 1964532 h 5834063"/>
              <a:gd name="connsiteX6366" fmla="*/ 587871 w 7009804"/>
              <a:gd name="connsiteY6366" fmla="*/ 1942208 h 5834063"/>
              <a:gd name="connsiteX6367" fmla="*/ 569268 w 7009804"/>
              <a:gd name="connsiteY6367" fmla="*/ 1934766 h 5834063"/>
              <a:gd name="connsiteX6368" fmla="*/ 565547 w 7009804"/>
              <a:gd name="connsiteY6368" fmla="*/ 1927325 h 5834063"/>
              <a:gd name="connsiteX6369" fmla="*/ 550664 w 7009804"/>
              <a:gd name="connsiteY6369" fmla="*/ 1919883 h 5834063"/>
              <a:gd name="connsiteX6370" fmla="*/ 528340 w 7009804"/>
              <a:gd name="connsiteY6370" fmla="*/ 1912442 h 5834063"/>
              <a:gd name="connsiteX6371" fmla="*/ 200918 w 7009804"/>
              <a:gd name="connsiteY6371" fmla="*/ 1912442 h 5834063"/>
              <a:gd name="connsiteX6372" fmla="*/ 208359 w 7009804"/>
              <a:gd name="connsiteY6372" fmla="*/ 1927325 h 5834063"/>
              <a:gd name="connsiteX6373" fmla="*/ 215801 w 7009804"/>
              <a:gd name="connsiteY6373" fmla="*/ 1949649 h 5834063"/>
              <a:gd name="connsiteX6374" fmla="*/ 208359 w 7009804"/>
              <a:gd name="connsiteY6374" fmla="*/ 1957090 h 5834063"/>
              <a:gd name="connsiteX6375" fmla="*/ 186035 w 7009804"/>
              <a:gd name="connsiteY6375" fmla="*/ 1919883 h 5834063"/>
              <a:gd name="connsiteX6376" fmla="*/ 200918 w 7009804"/>
              <a:gd name="connsiteY6376" fmla="*/ 1912442 h 5834063"/>
              <a:gd name="connsiteX6377" fmla="*/ 4300025 w 7009804"/>
              <a:gd name="connsiteY6377" fmla="*/ 1903107 h 5834063"/>
              <a:gd name="connsiteX6378" fmla="*/ 4304847 w 7009804"/>
              <a:gd name="connsiteY6378" fmla="*/ 1909950 h 5834063"/>
              <a:gd name="connsiteX6379" fmla="*/ 4296190 w 7009804"/>
              <a:gd name="connsiteY6379" fmla="*/ 1919305 h 5834063"/>
              <a:gd name="connsiteX6380" fmla="*/ 4300025 w 7009804"/>
              <a:gd name="connsiteY6380" fmla="*/ 1903107 h 5834063"/>
              <a:gd name="connsiteX6381" fmla="*/ 453926 w 7009804"/>
              <a:gd name="connsiteY6381" fmla="*/ 1897559 h 5834063"/>
              <a:gd name="connsiteX6382" fmla="*/ 450205 w 7009804"/>
              <a:gd name="connsiteY6382" fmla="*/ 1901280 h 5834063"/>
              <a:gd name="connsiteX6383" fmla="*/ 450205 w 7009804"/>
              <a:gd name="connsiteY6383" fmla="*/ 1908721 h 5834063"/>
              <a:gd name="connsiteX6384" fmla="*/ 457646 w 7009804"/>
              <a:gd name="connsiteY6384" fmla="*/ 1912442 h 5834063"/>
              <a:gd name="connsiteX6385" fmla="*/ 461367 w 7009804"/>
              <a:gd name="connsiteY6385" fmla="*/ 1905000 h 5834063"/>
              <a:gd name="connsiteX6386" fmla="*/ 371140 w 7009804"/>
              <a:gd name="connsiteY6386" fmla="*/ 1884537 h 5834063"/>
              <a:gd name="connsiteX6387" fmla="*/ 364629 w 7009804"/>
              <a:gd name="connsiteY6387" fmla="*/ 1886397 h 5834063"/>
              <a:gd name="connsiteX6388" fmla="*/ 357188 w 7009804"/>
              <a:gd name="connsiteY6388" fmla="*/ 1890118 h 5834063"/>
              <a:gd name="connsiteX6389" fmla="*/ 364629 w 7009804"/>
              <a:gd name="connsiteY6389" fmla="*/ 1897559 h 5834063"/>
              <a:gd name="connsiteX6390" fmla="*/ 379512 w 7009804"/>
              <a:gd name="connsiteY6390" fmla="*/ 1901280 h 5834063"/>
              <a:gd name="connsiteX6391" fmla="*/ 401836 w 7009804"/>
              <a:gd name="connsiteY6391" fmla="*/ 1905000 h 5834063"/>
              <a:gd name="connsiteX6392" fmla="*/ 420440 w 7009804"/>
              <a:gd name="connsiteY6392" fmla="*/ 1901280 h 5834063"/>
              <a:gd name="connsiteX6393" fmla="*/ 424160 w 7009804"/>
              <a:gd name="connsiteY6393" fmla="*/ 1897559 h 5834063"/>
              <a:gd name="connsiteX6394" fmla="*/ 386953 w 7009804"/>
              <a:gd name="connsiteY6394" fmla="*/ 1890118 h 5834063"/>
              <a:gd name="connsiteX6395" fmla="*/ 375791 w 7009804"/>
              <a:gd name="connsiteY6395" fmla="*/ 1886397 h 5834063"/>
              <a:gd name="connsiteX6396" fmla="*/ 371140 w 7009804"/>
              <a:gd name="connsiteY6396" fmla="*/ 1884537 h 5834063"/>
              <a:gd name="connsiteX6397" fmla="*/ 4119559 w 7009804"/>
              <a:gd name="connsiteY6397" fmla="*/ 1848986 h 5834063"/>
              <a:gd name="connsiteX6398" fmla="*/ 4112179 w 7009804"/>
              <a:gd name="connsiteY6398" fmla="*/ 1852942 h 5834063"/>
              <a:gd name="connsiteX6399" fmla="*/ 4118280 w 7009804"/>
              <a:gd name="connsiteY6399" fmla="*/ 1854386 h 5834063"/>
              <a:gd name="connsiteX6400" fmla="*/ 4119559 w 7009804"/>
              <a:gd name="connsiteY6400" fmla="*/ 1848986 h 5834063"/>
              <a:gd name="connsiteX6401" fmla="*/ 4254033 w 7009804"/>
              <a:gd name="connsiteY6401" fmla="*/ 1825223 h 5834063"/>
              <a:gd name="connsiteX6402" fmla="*/ 4250664 w 7009804"/>
              <a:gd name="connsiteY6402" fmla="*/ 1825851 h 5834063"/>
              <a:gd name="connsiteX6403" fmla="*/ 4249386 w 7009804"/>
              <a:gd name="connsiteY6403" fmla="*/ 1831250 h 5834063"/>
              <a:gd name="connsiteX6404" fmla="*/ 4254848 w 7009804"/>
              <a:gd name="connsiteY6404" fmla="*/ 1835394 h 5834063"/>
              <a:gd name="connsiteX6405" fmla="*/ 4258537 w 7009804"/>
              <a:gd name="connsiteY6405" fmla="*/ 1833416 h 5834063"/>
              <a:gd name="connsiteX6406" fmla="*/ 4256765 w 7009804"/>
              <a:gd name="connsiteY6406" fmla="*/ 1827295 h 5834063"/>
              <a:gd name="connsiteX6407" fmla="*/ 4254033 w 7009804"/>
              <a:gd name="connsiteY6407" fmla="*/ 1825223 h 5834063"/>
              <a:gd name="connsiteX6408" fmla="*/ 283704 w 7009804"/>
              <a:gd name="connsiteY6408" fmla="*/ 1820820 h 5834063"/>
              <a:gd name="connsiteX6409" fmla="*/ 290215 w 7009804"/>
              <a:gd name="connsiteY6409" fmla="*/ 1823145 h 5834063"/>
              <a:gd name="connsiteX6410" fmla="*/ 290215 w 7009804"/>
              <a:gd name="connsiteY6410" fmla="*/ 1830586 h 5834063"/>
              <a:gd name="connsiteX6411" fmla="*/ 275332 w 7009804"/>
              <a:gd name="connsiteY6411" fmla="*/ 1830586 h 5834063"/>
              <a:gd name="connsiteX6412" fmla="*/ 283704 w 7009804"/>
              <a:gd name="connsiteY6412" fmla="*/ 1820820 h 5834063"/>
              <a:gd name="connsiteX6413" fmla="*/ 4171499 w 7009804"/>
              <a:gd name="connsiteY6413" fmla="*/ 1792858 h 5834063"/>
              <a:gd name="connsiteX6414" fmla="*/ 4182423 w 7009804"/>
              <a:gd name="connsiteY6414" fmla="*/ 1801145 h 5834063"/>
              <a:gd name="connsiteX6415" fmla="*/ 4188523 w 7009804"/>
              <a:gd name="connsiteY6415" fmla="*/ 1802589 h 5834063"/>
              <a:gd name="connsiteX6416" fmla="*/ 4189801 w 7009804"/>
              <a:gd name="connsiteY6416" fmla="*/ 1797190 h 5834063"/>
              <a:gd name="connsiteX6417" fmla="*/ 4159297 w 7009804"/>
              <a:gd name="connsiteY6417" fmla="*/ 1789970 h 5834063"/>
              <a:gd name="connsiteX6418" fmla="*/ 4158019 w 7009804"/>
              <a:gd name="connsiteY6418" fmla="*/ 1795369 h 5834063"/>
              <a:gd name="connsiteX6419" fmla="*/ 4164121 w 7009804"/>
              <a:gd name="connsiteY6419" fmla="*/ 1796813 h 5834063"/>
              <a:gd name="connsiteX6420" fmla="*/ 4165399 w 7009804"/>
              <a:gd name="connsiteY6420" fmla="*/ 1791414 h 5834063"/>
              <a:gd name="connsiteX6421" fmla="*/ 4159297 w 7009804"/>
              <a:gd name="connsiteY6421" fmla="*/ 1789970 h 5834063"/>
              <a:gd name="connsiteX6422" fmla="*/ 4142274 w 7009804"/>
              <a:gd name="connsiteY6422" fmla="*/ 1780238 h 5834063"/>
              <a:gd name="connsiteX6423" fmla="*/ 4134895 w 7009804"/>
              <a:gd name="connsiteY6423" fmla="*/ 1784194 h 5834063"/>
              <a:gd name="connsiteX6424" fmla="*/ 4140995 w 7009804"/>
              <a:gd name="connsiteY6424" fmla="*/ 1785638 h 5834063"/>
              <a:gd name="connsiteX6425" fmla="*/ 4142274 w 7009804"/>
              <a:gd name="connsiteY6425" fmla="*/ 1780238 h 5834063"/>
              <a:gd name="connsiteX6426" fmla="*/ 483691 w 7009804"/>
              <a:gd name="connsiteY6426" fmla="*/ 1741290 h 5834063"/>
              <a:gd name="connsiteX6427" fmla="*/ 476250 w 7009804"/>
              <a:gd name="connsiteY6427" fmla="*/ 1748731 h 5834063"/>
              <a:gd name="connsiteX6428" fmla="*/ 491133 w 7009804"/>
              <a:gd name="connsiteY6428" fmla="*/ 1763614 h 5834063"/>
              <a:gd name="connsiteX6429" fmla="*/ 513457 w 7009804"/>
              <a:gd name="connsiteY6429" fmla="*/ 1771055 h 5834063"/>
              <a:gd name="connsiteX6430" fmla="*/ 546944 w 7009804"/>
              <a:gd name="connsiteY6430" fmla="*/ 1782217 h 5834063"/>
              <a:gd name="connsiteX6431" fmla="*/ 558106 w 7009804"/>
              <a:gd name="connsiteY6431" fmla="*/ 1785938 h 5834063"/>
              <a:gd name="connsiteX6432" fmla="*/ 569268 w 7009804"/>
              <a:gd name="connsiteY6432" fmla="*/ 1789659 h 5834063"/>
              <a:gd name="connsiteX6433" fmla="*/ 572988 w 7009804"/>
              <a:gd name="connsiteY6433" fmla="*/ 1793379 h 5834063"/>
              <a:gd name="connsiteX6434" fmla="*/ 580430 w 7009804"/>
              <a:gd name="connsiteY6434" fmla="*/ 1793379 h 5834063"/>
              <a:gd name="connsiteX6435" fmla="*/ 569268 w 7009804"/>
              <a:gd name="connsiteY6435" fmla="*/ 1778497 h 5834063"/>
              <a:gd name="connsiteX6436" fmla="*/ 546944 w 7009804"/>
              <a:gd name="connsiteY6436" fmla="*/ 1763614 h 5834063"/>
              <a:gd name="connsiteX6437" fmla="*/ 520899 w 7009804"/>
              <a:gd name="connsiteY6437" fmla="*/ 1756172 h 5834063"/>
              <a:gd name="connsiteX6438" fmla="*/ 498574 w 7009804"/>
              <a:gd name="connsiteY6438" fmla="*/ 1748731 h 5834063"/>
              <a:gd name="connsiteX6439" fmla="*/ 483691 w 7009804"/>
              <a:gd name="connsiteY6439" fmla="*/ 1741290 h 5834063"/>
              <a:gd name="connsiteX6440" fmla="*/ 4108515 w 7009804"/>
              <a:gd name="connsiteY6440" fmla="*/ 1732333 h 5834063"/>
              <a:gd name="connsiteX6441" fmla="*/ 4107237 w 7009804"/>
              <a:gd name="connsiteY6441" fmla="*/ 1737733 h 5834063"/>
              <a:gd name="connsiteX6442" fmla="*/ 4113338 w 7009804"/>
              <a:gd name="connsiteY6442" fmla="*/ 1739177 h 5834063"/>
              <a:gd name="connsiteX6443" fmla="*/ 4114616 w 7009804"/>
              <a:gd name="connsiteY6443" fmla="*/ 1733778 h 5834063"/>
              <a:gd name="connsiteX6444" fmla="*/ 4108515 w 7009804"/>
              <a:gd name="connsiteY6444" fmla="*/ 1732333 h 5834063"/>
              <a:gd name="connsiteX6445" fmla="*/ 481831 w 7009804"/>
              <a:gd name="connsiteY6445" fmla="*/ 1716175 h 5834063"/>
              <a:gd name="connsiteX6446" fmla="*/ 468809 w 7009804"/>
              <a:gd name="connsiteY6446" fmla="*/ 1718965 h 5834063"/>
              <a:gd name="connsiteX6447" fmla="*/ 498574 w 7009804"/>
              <a:gd name="connsiteY6447" fmla="*/ 1733848 h 5834063"/>
              <a:gd name="connsiteX6448" fmla="*/ 509736 w 7009804"/>
              <a:gd name="connsiteY6448" fmla="*/ 1733848 h 5834063"/>
              <a:gd name="connsiteX6449" fmla="*/ 513457 w 7009804"/>
              <a:gd name="connsiteY6449" fmla="*/ 1733848 h 5834063"/>
              <a:gd name="connsiteX6450" fmla="*/ 535781 w 7009804"/>
              <a:gd name="connsiteY6450" fmla="*/ 1741290 h 5834063"/>
              <a:gd name="connsiteX6451" fmla="*/ 506016 w 7009804"/>
              <a:gd name="connsiteY6451" fmla="*/ 1722686 h 5834063"/>
              <a:gd name="connsiteX6452" fmla="*/ 481831 w 7009804"/>
              <a:gd name="connsiteY6452" fmla="*/ 1716175 h 5834063"/>
              <a:gd name="connsiteX6453" fmla="*/ 4155344 w 7009804"/>
              <a:gd name="connsiteY6453" fmla="*/ 1697803 h 5834063"/>
              <a:gd name="connsiteX6454" fmla="*/ 4160805 w 7009804"/>
              <a:gd name="connsiteY6454" fmla="*/ 1701947 h 5834063"/>
              <a:gd name="connsiteX6455" fmla="*/ 4161444 w 7009804"/>
              <a:gd name="connsiteY6455" fmla="*/ 1699247 h 5834063"/>
              <a:gd name="connsiteX6456" fmla="*/ 4155344 w 7009804"/>
              <a:gd name="connsiteY6456" fmla="*/ 1697803 h 5834063"/>
              <a:gd name="connsiteX6457" fmla="*/ 519038 w 7009804"/>
              <a:gd name="connsiteY6457" fmla="*/ 1691060 h 5834063"/>
              <a:gd name="connsiteX6458" fmla="*/ 509736 w 7009804"/>
              <a:gd name="connsiteY6458" fmla="*/ 1692920 h 5834063"/>
              <a:gd name="connsiteX6459" fmla="*/ 494854 w 7009804"/>
              <a:gd name="connsiteY6459" fmla="*/ 1700362 h 5834063"/>
              <a:gd name="connsiteX6460" fmla="*/ 498574 w 7009804"/>
              <a:gd name="connsiteY6460" fmla="*/ 1704083 h 5834063"/>
              <a:gd name="connsiteX6461" fmla="*/ 520899 w 7009804"/>
              <a:gd name="connsiteY6461" fmla="*/ 1704083 h 5834063"/>
              <a:gd name="connsiteX6462" fmla="*/ 524619 w 7009804"/>
              <a:gd name="connsiteY6462" fmla="*/ 1692920 h 5834063"/>
              <a:gd name="connsiteX6463" fmla="*/ 519038 w 7009804"/>
              <a:gd name="connsiteY6463" fmla="*/ 1691060 h 5834063"/>
              <a:gd name="connsiteX6464" fmla="*/ 4107815 w 7009804"/>
              <a:gd name="connsiteY6464" fmla="*/ 1680851 h 5834063"/>
              <a:gd name="connsiteX6465" fmla="*/ 4100437 w 7009804"/>
              <a:gd name="connsiteY6465" fmla="*/ 1684806 h 5834063"/>
              <a:gd name="connsiteX6466" fmla="*/ 4112639 w 7009804"/>
              <a:gd name="connsiteY6466" fmla="*/ 1687694 h 5834063"/>
              <a:gd name="connsiteX6467" fmla="*/ 4107815 w 7009804"/>
              <a:gd name="connsiteY6467" fmla="*/ 1680851 h 5834063"/>
              <a:gd name="connsiteX6468" fmla="*/ 439043 w 7009804"/>
              <a:gd name="connsiteY6468" fmla="*/ 1674317 h 5834063"/>
              <a:gd name="connsiteX6469" fmla="*/ 439043 w 7009804"/>
              <a:gd name="connsiteY6469" fmla="*/ 1681758 h 5834063"/>
              <a:gd name="connsiteX6470" fmla="*/ 446485 w 7009804"/>
              <a:gd name="connsiteY6470" fmla="*/ 1674317 h 5834063"/>
              <a:gd name="connsiteX6471" fmla="*/ 402766 w 7009804"/>
              <a:gd name="connsiteY6471" fmla="*/ 1662225 h 5834063"/>
              <a:gd name="connsiteX6472" fmla="*/ 401836 w 7009804"/>
              <a:gd name="connsiteY6472" fmla="*/ 1666875 h 5834063"/>
              <a:gd name="connsiteX6473" fmla="*/ 409278 w 7009804"/>
              <a:gd name="connsiteY6473" fmla="*/ 1666875 h 5834063"/>
              <a:gd name="connsiteX6474" fmla="*/ 405557 w 7009804"/>
              <a:gd name="connsiteY6474" fmla="*/ 1663155 h 5834063"/>
              <a:gd name="connsiteX6475" fmla="*/ 402766 w 7009804"/>
              <a:gd name="connsiteY6475" fmla="*/ 1662225 h 5834063"/>
              <a:gd name="connsiteX6476" fmla="*/ 327422 w 7009804"/>
              <a:gd name="connsiteY6476" fmla="*/ 1625948 h 5834063"/>
              <a:gd name="connsiteX6477" fmla="*/ 319981 w 7009804"/>
              <a:gd name="connsiteY6477" fmla="*/ 1629668 h 5834063"/>
              <a:gd name="connsiteX6478" fmla="*/ 312539 w 7009804"/>
              <a:gd name="connsiteY6478" fmla="*/ 1640831 h 5834063"/>
              <a:gd name="connsiteX6479" fmla="*/ 319981 w 7009804"/>
              <a:gd name="connsiteY6479" fmla="*/ 1644551 h 5834063"/>
              <a:gd name="connsiteX6480" fmla="*/ 334864 w 7009804"/>
              <a:gd name="connsiteY6480" fmla="*/ 1651993 h 5834063"/>
              <a:gd name="connsiteX6481" fmla="*/ 372070 w 7009804"/>
              <a:gd name="connsiteY6481" fmla="*/ 1659434 h 5834063"/>
              <a:gd name="connsiteX6482" fmla="*/ 386953 w 7009804"/>
              <a:gd name="connsiteY6482" fmla="*/ 1666875 h 5834063"/>
              <a:gd name="connsiteX6483" fmla="*/ 394395 w 7009804"/>
              <a:gd name="connsiteY6483" fmla="*/ 1666875 h 5834063"/>
              <a:gd name="connsiteX6484" fmla="*/ 375791 w 7009804"/>
              <a:gd name="connsiteY6484" fmla="*/ 1648272 h 5834063"/>
              <a:gd name="connsiteX6485" fmla="*/ 349746 w 7009804"/>
              <a:gd name="connsiteY6485" fmla="*/ 1637110 h 5834063"/>
              <a:gd name="connsiteX6486" fmla="*/ 334864 w 7009804"/>
              <a:gd name="connsiteY6486" fmla="*/ 1629668 h 5834063"/>
              <a:gd name="connsiteX6487" fmla="*/ 327422 w 7009804"/>
              <a:gd name="connsiteY6487" fmla="*/ 1625948 h 5834063"/>
              <a:gd name="connsiteX6488" fmla="*/ 208359 w 7009804"/>
              <a:gd name="connsiteY6488" fmla="*/ 1622227 h 5834063"/>
              <a:gd name="connsiteX6489" fmla="*/ 200918 w 7009804"/>
              <a:gd name="connsiteY6489" fmla="*/ 1625948 h 5834063"/>
              <a:gd name="connsiteX6490" fmla="*/ 208359 w 7009804"/>
              <a:gd name="connsiteY6490" fmla="*/ 1637110 h 5834063"/>
              <a:gd name="connsiteX6491" fmla="*/ 230684 w 7009804"/>
              <a:gd name="connsiteY6491" fmla="*/ 1637110 h 5834063"/>
              <a:gd name="connsiteX6492" fmla="*/ 208359 w 7009804"/>
              <a:gd name="connsiteY6492" fmla="*/ 1622227 h 5834063"/>
              <a:gd name="connsiteX6493" fmla="*/ 104180 w 7009804"/>
              <a:gd name="connsiteY6493" fmla="*/ 1622227 h 5834063"/>
              <a:gd name="connsiteX6494" fmla="*/ 104180 w 7009804"/>
              <a:gd name="connsiteY6494" fmla="*/ 1629668 h 5834063"/>
              <a:gd name="connsiteX6495" fmla="*/ 111621 w 7009804"/>
              <a:gd name="connsiteY6495" fmla="*/ 1629668 h 5834063"/>
              <a:gd name="connsiteX6496" fmla="*/ 159990 w 7009804"/>
              <a:gd name="connsiteY6496" fmla="*/ 1592461 h 5834063"/>
              <a:gd name="connsiteX6497" fmla="*/ 171152 w 7009804"/>
              <a:gd name="connsiteY6497" fmla="*/ 1596182 h 5834063"/>
              <a:gd name="connsiteX6498" fmla="*/ 163711 w 7009804"/>
              <a:gd name="connsiteY6498" fmla="*/ 1607344 h 5834063"/>
              <a:gd name="connsiteX6499" fmla="*/ 152549 w 7009804"/>
              <a:gd name="connsiteY6499" fmla="*/ 1603624 h 5834063"/>
              <a:gd name="connsiteX6500" fmla="*/ 148828 w 7009804"/>
              <a:gd name="connsiteY6500" fmla="*/ 1599903 h 5834063"/>
              <a:gd name="connsiteX6501" fmla="*/ 159990 w 7009804"/>
              <a:gd name="connsiteY6501" fmla="*/ 1592461 h 5834063"/>
              <a:gd name="connsiteX6502" fmla="*/ 4040298 w 7009804"/>
              <a:gd name="connsiteY6502" fmla="*/ 1585042 h 5834063"/>
              <a:gd name="connsiteX6503" fmla="*/ 4039020 w 7009804"/>
              <a:gd name="connsiteY6503" fmla="*/ 1590441 h 5834063"/>
              <a:gd name="connsiteX6504" fmla="*/ 4045121 w 7009804"/>
              <a:gd name="connsiteY6504" fmla="*/ 1591886 h 5834063"/>
              <a:gd name="connsiteX6505" fmla="*/ 4045760 w 7009804"/>
              <a:gd name="connsiteY6505" fmla="*/ 1589186 h 5834063"/>
              <a:gd name="connsiteX6506" fmla="*/ 4040298 w 7009804"/>
              <a:gd name="connsiteY6506" fmla="*/ 1585042 h 5834063"/>
              <a:gd name="connsiteX6507" fmla="*/ 7441 w 7009804"/>
              <a:gd name="connsiteY6507" fmla="*/ 1577579 h 5834063"/>
              <a:gd name="connsiteX6508" fmla="*/ 14883 w 7009804"/>
              <a:gd name="connsiteY6508" fmla="*/ 1585020 h 5834063"/>
              <a:gd name="connsiteX6509" fmla="*/ 29766 w 7009804"/>
              <a:gd name="connsiteY6509" fmla="*/ 1603624 h 5834063"/>
              <a:gd name="connsiteX6510" fmla="*/ 37207 w 7009804"/>
              <a:gd name="connsiteY6510" fmla="*/ 1614786 h 5834063"/>
              <a:gd name="connsiteX6511" fmla="*/ 33486 w 7009804"/>
              <a:gd name="connsiteY6511" fmla="*/ 1622227 h 5834063"/>
              <a:gd name="connsiteX6512" fmla="*/ 22324 w 7009804"/>
              <a:gd name="connsiteY6512" fmla="*/ 1614786 h 5834063"/>
              <a:gd name="connsiteX6513" fmla="*/ 14883 w 7009804"/>
              <a:gd name="connsiteY6513" fmla="*/ 1599903 h 5834063"/>
              <a:gd name="connsiteX6514" fmla="*/ 7441 w 7009804"/>
              <a:gd name="connsiteY6514" fmla="*/ 1588741 h 5834063"/>
              <a:gd name="connsiteX6515" fmla="*/ 7441 w 7009804"/>
              <a:gd name="connsiteY6515" fmla="*/ 1577579 h 5834063"/>
              <a:gd name="connsiteX6516" fmla="*/ 4033405 w 7009804"/>
              <a:gd name="connsiteY6516" fmla="*/ 1556327 h 5834063"/>
              <a:gd name="connsiteX6517" fmla="*/ 4027747 w 7009804"/>
              <a:gd name="connsiteY6517" fmla="*/ 1556412 h 5834063"/>
              <a:gd name="connsiteX6518" fmla="*/ 4025829 w 7009804"/>
              <a:gd name="connsiteY6518" fmla="*/ 1564512 h 5834063"/>
              <a:gd name="connsiteX6519" fmla="*/ 4038031 w 7009804"/>
              <a:gd name="connsiteY6519" fmla="*/ 1567400 h 5834063"/>
              <a:gd name="connsiteX6520" fmla="*/ 4036899 w 7009804"/>
              <a:gd name="connsiteY6520" fmla="*/ 1558578 h 5834063"/>
              <a:gd name="connsiteX6521" fmla="*/ 4033405 w 7009804"/>
              <a:gd name="connsiteY6521" fmla="*/ 1556327 h 5834063"/>
              <a:gd name="connsiteX6522" fmla="*/ 4131110 w 7009804"/>
              <a:gd name="connsiteY6522" fmla="*/ 1555220 h 5834063"/>
              <a:gd name="connsiteX6523" fmla="*/ 4137211 w 7009804"/>
              <a:gd name="connsiteY6523" fmla="*/ 1556664 h 5834063"/>
              <a:gd name="connsiteX6524" fmla="*/ 4139622 w 7009804"/>
              <a:gd name="connsiteY6524" fmla="*/ 1560086 h 5834063"/>
              <a:gd name="connsiteX6525" fmla="*/ 4142034 w 7009804"/>
              <a:gd name="connsiteY6525" fmla="*/ 1563508 h 5834063"/>
              <a:gd name="connsiteX6526" fmla="*/ 4135932 w 7009804"/>
              <a:gd name="connsiteY6526" fmla="*/ 1562064 h 5834063"/>
              <a:gd name="connsiteX6527" fmla="*/ 4130471 w 7009804"/>
              <a:gd name="connsiteY6527" fmla="*/ 1557920 h 5834063"/>
              <a:gd name="connsiteX6528" fmla="*/ 4131110 w 7009804"/>
              <a:gd name="connsiteY6528" fmla="*/ 1555220 h 5834063"/>
              <a:gd name="connsiteX6529" fmla="*/ 4150690 w 7009804"/>
              <a:gd name="connsiteY6529" fmla="*/ 1554153 h 5834063"/>
              <a:gd name="connsiteX6530" fmla="*/ 4160336 w 7009804"/>
              <a:gd name="connsiteY6530" fmla="*/ 1567840 h 5834063"/>
              <a:gd name="connsiteX6531" fmla="*/ 4165158 w 7009804"/>
              <a:gd name="connsiteY6531" fmla="*/ 1574683 h 5834063"/>
              <a:gd name="connsiteX6532" fmla="*/ 4162602 w 7009804"/>
              <a:gd name="connsiteY6532" fmla="*/ 1585482 h 5834063"/>
              <a:gd name="connsiteX6533" fmla="*/ 4161469 w 7009804"/>
              <a:gd name="connsiteY6533" fmla="*/ 1576661 h 5834063"/>
              <a:gd name="connsiteX6534" fmla="*/ 4154235 w 7009804"/>
              <a:gd name="connsiteY6534" fmla="*/ 1566396 h 5834063"/>
              <a:gd name="connsiteX6535" fmla="*/ 4150690 w 7009804"/>
              <a:gd name="connsiteY6535" fmla="*/ 1554153 h 5834063"/>
              <a:gd name="connsiteX6536" fmla="*/ 4127566 w 7009804"/>
              <a:gd name="connsiteY6536" fmla="*/ 1542977 h 5834063"/>
              <a:gd name="connsiteX6537" fmla="*/ 4133666 w 7009804"/>
              <a:gd name="connsiteY6537" fmla="*/ 1544421 h 5834063"/>
              <a:gd name="connsiteX6538" fmla="*/ 4132388 w 7009804"/>
              <a:gd name="connsiteY6538" fmla="*/ 1549821 h 5834063"/>
              <a:gd name="connsiteX6539" fmla="*/ 4127566 w 7009804"/>
              <a:gd name="connsiteY6539" fmla="*/ 1542977 h 5834063"/>
              <a:gd name="connsiteX6540" fmla="*/ 66973 w 7009804"/>
              <a:gd name="connsiteY6540" fmla="*/ 1540372 h 5834063"/>
              <a:gd name="connsiteX6541" fmla="*/ 81855 w 7009804"/>
              <a:gd name="connsiteY6541" fmla="*/ 1555254 h 5834063"/>
              <a:gd name="connsiteX6542" fmla="*/ 96738 w 7009804"/>
              <a:gd name="connsiteY6542" fmla="*/ 1562696 h 5834063"/>
              <a:gd name="connsiteX6543" fmla="*/ 104180 w 7009804"/>
              <a:gd name="connsiteY6543" fmla="*/ 1570137 h 5834063"/>
              <a:gd name="connsiteX6544" fmla="*/ 74414 w 7009804"/>
              <a:gd name="connsiteY6544" fmla="*/ 1562696 h 5834063"/>
              <a:gd name="connsiteX6545" fmla="*/ 66973 w 7009804"/>
              <a:gd name="connsiteY6545" fmla="*/ 1540372 h 5834063"/>
              <a:gd name="connsiteX6546" fmla="*/ 4087417 w 7009804"/>
              <a:gd name="connsiteY6546" fmla="*/ 1522071 h 5834063"/>
              <a:gd name="connsiteX6547" fmla="*/ 4089827 w 7009804"/>
              <a:gd name="connsiteY6547" fmla="*/ 1525492 h 5834063"/>
              <a:gd name="connsiteX6548" fmla="*/ 4088549 w 7009804"/>
              <a:gd name="connsiteY6548" fmla="*/ 1530891 h 5834063"/>
              <a:gd name="connsiteX6549" fmla="*/ 4086139 w 7009804"/>
              <a:gd name="connsiteY6549" fmla="*/ 1527470 h 5834063"/>
              <a:gd name="connsiteX6550" fmla="*/ 4087417 w 7009804"/>
              <a:gd name="connsiteY6550" fmla="*/ 1522071 h 5834063"/>
              <a:gd name="connsiteX6551" fmla="*/ 81855 w 7009804"/>
              <a:gd name="connsiteY6551" fmla="*/ 1503165 h 5834063"/>
              <a:gd name="connsiteX6552" fmla="*/ 81855 w 7009804"/>
              <a:gd name="connsiteY6552" fmla="*/ 1510606 h 5834063"/>
              <a:gd name="connsiteX6553" fmla="*/ 81855 w 7009804"/>
              <a:gd name="connsiteY6553" fmla="*/ 1518047 h 5834063"/>
              <a:gd name="connsiteX6554" fmla="*/ 74414 w 7009804"/>
              <a:gd name="connsiteY6554" fmla="*/ 1510606 h 5834063"/>
              <a:gd name="connsiteX6555" fmla="*/ 81855 w 7009804"/>
              <a:gd name="connsiteY6555" fmla="*/ 1503165 h 5834063"/>
              <a:gd name="connsiteX6556" fmla="*/ 4035066 w 7009804"/>
              <a:gd name="connsiteY6556" fmla="*/ 1498275 h 5834063"/>
              <a:gd name="connsiteX6557" fmla="*/ 4041166 w 7009804"/>
              <a:gd name="connsiteY6557" fmla="*/ 1499719 h 5834063"/>
              <a:gd name="connsiteX6558" fmla="*/ 4058191 w 7009804"/>
              <a:gd name="connsiteY6558" fmla="*/ 1509451 h 5834063"/>
              <a:gd name="connsiteX6559" fmla="*/ 4039888 w 7009804"/>
              <a:gd name="connsiteY6559" fmla="*/ 1505118 h 5834063"/>
              <a:gd name="connsiteX6560" fmla="*/ 4035066 w 7009804"/>
              <a:gd name="connsiteY6560" fmla="*/ 1498275 h 5834063"/>
              <a:gd name="connsiteX6561" fmla="*/ 4010662 w 7009804"/>
              <a:gd name="connsiteY6561" fmla="*/ 1492499 h 5834063"/>
              <a:gd name="connsiteX6562" fmla="*/ 4003284 w 7009804"/>
              <a:gd name="connsiteY6562" fmla="*/ 1496454 h 5834063"/>
              <a:gd name="connsiteX6563" fmla="*/ 4009385 w 7009804"/>
              <a:gd name="connsiteY6563" fmla="*/ 1497898 h 5834063"/>
              <a:gd name="connsiteX6564" fmla="*/ 573919 w 7009804"/>
              <a:gd name="connsiteY6564" fmla="*/ 1484561 h 5834063"/>
              <a:gd name="connsiteX6565" fmla="*/ 572988 w 7009804"/>
              <a:gd name="connsiteY6565" fmla="*/ 1488282 h 5834063"/>
              <a:gd name="connsiteX6566" fmla="*/ 572988 w 7009804"/>
              <a:gd name="connsiteY6566" fmla="*/ 1495723 h 5834063"/>
              <a:gd name="connsiteX6567" fmla="*/ 576709 w 7009804"/>
              <a:gd name="connsiteY6567" fmla="*/ 1488282 h 5834063"/>
              <a:gd name="connsiteX6568" fmla="*/ 573919 w 7009804"/>
              <a:gd name="connsiteY6568" fmla="*/ 1484561 h 5834063"/>
              <a:gd name="connsiteX6569" fmla="*/ 148828 w 7009804"/>
              <a:gd name="connsiteY6569" fmla="*/ 1451075 h 5834063"/>
              <a:gd name="connsiteX6570" fmla="*/ 152549 w 7009804"/>
              <a:gd name="connsiteY6570" fmla="*/ 1451075 h 5834063"/>
              <a:gd name="connsiteX6571" fmla="*/ 156270 w 7009804"/>
              <a:gd name="connsiteY6571" fmla="*/ 1458516 h 5834063"/>
              <a:gd name="connsiteX6572" fmla="*/ 159990 w 7009804"/>
              <a:gd name="connsiteY6572" fmla="*/ 1465958 h 5834063"/>
              <a:gd name="connsiteX6573" fmla="*/ 148828 w 7009804"/>
              <a:gd name="connsiteY6573" fmla="*/ 1465958 h 5834063"/>
              <a:gd name="connsiteX6574" fmla="*/ 148828 w 7009804"/>
              <a:gd name="connsiteY6574" fmla="*/ 1458516 h 5834063"/>
              <a:gd name="connsiteX6575" fmla="*/ 148828 w 7009804"/>
              <a:gd name="connsiteY6575" fmla="*/ 1451075 h 5834063"/>
              <a:gd name="connsiteX6576" fmla="*/ 513457 w 7009804"/>
              <a:gd name="connsiteY6576" fmla="*/ 1443633 h 5834063"/>
              <a:gd name="connsiteX6577" fmla="*/ 520899 w 7009804"/>
              <a:gd name="connsiteY6577" fmla="*/ 1458516 h 5834063"/>
              <a:gd name="connsiteX6578" fmla="*/ 535781 w 7009804"/>
              <a:gd name="connsiteY6578" fmla="*/ 1465958 h 5834063"/>
              <a:gd name="connsiteX6579" fmla="*/ 539502 w 7009804"/>
              <a:gd name="connsiteY6579" fmla="*/ 1465958 h 5834063"/>
              <a:gd name="connsiteX6580" fmla="*/ 543223 w 7009804"/>
              <a:gd name="connsiteY6580" fmla="*/ 1465958 h 5834063"/>
              <a:gd name="connsiteX6581" fmla="*/ 532061 w 7009804"/>
              <a:gd name="connsiteY6581" fmla="*/ 1451075 h 5834063"/>
              <a:gd name="connsiteX6582" fmla="*/ 513457 w 7009804"/>
              <a:gd name="connsiteY6582" fmla="*/ 1443633 h 5834063"/>
              <a:gd name="connsiteX6583" fmla="*/ 126504 w 7009804"/>
              <a:gd name="connsiteY6583" fmla="*/ 1421309 h 5834063"/>
              <a:gd name="connsiteX6584" fmla="*/ 141387 w 7009804"/>
              <a:gd name="connsiteY6584" fmla="*/ 1425030 h 5834063"/>
              <a:gd name="connsiteX6585" fmla="*/ 148828 w 7009804"/>
              <a:gd name="connsiteY6585" fmla="*/ 1436192 h 5834063"/>
              <a:gd name="connsiteX6586" fmla="*/ 133945 w 7009804"/>
              <a:gd name="connsiteY6586" fmla="*/ 1428750 h 5834063"/>
              <a:gd name="connsiteX6587" fmla="*/ 3946979 w 7009804"/>
              <a:gd name="connsiteY6587" fmla="*/ 1380492 h 5834063"/>
              <a:gd name="connsiteX6588" fmla="*/ 3956625 w 7009804"/>
              <a:gd name="connsiteY6588" fmla="*/ 1394179 h 5834063"/>
              <a:gd name="connsiteX6589" fmla="*/ 3961447 w 7009804"/>
              <a:gd name="connsiteY6589" fmla="*/ 1401022 h 5834063"/>
              <a:gd name="connsiteX6590" fmla="*/ 3958891 w 7009804"/>
              <a:gd name="connsiteY6590" fmla="*/ 1411821 h 5834063"/>
              <a:gd name="connsiteX6591" fmla="*/ 3950524 w 7009804"/>
              <a:gd name="connsiteY6591" fmla="*/ 1392735 h 5834063"/>
              <a:gd name="connsiteX6592" fmla="*/ 3946979 w 7009804"/>
              <a:gd name="connsiteY6592" fmla="*/ 1380492 h 5834063"/>
              <a:gd name="connsiteX6593" fmla="*/ 3921298 w 7009804"/>
              <a:gd name="connsiteY6593" fmla="*/ 1380115 h 5834063"/>
              <a:gd name="connsiteX6594" fmla="*/ 3927399 w 7009804"/>
              <a:gd name="connsiteY6594" fmla="*/ 1381559 h 5834063"/>
              <a:gd name="connsiteX6595" fmla="*/ 3935911 w 7009804"/>
              <a:gd name="connsiteY6595" fmla="*/ 1386425 h 5834063"/>
              <a:gd name="connsiteX6596" fmla="*/ 3938322 w 7009804"/>
              <a:gd name="connsiteY6596" fmla="*/ 1389847 h 5834063"/>
              <a:gd name="connsiteX6597" fmla="*/ 3932222 w 7009804"/>
              <a:gd name="connsiteY6597" fmla="*/ 1388403 h 5834063"/>
              <a:gd name="connsiteX6598" fmla="*/ 3926760 w 7009804"/>
              <a:gd name="connsiteY6598" fmla="*/ 1384259 h 5834063"/>
              <a:gd name="connsiteX6599" fmla="*/ 3921298 w 7009804"/>
              <a:gd name="connsiteY6599" fmla="*/ 1380115 h 5834063"/>
              <a:gd name="connsiteX6600" fmla="*/ 3923854 w 7009804"/>
              <a:gd name="connsiteY6600" fmla="*/ 1369316 h 5834063"/>
              <a:gd name="connsiteX6601" fmla="*/ 3929956 w 7009804"/>
              <a:gd name="connsiteY6601" fmla="*/ 1370760 h 5834063"/>
              <a:gd name="connsiteX6602" fmla="*/ 3928677 w 7009804"/>
              <a:gd name="connsiteY6602" fmla="*/ 1376160 h 5834063"/>
              <a:gd name="connsiteX6603" fmla="*/ 3923854 w 7009804"/>
              <a:gd name="connsiteY6603" fmla="*/ 1369316 h 5834063"/>
              <a:gd name="connsiteX6604" fmla="*/ 3880655 w 7009804"/>
              <a:gd name="connsiteY6604" fmla="*/ 1347687 h 5834063"/>
              <a:gd name="connsiteX6605" fmla="*/ 3886117 w 7009804"/>
              <a:gd name="connsiteY6605" fmla="*/ 1351830 h 5834063"/>
              <a:gd name="connsiteX6606" fmla="*/ 3884839 w 7009804"/>
              <a:gd name="connsiteY6606" fmla="*/ 1357230 h 5834063"/>
              <a:gd name="connsiteX6607" fmla="*/ 3879377 w 7009804"/>
              <a:gd name="connsiteY6607" fmla="*/ 1353086 h 5834063"/>
              <a:gd name="connsiteX6608" fmla="*/ 3880655 w 7009804"/>
              <a:gd name="connsiteY6608" fmla="*/ 1347687 h 5834063"/>
              <a:gd name="connsiteX6609" fmla="*/ 3810496 w 7009804"/>
              <a:gd name="connsiteY6609" fmla="*/ 1331080 h 5834063"/>
              <a:gd name="connsiteX6610" fmla="*/ 3816597 w 7009804"/>
              <a:gd name="connsiteY6610" fmla="*/ 1332525 h 5834063"/>
              <a:gd name="connsiteX6611" fmla="*/ 3812269 w 7009804"/>
              <a:gd name="connsiteY6611" fmla="*/ 1337202 h 5834063"/>
              <a:gd name="connsiteX6612" fmla="*/ 3810496 w 7009804"/>
              <a:gd name="connsiteY6612" fmla="*/ 1331080 h 5834063"/>
              <a:gd name="connsiteX6613" fmla="*/ 3792194 w 7009804"/>
              <a:gd name="connsiteY6613" fmla="*/ 1326748 h 5834063"/>
              <a:gd name="connsiteX6614" fmla="*/ 3798295 w 7009804"/>
              <a:gd name="connsiteY6614" fmla="*/ 1328192 h 5834063"/>
              <a:gd name="connsiteX6615" fmla="*/ 3797656 w 7009804"/>
              <a:gd name="connsiteY6615" fmla="*/ 1330892 h 5834063"/>
              <a:gd name="connsiteX6616" fmla="*/ 3790916 w 7009804"/>
              <a:gd name="connsiteY6616" fmla="*/ 1332147 h 5834063"/>
              <a:gd name="connsiteX6617" fmla="*/ 3837455 w 7009804"/>
              <a:gd name="connsiteY6617" fmla="*/ 1326058 h 5834063"/>
              <a:gd name="connsiteX6618" fmla="*/ 3849657 w 7009804"/>
              <a:gd name="connsiteY6618" fmla="*/ 1328946 h 5834063"/>
              <a:gd name="connsiteX6619" fmla="*/ 3854479 w 7009804"/>
              <a:gd name="connsiteY6619" fmla="*/ 1335789 h 5834063"/>
              <a:gd name="connsiteX6620" fmla="*/ 3761690 w 7009804"/>
              <a:gd name="connsiteY6620" fmla="*/ 1319528 h 5834063"/>
              <a:gd name="connsiteX6621" fmla="*/ 3766513 w 7009804"/>
              <a:gd name="connsiteY6621" fmla="*/ 1326371 h 5834063"/>
              <a:gd name="connsiteX6622" fmla="*/ 3773253 w 7009804"/>
              <a:gd name="connsiteY6622" fmla="*/ 1325115 h 5834063"/>
              <a:gd name="connsiteX6623" fmla="*/ 3773892 w 7009804"/>
              <a:gd name="connsiteY6623" fmla="*/ 1322416 h 5834063"/>
              <a:gd name="connsiteX6624" fmla="*/ 3767791 w 7009804"/>
              <a:gd name="connsiteY6624" fmla="*/ 1320972 h 5834063"/>
              <a:gd name="connsiteX6625" fmla="*/ 204639 w 7009804"/>
              <a:gd name="connsiteY6625" fmla="*/ 1294805 h 5834063"/>
              <a:gd name="connsiteX6626" fmla="*/ 204639 w 7009804"/>
              <a:gd name="connsiteY6626" fmla="*/ 1302246 h 5834063"/>
              <a:gd name="connsiteX6627" fmla="*/ 200918 w 7009804"/>
              <a:gd name="connsiteY6627" fmla="*/ 1313409 h 5834063"/>
              <a:gd name="connsiteX6628" fmla="*/ 186035 w 7009804"/>
              <a:gd name="connsiteY6628" fmla="*/ 1317129 h 5834063"/>
              <a:gd name="connsiteX6629" fmla="*/ 193477 w 7009804"/>
              <a:gd name="connsiteY6629" fmla="*/ 1324571 h 5834063"/>
              <a:gd name="connsiteX6630" fmla="*/ 223242 w 7009804"/>
              <a:gd name="connsiteY6630" fmla="*/ 1317129 h 5834063"/>
              <a:gd name="connsiteX6631" fmla="*/ 230684 w 7009804"/>
              <a:gd name="connsiteY6631" fmla="*/ 1309688 h 5834063"/>
              <a:gd name="connsiteX6632" fmla="*/ 215801 w 7009804"/>
              <a:gd name="connsiteY6632" fmla="*/ 1298526 h 5834063"/>
              <a:gd name="connsiteX6633" fmla="*/ 204639 w 7009804"/>
              <a:gd name="connsiteY6633" fmla="*/ 1294805 h 5834063"/>
              <a:gd name="connsiteX6634" fmla="*/ 3728920 w 7009804"/>
              <a:gd name="connsiteY6634" fmla="*/ 1294665 h 5834063"/>
              <a:gd name="connsiteX6635" fmla="*/ 3721541 w 7009804"/>
              <a:gd name="connsiteY6635" fmla="*/ 1298621 h 5834063"/>
              <a:gd name="connsiteX6636" fmla="*/ 3733742 w 7009804"/>
              <a:gd name="connsiteY6636" fmla="*/ 1301509 h 5834063"/>
              <a:gd name="connsiteX6637" fmla="*/ 3771915 w 7009804"/>
              <a:gd name="connsiteY6637" fmla="*/ 1276332 h 5834063"/>
              <a:gd name="connsiteX6638" fmla="*/ 3788939 w 7009804"/>
              <a:gd name="connsiteY6638" fmla="*/ 1286064 h 5834063"/>
              <a:gd name="connsiteX6639" fmla="*/ 3782838 w 7009804"/>
              <a:gd name="connsiteY6639" fmla="*/ 1284620 h 5834063"/>
              <a:gd name="connsiteX6640" fmla="*/ 3771915 w 7009804"/>
              <a:gd name="connsiteY6640" fmla="*/ 1276332 h 5834063"/>
              <a:gd name="connsiteX6641" fmla="*/ 3592437 w 7009804"/>
              <a:gd name="connsiteY6641" fmla="*/ 1245253 h 5834063"/>
              <a:gd name="connsiteX6642" fmla="*/ 3597260 w 7009804"/>
              <a:gd name="connsiteY6642" fmla="*/ 1252097 h 5834063"/>
              <a:gd name="connsiteX6643" fmla="*/ 3598538 w 7009804"/>
              <a:gd name="connsiteY6643" fmla="*/ 1246698 h 5834063"/>
              <a:gd name="connsiteX6644" fmla="*/ 3592437 w 7009804"/>
              <a:gd name="connsiteY6644" fmla="*/ 1245253 h 5834063"/>
              <a:gd name="connsiteX6645" fmla="*/ 193477 w 7009804"/>
              <a:gd name="connsiteY6645" fmla="*/ 1242715 h 5834063"/>
              <a:gd name="connsiteX6646" fmla="*/ 186035 w 7009804"/>
              <a:gd name="connsiteY6646" fmla="*/ 1250157 h 5834063"/>
              <a:gd name="connsiteX6647" fmla="*/ 189756 w 7009804"/>
              <a:gd name="connsiteY6647" fmla="*/ 1261319 h 5834063"/>
              <a:gd name="connsiteX6648" fmla="*/ 193477 w 7009804"/>
              <a:gd name="connsiteY6648" fmla="*/ 1265039 h 5834063"/>
              <a:gd name="connsiteX6649" fmla="*/ 230684 w 7009804"/>
              <a:gd name="connsiteY6649" fmla="*/ 1294805 h 5834063"/>
              <a:gd name="connsiteX6650" fmla="*/ 238125 w 7009804"/>
              <a:gd name="connsiteY6650" fmla="*/ 1302246 h 5834063"/>
              <a:gd name="connsiteX6651" fmla="*/ 253008 w 7009804"/>
              <a:gd name="connsiteY6651" fmla="*/ 1287364 h 5834063"/>
              <a:gd name="connsiteX6652" fmla="*/ 226963 w 7009804"/>
              <a:gd name="connsiteY6652" fmla="*/ 1276202 h 5834063"/>
              <a:gd name="connsiteX6653" fmla="*/ 200918 w 7009804"/>
              <a:gd name="connsiteY6653" fmla="*/ 1253877 h 5834063"/>
              <a:gd name="connsiteX6654" fmla="*/ 193477 w 7009804"/>
              <a:gd name="connsiteY6654" fmla="*/ 1242715 h 5834063"/>
              <a:gd name="connsiteX6655" fmla="*/ 342305 w 7009804"/>
              <a:gd name="connsiteY6655" fmla="*/ 1153418 h 5834063"/>
              <a:gd name="connsiteX6656" fmla="*/ 342305 w 7009804"/>
              <a:gd name="connsiteY6656" fmla="*/ 1160860 h 5834063"/>
              <a:gd name="connsiteX6657" fmla="*/ 349746 w 7009804"/>
              <a:gd name="connsiteY6657" fmla="*/ 1153418 h 5834063"/>
              <a:gd name="connsiteX6658" fmla="*/ 3527476 w 7009804"/>
              <a:gd name="connsiteY6658" fmla="*/ 1138646 h 5834063"/>
              <a:gd name="connsiteX6659" fmla="*/ 3520096 w 7009804"/>
              <a:gd name="connsiteY6659" fmla="*/ 1142601 h 5834063"/>
              <a:gd name="connsiteX6660" fmla="*/ 3526198 w 7009804"/>
              <a:gd name="connsiteY6660" fmla="*/ 1144046 h 5834063"/>
              <a:gd name="connsiteX6661" fmla="*/ 3533576 w 7009804"/>
              <a:gd name="connsiteY6661" fmla="*/ 1140090 h 5834063"/>
              <a:gd name="connsiteX6662" fmla="*/ 3541244 w 7009804"/>
              <a:gd name="connsiteY6662" fmla="*/ 1107694 h 5834063"/>
              <a:gd name="connsiteX6663" fmla="*/ 3552168 w 7009804"/>
              <a:gd name="connsiteY6663" fmla="*/ 1115982 h 5834063"/>
              <a:gd name="connsiteX6664" fmla="*/ 3539966 w 7009804"/>
              <a:gd name="connsiteY6664" fmla="*/ 1113093 h 5834063"/>
              <a:gd name="connsiteX6665" fmla="*/ 3455834 w 7009804"/>
              <a:gd name="connsiteY6665" fmla="*/ 1087477 h 5834063"/>
              <a:gd name="connsiteX6666" fmla="*/ 3458245 w 7009804"/>
              <a:gd name="connsiteY6666" fmla="*/ 1090899 h 5834063"/>
              <a:gd name="connsiteX6667" fmla="*/ 3460657 w 7009804"/>
              <a:gd name="connsiteY6667" fmla="*/ 1094321 h 5834063"/>
              <a:gd name="connsiteX6668" fmla="*/ 3461935 w 7009804"/>
              <a:gd name="connsiteY6668" fmla="*/ 1088921 h 5834063"/>
              <a:gd name="connsiteX6669" fmla="*/ 3492728 w 7009804"/>
              <a:gd name="connsiteY6669" fmla="*/ 1067700 h 5834063"/>
              <a:gd name="connsiteX6670" fmla="*/ 3501240 w 7009804"/>
              <a:gd name="connsiteY6670" fmla="*/ 1072566 h 5834063"/>
              <a:gd name="connsiteX6671" fmla="*/ 3497551 w 7009804"/>
              <a:gd name="connsiteY6671" fmla="*/ 1074544 h 5834063"/>
              <a:gd name="connsiteX6672" fmla="*/ 3491450 w 7009804"/>
              <a:gd name="connsiteY6672" fmla="*/ 1073100 h 5834063"/>
              <a:gd name="connsiteX6673" fmla="*/ 3492728 w 7009804"/>
              <a:gd name="connsiteY6673" fmla="*/ 1067700 h 5834063"/>
              <a:gd name="connsiteX6674" fmla="*/ 3436543 w 7009804"/>
              <a:gd name="connsiteY6674" fmla="*/ 1060103 h 5834063"/>
              <a:gd name="connsiteX6675" fmla="*/ 3432854 w 7009804"/>
              <a:gd name="connsiteY6675" fmla="*/ 1062081 h 5834063"/>
              <a:gd name="connsiteX6676" fmla="*/ 3429164 w 7009804"/>
              <a:gd name="connsiteY6676" fmla="*/ 1064058 h 5834063"/>
              <a:gd name="connsiteX6677" fmla="*/ 3435265 w 7009804"/>
              <a:gd name="connsiteY6677" fmla="*/ 1065503 h 5834063"/>
              <a:gd name="connsiteX6678" fmla="*/ 3436543 w 7009804"/>
              <a:gd name="connsiteY6678" fmla="*/ 1060103 h 5834063"/>
              <a:gd name="connsiteX6679" fmla="*/ 3389305 w 7009804"/>
              <a:gd name="connsiteY6679" fmla="*/ 1014710 h 5834063"/>
              <a:gd name="connsiteX6680" fmla="*/ 3381926 w 7009804"/>
              <a:gd name="connsiteY6680" fmla="*/ 1018666 h 5834063"/>
              <a:gd name="connsiteX6681" fmla="*/ 3386749 w 7009804"/>
              <a:gd name="connsiteY6681" fmla="*/ 1025509 h 5834063"/>
              <a:gd name="connsiteX6682" fmla="*/ 3391571 w 7009804"/>
              <a:gd name="connsiteY6682" fmla="*/ 1032352 h 5834063"/>
              <a:gd name="connsiteX6683" fmla="*/ 3387882 w 7009804"/>
              <a:gd name="connsiteY6683" fmla="*/ 1034330 h 5834063"/>
              <a:gd name="connsiteX6684" fmla="*/ 3396394 w 7009804"/>
              <a:gd name="connsiteY6684" fmla="*/ 1039196 h 5834063"/>
              <a:gd name="connsiteX6685" fmla="*/ 3405051 w 7009804"/>
              <a:gd name="connsiteY6685" fmla="*/ 1029841 h 5834063"/>
              <a:gd name="connsiteX6686" fmla="*/ 3412430 w 7009804"/>
              <a:gd name="connsiteY6686" fmla="*/ 1025886 h 5834063"/>
              <a:gd name="connsiteX6687" fmla="*/ 3395405 w 7009804"/>
              <a:gd name="connsiteY6687" fmla="*/ 1016154 h 5834063"/>
              <a:gd name="connsiteX6688" fmla="*/ 3389305 w 7009804"/>
              <a:gd name="connsiteY6688" fmla="*/ 1014710 h 5834063"/>
              <a:gd name="connsiteX6689" fmla="*/ 66973 w 7009804"/>
              <a:gd name="connsiteY6689" fmla="*/ 959942 h 5834063"/>
              <a:gd name="connsiteX6690" fmla="*/ 74414 w 7009804"/>
              <a:gd name="connsiteY6690" fmla="*/ 959942 h 5834063"/>
              <a:gd name="connsiteX6691" fmla="*/ 74414 w 7009804"/>
              <a:gd name="connsiteY6691" fmla="*/ 967383 h 5834063"/>
              <a:gd name="connsiteX6692" fmla="*/ 59531 w 7009804"/>
              <a:gd name="connsiteY6692" fmla="*/ 967383 h 5834063"/>
              <a:gd name="connsiteX6693" fmla="*/ 3318942 w 7009804"/>
              <a:gd name="connsiteY6693" fmla="*/ 958141 h 5834063"/>
              <a:gd name="connsiteX6694" fmla="*/ 3331143 w 7009804"/>
              <a:gd name="connsiteY6694" fmla="*/ 961029 h 5834063"/>
              <a:gd name="connsiteX6695" fmla="*/ 3335966 w 7009804"/>
              <a:gd name="connsiteY6695" fmla="*/ 967873 h 5834063"/>
              <a:gd name="connsiteX6696" fmla="*/ 3329865 w 7009804"/>
              <a:gd name="connsiteY6696" fmla="*/ 966429 h 5834063"/>
              <a:gd name="connsiteX6697" fmla="*/ 3210985 w 7009804"/>
              <a:gd name="connsiteY6697" fmla="*/ 869867 h 5834063"/>
              <a:gd name="connsiteX6698" fmla="*/ 3217086 w 7009804"/>
              <a:gd name="connsiteY6698" fmla="*/ 871311 h 5834063"/>
              <a:gd name="connsiteX6699" fmla="*/ 3223186 w 7009804"/>
              <a:gd name="connsiteY6699" fmla="*/ 872755 h 5834063"/>
              <a:gd name="connsiteX6700" fmla="*/ 3212757 w 7009804"/>
              <a:gd name="connsiteY6700" fmla="*/ 875988 h 5834063"/>
              <a:gd name="connsiteX6701" fmla="*/ 3210985 w 7009804"/>
              <a:gd name="connsiteY6701" fmla="*/ 869867 h 5834063"/>
              <a:gd name="connsiteX6702" fmla="*/ 59531 w 7009804"/>
              <a:gd name="connsiteY6702" fmla="*/ 818555 h 5834063"/>
              <a:gd name="connsiteX6703" fmla="*/ 66973 w 7009804"/>
              <a:gd name="connsiteY6703" fmla="*/ 818555 h 5834063"/>
              <a:gd name="connsiteX6704" fmla="*/ 66973 w 7009804"/>
              <a:gd name="connsiteY6704" fmla="*/ 825996 h 5834063"/>
              <a:gd name="connsiteX6705" fmla="*/ 59531 w 7009804"/>
              <a:gd name="connsiteY6705" fmla="*/ 825996 h 5834063"/>
              <a:gd name="connsiteX6706" fmla="*/ 59531 w 7009804"/>
              <a:gd name="connsiteY6706" fmla="*/ 818555 h 5834063"/>
              <a:gd name="connsiteX6707" fmla="*/ 81855 w 7009804"/>
              <a:gd name="connsiteY6707" fmla="*/ 788789 h 5834063"/>
              <a:gd name="connsiteX6708" fmla="*/ 89297 w 7009804"/>
              <a:gd name="connsiteY6708" fmla="*/ 792510 h 5834063"/>
              <a:gd name="connsiteX6709" fmla="*/ 89297 w 7009804"/>
              <a:gd name="connsiteY6709" fmla="*/ 796231 h 5834063"/>
              <a:gd name="connsiteX6710" fmla="*/ 74414 w 7009804"/>
              <a:gd name="connsiteY6710" fmla="*/ 796231 h 5834063"/>
              <a:gd name="connsiteX6711" fmla="*/ 96738 w 7009804"/>
              <a:gd name="connsiteY6711" fmla="*/ 766465 h 5834063"/>
              <a:gd name="connsiteX6712" fmla="*/ 107900 w 7009804"/>
              <a:gd name="connsiteY6712" fmla="*/ 766465 h 5834063"/>
              <a:gd name="connsiteX6713" fmla="*/ 111621 w 7009804"/>
              <a:gd name="connsiteY6713" fmla="*/ 766465 h 5834063"/>
              <a:gd name="connsiteX6714" fmla="*/ 115342 w 7009804"/>
              <a:gd name="connsiteY6714" fmla="*/ 773907 h 5834063"/>
              <a:gd name="connsiteX6715" fmla="*/ 107900 w 7009804"/>
              <a:gd name="connsiteY6715" fmla="*/ 781348 h 5834063"/>
              <a:gd name="connsiteX6716" fmla="*/ 100459 w 7009804"/>
              <a:gd name="connsiteY6716" fmla="*/ 777627 h 5834063"/>
              <a:gd name="connsiteX6717" fmla="*/ 96738 w 7009804"/>
              <a:gd name="connsiteY6717" fmla="*/ 766465 h 5834063"/>
              <a:gd name="connsiteX6718" fmla="*/ 3043299 w 7009804"/>
              <a:gd name="connsiteY6718" fmla="*/ 761752 h 5834063"/>
              <a:gd name="connsiteX6719" fmla="*/ 3055501 w 7009804"/>
              <a:gd name="connsiteY6719" fmla="*/ 764640 h 5834063"/>
              <a:gd name="connsiteX6720" fmla="*/ 3048122 w 7009804"/>
              <a:gd name="connsiteY6720" fmla="*/ 768595 h 5834063"/>
              <a:gd name="connsiteX6721" fmla="*/ 3043299 w 7009804"/>
              <a:gd name="connsiteY6721" fmla="*/ 761752 h 5834063"/>
              <a:gd name="connsiteX6722" fmla="*/ 2957889 w 7009804"/>
              <a:gd name="connsiteY6722" fmla="*/ 741535 h 5834063"/>
              <a:gd name="connsiteX6723" fmla="*/ 2954199 w 7009804"/>
              <a:gd name="connsiteY6723" fmla="*/ 743513 h 5834063"/>
              <a:gd name="connsiteX6724" fmla="*/ 2956611 w 7009804"/>
              <a:gd name="connsiteY6724" fmla="*/ 746934 h 5834063"/>
              <a:gd name="connsiteX6725" fmla="*/ 2957889 w 7009804"/>
              <a:gd name="connsiteY6725" fmla="*/ 741535 h 5834063"/>
              <a:gd name="connsiteX6726" fmla="*/ 2934764 w 7009804"/>
              <a:gd name="connsiteY6726" fmla="*/ 730360 h 5834063"/>
              <a:gd name="connsiteX6727" fmla="*/ 2933486 w 7009804"/>
              <a:gd name="connsiteY6727" fmla="*/ 735759 h 5834063"/>
              <a:gd name="connsiteX6728" fmla="*/ 2940865 w 7009804"/>
              <a:gd name="connsiteY6728" fmla="*/ 731804 h 5834063"/>
              <a:gd name="connsiteX6729" fmla="*/ 2934764 w 7009804"/>
              <a:gd name="connsiteY6729" fmla="*/ 730360 h 5834063"/>
              <a:gd name="connsiteX6730" fmla="*/ 2793049 w 7009804"/>
              <a:gd name="connsiteY6730" fmla="*/ 594180 h 5834063"/>
              <a:gd name="connsiteX6731" fmla="*/ 2813618 w 7009804"/>
              <a:gd name="connsiteY6731" fmla="*/ 616155 h 5834063"/>
              <a:gd name="connsiteX6732" fmla="*/ 2807517 w 7009804"/>
              <a:gd name="connsiteY6732" fmla="*/ 614710 h 5834063"/>
              <a:gd name="connsiteX6733" fmla="*/ 2797872 w 7009804"/>
              <a:gd name="connsiteY6733" fmla="*/ 601024 h 5834063"/>
              <a:gd name="connsiteX6734" fmla="*/ 260449 w 7009804"/>
              <a:gd name="connsiteY6734" fmla="*/ 587871 h 5834063"/>
              <a:gd name="connsiteX6735" fmla="*/ 253008 w 7009804"/>
              <a:gd name="connsiteY6735" fmla="*/ 602754 h 5834063"/>
              <a:gd name="connsiteX6736" fmla="*/ 267891 w 7009804"/>
              <a:gd name="connsiteY6736" fmla="*/ 595313 h 5834063"/>
              <a:gd name="connsiteX6737" fmla="*/ 282774 w 7009804"/>
              <a:gd name="connsiteY6737" fmla="*/ 513457 h 5834063"/>
              <a:gd name="connsiteX6738" fmla="*/ 282774 w 7009804"/>
              <a:gd name="connsiteY6738" fmla="*/ 520899 h 5834063"/>
              <a:gd name="connsiteX6739" fmla="*/ 290215 w 7009804"/>
              <a:gd name="connsiteY6739" fmla="*/ 513457 h 5834063"/>
              <a:gd name="connsiteX6740" fmla="*/ 654844 w 7009804"/>
              <a:gd name="connsiteY6740" fmla="*/ 327422 h 5834063"/>
              <a:gd name="connsiteX6741" fmla="*/ 654844 w 7009804"/>
              <a:gd name="connsiteY6741" fmla="*/ 334864 h 5834063"/>
              <a:gd name="connsiteX6742" fmla="*/ 654844 w 7009804"/>
              <a:gd name="connsiteY6742" fmla="*/ 364629 h 5834063"/>
              <a:gd name="connsiteX6743" fmla="*/ 662285 w 7009804"/>
              <a:gd name="connsiteY6743" fmla="*/ 372071 h 5834063"/>
              <a:gd name="connsiteX6744" fmla="*/ 639961 w 7009804"/>
              <a:gd name="connsiteY6744" fmla="*/ 372071 h 5834063"/>
              <a:gd name="connsiteX6745" fmla="*/ 632520 w 7009804"/>
              <a:gd name="connsiteY6745" fmla="*/ 372071 h 5834063"/>
              <a:gd name="connsiteX6746" fmla="*/ 803672 w 7009804"/>
              <a:gd name="connsiteY6746" fmla="*/ 186036 h 5834063"/>
              <a:gd name="connsiteX6747" fmla="*/ 807393 w 7009804"/>
              <a:gd name="connsiteY6747" fmla="*/ 186036 h 5834063"/>
              <a:gd name="connsiteX6748" fmla="*/ 811114 w 7009804"/>
              <a:gd name="connsiteY6748" fmla="*/ 193477 h 5834063"/>
              <a:gd name="connsiteX6749" fmla="*/ 803672 w 7009804"/>
              <a:gd name="connsiteY6749" fmla="*/ 193477 h 5834063"/>
              <a:gd name="connsiteX6750" fmla="*/ 803672 w 7009804"/>
              <a:gd name="connsiteY6750" fmla="*/ 186036 h 5834063"/>
              <a:gd name="connsiteX6751" fmla="*/ 788789 w 7009804"/>
              <a:gd name="connsiteY6751" fmla="*/ 119063 h 5834063"/>
              <a:gd name="connsiteX6752" fmla="*/ 796230 w 7009804"/>
              <a:gd name="connsiteY6752" fmla="*/ 119063 h 5834063"/>
              <a:gd name="connsiteX6753" fmla="*/ 799951 w 7009804"/>
              <a:gd name="connsiteY6753" fmla="*/ 126504 h 5834063"/>
              <a:gd name="connsiteX6754" fmla="*/ 796230 w 7009804"/>
              <a:gd name="connsiteY6754" fmla="*/ 133946 h 5834063"/>
              <a:gd name="connsiteX6755" fmla="*/ 796230 w 7009804"/>
              <a:gd name="connsiteY6755" fmla="*/ 163711 h 5834063"/>
              <a:gd name="connsiteX6756" fmla="*/ 796230 w 7009804"/>
              <a:gd name="connsiteY6756" fmla="*/ 171153 h 5834063"/>
              <a:gd name="connsiteX6757" fmla="*/ 781348 w 7009804"/>
              <a:gd name="connsiteY6757" fmla="*/ 178594 h 5834063"/>
              <a:gd name="connsiteX6758" fmla="*/ 773906 w 7009804"/>
              <a:gd name="connsiteY6758" fmla="*/ 178594 h 5834063"/>
              <a:gd name="connsiteX6759" fmla="*/ 1145977 w 7009804"/>
              <a:gd name="connsiteY6759" fmla="*/ 81856 h 5834063"/>
              <a:gd name="connsiteX6760" fmla="*/ 1153418 w 7009804"/>
              <a:gd name="connsiteY6760" fmla="*/ 85577 h 5834063"/>
              <a:gd name="connsiteX6761" fmla="*/ 1149698 w 7009804"/>
              <a:gd name="connsiteY6761" fmla="*/ 89297 h 5834063"/>
              <a:gd name="connsiteX6762" fmla="*/ 1145977 w 7009804"/>
              <a:gd name="connsiteY6762" fmla="*/ 85577 h 5834063"/>
              <a:gd name="connsiteX6763" fmla="*/ 1145977 w 7009804"/>
              <a:gd name="connsiteY6763" fmla="*/ 81856 h 5834063"/>
              <a:gd name="connsiteX6764" fmla="*/ 1131094 w 7009804"/>
              <a:gd name="connsiteY6764" fmla="*/ 7442 h 5834063"/>
              <a:gd name="connsiteX6765" fmla="*/ 1138535 w 7009804"/>
              <a:gd name="connsiteY6765" fmla="*/ 7442 h 5834063"/>
              <a:gd name="connsiteX6766" fmla="*/ 1145977 w 7009804"/>
              <a:gd name="connsiteY6766" fmla="*/ 18604 h 5834063"/>
              <a:gd name="connsiteX6767" fmla="*/ 1138535 w 7009804"/>
              <a:gd name="connsiteY6767" fmla="*/ 29766 h 5834063"/>
              <a:gd name="connsiteX6768" fmla="*/ 1131094 w 7009804"/>
              <a:gd name="connsiteY6768" fmla="*/ 40928 h 5834063"/>
              <a:gd name="connsiteX6769" fmla="*/ 1138535 w 7009804"/>
              <a:gd name="connsiteY6769" fmla="*/ 59532 h 5834063"/>
              <a:gd name="connsiteX6770" fmla="*/ 1138535 w 7009804"/>
              <a:gd name="connsiteY6770" fmla="*/ 66973 h 5834063"/>
              <a:gd name="connsiteX6771" fmla="*/ 1123653 w 7009804"/>
              <a:gd name="connsiteY6771" fmla="*/ 66973 h 5834063"/>
              <a:gd name="connsiteX6772" fmla="*/ 1116211 w 7009804"/>
              <a:gd name="connsiteY6772" fmla="*/ 66973 h 5834063"/>
              <a:gd name="connsiteX6773" fmla="*/ 1704082 w 7009804"/>
              <a:gd name="connsiteY6773" fmla="*/ 0 h 5834063"/>
              <a:gd name="connsiteX6774" fmla="*/ 1707803 w 7009804"/>
              <a:gd name="connsiteY6774" fmla="*/ 11162 h 5834063"/>
              <a:gd name="connsiteX6775" fmla="*/ 1711524 w 7009804"/>
              <a:gd name="connsiteY6775" fmla="*/ 14883 h 5834063"/>
              <a:gd name="connsiteX6776" fmla="*/ 1733848 w 7009804"/>
              <a:gd name="connsiteY6776" fmla="*/ 37207 h 5834063"/>
              <a:gd name="connsiteX6777" fmla="*/ 1748731 w 7009804"/>
              <a:gd name="connsiteY6777" fmla="*/ 44649 h 5834063"/>
              <a:gd name="connsiteX6778" fmla="*/ 1763613 w 7009804"/>
              <a:gd name="connsiteY6778" fmla="*/ 59532 h 5834063"/>
              <a:gd name="connsiteX6779" fmla="*/ 1774776 w 7009804"/>
              <a:gd name="connsiteY6779" fmla="*/ 59532 h 5834063"/>
              <a:gd name="connsiteX6780" fmla="*/ 1778496 w 7009804"/>
              <a:gd name="connsiteY6780" fmla="*/ 66973 h 5834063"/>
              <a:gd name="connsiteX6781" fmla="*/ 1800821 w 7009804"/>
              <a:gd name="connsiteY6781" fmla="*/ 66973 h 5834063"/>
              <a:gd name="connsiteX6782" fmla="*/ 1817755 w 7009804"/>
              <a:gd name="connsiteY6782" fmla="*/ 71207 h 5834063"/>
              <a:gd name="connsiteX6783" fmla="*/ 1824853 w 7009804"/>
              <a:gd name="connsiteY6783" fmla="*/ 94608 h 5834063"/>
              <a:gd name="connsiteX6784" fmla="*/ 1829628 w 7009804"/>
              <a:gd name="connsiteY6784" fmla="*/ 106171 h 5834063"/>
              <a:gd name="connsiteX6785" fmla="*/ 1843938 w 7009804"/>
              <a:gd name="connsiteY6785" fmla="*/ 112937 h 5834063"/>
              <a:gd name="connsiteX6786" fmla="*/ 1873164 w 7009804"/>
              <a:gd name="connsiteY6786" fmla="*/ 125557 h 5834063"/>
              <a:gd name="connsiteX6787" fmla="*/ 1884087 w 7009804"/>
              <a:gd name="connsiteY6787" fmla="*/ 133845 h 5834063"/>
              <a:gd name="connsiteX6788" fmla="*/ 1892599 w 7009804"/>
              <a:gd name="connsiteY6788" fmla="*/ 138710 h 5834063"/>
              <a:gd name="connsiteX6789" fmla="*/ 1901111 w 7009804"/>
              <a:gd name="connsiteY6789" fmla="*/ 143576 h 5834063"/>
              <a:gd name="connsiteX6790" fmla="*/ 1924236 w 7009804"/>
              <a:gd name="connsiteY6790" fmla="*/ 154752 h 5834063"/>
              <a:gd name="connsiteX6791" fmla="*/ 1932749 w 7009804"/>
              <a:gd name="connsiteY6791" fmla="*/ 159617 h 5834063"/>
              <a:gd name="connsiteX6792" fmla="*/ 1946084 w 7009804"/>
              <a:gd name="connsiteY6792" fmla="*/ 171327 h 5834063"/>
              <a:gd name="connsiteX6793" fmla="*/ 1986232 w 7009804"/>
              <a:gd name="connsiteY6793" fmla="*/ 192234 h 5834063"/>
              <a:gd name="connsiteX6794" fmla="*/ 2005813 w 7009804"/>
              <a:gd name="connsiteY6794" fmla="*/ 191167 h 5834063"/>
              <a:gd name="connsiteX6795" fmla="*/ 2018015 w 7009804"/>
              <a:gd name="connsiteY6795" fmla="*/ 194055 h 5834063"/>
              <a:gd name="connsiteX6796" fmla="*/ 2028937 w 7009804"/>
              <a:gd name="connsiteY6796" fmla="*/ 202342 h 5834063"/>
              <a:gd name="connsiteX6797" fmla="*/ 2041139 w 7009804"/>
              <a:gd name="connsiteY6797" fmla="*/ 205230 h 5834063"/>
              <a:gd name="connsiteX6798" fmla="*/ 2047240 w 7009804"/>
              <a:gd name="connsiteY6798" fmla="*/ 206675 h 5834063"/>
              <a:gd name="connsiteX6799" fmla="*/ 2054619 w 7009804"/>
              <a:gd name="connsiteY6799" fmla="*/ 202720 h 5834063"/>
              <a:gd name="connsiteX6800" fmla="*/ 2055897 w 7009804"/>
              <a:gd name="connsiteY6800" fmla="*/ 197320 h 5834063"/>
              <a:gd name="connsiteX6801" fmla="*/ 2056041 w 7009804"/>
              <a:gd name="connsiteY6801" fmla="*/ 183099 h 5834063"/>
              <a:gd name="connsiteX6802" fmla="*/ 2059731 w 7009804"/>
              <a:gd name="connsiteY6802" fmla="*/ 181122 h 5834063"/>
              <a:gd name="connsiteX6803" fmla="*/ 2061009 w 7009804"/>
              <a:gd name="connsiteY6803" fmla="*/ 175722 h 5834063"/>
              <a:gd name="connsiteX6804" fmla="*/ 2068387 w 7009804"/>
              <a:gd name="connsiteY6804" fmla="*/ 171767 h 5834063"/>
              <a:gd name="connsiteX6805" fmla="*/ 2080589 w 7009804"/>
              <a:gd name="connsiteY6805" fmla="*/ 174655 h 5834063"/>
              <a:gd name="connsiteX6806" fmla="*/ 2100169 w 7009804"/>
              <a:gd name="connsiteY6806" fmla="*/ 173588 h 5834063"/>
              <a:gd name="connsiteX6807" fmla="*/ 2114927 w 7009804"/>
              <a:gd name="connsiteY6807" fmla="*/ 165677 h 5834063"/>
              <a:gd name="connsiteX6808" fmla="*/ 2124572 w 7009804"/>
              <a:gd name="connsiteY6808" fmla="*/ 179364 h 5834063"/>
              <a:gd name="connsiteX6809" fmla="*/ 2128757 w 7009804"/>
              <a:gd name="connsiteY6809" fmla="*/ 188907 h 5834063"/>
              <a:gd name="connsiteX6810" fmla="*/ 2137268 w 7009804"/>
              <a:gd name="connsiteY6810" fmla="*/ 193773 h 5834063"/>
              <a:gd name="connsiteX6811" fmla="*/ 2141596 w 7009804"/>
              <a:gd name="connsiteY6811" fmla="*/ 189095 h 5834063"/>
              <a:gd name="connsiteX6812" fmla="*/ 2144152 w 7009804"/>
              <a:gd name="connsiteY6812" fmla="*/ 178297 h 5834063"/>
              <a:gd name="connsiteX6813" fmla="*/ 2140608 w 7009804"/>
              <a:gd name="connsiteY6813" fmla="*/ 166054 h 5834063"/>
              <a:gd name="connsiteX6814" fmla="*/ 2147987 w 7009804"/>
              <a:gd name="connsiteY6814" fmla="*/ 162098 h 5834063"/>
              <a:gd name="connsiteX6815" fmla="*/ 2149121 w 7009804"/>
              <a:gd name="connsiteY6815" fmla="*/ 170919 h 5834063"/>
              <a:gd name="connsiteX6816" fmla="*/ 2151532 w 7009804"/>
              <a:gd name="connsiteY6816" fmla="*/ 174341 h 5834063"/>
              <a:gd name="connsiteX6817" fmla="*/ 2166000 w 7009804"/>
              <a:gd name="connsiteY6817" fmla="*/ 194872 h 5834063"/>
              <a:gd name="connsiteX6818" fmla="*/ 2176923 w 7009804"/>
              <a:gd name="connsiteY6818" fmla="*/ 203160 h 5834063"/>
              <a:gd name="connsiteX6819" fmla="*/ 2186568 w 7009804"/>
              <a:gd name="connsiteY6819" fmla="*/ 216847 h 5834063"/>
              <a:gd name="connsiteX6820" fmla="*/ 2195720 w 7009804"/>
              <a:gd name="connsiteY6820" fmla="*/ 219013 h 5834063"/>
              <a:gd name="connsiteX6821" fmla="*/ 2197492 w 7009804"/>
              <a:gd name="connsiteY6821" fmla="*/ 225134 h 5834063"/>
              <a:gd name="connsiteX6822" fmla="*/ 2215795 w 7009804"/>
              <a:gd name="connsiteY6822" fmla="*/ 229466 h 5834063"/>
              <a:gd name="connsiteX6823" fmla="*/ 2238919 w 7009804"/>
              <a:gd name="connsiteY6823" fmla="*/ 240641 h 5834063"/>
              <a:gd name="connsiteX6824" fmla="*/ 2243741 w 7009804"/>
              <a:gd name="connsiteY6824" fmla="*/ 247485 h 5834063"/>
              <a:gd name="connsiteX6825" fmla="*/ 2257716 w 7009804"/>
              <a:gd name="connsiteY6825" fmla="*/ 256495 h 5834063"/>
              <a:gd name="connsiteX6826" fmla="*/ 2271690 w 7009804"/>
              <a:gd name="connsiteY6826" fmla="*/ 265505 h 5834063"/>
              <a:gd name="connsiteX6827" fmla="*/ 2283252 w 7009804"/>
              <a:gd name="connsiteY6827" fmla="*/ 271092 h 5834063"/>
              <a:gd name="connsiteX6828" fmla="*/ 2287436 w 7009804"/>
              <a:gd name="connsiteY6828" fmla="*/ 280635 h 5834063"/>
              <a:gd name="connsiteX6829" fmla="*/ 2295803 w 7009804"/>
              <a:gd name="connsiteY6829" fmla="*/ 299722 h 5834063"/>
              <a:gd name="connsiteX6830" fmla="*/ 2313466 w 7009804"/>
              <a:gd name="connsiteY6830" fmla="*/ 306753 h 5834063"/>
              <a:gd name="connsiteX6831" fmla="*/ 2328079 w 7009804"/>
              <a:gd name="connsiteY6831" fmla="*/ 313063 h 5834063"/>
              <a:gd name="connsiteX6832" fmla="*/ 2334674 w 7009804"/>
              <a:gd name="connsiteY6832" fmla="*/ 326028 h 5834063"/>
              <a:gd name="connsiteX6833" fmla="*/ 2336446 w 7009804"/>
              <a:gd name="connsiteY6833" fmla="*/ 332149 h 5834063"/>
              <a:gd name="connsiteX6834" fmla="*/ 2345597 w 7009804"/>
              <a:gd name="connsiteY6834" fmla="*/ 334316 h 5834063"/>
              <a:gd name="connsiteX6835" fmla="*/ 2354109 w 7009804"/>
              <a:gd name="connsiteY6835" fmla="*/ 339182 h 5834063"/>
              <a:gd name="connsiteX6836" fmla="*/ 2361344 w 7009804"/>
              <a:gd name="connsiteY6836" fmla="*/ 349447 h 5834063"/>
              <a:gd name="connsiteX6837" fmla="*/ 2374678 w 7009804"/>
              <a:gd name="connsiteY6837" fmla="*/ 361156 h 5834063"/>
              <a:gd name="connsiteX6838" fmla="*/ 2389292 w 7009804"/>
              <a:gd name="connsiteY6838" fmla="*/ 367466 h 5834063"/>
              <a:gd name="connsiteX6839" fmla="*/ 2414828 w 7009804"/>
              <a:gd name="connsiteY6839" fmla="*/ 382063 h 5834063"/>
              <a:gd name="connsiteX6840" fmla="*/ 2462850 w 7009804"/>
              <a:gd name="connsiteY6840" fmla="*/ 410536 h 5834063"/>
              <a:gd name="connsiteX6841" fmla="*/ 2514561 w 7009804"/>
              <a:gd name="connsiteY6841" fmla="*/ 437031 h 5834063"/>
              <a:gd name="connsiteX6842" fmla="*/ 2530947 w 7009804"/>
              <a:gd name="connsiteY6842" fmla="*/ 449463 h 5834063"/>
              <a:gd name="connsiteX6843" fmla="*/ 2547332 w 7009804"/>
              <a:gd name="connsiteY6843" fmla="*/ 461894 h 5834063"/>
              <a:gd name="connsiteX6844" fmla="*/ 2566767 w 7009804"/>
              <a:gd name="connsiteY6844" fmla="*/ 475047 h 5834063"/>
              <a:gd name="connsiteX6845" fmla="*/ 2591664 w 7009804"/>
              <a:gd name="connsiteY6845" fmla="*/ 492344 h 5834063"/>
              <a:gd name="connsiteX6846" fmla="*/ 2614150 w 7009804"/>
              <a:gd name="connsiteY6846" fmla="*/ 506219 h 5834063"/>
              <a:gd name="connsiteX6847" fmla="*/ 2619612 w 7009804"/>
              <a:gd name="connsiteY6847" fmla="*/ 510363 h 5834063"/>
              <a:gd name="connsiteX6848" fmla="*/ 2631175 w 7009804"/>
              <a:gd name="connsiteY6848" fmla="*/ 515951 h 5834063"/>
              <a:gd name="connsiteX6849" fmla="*/ 2659122 w 7009804"/>
              <a:gd name="connsiteY6849" fmla="*/ 533970 h 5834063"/>
              <a:gd name="connsiteX6850" fmla="*/ 2716295 w 7009804"/>
              <a:gd name="connsiteY6850" fmla="*/ 564609 h 5834063"/>
              <a:gd name="connsiteX6851" fmla="*/ 2733319 w 7009804"/>
              <a:gd name="connsiteY6851" fmla="*/ 574341 h 5834063"/>
              <a:gd name="connsiteX6852" fmla="*/ 2736370 w 7009804"/>
              <a:gd name="connsiteY6852" fmla="*/ 575063 h 5834063"/>
              <a:gd name="connsiteX6853" fmla="*/ 2744243 w 7009804"/>
              <a:gd name="connsiteY6853" fmla="*/ 582628 h 5834063"/>
              <a:gd name="connsiteX6854" fmla="*/ 2759494 w 7009804"/>
              <a:gd name="connsiteY6854" fmla="*/ 586238 h 5834063"/>
              <a:gd name="connsiteX6855" fmla="*/ 2761267 w 7009804"/>
              <a:gd name="connsiteY6855" fmla="*/ 592360 h 5834063"/>
              <a:gd name="connsiteX6856" fmla="*/ 2768501 w 7009804"/>
              <a:gd name="connsiteY6856" fmla="*/ 602625 h 5834063"/>
              <a:gd name="connsiteX6857" fmla="*/ 2783114 w 7009804"/>
              <a:gd name="connsiteY6857" fmla="*/ 608934 h 5834063"/>
              <a:gd name="connsiteX6858" fmla="*/ 2828086 w 7009804"/>
              <a:gd name="connsiteY6858" fmla="*/ 636686 h 5834063"/>
              <a:gd name="connsiteX6859" fmla="*/ 2836742 w 7009804"/>
              <a:gd name="connsiteY6859" fmla="*/ 627331 h 5834063"/>
              <a:gd name="connsiteX6860" fmla="*/ 2838020 w 7009804"/>
              <a:gd name="connsiteY6860" fmla="*/ 621931 h 5834063"/>
              <a:gd name="connsiteX6861" fmla="*/ 2842843 w 7009804"/>
              <a:gd name="connsiteY6861" fmla="*/ 628775 h 5834063"/>
              <a:gd name="connsiteX6862" fmla="*/ 2860856 w 7009804"/>
              <a:gd name="connsiteY6862" fmla="*/ 661548 h 5834063"/>
              <a:gd name="connsiteX6863" fmla="*/ 2888803 w 7009804"/>
              <a:gd name="connsiteY6863" fmla="*/ 679567 h 5834063"/>
              <a:gd name="connsiteX6864" fmla="*/ 2916751 w 7009804"/>
              <a:gd name="connsiteY6864" fmla="*/ 697587 h 5834063"/>
              <a:gd name="connsiteX6865" fmla="*/ 2928952 w 7009804"/>
              <a:gd name="connsiteY6865" fmla="*/ 700475 h 5834063"/>
              <a:gd name="connsiteX6866" fmla="*/ 2936186 w 7009804"/>
              <a:gd name="connsiteY6866" fmla="*/ 710740 h 5834063"/>
              <a:gd name="connsiteX6867" fmla="*/ 2956900 w 7009804"/>
              <a:gd name="connsiteY6867" fmla="*/ 718493 h 5834063"/>
              <a:gd name="connsiteX6868" fmla="*/ 2982437 w 7009804"/>
              <a:gd name="connsiteY6868" fmla="*/ 733091 h 5834063"/>
              <a:gd name="connsiteX6869" fmla="*/ 2990949 w 7009804"/>
              <a:gd name="connsiteY6869" fmla="*/ 737956 h 5834063"/>
              <a:gd name="connsiteX6870" fmla="*/ 3012796 w 7009804"/>
              <a:gd name="connsiteY6870" fmla="*/ 754532 h 5834063"/>
              <a:gd name="connsiteX6871" fmla="*/ 3034642 w 7009804"/>
              <a:gd name="connsiteY6871" fmla="*/ 771107 h 5834063"/>
              <a:gd name="connsiteX6872" fmla="*/ 3051666 w 7009804"/>
              <a:gd name="connsiteY6872" fmla="*/ 780838 h 5834063"/>
              <a:gd name="connsiteX6873" fmla="*/ 3063868 w 7009804"/>
              <a:gd name="connsiteY6873" fmla="*/ 783726 h 5834063"/>
              <a:gd name="connsiteX6874" fmla="*/ 3074153 w 7009804"/>
              <a:gd name="connsiteY6874" fmla="*/ 794714 h 5834063"/>
              <a:gd name="connsiteX6875" fmla="*/ 3085715 w 7009804"/>
              <a:gd name="connsiteY6875" fmla="*/ 800302 h 5834063"/>
              <a:gd name="connsiteX6876" fmla="*/ 3088126 w 7009804"/>
              <a:gd name="connsiteY6876" fmla="*/ 803723 h 5834063"/>
              <a:gd name="connsiteX6877" fmla="*/ 3090538 w 7009804"/>
              <a:gd name="connsiteY6877" fmla="*/ 807145 h 5834063"/>
              <a:gd name="connsiteX6878" fmla="*/ 3096638 w 7009804"/>
              <a:gd name="connsiteY6878" fmla="*/ 808589 h 5834063"/>
              <a:gd name="connsiteX6879" fmla="*/ 3113663 w 7009804"/>
              <a:gd name="connsiteY6879" fmla="*/ 818321 h 5834063"/>
              <a:gd name="connsiteX6880" fmla="*/ 3130687 w 7009804"/>
              <a:gd name="connsiteY6880" fmla="*/ 828052 h 5834063"/>
              <a:gd name="connsiteX6881" fmla="*/ 3136787 w 7009804"/>
              <a:gd name="connsiteY6881" fmla="*/ 829496 h 5834063"/>
              <a:gd name="connsiteX6882" fmla="*/ 3136148 w 7009804"/>
              <a:gd name="connsiteY6882" fmla="*/ 832196 h 5834063"/>
              <a:gd name="connsiteX6883" fmla="*/ 3141611 w 7009804"/>
              <a:gd name="connsiteY6883" fmla="*/ 836340 h 5834063"/>
              <a:gd name="connsiteX6884" fmla="*/ 3146433 w 7009804"/>
              <a:gd name="connsiteY6884" fmla="*/ 843183 h 5834063"/>
              <a:gd name="connsiteX6885" fmla="*/ 3157357 w 7009804"/>
              <a:gd name="connsiteY6885" fmla="*/ 851470 h 5834063"/>
              <a:gd name="connsiteX6886" fmla="*/ 3168280 w 7009804"/>
              <a:gd name="connsiteY6886" fmla="*/ 859758 h 5834063"/>
              <a:gd name="connsiteX6887" fmla="*/ 3185304 w 7009804"/>
              <a:gd name="connsiteY6887" fmla="*/ 869490 h 5834063"/>
              <a:gd name="connsiteX6888" fmla="*/ 3202328 w 7009804"/>
              <a:gd name="connsiteY6888" fmla="*/ 879222 h 5834063"/>
              <a:gd name="connsiteX6889" fmla="*/ 3237655 w 7009804"/>
              <a:gd name="connsiteY6889" fmla="*/ 893285 h 5834063"/>
              <a:gd name="connsiteX6890" fmla="*/ 3252267 w 7009804"/>
              <a:gd name="connsiteY6890" fmla="*/ 899595 h 5834063"/>
              <a:gd name="connsiteX6891" fmla="*/ 3247300 w 7009804"/>
              <a:gd name="connsiteY6891" fmla="*/ 906972 h 5834063"/>
              <a:gd name="connsiteX6892" fmla="*/ 3254534 w 7009804"/>
              <a:gd name="connsiteY6892" fmla="*/ 917237 h 5834063"/>
              <a:gd name="connsiteX6893" fmla="*/ 3270919 w 7009804"/>
              <a:gd name="connsiteY6893" fmla="*/ 929669 h 5834063"/>
              <a:gd name="connsiteX6894" fmla="*/ 3286171 w 7009804"/>
              <a:gd name="connsiteY6894" fmla="*/ 933279 h 5834063"/>
              <a:gd name="connsiteX6895" fmla="*/ 3289221 w 7009804"/>
              <a:gd name="connsiteY6895" fmla="*/ 934001 h 5834063"/>
              <a:gd name="connsiteX6896" fmla="*/ 3306740 w 7009804"/>
              <a:gd name="connsiteY6896" fmla="*/ 955253 h 5834063"/>
              <a:gd name="connsiteX6897" fmla="*/ 3310285 w 7009804"/>
              <a:gd name="connsiteY6897" fmla="*/ 967496 h 5834063"/>
              <a:gd name="connsiteX6898" fmla="*/ 3319930 w 7009804"/>
              <a:gd name="connsiteY6898" fmla="*/ 981183 h 5834063"/>
              <a:gd name="connsiteX6899" fmla="*/ 3332626 w 7009804"/>
              <a:gd name="connsiteY6899" fmla="*/ 995592 h 5834063"/>
              <a:gd name="connsiteX6900" fmla="*/ 3343055 w 7009804"/>
              <a:gd name="connsiteY6900" fmla="*/ 992359 h 5834063"/>
              <a:gd name="connsiteX6901" fmla="*/ 3345611 w 7009804"/>
              <a:gd name="connsiteY6901" fmla="*/ 981560 h 5834063"/>
              <a:gd name="connsiteX6902" fmla="*/ 3348167 w 7009804"/>
              <a:gd name="connsiteY6902" fmla="*/ 970761 h 5834063"/>
              <a:gd name="connsiteX6903" fmla="*/ 3359091 w 7009804"/>
              <a:gd name="connsiteY6903" fmla="*/ 979049 h 5834063"/>
              <a:gd name="connsiteX6904" fmla="*/ 3382215 w 7009804"/>
              <a:gd name="connsiteY6904" fmla="*/ 990225 h 5834063"/>
              <a:gd name="connsiteX6905" fmla="*/ 3384627 w 7009804"/>
              <a:gd name="connsiteY6905" fmla="*/ 993646 h 5834063"/>
              <a:gd name="connsiteX6906" fmla="*/ 3387038 w 7009804"/>
              <a:gd name="connsiteY6906" fmla="*/ 997068 h 5834063"/>
              <a:gd name="connsiteX6907" fmla="*/ 3421086 w 7009804"/>
              <a:gd name="connsiteY6907" fmla="*/ 1016531 h 5834063"/>
              <a:gd name="connsiteX6908" fmla="*/ 3428960 w 7009804"/>
              <a:gd name="connsiteY6908" fmla="*/ 1024096 h 5834063"/>
              <a:gd name="connsiteX6909" fmla="*/ 3433783 w 7009804"/>
              <a:gd name="connsiteY6909" fmla="*/ 1030940 h 5834063"/>
              <a:gd name="connsiteX6910" fmla="*/ 3435554 w 7009804"/>
              <a:gd name="connsiteY6910" fmla="*/ 1037061 h 5834063"/>
              <a:gd name="connsiteX6911" fmla="*/ 3434915 w 7009804"/>
              <a:gd name="connsiteY6911" fmla="*/ 1039761 h 5834063"/>
              <a:gd name="connsiteX6912" fmla="*/ 3440378 w 7009804"/>
              <a:gd name="connsiteY6912" fmla="*/ 1043905 h 5834063"/>
              <a:gd name="connsiteX6913" fmla="*/ 3447756 w 7009804"/>
              <a:gd name="connsiteY6913" fmla="*/ 1039949 h 5834063"/>
              <a:gd name="connsiteX6914" fmla="*/ 3452578 w 7009804"/>
              <a:gd name="connsiteY6914" fmla="*/ 1046793 h 5834063"/>
              <a:gd name="connsiteX6915" fmla="*/ 3463502 w 7009804"/>
              <a:gd name="connsiteY6915" fmla="*/ 1055081 h 5834063"/>
              <a:gd name="connsiteX6916" fmla="*/ 3457402 w 7009804"/>
              <a:gd name="connsiteY6916" fmla="*/ 1053637 h 5834063"/>
              <a:gd name="connsiteX6917" fmla="*/ 3443922 w 7009804"/>
              <a:gd name="connsiteY6917" fmla="*/ 1056148 h 5834063"/>
              <a:gd name="connsiteX6918" fmla="*/ 3452434 w 7009804"/>
              <a:gd name="connsiteY6918" fmla="*/ 1061014 h 5834063"/>
              <a:gd name="connsiteX6919" fmla="*/ 3459668 w 7009804"/>
              <a:gd name="connsiteY6919" fmla="*/ 1071279 h 5834063"/>
              <a:gd name="connsiteX6920" fmla="*/ 3468180 w 7009804"/>
              <a:gd name="connsiteY6920" fmla="*/ 1076145 h 5834063"/>
              <a:gd name="connsiteX6921" fmla="*/ 3482154 w 7009804"/>
              <a:gd name="connsiteY6921" fmla="*/ 1085154 h 5834063"/>
              <a:gd name="connsiteX6922" fmla="*/ 3500951 w 7009804"/>
              <a:gd name="connsiteY6922" fmla="*/ 1101007 h 5834063"/>
              <a:gd name="connsiteX6923" fmla="*/ 3506906 w 7009804"/>
              <a:gd name="connsiteY6923" fmla="*/ 1116671 h 5834063"/>
              <a:gd name="connsiteX6924" fmla="*/ 3511090 w 7009804"/>
              <a:gd name="connsiteY6924" fmla="*/ 1126215 h 5834063"/>
              <a:gd name="connsiteX6925" fmla="*/ 3523931 w 7009804"/>
              <a:gd name="connsiteY6925" fmla="*/ 1126403 h 5834063"/>
              <a:gd name="connsiteX6926" fmla="*/ 3527620 w 7009804"/>
              <a:gd name="connsiteY6926" fmla="*/ 1124425 h 5834063"/>
              <a:gd name="connsiteX6927" fmla="*/ 3536132 w 7009804"/>
              <a:gd name="connsiteY6927" fmla="*/ 1129292 h 5834063"/>
              <a:gd name="connsiteX6928" fmla="*/ 3560390 w 7009804"/>
              <a:gd name="connsiteY6928" fmla="*/ 1149288 h 5834063"/>
              <a:gd name="connsiteX6929" fmla="*/ 3576137 w 7009804"/>
              <a:gd name="connsiteY6929" fmla="*/ 1164419 h 5834063"/>
              <a:gd name="connsiteX6930" fmla="*/ 3584649 w 7009804"/>
              <a:gd name="connsiteY6930" fmla="*/ 1169285 h 5834063"/>
              <a:gd name="connsiteX6931" fmla="*/ 3590749 w 7009804"/>
              <a:gd name="connsiteY6931" fmla="*/ 1170729 h 5834063"/>
              <a:gd name="connsiteX6932" fmla="*/ 3630899 w 7009804"/>
              <a:gd name="connsiteY6932" fmla="*/ 1191636 h 5834063"/>
              <a:gd name="connsiteX6933" fmla="*/ 3662536 w 7009804"/>
              <a:gd name="connsiteY6933" fmla="*/ 1207678 h 5834063"/>
              <a:gd name="connsiteX6934" fmla="*/ 3681332 w 7009804"/>
              <a:gd name="connsiteY6934" fmla="*/ 1223531 h 5834063"/>
              <a:gd name="connsiteX6935" fmla="*/ 3690977 w 7009804"/>
              <a:gd name="connsiteY6935" fmla="*/ 1237217 h 5834063"/>
              <a:gd name="connsiteX6936" fmla="*/ 3718286 w 7009804"/>
              <a:gd name="connsiteY6936" fmla="*/ 1257936 h 5834063"/>
              <a:gd name="connsiteX6937" fmla="*/ 3749284 w 7009804"/>
              <a:gd name="connsiteY6937" fmla="*/ 1276678 h 5834063"/>
              <a:gd name="connsiteX6938" fmla="*/ 3763258 w 7009804"/>
              <a:gd name="connsiteY6938" fmla="*/ 1285687 h 5834063"/>
              <a:gd name="connsiteX6939" fmla="*/ 3791206 w 7009804"/>
              <a:gd name="connsiteY6939" fmla="*/ 1303706 h 5834063"/>
              <a:gd name="connsiteX6940" fmla="*/ 3794750 w 7009804"/>
              <a:gd name="connsiteY6940" fmla="*/ 1315949 h 5834063"/>
              <a:gd name="connsiteX6941" fmla="*/ 3776448 w 7009804"/>
              <a:gd name="connsiteY6941" fmla="*/ 1311617 h 5834063"/>
              <a:gd name="connsiteX6942" fmla="*/ 3779992 w 7009804"/>
              <a:gd name="connsiteY6942" fmla="*/ 1323860 h 5834063"/>
              <a:gd name="connsiteX6943" fmla="*/ 3781126 w 7009804"/>
              <a:gd name="connsiteY6943" fmla="*/ 1332681 h 5834063"/>
              <a:gd name="connsiteX6944" fmla="*/ 3783537 w 7009804"/>
              <a:gd name="connsiteY6944" fmla="*/ 1336103 h 5834063"/>
              <a:gd name="connsiteX6945" fmla="*/ 3828509 w 7009804"/>
              <a:gd name="connsiteY6945" fmla="*/ 1363854 h 5834063"/>
              <a:gd name="connsiteX6946" fmla="*/ 3866246 w 7009804"/>
              <a:gd name="connsiteY6946" fmla="*/ 1381339 h 5834063"/>
              <a:gd name="connsiteX6947" fmla="*/ 3884404 w 7009804"/>
              <a:gd name="connsiteY6947" fmla="*/ 1399892 h 5834063"/>
              <a:gd name="connsiteX6948" fmla="*/ 3909796 w 7009804"/>
              <a:gd name="connsiteY6948" fmla="*/ 1428710 h 5834063"/>
              <a:gd name="connsiteX6949" fmla="*/ 3945123 w 7009804"/>
              <a:gd name="connsiteY6949" fmla="*/ 1442773 h 5834063"/>
              <a:gd name="connsiteX6950" fmla="*/ 3958601 w 7009804"/>
              <a:gd name="connsiteY6950" fmla="*/ 1440262 h 5834063"/>
              <a:gd name="connsiteX6951" fmla="*/ 3975132 w 7009804"/>
              <a:gd name="connsiteY6951" fmla="*/ 1438472 h 5834063"/>
              <a:gd name="connsiteX6952" fmla="*/ 3975915 w 7009804"/>
              <a:gd name="connsiteY6952" fmla="*/ 1421552 h 5834063"/>
              <a:gd name="connsiteX6953" fmla="*/ 3980739 w 7009804"/>
              <a:gd name="connsiteY6953" fmla="*/ 1428396 h 5834063"/>
              <a:gd name="connsiteX6954" fmla="*/ 3999041 w 7009804"/>
              <a:gd name="connsiteY6954" fmla="*/ 1432729 h 5834063"/>
              <a:gd name="connsiteX6955" fmla="*/ 4009470 w 7009804"/>
              <a:gd name="connsiteY6955" fmla="*/ 1429495 h 5834063"/>
              <a:gd name="connsiteX6956" fmla="*/ 4019899 w 7009804"/>
              <a:gd name="connsiteY6956" fmla="*/ 1426262 h 5834063"/>
              <a:gd name="connsiteX6957" fmla="*/ 4018621 w 7009804"/>
              <a:gd name="connsiteY6957" fmla="*/ 1431661 h 5834063"/>
              <a:gd name="connsiteX6958" fmla="*/ 4005141 w 7009804"/>
              <a:gd name="connsiteY6958" fmla="*/ 1434173 h 5834063"/>
              <a:gd name="connsiteX6959" fmla="*/ 4003224 w 7009804"/>
              <a:gd name="connsiteY6959" fmla="*/ 1442272 h 5834063"/>
              <a:gd name="connsiteX6960" fmla="*/ 4002585 w 7009804"/>
              <a:gd name="connsiteY6960" fmla="*/ 1444971 h 5834063"/>
              <a:gd name="connsiteX6961" fmla="*/ 3995701 w 7009804"/>
              <a:gd name="connsiteY6961" fmla="*/ 1460448 h 5834063"/>
              <a:gd name="connsiteX6962" fmla="*/ 3985271 w 7009804"/>
              <a:gd name="connsiteY6962" fmla="*/ 1463680 h 5834063"/>
              <a:gd name="connsiteX6963" fmla="*/ 3983993 w 7009804"/>
              <a:gd name="connsiteY6963" fmla="*/ 1469080 h 5834063"/>
              <a:gd name="connsiteX6964" fmla="*/ 3994917 w 7009804"/>
              <a:gd name="connsiteY6964" fmla="*/ 1477368 h 5834063"/>
              <a:gd name="connsiteX6965" fmla="*/ 4007118 w 7009804"/>
              <a:gd name="connsiteY6965" fmla="*/ 1480256 h 5834063"/>
              <a:gd name="connsiteX6966" fmla="*/ 4034078 w 7009804"/>
              <a:gd name="connsiteY6966" fmla="*/ 1475233 h 5834063"/>
              <a:gd name="connsiteX6967" fmla="*/ 4016764 w 7009804"/>
              <a:gd name="connsiteY6967" fmla="*/ 1493943 h 5834063"/>
              <a:gd name="connsiteX6968" fmla="*/ 4021586 w 7009804"/>
              <a:gd name="connsiteY6968" fmla="*/ 1500786 h 5834063"/>
              <a:gd name="connsiteX6969" fmla="*/ 4028820 w 7009804"/>
              <a:gd name="connsiteY6969" fmla="*/ 1511051 h 5834063"/>
              <a:gd name="connsiteX6970" fmla="*/ 4034921 w 7009804"/>
              <a:gd name="connsiteY6970" fmla="*/ 1512495 h 5834063"/>
              <a:gd name="connsiteX6971" fmla="*/ 4041022 w 7009804"/>
              <a:gd name="connsiteY6971" fmla="*/ 1513939 h 5834063"/>
              <a:gd name="connsiteX6972" fmla="*/ 4037332 w 7009804"/>
              <a:gd name="connsiteY6972" fmla="*/ 1515917 h 5834063"/>
              <a:gd name="connsiteX6973" fmla="*/ 4042155 w 7009804"/>
              <a:gd name="connsiteY6973" fmla="*/ 1522760 h 5834063"/>
              <a:gd name="connsiteX6974" fmla="*/ 4033498 w 7009804"/>
              <a:gd name="connsiteY6974" fmla="*/ 1532115 h 5834063"/>
              <a:gd name="connsiteX6975" fmla="*/ 4023708 w 7009804"/>
              <a:gd name="connsiteY6975" fmla="*/ 1532649 h 5834063"/>
              <a:gd name="connsiteX6976" fmla="*/ 4020019 w 7009804"/>
              <a:gd name="connsiteY6976" fmla="*/ 1534627 h 5834063"/>
              <a:gd name="connsiteX6977" fmla="*/ 4036404 w 7009804"/>
              <a:gd name="connsiteY6977" fmla="*/ 1547058 h 5834063"/>
              <a:gd name="connsiteX6978" fmla="*/ 4052789 w 7009804"/>
              <a:gd name="connsiteY6978" fmla="*/ 1559489 h 5834063"/>
              <a:gd name="connsiteX6979" fmla="*/ 4054067 w 7009804"/>
              <a:gd name="connsiteY6979" fmla="*/ 1554090 h 5834063"/>
              <a:gd name="connsiteX6980" fmla="*/ 4066269 w 7009804"/>
              <a:gd name="connsiteY6980" fmla="*/ 1556978 h 5834063"/>
              <a:gd name="connsiteX6981" fmla="*/ 4069813 w 7009804"/>
              <a:gd name="connsiteY6981" fmla="*/ 1569221 h 5834063"/>
              <a:gd name="connsiteX6982" fmla="*/ 4074636 w 7009804"/>
              <a:gd name="connsiteY6982" fmla="*/ 1576065 h 5834063"/>
              <a:gd name="connsiteX6983" fmla="*/ 4073358 w 7009804"/>
              <a:gd name="connsiteY6983" fmla="*/ 1581464 h 5834063"/>
              <a:gd name="connsiteX6984" fmla="*/ 4082364 w 7009804"/>
              <a:gd name="connsiteY6984" fmla="*/ 1597851 h 5834063"/>
              <a:gd name="connsiteX6985" fmla="*/ 4098749 w 7009804"/>
              <a:gd name="connsiteY6985" fmla="*/ 1610282 h 5834063"/>
              <a:gd name="connsiteX6986" fmla="*/ 4101161 w 7009804"/>
              <a:gd name="connsiteY6986" fmla="*/ 1613703 h 5834063"/>
              <a:gd name="connsiteX6987" fmla="*/ 4103572 w 7009804"/>
              <a:gd name="connsiteY6987" fmla="*/ 1617125 h 5834063"/>
              <a:gd name="connsiteX6988" fmla="*/ 4108395 w 7009804"/>
              <a:gd name="connsiteY6988" fmla="*/ 1623968 h 5834063"/>
              <a:gd name="connsiteX6989" fmla="*/ 4112723 w 7009804"/>
              <a:gd name="connsiteY6989" fmla="*/ 1619291 h 5834063"/>
              <a:gd name="connsiteX6990" fmla="*/ 4115773 w 7009804"/>
              <a:gd name="connsiteY6990" fmla="*/ 1620013 h 5834063"/>
              <a:gd name="connsiteX6991" fmla="*/ 4120596 w 7009804"/>
              <a:gd name="connsiteY6991" fmla="*/ 1626856 h 5834063"/>
              <a:gd name="connsiteX6992" fmla="*/ 4113856 w 7009804"/>
              <a:gd name="connsiteY6992" fmla="*/ 1628112 h 5834063"/>
              <a:gd name="connsiteX6993" fmla="*/ 4118679 w 7009804"/>
              <a:gd name="connsiteY6993" fmla="*/ 1634956 h 5834063"/>
              <a:gd name="connsiteX6994" fmla="*/ 4131520 w 7009804"/>
              <a:gd name="connsiteY6994" fmla="*/ 1635144 h 5834063"/>
              <a:gd name="connsiteX6995" fmla="*/ 4142588 w 7009804"/>
              <a:gd name="connsiteY6995" fmla="*/ 1629211 h 5834063"/>
              <a:gd name="connsiteX6996" fmla="*/ 4146277 w 7009804"/>
              <a:gd name="connsiteY6996" fmla="*/ 1627233 h 5834063"/>
              <a:gd name="connsiteX6997" fmla="*/ 4149967 w 7009804"/>
              <a:gd name="connsiteY6997" fmla="*/ 1625256 h 5834063"/>
              <a:gd name="connsiteX6998" fmla="*/ 4154295 w 7009804"/>
              <a:gd name="connsiteY6998" fmla="*/ 1620578 h 5834063"/>
              <a:gd name="connsiteX6999" fmla="*/ 4154934 w 7009804"/>
              <a:gd name="connsiteY6999" fmla="*/ 1617879 h 5834063"/>
              <a:gd name="connsiteX7000" fmla="*/ 4161035 w 7009804"/>
              <a:gd name="connsiteY7000" fmla="*/ 1619323 h 5834063"/>
              <a:gd name="connsiteX7001" fmla="*/ 4181893 w 7009804"/>
              <a:gd name="connsiteY7001" fmla="*/ 1612856 h 5834063"/>
              <a:gd name="connsiteX7002" fmla="*/ 4178349 w 7009804"/>
              <a:gd name="connsiteY7002" fmla="*/ 1600614 h 5834063"/>
              <a:gd name="connsiteX7003" fmla="*/ 4179627 w 7009804"/>
              <a:gd name="connsiteY7003" fmla="*/ 1595214 h 5834063"/>
              <a:gd name="connsiteX7004" fmla="*/ 4190550 w 7009804"/>
              <a:gd name="connsiteY7004" fmla="*/ 1603502 h 5834063"/>
              <a:gd name="connsiteX7005" fmla="*/ 4202751 w 7009804"/>
              <a:gd name="connsiteY7005" fmla="*/ 1606390 h 5834063"/>
              <a:gd name="connsiteX7006" fmla="*/ 4216231 w 7009804"/>
              <a:gd name="connsiteY7006" fmla="*/ 1603878 h 5834063"/>
              <a:gd name="connsiteX7007" fmla="*/ 4222331 w 7009804"/>
              <a:gd name="connsiteY7007" fmla="*/ 1605322 h 5834063"/>
              <a:gd name="connsiteX7008" fmla="*/ 4213675 w 7009804"/>
              <a:gd name="connsiteY7008" fmla="*/ 1614677 h 5834063"/>
              <a:gd name="connsiteX7009" fmla="*/ 4206936 w 7009804"/>
              <a:gd name="connsiteY7009" fmla="*/ 1615933 h 5834063"/>
              <a:gd name="connsiteX7010" fmla="*/ 4205658 w 7009804"/>
              <a:gd name="connsiteY7010" fmla="*/ 1621332 h 5834063"/>
              <a:gd name="connsiteX7011" fmla="*/ 4200690 w 7009804"/>
              <a:gd name="connsiteY7011" fmla="*/ 1628709 h 5834063"/>
              <a:gd name="connsiteX7012" fmla="*/ 4195083 w 7009804"/>
              <a:gd name="connsiteY7012" fmla="*/ 1638786 h 5834063"/>
              <a:gd name="connsiteX7013" fmla="*/ 4191249 w 7009804"/>
              <a:gd name="connsiteY7013" fmla="*/ 1654984 h 5834063"/>
              <a:gd name="connsiteX7014" fmla="*/ 4193021 w 7009804"/>
              <a:gd name="connsiteY7014" fmla="*/ 1661106 h 5834063"/>
              <a:gd name="connsiteX7015" fmla="*/ 4202172 w 7009804"/>
              <a:gd name="connsiteY7015" fmla="*/ 1663272 h 5834063"/>
              <a:gd name="connsiteX7016" fmla="*/ 4206995 w 7009804"/>
              <a:gd name="connsiteY7016" fmla="*/ 1670115 h 5834063"/>
              <a:gd name="connsiteX7017" fmla="*/ 4211818 w 7009804"/>
              <a:gd name="connsiteY7017" fmla="*/ 1676958 h 5834063"/>
              <a:gd name="connsiteX7018" fmla="*/ 4214374 w 7009804"/>
              <a:gd name="connsiteY7018" fmla="*/ 1666160 h 5834063"/>
              <a:gd name="connsiteX7019" fmla="*/ 4216291 w 7009804"/>
              <a:gd name="connsiteY7019" fmla="*/ 1658061 h 5834063"/>
              <a:gd name="connsiteX7020" fmla="*/ 4224309 w 7009804"/>
              <a:gd name="connsiteY7020" fmla="*/ 1651405 h 5834063"/>
              <a:gd name="connsiteX7021" fmla="*/ 4227854 w 7009804"/>
              <a:gd name="connsiteY7021" fmla="*/ 1663649 h 5834063"/>
              <a:gd name="connsiteX7022" fmla="*/ 4219197 w 7009804"/>
              <a:gd name="connsiteY7022" fmla="*/ 1673004 h 5834063"/>
              <a:gd name="connsiteX7023" fmla="*/ 4230120 w 7009804"/>
              <a:gd name="connsiteY7023" fmla="*/ 1681290 h 5834063"/>
              <a:gd name="connsiteX7024" fmla="*/ 4238632 w 7009804"/>
              <a:gd name="connsiteY7024" fmla="*/ 1686156 h 5834063"/>
              <a:gd name="connsiteX7025" fmla="*/ 4247144 w 7009804"/>
              <a:gd name="connsiteY7025" fmla="*/ 1691022 h 5834063"/>
              <a:gd name="connsiteX7026" fmla="*/ 4245866 w 7009804"/>
              <a:gd name="connsiteY7026" fmla="*/ 1696422 h 5834063"/>
              <a:gd name="connsiteX7027" fmla="*/ 4234159 w 7009804"/>
              <a:gd name="connsiteY7027" fmla="*/ 1705054 h 5834063"/>
              <a:gd name="connsiteX7028" fmla="*/ 4218123 w 7009804"/>
              <a:gd name="connsiteY7028" fmla="*/ 1718364 h 5834063"/>
              <a:gd name="connsiteX7029" fmla="*/ 4218618 w 7009804"/>
              <a:gd name="connsiteY7029" fmla="*/ 1729885 h 5834063"/>
              <a:gd name="connsiteX7030" fmla="*/ 4216062 w 7009804"/>
              <a:gd name="connsiteY7030" fmla="*/ 1740684 h 5834063"/>
              <a:gd name="connsiteX7031" fmla="*/ 4223295 w 7009804"/>
              <a:gd name="connsiteY7031" fmla="*/ 1750950 h 5834063"/>
              <a:gd name="connsiteX7032" fmla="*/ 4238402 w 7009804"/>
              <a:gd name="connsiteY7032" fmla="*/ 1768780 h 5834063"/>
              <a:gd name="connsiteX7033" fmla="*/ 4252377 w 7009804"/>
              <a:gd name="connsiteY7033" fmla="*/ 1777790 h 5834063"/>
              <a:gd name="connsiteX7034" fmla="*/ 4259611 w 7009804"/>
              <a:gd name="connsiteY7034" fmla="*/ 1788055 h 5834063"/>
              <a:gd name="connsiteX7035" fmla="*/ 4270534 w 7009804"/>
              <a:gd name="connsiteY7035" fmla="*/ 1796343 h 5834063"/>
              <a:gd name="connsiteX7036" fmla="*/ 4276490 w 7009804"/>
              <a:gd name="connsiteY7036" fmla="*/ 1812007 h 5834063"/>
              <a:gd name="connsiteX7037" fmla="*/ 4280034 w 7009804"/>
              <a:gd name="connsiteY7037" fmla="*/ 1824250 h 5834063"/>
              <a:gd name="connsiteX7038" fmla="*/ 4297058 w 7009804"/>
              <a:gd name="connsiteY7038" fmla="*/ 1833981 h 5834063"/>
              <a:gd name="connsiteX7039" fmla="*/ 4279744 w 7009804"/>
              <a:gd name="connsiteY7039" fmla="*/ 1852691 h 5834063"/>
              <a:gd name="connsiteX7040" fmla="*/ 4267544 w 7009804"/>
              <a:gd name="connsiteY7040" fmla="*/ 1849803 h 5834063"/>
              <a:gd name="connsiteX7041" fmla="*/ 4266266 w 7009804"/>
              <a:gd name="connsiteY7041" fmla="*/ 1855202 h 5834063"/>
              <a:gd name="connsiteX7042" fmla="*/ 4258886 w 7009804"/>
              <a:gd name="connsiteY7042" fmla="*/ 1859158 h 5834063"/>
              <a:gd name="connsiteX7043" fmla="*/ 4263710 w 7009804"/>
              <a:gd name="connsiteY7043" fmla="*/ 1866002 h 5834063"/>
              <a:gd name="connsiteX7044" fmla="*/ 4261153 w 7009804"/>
              <a:gd name="connsiteY7044" fmla="*/ 1876800 h 5834063"/>
              <a:gd name="connsiteX7045" fmla="*/ 4268532 w 7009804"/>
              <a:gd name="connsiteY7045" fmla="*/ 1872845 h 5834063"/>
              <a:gd name="connsiteX7046" fmla="*/ 4280734 w 7009804"/>
              <a:gd name="connsiteY7046" fmla="*/ 1875733 h 5834063"/>
              <a:gd name="connsiteX7047" fmla="*/ 4276899 w 7009804"/>
              <a:gd name="connsiteY7047" fmla="*/ 1891931 h 5834063"/>
              <a:gd name="connsiteX7048" fmla="*/ 4270378 w 7009804"/>
              <a:gd name="connsiteY7048" fmla="*/ 1919482 h 5834063"/>
              <a:gd name="connsiteX7049" fmla="*/ 4458974 w 7009804"/>
              <a:gd name="connsiteY7049" fmla="*/ 1940873 h 5834063"/>
              <a:gd name="connsiteX7050" fmla="*/ 4492496 w 7009804"/>
              <a:gd name="connsiteY7050" fmla="*/ 1941107 h 5834063"/>
              <a:gd name="connsiteX7051" fmla="*/ 4490889 w 7009804"/>
              <a:gd name="connsiteY7051" fmla="*/ 1945928 h 5834063"/>
              <a:gd name="connsiteX7052" fmla="*/ 4487168 w 7009804"/>
              <a:gd name="connsiteY7052" fmla="*/ 1949649 h 5834063"/>
              <a:gd name="connsiteX7053" fmla="*/ 4457402 w 7009804"/>
              <a:gd name="connsiteY7053" fmla="*/ 1964532 h 5834063"/>
              <a:gd name="connsiteX7054" fmla="*/ 4442520 w 7009804"/>
              <a:gd name="connsiteY7054" fmla="*/ 1964532 h 5834063"/>
              <a:gd name="connsiteX7055" fmla="*/ 4442520 w 7009804"/>
              <a:gd name="connsiteY7055" fmla="*/ 1979415 h 5834063"/>
              <a:gd name="connsiteX7056" fmla="*/ 4446240 w 7009804"/>
              <a:gd name="connsiteY7056" fmla="*/ 1990577 h 5834063"/>
              <a:gd name="connsiteX7057" fmla="*/ 4449961 w 7009804"/>
              <a:gd name="connsiteY7057" fmla="*/ 2001739 h 5834063"/>
              <a:gd name="connsiteX7058" fmla="*/ 4479727 w 7009804"/>
              <a:gd name="connsiteY7058" fmla="*/ 2024063 h 5834063"/>
              <a:gd name="connsiteX7059" fmla="*/ 4516934 w 7009804"/>
              <a:gd name="connsiteY7059" fmla="*/ 2046387 h 5834063"/>
              <a:gd name="connsiteX7060" fmla="*/ 4539258 w 7009804"/>
              <a:gd name="connsiteY7060" fmla="*/ 2061270 h 5834063"/>
              <a:gd name="connsiteX7061" fmla="*/ 4569024 w 7009804"/>
              <a:gd name="connsiteY7061" fmla="*/ 2076153 h 5834063"/>
              <a:gd name="connsiteX7062" fmla="*/ 4561582 w 7009804"/>
              <a:gd name="connsiteY7062" fmla="*/ 2083594 h 5834063"/>
              <a:gd name="connsiteX7063" fmla="*/ 4591347 w 7009804"/>
              <a:gd name="connsiteY7063" fmla="*/ 2098477 h 5834063"/>
              <a:gd name="connsiteX7064" fmla="*/ 4591347 w 7009804"/>
              <a:gd name="connsiteY7064" fmla="*/ 2105918 h 5834063"/>
              <a:gd name="connsiteX7065" fmla="*/ 4621113 w 7009804"/>
              <a:gd name="connsiteY7065" fmla="*/ 2120801 h 5834063"/>
              <a:gd name="connsiteX7066" fmla="*/ 4650879 w 7009804"/>
              <a:gd name="connsiteY7066" fmla="*/ 2150567 h 5834063"/>
              <a:gd name="connsiteX7067" fmla="*/ 4643437 w 7009804"/>
              <a:gd name="connsiteY7067" fmla="*/ 2146846 h 5834063"/>
              <a:gd name="connsiteX7068" fmla="*/ 4635996 w 7009804"/>
              <a:gd name="connsiteY7068" fmla="*/ 2143125 h 5834063"/>
              <a:gd name="connsiteX7069" fmla="*/ 4613672 w 7009804"/>
              <a:gd name="connsiteY7069" fmla="*/ 2143125 h 5834063"/>
              <a:gd name="connsiteX7070" fmla="*/ 4643437 w 7009804"/>
              <a:gd name="connsiteY7070" fmla="*/ 2158008 h 5834063"/>
              <a:gd name="connsiteX7071" fmla="*/ 4665762 w 7009804"/>
              <a:gd name="connsiteY7071" fmla="*/ 2165450 h 5834063"/>
              <a:gd name="connsiteX7072" fmla="*/ 4676924 w 7009804"/>
              <a:gd name="connsiteY7072" fmla="*/ 2172891 h 5834063"/>
              <a:gd name="connsiteX7073" fmla="*/ 4684365 w 7009804"/>
              <a:gd name="connsiteY7073" fmla="*/ 2172891 h 5834063"/>
              <a:gd name="connsiteX7074" fmla="*/ 4695527 w 7009804"/>
              <a:gd name="connsiteY7074" fmla="*/ 2172891 h 5834063"/>
              <a:gd name="connsiteX7075" fmla="*/ 4702969 w 7009804"/>
              <a:gd name="connsiteY7075" fmla="*/ 2180333 h 5834063"/>
              <a:gd name="connsiteX7076" fmla="*/ 4784824 w 7009804"/>
              <a:gd name="connsiteY7076" fmla="*/ 2210098 h 5834063"/>
              <a:gd name="connsiteX7077" fmla="*/ 4829472 w 7009804"/>
              <a:gd name="connsiteY7077" fmla="*/ 2247305 h 5834063"/>
              <a:gd name="connsiteX7078" fmla="*/ 4830403 w 7009804"/>
              <a:gd name="connsiteY7078" fmla="*/ 2250096 h 5834063"/>
              <a:gd name="connsiteX7079" fmla="*/ 4822031 w 7009804"/>
              <a:gd name="connsiteY7079" fmla="*/ 2247305 h 5834063"/>
              <a:gd name="connsiteX7080" fmla="*/ 4755058 w 7009804"/>
              <a:gd name="connsiteY7080" fmla="*/ 2210098 h 5834063"/>
              <a:gd name="connsiteX7081" fmla="*/ 4732734 w 7009804"/>
              <a:gd name="connsiteY7081" fmla="*/ 2202657 h 5834063"/>
              <a:gd name="connsiteX7082" fmla="*/ 4721572 w 7009804"/>
              <a:gd name="connsiteY7082" fmla="*/ 2202657 h 5834063"/>
              <a:gd name="connsiteX7083" fmla="*/ 4721572 w 7009804"/>
              <a:gd name="connsiteY7083" fmla="*/ 2213819 h 5834063"/>
              <a:gd name="connsiteX7084" fmla="*/ 4725293 w 7009804"/>
              <a:gd name="connsiteY7084" fmla="*/ 2224981 h 5834063"/>
              <a:gd name="connsiteX7085" fmla="*/ 4736455 w 7009804"/>
              <a:gd name="connsiteY7085" fmla="*/ 2239864 h 5834063"/>
              <a:gd name="connsiteX7086" fmla="*/ 4740176 w 7009804"/>
              <a:gd name="connsiteY7086" fmla="*/ 2247305 h 5834063"/>
              <a:gd name="connsiteX7087" fmla="*/ 4747617 w 7009804"/>
              <a:gd name="connsiteY7087" fmla="*/ 2262188 h 5834063"/>
              <a:gd name="connsiteX7088" fmla="*/ 4762500 w 7009804"/>
              <a:gd name="connsiteY7088" fmla="*/ 2277071 h 5834063"/>
              <a:gd name="connsiteX7089" fmla="*/ 4766221 w 7009804"/>
              <a:gd name="connsiteY7089" fmla="*/ 2277071 h 5834063"/>
              <a:gd name="connsiteX7090" fmla="*/ 4777383 w 7009804"/>
              <a:gd name="connsiteY7090" fmla="*/ 2284512 h 5834063"/>
              <a:gd name="connsiteX7091" fmla="*/ 4792265 w 7009804"/>
              <a:gd name="connsiteY7091" fmla="*/ 2291954 h 5834063"/>
              <a:gd name="connsiteX7092" fmla="*/ 4810869 w 7009804"/>
              <a:gd name="connsiteY7092" fmla="*/ 2295674 h 5834063"/>
              <a:gd name="connsiteX7093" fmla="*/ 4822031 w 7009804"/>
              <a:gd name="connsiteY7093" fmla="*/ 2284512 h 5834063"/>
              <a:gd name="connsiteX7094" fmla="*/ 4829472 w 7009804"/>
              <a:gd name="connsiteY7094" fmla="*/ 2284512 h 5834063"/>
              <a:gd name="connsiteX7095" fmla="*/ 4836914 w 7009804"/>
              <a:gd name="connsiteY7095" fmla="*/ 2314278 h 5834063"/>
              <a:gd name="connsiteX7096" fmla="*/ 4848076 w 7009804"/>
              <a:gd name="connsiteY7096" fmla="*/ 2317999 h 5834063"/>
              <a:gd name="connsiteX7097" fmla="*/ 4859238 w 7009804"/>
              <a:gd name="connsiteY7097" fmla="*/ 2314278 h 5834063"/>
              <a:gd name="connsiteX7098" fmla="*/ 4866679 w 7009804"/>
              <a:gd name="connsiteY7098" fmla="*/ 2299395 h 5834063"/>
              <a:gd name="connsiteX7099" fmla="*/ 4881562 w 7009804"/>
              <a:gd name="connsiteY7099" fmla="*/ 2314278 h 5834063"/>
              <a:gd name="connsiteX7100" fmla="*/ 4903887 w 7009804"/>
              <a:gd name="connsiteY7100" fmla="*/ 2336602 h 5834063"/>
              <a:gd name="connsiteX7101" fmla="*/ 4926211 w 7009804"/>
              <a:gd name="connsiteY7101" fmla="*/ 2351485 h 5834063"/>
              <a:gd name="connsiteX7102" fmla="*/ 4941094 w 7009804"/>
              <a:gd name="connsiteY7102" fmla="*/ 2366368 h 5834063"/>
              <a:gd name="connsiteX7103" fmla="*/ 4955976 w 7009804"/>
              <a:gd name="connsiteY7103" fmla="*/ 2366368 h 5834063"/>
              <a:gd name="connsiteX7104" fmla="*/ 4985742 w 7009804"/>
              <a:gd name="connsiteY7104" fmla="*/ 2366368 h 5834063"/>
              <a:gd name="connsiteX7105" fmla="*/ 4985742 w 7009804"/>
              <a:gd name="connsiteY7105" fmla="*/ 2388692 h 5834063"/>
              <a:gd name="connsiteX7106" fmla="*/ 5015508 w 7009804"/>
              <a:gd name="connsiteY7106" fmla="*/ 2433340 h 5834063"/>
              <a:gd name="connsiteX7107" fmla="*/ 5037832 w 7009804"/>
              <a:gd name="connsiteY7107" fmla="*/ 2440782 h 5834063"/>
              <a:gd name="connsiteX7108" fmla="*/ 5063877 w 7009804"/>
              <a:gd name="connsiteY7108" fmla="*/ 2448223 h 5834063"/>
              <a:gd name="connsiteX7109" fmla="*/ 5082480 w 7009804"/>
              <a:gd name="connsiteY7109" fmla="*/ 2448223 h 5834063"/>
              <a:gd name="connsiteX7110" fmla="*/ 5089922 w 7009804"/>
              <a:gd name="connsiteY7110" fmla="*/ 2448223 h 5834063"/>
              <a:gd name="connsiteX7111" fmla="*/ 5104804 w 7009804"/>
              <a:gd name="connsiteY7111" fmla="*/ 2455665 h 5834063"/>
              <a:gd name="connsiteX7112" fmla="*/ 5119687 w 7009804"/>
              <a:gd name="connsiteY7112" fmla="*/ 2470547 h 5834063"/>
              <a:gd name="connsiteX7113" fmla="*/ 5149453 w 7009804"/>
              <a:gd name="connsiteY7113" fmla="*/ 2477989 h 5834063"/>
              <a:gd name="connsiteX7114" fmla="*/ 5168056 w 7009804"/>
              <a:gd name="connsiteY7114" fmla="*/ 2481709 h 5834063"/>
              <a:gd name="connsiteX7115" fmla="*/ 5186660 w 7009804"/>
              <a:gd name="connsiteY7115" fmla="*/ 2500313 h 5834063"/>
              <a:gd name="connsiteX7116" fmla="*/ 5194101 w 7009804"/>
              <a:gd name="connsiteY7116" fmla="*/ 2504034 h 5834063"/>
              <a:gd name="connsiteX7117" fmla="*/ 5208984 w 7009804"/>
              <a:gd name="connsiteY7117" fmla="*/ 2515196 h 5834063"/>
              <a:gd name="connsiteX7118" fmla="*/ 5231308 w 7009804"/>
              <a:gd name="connsiteY7118" fmla="*/ 2530079 h 5834063"/>
              <a:gd name="connsiteX7119" fmla="*/ 5238750 w 7009804"/>
              <a:gd name="connsiteY7119" fmla="*/ 2530079 h 5834063"/>
              <a:gd name="connsiteX7120" fmla="*/ 5253633 w 7009804"/>
              <a:gd name="connsiteY7120" fmla="*/ 2533799 h 5834063"/>
              <a:gd name="connsiteX7121" fmla="*/ 5261074 w 7009804"/>
              <a:gd name="connsiteY7121" fmla="*/ 2537520 h 5834063"/>
              <a:gd name="connsiteX7122" fmla="*/ 5268515 w 7009804"/>
              <a:gd name="connsiteY7122" fmla="*/ 2544961 h 5834063"/>
              <a:gd name="connsiteX7123" fmla="*/ 5272236 w 7009804"/>
              <a:gd name="connsiteY7123" fmla="*/ 2574727 h 5834063"/>
              <a:gd name="connsiteX7124" fmla="*/ 5268515 w 7009804"/>
              <a:gd name="connsiteY7124" fmla="*/ 2597051 h 5834063"/>
              <a:gd name="connsiteX7125" fmla="*/ 5261074 w 7009804"/>
              <a:gd name="connsiteY7125" fmla="*/ 2604493 h 5834063"/>
              <a:gd name="connsiteX7126" fmla="*/ 5268515 w 7009804"/>
              <a:gd name="connsiteY7126" fmla="*/ 2604493 h 5834063"/>
              <a:gd name="connsiteX7127" fmla="*/ 5275957 w 7009804"/>
              <a:gd name="connsiteY7127" fmla="*/ 2604493 h 5834063"/>
              <a:gd name="connsiteX7128" fmla="*/ 5313164 w 7009804"/>
              <a:gd name="connsiteY7128" fmla="*/ 2604493 h 5834063"/>
              <a:gd name="connsiteX7129" fmla="*/ 5365254 w 7009804"/>
              <a:gd name="connsiteY7129" fmla="*/ 2611934 h 5834063"/>
              <a:gd name="connsiteX7130" fmla="*/ 5372695 w 7009804"/>
              <a:gd name="connsiteY7130" fmla="*/ 2611934 h 5834063"/>
              <a:gd name="connsiteX7131" fmla="*/ 5380137 w 7009804"/>
              <a:gd name="connsiteY7131" fmla="*/ 2634258 h 5834063"/>
              <a:gd name="connsiteX7132" fmla="*/ 5372695 w 7009804"/>
              <a:gd name="connsiteY7132" fmla="*/ 2634258 h 5834063"/>
              <a:gd name="connsiteX7133" fmla="*/ 5372695 w 7009804"/>
              <a:gd name="connsiteY7133" fmla="*/ 2641700 h 5834063"/>
              <a:gd name="connsiteX7134" fmla="*/ 5380137 w 7009804"/>
              <a:gd name="connsiteY7134" fmla="*/ 2641700 h 5834063"/>
              <a:gd name="connsiteX7135" fmla="*/ 5387578 w 7009804"/>
              <a:gd name="connsiteY7135" fmla="*/ 2626817 h 5834063"/>
              <a:gd name="connsiteX7136" fmla="*/ 5409902 w 7009804"/>
              <a:gd name="connsiteY7136" fmla="*/ 2634258 h 5834063"/>
              <a:gd name="connsiteX7137" fmla="*/ 5417344 w 7009804"/>
              <a:gd name="connsiteY7137" fmla="*/ 2656583 h 5834063"/>
              <a:gd name="connsiteX7138" fmla="*/ 5432226 w 7009804"/>
              <a:gd name="connsiteY7138" fmla="*/ 2693790 h 5834063"/>
              <a:gd name="connsiteX7139" fmla="*/ 5439668 w 7009804"/>
              <a:gd name="connsiteY7139" fmla="*/ 2701231 h 5834063"/>
              <a:gd name="connsiteX7140" fmla="*/ 5447109 w 7009804"/>
              <a:gd name="connsiteY7140" fmla="*/ 2712393 h 5834063"/>
              <a:gd name="connsiteX7141" fmla="*/ 5461992 w 7009804"/>
              <a:gd name="connsiteY7141" fmla="*/ 2716114 h 5834063"/>
              <a:gd name="connsiteX7142" fmla="*/ 5476875 w 7009804"/>
              <a:gd name="connsiteY7142" fmla="*/ 2723555 h 5834063"/>
              <a:gd name="connsiteX7143" fmla="*/ 5484316 w 7009804"/>
              <a:gd name="connsiteY7143" fmla="*/ 2730997 h 5834063"/>
              <a:gd name="connsiteX7144" fmla="*/ 5521523 w 7009804"/>
              <a:gd name="connsiteY7144" fmla="*/ 2753321 h 5834063"/>
              <a:gd name="connsiteX7145" fmla="*/ 5543847 w 7009804"/>
              <a:gd name="connsiteY7145" fmla="*/ 2775645 h 5834063"/>
              <a:gd name="connsiteX7146" fmla="*/ 5551289 w 7009804"/>
              <a:gd name="connsiteY7146" fmla="*/ 2775645 h 5834063"/>
              <a:gd name="connsiteX7147" fmla="*/ 5562451 w 7009804"/>
              <a:gd name="connsiteY7147" fmla="*/ 2779366 h 5834063"/>
              <a:gd name="connsiteX7148" fmla="*/ 5588496 w 7009804"/>
              <a:gd name="connsiteY7148" fmla="*/ 2797969 h 5834063"/>
              <a:gd name="connsiteX7149" fmla="*/ 5614541 w 7009804"/>
              <a:gd name="connsiteY7149" fmla="*/ 2812852 h 5834063"/>
              <a:gd name="connsiteX7150" fmla="*/ 5618262 w 7009804"/>
              <a:gd name="connsiteY7150" fmla="*/ 2812852 h 5834063"/>
              <a:gd name="connsiteX7151" fmla="*/ 5618262 w 7009804"/>
              <a:gd name="connsiteY7151" fmla="*/ 2805411 h 5834063"/>
              <a:gd name="connsiteX7152" fmla="*/ 5625703 w 7009804"/>
              <a:gd name="connsiteY7152" fmla="*/ 2812852 h 5834063"/>
              <a:gd name="connsiteX7153" fmla="*/ 5640586 w 7009804"/>
              <a:gd name="connsiteY7153" fmla="*/ 2835176 h 5834063"/>
              <a:gd name="connsiteX7154" fmla="*/ 5670351 w 7009804"/>
              <a:gd name="connsiteY7154" fmla="*/ 2850059 h 5834063"/>
              <a:gd name="connsiteX7155" fmla="*/ 5677793 w 7009804"/>
              <a:gd name="connsiteY7155" fmla="*/ 2857500 h 5834063"/>
              <a:gd name="connsiteX7156" fmla="*/ 5703838 w 7009804"/>
              <a:gd name="connsiteY7156" fmla="*/ 2876104 h 5834063"/>
              <a:gd name="connsiteX7157" fmla="*/ 5726162 w 7009804"/>
              <a:gd name="connsiteY7157" fmla="*/ 2879825 h 5834063"/>
              <a:gd name="connsiteX7158" fmla="*/ 5729883 w 7009804"/>
              <a:gd name="connsiteY7158" fmla="*/ 2864942 h 5834063"/>
              <a:gd name="connsiteX7159" fmla="*/ 5737324 w 7009804"/>
              <a:gd name="connsiteY7159" fmla="*/ 2857500 h 5834063"/>
              <a:gd name="connsiteX7160" fmla="*/ 5741045 w 7009804"/>
              <a:gd name="connsiteY7160" fmla="*/ 2868663 h 5834063"/>
              <a:gd name="connsiteX7161" fmla="*/ 5744765 w 7009804"/>
              <a:gd name="connsiteY7161" fmla="*/ 2872383 h 5834063"/>
              <a:gd name="connsiteX7162" fmla="*/ 5748486 w 7009804"/>
              <a:gd name="connsiteY7162" fmla="*/ 2890987 h 5834063"/>
              <a:gd name="connsiteX7163" fmla="*/ 5759648 w 7009804"/>
              <a:gd name="connsiteY7163" fmla="*/ 2909590 h 5834063"/>
              <a:gd name="connsiteX7164" fmla="*/ 5767090 w 7009804"/>
              <a:gd name="connsiteY7164" fmla="*/ 2917032 h 5834063"/>
              <a:gd name="connsiteX7165" fmla="*/ 5781972 w 7009804"/>
              <a:gd name="connsiteY7165" fmla="*/ 2924473 h 5834063"/>
              <a:gd name="connsiteX7166" fmla="*/ 5811738 w 7009804"/>
              <a:gd name="connsiteY7166" fmla="*/ 2939356 h 5834063"/>
              <a:gd name="connsiteX7167" fmla="*/ 5834062 w 7009804"/>
              <a:gd name="connsiteY7167" fmla="*/ 2954239 h 5834063"/>
              <a:gd name="connsiteX7168" fmla="*/ 5841504 w 7009804"/>
              <a:gd name="connsiteY7168" fmla="*/ 2984004 h 5834063"/>
              <a:gd name="connsiteX7169" fmla="*/ 5845224 w 7009804"/>
              <a:gd name="connsiteY7169" fmla="*/ 2991446 h 5834063"/>
              <a:gd name="connsiteX7170" fmla="*/ 5863828 w 7009804"/>
              <a:gd name="connsiteY7170" fmla="*/ 2991446 h 5834063"/>
              <a:gd name="connsiteX7171" fmla="*/ 5897314 w 7009804"/>
              <a:gd name="connsiteY7171" fmla="*/ 3010049 h 5834063"/>
              <a:gd name="connsiteX7172" fmla="*/ 5915918 w 7009804"/>
              <a:gd name="connsiteY7172" fmla="*/ 3013770 h 5834063"/>
              <a:gd name="connsiteX7173" fmla="*/ 5930801 w 7009804"/>
              <a:gd name="connsiteY7173" fmla="*/ 3021211 h 5834063"/>
              <a:gd name="connsiteX7174" fmla="*/ 5915918 w 7009804"/>
              <a:gd name="connsiteY7174" fmla="*/ 3043536 h 5834063"/>
              <a:gd name="connsiteX7175" fmla="*/ 5908476 w 7009804"/>
              <a:gd name="connsiteY7175" fmla="*/ 3050977 h 5834063"/>
              <a:gd name="connsiteX7176" fmla="*/ 5908476 w 7009804"/>
              <a:gd name="connsiteY7176" fmla="*/ 3065860 h 5834063"/>
              <a:gd name="connsiteX7177" fmla="*/ 5915918 w 7009804"/>
              <a:gd name="connsiteY7177" fmla="*/ 3073301 h 5834063"/>
              <a:gd name="connsiteX7178" fmla="*/ 5923359 w 7009804"/>
              <a:gd name="connsiteY7178" fmla="*/ 3080743 h 5834063"/>
              <a:gd name="connsiteX7179" fmla="*/ 5938242 w 7009804"/>
              <a:gd name="connsiteY7179" fmla="*/ 3073301 h 5834063"/>
              <a:gd name="connsiteX7180" fmla="*/ 5945683 w 7009804"/>
              <a:gd name="connsiteY7180" fmla="*/ 3065860 h 5834063"/>
              <a:gd name="connsiteX7181" fmla="*/ 5938242 w 7009804"/>
              <a:gd name="connsiteY7181" fmla="*/ 3088184 h 5834063"/>
              <a:gd name="connsiteX7182" fmla="*/ 5915918 w 7009804"/>
              <a:gd name="connsiteY7182" fmla="*/ 3095625 h 5834063"/>
              <a:gd name="connsiteX7183" fmla="*/ 5908476 w 7009804"/>
              <a:gd name="connsiteY7183" fmla="*/ 3095625 h 5834063"/>
              <a:gd name="connsiteX7184" fmla="*/ 5901035 w 7009804"/>
              <a:gd name="connsiteY7184" fmla="*/ 3103067 h 5834063"/>
              <a:gd name="connsiteX7185" fmla="*/ 5901035 w 7009804"/>
              <a:gd name="connsiteY7185" fmla="*/ 3110508 h 5834063"/>
              <a:gd name="connsiteX7186" fmla="*/ 5915918 w 7009804"/>
              <a:gd name="connsiteY7186" fmla="*/ 3117950 h 5834063"/>
              <a:gd name="connsiteX7187" fmla="*/ 5941963 w 7009804"/>
              <a:gd name="connsiteY7187" fmla="*/ 3117950 h 5834063"/>
              <a:gd name="connsiteX7188" fmla="*/ 5968008 w 7009804"/>
              <a:gd name="connsiteY7188" fmla="*/ 3110508 h 5834063"/>
              <a:gd name="connsiteX7189" fmla="*/ 5975449 w 7009804"/>
              <a:gd name="connsiteY7189" fmla="*/ 3125391 h 5834063"/>
              <a:gd name="connsiteX7190" fmla="*/ 5975449 w 7009804"/>
              <a:gd name="connsiteY7190" fmla="*/ 3140274 h 5834063"/>
              <a:gd name="connsiteX7191" fmla="*/ 5982890 w 7009804"/>
              <a:gd name="connsiteY7191" fmla="*/ 3140274 h 5834063"/>
              <a:gd name="connsiteX7192" fmla="*/ 6005215 w 7009804"/>
              <a:gd name="connsiteY7192" fmla="*/ 3140274 h 5834063"/>
              <a:gd name="connsiteX7193" fmla="*/ 6012656 w 7009804"/>
              <a:gd name="connsiteY7193" fmla="*/ 3147715 h 5834063"/>
              <a:gd name="connsiteX7194" fmla="*/ 6042422 w 7009804"/>
              <a:gd name="connsiteY7194" fmla="*/ 3177481 h 5834063"/>
              <a:gd name="connsiteX7195" fmla="*/ 6057304 w 7009804"/>
              <a:gd name="connsiteY7195" fmla="*/ 3214688 h 5834063"/>
              <a:gd name="connsiteX7196" fmla="*/ 6064746 w 7009804"/>
              <a:gd name="connsiteY7196" fmla="*/ 3222129 h 5834063"/>
              <a:gd name="connsiteX7197" fmla="*/ 6057304 w 7009804"/>
              <a:gd name="connsiteY7197" fmla="*/ 3229571 h 5834063"/>
              <a:gd name="connsiteX7198" fmla="*/ 6049863 w 7009804"/>
              <a:gd name="connsiteY7198" fmla="*/ 3237012 h 5834063"/>
              <a:gd name="connsiteX7199" fmla="*/ 6042422 w 7009804"/>
              <a:gd name="connsiteY7199" fmla="*/ 3237012 h 5834063"/>
              <a:gd name="connsiteX7200" fmla="*/ 6034980 w 7009804"/>
              <a:gd name="connsiteY7200" fmla="*/ 3237012 h 5834063"/>
              <a:gd name="connsiteX7201" fmla="*/ 6042422 w 7009804"/>
              <a:gd name="connsiteY7201" fmla="*/ 3222129 h 5834063"/>
              <a:gd name="connsiteX7202" fmla="*/ 6042422 w 7009804"/>
              <a:gd name="connsiteY7202" fmla="*/ 3214688 h 5834063"/>
              <a:gd name="connsiteX7203" fmla="*/ 6012656 w 7009804"/>
              <a:gd name="connsiteY7203" fmla="*/ 3229571 h 5834063"/>
              <a:gd name="connsiteX7204" fmla="*/ 6001494 w 7009804"/>
              <a:gd name="connsiteY7204" fmla="*/ 3229571 h 5834063"/>
              <a:gd name="connsiteX7205" fmla="*/ 5971728 w 7009804"/>
              <a:gd name="connsiteY7205" fmla="*/ 3225850 h 5834063"/>
              <a:gd name="connsiteX7206" fmla="*/ 5941963 w 7009804"/>
              <a:gd name="connsiteY7206" fmla="*/ 3222129 h 5834063"/>
              <a:gd name="connsiteX7207" fmla="*/ 5930801 w 7009804"/>
              <a:gd name="connsiteY7207" fmla="*/ 3222129 h 5834063"/>
              <a:gd name="connsiteX7208" fmla="*/ 5934521 w 7009804"/>
              <a:gd name="connsiteY7208" fmla="*/ 3233291 h 5834063"/>
              <a:gd name="connsiteX7209" fmla="*/ 5941963 w 7009804"/>
              <a:gd name="connsiteY7209" fmla="*/ 3233291 h 5834063"/>
              <a:gd name="connsiteX7210" fmla="*/ 5949404 w 7009804"/>
              <a:gd name="connsiteY7210" fmla="*/ 3233291 h 5834063"/>
              <a:gd name="connsiteX7211" fmla="*/ 5923359 w 7009804"/>
              <a:gd name="connsiteY7211" fmla="*/ 3237012 h 5834063"/>
              <a:gd name="connsiteX7212" fmla="*/ 5915918 w 7009804"/>
              <a:gd name="connsiteY7212" fmla="*/ 3240733 h 5834063"/>
              <a:gd name="connsiteX7213" fmla="*/ 5908476 w 7009804"/>
              <a:gd name="connsiteY7213" fmla="*/ 3244454 h 5834063"/>
              <a:gd name="connsiteX7214" fmla="*/ 5893594 w 7009804"/>
              <a:gd name="connsiteY7214" fmla="*/ 3244454 h 5834063"/>
              <a:gd name="connsiteX7215" fmla="*/ 5878711 w 7009804"/>
              <a:gd name="connsiteY7215" fmla="*/ 3237012 h 5834063"/>
              <a:gd name="connsiteX7216" fmla="*/ 5871269 w 7009804"/>
              <a:gd name="connsiteY7216" fmla="*/ 3244454 h 5834063"/>
              <a:gd name="connsiteX7217" fmla="*/ 5878711 w 7009804"/>
              <a:gd name="connsiteY7217" fmla="*/ 3251895 h 5834063"/>
              <a:gd name="connsiteX7218" fmla="*/ 5893594 w 7009804"/>
              <a:gd name="connsiteY7218" fmla="*/ 3266778 h 5834063"/>
              <a:gd name="connsiteX7219" fmla="*/ 5886152 w 7009804"/>
              <a:gd name="connsiteY7219" fmla="*/ 3274219 h 5834063"/>
              <a:gd name="connsiteX7220" fmla="*/ 5893594 w 7009804"/>
              <a:gd name="connsiteY7220" fmla="*/ 3274219 h 5834063"/>
              <a:gd name="connsiteX7221" fmla="*/ 5908476 w 7009804"/>
              <a:gd name="connsiteY7221" fmla="*/ 3281661 h 5834063"/>
              <a:gd name="connsiteX7222" fmla="*/ 5923359 w 7009804"/>
              <a:gd name="connsiteY7222" fmla="*/ 3281661 h 5834063"/>
              <a:gd name="connsiteX7223" fmla="*/ 5953125 w 7009804"/>
              <a:gd name="connsiteY7223" fmla="*/ 3289102 h 5834063"/>
              <a:gd name="connsiteX7224" fmla="*/ 5938242 w 7009804"/>
              <a:gd name="connsiteY7224" fmla="*/ 3296543 h 5834063"/>
              <a:gd name="connsiteX7225" fmla="*/ 5915918 w 7009804"/>
              <a:gd name="connsiteY7225" fmla="*/ 3289102 h 5834063"/>
              <a:gd name="connsiteX7226" fmla="*/ 5908476 w 7009804"/>
              <a:gd name="connsiteY7226" fmla="*/ 3296543 h 5834063"/>
              <a:gd name="connsiteX7227" fmla="*/ 5915918 w 7009804"/>
              <a:gd name="connsiteY7227" fmla="*/ 3311426 h 5834063"/>
              <a:gd name="connsiteX7228" fmla="*/ 5923359 w 7009804"/>
              <a:gd name="connsiteY7228" fmla="*/ 3307706 h 5834063"/>
              <a:gd name="connsiteX7229" fmla="*/ 5930801 w 7009804"/>
              <a:gd name="connsiteY7229" fmla="*/ 3303985 h 5834063"/>
              <a:gd name="connsiteX7230" fmla="*/ 5930801 w 7009804"/>
              <a:gd name="connsiteY7230" fmla="*/ 3311426 h 5834063"/>
              <a:gd name="connsiteX7231" fmla="*/ 5938242 w 7009804"/>
              <a:gd name="connsiteY7231" fmla="*/ 3318868 h 5834063"/>
              <a:gd name="connsiteX7232" fmla="*/ 5949404 w 7009804"/>
              <a:gd name="connsiteY7232" fmla="*/ 3322588 h 5834063"/>
              <a:gd name="connsiteX7233" fmla="*/ 5953125 w 7009804"/>
              <a:gd name="connsiteY7233" fmla="*/ 3326309 h 5834063"/>
              <a:gd name="connsiteX7234" fmla="*/ 5960566 w 7009804"/>
              <a:gd name="connsiteY7234" fmla="*/ 3333750 h 5834063"/>
              <a:gd name="connsiteX7235" fmla="*/ 5968008 w 7009804"/>
              <a:gd name="connsiteY7235" fmla="*/ 3333750 h 5834063"/>
              <a:gd name="connsiteX7236" fmla="*/ 5968008 w 7009804"/>
              <a:gd name="connsiteY7236" fmla="*/ 3341192 h 5834063"/>
              <a:gd name="connsiteX7237" fmla="*/ 6005215 w 7009804"/>
              <a:gd name="connsiteY7237" fmla="*/ 3341192 h 5834063"/>
              <a:gd name="connsiteX7238" fmla="*/ 6027539 w 7009804"/>
              <a:gd name="connsiteY7238" fmla="*/ 3348633 h 5834063"/>
              <a:gd name="connsiteX7239" fmla="*/ 6042422 w 7009804"/>
              <a:gd name="connsiteY7239" fmla="*/ 3363516 h 5834063"/>
              <a:gd name="connsiteX7240" fmla="*/ 6057304 w 7009804"/>
              <a:gd name="connsiteY7240" fmla="*/ 3385840 h 5834063"/>
              <a:gd name="connsiteX7241" fmla="*/ 6079629 w 7009804"/>
              <a:gd name="connsiteY7241" fmla="*/ 3415606 h 5834063"/>
              <a:gd name="connsiteX7242" fmla="*/ 6101953 w 7009804"/>
              <a:gd name="connsiteY7242" fmla="*/ 3415606 h 5834063"/>
              <a:gd name="connsiteX7243" fmla="*/ 6094512 w 7009804"/>
              <a:gd name="connsiteY7243" fmla="*/ 3408165 h 5834063"/>
              <a:gd name="connsiteX7244" fmla="*/ 6079629 w 7009804"/>
              <a:gd name="connsiteY7244" fmla="*/ 3408165 h 5834063"/>
              <a:gd name="connsiteX7245" fmla="*/ 6094512 w 7009804"/>
              <a:gd name="connsiteY7245" fmla="*/ 3400723 h 5834063"/>
              <a:gd name="connsiteX7246" fmla="*/ 6124277 w 7009804"/>
              <a:gd name="connsiteY7246" fmla="*/ 3411885 h 5834063"/>
              <a:gd name="connsiteX7247" fmla="*/ 6135439 w 7009804"/>
              <a:gd name="connsiteY7247" fmla="*/ 3415606 h 5834063"/>
              <a:gd name="connsiteX7248" fmla="*/ 6146601 w 7009804"/>
              <a:gd name="connsiteY7248" fmla="*/ 3423047 h 5834063"/>
              <a:gd name="connsiteX7249" fmla="*/ 6168926 w 7009804"/>
              <a:gd name="connsiteY7249" fmla="*/ 3445372 h 5834063"/>
              <a:gd name="connsiteX7250" fmla="*/ 6176367 w 7009804"/>
              <a:gd name="connsiteY7250" fmla="*/ 3460254 h 5834063"/>
              <a:gd name="connsiteX7251" fmla="*/ 6183808 w 7009804"/>
              <a:gd name="connsiteY7251" fmla="*/ 3475137 h 5834063"/>
              <a:gd name="connsiteX7252" fmla="*/ 6213574 w 7009804"/>
              <a:gd name="connsiteY7252" fmla="*/ 3490020 h 5834063"/>
              <a:gd name="connsiteX7253" fmla="*/ 6235898 w 7009804"/>
              <a:gd name="connsiteY7253" fmla="*/ 3512344 h 5834063"/>
              <a:gd name="connsiteX7254" fmla="*/ 6235898 w 7009804"/>
              <a:gd name="connsiteY7254" fmla="*/ 3527227 h 5834063"/>
              <a:gd name="connsiteX7255" fmla="*/ 6239619 w 7009804"/>
              <a:gd name="connsiteY7255" fmla="*/ 3530948 h 5834063"/>
              <a:gd name="connsiteX7256" fmla="*/ 6250781 w 7009804"/>
              <a:gd name="connsiteY7256" fmla="*/ 3542110 h 5834063"/>
              <a:gd name="connsiteX7257" fmla="*/ 6295429 w 7009804"/>
              <a:gd name="connsiteY7257" fmla="*/ 3571875 h 5834063"/>
              <a:gd name="connsiteX7258" fmla="*/ 6332637 w 7009804"/>
              <a:gd name="connsiteY7258" fmla="*/ 3594200 h 5834063"/>
              <a:gd name="connsiteX7259" fmla="*/ 6362402 w 7009804"/>
              <a:gd name="connsiteY7259" fmla="*/ 3609083 h 5834063"/>
              <a:gd name="connsiteX7260" fmla="*/ 6373564 w 7009804"/>
              <a:gd name="connsiteY7260" fmla="*/ 3616524 h 5834063"/>
              <a:gd name="connsiteX7261" fmla="*/ 6377285 w 7009804"/>
              <a:gd name="connsiteY7261" fmla="*/ 3616524 h 5834063"/>
              <a:gd name="connsiteX7262" fmla="*/ 6399609 w 7009804"/>
              <a:gd name="connsiteY7262" fmla="*/ 3631407 h 5834063"/>
              <a:gd name="connsiteX7263" fmla="*/ 6414492 w 7009804"/>
              <a:gd name="connsiteY7263" fmla="*/ 3653731 h 5834063"/>
              <a:gd name="connsiteX7264" fmla="*/ 6421933 w 7009804"/>
              <a:gd name="connsiteY7264" fmla="*/ 3653731 h 5834063"/>
              <a:gd name="connsiteX7265" fmla="*/ 6425654 w 7009804"/>
              <a:gd name="connsiteY7265" fmla="*/ 3653731 h 5834063"/>
              <a:gd name="connsiteX7266" fmla="*/ 6429375 w 7009804"/>
              <a:gd name="connsiteY7266" fmla="*/ 3661172 h 5834063"/>
              <a:gd name="connsiteX7267" fmla="*/ 6462861 w 7009804"/>
              <a:gd name="connsiteY7267" fmla="*/ 3676055 h 5834063"/>
              <a:gd name="connsiteX7268" fmla="*/ 6496347 w 7009804"/>
              <a:gd name="connsiteY7268" fmla="*/ 3690938 h 5834063"/>
              <a:gd name="connsiteX7269" fmla="*/ 6563320 w 7009804"/>
              <a:gd name="connsiteY7269" fmla="*/ 3743028 h 5834063"/>
              <a:gd name="connsiteX7270" fmla="*/ 6526113 w 7009804"/>
              <a:gd name="connsiteY7270" fmla="*/ 3728145 h 5834063"/>
              <a:gd name="connsiteX7271" fmla="*/ 6503789 w 7009804"/>
              <a:gd name="connsiteY7271" fmla="*/ 3720704 h 5834063"/>
              <a:gd name="connsiteX7272" fmla="*/ 6496347 w 7009804"/>
              <a:gd name="connsiteY7272" fmla="*/ 3720704 h 5834063"/>
              <a:gd name="connsiteX7273" fmla="*/ 6488906 w 7009804"/>
              <a:gd name="connsiteY7273" fmla="*/ 3713262 h 5834063"/>
              <a:gd name="connsiteX7274" fmla="*/ 6474023 w 7009804"/>
              <a:gd name="connsiteY7274" fmla="*/ 3705821 h 5834063"/>
              <a:gd name="connsiteX7275" fmla="*/ 6459140 w 7009804"/>
              <a:gd name="connsiteY7275" fmla="*/ 3694659 h 5834063"/>
              <a:gd name="connsiteX7276" fmla="*/ 6440537 w 7009804"/>
              <a:gd name="connsiteY7276" fmla="*/ 3683497 h 5834063"/>
              <a:gd name="connsiteX7277" fmla="*/ 6429375 w 7009804"/>
              <a:gd name="connsiteY7277" fmla="*/ 3679776 h 5834063"/>
              <a:gd name="connsiteX7278" fmla="*/ 6414492 w 7009804"/>
              <a:gd name="connsiteY7278" fmla="*/ 3668614 h 5834063"/>
              <a:gd name="connsiteX7279" fmla="*/ 6384726 w 7009804"/>
              <a:gd name="connsiteY7279" fmla="*/ 3668614 h 5834063"/>
              <a:gd name="connsiteX7280" fmla="*/ 6369844 w 7009804"/>
              <a:gd name="connsiteY7280" fmla="*/ 3653731 h 5834063"/>
              <a:gd name="connsiteX7281" fmla="*/ 6340078 w 7009804"/>
              <a:gd name="connsiteY7281" fmla="*/ 3646290 h 5834063"/>
              <a:gd name="connsiteX7282" fmla="*/ 6310312 w 7009804"/>
              <a:gd name="connsiteY7282" fmla="*/ 3646290 h 5834063"/>
              <a:gd name="connsiteX7283" fmla="*/ 6340078 w 7009804"/>
              <a:gd name="connsiteY7283" fmla="*/ 3668614 h 5834063"/>
              <a:gd name="connsiteX7284" fmla="*/ 6340078 w 7009804"/>
              <a:gd name="connsiteY7284" fmla="*/ 3683497 h 5834063"/>
              <a:gd name="connsiteX7285" fmla="*/ 6369844 w 7009804"/>
              <a:gd name="connsiteY7285" fmla="*/ 3713262 h 5834063"/>
              <a:gd name="connsiteX7286" fmla="*/ 6399609 w 7009804"/>
              <a:gd name="connsiteY7286" fmla="*/ 3731866 h 5834063"/>
              <a:gd name="connsiteX7287" fmla="*/ 6425654 w 7009804"/>
              <a:gd name="connsiteY7287" fmla="*/ 3750469 h 5834063"/>
              <a:gd name="connsiteX7288" fmla="*/ 6444258 w 7009804"/>
              <a:gd name="connsiteY7288" fmla="*/ 3757911 h 5834063"/>
              <a:gd name="connsiteX7289" fmla="*/ 6451699 w 7009804"/>
              <a:gd name="connsiteY7289" fmla="*/ 3769073 h 5834063"/>
              <a:gd name="connsiteX7290" fmla="*/ 6474023 w 7009804"/>
              <a:gd name="connsiteY7290" fmla="*/ 3780235 h 5834063"/>
              <a:gd name="connsiteX7291" fmla="*/ 6481465 w 7009804"/>
              <a:gd name="connsiteY7291" fmla="*/ 3787676 h 5834063"/>
              <a:gd name="connsiteX7292" fmla="*/ 6485185 w 7009804"/>
              <a:gd name="connsiteY7292" fmla="*/ 3791397 h 5834063"/>
              <a:gd name="connsiteX7293" fmla="*/ 6496347 w 7009804"/>
              <a:gd name="connsiteY7293" fmla="*/ 3795118 h 5834063"/>
              <a:gd name="connsiteX7294" fmla="*/ 6518672 w 7009804"/>
              <a:gd name="connsiteY7294" fmla="*/ 3810000 h 5834063"/>
              <a:gd name="connsiteX7295" fmla="*/ 6540996 w 7009804"/>
              <a:gd name="connsiteY7295" fmla="*/ 3817442 h 5834063"/>
              <a:gd name="connsiteX7296" fmla="*/ 6548437 w 7009804"/>
              <a:gd name="connsiteY7296" fmla="*/ 3832325 h 5834063"/>
              <a:gd name="connsiteX7297" fmla="*/ 6563320 w 7009804"/>
              <a:gd name="connsiteY7297" fmla="*/ 3847208 h 5834063"/>
              <a:gd name="connsiteX7298" fmla="*/ 6578202 w 7009804"/>
              <a:gd name="connsiteY7298" fmla="*/ 3862090 h 5834063"/>
              <a:gd name="connsiteX7299" fmla="*/ 6600527 w 7009804"/>
              <a:gd name="connsiteY7299" fmla="*/ 3876973 h 5834063"/>
              <a:gd name="connsiteX7300" fmla="*/ 6607968 w 7009804"/>
              <a:gd name="connsiteY7300" fmla="*/ 3891856 h 5834063"/>
              <a:gd name="connsiteX7301" fmla="*/ 6600527 w 7009804"/>
              <a:gd name="connsiteY7301" fmla="*/ 3891856 h 5834063"/>
              <a:gd name="connsiteX7302" fmla="*/ 6622851 w 7009804"/>
              <a:gd name="connsiteY7302" fmla="*/ 3914180 h 5834063"/>
              <a:gd name="connsiteX7303" fmla="*/ 6667500 w 7009804"/>
              <a:gd name="connsiteY7303" fmla="*/ 3951387 h 5834063"/>
              <a:gd name="connsiteX7304" fmla="*/ 6663779 w 7009804"/>
              <a:gd name="connsiteY7304" fmla="*/ 3955108 h 5834063"/>
              <a:gd name="connsiteX7305" fmla="*/ 6674941 w 7009804"/>
              <a:gd name="connsiteY7305" fmla="*/ 3966270 h 5834063"/>
              <a:gd name="connsiteX7306" fmla="*/ 6689824 w 7009804"/>
              <a:gd name="connsiteY7306" fmla="*/ 3973711 h 5834063"/>
              <a:gd name="connsiteX7307" fmla="*/ 6704706 w 7009804"/>
              <a:gd name="connsiteY7307" fmla="*/ 3988594 h 5834063"/>
              <a:gd name="connsiteX7308" fmla="*/ 6708428 w 7009804"/>
              <a:gd name="connsiteY7308" fmla="*/ 3992315 h 5834063"/>
              <a:gd name="connsiteX7309" fmla="*/ 6712148 w 7009804"/>
              <a:gd name="connsiteY7309" fmla="*/ 3996036 h 5834063"/>
              <a:gd name="connsiteX7310" fmla="*/ 6723310 w 7009804"/>
              <a:gd name="connsiteY7310" fmla="*/ 4007198 h 5834063"/>
              <a:gd name="connsiteX7311" fmla="*/ 6745634 w 7009804"/>
              <a:gd name="connsiteY7311" fmla="*/ 4025801 h 5834063"/>
              <a:gd name="connsiteX7312" fmla="*/ 6764238 w 7009804"/>
              <a:gd name="connsiteY7312" fmla="*/ 4040684 h 5834063"/>
              <a:gd name="connsiteX7313" fmla="*/ 6771679 w 7009804"/>
              <a:gd name="connsiteY7313" fmla="*/ 4048125 h 5834063"/>
              <a:gd name="connsiteX7314" fmla="*/ 6779120 w 7009804"/>
              <a:gd name="connsiteY7314" fmla="*/ 4055567 h 5834063"/>
              <a:gd name="connsiteX7315" fmla="*/ 6794004 w 7009804"/>
              <a:gd name="connsiteY7315" fmla="*/ 4070450 h 5834063"/>
              <a:gd name="connsiteX7316" fmla="*/ 6808886 w 7009804"/>
              <a:gd name="connsiteY7316" fmla="*/ 4085333 h 5834063"/>
              <a:gd name="connsiteX7317" fmla="*/ 6823769 w 7009804"/>
              <a:gd name="connsiteY7317" fmla="*/ 4100215 h 5834063"/>
              <a:gd name="connsiteX7318" fmla="*/ 6846094 w 7009804"/>
              <a:gd name="connsiteY7318" fmla="*/ 4122540 h 5834063"/>
              <a:gd name="connsiteX7319" fmla="*/ 6831210 w 7009804"/>
              <a:gd name="connsiteY7319" fmla="*/ 4115098 h 5834063"/>
              <a:gd name="connsiteX7320" fmla="*/ 6801445 w 7009804"/>
              <a:gd name="connsiteY7320" fmla="*/ 4100215 h 5834063"/>
              <a:gd name="connsiteX7321" fmla="*/ 6771679 w 7009804"/>
              <a:gd name="connsiteY7321" fmla="*/ 4100215 h 5834063"/>
              <a:gd name="connsiteX7322" fmla="*/ 6734472 w 7009804"/>
              <a:gd name="connsiteY7322" fmla="*/ 4063008 h 5834063"/>
              <a:gd name="connsiteX7323" fmla="*/ 6756796 w 7009804"/>
              <a:gd name="connsiteY7323" fmla="*/ 4077891 h 5834063"/>
              <a:gd name="connsiteX7324" fmla="*/ 6794004 w 7009804"/>
              <a:gd name="connsiteY7324" fmla="*/ 4092774 h 5834063"/>
              <a:gd name="connsiteX7325" fmla="*/ 6734472 w 7009804"/>
              <a:gd name="connsiteY7325" fmla="*/ 4033243 h 5834063"/>
              <a:gd name="connsiteX7326" fmla="*/ 6719590 w 7009804"/>
              <a:gd name="connsiteY7326" fmla="*/ 4010918 h 5834063"/>
              <a:gd name="connsiteX7327" fmla="*/ 6697265 w 7009804"/>
              <a:gd name="connsiteY7327" fmla="*/ 4003477 h 5834063"/>
              <a:gd name="connsiteX7328" fmla="*/ 6652616 w 7009804"/>
              <a:gd name="connsiteY7328" fmla="*/ 3981153 h 5834063"/>
              <a:gd name="connsiteX7329" fmla="*/ 6637734 w 7009804"/>
              <a:gd name="connsiteY7329" fmla="*/ 3966270 h 5834063"/>
              <a:gd name="connsiteX7330" fmla="*/ 6630292 w 7009804"/>
              <a:gd name="connsiteY7330" fmla="*/ 3958829 h 5834063"/>
              <a:gd name="connsiteX7331" fmla="*/ 6622851 w 7009804"/>
              <a:gd name="connsiteY7331" fmla="*/ 3943946 h 5834063"/>
              <a:gd name="connsiteX7332" fmla="*/ 6611689 w 7009804"/>
              <a:gd name="connsiteY7332" fmla="*/ 3936504 h 5834063"/>
              <a:gd name="connsiteX7333" fmla="*/ 6600527 w 7009804"/>
              <a:gd name="connsiteY7333" fmla="*/ 3921622 h 5834063"/>
              <a:gd name="connsiteX7334" fmla="*/ 6589365 w 7009804"/>
              <a:gd name="connsiteY7334" fmla="*/ 3917901 h 5834063"/>
              <a:gd name="connsiteX7335" fmla="*/ 6585644 w 7009804"/>
              <a:gd name="connsiteY7335" fmla="*/ 3914180 h 5834063"/>
              <a:gd name="connsiteX7336" fmla="*/ 6563320 w 7009804"/>
              <a:gd name="connsiteY7336" fmla="*/ 3891856 h 5834063"/>
              <a:gd name="connsiteX7337" fmla="*/ 6548437 w 7009804"/>
              <a:gd name="connsiteY7337" fmla="*/ 3891856 h 5834063"/>
              <a:gd name="connsiteX7338" fmla="*/ 6537275 w 7009804"/>
              <a:gd name="connsiteY7338" fmla="*/ 3884415 h 5834063"/>
              <a:gd name="connsiteX7339" fmla="*/ 6533554 w 7009804"/>
              <a:gd name="connsiteY7339" fmla="*/ 3876973 h 5834063"/>
              <a:gd name="connsiteX7340" fmla="*/ 6540996 w 7009804"/>
              <a:gd name="connsiteY7340" fmla="*/ 3869532 h 5834063"/>
              <a:gd name="connsiteX7341" fmla="*/ 6518672 w 7009804"/>
              <a:gd name="connsiteY7341" fmla="*/ 3862090 h 5834063"/>
              <a:gd name="connsiteX7342" fmla="*/ 6511230 w 7009804"/>
              <a:gd name="connsiteY7342" fmla="*/ 3854649 h 5834063"/>
              <a:gd name="connsiteX7343" fmla="*/ 6496347 w 7009804"/>
              <a:gd name="connsiteY7343" fmla="*/ 3843487 h 5834063"/>
              <a:gd name="connsiteX7344" fmla="*/ 6466582 w 7009804"/>
              <a:gd name="connsiteY7344" fmla="*/ 3832325 h 5834063"/>
              <a:gd name="connsiteX7345" fmla="*/ 6451699 w 7009804"/>
              <a:gd name="connsiteY7345" fmla="*/ 3824883 h 5834063"/>
              <a:gd name="connsiteX7346" fmla="*/ 6444258 w 7009804"/>
              <a:gd name="connsiteY7346" fmla="*/ 3824883 h 5834063"/>
              <a:gd name="connsiteX7347" fmla="*/ 6440537 w 7009804"/>
              <a:gd name="connsiteY7347" fmla="*/ 3824883 h 5834063"/>
              <a:gd name="connsiteX7348" fmla="*/ 6429375 w 7009804"/>
              <a:gd name="connsiteY7348" fmla="*/ 3824883 h 5834063"/>
              <a:gd name="connsiteX7349" fmla="*/ 6429375 w 7009804"/>
              <a:gd name="connsiteY7349" fmla="*/ 3832325 h 5834063"/>
              <a:gd name="connsiteX7350" fmla="*/ 6436816 w 7009804"/>
              <a:gd name="connsiteY7350" fmla="*/ 3836045 h 5834063"/>
              <a:gd name="connsiteX7351" fmla="*/ 6444258 w 7009804"/>
              <a:gd name="connsiteY7351" fmla="*/ 3839766 h 5834063"/>
              <a:gd name="connsiteX7352" fmla="*/ 6481465 w 7009804"/>
              <a:gd name="connsiteY7352" fmla="*/ 3862090 h 5834063"/>
              <a:gd name="connsiteX7353" fmla="*/ 6488906 w 7009804"/>
              <a:gd name="connsiteY7353" fmla="*/ 3869532 h 5834063"/>
              <a:gd name="connsiteX7354" fmla="*/ 6481465 w 7009804"/>
              <a:gd name="connsiteY7354" fmla="*/ 3869532 h 5834063"/>
              <a:gd name="connsiteX7355" fmla="*/ 6485185 w 7009804"/>
              <a:gd name="connsiteY7355" fmla="*/ 3880694 h 5834063"/>
              <a:gd name="connsiteX7356" fmla="*/ 6488906 w 7009804"/>
              <a:gd name="connsiteY7356" fmla="*/ 3884415 h 5834063"/>
              <a:gd name="connsiteX7357" fmla="*/ 6518672 w 7009804"/>
              <a:gd name="connsiteY7357" fmla="*/ 3914180 h 5834063"/>
              <a:gd name="connsiteX7358" fmla="*/ 6548437 w 7009804"/>
              <a:gd name="connsiteY7358" fmla="*/ 3940225 h 5834063"/>
              <a:gd name="connsiteX7359" fmla="*/ 6563320 w 7009804"/>
              <a:gd name="connsiteY7359" fmla="*/ 3943946 h 5834063"/>
              <a:gd name="connsiteX7360" fmla="*/ 6567040 w 7009804"/>
              <a:gd name="connsiteY7360" fmla="*/ 3940225 h 5834063"/>
              <a:gd name="connsiteX7361" fmla="*/ 6563320 w 7009804"/>
              <a:gd name="connsiteY7361" fmla="*/ 3936504 h 5834063"/>
              <a:gd name="connsiteX7362" fmla="*/ 6563320 w 7009804"/>
              <a:gd name="connsiteY7362" fmla="*/ 3929063 h 5834063"/>
              <a:gd name="connsiteX7363" fmla="*/ 6567040 w 7009804"/>
              <a:gd name="connsiteY7363" fmla="*/ 3936504 h 5834063"/>
              <a:gd name="connsiteX7364" fmla="*/ 6570762 w 7009804"/>
              <a:gd name="connsiteY7364" fmla="*/ 3947666 h 5834063"/>
              <a:gd name="connsiteX7365" fmla="*/ 6574482 w 7009804"/>
              <a:gd name="connsiteY7365" fmla="*/ 3955108 h 5834063"/>
              <a:gd name="connsiteX7366" fmla="*/ 6578202 w 7009804"/>
              <a:gd name="connsiteY7366" fmla="*/ 3966270 h 5834063"/>
              <a:gd name="connsiteX7367" fmla="*/ 6585644 w 7009804"/>
              <a:gd name="connsiteY7367" fmla="*/ 3973711 h 5834063"/>
              <a:gd name="connsiteX7368" fmla="*/ 6589365 w 7009804"/>
              <a:gd name="connsiteY7368" fmla="*/ 3981153 h 5834063"/>
              <a:gd name="connsiteX7369" fmla="*/ 6604248 w 7009804"/>
              <a:gd name="connsiteY7369" fmla="*/ 3992315 h 5834063"/>
              <a:gd name="connsiteX7370" fmla="*/ 6622851 w 7009804"/>
              <a:gd name="connsiteY7370" fmla="*/ 4003477 h 5834063"/>
              <a:gd name="connsiteX7371" fmla="*/ 6630292 w 7009804"/>
              <a:gd name="connsiteY7371" fmla="*/ 4010918 h 5834063"/>
              <a:gd name="connsiteX7372" fmla="*/ 6637734 w 7009804"/>
              <a:gd name="connsiteY7372" fmla="*/ 4022081 h 5834063"/>
              <a:gd name="connsiteX7373" fmla="*/ 6645176 w 7009804"/>
              <a:gd name="connsiteY7373" fmla="*/ 4029522 h 5834063"/>
              <a:gd name="connsiteX7374" fmla="*/ 6652616 w 7009804"/>
              <a:gd name="connsiteY7374" fmla="*/ 4040684 h 5834063"/>
              <a:gd name="connsiteX7375" fmla="*/ 6652616 w 7009804"/>
              <a:gd name="connsiteY7375" fmla="*/ 4048125 h 5834063"/>
              <a:gd name="connsiteX7376" fmla="*/ 6622851 w 7009804"/>
              <a:gd name="connsiteY7376" fmla="*/ 4018360 h 5834063"/>
              <a:gd name="connsiteX7377" fmla="*/ 6589365 w 7009804"/>
              <a:gd name="connsiteY7377" fmla="*/ 3988594 h 5834063"/>
              <a:gd name="connsiteX7378" fmla="*/ 6581924 w 7009804"/>
              <a:gd name="connsiteY7378" fmla="*/ 3981153 h 5834063"/>
              <a:gd name="connsiteX7379" fmla="*/ 6570762 w 7009804"/>
              <a:gd name="connsiteY7379" fmla="*/ 3973711 h 5834063"/>
              <a:gd name="connsiteX7380" fmla="*/ 6555878 w 7009804"/>
              <a:gd name="connsiteY7380" fmla="*/ 3958829 h 5834063"/>
              <a:gd name="connsiteX7381" fmla="*/ 6540996 w 7009804"/>
              <a:gd name="connsiteY7381" fmla="*/ 3947666 h 5834063"/>
              <a:gd name="connsiteX7382" fmla="*/ 6526113 w 7009804"/>
              <a:gd name="connsiteY7382" fmla="*/ 3936504 h 5834063"/>
              <a:gd name="connsiteX7383" fmla="*/ 6514951 w 7009804"/>
              <a:gd name="connsiteY7383" fmla="*/ 3936504 h 5834063"/>
              <a:gd name="connsiteX7384" fmla="*/ 6511230 w 7009804"/>
              <a:gd name="connsiteY7384" fmla="*/ 3936504 h 5834063"/>
              <a:gd name="connsiteX7385" fmla="*/ 6503789 w 7009804"/>
              <a:gd name="connsiteY7385" fmla="*/ 3940225 h 5834063"/>
              <a:gd name="connsiteX7386" fmla="*/ 6496347 w 7009804"/>
              <a:gd name="connsiteY7386" fmla="*/ 3936504 h 5834063"/>
              <a:gd name="connsiteX7387" fmla="*/ 6429375 w 7009804"/>
              <a:gd name="connsiteY7387" fmla="*/ 3891856 h 5834063"/>
              <a:gd name="connsiteX7388" fmla="*/ 6377285 w 7009804"/>
              <a:gd name="connsiteY7388" fmla="*/ 3854649 h 5834063"/>
              <a:gd name="connsiteX7389" fmla="*/ 6377285 w 7009804"/>
              <a:gd name="connsiteY7389" fmla="*/ 3862090 h 5834063"/>
              <a:gd name="connsiteX7390" fmla="*/ 6377285 w 7009804"/>
              <a:gd name="connsiteY7390" fmla="*/ 3869532 h 5834063"/>
              <a:gd name="connsiteX7391" fmla="*/ 6384726 w 7009804"/>
              <a:gd name="connsiteY7391" fmla="*/ 3884415 h 5834063"/>
              <a:gd name="connsiteX7392" fmla="*/ 6395888 w 7009804"/>
              <a:gd name="connsiteY7392" fmla="*/ 3891856 h 5834063"/>
              <a:gd name="connsiteX7393" fmla="*/ 6399609 w 7009804"/>
              <a:gd name="connsiteY7393" fmla="*/ 3899297 h 5834063"/>
              <a:gd name="connsiteX7394" fmla="*/ 6414492 w 7009804"/>
              <a:gd name="connsiteY7394" fmla="*/ 3906739 h 5834063"/>
              <a:gd name="connsiteX7395" fmla="*/ 6444258 w 7009804"/>
              <a:gd name="connsiteY7395" fmla="*/ 3921622 h 5834063"/>
              <a:gd name="connsiteX7396" fmla="*/ 6429375 w 7009804"/>
              <a:gd name="connsiteY7396" fmla="*/ 3929063 h 5834063"/>
              <a:gd name="connsiteX7397" fmla="*/ 6436816 w 7009804"/>
              <a:gd name="connsiteY7397" fmla="*/ 3936504 h 5834063"/>
              <a:gd name="connsiteX7398" fmla="*/ 6466582 w 7009804"/>
              <a:gd name="connsiteY7398" fmla="*/ 3958829 h 5834063"/>
              <a:gd name="connsiteX7399" fmla="*/ 6474023 w 7009804"/>
              <a:gd name="connsiteY7399" fmla="*/ 3962549 h 5834063"/>
              <a:gd name="connsiteX7400" fmla="*/ 6488906 w 7009804"/>
              <a:gd name="connsiteY7400" fmla="*/ 3973711 h 5834063"/>
              <a:gd name="connsiteX7401" fmla="*/ 6511230 w 7009804"/>
              <a:gd name="connsiteY7401" fmla="*/ 3988594 h 5834063"/>
              <a:gd name="connsiteX7402" fmla="*/ 6503789 w 7009804"/>
              <a:gd name="connsiteY7402" fmla="*/ 3988594 h 5834063"/>
              <a:gd name="connsiteX7403" fmla="*/ 6488906 w 7009804"/>
              <a:gd name="connsiteY7403" fmla="*/ 3988594 h 5834063"/>
              <a:gd name="connsiteX7404" fmla="*/ 6488906 w 7009804"/>
              <a:gd name="connsiteY7404" fmla="*/ 3992315 h 5834063"/>
              <a:gd name="connsiteX7405" fmla="*/ 6496347 w 7009804"/>
              <a:gd name="connsiteY7405" fmla="*/ 3996036 h 5834063"/>
              <a:gd name="connsiteX7406" fmla="*/ 6503789 w 7009804"/>
              <a:gd name="connsiteY7406" fmla="*/ 4003477 h 5834063"/>
              <a:gd name="connsiteX7407" fmla="*/ 6526113 w 7009804"/>
              <a:gd name="connsiteY7407" fmla="*/ 4003477 h 5834063"/>
              <a:gd name="connsiteX7408" fmla="*/ 6526113 w 7009804"/>
              <a:gd name="connsiteY7408" fmla="*/ 4010918 h 5834063"/>
              <a:gd name="connsiteX7409" fmla="*/ 6540996 w 7009804"/>
              <a:gd name="connsiteY7409" fmla="*/ 4033243 h 5834063"/>
              <a:gd name="connsiteX7410" fmla="*/ 6555878 w 7009804"/>
              <a:gd name="connsiteY7410" fmla="*/ 4040684 h 5834063"/>
              <a:gd name="connsiteX7411" fmla="*/ 6563320 w 7009804"/>
              <a:gd name="connsiteY7411" fmla="*/ 4048125 h 5834063"/>
              <a:gd name="connsiteX7412" fmla="*/ 6563320 w 7009804"/>
              <a:gd name="connsiteY7412" fmla="*/ 4040684 h 5834063"/>
              <a:gd name="connsiteX7413" fmla="*/ 6593086 w 7009804"/>
              <a:gd name="connsiteY7413" fmla="*/ 4063008 h 5834063"/>
              <a:gd name="connsiteX7414" fmla="*/ 6630292 w 7009804"/>
              <a:gd name="connsiteY7414" fmla="*/ 4085333 h 5834063"/>
              <a:gd name="connsiteX7415" fmla="*/ 6637734 w 7009804"/>
              <a:gd name="connsiteY7415" fmla="*/ 4107657 h 5834063"/>
              <a:gd name="connsiteX7416" fmla="*/ 6615410 w 7009804"/>
              <a:gd name="connsiteY7416" fmla="*/ 4092774 h 5834063"/>
              <a:gd name="connsiteX7417" fmla="*/ 6585644 w 7009804"/>
              <a:gd name="connsiteY7417" fmla="*/ 4077891 h 5834063"/>
              <a:gd name="connsiteX7418" fmla="*/ 6600527 w 7009804"/>
              <a:gd name="connsiteY7418" fmla="*/ 4092774 h 5834063"/>
              <a:gd name="connsiteX7419" fmla="*/ 6622851 w 7009804"/>
              <a:gd name="connsiteY7419" fmla="*/ 4107657 h 5834063"/>
              <a:gd name="connsiteX7420" fmla="*/ 6652616 w 7009804"/>
              <a:gd name="connsiteY7420" fmla="*/ 4137422 h 5834063"/>
              <a:gd name="connsiteX7421" fmla="*/ 6667500 w 7009804"/>
              <a:gd name="connsiteY7421" fmla="*/ 4148584 h 5834063"/>
              <a:gd name="connsiteX7422" fmla="*/ 6674941 w 7009804"/>
              <a:gd name="connsiteY7422" fmla="*/ 4159747 h 5834063"/>
              <a:gd name="connsiteX7423" fmla="*/ 6660058 w 7009804"/>
              <a:gd name="connsiteY7423" fmla="*/ 4152305 h 5834063"/>
              <a:gd name="connsiteX7424" fmla="*/ 6622851 w 7009804"/>
              <a:gd name="connsiteY7424" fmla="*/ 4137422 h 5834063"/>
              <a:gd name="connsiteX7425" fmla="*/ 6607968 w 7009804"/>
              <a:gd name="connsiteY7425" fmla="*/ 4137422 h 5834063"/>
              <a:gd name="connsiteX7426" fmla="*/ 6600527 w 7009804"/>
              <a:gd name="connsiteY7426" fmla="*/ 4144864 h 5834063"/>
              <a:gd name="connsiteX7427" fmla="*/ 6593086 w 7009804"/>
              <a:gd name="connsiteY7427" fmla="*/ 4144864 h 5834063"/>
              <a:gd name="connsiteX7428" fmla="*/ 6585644 w 7009804"/>
              <a:gd name="connsiteY7428" fmla="*/ 4129981 h 5834063"/>
              <a:gd name="connsiteX7429" fmla="*/ 6578202 w 7009804"/>
              <a:gd name="connsiteY7429" fmla="*/ 4122540 h 5834063"/>
              <a:gd name="connsiteX7430" fmla="*/ 6570762 w 7009804"/>
              <a:gd name="connsiteY7430" fmla="*/ 4122540 h 5834063"/>
              <a:gd name="connsiteX7431" fmla="*/ 6567040 w 7009804"/>
              <a:gd name="connsiteY7431" fmla="*/ 4111377 h 5834063"/>
              <a:gd name="connsiteX7432" fmla="*/ 6555878 w 7009804"/>
              <a:gd name="connsiteY7432" fmla="*/ 4107657 h 5834063"/>
              <a:gd name="connsiteX7433" fmla="*/ 6548437 w 7009804"/>
              <a:gd name="connsiteY7433" fmla="*/ 4100215 h 5834063"/>
              <a:gd name="connsiteX7434" fmla="*/ 6563320 w 7009804"/>
              <a:gd name="connsiteY7434" fmla="*/ 4100215 h 5834063"/>
              <a:gd name="connsiteX7435" fmla="*/ 6570762 w 7009804"/>
              <a:gd name="connsiteY7435" fmla="*/ 4103936 h 5834063"/>
              <a:gd name="connsiteX7436" fmla="*/ 6589365 w 7009804"/>
              <a:gd name="connsiteY7436" fmla="*/ 4115098 h 5834063"/>
              <a:gd name="connsiteX7437" fmla="*/ 6600527 w 7009804"/>
              <a:gd name="connsiteY7437" fmla="*/ 4115098 h 5834063"/>
              <a:gd name="connsiteX7438" fmla="*/ 6555878 w 7009804"/>
              <a:gd name="connsiteY7438" fmla="*/ 4070450 h 5834063"/>
              <a:gd name="connsiteX7439" fmla="*/ 6540996 w 7009804"/>
              <a:gd name="connsiteY7439" fmla="*/ 4048125 h 5834063"/>
              <a:gd name="connsiteX7440" fmla="*/ 6503789 w 7009804"/>
              <a:gd name="connsiteY7440" fmla="*/ 4033243 h 5834063"/>
              <a:gd name="connsiteX7441" fmla="*/ 6474023 w 7009804"/>
              <a:gd name="connsiteY7441" fmla="*/ 4014639 h 5834063"/>
              <a:gd name="connsiteX7442" fmla="*/ 6451699 w 7009804"/>
              <a:gd name="connsiteY7442" fmla="*/ 3996036 h 5834063"/>
              <a:gd name="connsiteX7443" fmla="*/ 6451699 w 7009804"/>
              <a:gd name="connsiteY7443" fmla="*/ 3988594 h 5834063"/>
              <a:gd name="connsiteX7444" fmla="*/ 6447978 w 7009804"/>
              <a:gd name="connsiteY7444" fmla="*/ 3984874 h 5834063"/>
              <a:gd name="connsiteX7445" fmla="*/ 6436816 w 7009804"/>
              <a:gd name="connsiteY7445" fmla="*/ 3973711 h 5834063"/>
              <a:gd name="connsiteX7446" fmla="*/ 6399609 w 7009804"/>
              <a:gd name="connsiteY7446" fmla="*/ 3958829 h 5834063"/>
              <a:gd name="connsiteX7447" fmla="*/ 6392168 w 7009804"/>
              <a:gd name="connsiteY7447" fmla="*/ 3958829 h 5834063"/>
              <a:gd name="connsiteX7448" fmla="*/ 6392168 w 7009804"/>
              <a:gd name="connsiteY7448" fmla="*/ 3951387 h 5834063"/>
              <a:gd name="connsiteX7449" fmla="*/ 6399609 w 7009804"/>
              <a:gd name="connsiteY7449" fmla="*/ 3951387 h 5834063"/>
              <a:gd name="connsiteX7450" fmla="*/ 6392168 w 7009804"/>
              <a:gd name="connsiteY7450" fmla="*/ 3943946 h 5834063"/>
              <a:gd name="connsiteX7451" fmla="*/ 6369844 w 7009804"/>
              <a:gd name="connsiteY7451" fmla="*/ 3943946 h 5834063"/>
              <a:gd name="connsiteX7452" fmla="*/ 6362402 w 7009804"/>
              <a:gd name="connsiteY7452" fmla="*/ 3936504 h 5834063"/>
              <a:gd name="connsiteX7453" fmla="*/ 6347519 w 7009804"/>
              <a:gd name="connsiteY7453" fmla="*/ 3929063 h 5834063"/>
              <a:gd name="connsiteX7454" fmla="*/ 6340078 w 7009804"/>
              <a:gd name="connsiteY7454" fmla="*/ 3914180 h 5834063"/>
              <a:gd name="connsiteX7455" fmla="*/ 6354961 w 7009804"/>
              <a:gd name="connsiteY7455" fmla="*/ 3921622 h 5834063"/>
              <a:gd name="connsiteX7456" fmla="*/ 6362402 w 7009804"/>
              <a:gd name="connsiteY7456" fmla="*/ 3914180 h 5834063"/>
              <a:gd name="connsiteX7457" fmla="*/ 6347519 w 7009804"/>
              <a:gd name="connsiteY7457" fmla="*/ 3899297 h 5834063"/>
              <a:gd name="connsiteX7458" fmla="*/ 6332637 w 7009804"/>
              <a:gd name="connsiteY7458" fmla="*/ 3891856 h 5834063"/>
              <a:gd name="connsiteX7459" fmla="*/ 6321474 w 7009804"/>
              <a:gd name="connsiteY7459" fmla="*/ 3888135 h 5834063"/>
              <a:gd name="connsiteX7460" fmla="*/ 6317754 w 7009804"/>
              <a:gd name="connsiteY7460" fmla="*/ 3884415 h 5834063"/>
              <a:gd name="connsiteX7461" fmla="*/ 6302871 w 7009804"/>
              <a:gd name="connsiteY7461" fmla="*/ 3884415 h 5834063"/>
              <a:gd name="connsiteX7462" fmla="*/ 6310312 w 7009804"/>
              <a:gd name="connsiteY7462" fmla="*/ 3899297 h 5834063"/>
              <a:gd name="connsiteX7463" fmla="*/ 6317754 w 7009804"/>
              <a:gd name="connsiteY7463" fmla="*/ 3899297 h 5834063"/>
              <a:gd name="connsiteX7464" fmla="*/ 6310312 w 7009804"/>
              <a:gd name="connsiteY7464" fmla="*/ 3903018 h 5834063"/>
              <a:gd name="connsiteX7465" fmla="*/ 6306592 w 7009804"/>
              <a:gd name="connsiteY7465" fmla="*/ 3899297 h 5834063"/>
              <a:gd name="connsiteX7466" fmla="*/ 6299150 w 7009804"/>
              <a:gd name="connsiteY7466" fmla="*/ 3899297 h 5834063"/>
              <a:gd name="connsiteX7467" fmla="*/ 6287988 w 7009804"/>
              <a:gd name="connsiteY7467" fmla="*/ 3899297 h 5834063"/>
              <a:gd name="connsiteX7468" fmla="*/ 6295429 w 7009804"/>
              <a:gd name="connsiteY7468" fmla="*/ 3906739 h 5834063"/>
              <a:gd name="connsiteX7469" fmla="*/ 6340078 w 7009804"/>
              <a:gd name="connsiteY7469" fmla="*/ 3936504 h 5834063"/>
              <a:gd name="connsiteX7470" fmla="*/ 6347519 w 7009804"/>
              <a:gd name="connsiteY7470" fmla="*/ 3951387 h 5834063"/>
              <a:gd name="connsiteX7471" fmla="*/ 6351240 w 7009804"/>
              <a:gd name="connsiteY7471" fmla="*/ 3966270 h 5834063"/>
              <a:gd name="connsiteX7472" fmla="*/ 6369844 w 7009804"/>
              <a:gd name="connsiteY7472" fmla="*/ 3973711 h 5834063"/>
              <a:gd name="connsiteX7473" fmla="*/ 6377285 w 7009804"/>
              <a:gd name="connsiteY7473" fmla="*/ 3981153 h 5834063"/>
              <a:gd name="connsiteX7474" fmla="*/ 6384726 w 7009804"/>
              <a:gd name="connsiteY7474" fmla="*/ 3981153 h 5834063"/>
              <a:gd name="connsiteX7475" fmla="*/ 6392168 w 7009804"/>
              <a:gd name="connsiteY7475" fmla="*/ 3984874 h 5834063"/>
              <a:gd name="connsiteX7476" fmla="*/ 6399609 w 7009804"/>
              <a:gd name="connsiteY7476" fmla="*/ 4003477 h 5834063"/>
              <a:gd name="connsiteX7477" fmla="*/ 6444258 w 7009804"/>
              <a:gd name="connsiteY7477" fmla="*/ 4025801 h 5834063"/>
              <a:gd name="connsiteX7478" fmla="*/ 6459140 w 7009804"/>
              <a:gd name="connsiteY7478" fmla="*/ 4040684 h 5834063"/>
              <a:gd name="connsiteX7479" fmla="*/ 6466582 w 7009804"/>
              <a:gd name="connsiteY7479" fmla="*/ 4063008 h 5834063"/>
              <a:gd name="connsiteX7480" fmla="*/ 6481465 w 7009804"/>
              <a:gd name="connsiteY7480" fmla="*/ 4085333 h 5834063"/>
              <a:gd name="connsiteX7481" fmla="*/ 6451699 w 7009804"/>
              <a:gd name="connsiteY7481" fmla="*/ 4070450 h 5834063"/>
              <a:gd name="connsiteX7482" fmla="*/ 6429375 w 7009804"/>
              <a:gd name="connsiteY7482" fmla="*/ 4040684 h 5834063"/>
              <a:gd name="connsiteX7483" fmla="*/ 6399609 w 7009804"/>
              <a:gd name="connsiteY7483" fmla="*/ 4025801 h 5834063"/>
              <a:gd name="connsiteX7484" fmla="*/ 6384726 w 7009804"/>
              <a:gd name="connsiteY7484" fmla="*/ 4025801 h 5834063"/>
              <a:gd name="connsiteX7485" fmla="*/ 6399609 w 7009804"/>
              <a:gd name="connsiteY7485" fmla="*/ 4040684 h 5834063"/>
              <a:gd name="connsiteX7486" fmla="*/ 6418213 w 7009804"/>
              <a:gd name="connsiteY7486" fmla="*/ 4048125 h 5834063"/>
              <a:gd name="connsiteX7487" fmla="*/ 6421933 w 7009804"/>
              <a:gd name="connsiteY7487" fmla="*/ 4055567 h 5834063"/>
              <a:gd name="connsiteX7488" fmla="*/ 6362402 w 7009804"/>
              <a:gd name="connsiteY7488" fmla="*/ 4025801 h 5834063"/>
              <a:gd name="connsiteX7489" fmla="*/ 6321474 w 7009804"/>
              <a:gd name="connsiteY7489" fmla="*/ 3992315 h 5834063"/>
              <a:gd name="connsiteX7490" fmla="*/ 6280547 w 7009804"/>
              <a:gd name="connsiteY7490" fmla="*/ 3958829 h 5834063"/>
              <a:gd name="connsiteX7491" fmla="*/ 6258222 w 7009804"/>
              <a:gd name="connsiteY7491" fmla="*/ 3943946 h 5834063"/>
              <a:gd name="connsiteX7492" fmla="*/ 6280547 w 7009804"/>
              <a:gd name="connsiteY7492" fmla="*/ 3943946 h 5834063"/>
              <a:gd name="connsiteX7493" fmla="*/ 6302871 w 7009804"/>
              <a:gd name="connsiteY7493" fmla="*/ 3951387 h 5834063"/>
              <a:gd name="connsiteX7494" fmla="*/ 6310312 w 7009804"/>
              <a:gd name="connsiteY7494" fmla="*/ 3958829 h 5834063"/>
              <a:gd name="connsiteX7495" fmla="*/ 6362402 w 7009804"/>
              <a:gd name="connsiteY7495" fmla="*/ 4010918 h 5834063"/>
              <a:gd name="connsiteX7496" fmla="*/ 6369844 w 7009804"/>
              <a:gd name="connsiteY7496" fmla="*/ 4003477 h 5834063"/>
              <a:gd name="connsiteX7497" fmla="*/ 6377285 w 7009804"/>
              <a:gd name="connsiteY7497" fmla="*/ 4003477 h 5834063"/>
              <a:gd name="connsiteX7498" fmla="*/ 6384726 w 7009804"/>
              <a:gd name="connsiteY7498" fmla="*/ 4010918 h 5834063"/>
              <a:gd name="connsiteX7499" fmla="*/ 6384726 w 7009804"/>
              <a:gd name="connsiteY7499" fmla="*/ 4003477 h 5834063"/>
              <a:gd name="connsiteX7500" fmla="*/ 6384726 w 7009804"/>
              <a:gd name="connsiteY7500" fmla="*/ 3996036 h 5834063"/>
              <a:gd name="connsiteX7501" fmla="*/ 6377285 w 7009804"/>
              <a:gd name="connsiteY7501" fmla="*/ 3992315 h 5834063"/>
              <a:gd name="connsiteX7502" fmla="*/ 6366123 w 7009804"/>
              <a:gd name="connsiteY7502" fmla="*/ 3984874 h 5834063"/>
              <a:gd name="connsiteX7503" fmla="*/ 6358681 w 7009804"/>
              <a:gd name="connsiteY7503" fmla="*/ 3977432 h 5834063"/>
              <a:gd name="connsiteX7504" fmla="*/ 6351240 w 7009804"/>
              <a:gd name="connsiteY7504" fmla="*/ 3973711 h 5834063"/>
              <a:gd name="connsiteX7505" fmla="*/ 6343799 w 7009804"/>
              <a:gd name="connsiteY7505" fmla="*/ 3969991 h 5834063"/>
              <a:gd name="connsiteX7506" fmla="*/ 6336357 w 7009804"/>
              <a:gd name="connsiteY7506" fmla="*/ 3962549 h 5834063"/>
              <a:gd name="connsiteX7507" fmla="*/ 6325195 w 7009804"/>
              <a:gd name="connsiteY7507" fmla="*/ 3951387 h 5834063"/>
              <a:gd name="connsiteX7508" fmla="*/ 6310312 w 7009804"/>
              <a:gd name="connsiteY7508" fmla="*/ 3943946 h 5834063"/>
              <a:gd name="connsiteX7509" fmla="*/ 6295429 w 7009804"/>
              <a:gd name="connsiteY7509" fmla="*/ 3921622 h 5834063"/>
              <a:gd name="connsiteX7510" fmla="*/ 6280547 w 7009804"/>
              <a:gd name="connsiteY7510" fmla="*/ 3921622 h 5834063"/>
              <a:gd name="connsiteX7511" fmla="*/ 6273105 w 7009804"/>
              <a:gd name="connsiteY7511" fmla="*/ 3914180 h 5834063"/>
              <a:gd name="connsiteX7512" fmla="*/ 6265664 w 7009804"/>
              <a:gd name="connsiteY7512" fmla="*/ 3906739 h 5834063"/>
              <a:gd name="connsiteX7513" fmla="*/ 6265664 w 7009804"/>
              <a:gd name="connsiteY7513" fmla="*/ 3891856 h 5834063"/>
              <a:gd name="connsiteX7514" fmla="*/ 6265664 w 7009804"/>
              <a:gd name="connsiteY7514" fmla="*/ 3884415 h 5834063"/>
              <a:gd name="connsiteX7515" fmla="*/ 6250781 w 7009804"/>
              <a:gd name="connsiteY7515" fmla="*/ 3880694 h 5834063"/>
              <a:gd name="connsiteX7516" fmla="*/ 6228457 w 7009804"/>
              <a:gd name="connsiteY7516" fmla="*/ 3876973 h 5834063"/>
              <a:gd name="connsiteX7517" fmla="*/ 6221015 w 7009804"/>
              <a:gd name="connsiteY7517" fmla="*/ 3869532 h 5834063"/>
              <a:gd name="connsiteX7518" fmla="*/ 6235898 w 7009804"/>
              <a:gd name="connsiteY7518" fmla="*/ 3876973 h 5834063"/>
              <a:gd name="connsiteX7519" fmla="*/ 6247060 w 7009804"/>
              <a:gd name="connsiteY7519" fmla="*/ 3876973 h 5834063"/>
              <a:gd name="connsiteX7520" fmla="*/ 6239619 w 7009804"/>
              <a:gd name="connsiteY7520" fmla="*/ 3865811 h 5834063"/>
              <a:gd name="connsiteX7521" fmla="*/ 6224736 w 7009804"/>
              <a:gd name="connsiteY7521" fmla="*/ 3858370 h 5834063"/>
              <a:gd name="connsiteX7522" fmla="*/ 6217295 w 7009804"/>
              <a:gd name="connsiteY7522" fmla="*/ 3862090 h 5834063"/>
              <a:gd name="connsiteX7523" fmla="*/ 6206133 w 7009804"/>
              <a:gd name="connsiteY7523" fmla="*/ 3862090 h 5834063"/>
              <a:gd name="connsiteX7524" fmla="*/ 6198691 w 7009804"/>
              <a:gd name="connsiteY7524" fmla="*/ 3839766 h 5834063"/>
              <a:gd name="connsiteX7525" fmla="*/ 6191250 w 7009804"/>
              <a:gd name="connsiteY7525" fmla="*/ 3832325 h 5834063"/>
              <a:gd name="connsiteX7526" fmla="*/ 6187529 w 7009804"/>
              <a:gd name="connsiteY7526" fmla="*/ 3828604 h 5834063"/>
              <a:gd name="connsiteX7527" fmla="*/ 6183808 w 7009804"/>
              <a:gd name="connsiteY7527" fmla="*/ 3824883 h 5834063"/>
              <a:gd name="connsiteX7528" fmla="*/ 6168926 w 7009804"/>
              <a:gd name="connsiteY7528" fmla="*/ 3824883 h 5834063"/>
              <a:gd name="connsiteX7529" fmla="*/ 6161484 w 7009804"/>
              <a:gd name="connsiteY7529" fmla="*/ 3817442 h 5834063"/>
              <a:gd name="connsiteX7530" fmla="*/ 6161484 w 7009804"/>
              <a:gd name="connsiteY7530" fmla="*/ 3824883 h 5834063"/>
              <a:gd name="connsiteX7531" fmla="*/ 6165205 w 7009804"/>
              <a:gd name="connsiteY7531" fmla="*/ 3836045 h 5834063"/>
              <a:gd name="connsiteX7532" fmla="*/ 6168926 w 7009804"/>
              <a:gd name="connsiteY7532" fmla="*/ 3839766 h 5834063"/>
              <a:gd name="connsiteX7533" fmla="*/ 6168926 w 7009804"/>
              <a:gd name="connsiteY7533" fmla="*/ 3847208 h 5834063"/>
              <a:gd name="connsiteX7534" fmla="*/ 6161484 w 7009804"/>
              <a:gd name="connsiteY7534" fmla="*/ 3847208 h 5834063"/>
              <a:gd name="connsiteX7535" fmla="*/ 6139160 w 7009804"/>
              <a:gd name="connsiteY7535" fmla="*/ 3847208 h 5834063"/>
              <a:gd name="connsiteX7536" fmla="*/ 6131719 w 7009804"/>
              <a:gd name="connsiteY7536" fmla="*/ 3847208 h 5834063"/>
              <a:gd name="connsiteX7537" fmla="*/ 6124277 w 7009804"/>
              <a:gd name="connsiteY7537" fmla="*/ 3839766 h 5834063"/>
              <a:gd name="connsiteX7538" fmla="*/ 6124277 w 7009804"/>
              <a:gd name="connsiteY7538" fmla="*/ 3832325 h 5834063"/>
              <a:gd name="connsiteX7539" fmla="*/ 6109394 w 7009804"/>
              <a:gd name="connsiteY7539" fmla="*/ 3824883 h 5834063"/>
              <a:gd name="connsiteX7540" fmla="*/ 6101953 w 7009804"/>
              <a:gd name="connsiteY7540" fmla="*/ 3817442 h 5834063"/>
              <a:gd name="connsiteX7541" fmla="*/ 6109394 w 7009804"/>
              <a:gd name="connsiteY7541" fmla="*/ 3810000 h 5834063"/>
              <a:gd name="connsiteX7542" fmla="*/ 6116836 w 7009804"/>
              <a:gd name="connsiteY7542" fmla="*/ 3810000 h 5834063"/>
              <a:gd name="connsiteX7543" fmla="*/ 6124277 w 7009804"/>
              <a:gd name="connsiteY7543" fmla="*/ 3810000 h 5834063"/>
              <a:gd name="connsiteX7544" fmla="*/ 6131719 w 7009804"/>
              <a:gd name="connsiteY7544" fmla="*/ 3810000 h 5834063"/>
              <a:gd name="connsiteX7545" fmla="*/ 6146601 w 7009804"/>
              <a:gd name="connsiteY7545" fmla="*/ 3817442 h 5834063"/>
              <a:gd name="connsiteX7546" fmla="*/ 6154043 w 7009804"/>
              <a:gd name="connsiteY7546" fmla="*/ 3810000 h 5834063"/>
              <a:gd name="connsiteX7547" fmla="*/ 6131719 w 7009804"/>
              <a:gd name="connsiteY7547" fmla="*/ 3795118 h 5834063"/>
              <a:gd name="connsiteX7548" fmla="*/ 6116836 w 7009804"/>
              <a:gd name="connsiteY7548" fmla="*/ 3787676 h 5834063"/>
              <a:gd name="connsiteX7549" fmla="*/ 6087070 w 7009804"/>
              <a:gd name="connsiteY7549" fmla="*/ 3772793 h 5834063"/>
              <a:gd name="connsiteX7550" fmla="*/ 6079629 w 7009804"/>
              <a:gd name="connsiteY7550" fmla="*/ 3780235 h 5834063"/>
              <a:gd name="connsiteX7551" fmla="*/ 6083349 w 7009804"/>
              <a:gd name="connsiteY7551" fmla="*/ 3791397 h 5834063"/>
              <a:gd name="connsiteX7552" fmla="*/ 6075908 w 7009804"/>
              <a:gd name="connsiteY7552" fmla="*/ 3787676 h 5834063"/>
              <a:gd name="connsiteX7553" fmla="*/ 6061025 w 7009804"/>
              <a:gd name="connsiteY7553" fmla="*/ 3780235 h 5834063"/>
              <a:gd name="connsiteX7554" fmla="*/ 6042422 w 7009804"/>
              <a:gd name="connsiteY7554" fmla="*/ 3769073 h 5834063"/>
              <a:gd name="connsiteX7555" fmla="*/ 6020097 w 7009804"/>
              <a:gd name="connsiteY7555" fmla="*/ 3754190 h 5834063"/>
              <a:gd name="connsiteX7556" fmla="*/ 5990332 w 7009804"/>
              <a:gd name="connsiteY7556" fmla="*/ 3743028 h 5834063"/>
              <a:gd name="connsiteX7557" fmla="*/ 5945683 w 7009804"/>
              <a:gd name="connsiteY7557" fmla="*/ 3713262 h 5834063"/>
              <a:gd name="connsiteX7558" fmla="*/ 5949404 w 7009804"/>
              <a:gd name="connsiteY7558" fmla="*/ 3724424 h 5834063"/>
              <a:gd name="connsiteX7559" fmla="*/ 5953125 w 7009804"/>
              <a:gd name="connsiteY7559" fmla="*/ 3735586 h 5834063"/>
              <a:gd name="connsiteX7560" fmla="*/ 5990332 w 7009804"/>
              <a:gd name="connsiteY7560" fmla="*/ 3757911 h 5834063"/>
              <a:gd name="connsiteX7561" fmla="*/ 5968008 w 7009804"/>
              <a:gd name="connsiteY7561" fmla="*/ 3750469 h 5834063"/>
              <a:gd name="connsiteX7562" fmla="*/ 5960566 w 7009804"/>
              <a:gd name="connsiteY7562" fmla="*/ 3750469 h 5834063"/>
              <a:gd name="connsiteX7563" fmla="*/ 5982890 w 7009804"/>
              <a:gd name="connsiteY7563" fmla="*/ 3765352 h 5834063"/>
              <a:gd name="connsiteX7564" fmla="*/ 5986611 w 7009804"/>
              <a:gd name="connsiteY7564" fmla="*/ 3769073 h 5834063"/>
              <a:gd name="connsiteX7565" fmla="*/ 5997773 w 7009804"/>
              <a:gd name="connsiteY7565" fmla="*/ 3772793 h 5834063"/>
              <a:gd name="connsiteX7566" fmla="*/ 6005215 w 7009804"/>
              <a:gd name="connsiteY7566" fmla="*/ 3783956 h 5834063"/>
              <a:gd name="connsiteX7567" fmla="*/ 6020097 w 7009804"/>
              <a:gd name="connsiteY7567" fmla="*/ 3795118 h 5834063"/>
              <a:gd name="connsiteX7568" fmla="*/ 6049863 w 7009804"/>
              <a:gd name="connsiteY7568" fmla="*/ 3810000 h 5834063"/>
              <a:gd name="connsiteX7569" fmla="*/ 6064746 w 7009804"/>
              <a:gd name="connsiteY7569" fmla="*/ 3813721 h 5834063"/>
              <a:gd name="connsiteX7570" fmla="*/ 6072187 w 7009804"/>
              <a:gd name="connsiteY7570" fmla="*/ 3817442 h 5834063"/>
              <a:gd name="connsiteX7571" fmla="*/ 6087070 w 7009804"/>
              <a:gd name="connsiteY7571" fmla="*/ 3824883 h 5834063"/>
              <a:gd name="connsiteX7572" fmla="*/ 6146601 w 7009804"/>
              <a:gd name="connsiteY7572" fmla="*/ 3854649 h 5834063"/>
              <a:gd name="connsiteX7573" fmla="*/ 6176367 w 7009804"/>
              <a:gd name="connsiteY7573" fmla="*/ 3876973 h 5834063"/>
              <a:gd name="connsiteX7574" fmla="*/ 6183808 w 7009804"/>
              <a:gd name="connsiteY7574" fmla="*/ 3876973 h 5834063"/>
              <a:gd name="connsiteX7575" fmla="*/ 6206133 w 7009804"/>
              <a:gd name="connsiteY7575" fmla="*/ 3891856 h 5834063"/>
              <a:gd name="connsiteX7576" fmla="*/ 6228457 w 7009804"/>
              <a:gd name="connsiteY7576" fmla="*/ 3899297 h 5834063"/>
              <a:gd name="connsiteX7577" fmla="*/ 6235898 w 7009804"/>
              <a:gd name="connsiteY7577" fmla="*/ 3899297 h 5834063"/>
              <a:gd name="connsiteX7578" fmla="*/ 6243340 w 7009804"/>
              <a:gd name="connsiteY7578" fmla="*/ 3914180 h 5834063"/>
              <a:gd name="connsiteX7579" fmla="*/ 6235898 w 7009804"/>
              <a:gd name="connsiteY7579" fmla="*/ 3914180 h 5834063"/>
              <a:gd name="connsiteX7580" fmla="*/ 6243340 w 7009804"/>
              <a:gd name="connsiteY7580" fmla="*/ 3921622 h 5834063"/>
              <a:gd name="connsiteX7581" fmla="*/ 6250781 w 7009804"/>
              <a:gd name="connsiteY7581" fmla="*/ 3929063 h 5834063"/>
              <a:gd name="connsiteX7582" fmla="*/ 6250781 w 7009804"/>
              <a:gd name="connsiteY7582" fmla="*/ 3936504 h 5834063"/>
              <a:gd name="connsiteX7583" fmla="*/ 6235898 w 7009804"/>
              <a:gd name="connsiteY7583" fmla="*/ 3921622 h 5834063"/>
              <a:gd name="connsiteX7584" fmla="*/ 6209853 w 7009804"/>
              <a:gd name="connsiteY7584" fmla="*/ 3906739 h 5834063"/>
              <a:gd name="connsiteX7585" fmla="*/ 6194971 w 7009804"/>
              <a:gd name="connsiteY7585" fmla="*/ 3899297 h 5834063"/>
              <a:gd name="connsiteX7586" fmla="*/ 6176367 w 7009804"/>
              <a:gd name="connsiteY7586" fmla="*/ 3899297 h 5834063"/>
              <a:gd name="connsiteX7587" fmla="*/ 6171648 w 7009804"/>
              <a:gd name="connsiteY7587" fmla="*/ 3904016 h 5834063"/>
              <a:gd name="connsiteX7588" fmla="*/ 6170321 w 7009804"/>
              <a:gd name="connsiteY7588" fmla="*/ 3903251 h 5834063"/>
              <a:gd name="connsiteX7589" fmla="*/ 6168926 w 7009804"/>
              <a:gd name="connsiteY7589" fmla="*/ 3895577 h 5834063"/>
              <a:gd name="connsiteX7590" fmla="*/ 6176367 w 7009804"/>
              <a:gd name="connsiteY7590" fmla="*/ 3884415 h 5834063"/>
              <a:gd name="connsiteX7591" fmla="*/ 6150322 w 7009804"/>
              <a:gd name="connsiteY7591" fmla="*/ 3869532 h 5834063"/>
              <a:gd name="connsiteX7592" fmla="*/ 6116836 w 7009804"/>
              <a:gd name="connsiteY7592" fmla="*/ 3862090 h 5834063"/>
              <a:gd name="connsiteX7593" fmla="*/ 6105674 w 7009804"/>
              <a:gd name="connsiteY7593" fmla="*/ 3858370 h 5834063"/>
              <a:gd name="connsiteX7594" fmla="*/ 6094512 w 7009804"/>
              <a:gd name="connsiteY7594" fmla="*/ 3847208 h 5834063"/>
              <a:gd name="connsiteX7595" fmla="*/ 6061025 w 7009804"/>
              <a:gd name="connsiteY7595" fmla="*/ 3832325 h 5834063"/>
              <a:gd name="connsiteX7596" fmla="*/ 6042422 w 7009804"/>
              <a:gd name="connsiteY7596" fmla="*/ 3824883 h 5834063"/>
              <a:gd name="connsiteX7597" fmla="*/ 6031260 w 7009804"/>
              <a:gd name="connsiteY7597" fmla="*/ 3824883 h 5834063"/>
              <a:gd name="connsiteX7598" fmla="*/ 6027539 w 7009804"/>
              <a:gd name="connsiteY7598" fmla="*/ 3824883 h 5834063"/>
              <a:gd name="connsiteX7599" fmla="*/ 6031260 w 7009804"/>
              <a:gd name="connsiteY7599" fmla="*/ 3832325 h 5834063"/>
              <a:gd name="connsiteX7600" fmla="*/ 6057304 w 7009804"/>
              <a:gd name="connsiteY7600" fmla="*/ 3847208 h 5834063"/>
              <a:gd name="connsiteX7601" fmla="*/ 6075908 w 7009804"/>
              <a:gd name="connsiteY7601" fmla="*/ 3862090 h 5834063"/>
              <a:gd name="connsiteX7602" fmla="*/ 6109394 w 7009804"/>
              <a:gd name="connsiteY7602" fmla="*/ 3876973 h 5834063"/>
              <a:gd name="connsiteX7603" fmla="*/ 6131719 w 7009804"/>
              <a:gd name="connsiteY7603" fmla="*/ 3888135 h 5834063"/>
              <a:gd name="connsiteX7604" fmla="*/ 6146601 w 7009804"/>
              <a:gd name="connsiteY7604" fmla="*/ 3899297 h 5834063"/>
              <a:gd name="connsiteX7605" fmla="*/ 6154043 w 7009804"/>
              <a:gd name="connsiteY7605" fmla="*/ 3899297 h 5834063"/>
              <a:gd name="connsiteX7606" fmla="*/ 6154043 w 7009804"/>
              <a:gd name="connsiteY7606" fmla="*/ 3906739 h 5834063"/>
              <a:gd name="connsiteX7607" fmla="*/ 6168926 w 7009804"/>
              <a:gd name="connsiteY7607" fmla="*/ 3921622 h 5834063"/>
              <a:gd name="connsiteX7608" fmla="*/ 6198691 w 7009804"/>
              <a:gd name="connsiteY7608" fmla="*/ 3936504 h 5834063"/>
              <a:gd name="connsiteX7609" fmla="*/ 6209853 w 7009804"/>
              <a:gd name="connsiteY7609" fmla="*/ 3947666 h 5834063"/>
              <a:gd name="connsiteX7610" fmla="*/ 6217295 w 7009804"/>
              <a:gd name="connsiteY7610" fmla="*/ 3951387 h 5834063"/>
              <a:gd name="connsiteX7611" fmla="*/ 6224736 w 7009804"/>
              <a:gd name="connsiteY7611" fmla="*/ 3955108 h 5834063"/>
              <a:gd name="connsiteX7612" fmla="*/ 6235898 w 7009804"/>
              <a:gd name="connsiteY7612" fmla="*/ 3958829 h 5834063"/>
              <a:gd name="connsiteX7613" fmla="*/ 6273105 w 7009804"/>
              <a:gd name="connsiteY7613" fmla="*/ 3973711 h 5834063"/>
              <a:gd name="connsiteX7614" fmla="*/ 6280547 w 7009804"/>
              <a:gd name="connsiteY7614" fmla="*/ 3981153 h 5834063"/>
              <a:gd name="connsiteX7615" fmla="*/ 6291709 w 7009804"/>
              <a:gd name="connsiteY7615" fmla="*/ 3996036 h 5834063"/>
              <a:gd name="connsiteX7616" fmla="*/ 6310312 w 7009804"/>
              <a:gd name="connsiteY7616" fmla="*/ 4003477 h 5834063"/>
              <a:gd name="connsiteX7617" fmla="*/ 6325195 w 7009804"/>
              <a:gd name="connsiteY7617" fmla="*/ 4014639 h 5834063"/>
              <a:gd name="connsiteX7618" fmla="*/ 6317754 w 7009804"/>
              <a:gd name="connsiteY7618" fmla="*/ 4018360 h 5834063"/>
              <a:gd name="connsiteX7619" fmla="*/ 6310312 w 7009804"/>
              <a:gd name="connsiteY7619" fmla="*/ 4018360 h 5834063"/>
              <a:gd name="connsiteX7620" fmla="*/ 6317754 w 7009804"/>
              <a:gd name="connsiteY7620" fmla="*/ 4025801 h 5834063"/>
              <a:gd name="connsiteX7621" fmla="*/ 6340078 w 7009804"/>
              <a:gd name="connsiteY7621" fmla="*/ 4040684 h 5834063"/>
              <a:gd name="connsiteX7622" fmla="*/ 6384726 w 7009804"/>
              <a:gd name="connsiteY7622" fmla="*/ 4070450 h 5834063"/>
              <a:gd name="connsiteX7623" fmla="*/ 6407051 w 7009804"/>
              <a:gd name="connsiteY7623" fmla="*/ 4085333 h 5834063"/>
              <a:gd name="connsiteX7624" fmla="*/ 6410771 w 7009804"/>
              <a:gd name="connsiteY7624" fmla="*/ 4089053 h 5834063"/>
              <a:gd name="connsiteX7625" fmla="*/ 6414492 w 7009804"/>
              <a:gd name="connsiteY7625" fmla="*/ 4100215 h 5834063"/>
              <a:gd name="connsiteX7626" fmla="*/ 6392168 w 7009804"/>
              <a:gd name="connsiteY7626" fmla="*/ 4107657 h 5834063"/>
              <a:gd name="connsiteX7627" fmla="*/ 6384726 w 7009804"/>
              <a:gd name="connsiteY7627" fmla="*/ 4107657 h 5834063"/>
              <a:gd name="connsiteX7628" fmla="*/ 6377285 w 7009804"/>
              <a:gd name="connsiteY7628" fmla="*/ 4096495 h 5834063"/>
              <a:gd name="connsiteX7629" fmla="*/ 6373564 w 7009804"/>
              <a:gd name="connsiteY7629" fmla="*/ 4085333 h 5834063"/>
              <a:gd name="connsiteX7630" fmla="*/ 6366123 w 7009804"/>
              <a:gd name="connsiteY7630" fmla="*/ 4077891 h 5834063"/>
              <a:gd name="connsiteX7631" fmla="*/ 6362402 w 7009804"/>
              <a:gd name="connsiteY7631" fmla="*/ 4085333 h 5834063"/>
              <a:gd name="connsiteX7632" fmla="*/ 6354961 w 7009804"/>
              <a:gd name="connsiteY7632" fmla="*/ 4092774 h 5834063"/>
              <a:gd name="connsiteX7633" fmla="*/ 6347519 w 7009804"/>
              <a:gd name="connsiteY7633" fmla="*/ 4085333 h 5834063"/>
              <a:gd name="connsiteX7634" fmla="*/ 6347519 w 7009804"/>
              <a:gd name="connsiteY7634" fmla="*/ 4063008 h 5834063"/>
              <a:gd name="connsiteX7635" fmla="*/ 6325195 w 7009804"/>
              <a:gd name="connsiteY7635" fmla="*/ 4048125 h 5834063"/>
              <a:gd name="connsiteX7636" fmla="*/ 6317754 w 7009804"/>
              <a:gd name="connsiteY7636" fmla="*/ 4048125 h 5834063"/>
              <a:gd name="connsiteX7637" fmla="*/ 6310312 w 7009804"/>
              <a:gd name="connsiteY7637" fmla="*/ 4055567 h 5834063"/>
              <a:gd name="connsiteX7638" fmla="*/ 6295429 w 7009804"/>
              <a:gd name="connsiteY7638" fmla="*/ 4040684 h 5834063"/>
              <a:gd name="connsiteX7639" fmla="*/ 6269385 w 7009804"/>
              <a:gd name="connsiteY7639" fmla="*/ 4025801 h 5834063"/>
              <a:gd name="connsiteX7640" fmla="*/ 6265664 w 7009804"/>
              <a:gd name="connsiteY7640" fmla="*/ 4022081 h 5834063"/>
              <a:gd name="connsiteX7641" fmla="*/ 6254502 w 7009804"/>
              <a:gd name="connsiteY7641" fmla="*/ 4014639 h 5834063"/>
              <a:gd name="connsiteX7642" fmla="*/ 6243340 w 7009804"/>
              <a:gd name="connsiteY7642" fmla="*/ 4003477 h 5834063"/>
              <a:gd name="connsiteX7643" fmla="*/ 6221015 w 7009804"/>
              <a:gd name="connsiteY7643" fmla="*/ 3996036 h 5834063"/>
              <a:gd name="connsiteX7644" fmla="*/ 6213574 w 7009804"/>
              <a:gd name="connsiteY7644" fmla="*/ 3988594 h 5834063"/>
              <a:gd name="connsiteX7645" fmla="*/ 6198691 w 7009804"/>
              <a:gd name="connsiteY7645" fmla="*/ 3973711 h 5834063"/>
              <a:gd name="connsiteX7646" fmla="*/ 6183808 w 7009804"/>
              <a:gd name="connsiteY7646" fmla="*/ 3973711 h 5834063"/>
              <a:gd name="connsiteX7647" fmla="*/ 6176367 w 7009804"/>
              <a:gd name="connsiteY7647" fmla="*/ 3973711 h 5834063"/>
              <a:gd name="connsiteX7648" fmla="*/ 6168926 w 7009804"/>
              <a:gd name="connsiteY7648" fmla="*/ 3984874 h 5834063"/>
              <a:gd name="connsiteX7649" fmla="*/ 6176367 w 7009804"/>
              <a:gd name="connsiteY7649" fmla="*/ 3996036 h 5834063"/>
              <a:gd name="connsiteX7650" fmla="*/ 6176367 w 7009804"/>
              <a:gd name="connsiteY7650" fmla="*/ 4003477 h 5834063"/>
              <a:gd name="connsiteX7651" fmla="*/ 6172646 w 7009804"/>
              <a:gd name="connsiteY7651" fmla="*/ 3999756 h 5834063"/>
              <a:gd name="connsiteX7652" fmla="*/ 6161484 w 7009804"/>
              <a:gd name="connsiteY7652" fmla="*/ 3996036 h 5834063"/>
              <a:gd name="connsiteX7653" fmla="*/ 6154043 w 7009804"/>
              <a:gd name="connsiteY7653" fmla="*/ 3966270 h 5834063"/>
              <a:gd name="connsiteX7654" fmla="*/ 6142881 w 7009804"/>
              <a:gd name="connsiteY7654" fmla="*/ 3951387 h 5834063"/>
              <a:gd name="connsiteX7655" fmla="*/ 6139160 w 7009804"/>
              <a:gd name="connsiteY7655" fmla="*/ 3958829 h 5834063"/>
              <a:gd name="connsiteX7656" fmla="*/ 6124277 w 7009804"/>
              <a:gd name="connsiteY7656" fmla="*/ 3958829 h 5834063"/>
              <a:gd name="connsiteX7657" fmla="*/ 6109394 w 7009804"/>
              <a:gd name="connsiteY7657" fmla="*/ 3951387 h 5834063"/>
              <a:gd name="connsiteX7658" fmla="*/ 6113115 w 7009804"/>
              <a:gd name="connsiteY7658" fmla="*/ 3962549 h 5834063"/>
              <a:gd name="connsiteX7659" fmla="*/ 6124277 w 7009804"/>
              <a:gd name="connsiteY7659" fmla="*/ 3966270 h 5834063"/>
              <a:gd name="connsiteX7660" fmla="*/ 6135439 w 7009804"/>
              <a:gd name="connsiteY7660" fmla="*/ 3973711 h 5834063"/>
              <a:gd name="connsiteX7661" fmla="*/ 6139160 w 7009804"/>
              <a:gd name="connsiteY7661" fmla="*/ 3981153 h 5834063"/>
              <a:gd name="connsiteX7662" fmla="*/ 6150322 w 7009804"/>
              <a:gd name="connsiteY7662" fmla="*/ 3996036 h 5834063"/>
              <a:gd name="connsiteX7663" fmla="*/ 6161484 w 7009804"/>
              <a:gd name="connsiteY7663" fmla="*/ 4003477 h 5834063"/>
              <a:gd name="connsiteX7664" fmla="*/ 6206133 w 7009804"/>
              <a:gd name="connsiteY7664" fmla="*/ 4040684 h 5834063"/>
              <a:gd name="connsiteX7665" fmla="*/ 6221015 w 7009804"/>
              <a:gd name="connsiteY7665" fmla="*/ 4040684 h 5834063"/>
              <a:gd name="connsiteX7666" fmla="*/ 6228457 w 7009804"/>
              <a:gd name="connsiteY7666" fmla="*/ 4055567 h 5834063"/>
              <a:gd name="connsiteX7667" fmla="*/ 6232178 w 7009804"/>
              <a:gd name="connsiteY7667" fmla="*/ 4066729 h 5834063"/>
              <a:gd name="connsiteX7668" fmla="*/ 6247060 w 7009804"/>
              <a:gd name="connsiteY7668" fmla="*/ 4077891 h 5834063"/>
              <a:gd name="connsiteX7669" fmla="*/ 6280547 w 7009804"/>
              <a:gd name="connsiteY7669" fmla="*/ 4100215 h 5834063"/>
              <a:gd name="connsiteX7670" fmla="*/ 6306592 w 7009804"/>
              <a:gd name="connsiteY7670" fmla="*/ 4118819 h 5834063"/>
              <a:gd name="connsiteX7671" fmla="*/ 6325195 w 7009804"/>
              <a:gd name="connsiteY7671" fmla="*/ 4122540 h 5834063"/>
              <a:gd name="connsiteX7672" fmla="*/ 6332637 w 7009804"/>
              <a:gd name="connsiteY7672" fmla="*/ 4144864 h 5834063"/>
              <a:gd name="connsiteX7673" fmla="*/ 6354961 w 7009804"/>
              <a:gd name="connsiteY7673" fmla="*/ 4159747 h 5834063"/>
              <a:gd name="connsiteX7674" fmla="*/ 6369844 w 7009804"/>
              <a:gd name="connsiteY7674" fmla="*/ 4174629 h 5834063"/>
              <a:gd name="connsiteX7675" fmla="*/ 6377285 w 7009804"/>
              <a:gd name="connsiteY7675" fmla="*/ 4182071 h 5834063"/>
              <a:gd name="connsiteX7676" fmla="*/ 6399609 w 7009804"/>
              <a:gd name="connsiteY7676" fmla="*/ 4189512 h 5834063"/>
              <a:gd name="connsiteX7677" fmla="*/ 6407051 w 7009804"/>
              <a:gd name="connsiteY7677" fmla="*/ 4196954 h 5834063"/>
              <a:gd name="connsiteX7678" fmla="*/ 6399609 w 7009804"/>
              <a:gd name="connsiteY7678" fmla="*/ 4196954 h 5834063"/>
              <a:gd name="connsiteX7679" fmla="*/ 6407051 w 7009804"/>
              <a:gd name="connsiteY7679" fmla="*/ 4219278 h 5834063"/>
              <a:gd name="connsiteX7680" fmla="*/ 6447978 w 7009804"/>
              <a:gd name="connsiteY7680" fmla="*/ 4245323 h 5834063"/>
              <a:gd name="connsiteX7681" fmla="*/ 6451699 w 7009804"/>
              <a:gd name="connsiteY7681" fmla="*/ 4256485 h 5834063"/>
              <a:gd name="connsiteX7682" fmla="*/ 6459140 w 7009804"/>
              <a:gd name="connsiteY7682" fmla="*/ 4271368 h 5834063"/>
              <a:gd name="connsiteX7683" fmla="*/ 6477744 w 7009804"/>
              <a:gd name="connsiteY7683" fmla="*/ 4282530 h 5834063"/>
              <a:gd name="connsiteX7684" fmla="*/ 6485185 w 7009804"/>
              <a:gd name="connsiteY7684" fmla="*/ 4282530 h 5834063"/>
              <a:gd name="connsiteX7685" fmla="*/ 6488906 w 7009804"/>
              <a:gd name="connsiteY7685" fmla="*/ 4293692 h 5834063"/>
              <a:gd name="connsiteX7686" fmla="*/ 6503789 w 7009804"/>
              <a:gd name="connsiteY7686" fmla="*/ 4308575 h 5834063"/>
              <a:gd name="connsiteX7687" fmla="*/ 6511230 w 7009804"/>
              <a:gd name="connsiteY7687" fmla="*/ 4316016 h 5834063"/>
              <a:gd name="connsiteX7688" fmla="*/ 6533554 w 7009804"/>
              <a:gd name="connsiteY7688" fmla="*/ 4330899 h 5834063"/>
              <a:gd name="connsiteX7689" fmla="*/ 6555878 w 7009804"/>
              <a:gd name="connsiteY7689" fmla="*/ 4345782 h 5834063"/>
              <a:gd name="connsiteX7690" fmla="*/ 6559599 w 7009804"/>
              <a:gd name="connsiteY7690" fmla="*/ 4356944 h 5834063"/>
              <a:gd name="connsiteX7691" fmla="*/ 6570762 w 7009804"/>
              <a:gd name="connsiteY7691" fmla="*/ 4360665 h 5834063"/>
              <a:gd name="connsiteX7692" fmla="*/ 6581924 w 7009804"/>
              <a:gd name="connsiteY7692" fmla="*/ 4379268 h 5834063"/>
              <a:gd name="connsiteX7693" fmla="*/ 6615410 w 7009804"/>
              <a:gd name="connsiteY7693" fmla="*/ 4405313 h 5834063"/>
              <a:gd name="connsiteX7694" fmla="*/ 6637734 w 7009804"/>
              <a:gd name="connsiteY7694" fmla="*/ 4435079 h 5834063"/>
              <a:gd name="connsiteX7695" fmla="*/ 6634013 w 7009804"/>
              <a:gd name="connsiteY7695" fmla="*/ 4431358 h 5834063"/>
              <a:gd name="connsiteX7696" fmla="*/ 6622851 w 7009804"/>
              <a:gd name="connsiteY7696" fmla="*/ 4420196 h 5834063"/>
              <a:gd name="connsiteX7697" fmla="*/ 6585644 w 7009804"/>
              <a:gd name="connsiteY7697" fmla="*/ 4412754 h 5834063"/>
              <a:gd name="connsiteX7698" fmla="*/ 6578202 w 7009804"/>
              <a:gd name="connsiteY7698" fmla="*/ 4412754 h 5834063"/>
              <a:gd name="connsiteX7699" fmla="*/ 6563320 w 7009804"/>
              <a:gd name="connsiteY7699" fmla="*/ 4405313 h 5834063"/>
              <a:gd name="connsiteX7700" fmla="*/ 6526113 w 7009804"/>
              <a:gd name="connsiteY7700" fmla="*/ 4375547 h 5834063"/>
              <a:gd name="connsiteX7701" fmla="*/ 6540996 w 7009804"/>
              <a:gd name="connsiteY7701" fmla="*/ 4382989 h 5834063"/>
              <a:gd name="connsiteX7702" fmla="*/ 6585644 w 7009804"/>
              <a:gd name="connsiteY7702" fmla="*/ 4405313 h 5834063"/>
              <a:gd name="connsiteX7703" fmla="*/ 6574482 w 7009804"/>
              <a:gd name="connsiteY7703" fmla="*/ 4386709 h 5834063"/>
              <a:gd name="connsiteX7704" fmla="*/ 6548437 w 7009804"/>
              <a:gd name="connsiteY7704" fmla="*/ 4360665 h 5834063"/>
              <a:gd name="connsiteX7705" fmla="*/ 6518672 w 7009804"/>
              <a:gd name="connsiteY7705" fmla="*/ 4338340 h 5834063"/>
              <a:gd name="connsiteX7706" fmla="*/ 6503789 w 7009804"/>
              <a:gd name="connsiteY7706" fmla="*/ 4323458 h 5834063"/>
              <a:gd name="connsiteX7707" fmla="*/ 6500068 w 7009804"/>
              <a:gd name="connsiteY7707" fmla="*/ 4316016 h 5834063"/>
              <a:gd name="connsiteX7708" fmla="*/ 6481465 w 7009804"/>
              <a:gd name="connsiteY7708" fmla="*/ 4308575 h 5834063"/>
              <a:gd name="connsiteX7709" fmla="*/ 6436816 w 7009804"/>
              <a:gd name="connsiteY7709" fmla="*/ 4286250 h 5834063"/>
              <a:gd name="connsiteX7710" fmla="*/ 6421933 w 7009804"/>
              <a:gd name="connsiteY7710" fmla="*/ 4275088 h 5834063"/>
              <a:gd name="connsiteX7711" fmla="*/ 6414492 w 7009804"/>
              <a:gd name="connsiteY7711" fmla="*/ 4271368 h 5834063"/>
              <a:gd name="connsiteX7712" fmla="*/ 6414492 w 7009804"/>
              <a:gd name="connsiteY7712" fmla="*/ 4263926 h 5834063"/>
              <a:gd name="connsiteX7713" fmla="*/ 6414492 w 7009804"/>
              <a:gd name="connsiteY7713" fmla="*/ 4256485 h 5834063"/>
              <a:gd name="connsiteX7714" fmla="*/ 6410771 w 7009804"/>
              <a:gd name="connsiteY7714" fmla="*/ 4252764 h 5834063"/>
              <a:gd name="connsiteX7715" fmla="*/ 6399609 w 7009804"/>
              <a:gd name="connsiteY7715" fmla="*/ 4241602 h 5834063"/>
              <a:gd name="connsiteX7716" fmla="*/ 6384726 w 7009804"/>
              <a:gd name="connsiteY7716" fmla="*/ 4234161 h 5834063"/>
              <a:gd name="connsiteX7717" fmla="*/ 6373564 w 7009804"/>
              <a:gd name="connsiteY7717" fmla="*/ 4226719 h 5834063"/>
              <a:gd name="connsiteX7718" fmla="*/ 6369844 w 7009804"/>
              <a:gd name="connsiteY7718" fmla="*/ 4219278 h 5834063"/>
              <a:gd name="connsiteX7719" fmla="*/ 6362402 w 7009804"/>
              <a:gd name="connsiteY7719" fmla="*/ 4204395 h 5834063"/>
              <a:gd name="connsiteX7720" fmla="*/ 6354961 w 7009804"/>
              <a:gd name="connsiteY7720" fmla="*/ 4196954 h 5834063"/>
              <a:gd name="connsiteX7721" fmla="*/ 6347519 w 7009804"/>
              <a:gd name="connsiteY7721" fmla="*/ 4204395 h 5834063"/>
              <a:gd name="connsiteX7722" fmla="*/ 6317754 w 7009804"/>
              <a:gd name="connsiteY7722" fmla="*/ 4196954 h 5834063"/>
              <a:gd name="connsiteX7723" fmla="*/ 6310312 w 7009804"/>
              <a:gd name="connsiteY7723" fmla="*/ 4189512 h 5834063"/>
              <a:gd name="connsiteX7724" fmla="*/ 6302871 w 7009804"/>
              <a:gd name="connsiteY7724" fmla="*/ 4189512 h 5834063"/>
              <a:gd name="connsiteX7725" fmla="*/ 6317754 w 7009804"/>
              <a:gd name="connsiteY7725" fmla="*/ 4182071 h 5834063"/>
              <a:gd name="connsiteX7726" fmla="*/ 6325195 w 7009804"/>
              <a:gd name="connsiteY7726" fmla="*/ 4174629 h 5834063"/>
              <a:gd name="connsiteX7727" fmla="*/ 6302871 w 7009804"/>
              <a:gd name="connsiteY7727" fmla="*/ 4167188 h 5834063"/>
              <a:gd name="connsiteX7728" fmla="*/ 6295429 w 7009804"/>
              <a:gd name="connsiteY7728" fmla="*/ 4159747 h 5834063"/>
              <a:gd name="connsiteX7729" fmla="*/ 6291709 w 7009804"/>
              <a:gd name="connsiteY7729" fmla="*/ 4152305 h 5834063"/>
              <a:gd name="connsiteX7730" fmla="*/ 6280547 w 7009804"/>
              <a:gd name="connsiteY7730" fmla="*/ 4152305 h 5834063"/>
              <a:gd name="connsiteX7731" fmla="*/ 6258222 w 7009804"/>
              <a:gd name="connsiteY7731" fmla="*/ 4152305 h 5834063"/>
              <a:gd name="connsiteX7732" fmla="*/ 6250781 w 7009804"/>
              <a:gd name="connsiteY7732" fmla="*/ 4137422 h 5834063"/>
              <a:gd name="connsiteX7733" fmla="*/ 6221015 w 7009804"/>
              <a:gd name="connsiteY7733" fmla="*/ 4115098 h 5834063"/>
              <a:gd name="connsiteX7734" fmla="*/ 6161484 w 7009804"/>
              <a:gd name="connsiteY7734" fmla="*/ 4092774 h 5834063"/>
              <a:gd name="connsiteX7735" fmla="*/ 6168926 w 7009804"/>
              <a:gd name="connsiteY7735" fmla="*/ 4100215 h 5834063"/>
              <a:gd name="connsiteX7736" fmla="*/ 6139160 w 7009804"/>
              <a:gd name="connsiteY7736" fmla="*/ 4089053 h 5834063"/>
              <a:gd name="connsiteX7737" fmla="*/ 6116836 w 7009804"/>
              <a:gd name="connsiteY7737" fmla="*/ 4077891 h 5834063"/>
              <a:gd name="connsiteX7738" fmla="*/ 6116836 w 7009804"/>
              <a:gd name="connsiteY7738" fmla="*/ 4070450 h 5834063"/>
              <a:gd name="connsiteX7739" fmla="*/ 6101953 w 7009804"/>
              <a:gd name="connsiteY7739" fmla="*/ 4059288 h 5834063"/>
              <a:gd name="connsiteX7740" fmla="*/ 6087070 w 7009804"/>
              <a:gd name="connsiteY7740" fmla="*/ 4048125 h 5834063"/>
              <a:gd name="connsiteX7741" fmla="*/ 6072187 w 7009804"/>
              <a:gd name="connsiteY7741" fmla="*/ 4048125 h 5834063"/>
              <a:gd name="connsiteX7742" fmla="*/ 6064746 w 7009804"/>
              <a:gd name="connsiteY7742" fmla="*/ 4040684 h 5834063"/>
              <a:gd name="connsiteX7743" fmla="*/ 6064746 w 7009804"/>
              <a:gd name="connsiteY7743" fmla="*/ 4033243 h 5834063"/>
              <a:gd name="connsiteX7744" fmla="*/ 6057304 w 7009804"/>
              <a:gd name="connsiteY7744" fmla="*/ 4025801 h 5834063"/>
              <a:gd name="connsiteX7745" fmla="*/ 6053584 w 7009804"/>
              <a:gd name="connsiteY7745" fmla="*/ 4022081 h 5834063"/>
              <a:gd name="connsiteX7746" fmla="*/ 6042422 w 7009804"/>
              <a:gd name="connsiteY7746" fmla="*/ 4018360 h 5834063"/>
              <a:gd name="connsiteX7747" fmla="*/ 6020097 w 7009804"/>
              <a:gd name="connsiteY7747" fmla="*/ 4003477 h 5834063"/>
              <a:gd name="connsiteX7748" fmla="*/ 6008935 w 7009804"/>
              <a:gd name="connsiteY7748" fmla="*/ 3996036 h 5834063"/>
              <a:gd name="connsiteX7749" fmla="*/ 5994053 w 7009804"/>
              <a:gd name="connsiteY7749" fmla="*/ 3984874 h 5834063"/>
              <a:gd name="connsiteX7750" fmla="*/ 5986611 w 7009804"/>
              <a:gd name="connsiteY7750" fmla="*/ 3973711 h 5834063"/>
              <a:gd name="connsiteX7751" fmla="*/ 5990332 w 7009804"/>
              <a:gd name="connsiteY7751" fmla="*/ 3966270 h 5834063"/>
              <a:gd name="connsiteX7752" fmla="*/ 5982890 w 7009804"/>
              <a:gd name="connsiteY7752" fmla="*/ 3966270 h 5834063"/>
              <a:gd name="connsiteX7753" fmla="*/ 5975449 w 7009804"/>
              <a:gd name="connsiteY7753" fmla="*/ 3962549 h 5834063"/>
              <a:gd name="connsiteX7754" fmla="*/ 5960566 w 7009804"/>
              <a:gd name="connsiteY7754" fmla="*/ 3958829 h 5834063"/>
              <a:gd name="connsiteX7755" fmla="*/ 5975449 w 7009804"/>
              <a:gd name="connsiteY7755" fmla="*/ 3996036 h 5834063"/>
              <a:gd name="connsiteX7756" fmla="*/ 5982890 w 7009804"/>
              <a:gd name="connsiteY7756" fmla="*/ 4010918 h 5834063"/>
              <a:gd name="connsiteX7757" fmla="*/ 5975449 w 7009804"/>
              <a:gd name="connsiteY7757" fmla="*/ 4010918 h 5834063"/>
              <a:gd name="connsiteX7758" fmla="*/ 5956846 w 7009804"/>
              <a:gd name="connsiteY7758" fmla="*/ 4022081 h 5834063"/>
              <a:gd name="connsiteX7759" fmla="*/ 5953125 w 7009804"/>
              <a:gd name="connsiteY7759" fmla="*/ 4018360 h 5834063"/>
              <a:gd name="connsiteX7760" fmla="*/ 5938242 w 7009804"/>
              <a:gd name="connsiteY7760" fmla="*/ 4003477 h 5834063"/>
              <a:gd name="connsiteX7761" fmla="*/ 5938242 w 7009804"/>
              <a:gd name="connsiteY7761" fmla="*/ 4025801 h 5834063"/>
              <a:gd name="connsiteX7762" fmla="*/ 5923359 w 7009804"/>
              <a:gd name="connsiteY7762" fmla="*/ 4033243 h 5834063"/>
              <a:gd name="connsiteX7763" fmla="*/ 5908476 w 7009804"/>
              <a:gd name="connsiteY7763" fmla="*/ 4025801 h 5834063"/>
              <a:gd name="connsiteX7764" fmla="*/ 5901035 w 7009804"/>
              <a:gd name="connsiteY7764" fmla="*/ 4040684 h 5834063"/>
              <a:gd name="connsiteX7765" fmla="*/ 5908476 w 7009804"/>
              <a:gd name="connsiteY7765" fmla="*/ 4051846 h 5834063"/>
              <a:gd name="connsiteX7766" fmla="*/ 5923359 w 7009804"/>
              <a:gd name="connsiteY7766" fmla="*/ 4048125 h 5834063"/>
              <a:gd name="connsiteX7767" fmla="*/ 5930801 w 7009804"/>
              <a:gd name="connsiteY7767" fmla="*/ 4048125 h 5834063"/>
              <a:gd name="connsiteX7768" fmla="*/ 5953125 w 7009804"/>
              <a:gd name="connsiteY7768" fmla="*/ 4048125 h 5834063"/>
              <a:gd name="connsiteX7769" fmla="*/ 5990332 w 7009804"/>
              <a:gd name="connsiteY7769" fmla="*/ 4063008 h 5834063"/>
              <a:gd name="connsiteX7770" fmla="*/ 5982890 w 7009804"/>
              <a:gd name="connsiteY7770" fmla="*/ 4063008 h 5834063"/>
              <a:gd name="connsiteX7771" fmla="*/ 5990332 w 7009804"/>
              <a:gd name="connsiteY7771" fmla="*/ 4070450 h 5834063"/>
              <a:gd name="connsiteX7772" fmla="*/ 6012656 w 7009804"/>
              <a:gd name="connsiteY7772" fmla="*/ 4070450 h 5834063"/>
              <a:gd name="connsiteX7773" fmla="*/ 6027539 w 7009804"/>
              <a:gd name="connsiteY7773" fmla="*/ 4077891 h 5834063"/>
              <a:gd name="connsiteX7774" fmla="*/ 6034980 w 7009804"/>
              <a:gd name="connsiteY7774" fmla="*/ 4085333 h 5834063"/>
              <a:gd name="connsiteX7775" fmla="*/ 6057304 w 7009804"/>
              <a:gd name="connsiteY7775" fmla="*/ 4100215 h 5834063"/>
              <a:gd name="connsiteX7776" fmla="*/ 6075908 w 7009804"/>
              <a:gd name="connsiteY7776" fmla="*/ 4115098 h 5834063"/>
              <a:gd name="connsiteX7777" fmla="*/ 6094512 w 7009804"/>
              <a:gd name="connsiteY7777" fmla="*/ 4122540 h 5834063"/>
              <a:gd name="connsiteX7778" fmla="*/ 6131719 w 7009804"/>
              <a:gd name="connsiteY7778" fmla="*/ 4144864 h 5834063"/>
              <a:gd name="connsiteX7779" fmla="*/ 6146601 w 7009804"/>
              <a:gd name="connsiteY7779" fmla="*/ 4167188 h 5834063"/>
              <a:gd name="connsiteX7780" fmla="*/ 6139160 w 7009804"/>
              <a:gd name="connsiteY7780" fmla="*/ 4167188 h 5834063"/>
              <a:gd name="connsiteX7781" fmla="*/ 6139160 w 7009804"/>
              <a:gd name="connsiteY7781" fmla="*/ 4159747 h 5834063"/>
              <a:gd name="connsiteX7782" fmla="*/ 6124277 w 7009804"/>
              <a:gd name="connsiteY7782" fmla="*/ 4144864 h 5834063"/>
              <a:gd name="connsiteX7783" fmla="*/ 6101953 w 7009804"/>
              <a:gd name="connsiteY7783" fmla="*/ 4144864 h 5834063"/>
              <a:gd name="connsiteX7784" fmla="*/ 6109394 w 7009804"/>
              <a:gd name="connsiteY7784" fmla="*/ 4152305 h 5834063"/>
              <a:gd name="connsiteX7785" fmla="*/ 6116836 w 7009804"/>
              <a:gd name="connsiteY7785" fmla="*/ 4156026 h 5834063"/>
              <a:gd name="connsiteX7786" fmla="*/ 6131719 w 7009804"/>
              <a:gd name="connsiteY7786" fmla="*/ 4167188 h 5834063"/>
              <a:gd name="connsiteX7787" fmla="*/ 6131719 w 7009804"/>
              <a:gd name="connsiteY7787" fmla="*/ 4182071 h 5834063"/>
              <a:gd name="connsiteX7788" fmla="*/ 6146601 w 7009804"/>
              <a:gd name="connsiteY7788" fmla="*/ 4196954 h 5834063"/>
              <a:gd name="connsiteX7789" fmla="*/ 6161484 w 7009804"/>
              <a:gd name="connsiteY7789" fmla="*/ 4208116 h 5834063"/>
              <a:gd name="connsiteX7790" fmla="*/ 6168926 w 7009804"/>
              <a:gd name="connsiteY7790" fmla="*/ 4211836 h 5834063"/>
              <a:gd name="connsiteX7791" fmla="*/ 6198691 w 7009804"/>
              <a:gd name="connsiteY7791" fmla="*/ 4230440 h 5834063"/>
              <a:gd name="connsiteX7792" fmla="*/ 6232178 w 7009804"/>
              <a:gd name="connsiteY7792" fmla="*/ 4249043 h 5834063"/>
              <a:gd name="connsiteX7793" fmla="*/ 6243340 w 7009804"/>
              <a:gd name="connsiteY7793" fmla="*/ 4256485 h 5834063"/>
              <a:gd name="connsiteX7794" fmla="*/ 6273105 w 7009804"/>
              <a:gd name="connsiteY7794" fmla="*/ 4278809 h 5834063"/>
              <a:gd name="connsiteX7795" fmla="*/ 6287988 w 7009804"/>
              <a:gd name="connsiteY7795" fmla="*/ 4286250 h 5834063"/>
              <a:gd name="connsiteX7796" fmla="*/ 6280547 w 7009804"/>
              <a:gd name="connsiteY7796" fmla="*/ 4301133 h 5834063"/>
              <a:gd name="connsiteX7797" fmla="*/ 6295429 w 7009804"/>
              <a:gd name="connsiteY7797" fmla="*/ 4316016 h 5834063"/>
              <a:gd name="connsiteX7798" fmla="*/ 6354961 w 7009804"/>
              <a:gd name="connsiteY7798" fmla="*/ 4353223 h 5834063"/>
              <a:gd name="connsiteX7799" fmla="*/ 6377285 w 7009804"/>
              <a:gd name="connsiteY7799" fmla="*/ 4368106 h 5834063"/>
              <a:gd name="connsiteX7800" fmla="*/ 6377285 w 7009804"/>
              <a:gd name="connsiteY7800" fmla="*/ 4375547 h 5834063"/>
              <a:gd name="connsiteX7801" fmla="*/ 6354961 w 7009804"/>
              <a:gd name="connsiteY7801" fmla="*/ 4368106 h 5834063"/>
              <a:gd name="connsiteX7802" fmla="*/ 6343799 w 7009804"/>
              <a:gd name="connsiteY7802" fmla="*/ 4371827 h 5834063"/>
              <a:gd name="connsiteX7803" fmla="*/ 6340078 w 7009804"/>
              <a:gd name="connsiteY7803" fmla="*/ 4368106 h 5834063"/>
              <a:gd name="connsiteX7804" fmla="*/ 6332637 w 7009804"/>
              <a:gd name="connsiteY7804" fmla="*/ 4353223 h 5834063"/>
              <a:gd name="connsiteX7805" fmla="*/ 6317754 w 7009804"/>
              <a:gd name="connsiteY7805" fmla="*/ 4345782 h 5834063"/>
              <a:gd name="connsiteX7806" fmla="*/ 6295429 w 7009804"/>
              <a:gd name="connsiteY7806" fmla="*/ 4323458 h 5834063"/>
              <a:gd name="connsiteX7807" fmla="*/ 6280547 w 7009804"/>
              <a:gd name="connsiteY7807" fmla="*/ 4312295 h 5834063"/>
              <a:gd name="connsiteX7808" fmla="*/ 6265664 w 7009804"/>
              <a:gd name="connsiteY7808" fmla="*/ 4301133 h 5834063"/>
              <a:gd name="connsiteX7809" fmla="*/ 6250781 w 7009804"/>
              <a:gd name="connsiteY7809" fmla="*/ 4286250 h 5834063"/>
              <a:gd name="connsiteX7810" fmla="*/ 6228457 w 7009804"/>
              <a:gd name="connsiteY7810" fmla="*/ 4271368 h 5834063"/>
              <a:gd name="connsiteX7811" fmla="*/ 6206133 w 7009804"/>
              <a:gd name="connsiteY7811" fmla="*/ 4263926 h 5834063"/>
              <a:gd name="connsiteX7812" fmla="*/ 6198691 w 7009804"/>
              <a:gd name="connsiteY7812" fmla="*/ 4263926 h 5834063"/>
              <a:gd name="connsiteX7813" fmla="*/ 6198691 w 7009804"/>
              <a:gd name="connsiteY7813" fmla="*/ 4256485 h 5834063"/>
              <a:gd name="connsiteX7814" fmla="*/ 6183808 w 7009804"/>
              <a:gd name="connsiteY7814" fmla="*/ 4249043 h 5834063"/>
              <a:gd name="connsiteX7815" fmla="*/ 6168926 w 7009804"/>
              <a:gd name="connsiteY7815" fmla="*/ 4241602 h 5834063"/>
              <a:gd name="connsiteX7816" fmla="*/ 6161484 w 7009804"/>
              <a:gd name="connsiteY7816" fmla="*/ 4241602 h 5834063"/>
              <a:gd name="connsiteX7817" fmla="*/ 6146601 w 7009804"/>
              <a:gd name="connsiteY7817" fmla="*/ 4226719 h 5834063"/>
              <a:gd name="connsiteX7818" fmla="*/ 6161484 w 7009804"/>
              <a:gd name="connsiteY7818" fmla="*/ 4226719 h 5834063"/>
              <a:gd name="connsiteX7819" fmla="*/ 6168926 w 7009804"/>
              <a:gd name="connsiteY7819" fmla="*/ 4226719 h 5834063"/>
              <a:gd name="connsiteX7820" fmla="*/ 6131719 w 7009804"/>
              <a:gd name="connsiteY7820" fmla="*/ 4204395 h 5834063"/>
              <a:gd name="connsiteX7821" fmla="*/ 6105674 w 7009804"/>
              <a:gd name="connsiteY7821" fmla="*/ 4200674 h 5834063"/>
              <a:gd name="connsiteX7822" fmla="*/ 6094512 w 7009804"/>
              <a:gd name="connsiteY7822" fmla="*/ 4189512 h 5834063"/>
              <a:gd name="connsiteX7823" fmla="*/ 6042422 w 7009804"/>
              <a:gd name="connsiteY7823" fmla="*/ 4144864 h 5834063"/>
              <a:gd name="connsiteX7824" fmla="*/ 6020097 w 7009804"/>
              <a:gd name="connsiteY7824" fmla="*/ 4137422 h 5834063"/>
              <a:gd name="connsiteX7825" fmla="*/ 6005215 w 7009804"/>
              <a:gd name="connsiteY7825" fmla="*/ 4144864 h 5834063"/>
              <a:gd name="connsiteX7826" fmla="*/ 5982890 w 7009804"/>
              <a:gd name="connsiteY7826" fmla="*/ 4137422 h 5834063"/>
              <a:gd name="connsiteX7827" fmla="*/ 5968008 w 7009804"/>
              <a:gd name="connsiteY7827" fmla="*/ 4129981 h 5834063"/>
              <a:gd name="connsiteX7828" fmla="*/ 5975449 w 7009804"/>
              <a:gd name="connsiteY7828" fmla="*/ 4137422 h 5834063"/>
              <a:gd name="connsiteX7829" fmla="*/ 5953125 w 7009804"/>
              <a:gd name="connsiteY7829" fmla="*/ 4129981 h 5834063"/>
              <a:gd name="connsiteX7830" fmla="*/ 5945683 w 7009804"/>
              <a:gd name="connsiteY7830" fmla="*/ 4129981 h 5834063"/>
              <a:gd name="connsiteX7831" fmla="*/ 5953125 w 7009804"/>
              <a:gd name="connsiteY7831" fmla="*/ 4137422 h 5834063"/>
              <a:gd name="connsiteX7832" fmla="*/ 5960566 w 7009804"/>
              <a:gd name="connsiteY7832" fmla="*/ 4141143 h 5834063"/>
              <a:gd name="connsiteX7833" fmla="*/ 5968008 w 7009804"/>
              <a:gd name="connsiteY7833" fmla="*/ 4152305 h 5834063"/>
              <a:gd name="connsiteX7834" fmla="*/ 5975449 w 7009804"/>
              <a:gd name="connsiteY7834" fmla="*/ 4156026 h 5834063"/>
              <a:gd name="connsiteX7835" fmla="*/ 5975449 w 7009804"/>
              <a:gd name="connsiteY7835" fmla="*/ 4167188 h 5834063"/>
              <a:gd name="connsiteX7836" fmla="*/ 5997773 w 7009804"/>
              <a:gd name="connsiteY7836" fmla="*/ 4196954 h 5834063"/>
              <a:gd name="connsiteX7837" fmla="*/ 5997773 w 7009804"/>
              <a:gd name="connsiteY7837" fmla="*/ 4182071 h 5834063"/>
              <a:gd name="connsiteX7838" fmla="*/ 5982890 w 7009804"/>
              <a:gd name="connsiteY7838" fmla="*/ 4167188 h 5834063"/>
              <a:gd name="connsiteX7839" fmla="*/ 5997773 w 7009804"/>
              <a:gd name="connsiteY7839" fmla="*/ 4174629 h 5834063"/>
              <a:gd name="connsiteX7840" fmla="*/ 6008935 w 7009804"/>
              <a:gd name="connsiteY7840" fmla="*/ 4185791 h 5834063"/>
              <a:gd name="connsiteX7841" fmla="*/ 6020097 w 7009804"/>
              <a:gd name="connsiteY7841" fmla="*/ 4189512 h 5834063"/>
              <a:gd name="connsiteX7842" fmla="*/ 6027539 w 7009804"/>
              <a:gd name="connsiteY7842" fmla="*/ 4193233 h 5834063"/>
              <a:gd name="connsiteX7843" fmla="*/ 6034980 w 7009804"/>
              <a:gd name="connsiteY7843" fmla="*/ 4189512 h 5834063"/>
              <a:gd name="connsiteX7844" fmla="*/ 6046142 w 7009804"/>
              <a:gd name="connsiteY7844" fmla="*/ 4193233 h 5834063"/>
              <a:gd name="connsiteX7845" fmla="*/ 6049863 w 7009804"/>
              <a:gd name="connsiteY7845" fmla="*/ 4196954 h 5834063"/>
              <a:gd name="connsiteX7846" fmla="*/ 6064746 w 7009804"/>
              <a:gd name="connsiteY7846" fmla="*/ 4204395 h 5834063"/>
              <a:gd name="connsiteX7847" fmla="*/ 6083349 w 7009804"/>
              <a:gd name="connsiteY7847" fmla="*/ 4215557 h 5834063"/>
              <a:gd name="connsiteX7848" fmla="*/ 6090791 w 7009804"/>
              <a:gd name="connsiteY7848" fmla="*/ 4234161 h 5834063"/>
              <a:gd name="connsiteX7849" fmla="*/ 6094512 w 7009804"/>
              <a:gd name="connsiteY7849" fmla="*/ 4241602 h 5834063"/>
              <a:gd name="connsiteX7850" fmla="*/ 6101953 w 7009804"/>
              <a:gd name="connsiteY7850" fmla="*/ 4249043 h 5834063"/>
              <a:gd name="connsiteX7851" fmla="*/ 6109394 w 7009804"/>
              <a:gd name="connsiteY7851" fmla="*/ 4263926 h 5834063"/>
              <a:gd name="connsiteX7852" fmla="*/ 6124277 w 7009804"/>
              <a:gd name="connsiteY7852" fmla="*/ 4271368 h 5834063"/>
              <a:gd name="connsiteX7853" fmla="*/ 6154043 w 7009804"/>
              <a:gd name="connsiteY7853" fmla="*/ 4301133 h 5834063"/>
              <a:gd name="connsiteX7854" fmla="*/ 6161484 w 7009804"/>
              <a:gd name="connsiteY7854" fmla="*/ 4316016 h 5834063"/>
              <a:gd name="connsiteX7855" fmla="*/ 6176367 w 7009804"/>
              <a:gd name="connsiteY7855" fmla="*/ 4323458 h 5834063"/>
              <a:gd name="connsiteX7856" fmla="*/ 6183808 w 7009804"/>
              <a:gd name="connsiteY7856" fmla="*/ 4327178 h 5834063"/>
              <a:gd name="connsiteX7857" fmla="*/ 6191250 w 7009804"/>
              <a:gd name="connsiteY7857" fmla="*/ 4334620 h 5834063"/>
              <a:gd name="connsiteX7858" fmla="*/ 6213574 w 7009804"/>
              <a:gd name="connsiteY7858" fmla="*/ 4349502 h 5834063"/>
              <a:gd name="connsiteX7859" fmla="*/ 6250781 w 7009804"/>
              <a:gd name="connsiteY7859" fmla="*/ 4375547 h 5834063"/>
              <a:gd name="connsiteX7860" fmla="*/ 6280547 w 7009804"/>
              <a:gd name="connsiteY7860" fmla="*/ 4390430 h 5834063"/>
              <a:gd name="connsiteX7861" fmla="*/ 6295429 w 7009804"/>
              <a:gd name="connsiteY7861" fmla="*/ 4397872 h 5834063"/>
              <a:gd name="connsiteX7862" fmla="*/ 6317754 w 7009804"/>
              <a:gd name="connsiteY7862" fmla="*/ 4412754 h 5834063"/>
              <a:gd name="connsiteX7863" fmla="*/ 6332637 w 7009804"/>
              <a:gd name="connsiteY7863" fmla="*/ 4427637 h 5834063"/>
              <a:gd name="connsiteX7864" fmla="*/ 6332637 w 7009804"/>
              <a:gd name="connsiteY7864" fmla="*/ 4435079 h 5834063"/>
              <a:gd name="connsiteX7865" fmla="*/ 6340078 w 7009804"/>
              <a:gd name="connsiteY7865" fmla="*/ 4435079 h 5834063"/>
              <a:gd name="connsiteX7866" fmla="*/ 6354961 w 7009804"/>
              <a:gd name="connsiteY7866" fmla="*/ 4442520 h 5834063"/>
              <a:gd name="connsiteX7867" fmla="*/ 6369844 w 7009804"/>
              <a:gd name="connsiteY7867" fmla="*/ 4449961 h 5834063"/>
              <a:gd name="connsiteX7868" fmla="*/ 6384726 w 7009804"/>
              <a:gd name="connsiteY7868" fmla="*/ 4449961 h 5834063"/>
              <a:gd name="connsiteX7869" fmla="*/ 6392168 w 7009804"/>
              <a:gd name="connsiteY7869" fmla="*/ 4457403 h 5834063"/>
              <a:gd name="connsiteX7870" fmla="*/ 6399609 w 7009804"/>
              <a:gd name="connsiteY7870" fmla="*/ 4457403 h 5834063"/>
              <a:gd name="connsiteX7871" fmla="*/ 6444258 w 7009804"/>
              <a:gd name="connsiteY7871" fmla="*/ 4479727 h 5834063"/>
              <a:gd name="connsiteX7872" fmla="*/ 6459140 w 7009804"/>
              <a:gd name="connsiteY7872" fmla="*/ 4479727 h 5834063"/>
              <a:gd name="connsiteX7873" fmla="*/ 6466582 w 7009804"/>
              <a:gd name="connsiteY7873" fmla="*/ 4479727 h 5834063"/>
              <a:gd name="connsiteX7874" fmla="*/ 6481465 w 7009804"/>
              <a:gd name="connsiteY7874" fmla="*/ 4487168 h 5834063"/>
              <a:gd name="connsiteX7875" fmla="*/ 6488906 w 7009804"/>
              <a:gd name="connsiteY7875" fmla="*/ 4487168 h 5834063"/>
              <a:gd name="connsiteX7876" fmla="*/ 6474023 w 7009804"/>
              <a:gd name="connsiteY7876" fmla="*/ 4494610 h 5834063"/>
              <a:gd name="connsiteX7877" fmla="*/ 6466582 w 7009804"/>
              <a:gd name="connsiteY7877" fmla="*/ 4509493 h 5834063"/>
              <a:gd name="connsiteX7878" fmla="*/ 6503789 w 7009804"/>
              <a:gd name="connsiteY7878" fmla="*/ 4539258 h 5834063"/>
              <a:gd name="connsiteX7879" fmla="*/ 6511230 w 7009804"/>
              <a:gd name="connsiteY7879" fmla="*/ 4546700 h 5834063"/>
              <a:gd name="connsiteX7880" fmla="*/ 6529834 w 7009804"/>
              <a:gd name="connsiteY7880" fmla="*/ 4557862 h 5834063"/>
              <a:gd name="connsiteX7881" fmla="*/ 6540996 w 7009804"/>
              <a:gd name="connsiteY7881" fmla="*/ 4569024 h 5834063"/>
              <a:gd name="connsiteX7882" fmla="*/ 6511230 w 7009804"/>
              <a:gd name="connsiteY7882" fmla="*/ 4554141 h 5834063"/>
              <a:gd name="connsiteX7883" fmla="*/ 6466582 w 7009804"/>
              <a:gd name="connsiteY7883" fmla="*/ 4524375 h 5834063"/>
              <a:gd name="connsiteX7884" fmla="*/ 6444258 w 7009804"/>
              <a:gd name="connsiteY7884" fmla="*/ 4509493 h 5834063"/>
              <a:gd name="connsiteX7885" fmla="*/ 6421933 w 7009804"/>
              <a:gd name="connsiteY7885" fmla="*/ 4502051 h 5834063"/>
              <a:gd name="connsiteX7886" fmla="*/ 6414492 w 7009804"/>
              <a:gd name="connsiteY7886" fmla="*/ 4502051 h 5834063"/>
              <a:gd name="connsiteX7887" fmla="*/ 6407051 w 7009804"/>
              <a:gd name="connsiteY7887" fmla="*/ 4494610 h 5834063"/>
              <a:gd name="connsiteX7888" fmla="*/ 6392168 w 7009804"/>
              <a:gd name="connsiteY7888" fmla="*/ 4487168 h 5834063"/>
              <a:gd name="connsiteX7889" fmla="*/ 6377285 w 7009804"/>
              <a:gd name="connsiteY7889" fmla="*/ 4479727 h 5834063"/>
              <a:gd name="connsiteX7890" fmla="*/ 6366123 w 7009804"/>
              <a:gd name="connsiteY7890" fmla="*/ 4468565 h 5834063"/>
              <a:gd name="connsiteX7891" fmla="*/ 6354961 w 7009804"/>
              <a:gd name="connsiteY7891" fmla="*/ 4464844 h 5834063"/>
              <a:gd name="connsiteX7892" fmla="*/ 6340078 w 7009804"/>
              <a:gd name="connsiteY7892" fmla="*/ 4461124 h 5834063"/>
              <a:gd name="connsiteX7893" fmla="*/ 6325195 w 7009804"/>
              <a:gd name="connsiteY7893" fmla="*/ 4449961 h 5834063"/>
              <a:gd name="connsiteX7894" fmla="*/ 6314033 w 7009804"/>
              <a:gd name="connsiteY7894" fmla="*/ 4442520 h 5834063"/>
              <a:gd name="connsiteX7895" fmla="*/ 6302871 w 7009804"/>
              <a:gd name="connsiteY7895" fmla="*/ 4449961 h 5834063"/>
              <a:gd name="connsiteX7896" fmla="*/ 6287988 w 7009804"/>
              <a:gd name="connsiteY7896" fmla="*/ 4442520 h 5834063"/>
              <a:gd name="connsiteX7897" fmla="*/ 6287988 w 7009804"/>
              <a:gd name="connsiteY7897" fmla="*/ 4435079 h 5834063"/>
              <a:gd name="connsiteX7898" fmla="*/ 6258222 w 7009804"/>
              <a:gd name="connsiteY7898" fmla="*/ 4427637 h 5834063"/>
              <a:gd name="connsiteX7899" fmla="*/ 6228457 w 7009804"/>
              <a:gd name="connsiteY7899" fmla="*/ 4435079 h 5834063"/>
              <a:gd name="connsiteX7900" fmla="*/ 6243340 w 7009804"/>
              <a:gd name="connsiteY7900" fmla="*/ 4449961 h 5834063"/>
              <a:gd name="connsiteX7901" fmla="*/ 6254502 w 7009804"/>
              <a:gd name="connsiteY7901" fmla="*/ 4453682 h 5834063"/>
              <a:gd name="connsiteX7902" fmla="*/ 6258222 w 7009804"/>
              <a:gd name="connsiteY7902" fmla="*/ 4464844 h 5834063"/>
              <a:gd name="connsiteX7903" fmla="*/ 6273105 w 7009804"/>
              <a:gd name="connsiteY7903" fmla="*/ 4479727 h 5834063"/>
              <a:gd name="connsiteX7904" fmla="*/ 6276826 w 7009804"/>
              <a:gd name="connsiteY7904" fmla="*/ 4483448 h 5834063"/>
              <a:gd name="connsiteX7905" fmla="*/ 6287988 w 7009804"/>
              <a:gd name="connsiteY7905" fmla="*/ 4494610 h 5834063"/>
              <a:gd name="connsiteX7906" fmla="*/ 6332637 w 7009804"/>
              <a:gd name="connsiteY7906" fmla="*/ 4520655 h 5834063"/>
              <a:gd name="connsiteX7907" fmla="*/ 6358681 w 7009804"/>
              <a:gd name="connsiteY7907" fmla="*/ 4542979 h 5834063"/>
              <a:gd name="connsiteX7908" fmla="*/ 6369844 w 7009804"/>
              <a:gd name="connsiteY7908" fmla="*/ 4550420 h 5834063"/>
              <a:gd name="connsiteX7909" fmla="*/ 6388447 w 7009804"/>
              <a:gd name="connsiteY7909" fmla="*/ 4561583 h 5834063"/>
              <a:gd name="connsiteX7910" fmla="*/ 6403330 w 7009804"/>
              <a:gd name="connsiteY7910" fmla="*/ 4569024 h 5834063"/>
              <a:gd name="connsiteX7911" fmla="*/ 6407051 w 7009804"/>
              <a:gd name="connsiteY7911" fmla="*/ 4576465 h 5834063"/>
              <a:gd name="connsiteX7912" fmla="*/ 6459140 w 7009804"/>
              <a:gd name="connsiteY7912" fmla="*/ 4598790 h 5834063"/>
              <a:gd name="connsiteX7913" fmla="*/ 6466582 w 7009804"/>
              <a:gd name="connsiteY7913" fmla="*/ 4613672 h 5834063"/>
              <a:gd name="connsiteX7914" fmla="*/ 6474023 w 7009804"/>
              <a:gd name="connsiteY7914" fmla="*/ 4628555 h 5834063"/>
              <a:gd name="connsiteX7915" fmla="*/ 6492627 w 7009804"/>
              <a:gd name="connsiteY7915" fmla="*/ 4643438 h 5834063"/>
              <a:gd name="connsiteX7916" fmla="*/ 6518672 w 7009804"/>
              <a:gd name="connsiteY7916" fmla="*/ 4658321 h 5834063"/>
              <a:gd name="connsiteX7917" fmla="*/ 6526113 w 7009804"/>
              <a:gd name="connsiteY7917" fmla="*/ 4673204 h 5834063"/>
              <a:gd name="connsiteX7918" fmla="*/ 6518672 w 7009804"/>
              <a:gd name="connsiteY7918" fmla="*/ 4673204 h 5834063"/>
              <a:gd name="connsiteX7919" fmla="*/ 6540996 w 7009804"/>
              <a:gd name="connsiteY7919" fmla="*/ 4695528 h 5834063"/>
              <a:gd name="connsiteX7920" fmla="*/ 6578202 w 7009804"/>
              <a:gd name="connsiteY7920" fmla="*/ 4732735 h 5834063"/>
              <a:gd name="connsiteX7921" fmla="*/ 6589365 w 7009804"/>
              <a:gd name="connsiteY7921" fmla="*/ 4743897 h 5834063"/>
              <a:gd name="connsiteX7922" fmla="*/ 6607968 w 7009804"/>
              <a:gd name="connsiteY7922" fmla="*/ 4755059 h 5834063"/>
              <a:gd name="connsiteX7923" fmla="*/ 6619130 w 7009804"/>
              <a:gd name="connsiteY7923" fmla="*/ 4758780 h 5834063"/>
              <a:gd name="connsiteX7924" fmla="*/ 6622851 w 7009804"/>
              <a:gd name="connsiteY7924" fmla="*/ 4769942 h 5834063"/>
              <a:gd name="connsiteX7925" fmla="*/ 6630292 w 7009804"/>
              <a:gd name="connsiteY7925" fmla="*/ 4777383 h 5834063"/>
              <a:gd name="connsiteX7926" fmla="*/ 6641454 w 7009804"/>
              <a:gd name="connsiteY7926" fmla="*/ 4788545 h 5834063"/>
              <a:gd name="connsiteX7927" fmla="*/ 6663779 w 7009804"/>
              <a:gd name="connsiteY7927" fmla="*/ 4807149 h 5834063"/>
              <a:gd name="connsiteX7928" fmla="*/ 6686103 w 7009804"/>
              <a:gd name="connsiteY7928" fmla="*/ 4822032 h 5834063"/>
              <a:gd name="connsiteX7929" fmla="*/ 6700986 w 7009804"/>
              <a:gd name="connsiteY7929" fmla="*/ 4836915 h 5834063"/>
              <a:gd name="connsiteX7930" fmla="*/ 6715868 w 7009804"/>
              <a:gd name="connsiteY7930" fmla="*/ 4851797 h 5834063"/>
              <a:gd name="connsiteX7931" fmla="*/ 6741914 w 7009804"/>
              <a:gd name="connsiteY7931" fmla="*/ 4881563 h 5834063"/>
              <a:gd name="connsiteX7932" fmla="*/ 6764238 w 7009804"/>
              <a:gd name="connsiteY7932" fmla="*/ 4903887 h 5834063"/>
              <a:gd name="connsiteX7933" fmla="*/ 6749355 w 7009804"/>
              <a:gd name="connsiteY7933" fmla="*/ 4896446 h 5834063"/>
              <a:gd name="connsiteX7934" fmla="*/ 6712148 w 7009804"/>
              <a:gd name="connsiteY7934" fmla="*/ 4881563 h 5834063"/>
              <a:gd name="connsiteX7935" fmla="*/ 6689824 w 7009804"/>
              <a:gd name="connsiteY7935" fmla="*/ 4881563 h 5834063"/>
              <a:gd name="connsiteX7936" fmla="*/ 6652616 w 7009804"/>
              <a:gd name="connsiteY7936" fmla="*/ 4844356 h 5834063"/>
              <a:gd name="connsiteX7937" fmla="*/ 6660058 w 7009804"/>
              <a:gd name="connsiteY7937" fmla="*/ 4848077 h 5834063"/>
              <a:gd name="connsiteX7938" fmla="*/ 6674941 w 7009804"/>
              <a:gd name="connsiteY7938" fmla="*/ 4851797 h 5834063"/>
              <a:gd name="connsiteX7939" fmla="*/ 6712148 w 7009804"/>
              <a:gd name="connsiteY7939" fmla="*/ 4874122 h 5834063"/>
              <a:gd name="connsiteX7940" fmla="*/ 6652616 w 7009804"/>
              <a:gd name="connsiteY7940" fmla="*/ 4814590 h 5834063"/>
              <a:gd name="connsiteX7941" fmla="*/ 6637734 w 7009804"/>
              <a:gd name="connsiteY7941" fmla="*/ 4792266 h 5834063"/>
              <a:gd name="connsiteX7942" fmla="*/ 6630292 w 7009804"/>
              <a:gd name="connsiteY7942" fmla="*/ 4788545 h 5834063"/>
              <a:gd name="connsiteX7943" fmla="*/ 6607968 w 7009804"/>
              <a:gd name="connsiteY7943" fmla="*/ 4784825 h 5834063"/>
              <a:gd name="connsiteX7944" fmla="*/ 6570762 w 7009804"/>
              <a:gd name="connsiteY7944" fmla="*/ 4762500 h 5834063"/>
              <a:gd name="connsiteX7945" fmla="*/ 6540996 w 7009804"/>
              <a:gd name="connsiteY7945" fmla="*/ 4740176 h 5834063"/>
              <a:gd name="connsiteX7946" fmla="*/ 6548437 w 7009804"/>
              <a:gd name="connsiteY7946" fmla="*/ 4740176 h 5834063"/>
              <a:gd name="connsiteX7947" fmla="*/ 6555878 w 7009804"/>
              <a:gd name="connsiteY7947" fmla="*/ 4732735 h 5834063"/>
              <a:gd name="connsiteX7948" fmla="*/ 6511230 w 7009804"/>
              <a:gd name="connsiteY7948" fmla="*/ 4702969 h 5834063"/>
              <a:gd name="connsiteX7949" fmla="*/ 6503789 w 7009804"/>
              <a:gd name="connsiteY7949" fmla="*/ 4695528 h 5834063"/>
              <a:gd name="connsiteX7950" fmla="*/ 6481465 w 7009804"/>
              <a:gd name="connsiteY7950" fmla="*/ 4673204 h 5834063"/>
              <a:gd name="connsiteX7951" fmla="*/ 6466582 w 7009804"/>
              <a:gd name="connsiteY7951" fmla="*/ 4673204 h 5834063"/>
              <a:gd name="connsiteX7952" fmla="*/ 6459140 w 7009804"/>
              <a:gd name="connsiteY7952" fmla="*/ 4665762 h 5834063"/>
              <a:gd name="connsiteX7953" fmla="*/ 6451699 w 7009804"/>
              <a:gd name="connsiteY7953" fmla="*/ 4662041 h 5834063"/>
              <a:gd name="connsiteX7954" fmla="*/ 6451699 w 7009804"/>
              <a:gd name="connsiteY7954" fmla="*/ 4658321 h 5834063"/>
              <a:gd name="connsiteX7955" fmla="*/ 6459140 w 7009804"/>
              <a:gd name="connsiteY7955" fmla="*/ 4654600 h 5834063"/>
              <a:gd name="connsiteX7956" fmla="*/ 6459140 w 7009804"/>
              <a:gd name="connsiteY7956" fmla="*/ 4650879 h 5834063"/>
              <a:gd name="connsiteX7957" fmla="*/ 6444258 w 7009804"/>
              <a:gd name="connsiteY7957" fmla="*/ 4643438 h 5834063"/>
              <a:gd name="connsiteX7958" fmla="*/ 6429375 w 7009804"/>
              <a:gd name="connsiteY7958" fmla="*/ 4635997 h 5834063"/>
              <a:gd name="connsiteX7959" fmla="*/ 6414492 w 7009804"/>
              <a:gd name="connsiteY7959" fmla="*/ 4628555 h 5834063"/>
              <a:gd name="connsiteX7960" fmla="*/ 6384726 w 7009804"/>
              <a:gd name="connsiteY7960" fmla="*/ 4613672 h 5834063"/>
              <a:gd name="connsiteX7961" fmla="*/ 6377285 w 7009804"/>
              <a:gd name="connsiteY7961" fmla="*/ 4602510 h 5834063"/>
              <a:gd name="connsiteX7962" fmla="*/ 6369844 w 7009804"/>
              <a:gd name="connsiteY7962" fmla="*/ 4598790 h 5834063"/>
              <a:gd name="connsiteX7963" fmla="*/ 6354961 w 7009804"/>
              <a:gd name="connsiteY7963" fmla="*/ 4591348 h 5834063"/>
              <a:gd name="connsiteX7964" fmla="*/ 6310312 w 7009804"/>
              <a:gd name="connsiteY7964" fmla="*/ 4561583 h 5834063"/>
              <a:gd name="connsiteX7965" fmla="*/ 6295429 w 7009804"/>
              <a:gd name="connsiteY7965" fmla="*/ 4561583 h 5834063"/>
              <a:gd name="connsiteX7966" fmla="*/ 6295429 w 7009804"/>
              <a:gd name="connsiteY7966" fmla="*/ 4576465 h 5834063"/>
              <a:gd name="connsiteX7967" fmla="*/ 6269385 w 7009804"/>
              <a:gd name="connsiteY7967" fmla="*/ 4565303 h 5834063"/>
              <a:gd name="connsiteX7968" fmla="*/ 6250781 w 7009804"/>
              <a:gd name="connsiteY7968" fmla="*/ 4546700 h 5834063"/>
              <a:gd name="connsiteX7969" fmla="*/ 6243340 w 7009804"/>
              <a:gd name="connsiteY7969" fmla="*/ 4539258 h 5834063"/>
              <a:gd name="connsiteX7970" fmla="*/ 6235898 w 7009804"/>
              <a:gd name="connsiteY7970" fmla="*/ 4531817 h 5834063"/>
              <a:gd name="connsiteX7971" fmla="*/ 6224736 w 7009804"/>
              <a:gd name="connsiteY7971" fmla="*/ 4520655 h 5834063"/>
              <a:gd name="connsiteX7972" fmla="*/ 6213574 w 7009804"/>
              <a:gd name="connsiteY7972" fmla="*/ 4516934 h 5834063"/>
              <a:gd name="connsiteX7973" fmla="*/ 6221015 w 7009804"/>
              <a:gd name="connsiteY7973" fmla="*/ 4509493 h 5834063"/>
              <a:gd name="connsiteX7974" fmla="*/ 6213574 w 7009804"/>
              <a:gd name="connsiteY7974" fmla="*/ 4513213 h 5834063"/>
              <a:gd name="connsiteX7975" fmla="*/ 6213574 w 7009804"/>
              <a:gd name="connsiteY7975" fmla="*/ 4516934 h 5834063"/>
              <a:gd name="connsiteX7976" fmla="*/ 6198691 w 7009804"/>
              <a:gd name="connsiteY7976" fmla="*/ 4516934 h 5834063"/>
              <a:gd name="connsiteX7977" fmla="*/ 6191250 w 7009804"/>
              <a:gd name="connsiteY7977" fmla="*/ 4502051 h 5834063"/>
              <a:gd name="connsiteX7978" fmla="*/ 6191250 w 7009804"/>
              <a:gd name="connsiteY7978" fmla="*/ 4494610 h 5834063"/>
              <a:gd name="connsiteX7979" fmla="*/ 6183808 w 7009804"/>
              <a:gd name="connsiteY7979" fmla="*/ 4494610 h 5834063"/>
              <a:gd name="connsiteX7980" fmla="*/ 6172646 w 7009804"/>
              <a:gd name="connsiteY7980" fmla="*/ 4490889 h 5834063"/>
              <a:gd name="connsiteX7981" fmla="*/ 6161484 w 7009804"/>
              <a:gd name="connsiteY7981" fmla="*/ 4483448 h 5834063"/>
              <a:gd name="connsiteX7982" fmla="*/ 6150322 w 7009804"/>
              <a:gd name="connsiteY7982" fmla="*/ 4479727 h 5834063"/>
              <a:gd name="connsiteX7983" fmla="*/ 6142881 w 7009804"/>
              <a:gd name="connsiteY7983" fmla="*/ 4476006 h 5834063"/>
              <a:gd name="connsiteX7984" fmla="*/ 6139160 w 7009804"/>
              <a:gd name="connsiteY7984" fmla="*/ 4472286 h 5834063"/>
              <a:gd name="connsiteX7985" fmla="*/ 6131719 w 7009804"/>
              <a:gd name="connsiteY7985" fmla="*/ 4468565 h 5834063"/>
              <a:gd name="connsiteX7986" fmla="*/ 6124277 w 7009804"/>
              <a:gd name="connsiteY7986" fmla="*/ 4457403 h 5834063"/>
              <a:gd name="connsiteX7987" fmla="*/ 6116836 w 7009804"/>
              <a:gd name="connsiteY7987" fmla="*/ 4453682 h 5834063"/>
              <a:gd name="connsiteX7988" fmla="*/ 6116836 w 7009804"/>
              <a:gd name="connsiteY7988" fmla="*/ 4442520 h 5834063"/>
              <a:gd name="connsiteX7989" fmla="*/ 6113115 w 7009804"/>
              <a:gd name="connsiteY7989" fmla="*/ 4442520 h 5834063"/>
              <a:gd name="connsiteX7990" fmla="*/ 6101953 w 7009804"/>
              <a:gd name="connsiteY7990" fmla="*/ 4435079 h 5834063"/>
              <a:gd name="connsiteX7991" fmla="*/ 6094512 w 7009804"/>
              <a:gd name="connsiteY7991" fmla="*/ 4435079 h 5834063"/>
              <a:gd name="connsiteX7992" fmla="*/ 6087070 w 7009804"/>
              <a:gd name="connsiteY7992" fmla="*/ 4435079 h 5834063"/>
              <a:gd name="connsiteX7993" fmla="*/ 6075908 w 7009804"/>
              <a:gd name="connsiteY7993" fmla="*/ 4431358 h 5834063"/>
              <a:gd name="connsiteX7994" fmla="*/ 6068467 w 7009804"/>
              <a:gd name="connsiteY7994" fmla="*/ 4420196 h 5834063"/>
              <a:gd name="connsiteX7995" fmla="*/ 6057304 w 7009804"/>
              <a:gd name="connsiteY7995" fmla="*/ 4409034 h 5834063"/>
              <a:gd name="connsiteX7996" fmla="*/ 6046142 w 7009804"/>
              <a:gd name="connsiteY7996" fmla="*/ 4401592 h 5834063"/>
              <a:gd name="connsiteX7997" fmla="*/ 6038701 w 7009804"/>
              <a:gd name="connsiteY7997" fmla="*/ 4394151 h 5834063"/>
              <a:gd name="connsiteX7998" fmla="*/ 6034980 w 7009804"/>
              <a:gd name="connsiteY7998" fmla="*/ 4390430 h 5834063"/>
              <a:gd name="connsiteX7999" fmla="*/ 6023818 w 7009804"/>
              <a:gd name="connsiteY7999" fmla="*/ 4382989 h 5834063"/>
              <a:gd name="connsiteX8000" fmla="*/ 6012656 w 7009804"/>
              <a:gd name="connsiteY8000" fmla="*/ 4375547 h 5834063"/>
              <a:gd name="connsiteX8001" fmla="*/ 5975449 w 7009804"/>
              <a:gd name="connsiteY8001" fmla="*/ 4353223 h 5834063"/>
              <a:gd name="connsiteX8002" fmla="*/ 5968008 w 7009804"/>
              <a:gd name="connsiteY8002" fmla="*/ 4353223 h 5834063"/>
              <a:gd name="connsiteX8003" fmla="*/ 5975449 w 7009804"/>
              <a:gd name="connsiteY8003" fmla="*/ 4342061 h 5834063"/>
              <a:gd name="connsiteX8004" fmla="*/ 5968008 w 7009804"/>
              <a:gd name="connsiteY8004" fmla="*/ 4338340 h 5834063"/>
              <a:gd name="connsiteX8005" fmla="*/ 5934521 w 7009804"/>
              <a:gd name="connsiteY8005" fmla="*/ 4338340 h 5834063"/>
              <a:gd name="connsiteX8006" fmla="*/ 5930801 w 7009804"/>
              <a:gd name="connsiteY8006" fmla="*/ 4330899 h 5834063"/>
              <a:gd name="connsiteX8007" fmla="*/ 5927080 w 7009804"/>
              <a:gd name="connsiteY8007" fmla="*/ 4323458 h 5834063"/>
              <a:gd name="connsiteX8008" fmla="*/ 5919638 w 7009804"/>
              <a:gd name="connsiteY8008" fmla="*/ 4327178 h 5834063"/>
              <a:gd name="connsiteX8009" fmla="*/ 5919638 w 7009804"/>
              <a:gd name="connsiteY8009" fmla="*/ 4338340 h 5834063"/>
              <a:gd name="connsiteX8010" fmla="*/ 5930801 w 7009804"/>
              <a:gd name="connsiteY8010" fmla="*/ 4345782 h 5834063"/>
              <a:gd name="connsiteX8011" fmla="*/ 5923359 w 7009804"/>
              <a:gd name="connsiteY8011" fmla="*/ 4353223 h 5834063"/>
              <a:gd name="connsiteX8012" fmla="*/ 5908476 w 7009804"/>
              <a:gd name="connsiteY8012" fmla="*/ 4368106 h 5834063"/>
              <a:gd name="connsiteX8013" fmla="*/ 5912197 w 7009804"/>
              <a:gd name="connsiteY8013" fmla="*/ 4371827 h 5834063"/>
              <a:gd name="connsiteX8014" fmla="*/ 5923359 w 7009804"/>
              <a:gd name="connsiteY8014" fmla="*/ 4375547 h 5834063"/>
              <a:gd name="connsiteX8015" fmla="*/ 5930801 w 7009804"/>
              <a:gd name="connsiteY8015" fmla="*/ 4375760 h 5834063"/>
              <a:gd name="connsiteX8016" fmla="*/ 5930801 w 7009804"/>
              <a:gd name="connsiteY8016" fmla="*/ 4377408 h 5834063"/>
              <a:gd name="connsiteX8017" fmla="*/ 5930801 w 7009804"/>
              <a:gd name="connsiteY8017" fmla="*/ 4382989 h 5834063"/>
              <a:gd name="connsiteX8018" fmla="*/ 5938242 w 7009804"/>
              <a:gd name="connsiteY8018" fmla="*/ 4390430 h 5834063"/>
              <a:gd name="connsiteX8019" fmla="*/ 5934521 w 7009804"/>
              <a:gd name="connsiteY8019" fmla="*/ 4382989 h 5834063"/>
              <a:gd name="connsiteX8020" fmla="*/ 5931731 w 7009804"/>
              <a:gd name="connsiteY8020" fmla="*/ 4377408 h 5834063"/>
              <a:gd name="connsiteX8021" fmla="*/ 5930908 w 7009804"/>
              <a:gd name="connsiteY8021" fmla="*/ 4375763 h 5834063"/>
              <a:gd name="connsiteX8022" fmla="*/ 5939637 w 7009804"/>
              <a:gd name="connsiteY8022" fmla="*/ 4376012 h 5834063"/>
              <a:gd name="connsiteX8023" fmla="*/ 5960566 w 7009804"/>
              <a:gd name="connsiteY8023" fmla="*/ 4382989 h 5834063"/>
              <a:gd name="connsiteX8024" fmla="*/ 5953125 w 7009804"/>
              <a:gd name="connsiteY8024" fmla="*/ 4382989 h 5834063"/>
              <a:gd name="connsiteX8025" fmla="*/ 5953125 w 7009804"/>
              <a:gd name="connsiteY8025" fmla="*/ 4405313 h 5834063"/>
              <a:gd name="connsiteX8026" fmla="*/ 5968008 w 7009804"/>
              <a:gd name="connsiteY8026" fmla="*/ 4409034 h 5834063"/>
              <a:gd name="connsiteX8027" fmla="*/ 5982890 w 7009804"/>
              <a:gd name="connsiteY8027" fmla="*/ 4412754 h 5834063"/>
              <a:gd name="connsiteX8028" fmla="*/ 6012656 w 7009804"/>
              <a:gd name="connsiteY8028" fmla="*/ 4427637 h 5834063"/>
              <a:gd name="connsiteX8029" fmla="*/ 5975449 w 7009804"/>
              <a:gd name="connsiteY8029" fmla="*/ 4420196 h 5834063"/>
              <a:gd name="connsiteX8030" fmla="*/ 5953125 w 7009804"/>
              <a:gd name="connsiteY8030" fmla="*/ 4416475 h 5834063"/>
              <a:gd name="connsiteX8031" fmla="*/ 5923359 w 7009804"/>
              <a:gd name="connsiteY8031" fmla="*/ 4412754 h 5834063"/>
              <a:gd name="connsiteX8032" fmla="*/ 5908476 w 7009804"/>
              <a:gd name="connsiteY8032" fmla="*/ 4405313 h 5834063"/>
              <a:gd name="connsiteX8033" fmla="*/ 5901035 w 7009804"/>
              <a:gd name="connsiteY8033" fmla="*/ 4405313 h 5834063"/>
              <a:gd name="connsiteX8034" fmla="*/ 5886152 w 7009804"/>
              <a:gd name="connsiteY8034" fmla="*/ 4397872 h 5834063"/>
              <a:gd name="connsiteX8035" fmla="*/ 5863828 w 7009804"/>
              <a:gd name="connsiteY8035" fmla="*/ 4382989 h 5834063"/>
              <a:gd name="connsiteX8036" fmla="*/ 5845224 w 7009804"/>
              <a:gd name="connsiteY8036" fmla="*/ 4379268 h 5834063"/>
              <a:gd name="connsiteX8037" fmla="*/ 5834062 w 7009804"/>
              <a:gd name="connsiteY8037" fmla="*/ 4379268 h 5834063"/>
              <a:gd name="connsiteX8038" fmla="*/ 5822900 w 7009804"/>
              <a:gd name="connsiteY8038" fmla="*/ 4379268 h 5834063"/>
              <a:gd name="connsiteX8039" fmla="*/ 5819179 w 7009804"/>
              <a:gd name="connsiteY8039" fmla="*/ 4375547 h 5834063"/>
              <a:gd name="connsiteX8040" fmla="*/ 5804297 w 7009804"/>
              <a:gd name="connsiteY8040" fmla="*/ 4382989 h 5834063"/>
              <a:gd name="connsiteX8041" fmla="*/ 5804297 w 7009804"/>
              <a:gd name="connsiteY8041" fmla="*/ 4390430 h 5834063"/>
              <a:gd name="connsiteX8042" fmla="*/ 5811738 w 7009804"/>
              <a:gd name="connsiteY8042" fmla="*/ 4397872 h 5834063"/>
              <a:gd name="connsiteX8043" fmla="*/ 5826621 w 7009804"/>
              <a:gd name="connsiteY8043" fmla="*/ 4405313 h 5834063"/>
              <a:gd name="connsiteX8044" fmla="*/ 5841504 w 7009804"/>
              <a:gd name="connsiteY8044" fmla="*/ 4420196 h 5834063"/>
              <a:gd name="connsiteX8045" fmla="*/ 5863828 w 7009804"/>
              <a:gd name="connsiteY8045" fmla="*/ 4435079 h 5834063"/>
              <a:gd name="connsiteX8046" fmla="*/ 5871269 w 7009804"/>
              <a:gd name="connsiteY8046" fmla="*/ 4449961 h 5834063"/>
              <a:gd name="connsiteX8047" fmla="*/ 5878711 w 7009804"/>
              <a:gd name="connsiteY8047" fmla="*/ 4457403 h 5834063"/>
              <a:gd name="connsiteX8048" fmla="*/ 5878711 w 7009804"/>
              <a:gd name="connsiteY8048" fmla="*/ 4449961 h 5834063"/>
              <a:gd name="connsiteX8049" fmla="*/ 5901035 w 7009804"/>
              <a:gd name="connsiteY8049" fmla="*/ 4442520 h 5834063"/>
              <a:gd name="connsiteX8050" fmla="*/ 5901035 w 7009804"/>
              <a:gd name="connsiteY8050" fmla="*/ 4453682 h 5834063"/>
              <a:gd name="connsiteX8051" fmla="*/ 5901035 w 7009804"/>
              <a:gd name="connsiteY8051" fmla="*/ 4464844 h 5834063"/>
              <a:gd name="connsiteX8052" fmla="*/ 5915918 w 7009804"/>
              <a:gd name="connsiteY8052" fmla="*/ 4464844 h 5834063"/>
              <a:gd name="connsiteX8053" fmla="*/ 5930801 w 7009804"/>
              <a:gd name="connsiteY8053" fmla="*/ 4457403 h 5834063"/>
              <a:gd name="connsiteX8054" fmla="*/ 5941963 w 7009804"/>
              <a:gd name="connsiteY8054" fmla="*/ 4464844 h 5834063"/>
              <a:gd name="connsiteX8055" fmla="*/ 5960566 w 7009804"/>
              <a:gd name="connsiteY8055" fmla="*/ 4476006 h 5834063"/>
              <a:gd name="connsiteX8056" fmla="*/ 5975449 w 7009804"/>
              <a:gd name="connsiteY8056" fmla="*/ 4479727 h 5834063"/>
              <a:gd name="connsiteX8057" fmla="*/ 5994053 w 7009804"/>
              <a:gd name="connsiteY8057" fmla="*/ 4490889 h 5834063"/>
              <a:gd name="connsiteX8058" fmla="*/ 6005215 w 7009804"/>
              <a:gd name="connsiteY8058" fmla="*/ 4509493 h 5834063"/>
              <a:gd name="connsiteX8059" fmla="*/ 5997773 w 7009804"/>
              <a:gd name="connsiteY8059" fmla="*/ 4509493 h 5834063"/>
              <a:gd name="connsiteX8060" fmla="*/ 5990332 w 7009804"/>
              <a:gd name="connsiteY8060" fmla="*/ 4502051 h 5834063"/>
              <a:gd name="connsiteX8061" fmla="*/ 5982890 w 7009804"/>
              <a:gd name="connsiteY8061" fmla="*/ 4490889 h 5834063"/>
              <a:gd name="connsiteX8062" fmla="*/ 5975449 w 7009804"/>
              <a:gd name="connsiteY8062" fmla="*/ 4502051 h 5834063"/>
              <a:gd name="connsiteX8063" fmla="*/ 5982890 w 7009804"/>
              <a:gd name="connsiteY8063" fmla="*/ 4524375 h 5834063"/>
              <a:gd name="connsiteX8064" fmla="*/ 5997773 w 7009804"/>
              <a:gd name="connsiteY8064" fmla="*/ 4531817 h 5834063"/>
              <a:gd name="connsiteX8065" fmla="*/ 6001494 w 7009804"/>
              <a:gd name="connsiteY8065" fmla="*/ 4524375 h 5834063"/>
              <a:gd name="connsiteX8066" fmla="*/ 6012656 w 7009804"/>
              <a:gd name="connsiteY8066" fmla="*/ 4516934 h 5834063"/>
              <a:gd name="connsiteX8067" fmla="*/ 6020097 w 7009804"/>
              <a:gd name="connsiteY8067" fmla="*/ 4509493 h 5834063"/>
              <a:gd name="connsiteX8068" fmla="*/ 6016377 w 7009804"/>
              <a:gd name="connsiteY8068" fmla="*/ 4502051 h 5834063"/>
              <a:gd name="connsiteX8069" fmla="*/ 6027539 w 7009804"/>
              <a:gd name="connsiteY8069" fmla="*/ 4505772 h 5834063"/>
              <a:gd name="connsiteX8070" fmla="*/ 6034980 w 7009804"/>
              <a:gd name="connsiteY8070" fmla="*/ 4524375 h 5834063"/>
              <a:gd name="connsiteX8071" fmla="*/ 6042422 w 7009804"/>
              <a:gd name="connsiteY8071" fmla="*/ 4531817 h 5834063"/>
              <a:gd name="connsiteX8072" fmla="*/ 6064746 w 7009804"/>
              <a:gd name="connsiteY8072" fmla="*/ 4539258 h 5834063"/>
              <a:gd name="connsiteX8073" fmla="*/ 6087070 w 7009804"/>
              <a:gd name="connsiteY8073" fmla="*/ 4546700 h 5834063"/>
              <a:gd name="connsiteX8074" fmla="*/ 6094512 w 7009804"/>
              <a:gd name="connsiteY8074" fmla="*/ 4554141 h 5834063"/>
              <a:gd name="connsiteX8075" fmla="*/ 6101953 w 7009804"/>
              <a:gd name="connsiteY8075" fmla="*/ 4561583 h 5834063"/>
              <a:gd name="connsiteX8076" fmla="*/ 6109394 w 7009804"/>
              <a:gd name="connsiteY8076" fmla="*/ 4561583 h 5834063"/>
              <a:gd name="connsiteX8077" fmla="*/ 6124277 w 7009804"/>
              <a:gd name="connsiteY8077" fmla="*/ 4576465 h 5834063"/>
              <a:gd name="connsiteX8078" fmla="*/ 6146601 w 7009804"/>
              <a:gd name="connsiteY8078" fmla="*/ 4591348 h 5834063"/>
              <a:gd name="connsiteX8079" fmla="*/ 6198691 w 7009804"/>
              <a:gd name="connsiteY8079" fmla="*/ 4621114 h 5834063"/>
              <a:gd name="connsiteX8080" fmla="*/ 6213574 w 7009804"/>
              <a:gd name="connsiteY8080" fmla="*/ 4624834 h 5834063"/>
              <a:gd name="connsiteX8081" fmla="*/ 6228457 w 7009804"/>
              <a:gd name="connsiteY8081" fmla="*/ 4635997 h 5834063"/>
              <a:gd name="connsiteX8082" fmla="*/ 6354961 w 7009804"/>
              <a:gd name="connsiteY8082" fmla="*/ 4717852 h 5834063"/>
              <a:gd name="connsiteX8083" fmla="*/ 6377285 w 7009804"/>
              <a:gd name="connsiteY8083" fmla="*/ 4732735 h 5834063"/>
              <a:gd name="connsiteX8084" fmla="*/ 6399609 w 7009804"/>
              <a:gd name="connsiteY8084" fmla="*/ 4747618 h 5834063"/>
              <a:gd name="connsiteX8085" fmla="*/ 6414492 w 7009804"/>
              <a:gd name="connsiteY8085" fmla="*/ 4762500 h 5834063"/>
              <a:gd name="connsiteX8086" fmla="*/ 6407051 w 7009804"/>
              <a:gd name="connsiteY8086" fmla="*/ 4769942 h 5834063"/>
              <a:gd name="connsiteX8087" fmla="*/ 6436816 w 7009804"/>
              <a:gd name="connsiteY8087" fmla="*/ 4799708 h 5834063"/>
              <a:gd name="connsiteX8088" fmla="*/ 6488906 w 7009804"/>
              <a:gd name="connsiteY8088" fmla="*/ 4829473 h 5834063"/>
              <a:gd name="connsiteX8089" fmla="*/ 6503789 w 7009804"/>
              <a:gd name="connsiteY8089" fmla="*/ 4829473 h 5834063"/>
              <a:gd name="connsiteX8090" fmla="*/ 6511230 w 7009804"/>
              <a:gd name="connsiteY8090" fmla="*/ 4844356 h 5834063"/>
              <a:gd name="connsiteX8091" fmla="*/ 6511230 w 7009804"/>
              <a:gd name="connsiteY8091" fmla="*/ 4851797 h 5834063"/>
              <a:gd name="connsiteX8092" fmla="*/ 6503789 w 7009804"/>
              <a:gd name="connsiteY8092" fmla="*/ 4848077 h 5834063"/>
              <a:gd name="connsiteX8093" fmla="*/ 6492627 w 7009804"/>
              <a:gd name="connsiteY8093" fmla="*/ 4844356 h 5834063"/>
              <a:gd name="connsiteX8094" fmla="*/ 6474023 w 7009804"/>
              <a:gd name="connsiteY8094" fmla="*/ 4836915 h 5834063"/>
              <a:gd name="connsiteX8095" fmla="*/ 6459140 w 7009804"/>
              <a:gd name="connsiteY8095" fmla="*/ 4829473 h 5834063"/>
              <a:gd name="connsiteX8096" fmla="*/ 6447978 w 7009804"/>
              <a:gd name="connsiteY8096" fmla="*/ 4822032 h 5834063"/>
              <a:gd name="connsiteX8097" fmla="*/ 6421933 w 7009804"/>
              <a:gd name="connsiteY8097" fmla="*/ 4799708 h 5834063"/>
              <a:gd name="connsiteX8098" fmla="*/ 6407051 w 7009804"/>
              <a:gd name="connsiteY8098" fmla="*/ 4784825 h 5834063"/>
              <a:gd name="connsiteX8099" fmla="*/ 6399609 w 7009804"/>
              <a:gd name="connsiteY8099" fmla="*/ 4773663 h 5834063"/>
              <a:gd name="connsiteX8100" fmla="*/ 6392168 w 7009804"/>
              <a:gd name="connsiteY8100" fmla="*/ 4766221 h 5834063"/>
              <a:gd name="connsiteX8101" fmla="*/ 6377285 w 7009804"/>
              <a:gd name="connsiteY8101" fmla="*/ 4762500 h 5834063"/>
              <a:gd name="connsiteX8102" fmla="*/ 6362402 w 7009804"/>
              <a:gd name="connsiteY8102" fmla="*/ 4747618 h 5834063"/>
              <a:gd name="connsiteX8103" fmla="*/ 6332637 w 7009804"/>
              <a:gd name="connsiteY8103" fmla="*/ 4732735 h 5834063"/>
              <a:gd name="connsiteX8104" fmla="*/ 6325195 w 7009804"/>
              <a:gd name="connsiteY8104" fmla="*/ 4732735 h 5834063"/>
              <a:gd name="connsiteX8105" fmla="*/ 6325195 w 7009804"/>
              <a:gd name="connsiteY8105" fmla="*/ 4725293 h 5834063"/>
              <a:gd name="connsiteX8106" fmla="*/ 6314033 w 7009804"/>
              <a:gd name="connsiteY8106" fmla="*/ 4725293 h 5834063"/>
              <a:gd name="connsiteX8107" fmla="*/ 6310312 w 7009804"/>
              <a:gd name="connsiteY8107" fmla="*/ 4717852 h 5834063"/>
              <a:gd name="connsiteX8108" fmla="*/ 6291709 w 7009804"/>
              <a:gd name="connsiteY8108" fmla="*/ 4710411 h 5834063"/>
              <a:gd name="connsiteX8109" fmla="*/ 6280547 w 7009804"/>
              <a:gd name="connsiteY8109" fmla="*/ 4710411 h 5834063"/>
              <a:gd name="connsiteX8110" fmla="*/ 6287988 w 7009804"/>
              <a:gd name="connsiteY8110" fmla="*/ 4702969 h 5834063"/>
              <a:gd name="connsiteX8111" fmla="*/ 6295429 w 7009804"/>
              <a:gd name="connsiteY8111" fmla="*/ 4695528 h 5834063"/>
              <a:gd name="connsiteX8112" fmla="*/ 6273105 w 7009804"/>
              <a:gd name="connsiteY8112" fmla="*/ 4680645 h 5834063"/>
              <a:gd name="connsiteX8113" fmla="*/ 6206133 w 7009804"/>
              <a:gd name="connsiteY8113" fmla="*/ 4639717 h 5834063"/>
              <a:gd name="connsiteX8114" fmla="*/ 6139160 w 7009804"/>
              <a:gd name="connsiteY8114" fmla="*/ 4606231 h 5834063"/>
              <a:gd name="connsiteX8115" fmla="*/ 6131719 w 7009804"/>
              <a:gd name="connsiteY8115" fmla="*/ 4598790 h 5834063"/>
              <a:gd name="connsiteX8116" fmla="*/ 6116836 w 7009804"/>
              <a:gd name="connsiteY8116" fmla="*/ 4583907 h 5834063"/>
              <a:gd name="connsiteX8117" fmla="*/ 6057304 w 7009804"/>
              <a:gd name="connsiteY8117" fmla="*/ 4554141 h 5834063"/>
              <a:gd name="connsiteX8118" fmla="*/ 6034980 w 7009804"/>
              <a:gd name="connsiteY8118" fmla="*/ 4546700 h 5834063"/>
              <a:gd name="connsiteX8119" fmla="*/ 6027539 w 7009804"/>
              <a:gd name="connsiteY8119" fmla="*/ 4539258 h 5834063"/>
              <a:gd name="connsiteX8120" fmla="*/ 6020097 w 7009804"/>
              <a:gd name="connsiteY8120" fmla="*/ 4535538 h 5834063"/>
              <a:gd name="connsiteX8121" fmla="*/ 6020097 w 7009804"/>
              <a:gd name="connsiteY8121" fmla="*/ 4524375 h 5834063"/>
              <a:gd name="connsiteX8122" fmla="*/ 6012656 w 7009804"/>
              <a:gd name="connsiteY8122" fmla="*/ 4528096 h 5834063"/>
              <a:gd name="connsiteX8123" fmla="*/ 6012656 w 7009804"/>
              <a:gd name="connsiteY8123" fmla="*/ 4539258 h 5834063"/>
              <a:gd name="connsiteX8124" fmla="*/ 6012656 w 7009804"/>
              <a:gd name="connsiteY8124" fmla="*/ 4546700 h 5834063"/>
              <a:gd name="connsiteX8125" fmla="*/ 6020097 w 7009804"/>
              <a:gd name="connsiteY8125" fmla="*/ 4546700 h 5834063"/>
              <a:gd name="connsiteX8126" fmla="*/ 6023818 w 7009804"/>
              <a:gd name="connsiteY8126" fmla="*/ 4554141 h 5834063"/>
              <a:gd name="connsiteX8127" fmla="*/ 6027539 w 7009804"/>
              <a:gd name="connsiteY8127" fmla="*/ 4561583 h 5834063"/>
              <a:gd name="connsiteX8128" fmla="*/ 6012656 w 7009804"/>
              <a:gd name="connsiteY8128" fmla="*/ 4554141 h 5834063"/>
              <a:gd name="connsiteX8129" fmla="*/ 5982890 w 7009804"/>
              <a:gd name="connsiteY8129" fmla="*/ 4546700 h 5834063"/>
              <a:gd name="connsiteX8130" fmla="*/ 5953125 w 7009804"/>
              <a:gd name="connsiteY8130" fmla="*/ 4546700 h 5834063"/>
              <a:gd name="connsiteX8131" fmla="*/ 5930801 w 7009804"/>
              <a:gd name="connsiteY8131" fmla="*/ 4531817 h 5834063"/>
              <a:gd name="connsiteX8132" fmla="*/ 5919638 w 7009804"/>
              <a:gd name="connsiteY8132" fmla="*/ 4528096 h 5834063"/>
              <a:gd name="connsiteX8133" fmla="*/ 5915918 w 7009804"/>
              <a:gd name="connsiteY8133" fmla="*/ 4524375 h 5834063"/>
              <a:gd name="connsiteX8134" fmla="*/ 5878711 w 7009804"/>
              <a:gd name="connsiteY8134" fmla="*/ 4494610 h 5834063"/>
              <a:gd name="connsiteX8135" fmla="*/ 5863828 w 7009804"/>
              <a:gd name="connsiteY8135" fmla="*/ 4490889 h 5834063"/>
              <a:gd name="connsiteX8136" fmla="*/ 5856387 w 7009804"/>
              <a:gd name="connsiteY8136" fmla="*/ 4487168 h 5834063"/>
              <a:gd name="connsiteX8137" fmla="*/ 5826621 w 7009804"/>
              <a:gd name="connsiteY8137" fmla="*/ 4472286 h 5834063"/>
              <a:gd name="connsiteX8138" fmla="*/ 5789414 w 7009804"/>
              <a:gd name="connsiteY8138" fmla="*/ 4442520 h 5834063"/>
              <a:gd name="connsiteX8139" fmla="*/ 5752207 w 7009804"/>
              <a:gd name="connsiteY8139" fmla="*/ 4435079 h 5834063"/>
              <a:gd name="connsiteX8140" fmla="*/ 5692676 w 7009804"/>
              <a:gd name="connsiteY8140" fmla="*/ 4405313 h 5834063"/>
              <a:gd name="connsiteX8141" fmla="*/ 5666631 w 7009804"/>
              <a:gd name="connsiteY8141" fmla="*/ 4382989 h 5834063"/>
              <a:gd name="connsiteX8142" fmla="*/ 5633144 w 7009804"/>
              <a:gd name="connsiteY8142" fmla="*/ 4368106 h 5834063"/>
              <a:gd name="connsiteX8143" fmla="*/ 5621982 w 7009804"/>
              <a:gd name="connsiteY8143" fmla="*/ 4364385 h 5834063"/>
              <a:gd name="connsiteX8144" fmla="*/ 5618262 w 7009804"/>
              <a:gd name="connsiteY8144" fmla="*/ 4360665 h 5834063"/>
              <a:gd name="connsiteX8145" fmla="*/ 5618262 w 7009804"/>
              <a:gd name="connsiteY8145" fmla="*/ 4353223 h 5834063"/>
              <a:gd name="connsiteX8146" fmla="*/ 5599658 w 7009804"/>
              <a:gd name="connsiteY8146" fmla="*/ 4345782 h 5834063"/>
              <a:gd name="connsiteX8147" fmla="*/ 5573613 w 7009804"/>
              <a:gd name="connsiteY8147" fmla="*/ 4338340 h 5834063"/>
              <a:gd name="connsiteX8148" fmla="*/ 5558730 w 7009804"/>
              <a:gd name="connsiteY8148" fmla="*/ 4334620 h 5834063"/>
              <a:gd name="connsiteX8149" fmla="*/ 5543847 w 7009804"/>
              <a:gd name="connsiteY8149" fmla="*/ 4323458 h 5834063"/>
              <a:gd name="connsiteX8150" fmla="*/ 5543847 w 7009804"/>
              <a:gd name="connsiteY8150" fmla="*/ 4316016 h 5834063"/>
              <a:gd name="connsiteX8151" fmla="*/ 5558730 w 7009804"/>
              <a:gd name="connsiteY8151" fmla="*/ 4319737 h 5834063"/>
              <a:gd name="connsiteX8152" fmla="*/ 5581054 w 7009804"/>
              <a:gd name="connsiteY8152" fmla="*/ 4323458 h 5834063"/>
              <a:gd name="connsiteX8153" fmla="*/ 5596545 w 7009804"/>
              <a:gd name="connsiteY8153" fmla="*/ 4329359 h 5834063"/>
              <a:gd name="connsiteX8154" fmla="*/ 5594444 w 7009804"/>
              <a:gd name="connsiteY8154" fmla="*/ 4327765 h 5834063"/>
              <a:gd name="connsiteX8155" fmla="*/ 5595083 w 7009804"/>
              <a:gd name="connsiteY8155" fmla="*/ 4325065 h 5834063"/>
              <a:gd name="connsiteX8156" fmla="*/ 5598683 w 7009804"/>
              <a:gd name="connsiteY8156" fmla="*/ 4330174 h 5834063"/>
              <a:gd name="connsiteX8157" fmla="*/ 5620122 w 7009804"/>
              <a:gd name="connsiteY8157" fmla="*/ 4338341 h 5834063"/>
              <a:gd name="connsiteX8158" fmla="*/ 5633144 w 7009804"/>
              <a:gd name="connsiteY8158" fmla="*/ 4353223 h 5834063"/>
              <a:gd name="connsiteX8159" fmla="*/ 5636865 w 7009804"/>
              <a:gd name="connsiteY8159" fmla="*/ 4353223 h 5834063"/>
              <a:gd name="connsiteX8160" fmla="*/ 5648027 w 7009804"/>
              <a:gd name="connsiteY8160" fmla="*/ 4353223 h 5834063"/>
              <a:gd name="connsiteX8161" fmla="*/ 5655469 w 7009804"/>
              <a:gd name="connsiteY8161" fmla="*/ 4338340 h 5834063"/>
              <a:gd name="connsiteX8162" fmla="*/ 5603379 w 7009804"/>
              <a:gd name="connsiteY8162" fmla="*/ 4308575 h 5834063"/>
              <a:gd name="connsiteX8163" fmla="*/ 5581054 w 7009804"/>
              <a:gd name="connsiteY8163" fmla="*/ 4301133 h 5834063"/>
              <a:gd name="connsiteX8164" fmla="*/ 5610820 w 7009804"/>
              <a:gd name="connsiteY8164" fmla="*/ 4301133 h 5834063"/>
              <a:gd name="connsiteX8165" fmla="*/ 5636865 w 7009804"/>
              <a:gd name="connsiteY8165" fmla="*/ 4297413 h 5834063"/>
              <a:gd name="connsiteX8166" fmla="*/ 5629424 w 7009804"/>
              <a:gd name="connsiteY8166" fmla="*/ 4293692 h 5834063"/>
              <a:gd name="connsiteX8167" fmla="*/ 5625703 w 7009804"/>
              <a:gd name="connsiteY8167" fmla="*/ 4286250 h 5834063"/>
              <a:gd name="connsiteX8168" fmla="*/ 5588496 w 7009804"/>
              <a:gd name="connsiteY8168" fmla="*/ 4271368 h 5834063"/>
              <a:gd name="connsiteX8169" fmla="*/ 5578358 w 7009804"/>
              <a:gd name="connsiteY8169" fmla="*/ 4266299 h 5834063"/>
              <a:gd name="connsiteX8170" fmla="*/ 5576082 w 7009804"/>
              <a:gd name="connsiteY8170" fmla="*/ 4269250 h 5834063"/>
              <a:gd name="connsiteX8171" fmla="*/ 5571630 w 7009804"/>
              <a:gd name="connsiteY8171" fmla="*/ 4262935 h 5834063"/>
              <a:gd name="connsiteX8172" fmla="*/ 5543847 w 7009804"/>
              <a:gd name="connsiteY8172" fmla="*/ 4249043 h 5834063"/>
              <a:gd name="connsiteX8173" fmla="*/ 5506640 w 7009804"/>
              <a:gd name="connsiteY8173" fmla="*/ 4234161 h 5834063"/>
              <a:gd name="connsiteX8174" fmla="*/ 5499199 w 7009804"/>
              <a:gd name="connsiteY8174" fmla="*/ 4249043 h 5834063"/>
              <a:gd name="connsiteX8175" fmla="*/ 5484316 w 7009804"/>
              <a:gd name="connsiteY8175" fmla="*/ 4256485 h 5834063"/>
              <a:gd name="connsiteX8176" fmla="*/ 5461992 w 7009804"/>
              <a:gd name="connsiteY8176" fmla="*/ 4256485 h 5834063"/>
              <a:gd name="connsiteX8177" fmla="*/ 5447109 w 7009804"/>
              <a:gd name="connsiteY8177" fmla="*/ 4252764 h 5834063"/>
              <a:gd name="connsiteX8178" fmla="*/ 5432226 w 7009804"/>
              <a:gd name="connsiteY8178" fmla="*/ 4241602 h 5834063"/>
              <a:gd name="connsiteX8179" fmla="*/ 5419354 w 7009804"/>
              <a:gd name="connsiteY8179" fmla="*/ 4241602 h 5834063"/>
              <a:gd name="connsiteX8180" fmla="*/ 5430653 w 7009804"/>
              <a:gd name="connsiteY8180" fmla="*/ 4257635 h 5834063"/>
              <a:gd name="connsiteX8181" fmla="*/ 5419729 w 7009804"/>
              <a:gd name="connsiteY8181" fmla="*/ 4249347 h 5834063"/>
              <a:gd name="connsiteX8182" fmla="*/ 5414271 w 7009804"/>
              <a:gd name="connsiteY8182" fmla="*/ 4241602 h 5834063"/>
              <a:gd name="connsiteX8183" fmla="*/ 5402461 w 7009804"/>
              <a:gd name="connsiteY8183" fmla="*/ 4241602 h 5834063"/>
              <a:gd name="connsiteX8184" fmla="*/ 5424785 w 7009804"/>
              <a:gd name="connsiteY8184" fmla="*/ 4256485 h 5834063"/>
              <a:gd name="connsiteX8185" fmla="*/ 5439668 w 7009804"/>
              <a:gd name="connsiteY8185" fmla="*/ 4263926 h 5834063"/>
              <a:gd name="connsiteX8186" fmla="*/ 5461992 w 7009804"/>
              <a:gd name="connsiteY8186" fmla="*/ 4271368 h 5834063"/>
              <a:gd name="connsiteX8187" fmla="*/ 5476875 w 7009804"/>
              <a:gd name="connsiteY8187" fmla="*/ 4278809 h 5834063"/>
              <a:gd name="connsiteX8188" fmla="*/ 5484316 w 7009804"/>
              <a:gd name="connsiteY8188" fmla="*/ 4278809 h 5834063"/>
              <a:gd name="connsiteX8189" fmla="*/ 5506640 w 7009804"/>
              <a:gd name="connsiteY8189" fmla="*/ 4293692 h 5834063"/>
              <a:gd name="connsiteX8190" fmla="*/ 5521523 w 7009804"/>
              <a:gd name="connsiteY8190" fmla="*/ 4323458 h 5834063"/>
              <a:gd name="connsiteX8191" fmla="*/ 5506640 w 7009804"/>
              <a:gd name="connsiteY8191" fmla="*/ 4316016 h 5834063"/>
              <a:gd name="connsiteX8192" fmla="*/ 5491758 w 7009804"/>
              <a:gd name="connsiteY8192" fmla="*/ 4316016 h 5834063"/>
              <a:gd name="connsiteX8193" fmla="*/ 5491758 w 7009804"/>
              <a:gd name="connsiteY8193" fmla="*/ 4330899 h 5834063"/>
              <a:gd name="connsiteX8194" fmla="*/ 5499199 w 7009804"/>
              <a:gd name="connsiteY8194" fmla="*/ 4338340 h 5834063"/>
              <a:gd name="connsiteX8195" fmla="*/ 5491758 w 7009804"/>
              <a:gd name="connsiteY8195" fmla="*/ 4338340 h 5834063"/>
              <a:gd name="connsiteX8196" fmla="*/ 5491758 w 7009804"/>
              <a:gd name="connsiteY8196" fmla="*/ 4368106 h 5834063"/>
              <a:gd name="connsiteX8197" fmla="*/ 5491758 w 7009804"/>
              <a:gd name="connsiteY8197" fmla="*/ 4382989 h 5834063"/>
              <a:gd name="connsiteX8198" fmla="*/ 5476875 w 7009804"/>
              <a:gd name="connsiteY8198" fmla="*/ 4386709 h 5834063"/>
              <a:gd name="connsiteX8199" fmla="*/ 5469433 w 7009804"/>
              <a:gd name="connsiteY8199" fmla="*/ 4360665 h 5834063"/>
              <a:gd name="connsiteX8200" fmla="*/ 5465713 w 7009804"/>
              <a:gd name="connsiteY8200" fmla="*/ 4353223 h 5834063"/>
              <a:gd name="connsiteX8201" fmla="*/ 5454551 w 7009804"/>
              <a:gd name="connsiteY8201" fmla="*/ 4360665 h 5834063"/>
              <a:gd name="connsiteX8202" fmla="*/ 5447109 w 7009804"/>
              <a:gd name="connsiteY8202" fmla="*/ 4375547 h 5834063"/>
              <a:gd name="connsiteX8203" fmla="*/ 5454551 w 7009804"/>
              <a:gd name="connsiteY8203" fmla="*/ 4382989 h 5834063"/>
              <a:gd name="connsiteX8204" fmla="*/ 5469433 w 7009804"/>
              <a:gd name="connsiteY8204" fmla="*/ 4390430 h 5834063"/>
              <a:gd name="connsiteX8205" fmla="*/ 5476875 w 7009804"/>
              <a:gd name="connsiteY8205" fmla="*/ 4397872 h 5834063"/>
              <a:gd name="connsiteX8206" fmla="*/ 5491758 w 7009804"/>
              <a:gd name="connsiteY8206" fmla="*/ 4397872 h 5834063"/>
              <a:gd name="connsiteX8207" fmla="*/ 5506640 w 7009804"/>
              <a:gd name="connsiteY8207" fmla="*/ 4412754 h 5834063"/>
              <a:gd name="connsiteX8208" fmla="*/ 5476875 w 7009804"/>
              <a:gd name="connsiteY8208" fmla="*/ 4427637 h 5834063"/>
              <a:gd name="connsiteX8209" fmla="*/ 5461992 w 7009804"/>
              <a:gd name="connsiteY8209" fmla="*/ 4412754 h 5834063"/>
              <a:gd name="connsiteX8210" fmla="*/ 5460557 w 7009804"/>
              <a:gd name="connsiteY8210" fmla="*/ 4411320 h 5834063"/>
              <a:gd name="connsiteX8211" fmla="*/ 5458431 w 7009804"/>
              <a:gd name="connsiteY8211" fmla="*/ 4412460 h 5834063"/>
              <a:gd name="connsiteX8212" fmla="*/ 5446868 w 7009804"/>
              <a:gd name="connsiteY8212" fmla="*/ 4406872 h 5834063"/>
              <a:gd name="connsiteX8213" fmla="*/ 5443730 w 7009804"/>
              <a:gd name="connsiteY8213" fmla="*/ 4399715 h 5834063"/>
              <a:gd name="connsiteX8214" fmla="*/ 5440209 w 7009804"/>
              <a:gd name="connsiteY8214" fmla="*/ 4394422 h 5834063"/>
              <a:gd name="connsiteX8215" fmla="*/ 5432226 w 7009804"/>
              <a:gd name="connsiteY8215" fmla="*/ 4390430 h 5834063"/>
              <a:gd name="connsiteX8216" fmla="*/ 5428506 w 7009804"/>
              <a:gd name="connsiteY8216" fmla="*/ 4390430 h 5834063"/>
              <a:gd name="connsiteX8217" fmla="*/ 5417344 w 7009804"/>
              <a:gd name="connsiteY8217" fmla="*/ 4390430 h 5834063"/>
              <a:gd name="connsiteX8218" fmla="*/ 5409902 w 7009804"/>
              <a:gd name="connsiteY8218" fmla="*/ 4375547 h 5834063"/>
              <a:gd name="connsiteX8219" fmla="*/ 5395019 w 7009804"/>
              <a:gd name="connsiteY8219" fmla="*/ 4375547 h 5834063"/>
              <a:gd name="connsiteX8220" fmla="*/ 5372695 w 7009804"/>
              <a:gd name="connsiteY8220" fmla="*/ 4368106 h 5834063"/>
              <a:gd name="connsiteX8221" fmla="*/ 5395019 w 7009804"/>
              <a:gd name="connsiteY8221" fmla="*/ 4364385 h 5834063"/>
              <a:gd name="connsiteX8222" fmla="*/ 5417344 w 7009804"/>
              <a:gd name="connsiteY8222" fmla="*/ 4368106 h 5834063"/>
              <a:gd name="connsiteX8223" fmla="*/ 5421065 w 7009804"/>
              <a:gd name="connsiteY8223" fmla="*/ 4377408 h 5834063"/>
              <a:gd name="connsiteX8224" fmla="*/ 5428581 w 7009804"/>
              <a:gd name="connsiteY8224" fmla="*/ 4376155 h 5834063"/>
              <a:gd name="connsiteX8225" fmla="*/ 5413206 w 7009804"/>
              <a:gd name="connsiteY8225" fmla="*/ 4350327 h 5834063"/>
              <a:gd name="connsiteX8226" fmla="*/ 5408042 w 7009804"/>
              <a:gd name="connsiteY8226" fmla="*/ 4346712 h 5834063"/>
              <a:gd name="connsiteX8227" fmla="*/ 5409253 w 7009804"/>
              <a:gd name="connsiteY8227" fmla="*/ 4343686 h 5834063"/>
              <a:gd name="connsiteX8228" fmla="*/ 5405381 w 7009804"/>
              <a:gd name="connsiteY8228" fmla="*/ 4337182 h 5834063"/>
              <a:gd name="connsiteX8229" fmla="*/ 5410323 w 7009804"/>
              <a:gd name="connsiteY8229" fmla="*/ 4342061 h 5834063"/>
              <a:gd name="connsiteX8230" fmla="*/ 5421064 w 7009804"/>
              <a:gd name="connsiteY8230" fmla="*/ 4342061 h 5834063"/>
              <a:gd name="connsiteX8231" fmla="*/ 5424785 w 7009804"/>
              <a:gd name="connsiteY8231" fmla="*/ 4338340 h 5834063"/>
              <a:gd name="connsiteX8232" fmla="*/ 5432226 w 7009804"/>
              <a:gd name="connsiteY8232" fmla="*/ 4345782 h 5834063"/>
              <a:gd name="connsiteX8233" fmla="*/ 5435947 w 7009804"/>
              <a:gd name="connsiteY8233" fmla="*/ 4349502 h 5834063"/>
              <a:gd name="connsiteX8234" fmla="*/ 5439668 w 7009804"/>
              <a:gd name="connsiteY8234" fmla="*/ 4353223 h 5834063"/>
              <a:gd name="connsiteX8235" fmla="*/ 5439668 w 7009804"/>
              <a:gd name="connsiteY8235" fmla="*/ 4345782 h 5834063"/>
              <a:gd name="connsiteX8236" fmla="*/ 5447109 w 7009804"/>
              <a:gd name="connsiteY8236" fmla="*/ 4338340 h 5834063"/>
              <a:gd name="connsiteX8237" fmla="*/ 5454551 w 7009804"/>
              <a:gd name="connsiteY8237" fmla="*/ 4345782 h 5834063"/>
              <a:gd name="connsiteX8238" fmla="*/ 5461992 w 7009804"/>
              <a:gd name="connsiteY8238" fmla="*/ 4345782 h 5834063"/>
              <a:gd name="connsiteX8239" fmla="*/ 5454551 w 7009804"/>
              <a:gd name="connsiteY8239" fmla="*/ 4330899 h 5834063"/>
              <a:gd name="connsiteX8240" fmla="*/ 5439668 w 7009804"/>
              <a:gd name="connsiteY8240" fmla="*/ 4330899 h 5834063"/>
              <a:gd name="connsiteX8241" fmla="*/ 5424785 w 7009804"/>
              <a:gd name="connsiteY8241" fmla="*/ 4323458 h 5834063"/>
              <a:gd name="connsiteX8242" fmla="*/ 5423584 w 7009804"/>
              <a:gd name="connsiteY8242" fmla="*/ 4322858 h 5834063"/>
              <a:gd name="connsiteX8243" fmla="*/ 5431062 w 7009804"/>
              <a:gd name="connsiteY8243" fmla="*/ 4337559 h 5834063"/>
              <a:gd name="connsiteX8244" fmla="*/ 5428650 w 7009804"/>
              <a:gd name="connsiteY8244" fmla="*/ 4334137 h 5834063"/>
              <a:gd name="connsiteX8245" fmla="*/ 5421417 w 7009804"/>
              <a:gd name="connsiteY8245" fmla="*/ 4323872 h 5834063"/>
              <a:gd name="connsiteX8246" fmla="*/ 5392191 w 7009804"/>
              <a:gd name="connsiteY8246" fmla="*/ 4311252 h 5834063"/>
              <a:gd name="connsiteX8247" fmla="*/ 5386090 w 7009804"/>
              <a:gd name="connsiteY8247" fmla="*/ 4309807 h 5834063"/>
              <a:gd name="connsiteX8248" fmla="*/ 5375621 w 7009804"/>
              <a:gd name="connsiteY8248" fmla="*/ 4301865 h 5834063"/>
              <a:gd name="connsiteX8249" fmla="*/ 5372695 w 7009804"/>
              <a:gd name="connsiteY8249" fmla="*/ 4301133 h 5834063"/>
              <a:gd name="connsiteX8250" fmla="*/ 5313164 w 7009804"/>
              <a:gd name="connsiteY8250" fmla="*/ 4271368 h 5834063"/>
              <a:gd name="connsiteX8251" fmla="*/ 5268515 w 7009804"/>
              <a:gd name="connsiteY8251" fmla="*/ 4256485 h 5834063"/>
              <a:gd name="connsiteX8252" fmla="*/ 5261074 w 7009804"/>
              <a:gd name="connsiteY8252" fmla="*/ 4249043 h 5834063"/>
              <a:gd name="connsiteX8253" fmla="*/ 5238750 w 7009804"/>
              <a:gd name="connsiteY8253" fmla="*/ 4241602 h 5834063"/>
              <a:gd name="connsiteX8254" fmla="*/ 5233169 w 7009804"/>
              <a:gd name="connsiteY8254" fmla="*/ 4236021 h 5834063"/>
              <a:gd name="connsiteX8255" fmla="*/ 5225674 w 7009804"/>
              <a:gd name="connsiteY8255" fmla="*/ 4235189 h 5834063"/>
              <a:gd name="connsiteX8256" fmla="*/ 5229038 w 7009804"/>
              <a:gd name="connsiteY8256" fmla="*/ 4238422 h 5834063"/>
              <a:gd name="connsiteX8257" fmla="*/ 5227761 w 7009804"/>
              <a:gd name="connsiteY8257" fmla="*/ 4243821 h 5834063"/>
              <a:gd name="connsiteX8258" fmla="*/ 5210862 w 7009804"/>
              <a:gd name="connsiteY8258" fmla="*/ 4234161 h 5834063"/>
              <a:gd name="connsiteX8259" fmla="*/ 5209425 w 7009804"/>
              <a:gd name="connsiteY8259" fmla="*/ 4234161 h 5834063"/>
              <a:gd name="connsiteX8260" fmla="*/ 5200947 w 7009804"/>
              <a:gd name="connsiteY8260" fmla="*/ 4234624 h 5834063"/>
              <a:gd name="connsiteX8261" fmla="*/ 5200621 w 7009804"/>
              <a:gd name="connsiteY8261" fmla="*/ 4234161 h 5834063"/>
              <a:gd name="connsiteX8262" fmla="*/ 5198753 w 7009804"/>
              <a:gd name="connsiteY8262" fmla="*/ 4234161 h 5834063"/>
              <a:gd name="connsiteX8263" fmla="*/ 5190381 w 7009804"/>
              <a:gd name="connsiteY8263" fmla="*/ 4234161 h 5834063"/>
              <a:gd name="connsiteX8264" fmla="*/ 5186660 w 7009804"/>
              <a:gd name="connsiteY8264" fmla="*/ 4226719 h 5834063"/>
              <a:gd name="connsiteX8265" fmla="*/ 5156894 w 7009804"/>
              <a:gd name="connsiteY8265" fmla="*/ 4211836 h 5834063"/>
              <a:gd name="connsiteX8266" fmla="*/ 5145732 w 7009804"/>
              <a:gd name="connsiteY8266" fmla="*/ 4226719 h 5834063"/>
              <a:gd name="connsiteX8267" fmla="*/ 5144896 w 7009804"/>
              <a:gd name="connsiteY8267" fmla="*/ 4235089 h 5834063"/>
              <a:gd name="connsiteX8268" fmla="*/ 5145668 w 7009804"/>
              <a:gd name="connsiteY8268" fmla="*/ 4235675 h 5834063"/>
              <a:gd name="connsiteX8269" fmla="*/ 5149453 w 7009804"/>
              <a:gd name="connsiteY8269" fmla="*/ 4234161 h 5834063"/>
              <a:gd name="connsiteX8270" fmla="*/ 5156894 w 7009804"/>
              <a:gd name="connsiteY8270" fmla="*/ 4241602 h 5834063"/>
              <a:gd name="connsiteX8271" fmla="*/ 5156894 w 7009804"/>
              <a:gd name="connsiteY8271" fmla="*/ 4244209 h 5834063"/>
              <a:gd name="connsiteX8272" fmla="*/ 5172564 w 7009804"/>
              <a:gd name="connsiteY8272" fmla="*/ 4259265 h 5834063"/>
              <a:gd name="connsiteX8273" fmla="*/ 5182210 w 7009804"/>
              <a:gd name="connsiteY8273" fmla="*/ 4272953 h 5834063"/>
              <a:gd name="connsiteX8274" fmla="*/ 5180932 w 7009804"/>
              <a:gd name="connsiteY8274" fmla="*/ 4278353 h 5834063"/>
              <a:gd name="connsiteX8275" fmla="*/ 5187032 w 7009804"/>
              <a:gd name="connsiteY8275" fmla="*/ 4279797 h 5834063"/>
              <a:gd name="connsiteX8276" fmla="*/ 5197956 w 7009804"/>
              <a:gd name="connsiteY8276" fmla="*/ 4288084 h 5834063"/>
              <a:gd name="connsiteX8277" fmla="*/ 5208880 w 7009804"/>
              <a:gd name="connsiteY8277" fmla="*/ 4296371 h 5834063"/>
              <a:gd name="connsiteX8278" fmla="*/ 5213284 w 7009804"/>
              <a:gd name="connsiteY8278" fmla="*/ 4297413 h 5834063"/>
              <a:gd name="connsiteX8279" fmla="*/ 5223867 w 7009804"/>
              <a:gd name="connsiteY8279" fmla="*/ 4297413 h 5834063"/>
              <a:gd name="connsiteX8280" fmla="*/ 5216426 w 7009804"/>
              <a:gd name="connsiteY8280" fmla="*/ 4286250 h 5834063"/>
              <a:gd name="connsiteX8281" fmla="*/ 5205263 w 7009804"/>
              <a:gd name="connsiteY8281" fmla="*/ 4275088 h 5834063"/>
              <a:gd name="connsiteX8282" fmla="*/ 5201543 w 7009804"/>
              <a:gd name="connsiteY8282" fmla="*/ 4271368 h 5834063"/>
              <a:gd name="connsiteX8283" fmla="*/ 5214566 w 7009804"/>
              <a:gd name="connsiteY8283" fmla="*/ 4271368 h 5834063"/>
              <a:gd name="connsiteX8284" fmla="*/ 5232206 w 7009804"/>
              <a:gd name="connsiteY8284" fmla="*/ 4282223 h 5834063"/>
              <a:gd name="connsiteX8285" fmla="*/ 5231655 w 7009804"/>
              <a:gd name="connsiteY8285" fmla="*/ 4281805 h 5834063"/>
              <a:gd name="connsiteX8286" fmla="*/ 5238394 w 7009804"/>
              <a:gd name="connsiteY8286" fmla="*/ 4280550 h 5834063"/>
              <a:gd name="connsiteX8287" fmla="*/ 5243856 w 7009804"/>
              <a:gd name="connsiteY8287" fmla="*/ 4284693 h 5834063"/>
              <a:gd name="connsiteX8288" fmla="*/ 5243217 w 7009804"/>
              <a:gd name="connsiteY8288" fmla="*/ 4287393 h 5834063"/>
              <a:gd name="connsiteX8289" fmla="*/ 5238681 w 7009804"/>
              <a:gd name="connsiteY8289" fmla="*/ 4286320 h 5834063"/>
              <a:gd name="connsiteX8290" fmla="*/ 5231308 w 7009804"/>
              <a:gd name="connsiteY8290" fmla="*/ 4293692 h 5834063"/>
              <a:gd name="connsiteX8291" fmla="*/ 5227588 w 7009804"/>
              <a:gd name="connsiteY8291" fmla="*/ 4304854 h 5834063"/>
              <a:gd name="connsiteX8292" fmla="*/ 5225340 w 7009804"/>
              <a:gd name="connsiteY8292" fmla="*/ 4305304 h 5834063"/>
              <a:gd name="connsiteX8293" fmla="*/ 5225904 w 7009804"/>
              <a:gd name="connsiteY8293" fmla="*/ 4306103 h 5834063"/>
              <a:gd name="connsiteX8294" fmla="*/ 5232004 w 7009804"/>
              <a:gd name="connsiteY8294" fmla="*/ 4307547 h 5834063"/>
              <a:gd name="connsiteX8295" fmla="*/ 5264775 w 7009804"/>
              <a:gd name="connsiteY8295" fmla="*/ 4332409 h 5834063"/>
              <a:gd name="connsiteX8296" fmla="*/ 5276975 w 7009804"/>
              <a:gd name="connsiteY8296" fmla="*/ 4335297 h 5834063"/>
              <a:gd name="connsiteX8297" fmla="*/ 5283077 w 7009804"/>
              <a:gd name="connsiteY8297" fmla="*/ 4336742 h 5834063"/>
              <a:gd name="connsiteX8298" fmla="*/ 5294001 w 7009804"/>
              <a:gd name="connsiteY8298" fmla="*/ 4345029 h 5834063"/>
              <a:gd name="connsiteX8299" fmla="*/ 5300101 w 7009804"/>
              <a:gd name="connsiteY8299" fmla="*/ 4346473 h 5834063"/>
              <a:gd name="connsiteX8300" fmla="*/ 5286621 w 7009804"/>
              <a:gd name="connsiteY8300" fmla="*/ 4348985 h 5834063"/>
              <a:gd name="connsiteX8301" fmla="*/ 5280567 w 7009804"/>
              <a:gd name="connsiteY8301" fmla="*/ 4355528 h 5834063"/>
              <a:gd name="connsiteX8302" fmla="*/ 5290840 w 7009804"/>
              <a:gd name="connsiteY8302" fmla="*/ 4360665 h 5834063"/>
              <a:gd name="connsiteX8303" fmla="*/ 5298281 w 7009804"/>
              <a:gd name="connsiteY8303" fmla="*/ 4368106 h 5834063"/>
              <a:gd name="connsiteX8304" fmla="*/ 5281701 w 7009804"/>
              <a:gd name="connsiteY8304" fmla="*/ 4362580 h 5834063"/>
              <a:gd name="connsiteX8305" fmla="*/ 5303356 w 7009804"/>
              <a:gd name="connsiteY8305" fmla="*/ 4387157 h 5834063"/>
              <a:gd name="connsiteX8306" fmla="*/ 5308178 w 7009804"/>
              <a:gd name="connsiteY8306" fmla="*/ 4394001 h 5834063"/>
              <a:gd name="connsiteX8307" fmla="*/ 5313164 w 7009804"/>
              <a:gd name="connsiteY8307" fmla="*/ 4398379 h 5834063"/>
              <a:gd name="connsiteX8308" fmla="*/ 5313164 w 7009804"/>
              <a:gd name="connsiteY8308" fmla="*/ 4397872 h 5834063"/>
              <a:gd name="connsiteX8309" fmla="*/ 5342929 w 7009804"/>
              <a:gd name="connsiteY8309" fmla="*/ 4416475 h 5834063"/>
              <a:gd name="connsiteX8310" fmla="*/ 5365254 w 7009804"/>
              <a:gd name="connsiteY8310" fmla="*/ 4435079 h 5834063"/>
              <a:gd name="connsiteX8311" fmla="*/ 5342929 w 7009804"/>
              <a:gd name="connsiteY8311" fmla="*/ 4427637 h 5834063"/>
              <a:gd name="connsiteX8312" fmla="*/ 5322734 w 7009804"/>
              <a:gd name="connsiteY8312" fmla="*/ 4407442 h 5834063"/>
              <a:gd name="connsiteX8313" fmla="*/ 5328747 w 7009804"/>
              <a:gd name="connsiteY8313" fmla="*/ 4415975 h 5834063"/>
              <a:gd name="connsiteX8314" fmla="*/ 5314694 w 7009804"/>
              <a:gd name="connsiteY8314" fmla="*/ 4405313 h 5834063"/>
              <a:gd name="connsiteX8315" fmla="*/ 5313164 w 7009804"/>
              <a:gd name="connsiteY8315" fmla="*/ 4405313 h 5834063"/>
              <a:gd name="connsiteX8316" fmla="*/ 5313164 w 7009804"/>
              <a:gd name="connsiteY8316" fmla="*/ 4404152 h 5834063"/>
              <a:gd name="connsiteX8317" fmla="*/ 5306900 w 7009804"/>
              <a:gd name="connsiteY8317" fmla="*/ 4399400 h 5834063"/>
              <a:gd name="connsiteX8318" fmla="*/ 5296598 w 7009804"/>
              <a:gd name="connsiteY8318" fmla="*/ 4388393 h 5834063"/>
              <a:gd name="connsiteX8319" fmla="*/ 5294560 w 7009804"/>
              <a:gd name="connsiteY8319" fmla="*/ 4390430 h 5834063"/>
              <a:gd name="connsiteX8320" fmla="*/ 5283398 w 7009804"/>
              <a:gd name="connsiteY8320" fmla="*/ 4382989 h 5834063"/>
              <a:gd name="connsiteX8321" fmla="*/ 5290840 w 7009804"/>
              <a:gd name="connsiteY8321" fmla="*/ 4382989 h 5834063"/>
              <a:gd name="connsiteX8322" fmla="*/ 5292155 w 7009804"/>
              <a:gd name="connsiteY8322" fmla="*/ 4383646 h 5834063"/>
              <a:gd name="connsiteX8323" fmla="*/ 5286332 w 7009804"/>
              <a:gd name="connsiteY8323" fmla="*/ 4377426 h 5834063"/>
              <a:gd name="connsiteX8324" fmla="*/ 5275409 w 7009804"/>
              <a:gd name="connsiteY8324" fmla="*/ 4369138 h 5834063"/>
              <a:gd name="connsiteX8325" fmla="*/ 5259662 w 7009804"/>
              <a:gd name="connsiteY8325" fmla="*/ 4354007 h 5834063"/>
              <a:gd name="connsiteX8326" fmla="*/ 5242638 w 7009804"/>
              <a:gd name="connsiteY8326" fmla="*/ 4344275 h 5834063"/>
              <a:gd name="connsiteX8327" fmla="*/ 5237374 w 7009804"/>
              <a:gd name="connsiteY8327" fmla="*/ 4343029 h 5834063"/>
              <a:gd name="connsiteX8328" fmla="*/ 5238750 w 7009804"/>
              <a:gd name="connsiteY8328" fmla="*/ 4345782 h 5834063"/>
              <a:gd name="connsiteX8329" fmla="*/ 5231308 w 7009804"/>
              <a:gd name="connsiteY8329" fmla="*/ 4345782 h 5834063"/>
              <a:gd name="connsiteX8330" fmla="*/ 5231308 w 7009804"/>
              <a:gd name="connsiteY8330" fmla="*/ 4338340 h 5834063"/>
              <a:gd name="connsiteX8331" fmla="*/ 5233372 w 7009804"/>
              <a:gd name="connsiteY8331" fmla="*/ 4338340 h 5834063"/>
              <a:gd name="connsiteX8332" fmla="*/ 5231715 w 7009804"/>
              <a:gd name="connsiteY8332" fmla="*/ 4335988 h 5834063"/>
              <a:gd name="connsiteX8333" fmla="*/ 5220792 w 7009804"/>
              <a:gd name="connsiteY8333" fmla="*/ 4327700 h 5834063"/>
              <a:gd name="connsiteX8334" fmla="*/ 5209868 w 7009804"/>
              <a:gd name="connsiteY8334" fmla="*/ 4319413 h 5834063"/>
              <a:gd name="connsiteX8335" fmla="*/ 5202634 w 7009804"/>
              <a:gd name="connsiteY8335" fmla="*/ 4309148 h 5834063"/>
              <a:gd name="connsiteX8336" fmla="*/ 5201632 w 7009804"/>
              <a:gd name="connsiteY8336" fmla="*/ 4308575 h 5834063"/>
              <a:gd name="connsiteX8337" fmla="*/ 5197822 w 7009804"/>
              <a:gd name="connsiteY8337" fmla="*/ 4308575 h 5834063"/>
              <a:gd name="connsiteX8338" fmla="*/ 5194101 w 7009804"/>
              <a:gd name="connsiteY8338" fmla="*/ 4308575 h 5834063"/>
              <a:gd name="connsiteX8339" fmla="*/ 5186660 w 7009804"/>
              <a:gd name="connsiteY8339" fmla="*/ 4316016 h 5834063"/>
              <a:gd name="connsiteX8340" fmla="*/ 5205263 w 7009804"/>
              <a:gd name="connsiteY8340" fmla="*/ 4319737 h 5834063"/>
              <a:gd name="connsiteX8341" fmla="*/ 5205263 w 7009804"/>
              <a:gd name="connsiteY8341" fmla="*/ 4327178 h 5834063"/>
              <a:gd name="connsiteX8342" fmla="*/ 5179219 w 7009804"/>
              <a:gd name="connsiteY8342" fmla="*/ 4319737 h 5834063"/>
              <a:gd name="connsiteX8343" fmla="*/ 5164336 w 7009804"/>
              <a:gd name="connsiteY8343" fmla="*/ 4308575 h 5834063"/>
              <a:gd name="connsiteX8344" fmla="*/ 5149453 w 7009804"/>
              <a:gd name="connsiteY8344" fmla="*/ 4301133 h 5834063"/>
              <a:gd name="connsiteX8345" fmla="*/ 5130849 w 7009804"/>
              <a:gd name="connsiteY8345" fmla="*/ 4293692 h 5834063"/>
              <a:gd name="connsiteX8346" fmla="*/ 5119687 w 7009804"/>
              <a:gd name="connsiteY8346" fmla="*/ 4289971 h 5834063"/>
              <a:gd name="connsiteX8347" fmla="*/ 5114358 w 7009804"/>
              <a:gd name="connsiteY8347" fmla="*/ 4281977 h 5834063"/>
              <a:gd name="connsiteX8348" fmla="*/ 5114812 w 7009804"/>
              <a:gd name="connsiteY8348" fmla="*/ 4285509 h 5834063"/>
              <a:gd name="connsiteX8349" fmla="*/ 5124457 w 7009804"/>
              <a:gd name="connsiteY8349" fmla="*/ 4299196 h 5834063"/>
              <a:gd name="connsiteX8350" fmla="*/ 5126868 w 7009804"/>
              <a:gd name="connsiteY8350" fmla="*/ 4302618 h 5834063"/>
              <a:gd name="connsiteX8351" fmla="*/ 5131067 w 7009804"/>
              <a:gd name="connsiteY8351" fmla="*/ 4308575 h 5834063"/>
              <a:gd name="connsiteX8352" fmla="*/ 5134570 w 7009804"/>
              <a:gd name="connsiteY8352" fmla="*/ 4308575 h 5834063"/>
              <a:gd name="connsiteX8353" fmla="*/ 5132515 w 7009804"/>
              <a:gd name="connsiteY8353" fmla="*/ 4310630 h 5834063"/>
              <a:gd name="connsiteX8354" fmla="*/ 5134103 w 7009804"/>
              <a:gd name="connsiteY8354" fmla="*/ 4312883 h 5834063"/>
              <a:gd name="connsiteX8355" fmla="*/ 5146431 w 7009804"/>
              <a:gd name="connsiteY8355" fmla="*/ 4323458 h 5834063"/>
              <a:gd name="connsiteX8356" fmla="*/ 5149453 w 7009804"/>
              <a:gd name="connsiteY8356" fmla="*/ 4323458 h 5834063"/>
              <a:gd name="connsiteX8357" fmla="*/ 5153174 w 7009804"/>
              <a:gd name="connsiteY8357" fmla="*/ 4327178 h 5834063"/>
              <a:gd name="connsiteX8358" fmla="*/ 5152063 w 7009804"/>
              <a:gd name="connsiteY8358" fmla="*/ 4328290 h 5834063"/>
              <a:gd name="connsiteX8359" fmla="*/ 5160074 w 7009804"/>
              <a:gd name="connsiteY8359" fmla="*/ 4335161 h 5834063"/>
              <a:gd name="connsiteX8360" fmla="*/ 5164336 w 7009804"/>
              <a:gd name="connsiteY8360" fmla="*/ 4330899 h 5834063"/>
              <a:gd name="connsiteX8361" fmla="*/ 5179219 w 7009804"/>
              <a:gd name="connsiteY8361" fmla="*/ 4338340 h 5834063"/>
              <a:gd name="connsiteX8362" fmla="*/ 5186660 w 7009804"/>
              <a:gd name="connsiteY8362" fmla="*/ 4338340 h 5834063"/>
              <a:gd name="connsiteX8363" fmla="*/ 5186660 w 7009804"/>
              <a:gd name="connsiteY8363" fmla="*/ 4345782 h 5834063"/>
              <a:gd name="connsiteX8364" fmla="*/ 5194101 w 7009804"/>
              <a:gd name="connsiteY8364" fmla="*/ 4353223 h 5834063"/>
              <a:gd name="connsiteX8365" fmla="*/ 5201543 w 7009804"/>
              <a:gd name="connsiteY8365" fmla="*/ 4360665 h 5834063"/>
              <a:gd name="connsiteX8366" fmla="*/ 5208984 w 7009804"/>
              <a:gd name="connsiteY8366" fmla="*/ 4375547 h 5834063"/>
              <a:gd name="connsiteX8367" fmla="*/ 5208984 w 7009804"/>
              <a:gd name="connsiteY8367" fmla="*/ 4382989 h 5834063"/>
              <a:gd name="connsiteX8368" fmla="*/ 5213282 w 7009804"/>
              <a:gd name="connsiteY8368" fmla="*/ 4387286 h 5834063"/>
              <a:gd name="connsiteX8369" fmla="*/ 5215884 w 7009804"/>
              <a:gd name="connsiteY8369" fmla="*/ 4389260 h 5834063"/>
              <a:gd name="connsiteX8370" fmla="*/ 5216140 w 7009804"/>
              <a:gd name="connsiteY8370" fmla="*/ 4390144 h 5834063"/>
              <a:gd name="connsiteX8371" fmla="*/ 5216426 w 7009804"/>
              <a:gd name="connsiteY8371" fmla="*/ 4390430 h 5834063"/>
              <a:gd name="connsiteX8372" fmla="*/ 5223867 w 7009804"/>
              <a:gd name="connsiteY8372" fmla="*/ 4390430 h 5834063"/>
              <a:gd name="connsiteX8373" fmla="*/ 5223867 w 7009804"/>
              <a:gd name="connsiteY8373" fmla="*/ 4397872 h 5834063"/>
              <a:gd name="connsiteX8374" fmla="*/ 5220493 w 7009804"/>
              <a:gd name="connsiteY8374" fmla="*/ 4397872 h 5834063"/>
              <a:gd name="connsiteX8375" fmla="*/ 5237658 w 7009804"/>
              <a:gd name="connsiteY8375" fmla="*/ 4412945 h 5834063"/>
              <a:gd name="connsiteX8376" fmla="*/ 5246191 w 7009804"/>
              <a:gd name="connsiteY8376" fmla="*/ 4416899 h 5834063"/>
              <a:gd name="connsiteX8377" fmla="*/ 5246191 w 7009804"/>
              <a:gd name="connsiteY8377" fmla="*/ 4412754 h 5834063"/>
              <a:gd name="connsiteX8378" fmla="*/ 5248889 w 7009804"/>
              <a:gd name="connsiteY8378" fmla="*/ 4418149 h 5834063"/>
              <a:gd name="connsiteX8379" fmla="*/ 5256526 w 7009804"/>
              <a:gd name="connsiteY8379" fmla="*/ 4421688 h 5834063"/>
              <a:gd name="connsiteX8380" fmla="*/ 5260072 w 7009804"/>
              <a:gd name="connsiteY8380" fmla="*/ 4433931 h 5834063"/>
              <a:gd name="connsiteX8381" fmla="*/ 5259968 w 7009804"/>
              <a:gd name="connsiteY8381" fmla="*/ 4433973 h 5834063"/>
              <a:gd name="connsiteX8382" fmla="*/ 5268515 w 7009804"/>
              <a:gd name="connsiteY8382" fmla="*/ 4442520 h 5834063"/>
              <a:gd name="connsiteX8383" fmla="*/ 5275957 w 7009804"/>
              <a:gd name="connsiteY8383" fmla="*/ 4457403 h 5834063"/>
              <a:gd name="connsiteX8384" fmla="*/ 5290840 w 7009804"/>
              <a:gd name="connsiteY8384" fmla="*/ 4457403 h 5834063"/>
              <a:gd name="connsiteX8385" fmla="*/ 5305722 w 7009804"/>
              <a:gd name="connsiteY8385" fmla="*/ 4464844 h 5834063"/>
              <a:gd name="connsiteX8386" fmla="*/ 5313164 w 7009804"/>
              <a:gd name="connsiteY8386" fmla="*/ 4476006 h 5834063"/>
              <a:gd name="connsiteX8387" fmla="*/ 5320605 w 7009804"/>
              <a:gd name="connsiteY8387" fmla="*/ 4479727 h 5834063"/>
              <a:gd name="connsiteX8388" fmla="*/ 5335488 w 7009804"/>
              <a:gd name="connsiteY8388" fmla="*/ 4494610 h 5834063"/>
              <a:gd name="connsiteX8389" fmla="*/ 5335488 w 7009804"/>
              <a:gd name="connsiteY8389" fmla="*/ 4502051 h 5834063"/>
              <a:gd name="connsiteX8390" fmla="*/ 5335488 w 7009804"/>
              <a:gd name="connsiteY8390" fmla="*/ 4509493 h 5834063"/>
              <a:gd name="connsiteX8391" fmla="*/ 5350371 w 7009804"/>
              <a:gd name="connsiteY8391" fmla="*/ 4509493 h 5834063"/>
              <a:gd name="connsiteX8392" fmla="*/ 5365254 w 7009804"/>
              <a:gd name="connsiteY8392" fmla="*/ 4509493 h 5834063"/>
              <a:gd name="connsiteX8393" fmla="*/ 5380137 w 7009804"/>
              <a:gd name="connsiteY8393" fmla="*/ 4524375 h 5834063"/>
              <a:gd name="connsiteX8394" fmla="*/ 5372695 w 7009804"/>
              <a:gd name="connsiteY8394" fmla="*/ 4524375 h 5834063"/>
              <a:gd name="connsiteX8395" fmla="*/ 5365254 w 7009804"/>
              <a:gd name="connsiteY8395" fmla="*/ 4516934 h 5834063"/>
              <a:gd name="connsiteX8396" fmla="*/ 5365254 w 7009804"/>
              <a:gd name="connsiteY8396" fmla="*/ 4524375 h 5834063"/>
              <a:gd name="connsiteX8397" fmla="*/ 5380137 w 7009804"/>
              <a:gd name="connsiteY8397" fmla="*/ 4531817 h 5834063"/>
              <a:gd name="connsiteX8398" fmla="*/ 5391299 w 7009804"/>
              <a:gd name="connsiteY8398" fmla="*/ 4528096 h 5834063"/>
              <a:gd name="connsiteX8399" fmla="*/ 5402461 w 7009804"/>
              <a:gd name="connsiteY8399" fmla="*/ 4531817 h 5834063"/>
              <a:gd name="connsiteX8400" fmla="*/ 5409902 w 7009804"/>
              <a:gd name="connsiteY8400" fmla="*/ 4546700 h 5834063"/>
              <a:gd name="connsiteX8401" fmla="*/ 5402461 w 7009804"/>
              <a:gd name="connsiteY8401" fmla="*/ 4535538 h 5834063"/>
              <a:gd name="connsiteX8402" fmla="*/ 5387578 w 7009804"/>
              <a:gd name="connsiteY8402" fmla="*/ 4539258 h 5834063"/>
              <a:gd name="connsiteX8403" fmla="*/ 5387578 w 7009804"/>
              <a:gd name="connsiteY8403" fmla="*/ 4546700 h 5834063"/>
              <a:gd name="connsiteX8404" fmla="*/ 5409902 w 7009804"/>
              <a:gd name="connsiteY8404" fmla="*/ 4546700 h 5834063"/>
              <a:gd name="connsiteX8405" fmla="*/ 5447109 w 7009804"/>
              <a:gd name="connsiteY8405" fmla="*/ 4561583 h 5834063"/>
              <a:gd name="connsiteX8406" fmla="*/ 5456039 w 7009804"/>
              <a:gd name="connsiteY8406" fmla="*/ 4567536 h 5834063"/>
              <a:gd name="connsiteX8407" fmla="*/ 5424785 w 7009804"/>
              <a:gd name="connsiteY8407" fmla="*/ 4554141 h 5834063"/>
              <a:gd name="connsiteX8408" fmla="*/ 5417344 w 7009804"/>
              <a:gd name="connsiteY8408" fmla="*/ 4554141 h 5834063"/>
              <a:gd name="connsiteX8409" fmla="*/ 5409902 w 7009804"/>
              <a:gd name="connsiteY8409" fmla="*/ 4554141 h 5834063"/>
              <a:gd name="connsiteX8410" fmla="*/ 5409902 w 7009804"/>
              <a:gd name="connsiteY8410" fmla="*/ 4569024 h 5834063"/>
              <a:gd name="connsiteX8411" fmla="*/ 5421064 w 7009804"/>
              <a:gd name="connsiteY8411" fmla="*/ 4569024 h 5834063"/>
              <a:gd name="connsiteX8412" fmla="*/ 5424785 w 7009804"/>
              <a:gd name="connsiteY8412" fmla="*/ 4569024 h 5834063"/>
              <a:gd name="connsiteX8413" fmla="*/ 5443388 w 7009804"/>
              <a:gd name="connsiteY8413" fmla="*/ 4572745 h 5834063"/>
              <a:gd name="connsiteX8414" fmla="*/ 5461992 w 7009804"/>
              <a:gd name="connsiteY8414" fmla="*/ 4591348 h 5834063"/>
              <a:gd name="connsiteX8415" fmla="*/ 5454551 w 7009804"/>
              <a:gd name="connsiteY8415" fmla="*/ 4591348 h 5834063"/>
              <a:gd name="connsiteX8416" fmla="*/ 5443388 w 7009804"/>
              <a:gd name="connsiteY8416" fmla="*/ 4591348 h 5834063"/>
              <a:gd name="connsiteX8417" fmla="*/ 5447109 w 7009804"/>
              <a:gd name="connsiteY8417" fmla="*/ 4598790 h 5834063"/>
              <a:gd name="connsiteX8418" fmla="*/ 5461992 w 7009804"/>
              <a:gd name="connsiteY8418" fmla="*/ 4606231 h 5834063"/>
              <a:gd name="connsiteX8419" fmla="*/ 5469433 w 7009804"/>
              <a:gd name="connsiteY8419" fmla="*/ 4613672 h 5834063"/>
              <a:gd name="connsiteX8420" fmla="*/ 5491758 w 7009804"/>
              <a:gd name="connsiteY8420" fmla="*/ 4628555 h 5834063"/>
              <a:gd name="connsiteX8421" fmla="*/ 5502920 w 7009804"/>
              <a:gd name="connsiteY8421" fmla="*/ 4639717 h 5834063"/>
              <a:gd name="connsiteX8422" fmla="*/ 5506640 w 7009804"/>
              <a:gd name="connsiteY8422" fmla="*/ 4643438 h 5834063"/>
              <a:gd name="connsiteX8423" fmla="*/ 5514082 w 7009804"/>
              <a:gd name="connsiteY8423" fmla="*/ 4643438 h 5834063"/>
              <a:gd name="connsiteX8424" fmla="*/ 5521523 w 7009804"/>
              <a:gd name="connsiteY8424" fmla="*/ 4650879 h 5834063"/>
              <a:gd name="connsiteX8425" fmla="*/ 5536406 w 7009804"/>
              <a:gd name="connsiteY8425" fmla="*/ 4665762 h 5834063"/>
              <a:gd name="connsiteX8426" fmla="*/ 5551289 w 7009804"/>
              <a:gd name="connsiteY8426" fmla="*/ 4673204 h 5834063"/>
              <a:gd name="connsiteX8427" fmla="*/ 5588496 w 7009804"/>
              <a:gd name="connsiteY8427" fmla="*/ 4710411 h 5834063"/>
              <a:gd name="connsiteX8428" fmla="*/ 5618262 w 7009804"/>
              <a:gd name="connsiteY8428" fmla="*/ 4736456 h 5834063"/>
              <a:gd name="connsiteX8429" fmla="*/ 5640586 w 7009804"/>
              <a:gd name="connsiteY8429" fmla="*/ 4755059 h 5834063"/>
              <a:gd name="connsiteX8430" fmla="*/ 5651748 w 7009804"/>
              <a:gd name="connsiteY8430" fmla="*/ 4762500 h 5834063"/>
              <a:gd name="connsiteX8431" fmla="*/ 5659189 w 7009804"/>
              <a:gd name="connsiteY8431" fmla="*/ 4762500 h 5834063"/>
              <a:gd name="connsiteX8432" fmla="*/ 5666863 w 7009804"/>
              <a:gd name="connsiteY8432" fmla="*/ 4770872 h 5834063"/>
              <a:gd name="connsiteX8433" fmla="*/ 5668303 w 7009804"/>
              <a:gd name="connsiteY8433" fmla="*/ 4773560 h 5834063"/>
              <a:gd name="connsiteX8434" fmla="*/ 5648027 w 7009804"/>
              <a:gd name="connsiteY8434" fmla="*/ 4762500 h 5834063"/>
              <a:gd name="connsiteX8435" fmla="*/ 5629424 w 7009804"/>
              <a:gd name="connsiteY8435" fmla="*/ 4755059 h 5834063"/>
              <a:gd name="connsiteX8436" fmla="*/ 5618262 w 7009804"/>
              <a:gd name="connsiteY8436" fmla="*/ 4747618 h 5834063"/>
              <a:gd name="connsiteX8437" fmla="*/ 5610820 w 7009804"/>
              <a:gd name="connsiteY8437" fmla="*/ 4743897 h 5834063"/>
              <a:gd name="connsiteX8438" fmla="*/ 5592217 w 7009804"/>
              <a:gd name="connsiteY8438" fmla="*/ 4732735 h 5834063"/>
              <a:gd name="connsiteX8439" fmla="*/ 5566172 w 7009804"/>
              <a:gd name="connsiteY8439" fmla="*/ 4714131 h 5834063"/>
              <a:gd name="connsiteX8440" fmla="*/ 5551289 w 7009804"/>
              <a:gd name="connsiteY8440" fmla="*/ 4702969 h 5834063"/>
              <a:gd name="connsiteX8441" fmla="*/ 5595937 w 7009804"/>
              <a:gd name="connsiteY8441" fmla="*/ 4740176 h 5834063"/>
              <a:gd name="connsiteX8442" fmla="*/ 5614541 w 7009804"/>
              <a:gd name="connsiteY8442" fmla="*/ 4755059 h 5834063"/>
              <a:gd name="connsiteX8443" fmla="*/ 5625703 w 7009804"/>
              <a:gd name="connsiteY8443" fmla="*/ 4769942 h 5834063"/>
              <a:gd name="connsiteX8444" fmla="*/ 5651748 w 7009804"/>
              <a:gd name="connsiteY8444" fmla="*/ 4788545 h 5834063"/>
              <a:gd name="connsiteX8445" fmla="*/ 5706861 w 7009804"/>
              <a:gd name="connsiteY8445" fmla="*/ 4831101 h 5834063"/>
              <a:gd name="connsiteX8446" fmla="*/ 5710690 w 7009804"/>
              <a:gd name="connsiteY8446" fmla="*/ 4833702 h 5834063"/>
              <a:gd name="connsiteX8447" fmla="*/ 5709419 w 7009804"/>
              <a:gd name="connsiteY8447" fmla="*/ 4833194 h 5834063"/>
              <a:gd name="connsiteX8448" fmla="*/ 5707558 w 7009804"/>
              <a:gd name="connsiteY8448" fmla="*/ 4836915 h 5834063"/>
              <a:gd name="connsiteX8449" fmla="*/ 5677793 w 7009804"/>
              <a:gd name="connsiteY8449" fmla="*/ 4822032 h 5834063"/>
              <a:gd name="connsiteX8450" fmla="*/ 5670351 w 7009804"/>
              <a:gd name="connsiteY8450" fmla="*/ 4814590 h 5834063"/>
              <a:gd name="connsiteX8451" fmla="*/ 5633144 w 7009804"/>
              <a:gd name="connsiteY8451" fmla="*/ 4792266 h 5834063"/>
              <a:gd name="connsiteX8452" fmla="*/ 5618262 w 7009804"/>
              <a:gd name="connsiteY8452" fmla="*/ 4784825 h 5834063"/>
              <a:gd name="connsiteX8453" fmla="*/ 5610820 w 7009804"/>
              <a:gd name="connsiteY8453" fmla="*/ 4777383 h 5834063"/>
              <a:gd name="connsiteX8454" fmla="*/ 5595937 w 7009804"/>
              <a:gd name="connsiteY8454" fmla="*/ 4762500 h 5834063"/>
              <a:gd name="connsiteX8455" fmla="*/ 5566172 w 7009804"/>
              <a:gd name="connsiteY8455" fmla="*/ 4747618 h 5834063"/>
              <a:gd name="connsiteX8456" fmla="*/ 5514082 w 7009804"/>
              <a:gd name="connsiteY8456" fmla="*/ 4702969 h 5834063"/>
              <a:gd name="connsiteX8457" fmla="*/ 5499199 w 7009804"/>
              <a:gd name="connsiteY8457" fmla="*/ 4695528 h 5834063"/>
              <a:gd name="connsiteX8458" fmla="*/ 5499199 w 7009804"/>
              <a:gd name="connsiteY8458" fmla="*/ 4691807 h 5834063"/>
              <a:gd name="connsiteX8459" fmla="*/ 5491758 w 7009804"/>
              <a:gd name="connsiteY8459" fmla="*/ 4688086 h 5834063"/>
              <a:gd name="connsiteX8460" fmla="*/ 5476875 w 7009804"/>
              <a:gd name="connsiteY8460" fmla="*/ 4680645 h 5834063"/>
              <a:gd name="connsiteX8461" fmla="*/ 5473154 w 7009804"/>
              <a:gd name="connsiteY8461" fmla="*/ 4673204 h 5834063"/>
              <a:gd name="connsiteX8462" fmla="*/ 5469433 w 7009804"/>
              <a:gd name="connsiteY8462" fmla="*/ 4673204 h 5834063"/>
              <a:gd name="connsiteX8463" fmla="*/ 5465713 w 7009804"/>
              <a:gd name="connsiteY8463" fmla="*/ 4669483 h 5834063"/>
              <a:gd name="connsiteX8464" fmla="*/ 5454551 w 7009804"/>
              <a:gd name="connsiteY8464" fmla="*/ 4665762 h 5834063"/>
              <a:gd name="connsiteX8465" fmla="*/ 5447109 w 7009804"/>
              <a:gd name="connsiteY8465" fmla="*/ 4658321 h 5834063"/>
              <a:gd name="connsiteX8466" fmla="*/ 5439668 w 7009804"/>
              <a:gd name="connsiteY8466" fmla="*/ 4650879 h 5834063"/>
              <a:gd name="connsiteX8467" fmla="*/ 5435248 w 7009804"/>
              <a:gd name="connsiteY8467" fmla="*/ 4646460 h 5834063"/>
              <a:gd name="connsiteX8468" fmla="*/ 5427878 w 7009804"/>
              <a:gd name="connsiteY8468" fmla="*/ 4650411 h 5834063"/>
              <a:gd name="connsiteX8469" fmla="*/ 5418231 w 7009804"/>
              <a:gd name="connsiteY8469" fmla="*/ 4636724 h 5834063"/>
              <a:gd name="connsiteX8470" fmla="*/ 5413409 w 7009804"/>
              <a:gd name="connsiteY8470" fmla="*/ 4629880 h 5834063"/>
              <a:gd name="connsiteX8471" fmla="*/ 5416460 w 7009804"/>
              <a:gd name="connsiteY8471" fmla="*/ 4630603 h 5834063"/>
              <a:gd name="connsiteX8472" fmla="*/ 5424333 w 7009804"/>
              <a:gd name="connsiteY8472" fmla="*/ 4638168 h 5834063"/>
              <a:gd name="connsiteX8473" fmla="*/ 5435206 w 7009804"/>
              <a:gd name="connsiteY8473" fmla="*/ 4646418 h 5834063"/>
              <a:gd name="connsiteX8474" fmla="*/ 5432226 w 7009804"/>
              <a:gd name="connsiteY8474" fmla="*/ 4643438 h 5834063"/>
              <a:gd name="connsiteX8475" fmla="*/ 5428506 w 7009804"/>
              <a:gd name="connsiteY8475" fmla="*/ 4639717 h 5834063"/>
              <a:gd name="connsiteX8476" fmla="*/ 5424785 w 7009804"/>
              <a:gd name="connsiteY8476" fmla="*/ 4635997 h 5834063"/>
              <a:gd name="connsiteX8477" fmla="*/ 5403560 w 7009804"/>
              <a:gd name="connsiteY8477" fmla="*/ 4621847 h 5834063"/>
              <a:gd name="connsiteX8478" fmla="*/ 5402485 w 7009804"/>
              <a:gd name="connsiteY8478" fmla="*/ 4621592 h 5834063"/>
              <a:gd name="connsiteX8479" fmla="*/ 5402870 w 7009804"/>
              <a:gd name="connsiteY8479" fmla="*/ 4621386 h 5834063"/>
              <a:gd name="connsiteX8480" fmla="*/ 5402461 w 7009804"/>
              <a:gd name="connsiteY8480" fmla="*/ 4621114 h 5834063"/>
              <a:gd name="connsiteX8481" fmla="*/ 5397390 w 7009804"/>
              <a:gd name="connsiteY8481" fmla="*/ 4621114 h 5834063"/>
              <a:gd name="connsiteX8482" fmla="*/ 5404258 w 7009804"/>
              <a:gd name="connsiteY8482" fmla="*/ 4627714 h 5834063"/>
              <a:gd name="connsiteX8483" fmla="*/ 5413904 w 7009804"/>
              <a:gd name="connsiteY8483" fmla="*/ 4641401 h 5834063"/>
              <a:gd name="connsiteX8484" fmla="*/ 5415874 w 7009804"/>
              <a:gd name="connsiteY8484" fmla="*/ 4644197 h 5834063"/>
              <a:gd name="connsiteX8485" fmla="*/ 5416030 w 7009804"/>
              <a:gd name="connsiteY8485" fmla="*/ 4644314 h 5834063"/>
              <a:gd name="connsiteX8486" fmla="*/ 5415948 w 7009804"/>
              <a:gd name="connsiteY8486" fmla="*/ 4644302 h 5834063"/>
              <a:gd name="connsiteX8487" fmla="*/ 5418297 w 7009804"/>
              <a:gd name="connsiteY8487" fmla="*/ 4647635 h 5834063"/>
              <a:gd name="connsiteX8488" fmla="*/ 5424785 w 7009804"/>
              <a:gd name="connsiteY8488" fmla="*/ 4650879 h 5834063"/>
              <a:gd name="connsiteX8489" fmla="*/ 5432226 w 7009804"/>
              <a:gd name="connsiteY8489" fmla="*/ 4658321 h 5834063"/>
              <a:gd name="connsiteX8490" fmla="*/ 5439668 w 7009804"/>
              <a:gd name="connsiteY8490" fmla="*/ 4665762 h 5834063"/>
              <a:gd name="connsiteX8491" fmla="*/ 5432226 w 7009804"/>
              <a:gd name="connsiteY8491" fmla="*/ 4665762 h 5834063"/>
              <a:gd name="connsiteX8492" fmla="*/ 5429663 w 7009804"/>
              <a:gd name="connsiteY8492" fmla="*/ 4665121 h 5834063"/>
              <a:gd name="connsiteX8493" fmla="*/ 5432226 w 7009804"/>
              <a:gd name="connsiteY8493" fmla="*/ 4669328 h 5834063"/>
              <a:gd name="connsiteX8494" fmla="*/ 5432226 w 7009804"/>
              <a:gd name="connsiteY8494" fmla="*/ 4665762 h 5834063"/>
              <a:gd name="connsiteX8495" fmla="*/ 5447109 w 7009804"/>
              <a:gd name="connsiteY8495" fmla="*/ 4673204 h 5834063"/>
              <a:gd name="connsiteX8496" fmla="*/ 5458271 w 7009804"/>
              <a:gd name="connsiteY8496" fmla="*/ 4695528 h 5834063"/>
              <a:gd name="connsiteX8497" fmla="*/ 5465713 w 7009804"/>
              <a:gd name="connsiteY8497" fmla="*/ 4699249 h 5834063"/>
              <a:gd name="connsiteX8498" fmla="*/ 5469433 w 7009804"/>
              <a:gd name="connsiteY8498" fmla="*/ 4688086 h 5834063"/>
              <a:gd name="connsiteX8499" fmla="*/ 5469433 w 7009804"/>
              <a:gd name="connsiteY8499" fmla="*/ 4680645 h 5834063"/>
              <a:gd name="connsiteX8500" fmla="*/ 5473154 w 7009804"/>
              <a:gd name="connsiteY8500" fmla="*/ 4695528 h 5834063"/>
              <a:gd name="connsiteX8501" fmla="*/ 5488037 w 7009804"/>
              <a:gd name="connsiteY8501" fmla="*/ 4714131 h 5834063"/>
              <a:gd name="connsiteX8502" fmla="*/ 5506640 w 7009804"/>
              <a:gd name="connsiteY8502" fmla="*/ 4729014 h 5834063"/>
              <a:gd name="connsiteX8503" fmla="*/ 5521523 w 7009804"/>
              <a:gd name="connsiteY8503" fmla="*/ 4740176 h 5834063"/>
              <a:gd name="connsiteX8504" fmla="*/ 5514082 w 7009804"/>
              <a:gd name="connsiteY8504" fmla="*/ 4732735 h 5834063"/>
              <a:gd name="connsiteX8505" fmla="*/ 5521523 w 7009804"/>
              <a:gd name="connsiteY8505" fmla="*/ 4725293 h 5834063"/>
              <a:gd name="connsiteX8506" fmla="*/ 5536406 w 7009804"/>
              <a:gd name="connsiteY8506" fmla="*/ 4736456 h 5834063"/>
              <a:gd name="connsiteX8507" fmla="*/ 5566172 w 7009804"/>
              <a:gd name="connsiteY8507" fmla="*/ 4762500 h 5834063"/>
              <a:gd name="connsiteX8508" fmla="*/ 5614541 w 7009804"/>
              <a:gd name="connsiteY8508" fmla="*/ 4803428 h 5834063"/>
              <a:gd name="connsiteX8509" fmla="*/ 5640586 w 7009804"/>
              <a:gd name="connsiteY8509" fmla="*/ 4822032 h 5834063"/>
              <a:gd name="connsiteX8510" fmla="*/ 5655469 w 7009804"/>
              <a:gd name="connsiteY8510" fmla="*/ 4833194 h 5834063"/>
              <a:gd name="connsiteX8511" fmla="*/ 5700117 w 7009804"/>
              <a:gd name="connsiteY8511" fmla="*/ 4866680 h 5834063"/>
              <a:gd name="connsiteX8512" fmla="*/ 5737324 w 7009804"/>
              <a:gd name="connsiteY8512" fmla="*/ 4903887 h 5834063"/>
              <a:gd name="connsiteX8513" fmla="*/ 5759648 w 7009804"/>
              <a:gd name="connsiteY8513" fmla="*/ 4918770 h 5834063"/>
              <a:gd name="connsiteX8514" fmla="*/ 5774531 w 7009804"/>
              <a:gd name="connsiteY8514" fmla="*/ 4933653 h 5834063"/>
              <a:gd name="connsiteX8515" fmla="*/ 5789414 w 7009804"/>
              <a:gd name="connsiteY8515" fmla="*/ 4941094 h 5834063"/>
              <a:gd name="connsiteX8516" fmla="*/ 5804297 w 7009804"/>
              <a:gd name="connsiteY8516" fmla="*/ 4955977 h 5834063"/>
              <a:gd name="connsiteX8517" fmla="*/ 5834062 w 7009804"/>
              <a:gd name="connsiteY8517" fmla="*/ 4978301 h 5834063"/>
              <a:gd name="connsiteX8518" fmla="*/ 5856387 w 7009804"/>
              <a:gd name="connsiteY8518" fmla="*/ 4993184 h 5834063"/>
              <a:gd name="connsiteX8519" fmla="*/ 5856387 w 7009804"/>
              <a:gd name="connsiteY8519" fmla="*/ 5000625 h 5834063"/>
              <a:gd name="connsiteX8520" fmla="*/ 5871269 w 7009804"/>
              <a:gd name="connsiteY8520" fmla="*/ 5008067 h 5834063"/>
              <a:gd name="connsiteX8521" fmla="*/ 5878711 w 7009804"/>
              <a:gd name="connsiteY8521" fmla="*/ 5015508 h 5834063"/>
              <a:gd name="connsiteX8522" fmla="*/ 5856387 w 7009804"/>
              <a:gd name="connsiteY8522" fmla="*/ 5008067 h 5834063"/>
              <a:gd name="connsiteX8523" fmla="*/ 5848945 w 7009804"/>
              <a:gd name="connsiteY8523" fmla="*/ 4993184 h 5834063"/>
              <a:gd name="connsiteX8524" fmla="*/ 5822900 w 7009804"/>
              <a:gd name="connsiteY8524" fmla="*/ 4978301 h 5834063"/>
              <a:gd name="connsiteX8525" fmla="*/ 5796855 w 7009804"/>
              <a:gd name="connsiteY8525" fmla="*/ 4963418 h 5834063"/>
              <a:gd name="connsiteX8526" fmla="*/ 5789414 w 7009804"/>
              <a:gd name="connsiteY8526" fmla="*/ 4955977 h 5834063"/>
              <a:gd name="connsiteX8527" fmla="*/ 5774531 w 7009804"/>
              <a:gd name="connsiteY8527" fmla="*/ 4948536 h 5834063"/>
              <a:gd name="connsiteX8528" fmla="*/ 5752207 w 7009804"/>
              <a:gd name="connsiteY8528" fmla="*/ 4933653 h 5834063"/>
              <a:gd name="connsiteX8529" fmla="*/ 5774531 w 7009804"/>
              <a:gd name="connsiteY8529" fmla="*/ 4955977 h 5834063"/>
              <a:gd name="connsiteX8530" fmla="*/ 5789414 w 7009804"/>
              <a:gd name="connsiteY8530" fmla="*/ 4970860 h 5834063"/>
              <a:gd name="connsiteX8531" fmla="*/ 5826621 w 7009804"/>
              <a:gd name="connsiteY8531" fmla="*/ 4993184 h 5834063"/>
              <a:gd name="connsiteX8532" fmla="*/ 5841504 w 7009804"/>
              <a:gd name="connsiteY8532" fmla="*/ 5008067 h 5834063"/>
              <a:gd name="connsiteX8533" fmla="*/ 5848945 w 7009804"/>
              <a:gd name="connsiteY8533" fmla="*/ 5015508 h 5834063"/>
              <a:gd name="connsiteX8534" fmla="*/ 5886152 w 7009804"/>
              <a:gd name="connsiteY8534" fmla="*/ 5045274 h 5834063"/>
              <a:gd name="connsiteX8535" fmla="*/ 5886152 w 7009804"/>
              <a:gd name="connsiteY8535" fmla="*/ 5048995 h 5834063"/>
              <a:gd name="connsiteX8536" fmla="*/ 5893594 w 7009804"/>
              <a:gd name="connsiteY8536" fmla="*/ 5052715 h 5834063"/>
              <a:gd name="connsiteX8537" fmla="*/ 5915918 w 7009804"/>
              <a:gd name="connsiteY8537" fmla="*/ 5060157 h 5834063"/>
              <a:gd name="connsiteX8538" fmla="*/ 5960566 w 7009804"/>
              <a:gd name="connsiteY8538" fmla="*/ 5097364 h 5834063"/>
              <a:gd name="connsiteX8539" fmla="*/ 5982890 w 7009804"/>
              <a:gd name="connsiteY8539" fmla="*/ 5119688 h 5834063"/>
              <a:gd name="connsiteX8540" fmla="*/ 5997773 w 7009804"/>
              <a:gd name="connsiteY8540" fmla="*/ 5119688 h 5834063"/>
              <a:gd name="connsiteX8541" fmla="*/ 6005215 w 7009804"/>
              <a:gd name="connsiteY8541" fmla="*/ 5127129 h 5834063"/>
              <a:gd name="connsiteX8542" fmla="*/ 5997773 w 7009804"/>
              <a:gd name="connsiteY8542" fmla="*/ 5134571 h 5834063"/>
              <a:gd name="connsiteX8543" fmla="*/ 6005215 w 7009804"/>
              <a:gd name="connsiteY8543" fmla="*/ 5142012 h 5834063"/>
              <a:gd name="connsiteX8544" fmla="*/ 6027539 w 7009804"/>
              <a:gd name="connsiteY8544" fmla="*/ 5149454 h 5834063"/>
              <a:gd name="connsiteX8545" fmla="*/ 6034980 w 7009804"/>
              <a:gd name="connsiteY8545" fmla="*/ 5156895 h 5834063"/>
              <a:gd name="connsiteX8546" fmla="*/ 6034980 w 7009804"/>
              <a:gd name="connsiteY8546" fmla="*/ 5164336 h 5834063"/>
              <a:gd name="connsiteX8547" fmla="*/ 6034980 w 7009804"/>
              <a:gd name="connsiteY8547" fmla="*/ 5171778 h 5834063"/>
              <a:gd name="connsiteX8548" fmla="*/ 6016377 w 7009804"/>
              <a:gd name="connsiteY8548" fmla="*/ 5153174 h 5834063"/>
              <a:gd name="connsiteX8549" fmla="*/ 5997773 w 7009804"/>
              <a:gd name="connsiteY8549" fmla="*/ 5145733 h 5834063"/>
              <a:gd name="connsiteX8550" fmla="*/ 5990332 w 7009804"/>
              <a:gd name="connsiteY8550" fmla="*/ 5142012 h 5834063"/>
              <a:gd name="connsiteX8551" fmla="*/ 5982890 w 7009804"/>
              <a:gd name="connsiteY8551" fmla="*/ 5130850 h 5834063"/>
              <a:gd name="connsiteX8552" fmla="*/ 5975449 w 7009804"/>
              <a:gd name="connsiteY8552" fmla="*/ 5127129 h 5834063"/>
              <a:gd name="connsiteX8553" fmla="*/ 5960566 w 7009804"/>
              <a:gd name="connsiteY8553" fmla="*/ 5119688 h 5834063"/>
              <a:gd name="connsiteX8554" fmla="*/ 5960566 w 7009804"/>
              <a:gd name="connsiteY8554" fmla="*/ 5112247 h 5834063"/>
              <a:gd name="connsiteX8555" fmla="*/ 5953125 w 7009804"/>
              <a:gd name="connsiteY8555" fmla="*/ 5112247 h 5834063"/>
              <a:gd name="connsiteX8556" fmla="*/ 5945683 w 7009804"/>
              <a:gd name="connsiteY8556" fmla="*/ 5112247 h 5834063"/>
              <a:gd name="connsiteX8557" fmla="*/ 5938242 w 7009804"/>
              <a:gd name="connsiteY8557" fmla="*/ 5112247 h 5834063"/>
              <a:gd name="connsiteX8558" fmla="*/ 5930801 w 7009804"/>
              <a:gd name="connsiteY8558" fmla="*/ 5112247 h 5834063"/>
              <a:gd name="connsiteX8559" fmla="*/ 5938242 w 7009804"/>
              <a:gd name="connsiteY8559" fmla="*/ 5104805 h 5834063"/>
              <a:gd name="connsiteX8560" fmla="*/ 5938242 w 7009804"/>
              <a:gd name="connsiteY8560" fmla="*/ 5097364 h 5834063"/>
              <a:gd name="connsiteX8561" fmla="*/ 5930801 w 7009804"/>
              <a:gd name="connsiteY8561" fmla="*/ 5097364 h 5834063"/>
              <a:gd name="connsiteX8562" fmla="*/ 5938242 w 7009804"/>
              <a:gd name="connsiteY8562" fmla="*/ 5089922 h 5834063"/>
              <a:gd name="connsiteX8563" fmla="*/ 5930801 w 7009804"/>
              <a:gd name="connsiteY8563" fmla="*/ 5082481 h 5834063"/>
              <a:gd name="connsiteX8564" fmla="*/ 5930801 w 7009804"/>
              <a:gd name="connsiteY8564" fmla="*/ 5089922 h 5834063"/>
              <a:gd name="connsiteX8565" fmla="*/ 5930801 w 7009804"/>
              <a:gd name="connsiteY8565" fmla="*/ 5097364 h 5834063"/>
              <a:gd name="connsiteX8566" fmla="*/ 5923359 w 7009804"/>
              <a:gd name="connsiteY8566" fmla="*/ 5097364 h 5834063"/>
              <a:gd name="connsiteX8567" fmla="*/ 5915918 w 7009804"/>
              <a:gd name="connsiteY8567" fmla="*/ 5082481 h 5834063"/>
              <a:gd name="connsiteX8568" fmla="*/ 5923359 w 7009804"/>
              <a:gd name="connsiteY8568" fmla="*/ 5082481 h 5834063"/>
              <a:gd name="connsiteX8569" fmla="*/ 5886152 w 7009804"/>
              <a:gd name="connsiteY8569" fmla="*/ 5060157 h 5834063"/>
              <a:gd name="connsiteX8570" fmla="*/ 5848945 w 7009804"/>
              <a:gd name="connsiteY8570" fmla="*/ 5030391 h 5834063"/>
              <a:gd name="connsiteX8571" fmla="*/ 5845224 w 7009804"/>
              <a:gd name="connsiteY8571" fmla="*/ 5037833 h 5834063"/>
              <a:gd name="connsiteX8572" fmla="*/ 5837783 w 7009804"/>
              <a:gd name="connsiteY8572" fmla="*/ 5030391 h 5834063"/>
              <a:gd name="connsiteX8573" fmla="*/ 5819179 w 7009804"/>
              <a:gd name="connsiteY8573" fmla="*/ 5015508 h 5834063"/>
              <a:gd name="connsiteX8574" fmla="*/ 5811738 w 7009804"/>
              <a:gd name="connsiteY8574" fmla="*/ 5008067 h 5834063"/>
              <a:gd name="connsiteX8575" fmla="*/ 5811738 w 7009804"/>
              <a:gd name="connsiteY8575" fmla="*/ 5000625 h 5834063"/>
              <a:gd name="connsiteX8576" fmla="*/ 5796855 w 7009804"/>
              <a:gd name="connsiteY8576" fmla="*/ 4993184 h 5834063"/>
              <a:gd name="connsiteX8577" fmla="*/ 5770810 w 7009804"/>
              <a:gd name="connsiteY8577" fmla="*/ 4982022 h 5834063"/>
              <a:gd name="connsiteX8578" fmla="*/ 5756858 w 7009804"/>
              <a:gd name="connsiteY8578" fmla="*/ 4971790 h 5834063"/>
              <a:gd name="connsiteX8579" fmla="*/ 5756123 w 7009804"/>
              <a:gd name="connsiteY8579" fmla="*/ 4970860 h 5834063"/>
              <a:gd name="connsiteX8580" fmla="*/ 5744765 w 7009804"/>
              <a:gd name="connsiteY8580" fmla="*/ 4970860 h 5834063"/>
              <a:gd name="connsiteX8581" fmla="*/ 5729883 w 7009804"/>
              <a:gd name="connsiteY8581" fmla="*/ 4978301 h 5834063"/>
              <a:gd name="connsiteX8582" fmla="*/ 5722441 w 7009804"/>
              <a:gd name="connsiteY8582" fmla="*/ 4985743 h 5834063"/>
              <a:gd name="connsiteX8583" fmla="*/ 5729883 w 7009804"/>
              <a:gd name="connsiteY8583" fmla="*/ 4985743 h 5834063"/>
              <a:gd name="connsiteX8584" fmla="*/ 5741045 w 7009804"/>
              <a:gd name="connsiteY8584" fmla="*/ 4993184 h 5834063"/>
              <a:gd name="connsiteX8585" fmla="*/ 5752207 w 7009804"/>
              <a:gd name="connsiteY8585" fmla="*/ 5000625 h 5834063"/>
              <a:gd name="connsiteX8586" fmla="*/ 5767090 w 7009804"/>
              <a:gd name="connsiteY8586" fmla="*/ 5008067 h 5834063"/>
              <a:gd name="connsiteX8587" fmla="*/ 5778252 w 7009804"/>
              <a:gd name="connsiteY8587" fmla="*/ 5019229 h 5834063"/>
              <a:gd name="connsiteX8588" fmla="*/ 5793135 w 7009804"/>
              <a:gd name="connsiteY8588" fmla="*/ 5030391 h 5834063"/>
              <a:gd name="connsiteX8589" fmla="*/ 5793135 w 7009804"/>
              <a:gd name="connsiteY8589" fmla="*/ 5026670 h 5834063"/>
              <a:gd name="connsiteX8590" fmla="*/ 5781972 w 7009804"/>
              <a:gd name="connsiteY8590" fmla="*/ 5015508 h 5834063"/>
              <a:gd name="connsiteX8591" fmla="*/ 5774531 w 7009804"/>
              <a:gd name="connsiteY8591" fmla="*/ 5000625 h 5834063"/>
              <a:gd name="connsiteX8592" fmla="*/ 5767090 w 7009804"/>
              <a:gd name="connsiteY8592" fmla="*/ 5000625 h 5834063"/>
              <a:gd name="connsiteX8593" fmla="*/ 5748486 w 7009804"/>
              <a:gd name="connsiteY8593" fmla="*/ 4993184 h 5834063"/>
              <a:gd name="connsiteX8594" fmla="*/ 5741045 w 7009804"/>
              <a:gd name="connsiteY8594" fmla="*/ 4982022 h 5834063"/>
              <a:gd name="connsiteX8595" fmla="*/ 5755928 w 7009804"/>
              <a:gd name="connsiteY8595" fmla="*/ 4985743 h 5834063"/>
              <a:gd name="connsiteX8596" fmla="*/ 5796855 w 7009804"/>
              <a:gd name="connsiteY8596" fmla="*/ 5015508 h 5834063"/>
              <a:gd name="connsiteX8597" fmla="*/ 5841504 w 7009804"/>
              <a:gd name="connsiteY8597" fmla="*/ 5052715 h 5834063"/>
              <a:gd name="connsiteX8598" fmla="*/ 5863828 w 7009804"/>
              <a:gd name="connsiteY8598" fmla="*/ 5067598 h 5834063"/>
              <a:gd name="connsiteX8599" fmla="*/ 5886152 w 7009804"/>
              <a:gd name="connsiteY8599" fmla="*/ 5082481 h 5834063"/>
              <a:gd name="connsiteX8600" fmla="*/ 5908476 w 7009804"/>
              <a:gd name="connsiteY8600" fmla="*/ 5093643 h 5834063"/>
              <a:gd name="connsiteX8601" fmla="*/ 5908476 w 7009804"/>
              <a:gd name="connsiteY8601" fmla="*/ 5104805 h 5834063"/>
              <a:gd name="connsiteX8602" fmla="*/ 5908476 w 7009804"/>
              <a:gd name="connsiteY8602" fmla="*/ 5112247 h 5834063"/>
              <a:gd name="connsiteX8603" fmla="*/ 5908476 w 7009804"/>
              <a:gd name="connsiteY8603" fmla="*/ 5119688 h 5834063"/>
              <a:gd name="connsiteX8604" fmla="*/ 5919638 w 7009804"/>
              <a:gd name="connsiteY8604" fmla="*/ 5115967 h 5834063"/>
              <a:gd name="connsiteX8605" fmla="*/ 5930801 w 7009804"/>
              <a:gd name="connsiteY8605" fmla="*/ 5119688 h 5834063"/>
              <a:gd name="connsiteX8606" fmla="*/ 5930801 w 7009804"/>
              <a:gd name="connsiteY8606" fmla="*/ 5127129 h 5834063"/>
              <a:gd name="connsiteX8607" fmla="*/ 5945683 w 7009804"/>
              <a:gd name="connsiteY8607" fmla="*/ 5149454 h 5834063"/>
              <a:gd name="connsiteX8608" fmla="*/ 5968008 w 7009804"/>
              <a:gd name="connsiteY8608" fmla="*/ 5175499 h 5834063"/>
              <a:gd name="connsiteX8609" fmla="*/ 5975449 w 7009804"/>
              <a:gd name="connsiteY8609" fmla="*/ 5179219 h 5834063"/>
              <a:gd name="connsiteX8610" fmla="*/ 5986611 w 7009804"/>
              <a:gd name="connsiteY8610" fmla="*/ 5182940 h 5834063"/>
              <a:gd name="connsiteX8611" fmla="*/ 6012656 w 7009804"/>
              <a:gd name="connsiteY8611" fmla="*/ 5208985 h 5834063"/>
              <a:gd name="connsiteX8612" fmla="*/ 6064746 w 7009804"/>
              <a:gd name="connsiteY8612" fmla="*/ 5253633 h 5834063"/>
              <a:gd name="connsiteX8613" fmla="*/ 6079629 w 7009804"/>
              <a:gd name="connsiteY8613" fmla="*/ 5268516 h 5834063"/>
              <a:gd name="connsiteX8614" fmla="*/ 6101953 w 7009804"/>
              <a:gd name="connsiteY8614" fmla="*/ 5283399 h 5834063"/>
              <a:gd name="connsiteX8615" fmla="*/ 6113115 w 7009804"/>
              <a:gd name="connsiteY8615" fmla="*/ 5298282 h 5834063"/>
              <a:gd name="connsiteX8616" fmla="*/ 6116836 w 7009804"/>
              <a:gd name="connsiteY8616" fmla="*/ 5305723 h 5834063"/>
              <a:gd name="connsiteX8617" fmla="*/ 6146601 w 7009804"/>
              <a:gd name="connsiteY8617" fmla="*/ 5328047 h 5834063"/>
              <a:gd name="connsiteX8618" fmla="*/ 6139160 w 7009804"/>
              <a:gd name="connsiteY8618" fmla="*/ 5328047 h 5834063"/>
              <a:gd name="connsiteX8619" fmla="*/ 6146601 w 7009804"/>
              <a:gd name="connsiteY8619" fmla="*/ 5335489 h 5834063"/>
              <a:gd name="connsiteX8620" fmla="*/ 6139160 w 7009804"/>
              <a:gd name="connsiteY8620" fmla="*/ 5335489 h 5834063"/>
              <a:gd name="connsiteX8621" fmla="*/ 6139160 w 7009804"/>
              <a:gd name="connsiteY8621" fmla="*/ 5342930 h 5834063"/>
              <a:gd name="connsiteX8622" fmla="*/ 6146601 w 7009804"/>
              <a:gd name="connsiteY8622" fmla="*/ 5357813 h 5834063"/>
              <a:gd name="connsiteX8623" fmla="*/ 6131719 w 7009804"/>
              <a:gd name="connsiteY8623" fmla="*/ 5365254 h 5834063"/>
              <a:gd name="connsiteX8624" fmla="*/ 6116836 w 7009804"/>
              <a:gd name="connsiteY8624" fmla="*/ 5350372 h 5834063"/>
              <a:gd name="connsiteX8625" fmla="*/ 6109394 w 7009804"/>
              <a:gd name="connsiteY8625" fmla="*/ 5339209 h 5834063"/>
              <a:gd name="connsiteX8626" fmla="*/ 6094512 w 7009804"/>
              <a:gd name="connsiteY8626" fmla="*/ 5335489 h 5834063"/>
              <a:gd name="connsiteX8627" fmla="*/ 6079629 w 7009804"/>
              <a:gd name="connsiteY8627" fmla="*/ 5328047 h 5834063"/>
              <a:gd name="connsiteX8628" fmla="*/ 6072187 w 7009804"/>
              <a:gd name="connsiteY8628" fmla="*/ 5328047 h 5834063"/>
              <a:gd name="connsiteX8629" fmla="*/ 6094512 w 7009804"/>
              <a:gd name="connsiteY8629" fmla="*/ 5350372 h 5834063"/>
              <a:gd name="connsiteX8630" fmla="*/ 6124277 w 7009804"/>
              <a:gd name="connsiteY8630" fmla="*/ 5380137 h 5834063"/>
              <a:gd name="connsiteX8631" fmla="*/ 6135439 w 7009804"/>
              <a:gd name="connsiteY8631" fmla="*/ 5383858 h 5834063"/>
              <a:gd name="connsiteX8632" fmla="*/ 6139160 w 7009804"/>
              <a:gd name="connsiteY8632" fmla="*/ 5387579 h 5834063"/>
              <a:gd name="connsiteX8633" fmla="*/ 6154043 w 7009804"/>
              <a:gd name="connsiteY8633" fmla="*/ 5402461 h 5834063"/>
              <a:gd name="connsiteX8634" fmla="*/ 6168926 w 7009804"/>
              <a:gd name="connsiteY8634" fmla="*/ 5413624 h 5834063"/>
              <a:gd name="connsiteX8635" fmla="*/ 6176367 w 7009804"/>
              <a:gd name="connsiteY8635" fmla="*/ 5417344 h 5834063"/>
              <a:gd name="connsiteX8636" fmla="*/ 6180088 w 7009804"/>
              <a:gd name="connsiteY8636" fmla="*/ 5421065 h 5834063"/>
              <a:gd name="connsiteX8637" fmla="*/ 6183808 w 7009804"/>
              <a:gd name="connsiteY8637" fmla="*/ 5424786 h 5834063"/>
              <a:gd name="connsiteX8638" fmla="*/ 6198691 w 7009804"/>
              <a:gd name="connsiteY8638" fmla="*/ 5432227 h 5834063"/>
              <a:gd name="connsiteX8639" fmla="*/ 6206133 w 7009804"/>
              <a:gd name="connsiteY8639" fmla="*/ 5432227 h 5834063"/>
              <a:gd name="connsiteX8640" fmla="*/ 6258222 w 7009804"/>
              <a:gd name="connsiteY8640" fmla="*/ 5484317 h 5834063"/>
              <a:gd name="connsiteX8641" fmla="*/ 6287988 w 7009804"/>
              <a:gd name="connsiteY8641" fmla="*/ 5506641 h 5834063"/>
              <a:gd name="connsiteX8642" fmla="*/ 6325195 w 7009804"/>
              <a:gd name="connsiteY8642" fmla="*/ 5536407 h 5834063"/>
              <a:gd name="connsiteX8643" fmla="*/ 6325195 w 7009804"/>
              <a:gd name="connsiteY8643" fmla="*/ 5543848 h 5834063"/>
              <a:gd name="connsiteX8644" fmla="*/ 6317754 w 7009804"/>
              <a:gd name="connsiteY8644" fmla="*/ 5543848 h 5834063"/>
              <a:gd name="connsiteX8645" fmla="*/ 6317754 w 7009804"/>
              <a:gd name="connsiteY8645" fmla="*/ 5536407 h 5834063"/>
              <a:gd name="connsiteX8646" fmla="*/ 6314033 w 7009804"/>
              <a:gd name="connsiteY8646" fmla="*/ 5536407 h 5834063"/>
              <a:gd name="connsiteX8647" fmla="*/ 6302871 w 7009804"/>
              <a:gd name="connsiteY8647" fmla="*/ 5528965 h 5834063"/>
              <a:gd name="connsiteX8648" fmla="*/ 6295429 w 7009804"/>
              <a:gd name="connsiteY8648" fmla="*/ 5521524 h 5834063"/>
              <a:gd name="connsiteX8649" fmla="*/ 6287988 w 7009804"/>
              <a:gd name="connsiteY8649" fmla="*/ 5521524 h 5834063"/>
              <a:gd name="connsiteX8650" fmla="*/ 6250781 w 7009804"/>
              <a:gd name="connsiteY8650" fmla="*/ 5491758 h 5834063"/>
              <a:gd name="connsiteX8651" fmla="*/ 6243340 w 7009804"/>
              <a:gd name="connsiteY8651" fmla="*/ 5499200 h 5834063"/>
              <a:gd name="connsiteX8652" fmla="*/ 6235898 w 7009804"/>
              <a:gd name="connsiteY8652" fmla="*/ 5499200 h 5834063"/>
              <a:gd name="connsiteX8653" fmla="*/ 6235898 w 7009804"/>
              <a:gd name="connsiteY8653" fmla="*/ 5506641 h 5834063"/>
              <a:gd name="connsiteX8654" fmla="*/ 6243340 w 7009804"/>
              <a:gd name="connsiteY8654" fmla="*/ 5506641 h 5834063"/>
              <a:gd name="connsiteX8655" fmla="*/ 6250781 w 7009804"/>
              <a:gd name="connsiteY8655" fmla="*/ 5514083 h 5834063"/>
              <a:gd name="connsiteX8656" fmla="*/ 6265664 w 7009804"/>
              <a:gd name="connsiteY8656" fmla="*/ 5514083 h 5834063"/>
              <a:gd name="connsiteX8657" fmla="*/ 6273105 w 7009804"/>
              <a:gd name="connsiteY8657" fmla="*/ 5521524 h 5834063"/>
              <a:gd name="connsiteX8658" fmla="*/ 6284267 w 7009804"/>
              <a:gd name="connsiteY8658" fmla="*/ 5528965 h 5834063"/>
              <a:gd name="connsiteX8659" fmla="*/ 6310312 w 7009804"/>
              <a:gd name="connsiteY8659" fmla="*/ 5547569 h 5834063"/>
              <a:gd name="connsiteX8660" fmla="*/ 6328916 w 7009804"/>
              <a:gd name="connsiteY8660" fmla="*/ 5558731 h 5834063"/>
              <a:gd name="connsiteX8661" fmla="*/ 6340078 w 7009804"/>
              <a:gd name="connsiteY8661" fmla="*/ 5558731 h 5834063"/>
              <a:gd name="connsiteX8662" fmla="*/ 6347519 w 7009804"/>
              <a:gd name="connsiteY8662" fmla="*/ 5566172 h 5834063"/>
              <a:gd name="connsiteX8663" fmla="*/ 6340078 w 7009804"/>
              <a:gd name="connsiteY8663" fmla="*/ 5566172 h 5834063"/>
              <a:gd name="connsiteX8664" fmla="*/ 6321474 w 7009804"/>
              <a:gd name="connsiteY8664" fmla="*/ 5569893 h 5834063"/>
              <a:gd name="connsiteX8665" fmla="*/ 6306592 w 7009804"/>
              <a:gd name="connsiteY8665" fmla="*/ 5569893 h 5834063"/>
              <a:gd name="connsiteX8666" fmla="*/ 6310312 w 7009804"/>
              <a:gd name="connsiteY8666" fmla="*/ 5558731 h 5834063"/>
              <a:gd name="connsiteX8667" fmla="*/ 6280547 w 7009804"/>
              <a:gd name="connsiteY8667" fmla="*/ 5551290 h 5834063"/>
              <a:gd name="connsiteX8668" fmla="*/ 6265664 w 7009804"/>
              <a:gd name="connsiteY8668" fmla="*/ 5558731 h 5834063"/>
              <a:gd name="connsiteX8669" fmla="*/ 6258222 w 7009804"/>
              <a:gd name="connsiteY8669" fmla="*/ 5558731 h 5834063"/>
              <a:gd name="connsiteX8670" fmla="*/ 6250781 w 7009804"/>
              <a:gd name="connsiteY8670" fmla="*/ 5543848 h 5834063"/>
              <a:gd name="connsiteX8671" fmla="*/ 6243340 w 7009804"/>
              <a:gd name="connsiteY8671" fmla="*/ 5528965 h 5834063"/>
              <a:gd name="connsiteX8672" fmla="*/ 6235898 w 7009804"/>
              <a:gd name="connsiteY8672" fmla="*/ 5514083 h 5834063"/>
              <a:gd name="connsiteX8673" fmla="*/ 6213574 w 7009804"/>
              <a:gd name="connsiteY8673" fmla="*/ 5499200 h 5834063"/>
              <a:gd name="connsiteX8674" fmla="*/ 6209853 w 7009804"/>
              <a:gd name="connsiteY8674" fmla="*/ 5499200 h 5834063"/>
              <a:gd name="connsiteX8675" fmla="*/ 6202412 w 7009804"/>
              <a:gd name="connsiteY8675" fmla="*/ 5491758 h 5834063"/>
              <a:gd name="connsiteX8676" fmla="*/ 6191250 w 7009804"/>
              <a:gd name="connsiteY8676" fmla="*/ 5491758 h 5834063"/>
              <a:gd name="connsiteX8677" fmla="*/ 6183808 w 7009804"/>
              <a:gd name="connsiteY8677" fmla="*/ 5484317 h 5834063"/>
              <a:gd name="connsiteX8678" fmla="*/ 6161484 w 7009804"/>
              <a:gd name="connsiteY8678" fmla="*/ 5476875 h 5834063"/>
              <a:gd name="connsiteX8679" fmla="*/ 6154043 w 7009804"/>
              <a:gd name="connsiteY8679" fmla="*/ 5469434 h 5834063"/>
              <a:gd name="connsiteX8680" fmla="*/ 6131719 w 7009804"/>
              <a:gd name="connsiteY8680" fmla="*/ 5454551 h 5834063"/>
              <a:gd name="connsiteX8681" fmla="*/ 6131719 w 7009804"/>
              <a:gd name="connsiteY8681" fmla="*/ 5461993 h 5834063"/>
              <a:gd name="connsiteX8682" fmla="*/ 6131719 w 7009804"/>
              <a:gd name="connsiteY8682" fmla="*/ 5469434 h 5834063"/>
              <a:gd name="connsiteX8683" fmla="*/ 6127998 w 7009804"/>
              <a:gd name="connsiteY8683" fmla="*/ 5469434 h 5834063"/>
              <a:gd name="connsiteX8684" fmla="*/ 6124277 w 7009804"/>
              <a:gd name="connsiteY8684" fmla="*/ 5473155 h 5834063"/>
              <a:gd name="connsiteX8685" fmla="*/ 6116836 w 7009804"/>
              <a:gd name="connsiteY8685" fmla="*/ 5461993 h 5834063"/>
              <a:gd name="connsiteX8686" fmla="*/ 6113115 w 7009804"/>
              <a:gd name="connsiteY8686" fmla="*/ 5458272 h 5834063"/>
              <a:gd name="connsiteX8687" fmla="*/ 6109394 w 7009804"/>
              <a:gd name="connsiteY8687" fmla="*/ 5469434 h 5834063"/>
              <a:gd name="connsiteX8688" fmla="*/ 6094512 w 7009804"/>
              <a:gd name="connsiteY8688" fmla="*/ 5469434 h 5834063"/>
              <a:gd name="connsiteX8689" fmla="*/ 6087070 w 7009804"/>
              <a:gd name="connsiteY8689" fmla="*/ 5461993 h 5834063"/>
              <a:gd name="connsiteX8690" fmla="*/ 6101953 w 7009804"/>
              <a:gd name="connsiteY8690" fmla="*/ 5461993 h 5834063"/>
              <a:gd name="connsiteX8691" fmla="*/ 6098232 w 7009804"/>
              <a:gd name="connsiteY8691" fmla="*/ 5454551 h 5834063"/>
              <a:gd name="connsiteX8692" fmla="*/ 6094512 w 7009804"/>
              <a:gd name="connsiteY8692" fmla="*/ 5454551 h 5834063"/>
              <a:gd name="connsiteX8693" fmla="*/ 6079629 w 7009804"/>
              <a:gd name="connsiteY8693" fmla="*/ 5447110 h 5834063"/>
              <a:gd name="connsiteX8694" fmla="*/ 6079629 w 7009804"/>
              <a:gd name="connsiteY8694" fmla="*/ 5439668 h 5834063"/>
              <a:gd name="connsiteX8695" fmla="*/ 6064746 w 7009804"/>
              <a:gd name="connsiteY8695" fmla="*/ 5432227 h 5834063"/>
              <a:gd name="connsiteX8696" fmla="*/ 6042422 w 7009804"/>
              <a:gd name="connsiteY8696" fmla="*/ 5417344 h 5834063"/>
              <a:gd name="connsiteX8697" fmla="*/ 6034980 w 7009804"/>
              <a:gd name="connsiteY8697" fmla="*/ 5413624 h 5834063"/>
              <a:gd name="connsiteX8698" fmla="*/ 6031260 w 7009804"/>
              <a:gd name="connsiteY8698" fmla="*/ 5413624 h 5834063"/>
              <a:gd name="connsiteX8699" fmla="*/ 6020097 w 7009804"/>
              <a:gd name="connsiteY8699" fmla="*/ 5409903 h 5834063"/>
              <a:gd name="connsiteX8700" fmla="*/ 6020097 w 7009804"/>
              <a:gd name="connsiteY8700" fmla="*/ 5402461 h 5834063"/>
              <a:gd name="connsiteX8701" fmla="*/ 6005215 w 7009804"/>
              <a:gd name="connsiteY8701" fmla="*/ 5395020 h 5834063"/>
              <a:gd name="connsiteX8702" fmla="*/ 5997773 w 7009804"/>
              <a:gd name="connsiteY8702" fmla="*/ 5395020 h 5834063"/>
              <a:gd name="connsiteX8703" fmla="*/ 5990332 w 7009804"/>
              <a:gd name="connsiteY8703" fmla="*/ 5395020 h 5834063"/>
              <a:gd name="connsiteX8704" fmla="*/ 5982890 w 7009804"/>
              <a:gd name="connsiteY8704" fmla="*/ 5395020 h 5834063"/>
              <a:gd name="connsiteX8705" fmla="*/ 5975449 w 7009804"/>
              <a:gd name="connsiteY8705" fmla="*/ 5391299 h 5834063"/>
              <a:gd name="connsiteX8706" fmla="*/ 5975449 w 7009804"/>
              <a:gd name="connsiteY8706" fmla="*/ 5387579 h 5834063"/>
              <a:gd name="connsiteX8707" fmla="*/ 5968008 w 7009804"/>
              <a:gd name="connsiteY8707" fmla="*/ 5372696 h 5834063"/>
              <a:gd name="connsiteX8708" fmla="*/ 5960566 w 7009804"/>
              <a:gd name="connsiteY8708" fmla="*/ 5380137 h 5834063"/>
              <a:gd name="connsiteX8709" fmla="*/ 5953125 w 7009804"/>
              <a:gd name="connsiteY8709" fmla="*/ 5387579 h 5834063"/>
              <a:gd name="connsiteX8710" fmla="*/ 5945683 w 7009804"/>
              <a:gd name="connsiteY8710" fmla="*/ 5387579 h 5834063"/>
              <a:gd name="connsiteX8711" fmla="*/ 5945683 w 7009804"/>
              <a:gd name="connsiteY8711" fmla="*/ 5383858 h 5834063"/>
              <a:gd name="connsiteX8712" fmla="*/ 5953125 w 7009804"/>
              <a:gd name="connsiteY8712" fmla="*/ 5380137 h 5834063"/>
              <a:gd name="connsiteX8713" fmla="*/ 5960566 w 7009804"/>
              <a:gd name="connsiteY8713" fmla="*/ 5372696 h 5834063"/>
              <a:gd name="connsiteX8714" fmla="*/ 5945683 w 7009804"/>
              <a:gd name="connsiteY8714" fmla="*/ 5357813 h 5834063"/>
              <a:gd name="connsiteX8715" fmla="*/ 5930801 w 7009804"/>
              <a:gd name="connsiteY8715" fmla="*/ 5346651 h 5834063"/>
              <a:gd name="connsiteX8716" fmla="*/ 5908476 w 7009804"/>
              <a:gd name="connsiteY8716" fmla="*/ 5335489 h 5834063"/>
              <a:gd name="connsiteX8717" fmla="*/ 5893594 w 7009804"/>
              <a:gd name="connsiteY8717" fmla="*/ 5320606 h 5834063"/>
              <a:gd name="connsiteX8718" fmla="*/ 5878711 w 7009804"/>
              <a:gd name="connsiteY8718" fmla="*/ 5328047 h 5834063"/>
              <a:gd name="connsiteX8719" fmla="*/ 5897314 w 7009804"/>
              <a:gd name="connsiteY8719" fmla="*/ 5335489 h 5834063"/>
              <a:gd name="connsiteX8720" fmla="*/ 5908476 w 7009804"/>
              <a:gd name="connsiteY8720" fmla="*/ 5342930 h 5834063"/>
              <a:gd name="connsiteX8721" fmla="*/ 5908476 w 7009804"/>
              <a:gd name="connsiteY8721" fmla="*/ 5350372 h 5834063"/>
              <a:gd name="connsiteX8722" fmla="*/ 5938242 w 7009804"/>
              <a:gd name="connsiteY8722" fmla="*/ 5372696 h 5834063"/>
              <a:gd name="connsiteX8723" fmla="*/ 5930801 w 7009804"/>
              <a:gd name="connsiteY8723" fmla="*/ 5372696 h 5834063"/>
              <a:gd name="connsiteX8724" fmla="*/ 5923359 w 7009804"/>
              <a:gd name="connsiteY8724" fmla="*/ 5365254 h 5834063"/>
              <a:gd name="connsiteX8725" fmla="*/ 5908476 w 7009804"/>
              <a:gd name="connsiteY8725" fmla="*/ 5357813 h 5834063"/>
              <a:gd name="connsiteX8726" fmla="*/ 5878711 w 7009804"/>
              <a:gd name="connsiteY8726" fmla="*/ 5342930 h 5834063"/>
              <a:gd name="connsiteX8727" fmla="*/ 5871269 w 7009804"/>
              <a:gd name="connsiteY8727" fmla="*/ 5335489 h 5834063"/>
              <a:gd name="connsiteX8728" fmla="*/ 5878711 w 7009804"/>
              <a:gd name="connsiteY8728" fmla="*/ 5346651 h 5834063"/>
              <a:gd name="connsiteX8729" fmla="*/ 5886152 w 7009804"/>
              <a:gd name="connsiteY8729" fmla="*/ 5350372 h 5834063"/>
              <a:gd name="connsiteX8730" fmla="*/ 5901035 w 7009804"/>
              <a:gd name="connsiteY8730" fmla="*/ 5357813 h 5834063"/>
              <a:gd name="connsiteX8731" fmla="*/ 5893594 w 7009804"/>
              <a:gd name="connsiteY8731" fmla="*/ 5365254 h 5834063"/>
              <a:gd name="connsiteX8732" fmla="*/ 5889873 w 7009804"/>
              <a:gd name="connsiteY8732" fmla="*/ 5365254 h 5834063"/>
              <a:gd name="connsiteX8733" fmla="*/ 5886152 w 7009804"/>
              <a:gd name="connsiteY8733" fmla="*/ 5361534 h 5834063"/>
              <a:gd name="connsiteX8734" fmla="*/ 5878711 w 7009804"/>
              <a:gd name="connsiteY8734" fmla="*/ 5350372 h 5834063"/>
              <a:gd name="connsiteX8735" fmla="*/ 5886152 w 7009804"/>
              <a:gd name="connsiteY8735" fmla="*/ 5372696 h 5834063"/>
              <a:gd name="connsiteX8736" fmla="*/ 5871269 w 7009804"/>
              <a:gd name="connsiteY8736" fmla="*/ 5365254 h 5834063"/>
              <a:gd name="connsiteX8737" fmla="*/ 5841504 w 7009804"/>
              <a:gd name="connsiteY8737" fmla="*/ 5335489 h 5834063"/>
              <a:gd name="connsiteX8738" fmla="*/ 5841504 w 7009804"/>
              <a:gd name="connsiteY8738" fmla="*/ 5328047 h 5834063"/>
              <a:gd name="connsiteX8739" fmla="*/ 5852666 w 7009804"/>
              <a:gd name="connsiteY8739" fmla="*/ 5316885 h 5834063"/>
              <a:gd name="connsiteX8740" fmla="*/ 5841504 w 7009804"/>
              <a:gd name="connsiteY8740" fmla="*/ 5316885 h 5834063"/>
              <a:gd name="connsiteX8741" fmla="*/ 5834062 w 7009804"/>
              <a:gd name="connsiteY8741" fmla="*/ 5305723 h 5834063"/>
              <a:gd name="connsiteX8742" fmla="*/ 5826621 w 7009804"/>
              <a:gd name="connsiteY8742" fmla="*/ 5305723 h 5834063"/>
              <a:gd name="connsiteX8743" fmla="*/ 5819179 w 7009804"/>
              <a:gd name="connsiteY8743" fmla="*/ 5298282 h 5834063"/>
              <a:gd name="connsiteX8744" fmla="*/ 5808017 w 7009804"/>
              <a:gd name="connsiteY8744" fmla="*/ 5294561 h 5834063"/>
              <a:gd name="connsiteX8745" fmla="*/ 5804297 w 7009804"/>
              <a:gd name="connsiteY8745" fmla="*/ 5298282 h 5834063"/>
              <a:gd name="connsiteX8746" fmla="*/ 5796855 w 7009804"/>
              <a:gd name="connsiteY8746" fmla="*/ 5298282 h 5834063"/>
              <a:gd name="connsiteX8747" fmla="*/ 5796855 w 7009804"/>
              <a:gd name="connsiteY8747" fmla="*/ 5290840 h 5834063"/>
              <a:gd name="connsiteX8748" fmla="*/ 5781972 w 7009804"/>
              <a:gd name="connsiteY8748" fmla="*/ 5275958 h 5834063"/>
              <a:gd name="connsiteX8749" fmla="*/ 5755928 w 7009804"/>
              <a:gd name="connsiteY8749" fmla="*/ 5257354 h 5834063"/>
              <a:gd name="connsiteX8750" fmla="*/ 5729883 w 7009804"/>
              <a:gd name="connsiteY8750" fmla="*/ 5235030 h 5834063"/>
              <a:gd name="connsiteX8751" fmla="*/ 5715000 w 7009804"/>
              <a:gd name="connsiteY8751" fmla="*/ 5223868 h 5834063"/>
              <a:gd name="connsiteX8752" fmla="*/ 5685234 w 7009804"/>
              <a:gd name="connsiteY8752" fmla="*/ 5201543 h 5834063"/>
              <a:gd name="connsiteX8753" fmla="*/ 5659189 w 7009804"/>
              <a:gd name="connsiteY8753" fmla="*/ 5179219 h 5834063"/>
              <a:gd name="connsiteX8754" fmla="*/ 5651748 w 7009804"/>
              <a:gd name="connsiteY8754" fmla="*/ 5171778 h 5834063"/>
              <a:gd name="connsiteX8755" fmla="*/ 5621982 w 7009804"/>
              <a:gd name="connsiteY8755" fmla="*/ 5153174 h 5834063"/>
              <a:gd name="connsiteX8756" fmla="*/ 5588496 w 7009804"/>
              <a:gd name="connsiteY8756" fmla="*/ 5134571 h 5834063"/>
              <a:gd name="connsiteX8757" fmla="*/ 5581054 w 7009804"/>
              <a:gd name="connsiteY8757" fmla="*/ 5123409 h 5834063"/>
              <a:gd name="connsiteX8758" fmla="*/ 5558730 w 7009804"/>
              <a:gd name="connsiteY8758" fmla="*/ 5112247 h 5834063"/>
              <a:gd name="connsiteX8759" fmla="*/ 5551289 w 7009804"/>
              <a:gd name="connsiteY8759" fmla="*/ 5104805 h 5834063"/>
              <a:gd name="connsiteX8760" fmla="*/ 5547568 w 7009804"/>
              <a:gd name="connsiteY8760" fmla="*/ 5101084 h 5834063"/>
              <a:gd name="connsiteX8761" fmla="*/ 5536406 w 7009804"/>
              <a:gd name="connsiteY8761" fmla="*/ 5097364 h 5834063"/>
              <a:gd name="connsiteX8762" fmla="*/ 5536406 w 7009804"/>
              <a:gd name="connsiteY8762" fmla="*/ 5089922 h 5834063"/>
              <a:gd name="connsiteX8763" fmla="*/ 5536406 w 7009804"/>
              <a:gd name="connsiteY8763" fmla="*/ 5082481 h 5834063"/>
              <a:gd name="connsiteX8764" fmla="*/ 5528965 w 7009804"/>
              <a:gd name="connsiteY8764" fmla="*/ 5075040 h 5834063"/>
              <a:gd name="connsiteX8765" fmla="*/ 5525244 w 7009804"/>
              <a:gd name="connsiteY8765" fmla="*/ 5082481 h 5834063"/>
              <a:gd name="connsiteX8766" fmla="*/ 5517803 w 7009804"/>
              <a:gd name="connsiteY8766" fmla="*/ 5082481 h 5834063"/>
              <a:gd name="connsiteX8767" fmla="*/ 5510361 w 7009804"/>
              <a:gd name="connsiteY8767" fmla="*/ 5078760 h 5834063"/>
              <a:gd name="connsiteX8768" fmla="*/ 5502920 w 7009804"/>
              <a:gd name="connsiteY8768" fmla="*/ 5078760 h 5834063"/>
              <a:gd name="connsiteX8769" fmla="*/ 5499199 w 7009804"/>
              <a:gd name="connsiteY8769" fmla="*/ 5067598 h 5834063"/>
              <a:gd name="connsiteX8770" fmla="*/ 5499199 w 7009804"/>
              <a:gd name="connsiteY8770" fmla="*/ 5060157 h 5834063"/>
              <a:gd name="connsiteX8771" fmla="*/ 5484316 w 7009804"/>
              <a:gd name="connsiteY8771" fmla="*/ 5052715 h 5834063"/>
              <a:gd name="connsiteX8772" fmla="*/ 5469433 w 7009804"/>
              <a:gd name="connsiteY8772" fmla="*/ 5045274 h 5834063"/>
              <a:gd name="connsiteX8773" fmla="*/ 5461992 w 7009804"/>
              <a:gd name="connsiteY8773" fmla="*/ 5037833 h 5834063"/>
              <a:gd name="connsiteX8774" fmla="*/ 5458271 w 7009804"/>
              <a:gd name="connsiteY8774" fmla="*/ 5030391 h 5834063"/>
              <a:gd name="connsiteX8775" fmla="*/ 5450830 w 7009804"/>
              <a:gd name="connsiteY8775" fmla="*/ 5034112 h 5834063"/>
              <a:gd name="connsiteX8776" fmla="*/ 5439668 w 7009804"/>
              <a:gd name="connsiteY8776" fmla="*/ 5037833 h 5834063"/>
              <a:gd name="connsiteX8777" fmla="*/ 5439668 w 7009804"/>
              <a:gd name="connsiteY8777" fmla="*/ 5030391 h 5834063"/>
              <a:gd name="connsiteX8778" fmla="*/ 5447109 w 7009804"/>
              <a:gd name="connsiteY8778" fmla="*/ 5026670 h 5834063"/>
              <a:gd name="connsiteX8779" fmla="*/ 5439668 w 7009804"/>
              <a:gd name="connsiteY8779" fmla="*/ 5019229 h 5834063"/>
              <a:gd name="connsiteX8780" fmla="*/ 5432226 w 7009804"/>
              <a:gd name="connsiteY8780" fmla="*/ 5015508 h 5834063"/>
              <a:gd name="connsiteX8781" fmla="*/ 5409902 w 7009804"/>
              <a:gd name="connsiteY8781" fmla="*/ 5000625 h 5834063"/>
              <a:gd name="connsiteX8782" fmla="*/ 5402461 w 7009804"/>
              <a:gd name="connsiteY8782" fmla="*/ 5000625 h 5834063"/>
              <a:gd name="connsiteX8783" fmla="*/ 5398740 w 7009804"/>
              <a:gd name="connsiteY8783" fmla="*/ 4989463 h 5834063"/>
              <a:gd name="connsiteX8784" fmla="*/ 5380137 w 7009804"/>
              <a:gd name="connsiteY8784" fmla="*/ 4985743 h 5834063"/>
              <a:gd name="connsiteX8785" fmla="*/ 5372695 w 7009804"/>
              <a:gd name="connsiteY8785" fmla="*/ 4978301 h 5834063"/>
              <a:gd name="connsiteX8786" fmla="*/ 5368974 w 7009804"/>
              <a:gd name="connsiteY8786" fmla="*/ 4974581 h 5834063"/>
              <a:gd name="connsiteX8787" fmla="*/ 5365254 w 7009804"/>
              <a:gd name="connsiteY8787" fmla="*/ 4985743 h 5834063"/>
              <a:gd name="connsiteX8788" fmla="*/ 5372695 w 7009804"/>
              <a:gd name="connsiteY8788" fmla="*/ 5000625 h 5834063"/>
              <a:gd name="connsiteX8789" fmla="*/ 5357812 w 7009804"/>
              <a:gd name="connsiteY8789" fmla="*/ 4985743 h 5834063"/>
              <a:gd name="connsiteX8790" fmla="*/ 5342929 w 7009804"/>
              <a:gd name="connsiteY8790" fmla="*/ 4985743 h 5834063"/>
              <a:gd name="connsiteX8791" fmla="*/ 5357812 w 7009804"/>
              <a:gd name="connsiteY8791" fmla="*/ 4996905 h 5834063"/>
              <a:gd name="connsiteX8792" fmla="*/ 5380137 w 7009804"/>
              <a:gd name="connsiteY8792" fmla="*/ 5008067 h 5834063"/>
              <a:gd name="connsiteX8793" fmla="*/ 5387578 w 7009804"/>
              <a:gd name="connsiteY8793" fmla="*/ 5022950 h 5834063"/>
              <a:gd name="connsiteX8794" fmla="*/ 5361533 w 7009804"/>
              <a:gd name="connsiteY8794" fmla="*/ 5008067 h 5834063"/>
              <a:gd name="connsiteX8795" fmla="*/ 5331767 w 7009804"/>
              <a:gd name="connsiteY8795" fmla="*/ 4989463 h 5834063"/>
              <a:gd name="connsiteX8796" fmla="*/ 5313164 w 7009804"/>
              <a:gd name="connsiteY8796" fmla="*/ 4978301 h 5834063"/>
              <a:gd name="connsiteX8797" fmla="*/ 5298281 w 7009804"/>
              <a:gd name="connsiteY8797" fmla="*/ 4955977 h 5834063"/>
              <a:gd name="connsiteX8798" fmla="*/ 5298281 w 7009804"/>
              <a:gd name="connsiteY8798" fmla="*/ 4948536 h 5834063"/>
              <a:gd name="connsiteX8799" fmla="*/ 5290840 w 7009804"/>
              <a:gd name="connsiteY8799" fmla="*/ 4955977 h 5834063"/>
              <a:gd name="connsiteX8800" fmla="*/ 5268515 w 7009804"/>
              <a:gd name="connsiteY8800" fmla="*/ 4948536 h 5834063"/>
              <a:gd name="connsiteX8801" fmla="*/ 5253633 w 7009804"/>
              <a:gd name="connsiteY8801" fmla="*/ 4926211 h 5834063"/>
              <a:gd name="connsiteX8802" fmla="*/ 5253633 w 7009804"/>
              <a:gd name="connsiteY8802" fmla="*/ 4922491 h 5834063"/>
              <a:gd name="connsiteX8803" fmla="*/ 5246191 w 7009804"/>
              <a:gd name="connsiteY8803" fmla="*/ 4918770 h 5834063"/>
              <a:gd name="connsiteX8804" fmla="*/ 5238750 w 7009804"/>
              <a:gd name="connsiteY8804" fmla="*/ 4907608 h 5834063"/>
              <a:gd name="connsiteX8805" fmla="*/ 5231308 w 7009804"/>
              <a:gd name="connsiteY8805" fmla="*/ 4903887 h 5834063"/>
              <a:gd name="connsiteX8806" fmla="*/ 5220146 w 7009804"/>
              <a:gd name="connsiteY8806" fmla="*/ 4907608 h 5834063"/>
              <a:gd name="connsiteX8807" fmla="*/ 5216426 w 7009804"/>
              <a:gd name="connsiteY8807" fmla="*/ 4896446 h 5834063"/>
              <a:gd name="connsiteX8808" fmla="*/ 5201543 w 7009804"/>
              <a:gd name="connsiteY8808" fmla="*/ 4889004 h 5834063"/>
              <a:gd name="connsiteX8809" fmla="*/ 5194101 w 7009804"/>
              <a:gd name="connsiteY8809" fmla="*/ 4896446 h 5834063"/>
              <a:gd name="connsiteX8810" fmla="*/ 5201543 w 7009804"/>
              <a:gd name="connsiteY8810" fmla="*/ 4903887 h 5834063"/>
              <a:gd name="connsiteX8811" fmla="*/ 5220146 w 7009804"/>
              <a:gd name="connsiteY8811" fmla="*/ 4911329 h 5834063"/>
              <a:gd name="connsiteX8812" fmla="*/ 5223867 w 7009804"/>
              <a:gd name="connsiteY8812" fmla="*/ 4918770 h 5834063"/>
              <a:gd name="connsiteX8813" fmla="*/ 5227588 w 7009804"/>
              <a:gd name="connsiteY8813" fmla="*/ 4926211 h 5834063"/>
              <a:gd name="connsiteX8814" fmla="*/ 5238750 w 7009804"/>
              <a:gd name="connsiteY8814" fmla="*/ 4933653 h 5834063"/>
              <a:gd name="connsiteX8815" fmla="*/ 5246191 w 7009804"/>
              <a:gd name="connsiteY8815" fmla="*/ 4937374 h 5834063"/>
              <a:gd name="connsiteX8816" fmla="*/ 5261074 w 7009804"/>
              <a:gd name="connsiteY8816" fmla="*/ 4948536 h 5834063"/>
              <a:gd name="connsiteX8817" fmla="*/ 5283398 w 7009804"/>
              <a:gd name="connsiteY8817" fmla="*/ 4963418 h 5834063"/>
              <a:gd name="connsiteX8818" fmla="*/ 5275957 w 7009804"/>
              <a:gd name="connsiteY8818" fmla="*/ 4963418 h 5834063"/>
              <a:gd name="connsiteX8819" fmla="*/ 5253633 w 7009804"/>
              <a:gd name="connsiteY8819" fmla="*/ 4955977 h 5834063"/>
              <a:gd name="connsiteX8820" fmla="*/ 5238750 w 7009804"/>
              <a:gd name="connsiteY8820" fmla="*/ 4941094 h 5834063"/>
              <a:gd name="connsiteX8821" fmla="*/ 5231308 w 7009804"/>
              <a:gd name="connsiteY8821" fmla="*/ 4933653 h 5834063"/>
              <a:gd name="connsiteX8822" fmla="*/ 5216426 w 7009804"/>
              <a:gd name="connsiteY8822" fmla="*/ 4933653 h 5834063"/>
              <a:gd name="connsiteX8823" fmla="*/ 5201543 w 7009804"/>
              <a:gd name="connsiteY8823" fmla="*/ 4918770 h 5834063"/>
              <a:gd name="connsiteX8824" fmla="*/ 5186660 w 7009804"/>
              <a:gd name="connsiteY8824" fmla="*/ 4911329 h 5834063"/>
              <a:gd name="connsiteX8825" fmla="*/ 5190381 w 7009804"/>
              <a:gd name="connsiteY8825" fmla="*/ 4918770 h 5834063"/>
              <a:gd name="connsiteX8826" fmla="*/ 5194101 w 7009804"/>
              <a:gd name="connsiteY8826" fmla="*/ 4918770 h 5834063"/>
              <a:gd name="connsiteX8827" fmla="*/ 5201543 w 7009804"/>
              <a:gd name="connsiteY8827" fmla="*/ 4926211 h 5834063"/>
              <a:gd name="connsiteX8828" fmla="*/ 5216426 w 7009804"/>
              <a:gd name="connsiteY8828" fmla="*/ 4941094 h 5834063"/>
              <a:gd name="connsiteX8829" fmla="*/ 5231308 w 7009804"/>
              <a:gd name="connsiteY8829" fmla="*/ 4955977 h 5834063"/>
              <a:gd name="connsiteX8830" fmla="*/ 5257353 w 7009804"/>
              <a:gd name="connsiteY8830" fmla="*/ 4970860 h 5834063"/>
              <a:gd name="connsiteX8831" fmla="*/ 5283398 w 7009804"/>
              <a:gd name="connsiteY8831" fmla="*/ 4985743 h 5834063"/>
              <a:gd name="connsiteX8832" fmla="*/ 5290840 w 7009804"/>
              <a:gd name="connsiteY8832" fmla="*/ 5000625 h 5834063"/>
              <a:gd name="connsiteX8833" fmla="*/ 5313164 w 7009804"/>
              <a:gd name="connsiteY8833" fmla="*/ 5008067 h 5834063"/>
              <a:gd name="connsiteX8834" fmla="*/ 5320605 w 7009804"/>
              <a:gd name="connsiteY8834" fmla="*/ 5015508 h 5834063"/>
              <a:gd name="connsiteX8835" fmla="*/ 5335488 w 7009804"/>
              <a:gd name="connsiteY8835" fmla="*/ 5030391 h 5834063"/>
              <a:gd name="connsiteX8836" fmla="*/ 5350371 w 7009804"/>
              <a:gd name="connsiteY8836" fmla="*/ 5041553 h 5834063"/>
              <a:gd name="connsiteX8837" fmla="*/ 5365254 w 7009804"/>
              <a:gd name="connsiteY8837" fmla="*/ 5052715 h 5834063"/>
              <a:gd name="connsiteX8838" fmla="*/ 5372695 w 7009804"/>
              <a:gd name="connsiteY8838" fmla="*/ 5052715 h 5834063"/>
              <a:gd name="connsiteX8839" fmla="*/ 5391299 w 7009804"/>
              <a:gd name="connsiteY8839" fmla="*/ 5075040 h 5834063"/>
              <a:gd name="connsiteX8840" fmla="*/ 5409902 w 7009804"/>
              <a:gd name="connsiteY8840" fmla="*/ 5089922 h 5834063"/>
              <a:gd name="connsiteX8841" fmla="*/ 5417344 w 7009804"/>
              <a:gd name="connsiteY8841" fmla="*/ 5097364 h 5834063"/>
              <a:gd name="connsiteX8842" fmla="*/ 5439668 w 7009804"/>
              <a:gd name="connsiteY8842" fmla="*/ 5104805 h 5834063"/>
              <a:gd name="connsiteX8843" fmla="*/ 5402461 w 7009804"/>
              <a:gd name="connsiteY8843" fmla="*/ 5104805 h 5834063"/>
              <a:gd name="connsiteX8844" fmla="*/ 5402461 w 7009804"/>
              <a:gd name="connsiteY8844" fmla="*/ 5097364 h 5834063"/>
              <a:gd name="connsiteX8845" fmla="*/ 5387578 w 7009804"/>
              <a:gd name="connsiteY8845" fmla="*/ 5082481 h 5834063"/>
              <a:gd name="connsiteX8846" fmla="*/ 5372695 w 7009804"/>
              <a:gd name="connsiteY8846" fmla="*/ 5075040 h 5834063"/>
              <a:gd name="connsiteX8847" fmla="*/ 5335488 w 7009804"/>
              <a:gd name="connsiteY8847" fmla="*/ 5052715 h 5834063"/>
              <a:gd name="connsiteX8848" fmla="*/ 5328047 w 7009804"/>
              <a:gd name="connsiteY8848" fmla="*/ 5052715 h 5834063"/>
              <a:gd name="connsiteX8849" fmla="*/ 5328047 w 7009804"/>
              <a:gd name="connsiteY8849" fmla="*/ 5045274 h 5834063"/>
              <a:gd name="connsiteX8850" fmla="*/ 5313164 w 7009804"/>
              <a:gd name="connsiteY8850" fmla="*/ 5030391 h 5834063"/>
              <a:gd name="connsiteX8851" fmla="*/ 5294560 w 7009804"/>
              <a:gd name="connsiteY8851" fmla="*/ 5019229 h 5834063"/>
              <a:gd name="connsiteX8852" fmla="*/ 5275957 w 7009804"/>
              <a:gd name="connsiteY8852" fmla="*/ 5008067 h 5834063"/>
              <a:gd name="connsiteX8853" fmla="*/ 5253633 w 7009804"/>
              <a:gd name="connsiteY8853" fmla="*/ 4993184 h 5834063"/>
              <a:gd name="connsiteX8854" fmla="*/ 5231308 w 7009804"/>
              <a:gd name="connsiteY8854" fmla="*/ 4970860 h 5834063"/>
              <a:gd name="connsiteX8855" fmla="*/ 5216426 w 7009804"/>
              <a:gd name="connsiteY8855" fmla="*/ 4963418 h 5834063"/>
              <a:gd name="connsiteX8856" fmla="*/ 5201543 w 7009804"/>
              <a:gd name="connsiteY8856" fmla="*/ 4952256 h 5834063"/>
              <a:gd name="connsiteX8857" fmla="*/ 5186660 w 7009804"/>
              <a:gd name="connsiteY8857" fmla="*/ 4941094 h 5834063"/>
              <a:gd name="connsiteX8858" fmla="*/ 5179219 w 7009804"/>
              <a:gd name="connsiteY8858" fmla="*/ 4933653 h 5834063"/>
              <a:gd name="connsiteX8859" fmla="*/ 5171777 w 7009804"/>
              <a:gd name="connsiteY8859" fmla="*/ 4933653 h 5834063"/>
              <a:gd name="connsiteX8860" fmla="*/ 5164336 w 7009804"/>
              <a:gd name="connsiteY8860" fmla="*/ 4926211 h 5834063"/>
              <a:gd name="connsiteX8861" fmla="*/ 5119687 w 7009804"/>
              <a:gd name="connsiteY8861" fmla="*/ 4889004 h 5834063"/>
              <a:gd name="connsiteX8862" fmla="*/ 5112246 w 7009804"/>
              <a:gd name="connsiteY8862" fmla="*/ 4881563 h 5834063"/>
              <a:gd name="connsiteX8863" fmla="*/ 5104804 w 7009804"/>
              <a:gd name="connsiteY8863" fmla="*/ 4881563 h 5834063"/>
              <a:gd name="connsiteX8864" fmla="*/ 5097363 w 7009804"/>
              <a:gd name="connsiteY8864" fmla="*/ 4874122 h 5834063"/>
              <a:gd name="connsiteX8865" fmla="*/ 5089922 w 7009804"/>
              <a:gd name="connsiteY8865" fmla="*/ 4866680 h 5834063"/>
              <a:gd name="connsiteX8866" fmla="*/ 5082480 w 7009804"/>
              <a:gd name="connsiteY8866" fmla="*/ 4859239 h 5834063"/>
              <a:gd name="connsiteX8867" fmla="*/ 5052715 w 7009804"/>
              <a:gd name="connsiteY8867" fmla="*/ 4840635 h 5834063"/>
              <a:gd name="connsiteX8868" fmla="*/ 5026670 w 7009804"/>
              <a:gd name="connsiteY8868" fmla="*/ 4818311 h 5834063"/>
              <a:gd name="connsiteX8869" fmla="*/ 5019228 w 7009804"/>
              <a:gd name="connsiteY8869" fmla="*/ 4814590 h 5834063"/>
              <a:gd name="connsiteX8870" fmla="*/ 5008066 w 7009804"/>
              <a:gd name="connsiteY8870" fmla="*/ 4807149 h 5834063"/>
              <a:gd name="connsiteX8871" fmla="*/ 5000625 w 7009804"/>
              <a:gd name="connsiteY8871" fmla="*/ 4799708 h 5834063"/>
              <a:gd name="connsiteX8872" fmla="*/ 4993183 w 7009804"/>
              <a:gd name="connsiteY8872" fmla="*/ 4792266 h 5834063"/>
              <a:gd name="connsiteX8873" fmla="*/ 4993183 w 7009804"/>
              <a:gd name="connsiteY8873" fmla="*/ 4784825 h 5834063"/>
              <a:gd name="connsiteX8874" fmla="*/ 4985742 w 7009804"/>
              <a:gd name="connsiteY8874" fmla="*/ 4784825 h 5834063"/>
              <a:gd name="connsiteX8875" fmla="*/ 4978301 w 7009804"/>
              <a:gd name="connsiteY8875" fmla="*/ 4784825 h 5834063"/>
              <a:gd name="connsiteX8876" fmla="*/ 4933652 w 7009804"/>
              <a:gd name="connsiteY8876" fmla="*/ 4747618 h 5834063"/>
              <a:gd name="connsiteX8877" fmla="*/ 4881562 w 7009804"/>
              <a:gd name="connsiteY8877" fmla="*/ 4695528 h 5834063"/>
              <a:gd name="connsiteX8878" fmla="*/ 4859238 w 7009804"/>
              <a:gd name="connsiteY8878" fmla="*/ 4680645 h 5834063"/>
              <a:gd name="connsiteX8879" fmla="*/ 4855517 w 7009804"/>
              <a:gd name="connsiteY8879" fmla="*/ 4673204 h 5834063"/>
              <a:gd name="connsiteX8880" fmla="*/ 4851797 w 7009804"/>
              <a:gd name="connsiteY8880" fmla="*/ 4673204 h 5834063"/>
              <a:gd name="connsiteX8881" fmla="*/ 4844355 w 7009804"/>
              <a:gd name="connsiteY8881" fmla="*/ 4673204 h 5834063"/>
              <a:gd name="connsiteX8882" fmla="*/ 4844355 w 7009804"/>
              <a:gd name="connsiteY8882" fmla="*/ 4680645 h 5834063"/>
              <a:gd name="connsiteX8883" fmla="*/ 4836914 w 7009804"/>
              <a:gd name="connsiteY8883" fmla="*/ 4680645 h 5834063"/>
              <a:gd name="connsiteX8884" fmla="*/ 4822031 w 7009804"/>
              <a:gd name="connsiteY8884" fmla="*/ 4673204 h 5834063"/>
              <a:gd name="connsiteX8885" fmla="*/ 4814590 w 7009804"/>
              <a:gd name="connsiteY8885" fmla="*/ 4665762 h 5834063"/>
              <a:gd name="connsiteX8886" fmla="*/ 4810869 w 7009804"/>
              <a:gd name="connsiteY8886" fmla="*/ 4658321 h 5834063"/>
              <a:gd name="connsiteX8887" fmla="*/ 4803428 w 7009804"/>
              <a:gd name="connsiteY8887" fmla="*/ 4650879 h 5834063"/>
              <a:gd name="connsiteX8888" fmla="*/ 4799707 w 7009804"/>
              <a:gd name="connsiteY8888" fmla="*/ 4643438 h 5834063"/>
              <a:gd name="connsiteX8889" fmla="*/ 4769941 w 7009804"/>
              <a:gd name="connsiteY8889" fmla="*/ 4613672 h 5834063"/>
              <a:gd name="connsiteX8890" fmla="*/ 4762500 w 7009804"/>
              <a:gd name="connsiteY8890" fmla="*/ 4613672 h 5834063"/>
              <a:gd name="connsiteX8891" fmla="*/ 4751338 w 7009804"/>
              <a:gd name="connsiteY8891" fmla="*/ 4602510 h 5834063"/>
              <a:gd name="connsiteX8892" fmla="*/ 4736455 w 7009804"/>
              <a:gd name="connsiteY8892" fmla="*/ 4598790 h 5834063"/>
              <a:gd name="connsiteX8893" fmla="*/ 4731603 w 7009804"/>
              <a:gd name="connsiteY8893" fmla="*/ 4593938 h 5834063"/>
              <a:gd name="connsiteX8894" fmla="*/ 4721630 w 7009804"/>
              <a:gd name="connsiteY8894" fmla="*/ 4591577 h 5834063"/>
              <a:gd name="connsiteX8895" fmla="*/ 4725293 w 7009804"/>
              <a:gd name="connsiteY8895" fmla="*/ 4606231 h 5834063"/>
              <a:gd name="connsiteX8896" fmla="*/ 4747617 w 7009804"/>
              <a:gd name="connsiteY8896" fmla="*/ 4628555 h 5834063"/>
              <a:gd name="connsiteX8897" fmla="*/ 4755058 w 7009804"/>
              <a:gd name="connsiteY8897" fmla="*/ 4643438 h 5834063"/>
              <a:gd name="connsiteX8898" fmla="*/ 4769941 w 7009804"/>
              <a:gd name="connsiteY8898" fmla="*/ 4650879 h 5834063"/>
              <a:gd name="connsiteX8899" fmla="*/ 4799707 w 7009804"/>
              <a:gd name="connsiteY8899" fmla="*/ 4680645 h 5834063"/>
              <a:gd name="connsiteX8900" fmla="*/ 4784824 w 7009804"/>
              <a:gd name="connsiteY8900" fmla="*/ 4673204 h 5834063"/>
              <a:gd name="connsiteX8901" fmla="*/ 4777383 w 7009804"/>
              <a:gd name="connsiteY8901" fmla="*/ 4662041 h 5834063"/>
              <a:gd name="connsiteX8902" fmla="*/ 4769941 w 7009804"/>
              <a:gd name="connsiteY8902" fmla="*/ 4658321 h 5834063"/>
              <a:gd name="connsiteX8903" fmla="*/ 4755058 w 7009804"/>
              <a:gd name="connsiteY8903" fmla="*/ 4650879 h 5834063"/>
              <a:gd name="connsiteX8904" fmla="*/ 4747617 w 7009804"/>
              <a:gd name="connsiteY8904" fmla="*/ 4643439 h 5834063"/>
              <a:gd name="connsiteX8905" fmla="*/ 4745717 w 7009804"/>
              <a:gd name="connsiteY8905" fmla="*/ 4642805 h 5834063"/>
              <a:gd name="connsiteX8906" fmla="*/ 4749102 w 7009804"/>
              <a:gd name="connsiteY8906" fmla="*/ 4646547 h 5834063"/>
              <a:gd name="connsiteX8907" fmla="*/ 4753232 w 7009804"/>
              <a:gd name="connsiteY8907" fmla="*/ 4657408 h 5834063"/>
              <a:gd name="connsiteX8908" fmla="*/ 4755058 w 7009804"/>
              <a:gd name="connsiteY8908" fmla="*/ 4658321 h 5834063"/>
              <a:gd name="connsiteX8909" fmla="*/ 4769941 w 7009804"/>
              <a:gd name="connsiteY8909" fmla="*/ 4673204 h 5834063"/>
              <a:gd name="connsiteX8910" fmla="*/ 4769941 w 7009804"/>
              <a:gd name="connsiteY8910" fmla="*/ 4680645 h 5834063"/>
              <a:gd name="connsiteX8911" fmla="*/ 4784824 w 7009804"/>
              <a:gd name="connsiteY8911" fmla="*/ 4680645 h 5834063"/>
              <a:gd name="connsiteX8912" fmla="*/ 4792265 w 7009804"/>
              <a:gd name="connsiteY8912" fmla="*/ 4680645 h 5834063"/>
              <a:gd name="connsiteX8913" fmla="*/ 4799707 w 7009804"/>
              <a:gd name="connsiteY8913" fmla="*/ 4691807 h 5834063"/>
              <a:gd name="connsiteX8914" fmla="*/ 4807148 w 7009804"/>
              <a:gd name="connsiteY8914" fmla="*/ 4688086 h 5834063"/>
              <a:gd name="connsiteX8915" fmla="*/ 4814590 w 7009804"/>
              <a:gd name="connsiteY8915" fmla="*/ 4688086 h 5834063"/>
              <a:gd name="connsiteX8916" fmla="*/ 4819874 w 7009804"/>
              <a:gd name="connsiteY8916" fmla="*/ 4692049 h 5834063"/>
              <a:gd name="connsiteX8917" fmla="*/ 4814787 w 7009804"/>
              <a:gd name="connsiteY8917" fmla="*/ 4682051 h 5834063"/>
              <a:gd name="connsiteX8918" fmla="*/ 4795497 w 7009804"/>
              <a:gd name="connsiteY8918" fmla="*/ 4654677 h 5834063"/>
              <a:gd name="connsiteX8919" fmla="*/ 4851102 w 7009804"/>
              <a:gd name="connsiteY8919" fmla="*/ 4719157 h 5834063"/>
              <a:gd name="connsiteX8920" fmla="*/ 4846208 w 7009804"/>
              <a:gd name="connsiteY8920" fmla="*/ 4719423 h 5834063"/>
              <a:gd name="connsiteX8921" fmla="*/ 4844355 w 7009804"/>
              <a:gd name="connsiteY8921" fmla="*/ 4717896 h 5834063"/>
              <a:gd name="connsiteX8922" fmla="*/ 4844355 w 7009804"/>
              <a:gd name="connsiteY8922" fmla="*/ 4725293 h 5834063"/>
              <a:gd name="connsiteX8923" fmla="*/ 4829472 w 7009804"/>
              <a:gd name="connsiteY8923" fmla="*/ 4725293 h 5834063"/>
              <a:gd name="connsiteX8924" fmla="*/ 4833193 w 7009804"/>
              <a:gd name="connsiteY8924" fmla="*/ 4729014 h 5834063"/>
              <a:gd name="connsiteX8925" fmla="*/ 4844355 w 7009804"/>
              <a:gd name="connsiteY8925" fmla="*/ 4732735 h 5834063"/>
              <a:gd name="connsiteX8926" fmla="*/ 4866679 w 7009804"/>
              <a:gd name="connsiteY8926" fmla="*/ 4747618 h 5834063"/>
              <a:gd name="connsiteX8927" fmla="*/ 4867173 w 7009804"/>
              <a:gd name="connsiteY8927" fmla="*/ 4748112 h 5834063"/>
              <a:gd name="connsiteX8928" fmla="*/ 4865818 w 7009804"/>
              <a:gd name="connsiteY8928" fmla="*/ 4745447 h 5834063"/>
              <a:gd name="connsiteX8929" fmla="*/ 4865723 w 7009804"/>
              <a:gd name="connsiteY8929" fmla="*/ 4743232 h 5834063"/>
              <a:gd name="connsiteX8930" fmla="*/ 4879144 w 7009804"/>
              <a:gd name="connsiteY8930" fmla="*/ 4757571 h 5834063"/>
              <a:gd name="connsiteX8931" fmla="*/ 4889004 w 7009804"/>
              <a:gd name="connsiteY8931" fmla="*/ 4762500 h 5834063"/>
              <a:gd name="connsiteX8932" fmla="*/ 4896445 w 7009804"/>
              <a:gd name="connsiteY8932" fmla="*/ 4762500 h 5834063"/>
              <a:gd name="connsiteX8933" fmla="*/ 4881562 w 7009804"/>
              <a:gd name="connsiteY8933" fmla="*/ 4747618 h 5834063"/>
              <a:gd name="connsiteX8934" fmla="*/ 4874121 w 7009804"/>
              <a:gd name="connsiteY8934" fmla="*/ 4747618 h 5834063"/>
              <a:gd name="connsiteX8935" fmla="*/ 4896445 w 7009804"/>
              <a:gd name="connsiteY8935" fmla="*/ 4755059 h 5834063"/>
              <a:gd name="connsiteX8936" fmla="*/ 4918769 w 7009804"/>
              <a:gd name="connsiteY8936" fmla="*/ 4769942 h 5834063"/>
              <a:gd name="connsiteX8937" fmla="*/ 4926211 w 7009804"/>
              <a:gd name="connsiteY8937" fmla="*/ 4777383 h 5834063"/>
              <a:gd name="connsiteX8938" fmla="*/ 4911328 w 7009804"/>
              <a:gd name="connsiteY8938" fmla="*/ 4769942 h 5834063"/>
              <a:gd name="connsiteX8939" fmla="*/ 4903887 w 7009804"/>
              <a:gd name="connsiteY8939" fmla="*/ 4769942 h 5834063"/>
              <a:gd name="connsiteX8940" fmla="*/ 4941094 w 7009804"/>
              <a:gd name="connsiteY8940" fmla="*/ 4807149 h 5834063"/>
              <a:gd name="connsiteX8941" fmla="*/ 4948535 w 7009804"/>
              <a:gd name="connsiteY8941" fmla="*/ 4814590 h 5834063"/>
              <a:gd name="connsiteX8942" fmla="*/ 4948535 w 7009804"/>
              <a:gd name="connsiteY8942" fmla="*/ 4807149 h 5834063"/>
              <a:gd name="connsiteX8943" fmla="*/ 4941094 w 7009804"/>
              <a:gd name="connsiteY8943" fmla="*/ 4799708 h 5834063"/>
              <a:gd name="connsiteX8944" fmla="*/ 4963418 w 7009804"/>
              <a:gd name="connsiteY8944" fmla="*/ 4807149 h 5834063"/>
              <a:gd name="connsiteX8945" fmla="*/ 4970859 w 7009804"/>
              <a:gd name="connsiteY8945" fmla="*/ 4822032 h 5834063"/>
              <a:gd name="connsiteX8946" fmla="*/ 4967138 w 7009804"/>
              <a:gd name="connsiteY8946" fmla="*/ 4818311 h 5834063"/>
              <a:gd name="connsiteX8947" fmla="*/ 4963418 w 7009804"/>
              <a:gd name="connsiteY8947" fmla="*/ 4814590 h 5834063"/>
              <a:gd name="connsiteX8948" fmla="*/ 4963418 w 7009804"/>
              <a:gd name="connsiteY8948" fmla="*/ 4822032 h 5834063"/>
              <a:gd name="connsiteX8949" fmla="*/ 4978301 w 7009804"/>
              <a:gd name="connsiteY8949" fmla="*/ 4829473 h 5834063"/>
              <a:gd name="connsiteX8950" fmla="*/ 4985742 w 7009804"/>
              <a:gd name="connsiteY8950" fmla="*/ 4836915 h 5834063"/>
              <a:gd name="connsiteX8951" fmla="*/ 4978301 w 7009804"/>
              <a:gd name="connsiteY8951" fmla="*/ 4836915 h 5834063"/>
              <a:gd name="connsiteX8952" fmla="*/ 4970859 w 7009804"/>
              <a:gd name="connsiteY8952" fmla="*/ 4844356 h 5834063"/>
              <a:gd name="connsiteX8953" fmla="*/ 5015508 w 7009804"/>
              <a:gd name="connsiteY8953" fmla="*/ 4866680 h 5834063"/>
              <a:gd name="connsiteX8954" fmla="*/ 5045273 w 7009804"/>
              <a:gd name="connsiteY8954" fmla="*/ 4889004 h 5834063"/>
              <a:gd name="connsiteX8955" fmla="*/ 5052715 w 7009804"/>
              <a:gd name="connsiteY8955" fmla="*/ 4903887 h 5834063"/>
              <a:gd name="connsiteX8956" fmla="*/ 5060156 w 7009804"/>
              <a:gd name="connsiteY8956" fmla="*/ 4911329 h 5834063"/>
              <a:gd name="connsiteX8957" fmla="*/ 5082480 w 7009804"/>
              <a:gd name="connsiteY8957" fmla="*/ 4926211 h 5834063"/>
              <a:gd name="connsiteX8958" fmla="*/ 5082480 w 7009804"/>
              <a:gd name="connsiteY8958" fmla="*/ 4933653 h 5834063"/>
              <a:gd name="connsiteX8959" fmla="*/ 5089922 w 7009804"/>
              <a:gd name="connsiteY8959" fmla="*/ 4933653 h 5834063"/>
              <a:gd name="connsiteX8960" fmla="*/ 5104804 w 7009804"/>
              <a:gd name="connsiteY8960" fmla="*/ 4933653 h 5834063"/>
              <a:gd name="connsiteX8961" fmla="*/ 5112246 w 7009804"/>
              <a:gd name="connsiteY8961" fmla="*/ 4948536 h 5834063"/>
              <a:gd name="connsiteX8962" fmla="*/ 5097363 w 7009804"/>
              <a:gd name="connsiteY8962" fmla="*/ 4948536 h 5834063"/>
              <a:gd name="connsiteX8963" fmla="*/ 5067597 w 7009804"/>
              <a:gd name="connsiteY8963" fmla="*/ 4926211 h 5834063"/>
              <a:gd name="connsiteX8964" fmla="*/ 5067597 w 7009804"/>
              <a:gd name="connsiteY8964" fmla="*/ 4918770 h 5834063"/>
              <a:gd name="connsiteX8965" fmla="*/ 5060156 w 7009804"/>
              <a:gd name="connsiteY8965" fmla="*/ 4918770 h 5834063"/>
              <a:gd name="connsiteX8966" fmla="*/ 5037832 w 7009804"/>
              <a:gd name="connsiteY8966" fmla="*/ 4911329 h 5834063"/>
              <a:gd name="connsiteX8967" fmla="*/ 5015508 w 7009804"/>
              <a:gd name="connsiteY8967" fmla="*/ 4896446 h 5834063"/>
              <a:gd name="connsiteX8968" fmla="*/ 5008066 w 7009804"/>
              <a:gd name="connsiteY8968" fmla="*/ 4896446 h 5834063"/>
              <a:gd name="connsiteX8969" fmla="*/ 5008066 w 7009804"/>
              <a:gd name="connsiteY8969" fmla="*/ 4889004 h 5834063"/>
              <a:gd name="connsiteX8970" fmla="*/ 5000625 w 7009804"/>
              <a:gd name="connsiteY8970" fmla="*/ 4881563 h 5834063"/>
              <a:gd name="connsiteX8971" fmla="*/ 4996904 w 7009804"/>
              <a:gd name="connsiteY8971" fmla="*/ 4892725 h 5834063"/>
              <a:gd name="connsiteX8972" fmla="*/ 5004346 w 7009804"/>
              <a:gd name="connsiteY8972" fmla="*/ 4903887 h 5834063"/>
              <a:gd name="connsiteX8973" fmla="*/ 5011787 w 7009804"/>
              <a:gd name="connsiteY8973" fmla="*/ 4911329 h 5834063"/>
              <a:gd name="connsiteX8974" fmla="*/ 5022949 w 7009804"/>
              <a:gd name="connsiteY8974" fmla="*/ 4911329 h 5834063"/>
              <a:gd name="connsiteX8975" fmla="*/ 5022949 w 7009804"/>
              <a:gd name="connsiteY8975" fmla="*/ 4918770 h 5834063"/>
              <a:gd name="connsiteX8976" fmla="*/ 5037832 w 7009804"/>
              <a:gd name="connsiteY8976" fmla="*/ 4926211 h 5834063"/>
              <a:gd name="connsiteX8977" fmla="*/ 5052715 w 7009804"/>
              <a:gd name="connsiteY8977" fmla="*/ 4933653 h 5834063"/>
              <a:gd name="connsiteX8978" fmla="*/ 5067597 w 7009804"/>
              <a:gd name="connsiteY8978" fmla="*/ 4941094 h 5834063"/>
              <a:gd name="connsiteX8979" fmla="*/ 5075039 w 7009804"/>
              <a:gd name="connsiteY8979" fmla="*/ 4941094 h 5834063"/>
              <a:gd name="connsiteX8980" fmla="*/ 5082480 w 7009804"/>
              <a:gd name="connsiteY8980" fmla="*/ 4955977 h 5834063"/>
              <a:gd name="connsiteX8981" fmla="*/ 5086201 w 7009804"/>
              <a:gd name="connsiteY8981" fmla="*/ 4959698 h 5834063"/>
              <a:gd name="connsiteX8982" fmla="*/ 5089922 w 7009804"/>
              <a:gd name="connsiteY8982" fmla="*/ 4963418 h 5834063"/>
              <a:gd name="connsiteX8983" fmla="*/ 5089922 w 7009804"/>
              <a:gd name="connsiteY8983" fmla="*/ 4974581 h 5834063"/>
              <a:gd name="connsiteX8984" fmla="*/ 5104804 w 7009804"/>
              <a:gd name="connsiteY8984" fmla="*/ 4978301 h 5834063"/>
              <a:gd name="connsiteX8985" fmla="*/ 5112246 w 7009804"/>
              <a:gd name="connsiteY8985" fmla="*/ 4985743 h 5834063"/>
              <a:gd name="connsiteX8986" fmla="*/ 5119687 w 7009804"/>
              <a:gd name="connsiteY8986" fmla="*/ 4993184 h 5834063"/>
              <a:gd name="connsiteX8987" fmla="*/ 5130849 w 7009804"/>
              <a:gd name="connsiteY8987" fmla="*/ 4989463 h 5834063"/>
              <a:gd name="connsiteX8988" fmla="*/ 5134570 w 7009804"/>
              <a:gd name="connsiteY8988" fmla="*/ 4993184 h 5834063"/>
              <a:gd name="connsiteX8989" fmla="*/ 5145732 w 7009804"/>
              <a:gd name="connsiteY8989" fmla="*/ 5004346 h 5834063"/>
              <a:gd name="connsiteX8990" fmla="*/ 5156894 w 7009804"/>
              <a:gd name="connsiteY8990" fmla="*/ 5015508 h 5834063"/>
              <a:gd name="connsiteX8991" fmla="*/ 5171777 w 7009804"/>
              <a:gd name="connsiteY8991" fmla="*/ 5037833 h 5834063"/>
              <a:gd name="connsiteX8992" fmla="*/ 5186660 w 7009804"/>
              <a:gd name="connsiteY8992" fmla="*/ 5045274 h 5834063"/>
              <a:gd name="connsiteX8993" fmla="*/ 5208984 w 7009804"/>
              <a:gd name="connsiteY8993" fmla="*/ 5060157 h 5834063"/>
              <a:gd name="connsiteX8994" fmla="*/ 5208984 w 7009804"/>
              <a:gd name="connsiteY8994" fmla="*/ 5067598 h 5834063"/>
              <a:gd name="connsiteX8995" fmla="*/ 5194101 w 7009804"/>
              <a:gd name="connsiteY8995" fmla="*/ 5060157 h 5834063"/>
              <a:gd name="connsiteX8996" fmla="*/ 5179219 w 7009804"/>
              <a:gd name="connsiteY8996" fmla="*/ 5052715 h 5834063"/>
              <a:gd name="connsiteX8997" fmla="*/ 5201543 w 7009804"/>
              <a:gd name="connsiteY8997" fmla="*/ 5075040 h 5834063"/>
              <a:gd name="connsiteX8998" fmla="*/ 5235029 w 7009804"/>
              <a:gd name="connsiteY8998" fmla="*/ 5101084 h 5834063"/>
              <a:gd name="connsiteX8999" fmla="*/ 5261074 w 7009804"/>
              <a:gd name="connsiteY8999" fmla="*/ 5119688 h 5834063"/>
              <a:gd name="connsiteX9000" fmla="*/ 5290840 w 7009804"/>
              <a:gd name="connsiteY9000" fmla="*/ 5142012 h 5834063"/>
              <a:gd name="connsiteX9001" fmla="*/ 5305722 w 7009804"/>
              <a:gd name="connsiteY9001" fmla="*/ 5156895 h 5834063"/>
              <a:gd name="connsiteX9002" fmla="*/ 5313164 w 7009804"/>
              <a:gd name="connsiteY9002" fmla="*/ 5156895 h 5834063"/>
              <a:gd name="connsiteX9003" fmla="*/ 5320605 w 7009804"/>
              <a:gd name="connsiteY9003" fmla="*/ 5168057 h 5834063"/>
              <a:gd name="connsiteX9004" fmla="*/ 5331767 w 7009804"/>
              <a:gd name="connsiteY9004" fmla="*/ 5175499 h 5834063"/>
              <a:gd name="connsiteX9005" fmla="*/ 5346650 w 7009804"/>
              <a:gd name="connsiteY9005" fmla="*/ 5186661 h 5834063"/>
              <a:gd name="connsiteX9006" fmla="*/ 5365254 w 7009804"/>
              <a:gd name="connsiteY9006" fmla="*/ 5201543 h 5834063"/>
              <a:gd name="connsiteX9007" fmla="*/ 5432226 w 7009804"/>
              <a:gd name="connsiteY9007" fmla="*/ 5246192 h 5834063"/>
              <a:gd name="connsiteX9008" fmla="*/ 5439668 w 7009804"/>
              <a:gd name="connsiteY9008" fmla="*/ 5253633 h 5834063"/>
              <a:gd name="connsiteX9009" fmla="*/ 5447109 w 7009804"/>
              <a:gd name="connsiteY9009" fmla="*/ 5268516 h 5834063"/>
              <a:gd name="connsiteX9010" fmla="*/ 5461992 w 7009804"/>
              <a:gd name="connsiteY9010" fmla="*/ 5283399 h 5834063"/>
              <a:gd name="connsiteX9011" fmla="*/ 5476875 w 7009804"/>
              <a:gd name="connsiteY9011" fmla="*/ 5290840 h 5834063"/>
              <a:gd name="connsiteX9012" fmla="*/ 5484316 w 7009804"/>
              <a:gd name="connsiteY9012" fmla="*/ 5298282 h 5834063"/>
              <a:gd name="connsiteX9013" fmla="*/ 5491758 w 7009804"/>
              <a:gd name="connsiteY9013" fmla="*/ 5298282 h 5834063"/>
              <a:gd name="connsiteX9014" fmla="*/ 5495478 w 7009804"/>
              <a:gd name="connsiteY9014" fmla="*/ 5305723 h 5834063"/>
              <a:gd name="connsiteX9015" fmla="*/ 5506640 w 7009804"/>
              <a:gd name="connsiteY9015" fmla="*/ 5313165 h 5834063"/>
              <a:gd name="connsiteX9016" fmla="*/ 5521523 w 7009804"/>
              <a:gd name="connsiteY9016" fmla="*/ 5335489 h 5834063"/>
              <a:gd name="connsiteX9017" fmla="*/ 5536406 w 7009804"/>
              <a:gd name="connsiteY9017" fmla="*/ 5357813 h 5834063"/>
              <a:gd name="connsiteX9018" fmla="*/ 5543847 w 7009804"/>
              <a:gd name="connsiteY9018" fmla="*/ 5350372 h 5834063"/>
              <a:gd name="connsiteX9019" fmla="*/ 5536406 w 7009804"/>
              <a:gd name="connsiteY9019" fmla="*/ 5350372 h 5834063"/>
              <a:gd name="connsiteX9020" fmla="*/ 5528965 w 7009804"/>
              <a:gd name="connsiteY9020" fmla="*/ 5342930 h 5834063"/>
              <a:gd name="connsiteX9021" fmla="*/ 5551289 w 7009804"/>
              <a:gd name="connsiteY9021" fmla="*/ 5350372 h 5834063"/>
              <a:gd name="connsiteX9022" fmla="*/ 5581054 w 7009804"/>
              <a:gd name="connsiteY9022" fmla="*/ 5372696 h 5834063"/>
              <a:gd name="connsiteX9023" fmla="*/ 5588496 w 7009804"/>
              <a:gd name="connsiteY9023" fmla="*/ 5380137 h 5834063"/>
              <a:gd name="connsiteX9024" fmla="*/ 5618262 w 7009804"/>
              <a:gd name="connsiteY9024" fmla="*/ 5402461 h 5834063"/>
              <a:gd name="connsiteX9025" fmla="*/ 5633144 w 7009804"/>
              <a:gd name="connsiteY9025" fmla="*/ 5417344 h 5834063"/>
              <a:gd name="connsiteX9026" fmla="*/ 5648027 w 7009804"/>
              <a:gd name="connsiteY9026" fmla="*/ 5424786 h 5834063"/>
              <a:gd name="connsiteX9027" fmla="*/ 5662910 w 7009804"/>
              <a:gd name="connsiteY9027" fmla="*/ 5439668 h 5834063"/>
              <a:gd name="connsiteX9028" fmla="*/ 5692676 w 7009804"/>
              <a:gd name="connsiteY9028" fmla="*/ 5461993 h 5834063"/>
              <a:gd name="connsiteX9029" fmla="*/ 5729883 w 7009804"/>
              <a:gd name="connsiteY9029" fmla="*/ 5499200 h 5834063"/>
              <a:gd name="connsiteX9030" fmla="*/ 5700117 w 7009804"/>
              <a:gd name="connsiteY9030" fmla="*/ 5476875 h 5834063"/>
              <a:gd name="connsiteX9031" fmla="*/ 5666631 w 7009804"/>
              <a:gd name="connsiteY9031" fmla="*/ 5450831 h 5834063"/>
              <a:gd name="connsiteX9032" fmla="*/ 5648027 w 7009804"/>
              <a:gd name="connsiteY9032" fmla="*/ 5439668 h 5834063"/>
              <a:gd name="connsiteX9033" fmla="*/ 5633144 w 7009804"/>
              <a:gd name="connsiteY9033" fmla="*/ 5439668 h 5834063"/>
              <a:gd name="connsiteX9034" fmla="*/ 5640586 w 7009804"/>
              <a:gd name="connsiteY9034" fmla="*/ 5447110 h 5834063"/>
              <a:gd name="connsiteX9035" fmla="*/ 5662910 w 7009804"/>
              <a:gd name="connsiteY9035" fmla="*/ 5465713 h 5834063"/>
              <a:gd name="connsiteX9036" fmla="*/ 5662910 w 7009804"/>
              <a:gd name="connsiteY9036" fmla="*/ 5476875 h 5834063"/>
              <a:gd name="connsiteX9037" fmla="*/ 5685234 w 7009804"/>
              <a:gd name="connsiteY9037" fmla="*/ 5484317 h 5834063"/>
              <a:gd name="connsiteX9038" fmla="*/ 5685234 w 7009804"/>
              <a:gd name="connsiteY9038" fmla="*/ 5491758 h 5834063"/>
              <a:gd name="connsiteX9039" fmla="*/ 5692676 w 7009804"/>
              <a:gd name="connsiteY9039" fmla="*/ 5491758 h 5834063"/>
              <a:gd name="connsiteX9040" fmla="*/ 5707558 w 7009804"/>
              <a:gd name="connsiteY9040" fmla="*/ 5502920 h 5834063"/>
              <a:gd name="connsiteX9041" fmla="*/ 5722441 w 7009804"/>
              <a:gd name="connsiteY9041" fmla="*/ 5514083 h 5834063"/>
              <a:gd name="connsiteX9042" fmla="*/ 5752207 w 7009804"/>
              <a:gd name="connsiteY9042" fmla="*/ 5543848 h 5834063"/>
              <a:gd name="connsiteX9043" fmla="*/ 5737324 w 7009804"/>
              <a:gd name="connsiteY9043" fmla="*/ 5543848 h 5834063"/>
              <a:gd name="connsiteX9044" fmla="*/ 5737324 w 7009804"/>
              <a:gd name="connsiteY9044" fmla="*/ 5536407 h 5834063"/>
              <a:gd name="connsiteX9045" fmla="*/ 5707558 w 7009804"/>
              <a:gd name="connsiteY9045" fmla="*/ 5528965 h 5834063"/>
              <a:gd name="connsiteX9046" fmla="*/ 5692676 w 7009804"/>
              <a:gd name="connsiteY9046" fmla="*/ 5521524 h 5834063"/>
              <a:gd name="connsiteX9047" fmla="*/ 5688955 w 7009804"/>
              <a:gd name="connsiteY9047" fmla="*/ 5506641 h 5834063"/>
              <a:gd name="connsiteX9048" fmla="*/ 5677793 w 7009804"/>
              <a:gd name="connsiteY9048" fmla="*/ 5502920 h 5834063"/>
              <a:gd name="connsiteX9049" fmla="*/ 5670351 w 7009804"/>
              <a:gd name="connsiteY9049" fmla="*/ 5499200 h 5834063"/>
              <a:gd name="connsiteX9050" fmla="*/ 5662910 w 7009804"/>
              <a:gd name="connsiteY9050" fmla="*/ 5491758 h 5834063"/>
              <a:gd name="connsiteX9051" fmla="*/ 5648027 w 7009804"/>
              <a:gd name="connsiteY9051" fmla="*/ 5484317 h 5834063"/>
              <a:gd name="connsiteX9052" fmla="*/ 5625703 w 7009804"/>
              <a:gd name="connsiteY9052" fmla="*/ 5469434 h 5834063"/>
              <a:gd name="connsiteX9053" fmla="*/ 5610820 w 7009804"/>
              <a:gd name="connsiteY9053" fmla="*/ 5458272 h 5834063"/>
              <a:gd name="connsiteX9054" fmla="*/ 5595937 w 7009804"/>
              <a:gd name="connsiteY9054" fmla="*/ 5447110 h 5834063"/>
              <a:gd name="connsiteX9055" fmla="*/ 5562451 w 7009804"/>
              <a:gd name="connsiteY9055" fmla="*/ 5428506 h 5834063"/>
              <a:gd name="connsiteX9056" fmla="*/ 5536406 w 7009804"/>
              <a:gd name="connsiteY9056" fmla="*/ 5402461 h 5834063"/>
              <a:gd name="connsiteX9057" fmla="*/ 5528965 w 7009804"/>
              <a:gd name="connsiteY9057" fmla="*/ 5395020 h 5834063"/>
              <a:gd name="connsiteX9058" fmla="*/ 5521523 w 7009804"/>
              <a:gd name="connsiteY9058" fmla="*/ 5395020 h 5834063"/>
              <a:gd name="connsiteX9059" fmla="*/ 5502920 w 7009804"/>
              <a:gd name="connsiteY9059" fmla="*/ 5372696 h 5834063"/>
              <a:gd name="connsiteX9060" fmla="*/ 5476875 w 7009804"/>
              <a:gd name="connsiteY9060" fmla="*/ 5350372 h 5834063"/>
              <a:gd name="connsiteX9061" fmla="*/ 5473154 w 7009804"/>
              <a:gd name="connsiteY9061" fmla="*/ 5350372 h 5834063"/>
              <a:gd name="connsiteX9062" fmla="*/ 5469433 w 7009804"/>
              <a:gd name="connsiteY9062" fmla="*/ 5346651 h 5834063"/>
              <a:gd name="connsiteX9063" fmla="*/ 5465713 w 7009804"/>
              <a:gd name="connsiteY9063" fmla="*/ 5339209 h 5834063"/>
              <a:gd name="connsiteX9064" fmla="*/ 5454551 w 7009804"/>
              <a:gd name="connsiteY9064" fmla="*/ 5331768 h 5834063"/>
              <a:gd name="connsiteX9065" fmla="*/ 5439668 w 7009804"/>
              <a:gd name="connsiteY9065" fmla="*/ 5324327 h 5834063"/>
              <a:gd name="connsiteX9066" fmla="*/ 5424785 w 7009804"/>
              <a:gd name="connsiteY9066" fmla="*/ 5313165 h 5834063"/>
              <a:gd name="connsiteX9067" fmla="*/ 5406181 w 7009804"/>
              <a:gd name="connsiteY9067" fmla="*/ 5298282 h 5834063"/>
              <a:gd name="connsiteX9068" fmla="*/ 5402461 w 7009804"/>
              <a:gd name="connsiteY9068" fmla="*/ 5287120 h 5834063"/>
              <a:gd name="connsiteX9069" fmla="*/ 5395019 w 7009804"/>
              <a:gd name="connsiteY9069" fmla="*/ 5283399 h 5834063"/>
              <a:gd name="connsiteX9070" fmla="*/ 5387578 w 7009804"/>
              <a:gd name="connsiteY9070" fmla="*/ 5279678 h 5834063"/>
              <a:gd name="connsiteX9071" fmla="*/ 5380137 w 7009804"/>
              <a:gd name="connsiteY9071" fmla="*/ 5275958 h 5834063"/>
              <a:gd name="connsiteX9072" fmla="*/ 5357812 w 7009804"/>
              <a:gd name="connsiteY9072" fmla="*/ 5268516 h 5834063"/>
              <a:gd name="connsiteX9073" fmla="*/ 5372695 w 7009804"/>
              <a:gd name="connsiteY9073" fmla="*/ 5290840 h 5834063"/>
              <a:gd name="connsiteX9074" fmla="*/ 5387578 w 7009804"/>
              <a:gd name="connsiteY9074" fmla="*/ 5302002 h 5834063"/>
              <a:gd name="connsiteX9075" fmla="*/ 5395019 w 7009804"/>
              <a:gd name="connsiteY9075" fmla="*/ 5305723 h 5834063"/>
              <a:gd name="connsiteX9076" fmla="*/ 5398740 w 7009804"/>
              <a:gd name="connsiteY9076" fmla="*/ 5309444 h 5834063"/>
              <a:gd name="connsiteX9077" fmla="*/ 5409902 w 7009804"/>
              <a:gd name="connsiteY9077" fmla="*/ 5320606 h 5834063"/>
              <a:gd name="connsiteX9078" fmla="*/ 5428506 w 7009804"/>
              <a:gd name="connsiteY9078" fmla="*/ 5328047 h 5834063"/>
              <a:gd name="connsiteX9079" fmla="*/ 5432226 w 7009804"/>
              <a:gd name="connsiteY9079" fmla="*/ 5335489 h 5834063"/>
              <a:gd name="connsiteX9080" fmla="*/ 5447109 w 7009804"/>
              <a:gd name="connsiteY9080" fmla="*/ 5350372 h 5834063"/>
              <a:gd name="connsiteX9081" fmla="*/ 5461992 w 7009804"/>
              <a:gd name="connsiteY9081" fmla="*/ 5365254 h 5834063"/>
              <a:gd name="connsiteX9082" fmla="*/ 5469433 w 7009804"/>
              <a:gd name="connsiteY9082" fmla="*/ 5372696 h 5834063"/>
              <a:gd name="connsiteX9083" fmla="*/ 5484316 w 7009804"/>
              <a:gd name="connsiteY9083" fmla="*/ 5380137 h 5834063"/>
              <a:gd name="connsiteX9084" fmla="*/ 5506640 w 7009804"/>
              <a:gd name="connsiteY9084" fmla="*/ 5398741 h 5834063"/>
              <a:gd name="connsiteX9085" fmla="*/ 5521523 w 7009804"/>
              <a:gd name="connsiteY9085" fmla="*/ 5409903 h 5834063"/>
              <a:gd name="connsiteX9086" fmla="*/ 5536406 w 7009804"/>
              <a:gd name="connsiteY9086" fmla="*/ 5424786 h 5834063"/>
              <a:gd name="connsiteX9087" fmla="*/ 5558730 w 7009804"/>
              <a:gd name="connsiteY9087" fmla="*/ 5447110 h 5834063"/>
              <a:gd name="connsiteX9088" fmla="*/ 5547568 w 7009804"/>
              <a:gd name="connsiteY9088" fmla="*/ 5450831 h 5834063"/>
              <a:gd name="connsiteX9089" fmla="*/ 5547568 w 7009804"/>
              <a:gd name="connsiteY9089" fmla="*/ 5439668 h 5834063"/>
              <a:gd name="connsiteX9090" fmla="*/ 5543847 w 7009804"/>
              <a:gd name="connsiteY9090" fmla="*/ 5435948 h 5834063"/>
              <a:gd name="connsiteX9091" fmla="*/ 5532685 w 7009804"/>
              <a:gd name="connsiteY9091" fmla="*/ 5432227 h 5834063"/>
              <a:gd name="connsiteX9092" fmla="*/ 5521523 w 7009804"/>
              <a:gd name="connsiteY9092" fmla="*/ 5428506 h 5834063"/>
              <a:gd name="connsiteX9093" fmla="*/ 5514082 w 7009804"/>
              <a:gd name="connsiteY9093" fmla="*/ 5424786 h 5834063"/>
              <a:gd name="connsiteX9094" fmla="*/ 5510361 w 7009804"/>
              <a:gd name="connsiteY9094" fmla="*/ 5417344 h 5834063"/>
              <a:gd name="connsiteX9095" fmla="*/ 5499199 w 7009804"/>
              <a:gd name="connsiteY9095" fmla="*/ 5406182 h 5834063"/>
              <a:gd name="connsiteX9096" fmla="*/ 5480596 w 7009804"/>
              <a:gd name="connsiteY9096" fmla="*/ 5395020 h 5834063"/>
              <a:gd name="connsiteX9097" fmla="*/ 5461992 w 7009804"/>
              <a:gd name="connsiteY9097" fmla="*/ 5380137 h 5834063"/>
              <a:gd name="connsiteX9098" fmla="*/ 5439668 w 7009804"/>
              <a:gd name="connsiteY9098" fmla="*/ 5365254 h 5834063"/>
              <a:gd name="connsiteX9099" fmla="*/ 5432226 w 7009804"/>
              <a:gd name="connsiteY9099" fmla="*/ 5350372 h 5834063"/>
              <a:gd name="connsiteX9100" fmla="*/ 5424785 w 7009804"/>
              <a:gd name="connsiteY9100" fmla="*/ 5346651 h 5834063"/>
              <a:gd name="connsiteX9101" fmla="*/ 5417344 w 7009804"/>
              <a:gd name="connsiteY9101" fmla="*/ 5342930 h 5834063"/>
              <a:gd name="connsiteX9102" fmla="*/ 5409902 w 7009804"/>
              <a:gd name="connsiteY9102" fmla="*/ 5342930 h 5834063"/>
              <a:gd name="connsiteX9103" fmla="*/ 5406181 w 7009804"/>
              <a:gd name="connsiteY9103" fmla="*/ 5331768 h 5834063"/>
              <a:gd name="connsiteX9104" fmla="*/ 5395019 w 7009804"/>
              <a:gd name="connsiteY9104" fmla="*/ 5324327 h 5834063"/>
              <a:gd name="connsiteX9105" fmla="*/ 5383857 w 7009804"/>
              <a:gd name="connsiteY9105" fmla="*/ 5316885 h 5834063"/>
              <a:gd name="connsiteX9106" fmla="*/ 5376416 w 7009804"/>
              <a:gd name="connsiteY9106" fmla="*/ 5313165 h 5834063"/>
              <a:gd name="connsiteX9107" fmla="*/ 5372695 w 7009804"/>
              <a:gd name="connsiteY9107" fmla="*/ 5309444 h 5834063"/>
              <a:gd name="connsiteX9108" fmla="*/ 5365254 w 7009804"/>
              <a:gd name="connsiteY9108" fmla="*/ 5305723 h 5834063"/>
              <a:gd name="connsiteX9109" fmla="*/ 5357812 w 7009804"/>
              <a:gd name="connsiteY9109" fmla="*/ 5298282 h 5834063"/>
              <a:gd name="connsiteX9110" fmla="*/ 5346650 w 7009804"/>
              <a:gd name="connsiteY9110" fmla="*/ 5290840 h 5834063"/>
              <a:gd name="connsiteX9111" fmla="*/ 5335488 w 7009804"/>
              <a:gd name="connsiteY9111" fmla="*/ 5283399 h 5834063"/>
              <a:gd name="connsiteX9112" fmla="*/ 5313164 w 7009804"/>
              <a:gd name="connsiteY9112" fmla="*/ 5268516 h 5834063"/>
              <a:gd name="connsiteX9113" fmla="*/ 5298281 w 7009804"/>
              <a:gd name="connsiteY9113" fmla="*/ 5253633 h 5834063"/>
              <a:gd name="connsiteX9114" fmla="*/ 5275957 w 7009804"/>
              <a:gd name="connsiteY9114" fmla="*/ 5246192 h 5834063"/>
              <a:gd name="connsiteX9115" fmla="*/ 5261074 w 7009804"/>
              <a:gd name="connsiteY9115" fmla="*/ 5223868 h 5834063"/>
              <a:gd name="connsiteX9116" fmla="*/ 5261074 w 7009804"/>
              <a:gd name="connsiteY9116" fmla="*/ 5231309 h 5834063"/>
              <a:gd name="connsiteX9117" fmla="*/ 5253633 w 7009804"/>
              <a:gd name="connsiteY9117" fmla="*/ 5238750 h 5834063"/>
              <a:gd name="connsiteX9118" fmla="*/ 5249912 w 7009804"/>
              <a:gd name="connsiteY9118" fmla="*/ 5235030 h 5834063"/>
              <a:gd name="connsiteX9119" fmla="*/ 5253633 w 7009804"/>
              <a:gd name="connsiteY9119" fmla="*/ 5231309 h 5834063"/>
              <a:gd name="connsiteX9120" fmla="*/ 5253633 w 7009804"/>
              <a:gd name="connsiteY9120" fmla="*/ 5223868 h 5834063"/>
              <a:gd name="connsiteX9121" fmla="*/ 5223867 w 7009804"/>
              <a:gd name="connsiteY9121" fmla="*/ 5201543 h 5834063"/>
              <a:gd name="connsiteX9122" fmla="*/ 5212705 w 7009804"/>
              <a:gd name="connsiteY9122" fmla="*/ 5190381 h 5834063"/>
              <a:gd name="connsiteX9123" fmla="*/ 5201543 w 7009804"/>
              <a:gd name="connsiteY9123" fmla="*/ 5186661 h 5834063"/>
              <a:gd name="connsiteX9124" fmla="*/ 5186660 w 7009804"/>
              <a:gd name="connsiteY9124" fmla="*/ 5186661 h 5834063"/>
              <a:gd name="connsiteX9125" fmla="*/ 5194101 w 7009804"/>
              <a:gd name="connsiteY9125" fmla="*/ 5179219 h 5834063"/>
              <a:gd name="connsiteX9126" fmla="*/ 5186660 w 7009804"/>
              <a:gd name="connsiteY9126" fmla="*/ 5171778 h 5834063"/>
              <a:gd name="connsiteX9127" fmla="*/ 5179219 w 7009804"/>
              <a:gd name="connsiteY9127" fmla="*/ 5171778 h 5834063"/>
              <a:gd name="connsiteX9128" fmla="*/ 5179219 w 7009804"/>
              <a:gd name="connsiteY9128" fmla="*/ 5164336 h 5834063"/>
              <a:gd name="connsiteX9129" fmla="*/ 5164336 w 7009804"/>
              <a:gd name="connsiteY9129" fmla="*/ 5156895 h 5834063"/>
              <a:gd name="connsiteX9130" fmla="*/ 5142012 w 7009804"/>
              <a:gd name="connsiteY9130" fmla="*/ 5142012 h 5834063"/>
              <a:gd name="connsiteX9131" fmla="*/ 5127129 w 7009804"/>
              <a:gd name="connsiteY9131" fmla="*/ 5134571 h 5834063"/>
              <a:gd name="connsiteX9132" fmla="*/ 5119687 w 7009804"/>
              <a:gd name="connsiteY9132" fmla="*/ 5127129 h 5834063"/>
              <a:gd name="connsiteX9133" fmla="*/ 5104804 w 7009804"/>
              <a:gd name="connsiteY9133" fmla="*/ 5119688 h 5834063"/>
              <a:gd name="connsiteX9134" fmla="*/ 5092737 w 7009804"/>
              <a:gd name="connsiteY9134" fmla="*/ 5113654 h 5834063"/>
              <a:gd name="connsiteX9135" fmla="*/ 5092297 w 7009804"/>
              <a:gd name="connsiteY9135" fmla="*/ 5115512 h 5834063"/>
              <a:gd name="connsiteX9136" fmla="*/ 5086835 w 7009804"/>
              <a:gd name="connsiteY9136" fmla="*/ 5111369 h 5834063"/>
              <a:gd name="connsiteX9137" fmla="*/ 5087258 w 7009804"/>
              <a:gd name="connsiteY9137" fmla="*/ 5109583 h 5834063"/>
              <a:gd name="connsiteX9138" fmla="*/ 5082480 w 7009804"/>
              <a:gd name="connsiteY9138" fmla="*/ 5104805 h 5834063"/>
              <a:gd name="connsiteX9139" fmla="*/ 5075039 w 7009804"/>
              <a:gd name="connsiteY9139" fmla="*/ 5104805 h 5834063"/>
              <a:gd name="connsiteX9140" fmla="*/ 5075039 w 7009804"/>
              <a:gd name="connsiteY9140" fmla="*/ 5099234 h 5834063"/>
              <a:gd name="connsiteX9141" fmla="*/ 5071090 w 7009804"/>
              <a:gd name="connsiteY9141" fmla="*/ 5096238 h 5834063"/>
              <a:gd name="connsiteX9142" fmla="*/ 5075039 w 7009804"/>
              <a:gd name="connsiteY9142" fmla="*/ 5094120 h 5834063"/>
              <a:gd name="connsiteX9143" fmla="*/ 5075039 w 7009804"/>
              <a:gd name="connsiteY9143" fmla="*/ 5089922 h 5834063"/>
              <a:gd name="connsiteX9144" fmla="*/ 5060156 w 7009804"/>
              <a:gd name="connsiteY9144" fmla="*/ 5082481 h 5834063"/>
              <a:gd name="connsiteX9145" fmla="*/ 5045273 w 7009804"/>
              <a:gd name="connsiteY9145" fmla="*/ 5082481 h 5834063"/>
              <a:gd name="connsiteX9146" fmla="*/ 5041553 w 7009804"/>
              <a:gd name="connsiteY9146" fmla="*/ 5078760 h 5834063"/>
              <a:gd name="connsiteX9147" fmla="*/ 5030390 w 7009804"/>
              <a:gd name="connsiteY9147" fmla="*/ 5075040 h 5834063"/>
              <a:gd name="connsiteX9148" fmla="*/ 5030390 w 7009804"/>
              <a:gd name="connsiteY9148" fmla="*/ 5067598 h 5834063"/>
              <a:gd name="connsiteX9149" fmla="*/ 5022949 w 7009804"/>
              <a:gd name="connsiteY9149" fmla="*/ 5067598 h 5834063"/>
              <a:gd name="connsiteX9150" fmla="*/ 5022949 w 7009804"/>
              <a:gd name="connsiteY9150" fmla="*/ 5060157 h 5834063"/>
              <a:gd name="connsiteX9151" fmla="*/ 5019228 w 7009804"/>
              <a:gd name="connsiteY9151" fmla="*/ 5052715 h 5834063"/>
              <a:gd name="connsiteX9152" fmla="*/ 5008066 w 7009804"/>
              <a:gd name="connsiteY9152" fmla="*/ 5052715 h 5834063"/>
              <a:gd name="connsiteX9153" fmla="*/ 4997202 w 7009804"/>
              <a:gd name="connsiteY9153" fmla="*/ 5049094 h 5834063"/>
              <a:gd name="connsiteX9154" fmla="*/ 4998171 w 7009804"/>
              <a:gd name="connsiteY9154" fmla="*/ 5050468 h 5834063"/>
              <a:gd name="connsiteX9155" fmla="*/ 5006683 w 7009804"/>
              <a:gd name="connsiteY9155" fmla="*/ 5055334 h 5834063"/>
              <a:gd name="connsiteX9156" fmla="*/ 5008454 w 7009804"/>
              <a:gd name="connsiteY9156" fmla="*/ 5061455 h 5834063"/>
              <a:gd name="connsiteX9157" fmla="*/ 5002993 w 7009804"/>
              <a:gd name="connsiteY9157" fmla="*/ 5057311 h 5834063"/>
              <a:gd name="connsiteX9158" fmla="*/ 4995120 w 7009804"/>
              <a:gd name="connsiteY9158" fmla="*/ 5049746 h 5834063"/>
              <a:gd name="connsiteX9159" fmla="*/ 4996893 w 7009804"/>
              <a:gd name="connsiteY9159" fmla="*/ 5055867 h 5834063"/>
              <a:gd name="connsiteX9160" fmla="*/ 4992069 w 7009804"/>
              <a:gd name="connsiteY9160" fmla="*/ 5049024 h 5834063"/>
              <a:gd name="connsiteX9161" fmla="*/ 4988213 w 7009804"/>
              <a:gd name="connsiteY9161" fmla="*/ 5046098 h 5834063"/>
              <a:gd name="connsiteX9162" fmla="*/ 4985742 w 7009804"/>
              <a:gd name="connsiteY9162" fmla="*/ 5045274 h 5834063"/>
              <a:gd name="connsiteX9163" fmla="*/ 4986754 w 7009804"/>
              <a:gd name="connsiteY9163" fmla="*/ 5044263 h 5834063"/>
              <a:gd name="connsiteX9164" fmla="*/ 4987247 w 7009804"/>
              <a:gd name="connsiteY9164" fmla="*/ 5042180 h 5834063"/>
              <a:gd name="connsiteX9165" fmla="*/ 4988258 w 7009804"/>
              <a:gd name="connsiteY9165" fmla="*/ 5042758 h 5834063"/>
              <a:gd name="connsiteX9166" fmla="*/ 4993183 w 7009804"/>
              <a:gd name="connsiteY9166" fmla="*/ 5037833 h 5834063"/>
              <a:gd name="connsiteX9167" fmla="*/ 4978301 w 7009804"/>
              <a:gd name="connsiteY9167" fmla="*/ 5030391 h 5834063"/>
              <a:gd name="connsiteX9168" fmla="*/ 4967901 w 7009804"/>
              <a:gd name="connsiteY9168" fmla="*/ 5027502 h 5834063"/>
              <a:gd name="connsiteX9169" fmla="*/ 4979054 w 7009804"/>
              <a:gd name="connsiteY9169" fmla="*/ 5035965 h 5834063"/>
              <a:gd name="connsiteX9170" fmla="*/ 4973767 w 7009804"/>
              <a:gd name="connsiteY9170" fmla="*/ 5044692 h 5834063"/>
              <a:gd name="connsiteX9171" fmla="*/ 4964122 w 7009804"/>
              <a:gd name="connsiteY9171" fmla="*/ 5031005 h 5834063"/>
              <a:gd name="connsiteX9172" fmla="*/ 4958364 w 7009804"/>
              <a:gd name="connsiteY9172" fmla="*/ 5024853 h 5834063"/>
              <a:gd name="connsiteX9173" fmla="*/ 4944815 w 7009804"/>
              <a:gd name="connsiteY9173" fmla="*/ 5021090 h 5834063"/>
              <a:gd name="connsiteX9174" fmla="*/ 4918769 w 7009804"/>
              <a:gd name="connsiteY9174" fmla="*/ 4993184 h 5834063"/>
              <a:gd name="connsiteX9175" fmla="*/ 4922490 w 7009804"/>
              <a:gd name="connsiteY9175" fmla="*/ 4989463 h 5834063"/>
              <a:gd name="connsiteX9176" fmla="*/ 4926211 w 7009804"/>
              <a:gd name="connsiteY9176" fmla="*/ 4993184 h 5834063"/>
              <a:gd name="connsiteX9177" fmla="*/ 4928721 w 7009804"/>
              <a:gd name="connsiteY9177" fmla="*/ 4993184 h 5834063"/>
              <a:gd name="connsiteX9178" fmla="*/ 4922984 w 7009804"/>
              <a:gd name="connsiteY9178" fmla="*/ 4987055 h 5834063"/>
              <a:gd name="connsiteX9179" fmla="*/ 4912061 w 7009804"/>
              <a:gd name="connsiteY9179" fmla="*/ 4978768 h 5834063"/>
              <a:gd name="connsiteX9180" fmla="*/ 4912418 w 7009804"/>
              <a:gd name="connsiteY9180" fmla="*/ 4977258 h 5834063"/>
              <a:gd name="connsiteX9181" fmla="*/ 4903887 w 7009804"/>
              <a:gd name="connsiteY9181" fmla="*/ 4970860 h 5834063"/>
              <a:gd name="connsiteX9182" fmla="*/ 4903887 w 7009804"/>
              <a:gd name="connsiteY9182" fmla="*/ 4976833 h 5834063"/>
              <a:gd name="connsiteX9183" fmla="*/ 4905960 w 7009804"/>
              <a:gd name="connsiteY9183" fmla="*/ 4977324 h 5834063"/>
              <a:gd name="connsiteX9184" fmla="*/ 4939718 w 7009804"/>
              <a:gd name="connsiteY9184" fmla="*/ 5025228 h 5834063"/>
              <a:gd name="connsiteX9185" fmla="*/ 4947593 w 7009804"/>
              <a:gd name="connsiteY9185" fmla="*/ 5033640 h 5834063"/>
              <a:gd name="connsiteX9186" fmla="*/ 4963418 w 7009804"/>
              <a:gd name="connsiteY9186" fmla="*/ 5041553 h 5834063"/>
              <a:gd name="connsiteX9187" fmla="*/ 4978301 w 7009804"/>
              <a:gd name="connsiteY9187" fmla="*/ 5052715 h 5834063"/>
              <a:gd name="connsiteX9188" fmla="*/ 4984346 w 7009804"/>
              <a:gd name="connsiteY9188" fmla="*/ 5061782 h 5834063"/>
              <a:gd name="connsiteX9189" fmla="*/ 4986781 w 7009804"/>
              <a:gd name="connsiteY9189" fmla="*/ 5064656 h 5834063"/>
              <a:gd name="connsiteX9190" fmla="*/ 5000625 w 7009804"/>
              <a:gd name="connsiteY9190" fmla="*/ 5075040 h 5834063"/>
              <a:gd name="connsiteX9191" fmla="*/ 5008066 w 7009804"/>
              <a:gd name="connsiteY9191" fmla="*/ 5089922 h 5834063"/>
              <a:gd name="connsiteX9192" fmla="*/ 5014601 w 7009804"/>
              <a:gd name="connsiteY9192" fmla="*/ 5089922 h 5834063"/>
              <a:gd name="connsiteX9193" fmla="*/ 5014905 w 7009804"/>
              <a:gd name="connsiteY9193" fmla="*/ 5088641 h 5834063"/>
              <a:gd name="connsiteX9194" fmla="*/ 5020319 w 7009804"/>
              <a:gd name="connsiteY9194" fmla="*/ 5089922 h 5834063"/>
              <a:gd name="connsiteX9195" fmla="*/ 5022949 w 7009804"/>
              <a:gd name="connsiteY9195" fmla="*/ 5089922 h 5834063"/>
              <a:gd name="connsiteX9196" fmla="*/ 5037832 w 7009804"/>
              <a:gd name="connsiteY9196" fmla="*/ 5089922 h 5834063"/>
              <a:gd name="connsiteX9197" fmla="*/ 5044659 w 7009804"/>
              <a:gd name="connsiteY9197" fmla="*/ 5099025 h 5834063"/>
              <a:gd name="connsiteX9198" fmla="*/ 5045409 w 7009804"/>
              <a:gd name="connsiteY9198" fmla="*/ 5095861 h 5834063"/>
              <a:gd name="connsiteX9199" fmla="*/ 5050231 w 7009804"/>
              <a:gd name="connsiteY9199" fmla="*/ 5102705 h 5834063"/>
              <a:gd name="connsiteX9200" fmla="*/ 5049633 w 7009804"/>
              <a:gd name="connsiteY9200" fmla="*/ 5105231 h 5834063"/>
              <a:gd name="connsiteX9201" fmla="*/ 5060156 w 7009804"/>
              <a:gd name="connsiteY9201" fmla="*/ 5112247 h 5834063"/>
              <a:gd name="connsiteX9202" fmla="*/ 5060156 w 7009804"/>
              <a:gd name="connsiteY9202" fmla="*/ 5116788 h 5834063"/>
              <a:gd name="connsiteX9203" fmla="*/ 5064700 w 7009804"/>
              <a:gd name="connsiteY9203" fmla="*/ 5123235 h 5834063"/>
              <a:gd name="connsiteX9204" fmla="*/ 5061558 w 7009804"/>
              <a:gd name="connsiteY9204" fmla="*/ 5122491 h 5834063"/>
              <a:gd name="connsiteX9205" fmla="*/ 5063877 w 7009804"/>
              <a:gd name="connsiteY9205" fmla="*/ 5127129 h 5834063"/>
              <a:gd name="connsiteX9206" fmla="*/ 5075039 w 7009804"/>
              <a:gd name="connsiteY9206" fmla="*/ 5134571 h 5834063"/>
              <a:gd name="connsiteX9207" fmla="*/ 5082480 w 7009804"/>
              <a:gd name="connsiteY9207" fmla="*/ 5138291 h 5834063"/>
              <a:gd name="connsiteX9208" fmla="*/ 5089922 w 7009804"/>
              <a:gd name="connsiteY9208" fmla="*/ 5142012 h 5834063"/>
              <a:gd name="connsiteX9209" fmla="*/ 5075039 w 7009804"/>
              <a:gd name="connsiteY9209" fmla="*/ 5142012 h 5834063"/>
              <a:gd name="connsiteX9210" fmla="*/ 5048994 w 7009804"/>
              <a:gd name="connsiteY9210" fmla="*/ 5123409 h 5834063"/>
              <a:gd name="connsiteX9211" fmla="*/ 5030390 w 7009804"/>
              <a:gd name="connsiteY9211" fmla="*/ 5112247 h 5834063"/>
              <a:gd name="connsiteX9212" fmla="*/ 4996904 w 7009804"/>
              <a:gd name="connsiteY9212" fmla="*/ 5089922 h 5834063"/>
              <a:gd name="connsiteX9213" fmla="*/ 4985059 w 7009804"/>
              <a:gd name="connsiteY9213" fmla="*/ 5078641 h 5834063"/>
              <a:gd name="connsiteX9214" fmla="*/ 4984401 w 7009804"/>
              <a:gd name="connsiteY9214" fmla="*/ 5081420 h 5834063"/>
              <a:gd name="connsiteX9215" fmla="*/ 4978300 w 7009804"/>
              <a:gd name="connsiteY9215" fmla="*/ 5079976 h 5834063"/>
              <a:gd name="connsiteX9216" fmla="*/ 4979578 w 7009804"/>
              <a:gd name="connsiteY9216" fmla="*/ 5074577 h 5834063"/>
              <a:gd name="connsiteX9217" fmla="*/ 4976528 w 7009804"/>
              <a:gd name="connsiteY9217" fmla="*/ 5073855 h 5834063"/>
              <a:gd name="connsiteX9218" fmla="*/ 4968655 w 7009804"/>
              <a:gd name="connsiteY9218" fmla="*/ 5066289 h 5834063"/>
              <a:gd name="connsiteX9219" fmla="*/ 4963832 w 7009804"/>
              <a:gd name="connsiteY9219" fmla="*/ 5059446 h 5834063"/>
              <a:gd name="connsiteX9220" fmla="*/ 4957731 w 7009804"/>
              <a:gd name="connsiteY9220" fmla="*/ 5058002 h 5834063"/>
              <a:gd name="connsiteX9221" fmla="*/ 4933301 w 7009804"/>
              <a:gd name="connsiteY9221" fmla="*/ 5030274 h 5834063"/>
              <a:gd name="connsiteX9222" fmla="*/ 4931454 w 7009804"/>
              <a:gd name="connsiteY9222" fmla="*/ 5029659 h 5834063"/>
              <a:gd name="connsiteX9223" fmla="*/ 4924961 w 7009804"/>
              <a:gd name="connsiteY9223" fmla="*/ 5033139 h 5834063"/>
              <a:gd name="connsiteX9224" fmla="*/ 4918860 w 7009804"/>
              <a:gd name="connsiteY9224" fmla="*/ 5031695 h 5834063"/>
              <a:gd name="connsiteX9225" fmla="*/ 4917582 w 7009804"/>
              <a:gd name="connsiteY9225" fmla="*/ 5037094 h 5834063"/>
              <a:gd name="connsiteX9226" fmla="*/ 4923683 w 7009804"/>
              <a:gd name="connsiteY9226" fmla="*/ 5038539 h 5834063"/>
              <a:gd name="connsiteX9227" fmla="*/ 4928506 w 7009804"/>
              <a:gd name="connsiteY9227" fmla="*/ 5045382 h 5834063"/>
              <a:gd name="connsiteX9228" fmla="*/ 4933059 w 7009804"/>
              <a:gd name="connsiteY9228" fmla="*/ 5046460 h 5834063"/>
              <a:gd name="connsiteX9229" fmla="*/ 4933652 w 7009804"/>
              <a:gd name="connsiteY9229" fmla="*/ 5045274 h 5834063"/>
              <a:gd name="connsiteX9230" fmla="*/ 4935390 w 7009804"/>
              <a:gd name="connsiteY9230" fmla="*/ 5047012 h 5834063"/>
              <a:gd name="connsiteX9231" fmla="*/ 4940708 w 7009804"/>
              <a:gd name="connsiteY9231" fmla="*/ 5048271 h 5834063"/>
              <a:gd name="connsiteX9232" fmla="*/ 4945530 w 7009804"/>
              <a:gd name="connsiteY9232" fmla="*/ 5055114 h 5834063"/>
              <a:gd name="connsiteX9233" fmla="*/ 4948535 w 7009804"/>
              <a:gd name="connsiteY9233" fmla="*/ 5058001 h 5834063"/>
              <a:gd name="connsiteX9234" fmla="*/ 4948535 w 7009804"/>
              <a:gd name="connsiteY9234" fmla="*/ 5052715 h 5834063"/>
              <a:gd name="connsiteX9235" fmla="*/ 4955976 w 7009804"/>
              <a:gd name="connsiteY9235" fmla="*/ 5060157 h 5834063"/>
              <a:gd name="connsiteX9236" fmla="*/ 4950779 w 7009804"/>
              <a:gd name="connsiteY9236" fmla="*/ 5060157 h 5834063"/>
              <a:gd name="connsiteX9237" fmla="*/ 4953403 w 7009804"/>
              <a:gd name="connsiteY9237" fmla="*/ 5062679 h 5834063"/>
              <a:gd name="connsiteX9238" fmla="*/ 4971560 w 7009804"/>
              <a:gd name="connsiteY9238" fmla="*/ 5081232 h 5834063"/>
              <a:gd name="connsiteX9239" fmla="*/ 4984895 w 7009804"/>
              <a:gd name="connsiteY9239" fmla="*/ 5092941 h 5834063"/>
              <a:gd name="connsiteX9240" fmla="*/ 4994047 w 7009804"/>
              <a:gd name="connsiteY9240" fmla="*/ 5095107 h 5834063"/>
              <a:gd name="connsiteX9241" fmla="*/ 4998869 w 7009804"/>
              <a:gd name="connsiteY9241" fmla="*/ 5101950 h 5834063"/>
              <a:gd name="connsiteX9242" fmla="*/ 4992769 w 7009804"/>
              <a:gd name="connsiteY9242" fmla="*/ 5100506 h 5834063"/>
              <a:gd name="connsiteX9243" fmla="*/ 4976878 w 7009804"/>
              <a:gd name="connsiteY9243" fmla="*/ 5099596 h 5834063"/>
              <a:gd name="connsiteX9244" fmla="*/ 4964677 w 7009804"/>
              <a:gd name="connsiteY9244" fmla="*/ 5096708 h 5834063"/>
              <a:gd name="connsiteX9245" fmla="*/ 4969643 w 7009804"/>
              <a:gd name="connsiteY9245" fmla="*/ 5089331 h 5834063"/>
              <a:gd name="connsiteX9246" fmla="*/ 4946519 w 7009804"/>
              <a:gd name="connsiteY9246" fmla="*/ 5078156 h 5834063"/>
              <a:gd name="connsiteX9247" fmla="*/ 4933039 w 7009804"/>
              <a:gd name="connsiteY9247" fmla="*/ 5080667 h 5834063"/>
              <a:gd name="connsiteX9248" fmla="*/ 4926938 w 7009804"/>
              <a:gd name="connsiteY9248" fmla="*/ 5079222 h 5834063"/>
              <a:gd name="connsiteX9249" fmla="*/ 4926211 w 7009804"/>
              <a:gd name="connsiteY9249" fmla="*/ 5076713 h 5834063"/>
              <a:gd name="connsiteX9250" fmla="*/ 4926211 w 7009804"/>
              <a:gd name="connsiteY9250" fmla="*/ 5082481 h 5834063"/>
              <a:gd name="connsiteX9251" fmla="*/ 4911328 w 7009804"/>
              <a:gd name="connsiteY9251" fmla="*/ 5075040 h 5834063"/>
              <a:gd name="connsiteX9252" fmla="*/ 4918769 w 7009804"/>
              <a:gd name="connsiteY9252" fmla="*/ 5075040 h 5834063"/>
              <a:gd name="connsiteX9253" fmla="*/ 4925727 w 7009804"/>
              <a:gd name="connsiteY9253" fmla="*/ 5075040 h 5834063"/>
              <a:gd name="connsiteX9254" fmla="*/ 4923394 w 7009804"/>
              <a:gd name="connsiteY9254" fmla="*/ 5066980 h 5834063"/>
              <a:gd name="connsiteX9255" fmla="*/ 4919849 w 7009804"/>
              <a:gd name="connsiteY9255" fmla="*/ 5054737 h 5834063"/>
              <a:gd name="connsiteX9256" fmla="*/ 4916304 w 7009804"/>
              <a:gd name="connsiteY9256" fmla="*/ 5042494 h 5834063"/>
              <a:gd name="connsiteX9257" fmla="*/ 4900558 w 7009804"/>
              <a:gd name="connsiteY9257" fmla="*/ 5027363 h 5834063"/>
              <a:gd name="connsiteX9258" fmla="*/ 4897508 w 7009804"/>
              <a:gd name="connsiteY9258" fmla="*/ 5026641 h 5834063"/>
              <a:gd name="connsiteX9259" fmla="*/ 4892685 w 7009804"/>
              <a:gd name="connsiteY9259" fmla="*/ 5019797 h 5834063"/>
              <a:gd name="connsiteX9260" fmla="*/ 4883534 w 7009804"/>
              <a:gd name="connsiteY9260" fmla="*/ 5017631 h 5834063"/>
              <a:gd name="connsiteX9261" fmla="*/ 4878711 w 7009804"/>
              <a:gd name="connsiteY9261" fmla="*/ 5010788 h 5834063"/>
              <a:gd name="connsiteX9262" fmla="*/ 4861687 w 7009804"/>
              <a:gd name="connsiteY9262" fmla="*/ 5001056 h 5834063"/>
              <a:gd name="connsiteX9263" fmla="*/ 4856865 w 7009804"/>
              <a:gd name="connsiteY9263" fmla="*/ 4994213 h 5834063"/>
              <a:gd name="connsiteX9264" fmla="*/ 4841119 w 7009804"/>
              <a:gd name="connsiteY9264" fmla="*/ 4979082 h 5834063"/>
              <a:gd name="connsiteX9265" fmla="*/ 4839841 w 7009804"/>
              <a:gd name="connsiteY9265" fmla="*/ 4984481 h 5834063"/>
              <a:gd name="connsiteX9266" fmla="*/ 4838563 w 7009804"/>
              <a:gd name="connsiteY9266" fmla="*/ 4989881 h 5834063"/>
              <a:gd name="connsiteX9267" fmla="*/ 4835512 w 7009804"/>
              <a:gd name="connsiteY9267" fmla="*/ 4989159 h 5834063"/>
              <a:gd name="connsiteX9268" fmla="*/ 4831822 w 7009804"/>
              <a:gd name="connsiteY9268" fmla="*/ 4991136 h 5834063"/>
              <a:gd name="connsiteX9269" fmla="*/ 4827639 w 7009804"/>
              <a:gd name="connsiteY9269" fmla="*/ 4981593 h 5834063"/>
              <a:gd name="connsiteX9270" fmla="*/ 4825227 w 7009804"/>
              <a:gd name="connsiteY9270" fmla="*/ 4978171 h 5834063"/>
              <a:gd name="connsiteX9271" fmla="*/ 4820260 w 7009804"/>
              <a:gd name="connsiteY9271" fmla="*/ 4985548 h 5834063"/>
              <a:gd name="connsiteX9272" fmla="*/ 4808059 w 7009804"/>
              <a:gd name="connsiteY9272" fmla="*/ 4982660 h 5834063"/>
              <a:gd name="connsiteX9273" fmla="*/ 4803236 w 7009804"/>
              <a:gd name="connsiteY9273" fmla="*/ 4975817 h 5834063"/>
              <a:gd name="connsiteX9274" fmla="*/ 4815437 w 7009804"/>
              <a:gd name="connsiteY9274" fmla="*/ 4978705 h 5834063"/>
              <a:gd name="connsiteX9275" fmla="*/ 4813665 w 7009804"/>
              <a:gd name="connsiteY9275" fmla="*/ 4972583 h 5834063"/>
              <a:gd name="connsiteX9276" fmla="*/ 4810615 w 7009804"/>
              <a:gd name="connsiteY9276" fmla="*/ 4971861 h 5834063"/>
              <a:gd name="connsiteX9277" fmla="*/ 4799692 w 7009804"/>
              <a:gd name="connsiteY9277" fmla="*/ 4963574 h 5834063"/>
              <a:gd name="connsiteX9278" fmla="*/ 4800970 w 7009804"/>
              <a:gd name="connsiteY9278" fmla="*/ 4958174 h 5834063"/>
              <a:gd name="connsiteX9279" fmla="*/ 4793751 w 7009804"/>
              <a:gd name="connsiteY9279" fmla="*/ 4952698 h 5834063"/>
              <a:gd name="connsiteX9280" fmla="*/ 4799707 w 7009804"/>
              <a:gd name="connsiteY9280" fmla="*/ 4963418 h 5834063"/>
              <a:gd name="connsiteX9281" fmla="*/ 4777383 w 7009804"/>
              <a:gd name="connsiteY9281" fmla="*/ 4955977 h 5834063"/>
              <a:gd name="connsiteX9282" fmla="*/ 4762500 w 7009804"/>
              <a:gd name="connsiteY9282" fmla="*/ 4941094 h 5834063"/>
              <a:gd name="connsiteX9283" fmla="*/ 4785731 w 7009804"/>
              <a:gd name="connsiteY9283" fmla="*/ 4945741 h 5834063"/>
              <a:gd name="connsiteX9284" fmla="*/ 4774300 w 7009804"/>
              <a:gd name="connsiteY9284" fmla="*/ 4934756 h 5834063"/>
              <a:gd name="connsiteX9285" fmla="*/ 4768838 w 7009804"/>
              <a:gd name="connsiteY9285" fmla="*/ 4930613 h 5834063"/>
              <a:gd name="connsiteX9286" fmla="*/ 4765788 w 7009804"/>
              <a:gd name="connsiteY9286" fmla="*/ 4929891 h 5834063"/>
              <a:gd name="connsiteX9287" fmla="*/ 4757275 w 7009804"/>
              <a:gd name="connsiteY9287" fmla="*/ 4925024 h 5834063"/>
              <a:gd name="connsiteX9288" fmla="*/ 4758553 w 7009804"/>
              <a:gd name="connsiteY9288" fmla="*/ 4919625 h 5834063"/>
              <a:gd name="connsiteX9289" fmla="*/ 4747630 w 7009804"/>
              <a:gd name="connsiteY9289" fmla="*/ 4911337 h 5834063"/>
              <a:gd name="connsiteX9290" fmla="*/ 4741529 w 7009804"/>
              <a:gd name="connsiteY9290" fmla="*/ 4909893 h 5834063"/>
              <a:gd name="connsiteX9291" fmla="*/ 4735429 w 7009804"/>
              <a:gd name="connsiteY9291" fmla="*/ 4908449 h 5834063"/>
              <a:gd name="connsiteX9292" fmla="*/ 4729327 w 7009804"/>
              <a:gd name="connsiteY9292" fmla="*/ 4907005 h 5834063"/>
              <a:gd name="connsiteX9293" fmla="*/ 4723866 w 7009804"/>
              <a:gd name="connsiteY9293" fmla="*/ 4902861 h 5834063"/>
              <a:gd name="connsiteX9294" fmla="*/ 4724505 w 7009804"/>
              <a:gd name="connsiteY9294" fmla="*/ 4900162 h 5834063"/>
              <a:gd name="connsiteX9295" fmla="*/ 4720961 w 7009804"/>
              <a:gd name="connsiteY9295" fmla="*/ 4887919 h 5834063"/>
              <a:gd name="connsiteX9296" fmla="*/ 4713582 w 7009804"/>
              <a:gd name="connsiteY9296" fmla="*/ 4891874 h 5834063"/>
              <a:gd name="connsiteX9297" fmla="*/ 4707211 w 7009804"/>
              <a:gd name="connsiteY9297" fmla="*/ 4895290 h 5834063"/>
              <a:gd name="connsiteX9298" fmla="*/ 4708085 w 7009804"/>
              <a:gd name="connsiteY9298" fmla="*/ 4895051 h 5834063"/>
              <a:gd name="connsiteX9299" fmla="*/ 4740176 w 7009804"/>
              <a:gd name="connsiteY9299" fmla="*/ 4918770 h 5834063"/>
              <a:gd name="connsiteX9300" fmla="*/ 4740176 w 7009804"/>
              <a:gd name="connsiteY9300" fmla="*/ 4926211 h 5834063"/>
              <a:gd name="connsiteX9301" fmla="*/ 4731225 w 7009804"/>
              <a:gd name="connsiteY9301" fmla="*/ 4926211 h 5834063"/>
              <a:gd name="connsiteX9302" fmla="*/ 4730317 w 7009804"/>
              <a:gd name="connsiteY9302" fmla="*/ 4930047 h 5834063"/>
              <a:gd name="connsiteX9303" fmla="*/ 4736417 w 7009804"/>
              <a:gd name="connsiteY9303" fmla="*/ 4931491 h 5834063"/>
              <a:gd name="connsiteX9304" fmla="*/ 4741240 w 7009804"/>
              <a:gd name="connsiteY9304" fmla="*/ 4938334 h 5834063"/>
              <a:gd name="connsiteX9305" fmla="*/ 4735139 w 7009804"/>
              <a:gd name="connsiteY9305" fmla="*/ 4936890 h 5834063"/>
              <a:gd name="connsiteX9306" fmla="*/ 4716837 w 7009804"/>
              <a:gd name="connsiteY9306" fmla="*/ 4932558 h 5834063"/>
              <a:gd name="connsiteX9307" fmla="*/ 4705913 w 7009804"/>
              <a:gd name="connsiteY9307" fmla="*/ 4924271 h 5834063"/>
              <a:gd name="connsiteX9308" fmla="*/ 4704635 w 7009804"/>
              <a:gd name="connsiteY9308" fmla="*/ 4929670 h 5834063"/>
              <a:gd name="connsiteX9309" fmla="*/ 4702369 w 7009804"/>
              <a:gd name="connsiteY9309" fmla="*/ 4912028 h 5834063"/>
              <a:gd name="connsiteX9310" fmla="*/ 4692723 w 7009804"/>
              <a:gd name="connsiteY9310" fmla="*/ 4898341 h 5834063"/>
              <a:gd name="connsiteX9311" fmla="*/ 4698824 w 7009804"/>
              <a:gd name="connsiteY9311" fmla="*/ 4899785 h 5834063"/>
              <a:gd name="connsiteX9312" fmla="*/ 4708629 w 7009804"/>
              <a:gd name="connsiteY9312" fmla="*/ 4902106 h 5834063"/>
              <a:gd name="connsiteX9313" fmla="*/ 4702969 w 7009804"/>
              <a:gd name="connsiteY9313" fmla="*/ 4896446 h 5834063"/>
              <a:gd name="connsiteX9314" fmla="*/ 4705682 w 7009804"/>
              <a:gd name="connsiteY9314" fmla="*/ 4895706 h 5834063"/>
              <a:gd name="connsiteX9315" fmla="*/ 4700102 w 7009804"/>
              <a:gd name="connsiteY9315" fmla="*/ 4894386 h 5834063"/>
              <a:gd name="connsiteX9316" fmla="*/ 4700741 w 7009804"/>
              <a:gd name="connsiteY9316" fmla="*/ 4891686 h 5834063"/>
              <a:gd name="connsiteX9317" fmla="*/ 4707481 w 7009804"/>
              <a:gd name="connsiteY9317" fmla="*/ 4890430 h 5834063"/>
              <a:gd name="connsiteX9318" fmla="*/ 4714860 w 7009804"/>
              <a:gd name="connsiteY9318" fmla="*/ 4886475 h 5834063"/>
              <a:gd name="connsiteX9319" fmla="*/ 4705214 w 7009804"/>
              <a:gd name="connsiteY9319" fmla="*/ 4872788 h 5834063"/>
              <a:gd name="connsiteX9320" fmla="*/ 4694930 w 7009804"/>
              <a:gd name="connsiteY9320" fmla="*/ 4861801 h 5834063"/>
              <a:gd name="connsiteX9321" fmla="*/ 4678545 w 7009804"/>
              <a:gd name="connsiteY9321" fmla="*/ 4849370 h 5834063"/>
              <a:gd name="connsiteX9322" fmla="*/ 4668900 w 7009804"/>
              <a:gd name="connsiteY9322" fmla="*/ 4835683 h 5834063"/>
              <a:gd name="connsiteX9323" fmla="*/ 4659396 w 7009804"/>
              <a:gd name="connsiteY9323" fmla="*/ 4837453 h 5834063"/>
              <a:gd name="connsiteX9324" fmla="*/ 4673203 w 7009804"/>
              <a:gd name="connsiteY9324" fmla="*/ 4844356 h 5834063"/>
              <a:gd name="connsiteX9325" fmla="*/ 4673203 w 7009804"/>
              <a:gd name="connsiteY9325" fmla="*/ 4850865 h 5834063"/>
              <a:gd name="connsiteX9326" fmla="*/ 4677267 w 7009804"/>
              <a:gd name="connsiteY9326" fmla="*/ 4854769 h 5834063"/>
              <a:gd name="connsiteX9327" fmla="*/ 4675988 w 7009804"/>
              <a:gd name="connsiteY9327" fmla="*/ 4860168 h 5834063"/>
              <a:gd name="connsiteX9328" fmla="*/ 4696558 w 7009804"/>
              <a:gd name="connsiteY9328" fmla="*/ 4882143 h 5834063"/>
              <a:gd name="connsiteX9329" fmla="*/ 4694109 w 7009804"/>
              <a:gd name="connsiteY9329" fmla="*/ 4881563 h 5834063"/>
              <a:gd name="connsiteX9330" fmla="*/ 4680644 w 7009804"/>
              <a:gd name="connsiteY9330" fmla="*/ 4881563 h 5834063"/>
              <a:gd name="connsiteX9331" fmla="*/ 4673203 w 7009804"/>
              <a:gd name="connsiteY9331" fmla="*/ 4874122 h 5834063"/>
              <a:gd name="connsiteX9332" fmla="*/ 4689697 w 7009804"/>
              <a:gd name="connsiteY9332" fmla="*/ 4879620 h 5834063"/>
              <a:gd name="connsiteX9333" fmla="*/ 4685634 w 7009804"/>
              <a:gd name="connsiteY9333" fmla="*/ 4873855 h 5834063"/>
              <a:gd name="connsiteX9334" fmla="*/ 4674710 w 7009804"/>
              <a:gd name="connsiteY9334" fmla="*/ 4865568 h 5834063"/>
              <a:gd name="connsiteX9335" fmla="*/ 4663855 w 7009804"/>
              <a:gd name="connsiteY9335" fmla="*/ 4857331 h 5834063"/>
              <a:gd name="connsiteX9336" fmla="*/ 4665762 w 7009804"/>
              <a:gd name="connsiteY9336" fmla="*/ 4859239 h 5834063"/>
              <a:gd name="connsiteX9337" fmla="*/ 4662172 w 7009804"/>
              <a:gd name="connsiteY9337" fmla="*/ 4859239 h 5834063"/>
              <a:gd name="connsiteX9338" fmla="*/ 4668610 w 7009804"/>
              <a:gd name="connsiteY9338" fmla="*/ 4864124 h 5834063"/>
              <a:gd name="connsiteX9339" fmla="*/ 4661232 w 7009804"/>
              <a:gd name="connsiteY9339" fmla="*/ 4868079 h 5834063"/>
              <a:gd name="connsiteX9340" fmla="*/ 4658181 w 7009804"/>
              <a:gd name="connsiteY9340" fmla="*/ 4867357 h 5834063"/>
              <a:gd name="connsiteX9341" fmla="*/ 4655769 w 7009804"/>
              <a:gd name="connsiteY9341" fmla="*/ 4863935 h 5834063"/>
              <a:gd name="connsiteX9342" fmla="*/ 4652416 w 7009804"/>
              <a:gd name="connsiteY9342" fmla="*/ 4856287 h 5834063"/>
              <a:gd name="connsiteX9343" fmla="*/ 4650840 w 7009804"/>
              <a:gd name="connsiteY9343" fmla="*/ 4855499 h 5834063"/>
              <a:gd name="connsiteX9344" fmla="*/ 4649102 w 7009804"/>
              <a:gd name="connsiteY9344" fmla="*/ 4858081 h 5834063"/>
              <a:gd name="connsiteX9345" fmla="*/ 4653852 w 7009804"/>
              <a:gd name="connsiteY9345" fmla="*/ 4872034 h 5834063"/>
              <a:gd name="connsiteX9346" fmla="*/ 4642929 w 7009804"/>
              <a:gd name="connsiteY9346" fmla="*/ 4863747 h 5834063"/>
              <a:gd name="connsiteX9347" fmla="*/ 4623638 w 7009804"/>
              <a:gd name="connsiteY9347" fmla="*/ 4836373 h 5834063"/>
              <a:gd name="connsiteX9348" fmla="*/ 4624916 w 7009804"/>
              <a:gd name="connsiteY9348" fmla="*/ 4830973 h 5834063"/>
              <a:gd name="connsiteX9349" fmla="*/ 4628180 w 7009804"/>
              <a:gd name="connsiteY9349" fmla="*/ 4829224 h 5834063"/>
              <a:gd name="connsiteX9350" fmla="*/ 4617392 w 7009804"/>
              <a:gd name="connsiteY9350" fmla="*/ 4822032 h 5834063"/>
              <a:gd name="connsiteX9351" fmla="*/ 4598789 w 7009804"/>
              <a:gd name="connsiteY9351" fmla="*/ 4807149 h 5834063"/>
              <a:gd name="connsiteX9352" fmla="*/ 4591347 w 7009804"/>
              <a:gd name="connsiteY9352" fmla="*/ 4799708 h 5834063"/>
              <a:gd name="connsiteX9353" fmla="*/ 4593545 w 7009804"/>
              <a:gd name="connsiteY9353" fmla="*/ 4800197 h 5834063"/>
              <a:gd name="connsiteX9354" fmla="*/ 4594702 w 7009804"/>
              <a:gd name="connsiteY9354" fmla="*/ 4795312 h 5834063"/>
              <a:gd name="connsiteX9355" fmla="*/ 4585056 w 7009804"/>
              <a:gd name="connsiteY9355" fmla="*/ 4781625 h 5834063"/>
              <a:gd name="connsiteX9356" fmla="*/ 4580429 w 7009804"/>
              <a:gd name="connsiteY9356" fmla="*/ 4776897 h 5834063"/>
              <a:gd name="connsiteX9357" fmla="*/ 4580185 w 7009804"/>
              <a:gd name="connsiteY9357" fmla="*/ 4777383 h 5834063"/>
              <a:gd name="connsiteX9358" fmla="*/ 4569024 w 7009804"/>
              <a:gd name="connsiteY9358" fmla="*/ 4769942 h 5834063"/>
              <a:gd name="connsiteX9359" fmla="*/ 4554141 w 7009804"/>
              <a:gd name="connsiteY9359" fmla="*/ 4762500 h 5834063"/>
              <a:gd name="connsiteX9360" fmla="*/ 4561582 w 7009804"/>
              <a:gd name="connsiteY9360" fmla="*/ 4769942 h 5834063"/>
              <a:gd name="connsiteX9361" fmla="*/ 4568093 w 7009804"/>
              <a:gd name="connsiteY9361" fmla="*/ 4776453 h 5834063"/>
              <a:gd name="connsiteX9362" fmla="*/ 4569024 w 7009804"/>
              <a:gd name="connsiteY9362" fmla="*/ 4777383 h 5834063"/>
              <a:gd name="connsiteX9363" fmla="*/ 4561582 w 7009804"/>
              <a:gd name="connsiteY9363" fmla="*/ 4775523 h 5834063"/>
              <a:gd name="connsiteX9364" fmla="*/ 4554141 w 7009804"/>
              <a:gd name="connsiteY9364" fmla="*/ 4769942 h 5834063"/>
              <a:gd name="connsiteX9365" fmla="*/ 4535537 w 7009804"/>
              <a:gd name="connsiteY9365" fmla="*/ 4755059 h 5834063"/>
              <a:gd name="connsiteX9366" fmla="*/ 4516934 w 7009804"/>
              <a:gd name="connsiteY9366" fmla="*/ 4740176 h 5834063"/>
              <a:gd name="connsiteX9367" fmla="*/ 4509492 w 7009804"/>
              <a:gd name="connsiteY9367" fmla="*/ 4732735 h 5834063"/>
              <a:gd name="connsiteX9368" fmla="*/ 4500745 w 7009804"/>
              <a:gd name="connsiteY9368" fmla="*/ 4726903 h 5834063"/>
              <a:gd name="connsiteX9369" fmla="*/ 4501213 w 7009804"/>
              <a:gd name="connsiteY9369" fmla="*/ 4727568 h 5834063"/>
              <a:gd name="connsiteX9370" fmla="*/ 4495113 w 7009804"/>
              <a:gd name="connsiteY9370" fmla="*/ 4726124 h 5834063"/>
              <a:gd name="connsiteX9371" fmla="*/ 4495721 w 7009804"/>
              <a:gd name="connsiteY9371" fmla="*/ 4723554 h 5834063"/>
              <a:gd name="connsiteX9372" fmla="*/ 4487168 w 7009804"/>
              <a:gd name="connsiteY9372" fmla="*/ 4717852 h 5834063"/>
              <a:gd name="connsiteX9373" fmla="*/ 4483447 w 7009804"/>
              <a:gd name="connsiteY9373" fmla="*/ 4717852 h 5834063"/>
              <a:gd name="connsiteX9374" fmla="*/ 4479727 w 7009804"/>
              <a:gd name="connsiteY9374" fmla="*/ 4710411 h 5834063"/>
              <a:gd name="connsiteX9375" fmla="*/ 4464844 w 7009804"/>
              <a:gd name="connsiteY9375" fmla="*/ 4710411 h 5834063"/>
              <a:gd name="connsiteX9376" fmla="*/ 4457402 w 7009804"/>
              <a:gd name="connsiteY9376" fmla="*/ 4710411 h 5834063"/>
              <a:gd name="connsiteX9377" fmla="*/ 4476006 w 7009804"/>
              <a:gd name="connsiteY9377" fmla="*/ 4706690 h 5834063"/>
              <a:gd name="connsiteX9378" fmla="*/ 4498330 w 7009804"/>
              <a:gd name="connsiteY9378" fmla="*/ 4714131 h 5834063"/>
              <a:gd name="connsiteX9379" fmla="*/ 4509492 w 7009804"/>
              <a:gd name="connsiteY9379" fmla="*/ 4717852 h 5834063"/>
              <a:gd name="connsiteX9380" fmla="*/ 4507632 w 7009804"/>
              <a:gd name="connsiteY9380" fmla="*/ 4702970 h 5834063"/>
              <a:gd name="connsiteX9381" fmla="*/ 4487729 w 7009804"/>
              <a:gd name="connsiteY9381" fmla="*/ 4688494 h 5834063"/>
              <a:gd name="connsiteX9382" fmla="*/ 4487849 w 7009804"/>
              <a:gd name="connsiteY9382" fmla="*/ 4688767 h 5834063"/>
              <a:gd name="connsiteX9383" fmla="*/ 4487175 w 7009804"/>
              <a:gd name="connsiteY9383" fmla="*/ 4688892 h 5834063"/>
              <a:gd name="connsiteX9384" fmla="*/ 4486849 w 7009804"/>
              <a:gd name="connsiteY9384" fmla="*/ 4687767 h 5834063"/>
              <a:gd name="connsiteX9385" fmla="*/ 4480035 w 7009804"/>
              <a:gd name="connsiteY9385" fmla="*/ 4680953 h 5834063"/>
              <a:gd name="connsiteX9386" fmla="*/ 4479656 w 7009804"/>
              <a:gd name="connsiteY9386" fmla="*/ 4682551 h 5834063"/>
              <a:gd name="connsiteX9387" fmla="*/ 4477758 w 7009804"/>
              <a:gd name="connsiteY9387" fmla="*/ 4679858 h 5834063"/>
              <a:gd name="connsiteX9388" fmla="*/ 4461123 w 7009804"/>
              <a:gd name="connsiteY9388" fmla="*/ 4673204 h 5834063"/>
              <a:gd name="connsiteX9389" fmla="*/ 4456022 w 7009804"/>
              <a:gd name="connsiteY9389" fmla="*/ 4670653 h 5834063"/>
              <a:gd name="connsiteX9390" fmla="*/ 4456531 w 7009804"/>
              <a:gd name="connsiteY9390" fmla="*/ 4671376 h 5834063"/>
              <a:gd name="connsiteX9391" fmla="*/ 4461354 w 7009804"/>
              <a:gd name="connsiteY9391" fmla="*/ 4678219 h 5834063"/>
              <a:gd name="connsiteX9392" fmla="*/ 4477100 w 7009804"/>
              <a:gd name="connsiteY9392" fmla="*/ 4693350 h 5834063"/>
              <a:gd name="connsiteX9393" fmla="*/ 4492847 w 7009804"/>
              <a:gd name="connsiteY9393" fmla="*/ 4708482 h 5834063"/>
              <a:gd name="connsiteX9394" fmla="*/ 4480645 w 7009804"/>
              <a:gd name="connsiteY9394" fmla="*/ 4705594 h 5834063"/>
              <a:gd name="connsiteX9395" fmla="*/ 4472772 w 7009804"/>
              <a:gd name="connsiteY9395" fmla="*/ 4698028 h 5834063"/>
              <a:gd name="connsiteX9396" fmla="*/ 4458798 w 7009804"/>
              <a:gd name="connsiteY9396" fmla="*/ 4689018 h 5834063"/>
              <a:gd name="connsiteX9397" fmla="*/ 4451934 w 7009804"/>
              <a:gd name="connsiteY9397" fmla="*/ 4679278 h 5834063"/>
              <a:gd name="connsiteX9398" fmla="*/ 4427637 w 7009804"/>
              <a:gd name="connsiteY9398" fmla="*/ 4673204 h 5834063"/>
              <a:gd name="connsiteX9399" fmla="*/ 4423916 w 7009804"/>
              <a:gd name="connsiteY9399" fmla="*/ 4662041 h 5834063"/>
              <a:gd name="connsiteX9400" fmla="*/ 4412754 w 7009804"/>
              <a:gd name="connsiteY9400" fmla="*/ 4650879 h 5834063"/>
              <a:gd name="connsiteX9401" fmla="*/ 4398251 w 7009804"/>
              <a:gd name="connsiteY9401" fmla="*/ 4646045 h 5834063"/>
              <a:gd name="connsiteX9402" fmla="*/ 4398080 w 7009804"/>
              <a:gd name="connsiteY9402" fmla="*/ 4646137 h 5834063"/>
              <a:gd name="connsiteX9403" fmla="*/ 4398113 w 7009804"/>
              <a:gd name="connsiteY9403" fmla="*/ 4645999 h 5834063"/>
              <a:gd name="connsiteX9404" fmla="*/ 4390430 w 7009804"/>
              <a:gd name="connsiteY9404" fmla="*/ 4643438 h 5834063"/>
              <a:gd name="connsiteX9405" fmla="*/ 4398719 w 7009804"/>
              <a:gd name="connsiteY9405" fmla="*/ 4643438 h 5834063"/>
              <a:gd name="connsiteX9406" fmla="*/ 4399358 w 7009804"/>
              <a:gd name="connsiteY9406" fmla="*/ 4640737 h 5834063"/>
              <a:gd name="connsiteX9407" fmla="*/ 4405459 w 7009804"/>
              <a:gd name="connsiteY9407" fmla="*/ 4642181 h 5834063"/>
              <a:gd name="connsiteX9408" fmla="*/ 4403114 w 7009804"/>
              <a:gd name="connsiteY9408" fmla="*/ 4643438 h 5834063"/>
              <a:gd name="connsiteX9409" fmla="*/ 4405313 w 7009804"/>
              <a:gd name="connsiteY9409" fmla="*/ 4643438 h 5834063"/>
              <a:gd name="connsiteX9410" fmla="*/ 4412754 w 7009804"/>
              <a:gd name="connsiteY9410" fmla="*/ 4643438 h 5834063"/>
              <a:gd name="connsiteX9411" fmla="*/ 4412754 w 7009804"/>
              <a:gd name="connsiteY9411" fmla="*/ 4639717 h 5834063"/>
              <a:gd name="connsiteX9412" fmla="*/ 4405313 w 7009804"/>
              <a:gd name="connsiteY9412" fmla="*/ 4628555 h 5834063"/>
              <a:gd name="connsiteX9413" fmla="*/ 4398466 w 7009804"/>
              <a:gd name="connsiteY9413" fmla="*/ 4623420 h 5834063"/>
              <a:gd name="connsiteX9414" fmla="*/ 4390991 w 7009804"/>
              <a:gd name="connsiteY9414" fmla="*/ 4621651 h 5834063"/>
              <a:gd name="connsiteX9415" fmla="*/ 4388579 w 7009804"/>
              <a:gd name="connsiteY9415" fmla="*/ 4618229 h 5834063"/>
              <a:gd name="connsiteX9416" fmla="*/ 4388454 w 7009804"/>
              <a:gd name="connsiteY9416" fmla="*/ 4618052 h 5834063"/>
              <a:gd name="connsiteX9417" fmla="*/ 4379268 w 7009804"/>
              <a:gd name="connsiteY9417" fmla="*/ 4621114 h 5834063"/>
              <a:gd name="connsiteX9418" fmla="*/ 4368106 w 7009804"/>
              <a:gd name="connsiteY9418" fmla="*/ 4628555 h 5834063"/>
              <a:gd name="connsiteX9419" fmla="*/ 4356943 w 7009804"/>
              <a:gd name="connsiteY9419" fmla="*/ 4621114 h 5834063"/>
              <a:gd name="connsiteX9420" fmla="*/ 4353223 w 7009804"/>
              <a:gd name="connsiteY9420" fmla="*/ 4613672 h 5834063"/>
              <a:gd name="connsiteX9421" fmla="*/ 4338340 w 7009804"/>
              <a:gd name="connsiteY9421" fmla="*/ 4598790 h 5834063"/>
              <a:gd name="connsiteX9422" fmla="*/ 4353223 w 7009804"/>
              <a:gd name="connsiteY9422" fmla="*/ 4606231 h 5834063"/>
              <a:gd name="connsiteX9423" fmla="*/ 4371826 w 7009804"/>
              <a:gd name="connsiteY9423" fmla="*/ 4609952 h 5834063"/>
              <a:gd name="connsiteX9424" fmla="*/ 4375547 w 7009804"/>
              <a:gd name="connsiteY9424" fmla="*/ 4613672 h 5834063"/>
              <a:gd name="connsiteX9425" fmla="*/ 4375547 w 7009804"/>
              <a:gd name="connsiteY9425" fmla="*/ 4600889 h 5834063"/>
              <a:gd name="connsiteX9426" fmla="*/ 4370422 w 7009804"/>
              <a:gd name="connsiteY9426" fmla="*/ 4599676 h 5834063"/>
              <a:gd name="connsiteX9427" fmla="*/ 4367995 w 7009804"/>
              <a:gd name="connsiteY9427" fmla="*/ 4591292 h 5834063"/>
              <a:gd name="connsiteX9428" fmla="*/ 4353223 w 7009804"/>
              <a:gd name="connsiteY9428" fmla="*/ 4583907 h 5834063"/>
              <a:gd name="connsiteX9429" fmla="*/ 4345781 w 7009804"/>
              <a:gd name="connsiteY9429" fmla="*/ 4591348 h 5834063"/>
              <a:gd name="connsiteX9430" fmla="*/ 4338340 w 7009804"/>
              <a:gd name="connsiteY9430" fmla="*/ 4583907 h 5834063"/>
              <a:gd name="connsiteX9431" fmla="*/ 4330899 w 7009804"/>
              <a:gd name="connsiteY9431" fmla="*/ 4576465 h 5834063"/>
              <a:gd name="connsiteX9432" fmla="*/ 4330827 w 7009804"/>
              <a:gd name="connsiteY9432" fmla="*/ 4576429 h 5834063"/>
              <a:gd name="connsiteX9433" fmla="*/ 4330273 w 7009804"/>
              <a:gd name="connsiteY9433" fmla="*/ 4578769 h 5834063"/>
              <a:gd name="connsiteX9434" fmla="*/ 4327426 w 7009804"/>
              <a:gd name="connsiteY9434" fmla="*/ 4574729 h 5834063"/>
              <a:gd name="connsiteX9435" fmla="*/ 4323457 w 7009804"/>
              <a:gd name="connsiteY9435" fmla="*/ 4572745 h 5834063"/>
              <a:gd name="connsiteX9436" fmla="*/ 4316016 w 7009804"/>
              <a:gd name="connsiteY9436" fmla="*/ 4569024 h 5834063"/>
              <a:gd name="connsiteX9437" fmla="*/ 4301133 w 7009804"/>
              <a:gd name="connsiteY9437" fmla="*/ 4554141 h 5834063"/>
              <a:gd name="connsiteX9438" fmla="*/ 4293756 w 7009804"/>
              <a:gd name="connsiteY9438" fmla="*/ 4550453 h 5834063"/>
              <a:gd name="connsiteX9439" fmla="*/ 4299275 w 7009804"/>
              <a:gd name="connsiteY9439" fmla="*/ 4560028 h 5834063"/>
              <a:gd name="connsiteX9440" fmla="*/ 4303923 w 7009804"/>
              <a:gd name="connsiteY9440" fmla="*/ 4565303 h 5834063"/>
              <a:gd name="connsiteX9441" fmla="*/ 4312295 w 7009804"/>
              <a:gd name="connsiteY9441" fmla="*/ 4569024 h 5834063"/>
              <a:gd name="connsiteX9442" fmla="*/ 4323457 w 7009804"/>
              <a:gd name="connsiteY9442" fmla="*/ 4583907 h 5834063"/>
              <a:gd name="connsiteX9443" fmla="*/ 4318494 w 7009804"/>
              <a:gd name="connsiteY9443" fmla="*/ 4582253 h 5834063"/>
              <a:gd name="connsiteX9444" fmla="*/ 4333818 w 7009804"/>
              <a:gd name="connsiteY9444" fmla="*/ 4591012 h 5834063"/>
              <a:gd name="connsiteX9445" fmla="*/ 4303314 w 7009804"/>
              <a:gd name="connsiteY9445" fmla="*/ 4583792 h 5834063"/>
              <a:gd name="connsiteX9446" fmla="*/ 4304592 w 7009804"/>
              <a:gd name="connsiteY9446" fmla="*/ 4578393 h 5834063"/>
              <a:gd name="connsiteX9447" fmla="*/ 4303878 w 7009804"/>
              <a:gd name="connsiteY9447" fmla="*/ 4577380 h 5834063"/>
              <a:gd name="connsiteX9448" fmla="*/ 4301133 w 7009804"/>
              <a:gd name="connsiteY9448" fmla="*/ 4576465 h 5834063"/>
              <a:gd name="connsiteX9449" fmla="*/ 4271367 w 7009804"/>
              <a:gd name="connsiteY9449" fmla="*/ 4554141 h 5834063"/>
              <a:gd name="connsiteX9450" fmla="*/ 4278809 w 7009804"/>
              <a:gd name="connsiteY9450" fmla="*/ 4554141 h 5834063"/>
              <a:gd name="connsiteX9451" fmla="*/ 4284151 w 7009804"/>
              <a:gd name="connsiteY9451" fmla="*/ 4556515 h 5834063"/>
              <a:gd name="connsiteX9452" fmla="*/ 4284023 w 7009804"/>
              <a:gd name="connsiteY9452" fmla="*/ 4556418 h 5834063"/>
              <a:gd name="connsiteX9453" fmla="*/ 4257354 w 7009804"/>
              <a:gd name="connsiteY9453" fmla="*/ 4532999 h 5834063"/>
              <a:gd name="connsiteX9454" fmla="*/ 4251367 w 7009804"/>
              <a:gd name="connsiteY9454" fmla="*/ 4531582 h 5834063"/>
              <a:gd name="connsiteX9455" fmla="*/ 4256484 w 7009804"/>
              <a:gd name="connsiteY9455" fmla="*/ 4539258 h 5834063"/>
              <a:gd name="connsiteX9456" fmla="*/ 4241602 w 7009804"/>
              <a:gd name="connsiteY9456" fmla="*/ 4531817 h 5834063"/>
              <a:gd name="connsiteX9457" fmla="*/ 4241602 w 7009804"/>
              <a:gd name="connsiteY9457" fmla="*/ 4516934 h 5834063"/>
              <a:gd name="connsiteX9458" fmla="*/ 4251278 w 7009804"/>
              <a:gd name="connsiteY9458" fmla="*/ 4531449 h 5834063"/>
              <a:gd name="connsiteX9459" fmla="*/ 4252531 w 7009804"/>
              <a:gd name="connsiteY9459" fmla="*/ 4526156 h 5834063"/>
              <a:gd name="connsiteX9460" fmla="*/ 4242885 w 7009804"/>
              <a:gd name="connsiteY9460" fmla="*/ 4512469 h 5834063"/>
              <a:gd name="connsiteX9461" fmla="*/ 4229550 w 7009804"/>
              <a:gd name="connsiteY9461" fmla="*/ 4500760 h 5834063"/>
              <a:gd name="connsiteX9462" fmla="*/ 4216216 w 7009804"/>
              <a:gd name="connsiteY9462" fmla="*/ 4489050 h 5834063"/>
              <a:gd name="connsiteX9463" fmla="*/ 4203687 w 7009804"/>
              <a:gd name="connsiteY9463" fmla="*/ 4477011 h 5834063"/>
              <a:gd name="connsiteX9464" fmla="*/ 4189512 w 7009804"/>
              <a:gd name="connsiteY9464" fmla="*/ 4472286 h 5834063"/>
              <a:gd name="connsiteX9465" fmla="*/ 4189512 w 7009804"/>
              <a:gd name="connsiteY9465" fmla="*/ 4477867 h 5834063"/>
              <a:gd name="connsiteX9466" fmla="*/ 4189512 w 7009804"/>
              <a:gd name="connsiteY9466" fmla="*/ 4479155 h 5834063"/>
              <a:gd name="connsiteX9467" fmla="*/ 4184861 w 7009804"/>
              <a:gd name="connsiteY9467" fmla="*/ 4474146 h 5834063"/>
              <a:gd name="connsiteX9468" fmla="*/ 4178350 w 7009804"/>
              <a:gd name="connsiteY9468" fmla="*/ 4464844 h 5834063"/>
              <a:gd name="connsiteX9469" fmla="*/ 4167188 w 7009804"/>
              <a:gd name="connsiteY9469" fmla="*/ 4457403 h 5834063"/>
              <a:gd name="connsiteX9470" fmla="*/ 4152305 w 7009804"/>
              <a:gd name="connsiteY9470" fmla="*/ 4446241 h 5834063"/>
              <a:gd name="connsiteX9471" fmla="*/ 4137422 w 7009804"/>
              <a:gd name="connsiteY9471" fmla="*/ 4435079 h 5834063"/>
              <a:gd name="connsiteX9472" fmla="*/ 4137422 w 7009804"/>
              <a:gd name="connsiteY9472" fmla="*/ 4427637 h 5834063"/>
              <a:gd name="connsiteX9473" fmla="*/ 4152305 w 7009804"/>
              <a:gd name="connsiteY9473" fmla="*/ 4427637 h 5834063"/>
              <a:gd name="connsiteX9474" fmla="*/ 4182070 w 7009804"/>
              <a:gd name="connsiteY9474" fmla="*/ 4457403 h 5834063"/>
              <a:gd name="connsiteX9475" fmla="*/ 4167188 w 7009804"/>
              <a:gd name="connsiteY9475" fmla="*/ 4442520 h 5834063"/>
              <a:gd name="connsiteX9476" fmla="*/ 4159746 w 7009804"/>
              <a:gd name="connsiteY9476" fmla="*/ 4431358 h 5834063"/>
              <a:gd name="connsiteX9477" fmla="*/ 4152305 w 7009804"/>
              <a:gd name="connsiteY9477" fmla="*/ 4427637 h 5834063"/>
              <a:gd name="connsiteX9478" fmla="*/ 4146217 w 7009804"/>
              <a:gd name="connsiteY9478" fmla="*/ 4415462 h 5834063"/>
              <a:gd name="connsiteX9479" fmla="*/ 4143586 w 7009804"/>
              <a:gd name="connsiteY9479" fmla="*/ 4414839 h 5834063"/>
              <a:gd name="connsiteX9480" fmla="*/ 4140622 w 7009804"/>
              <a:gd name="connsiteY9480" fmla="*/ 4410634 h 5834063"/>
              <a:gd name="connsiteX9481" fmla="*/ 4129981 w 7009804"/>
              <a:gd name="connsiteY9481" fmla="*/ 4405313 h 5834063"/>
              <a:gd name="connsiteX9482" fmla="*/ 4122539 w 7009804"/>
              <a:gd name="connsiteY9482" fmla="*/ 4405313 h 5834063"/>
              <a:gd name="connsiteX9483" fmla="*/ 4115098 w 7009804"/>
              <a:gd name="connsiteY9483" fmla="*/ 4397872 h 5834063"/>
              <a:gd name="connsiteX9484" fmla="*/ 4107656 w 7009804"/>
              <a:gd name="connsiteY9484" fmla="*/ 4397872 h 5834063"/>
              <a:gd name="connsiteX9485" fmla="*/ 4103936 w 7009804"/>
              <a:gd name="connsiteY9485" fmla="*/ 4394151 h 5834063"/>
              <a:gd name="connsiteX9486" fmla="*/ 4100215 w 7009804"/>
              <a:gd name="connsiteY9486" fmla="*/ 4390430 h 5834063"/>
              <a:gd name="connsiteX9487" fmla="*/ 4078304 w 7009804"/>
              <a:gd name="connsiteY9487" fmla="*/ 4375822 h 5834063"/>
              <a:gd name="connsiteX9488" fmla="*/ 4080312 w 7009804"/>
              <a:gd name="connsiteY9488" fmla="*/ 4382757 h 5834063"/>
              <a:gd name="connsiteX9489" fmla="*/ 4071022 w 7009804"/>
              <a:gd name="connsiteY9489" fmla="*/ 4373830 h 5834063"/>
              <a:gd name="connsiteX9490" fmla="*/ 4063008 w 7009804"/>
              <a:gd name="connsiteY9490" fmla="*/ 4371827 h 5834063"/>
              <a:gd name="connsiteX9491" fmla="*/ 4055566 w 7009804"/>
              <a:gd name="connsiteY9491" fmla="*/ 4368106 h 5834063"/>
              <a:gd name="connsiteX9492" fmla="*/ 4048433 w 7009804"/>
              <a:gd name="connsiteY9492" fmla="*/ 4360973 h 5834063"/>
              <a:gd name="connsiteX9493" fmla="*/ 4051086 w 7009804"/>
              <a:gd name="connsiteY9493" fmla="*/ 4370137 h 5834063"/>
              <a:gd name="connsiteX9494" fmla="*/ 4055909 w 7009804"/>
              <a:gd name="connsiteY9494" fmla="*/ 4376981 h 5834063"/>
              <a:gd name="connsiteX9495" fmla="*/ 4071655 w 7009804"/>
              <a:gd name="connsiteY9495" fmla="*/ 4392111 h 5834063"/>
              <a:gd name="connsiteX9496" fmla="*/ 4070376 w 7009804"/>
              <a:gd name="connsiteY9496" fmla="*/ 4397511 h 5834063"/>
              <a:gd name="connsiteX9497" fmla="*/ 4076478 w 7009804"/>
              <a:gd name="connsiteY9497" fmla="*/ 4398955 h 5834063"/>
              <a:gd name="connsiteX9498" fmla="*/ 4088679 w 7009804"/>
              <a:gd name="connsiteY9498" fmla="*/ 4401843 h 5834063"/>
              <a:gd name="connsiteX9499" fmla="*/ 4092224 w 7009804"/>
              <a:gd name="connsiteY9499" fmla="*/ 4414086 h 5834063"/>
              <a:gd name="connsiteX9500" fmla="*/ 4084940 w 7009804"/>
              <a:gd name="connsiteY9500" fmla="*/ 4412362 h 5834063"/>
              <a:gd name="connsiteX9501" fmla="*/ 4092774 w 7009804"/>
              <a:gd name="connsiteY9501" fmla="*/ 4420196 h 5834063"/>
              <a:gd name="connsiteX9502" fmla="*/ 4103949 w 7009804"/>
              <a:gd name="connsiteY9502" fmla="*/ 4431372 h 5834063"/>
              <a:gd name="connsiteX9503" fmla="*/ 4107970 w 7009804"/>
              <a:gd name="connsiteY9503" fmla="*/ 4429216 h 5834063"/>
              <a:gd name="connsiteX9504" fmla="*/ 4115843 w 7009804"/>
              <a:gd name="connsiteY9504" fmla="*/ 4436782 h 5834063"/>
              <a:gd name="connsiteX9505" fmla="*/ 4117615 w 7009804"/>
              <a:gd name="connsiteY9505" fmla="*/ 4442904 h 5834063"/>
              <a:gd name="connsiteX9506" fmla="*/ 4105414 w 7009804"/>
              <a:gd name="connsiteY9506" fmla="*/ 4440015 h 5834063"/>
              <a:gd name="connsiteX9507" fmla="*/ 4100591 w 7009804"/>
              <a:gd name="connsiteY9507" fmla="*/ 4433172 h 5834063"/>
              <a:gd name="connsiteX9508" fmla="*/ 4102160 w 7009804"/>
              <a:gd name="connsiteY9508" fmla="*/ 4432331 h 5834063"/>
              <a:gd name="connsiteX9509" fmla="*/ 4077891 w 7009804"/>
              <a:gd name="connsiteY9509" fmla="*/ 4420196 h 5834063"/>
              <a:gd name="connsiteX9510" fmla="*/ 4063008 w 7009804"/>
              <a:gd name="connsiteY9510" fmla="*/ 4397872 h 5834063"/>
              <a:gd name="connsiteX9511" fmla="*/ 4067549 w 7009804"/>
              <a:gd name="connsiteY9511" fmla="*/ 4397872 h 5834063"/>
              <a:gd name="connsiteX9512" fmla="*/ 4059453 w 7009804"/>
              <a:gd name="connsiteY9512" fmla="*/ 4389223 h 5834063"/>
              <a:gd name="connsiteX9513" fmla="*/ 4060731 w 7009804"/>
              <a:gd name="connsiteY9513" fmla="*/ 4383824 h 5834063"/>
              <a:gd name="connsiteX9514" fmla="*/ 4054631 w 7009804"/>
              <a:gd name="connsiteY9514" fmla="*/ 4382380 h 5834063"/>
              <a:gd name="connsiteX9515" fmla="*/ 4046144 w 7009804"/>
              <a:gd name="connsiteY9515" fmla="*/ 4377529 h 5834063"/>
              <a:gd name="connsiteX9516" fmla="*/ 4040684 w 7009804"/>
              <a:gd name="connsiteY9516" fmla="*/ 4382989 h 5834063"/>
              <a:gd name="connsiteX9517" fmla="*/ 4025801 w 7009804"/>
              <a:gd name="connsiteY9517" fmla="*/ 4379268 h 5834063"/>
              <a:gd name="connsiteX9518" fmla="*/ 4023435 w 7009804"/>
              <a:gd name="connsiteY9518" fmla="*/ 4378085 h 5834063"/>
              <a:gd name="connsiteX9519" fmla="*/ 4023169 w 7009804"/>
              <a:gd name="connsiteY9519" fmla="*/ 4379209 h 5834063"/>
              <a:gd name="connsiteX9520" fmla="*/ 4035051 w 7009804"/>
              <a:gd name="connsiteY9520" fmla="*/ 4383447 h 5834063"/>
              <a:gd name="connsiteX9521" fmla="*/ 4041155 w 7009804"/>
              <a:gd name="connsiteY9521" fmla="*/ 4388078 h 5834063"/>
              <a:gd name="connsiteX9522" fmla="*/ 4041614 w 7009804"/>
              <a:gd name="connsiteY9522" fmla="*/ 4385779 h 5834063"/>
              <a:gd name="connsiteX9523" fmla="*/ 4044404 w 7009804"/>
              <a:gd name="connsiteY9523" fmla="*/ 4386709 h 5834063"/>
              <a:gd name="connsiteX9524" fmla="*/ 4048125 w 7009804"/>
              <a:gd name="connsiteY9524" fmla="*/ 4390430 h 5834063"/>
              <a:gd name="connsiteX9525" fmla="*/ 4044255 w 7009804"/>
              <a:gd name="connsiteY9525" fmla="*/ 4390430 h 5834063"/>
              <a:gd name="connsiteX9526" fmla="*/ 4045974 w 7009804"/>
              <a:gd name="connsiteY9526" fmla="*/ 4391735 h 5834063"/>
              <a:gd name="connsiteX9527" fmla="*/ 4056897 w 7009804"/>
              <a:gd name="connsiteY9527" fmla="*/ 4400022 h 5834063"/>
              <a:gd name="connsiteX9528" fmla="*/ 4062998 w 7009804"/>
              <a:gd name="connsiteY9528" fmla="*/ 4401466 h 5834063"/>
              <a:gd name="connsiteX9529" fmla="*/ 4066542 w 7009804"/>
              <a:gd name="connsiteY9529" fmla="*/ 4413709 h 5834063"/>
              <a:gd name="connsiteX9530" fmla="*/ 4068954 w 7009804"/>
              <a:gd name="connsiteY9530" fmla="*/ 4417131 h 5834063"/>
              <a:gd name="connsiteX9531" fmla="*/ 4071366 w 7009804"/>
              <a:gd name="connsiteY9531" fmla="*/ 4420552 h 5834063"/>
              <a:gd name="connsiteX9532" fmla="*/ 4069449 w 7009804"/>
              <a:gd name="connsiteY9532" fmla="*/ 4428652 h 5834063"/>
              <a:gd name="connsiteX9533" fmla="*/ 4081010 w 7009804"/>
              <a:gd name="connsiteY9533" fmla="*/ 4434239 h 5834063"/>
              <a:gd name="connsiteX9534" fmla="*/ 4085834 w 7009804"/>
              <a:gd name="connsiteY9534" fmla="*/ 4441083 h 5834063"/>
              <a:gd name="connsiteX9535" fmla="*/ 4090656 w 7009804"/>
              <a:gd name="connsiteY9535" fmla="*/ 4447926 h 5834063"/>
              <a:gd name="connsiteX9536" fmla="*/ 4100446 w 7009804"/>
              <a:gd name="connsiteY9536" fmla="*/ 4447392 h 5834063"/>
              <a:gd name="connsiteX9537" fmla="*/ 4102858 w 7009804"/>
              <a:gd name="connsiteY9537" fmla="*/ 4450814 h 5834063"/>
              <a:gd name="connsiteX9538" fmla="*/ 4110092 w 7009804"/>
              <a:gd name="connsiteY9538" fmla="*/ 4461079 h 5834063"/>
              <a:gd name="connsiteX9539" fmla="*/ 4117326 w 7009804"/>
              <a:gd name="connsiteY9539" fmla="*/ 4471345 h 5834063"/>
              <a:gd name="connsiteX9540" fmla="*/ 4121050 w 7009804"/>
              <a:gd name="connsiteY9540" fmla="*/ 4479841 h 5834063"/>
              <a:gd name="connsiteX9541" fmla="*/ 4124400 w 7009804"/>
              <a:gd name="connsiteY9541" fmla="*/ 4483448 h 5834063"/>
              <a:gd name="connsiteX9542" fmla="*/ 4123458 w 7009804"/>
              <a:gd name="connsiteY9542" fmla="*/ 4485332 h 5834063"/>
              <a:gd name="connsiteX9543" fmla="*/ 4125693 w 7009804"/>
              <a:gd name="connsiteY9543" fmla="*/ 4490431 h 5834063"/>
              <a:gd name="connsiteX9544" fmla="*/ 4136617 w 7009804"/>
              <a:gd name="connsiteY9544" fmla="*/ 4498719 h 5834063"/>
              <a:gd name="connsiteX9545" fmla="*/ 4152363 w 7009804"/>
              <a:gd name="connsiteY9545" fmla="*/ 4513850 h 5834063"/>
              <a:gd name="connsiteX9546" fmla="*/ 4151085 w 7009804"/>
              <a:gd name="connsiteY9546" fmla="*/ 4519249 h 5834063"/>
              <a:gd name="connsiteX9547" fmla="*/ 4140161 w 7009804"/>
              <a:gd name="connsiteY9547" fmla="*/ 4510962 h 5834063"/>
              <a:gd name="connsiteX9548" fmla="*/ 4129238 w 7009804"/>
              <a:gd name="connsiteY9548" fmla="*/ 4502674 h 5834063"/>
              <a:gd name="connsiteX9549" fmla="*/ 4143706 w 7009804"/>
              <a:gd name="connsiteY9549" fmla="*/ 4523205 h 5834063"/>
              <a:gd name="connsiteX9550" fmla="*/ 4166686 w 7009804"/>
              <a:gd name="connsiteY9550" fmla="*/ 4548600 h 5834063"/>
              <a:gd name="connsiteX9551" fmla="*/ 4184843 w 7009804"/>
              <a:gd name="connsiteY9551" fmla="*/ 4567153 h 5834063"/>
              <a:gd name="connsiteX9552" fmla="*/ 4205413 w 7009804"/>
              <a:gd name="connsiteY9552" fmla="*/ 4589128 h 5834063"/>
              <a:gd name="connsiteX9553" fmla="*/ 4215057 w 7009804"/>
              <a:gd name="connsiteY9553" fmla="*/ 4602815 h 5834063"/>
              <a:gd name="connsiteX9554" fmla="*/ 4221158 w 7009804"/>
              <a:gd name="connsiteY9554" fmla="*/ 4604259 h 5834063"/>
              <a:gd name="connsiteX9555" fmla="*/ 4225342 w 7009804"/>
              <a:gd name="connsiteY9555" fmla="*/ 4613802 h 5834063"/>
              <a:gd name="connsiteX9556" fmla="*/ 4233215 w 7009804"/>
              <a:gd name="connsiteY9556" fmla="*/ 4621368 h 5834063"/>
              <a:gd name="connsiteX9557" fmla="*/ 4243499 w 7009804"/>
              <a:gd name="connsiteY9557" fmla="*/ 4632355 h 5834063"/>
              <a:gd name="connsiteX9558" fmla="*/ 4256196 w 7009804"/>
              <a:gd name="connsiteY9558" fmla="*/ 4646764 h 5834063"/>
              <a:gd name="connsiteX9559" fmla="*/ 4303434 w 7009804"/>
              <a:gd name="connsiteY9559" fmla="*/ 4692157 h 5834063"/>
              <a:gd name="connsiteX9560" fmla="*/ 4308257 w 7009804"/>
              <a:gd name="connsiteY9560" fmla="*/ 4699000 h 5834063"/>
              <a:gd name="connsiteX9561" fmla="*/ 4311801 w 7009804"/>
              <a:gd name="connsiteY9561" fmla="*/ 4711243 h 5834063"/>
              <a:gd name="connsiteX9562" fmla="*/ 4321447 w 7009804"/>
              <a:gd name="connsiteY9562" fmla="*/ 4724930 h 5834063"/>
              <a:gd name="connsiteX9563" fmla="*/ 4332370 w 7009804"/>
              <a:gd name="connsiteY9563" fmla="*/ 4733217 h 5834063"/>
              <a:gd name="connsiteX9564" fmla="*/ 4337192 w 7009804"/>
              <a:gd name="connsiteY9564" fmla="*/ 4740061 h 5834063"/>
              <a:gd name="connsiteX9565" fmla="*/ 4343294 w 7009804"/>
              <a:gd name="connsiteY9565" fmla="*/ 4741505 h 5834063"/>
              <a:gd name="connsiteX9566" fmla="*/ 4345065 w 7009804"/>
              <a:gd name="connsiteY9566" fmla="*/ 4747626 h 5834063"/>
              <a:gd name="connsiteX9567" fmla="*/ 4352938 w 7009804"/>
              <a:gd name="connsiteY9567" fmla="*/ 4755192 h 5834063"/>
              <a:gd name="connsiteX9568" fmla="*/ 4361306 w 7009804"/>
              <a:gd name="connsiteY9568" fmla="*/ 4774279 h 5834063"/>
              <a:gd name="connsiteX9569" fmla="*/ 4369673 w 7009804"/>
              <a:gd name="connsiteY9569" fmla="*/ 4793365 h 5834063"/>
              <a:gd name="connsiteX9570" fmla="*/ 4377052 w 7009804"/>
              <a:gd name="connsiteY9570" fmla="*/ 4789410 h 5834063"/>
              <a:gd name="connsiteX9571" fmla="*/ 4370951 w 7009804"/>
              <a:gd name="connsiteY9571" fmla="*/ 4787966 h 5834063"/>
              <a:gd name="connsiteX9572" fmla="*/ 4366129 w 7009804"/>
              <a:gd name="connsiteY9572" fmla="*/ 4781122 h 5834063"/>
              <a:gd name="connsiteX9573" fmla="*/ 4383153 w 7009804"/>
              <a:gd name="connsiteY9573" fmla="*/ 4790854 h 5834063"/>
              <a:gd name="connsiteX9574" fmla="*/ 4403721 w 7009804"/>
              <a:gd name="connsiteY9574" fmla="*/ 4812828 h 5834063"/>
              <a:gd name="connsiteX9575" fmla="*/ 4408545 w 7009804"/>
              <a:gd name="connsiteY9575" fmla="*/ 4819671 h 5834063"/>
              <a:gd name="connsiteX9576" fmla="*/ 4429114 w 7009804"/>
              <a:gd name="connsiteY9576" fmla="*/ 4841646 h 5834063"/>
              <a:gd name="connsiteX9577" fmla="*/ 4438758 w 7009804"/>
              <a:gd name="connsiteY9577" fmla="*/ 4855333 h 5834063"/>
              <a:gd name="connsiteX9578" fmla="*/ 4449682 w 7009804"/>
              <a:gd name="connsiteY9578" fmla="*/ 4863621 h 5834063"/>
              <a:gd name="connsiteX9579" fmla="*/ 4459328 w 7009804"/>
              <a:gd name="connsiteY9579" fmla="*/ 4877307 h 5834063"/>
              <a:gd name="connsiteX9580" fmla="*/ 4479896 w 7009804"/>
              <a:gd name="connsiteY9580" fmla="*/ 4899282 h 5834063"/>
              <a:gd name="connsiteX9581" fmla="*/ 4504010 w 7009804"/>
              <a:gd name="connsiteY9581" fmla="*/ 4933499 h 5834063"/>
              <a:gd name="connsiteX9582" fmla="*/ 4483441 w 7009804"/>
              <a:gd name="connsiteY9582" fmla="*/ 4911524 h 5834063"/>
              <a:gd name="connsiteX9583" fmla="*/ 4460461 w 7009804"/>
              <a:gd name="connsiteY9583" fmla="*/ 4886129 h 5834063"/>
              <a:gd name="connsiteX9584" fmla="*/ 4447126 w 7009804"/>
              <a:gd name="connsiteY9584" fmla="*/ 4874419 h 5834063"/>
              <a:gd name="connsiteX9585" fmla="*/ 4434924 w 7009804"/>
              <a:gd name="connsiteY9585" fmla="*/ 4871531 h 5834063"/>
              <a:gd name="connsiteX9586" fmla="*/ 4439748 w 7009804"/>
              <a:gd name="connsiteY9586" fmla="*/ 4878375 h 5834063"/>
              <a:gd name="connsiteX9587" fmla="*/ 4454854 w 7009804"/>
              <a:gd name="connsiteY9587" fmla="*/ 4896205 h 5834063"/>
              <a:gd name="connsiteX9588" fmla="*/ 4452937 w 7009804"/>
              <a:gd name="connsiteY9588" fmla="*/ 4904304 h 5834063"/>
              <a:gd name="connsiteX9589" fmla="*/ 4469961 w 7009804"/>
              <a:gd name="connsiteY9589" fmla="*/ 4914036 h 5834063"/>
              <a:gd name="connsiteX9590" fmla="*/ 4468683 w 7009804"/>
              <a:gd name="connsiteY9590" fmla="*/ 4919435 h 5834063"/>
              <a:gd name="connsiteX9591" fmla="*/ 4474784 w 7009804"/>
              <a:gd name="connsiteY9591" fmla="*/ 4920879 h 5834063"/>
              <a:gd name="connsiteX9592" fmla="*/ 4485068 w 7009804"/>
              <a:gd name="connsiteY9592" fmla="*/ 4931866 h 5834063"/>
              <a:gd name="connsiteX9593" fmla="*/ 4495353 w 7009804"/>
              <a:gd name="connsiteY9593" fmla="*/ 4942854 h 5834063"/>
              <a:gd name="connsiteX9594" fmla="*/ 4514644 w 7009804"/>
              <a:gd name="connsiteY9594" fmla="*/ 4970228 h 5834063"/>
              <a:gd name="connsiteX9595" fmla="*/ 4502442 w 7009804"/>
              <a:gd name="connsiteY9595" fmla="*/ 4967340 h 5834063"/>
              <a:gd name="connsiteX9596" fmla="*/ 4503720 w 7009804"/>
              <a:gd name="connsiteY9596" fmla="*/ 4961940 h 5834063"/>
              <a:gd name="connsiteX9597" fmla="*/ 4480595 w 7009804"/>
              <a:gd name="connsiteY9597" fmla="*/ 4950764 h 5834063"/>
              <a:gd name="connsiteX9598" fmla="*/ 4469672 w 7009804"/>
              <a:gd name="connsiteY9598" fmla="*/ 4942477 h 5834063"/>
              <a:gd name="connsiteX9599" fmla="*/ 4469178 w 7009804"/>
              <a:gd name="connsiteY9599" fmla="*/ 4930956 h 5834063"/>
              <a:gd name="connsiteX9600" fmla="*/ 4460666 w 7009804"/>
              <a:gd name="connsiteY9600" fmla="*/ 4926090 h 5834063"/>
              <a:gd name="connsiteX9601" fmla="*/ 4455203 w 7009804"/>
              <a:gd name="connsiteY9601" fmla="*/ 4921947 h 5834063"/>
              <a:gd name="connsiteX9602" fmla="*/ 4450381 w 7009804"/>
              <a:gd name="connsiteY9602" fmla="*/ 4915103 h 5834063"/>
              <a:gd name="connsiteX9603" fmla="*/ 4439458 w 7009804"/>
              <a:gd name="connsiteY9603" fmla="*/ 4906816 h 5834063"/>
              <a:gd name="connsiteX9604" fmla="*/ 4423712 w 7009804"/>
              <a:gd name="connsiteY9604" fmla="*/ 4891685 h 5834063"/>
              <a:gd name="connsiteX9605" fmla="*/ 4413427 w 7009804"/>
              <a:gd name="connsiteY9605" fmla="*/ 4880697 h 5834063"/>
              <a:gd name="connsiteX9606" fmla="*/ 4403143 w 7009804"/>
              <a:gd name="connsiteY9606" fmla="*/ 4869710 h 5834063"/>
              <a:gd name="connsiteX9607" fmla="*/ 4378885 w 7009804"/>
              <a:gd name="connsiteY9607" fmla="*/ 4849713 h 5834063"/>
              <a:gd name="connsiteX9608" fmla="*/ 4362005 w 7009804"/>
              <a:gd name="connsiteY9608" fmla="*/ 4825761 h 5834063"/>
              <a:gd name="connsiteX9609" fmla="*/ 4357183 w 7009804"/>
              <a:gd name="connsiteY9609" fmla="*/ 4818918 h 5834063"/>
              <a:gd name="connsiteX9610" fmla="*/ 4351082 w 7009804"/>
              <a:gd name="connsiteY9610" fmla="*/ 4817474 h 5834063"/>
              <a:gd name="connsiteX9611" fmla="*/ 4339664 w 7009804"/>
              <a:gd name="connsiteY9611" fmla="*/ 4797666 h 5834063"/>
              <a:gd name="connsiteX9612" fmla="*/ 4322145 w 7009804"/>
              <a:gd name="connsiteY9612" fmla="*/ 4776413 h 5834063"/>
              <a:gd name="connsiteX9613" fmla="*/ 4319095 w 7009804"/>
              <a:gd name="connsiteY9613" fmla="*/ 4775691 h 5834063"/>
              <a:gd name="connsiteX9614" fmla="*/ 4316684 w 7009804"/>
              <a:gd name="connsiteY9614" fmla="*/ 4772269 h 5834063"/>
              <a:gd name="connsiteX9615" fmla="*/ 4314912 w 7009804"/>
              <a:gd name="connsiteY9615" fmla="*/ 4766147 h 5834063"/>
              <a:gd name="connsiteX9616" fmla="*/ 4307039 w 7009804"/>
              <a:gd name="connsiteY9616" fmla="*/ 4758582 h 5834063"/>
              <a:gd name="connsiteX9617" fmla="*/ 4296115 w 7009804"/>
              <a:gd name="connsiteY9617" fmla="*/ 4750295 h 5834063"/>
              <a:gd name="connsiteX9618" fmla="*/ 4285831 w 7009804"/>
              <a:gd name="connsiteY9618" fmla="*/ 4739308 h 5834063"/>
              <a:gd name="connsiteX9619" fmla="*/ 4273134 w 7009804"/>
              <a:gd name="connsiteY9619" fmla="*/ 4724899 h 5834063"/>
              <a:gd name="connsiteX9620" fmla="*/ 4272002 w 7009804"/>
              <a:gd name="connsiteY9620" fmla="*/ 4716077 h 5834063"/>
              <a:gd name="connsiteX9621" fmla="*/ 4266539 w 7009804"/>
              <a:gd name="connsiteY9621" fmla="*/ 4711933 h 5834063"/>
              <a:gd name="connsiteX9622" fmla="*/ 4261078 w 7009804"/>
              <a:gd name="connsiteY9622" fmla="*/ 4707790 h 5834063"/>
              <a:gd name="connsiteX9623" fmla="*/ 4255616 w 7009804"/>
              <a:gd name="connsiteY9623" fmla="*/ 4703646 h 5834063"/>
              <a:gd name="connsiteX9624" fmla="*/ 4238592 w 7009804"/>
              <a:gd name="connsiteY9624" fmla="*/ 4693914 h 5834063"/>
              <a:gd name="connsiteX9625" fmla="*/ 4246960 w 7009804"/>
              <a:gd name="connsiteY9625" fmla="*/ 4713000 h 5834063"/>
              <a:gd name="connsiteX9626" fmla="*/ 4257244 w 7009804"/>
              <a:gd name="connsiteY9626" fmla="*/ 4723988 h 5834063"/>
              <a:gd name="connsiteX9627" fmla="*/ 4262705 w 7009804"/>
              <a:gd name="connsiteY9627" fmla="*/ 4728132 h 5834063"/>
              <a:gd name="connsiteX9628" fmla="*/ 4265117 w 7009804"/>
              <a:gd name="connsiteY9628" fmla="*/ 4731554 h 5834063"/>
              <a:gd name="connsiteX9629" fmla="*/ 4272351 w 7009804"/>
              <a:gd name="connsiteY9629" fmla="*/ 4741819 h 5834063"/>
              <a:gd name="connsiteX9630" fmla="*/ 4286325 w 7009804"/>
              <a:gd name="connsiteY9630" fmla="*/ 4750828 h 5834063"/>
              <a:gd name="connsiteX9631" fmla="*/ 4288097 w 7009804"/>
              <a:gd name="connsiteY9631" fmla="*/ 4756950 h 5834063"/>
              <a:gd name="connsiteX9632" fmla="*/ 4297742 w 7009804"/>
              <a:gd name="connsiteY9632" fmla="*/ 4770637 h 5834063"/>
              <a:gd name="connsiteX9633" fmla="*/ 4307388 w 7009804"/>
              <a:gd name="connsiteY9633" fmla="*/ 4784323 h 5834063"/>
              <a:gd name="connsiteX9634" fmla="*/ 4312210 w 7009804"/>
              <a:gd name="connsiteY9634" fmla="*/ 4791167 h 5834063"/>
              <a:gd name="connsiteX9635" fmla="*/ 4323134 w 7009804"/>
              <a:gd name="connsiteY9635" fmla="*/ 4799454 h 5834063"/>
              <a:gd name="connsiteX9636" fmla="*/ 4338241 w 7009804"/>
              <a:gd name="connsiteY9636" fmla="*/ 4817285 h 5834063"/>
              <a:gd name="connsiteX9637" fmla="*/ 4348526 w 7009804"/>
              <a:gd name="connsiteY9637" fmla="*/ 4828273 h 5834063"/>
              <a:gd name="connsiteX9638" fmla="*/ 4358171 w 7009804"/>
              <a:gd name="connsiteY9638" fmla="*/ 4841960 h 5834063"/>
              <a:gd name="connsiteX9639" fmla="*/ 4372639 w 7009804"/>
              <a:gd name="connsiteY9639" fmla="*/ 4862490 h 5834063"/>
              <a:gd name="connsiteX9640" fmla="*/ 4362849 w 7009804"/>
              <a:gd name="connsiteY9640" fmla="*/ 4863024 h 5834063"/>
              <a:gd name="connsiteX9641" fmla="*/ 4364766 w 7009804"/>
              <a:gd name="connsiteY9641" fmla="*/ 4854924 h 5834063"/>
              <a:gd name="connsiteX9642" fmla="*/ 4362354 w 7009804"/>
              <a:gd name="connsiteY9642" fmla="*/ 4851503 h 5834063"/>
              <a:gd name="connsiteX9643" fmla="*/ 4353842 w 7009804"/>
              <a:gd name="connsiteY9643" fmla="*/ 4846637 h 5834063"/>
              <a:gd name="connsiteX9644" fmla="*/ 4345331 w 7009804"/>
              <a:gd name="connsiteY9644" fmla="*/ 4841771 h 5834063"/>
              <a:gd name="connsiteX9645" fmla="*/ 4339869 w 7009804"/>
              <a:gd name="connsiteY9645" fmla="*/ 4837628 h 5834063"/>
              <a:gd name="connsiteX9646" fmla="*/ 4338096 w 7009804"/>
              <a:gd name="connsiteY9646" fmla="*/ 4831506 h 5834063"/>
              <a:gd name="connsiteX9647" fmla="*/ 4330862 w 7009804"/>
              <a:gd name="connsiteY9647" fmla="*/ 4821241 h 5834063"/>
              <a:gd name="connsiteX9648" fmla="*/ 4317528 w 7009804"/>
              <a:gd name="connsiteY9648" fmla="*/ 4809531 h 5834063"/>
              <a:gd name="connsiteX9649" fmla="*/ 4304832 w 7009804"/>
              <a:gd name="connsiteY9649" fmla="*/ 4795122 h 5834063"/>
              <a:gd name="connsiteX9650" fmla="*/ 4289086 w 7009804"/>
              <a:gd name="connsiteY9650" fmla="*/ 4779991 h 5834063"/>
              <a:gd name="connsiteX9651" fmla="*/ 4285541 w 7009804"/>
              <a:gd name="connsiteY9651" fmla="*/ 4767749 h 5834063"/>
              <a:gd name="connsiteX9652" fmla="*/ 4280080 w 7009804"/>
              <a:gd name="connsiteY9652" fmla="*/ 4763605 h 5834063"/>
              <a:gd name="connsiteX9653" fmla="*/ 4274618 w 7009804"/>
              <a:gd name="connsiteY9653" fmla="*/ 4759461 h 5834063"/>
              <a:gd name="connsiteX9654" fmla="*/ 4268517 w 7009804"/>
              <a:gd name="connsiteY9654" fmla="*/ 4758017 h 5834063"/>
              <a:gd name="connsiteX9655" fmla="*/ 4267383 w 7009804"/>
              <a:gd name="connsiteY9655" fmla="*/ 4749196 h 5834063"/>
              <a:gd name="connsiteX9656" fmla="*/ 4259510 w 7009804"/>
              <a:gd name="connsiteY9656" fmla="*/ 4741630 h 5834063"/>
              <a:gd name="connsiteX9657" fmla="*/ 4251637 w 7009804"/>
              <a:gd name="connsiteY9657" fmla="*/ 4734065 h 5834063"/>
              <a:gd name="connsiteX9658" fmla="*/ 4246176 w 7009804"/>
              <a:gd name="connsiteY9658" fmla="*/ 4729921 h 5834063"/>
              <a:gd name="connsiteX9659" fmla="*/ 4243764 w 7009804"/>
              <a:gd name="connsiteY9659" fmla="*/ 4726499 h 5834063"/>
              <a:gd name="connsiteX9660" fmla="*/ 4238303 w 7009804"/>
              <a:gd name="connsiteY9660" fmla="*/ 4722355 h 5834063"/>
              <a:gd name="connsiteX9661" fmla="*/ 4233480 w 7009804"/>
              <a:gd name="connsiteY9661" fmla="*/ 4715512 h 5834063"/>
              <a:gd name="connsiteX9662" fmla="*/ 4225607 w 7009804"/>
              <a:gd name="connsiteY9662" fmla="*/ 4707946 h 5834063"/>
              <a:gd name="connsiteX9663" fmla="*/ 4217734 w 7009804"/>
              <a:gd name="connsiteY9663" fmla="*/ 4700381 h 5834063"/>
              <a:gd name="connsiteX9664" fmla="*/ 4201988 w 7009804"/>
              <a:gd name="connsiteY9664" fmla="*/ 4685250 h 5834063"/>
              <a:gd name="connsiteX9665" fmla="*/ 4192342 w 7009804"/>
              <a:gd name="connsiteY9665" fmla="*/ 4671563 h 5834063"/>
              <a:gd name="connsiteX9666" fmla="*/ 4175318 w 7009804"/>
              <a:gd name="connsiteY9666" fmla="*/ 4661832 h 5834063"/>
              <a:gd name="connsiteX9667" fmla="*/ 4166951 w 7009804"/>
              <a:gd name="connsiteY9667" fmla="*/ 4642745 h 5834063"/>
              <a:gd name="connsiteX9668" fmla="*/ 4165673 w 7009804"/>
              <a:gd name="connsiteY9668" fmla="*/ 4648145 h 5834063"/>
              <a:gd name="connsiteX9669" fmla="*/ 4158294 w 7009804"/>
              <a:gd name="connsiteY9669" fmla="*/ 4652100 h 5834063"/>
              <a:gd name="connsiteX9670" fmla="*/ 4155883 w 7009804"/>
              <a:gd name="connsiteY9670" fmla="*/ 4648678 h 5834063"/>
              <a:gd name="connsiteX9671" fmla="*/ 4159572 w 7009804"/>
              <a:gd name="connsiteY9671" fmla="*/ 4646701 h 5834063"/>
              <a:gd name="connsiteX9672" fmla="*/ 4160850 w 7009804"/>
              <a:gd name="connsiteY9672" fmla="*/ 4641301 h 5834063"/>
              <a:gd name="connsiteX9673" fmla="*/ 4140281 w 7009804"/>
              <a:gd name="connsiteY9673" fmla="*/ 4619326 h 5834063"/>
              <a:gd name="connsiteX9674" fmla="*/ 4133047 w 7009804"/>
              <a:gd name="connsiteY9674" fmla="*/ 4609061 h 5834063"/>
              <a:gd name="connsiteX9675" fmla="*/ 4124535 w 7009804"/>
              <a:gd name="connsiteY9675" fmla="*/ 4604196 h 5834063"/>
              <a:gd name="connsiteX9676" fmla="*/ 4112334 w 7009804"/>
              <a:gd name="connsiteY9676" fmla="*/ 4601308 h 5834063"/>
              <a:gd name="connsiteX9677" fmla="*/ 4119712 w 7009804"/>
              <a:gd name="connsiteY9677" fmla="*/ 4597352 h 5834063"/>
              <a:gd name="connsiteX9678" fmla="*/ 4114890 w 7009804"/>
              <a:gd name="connsiteY9678" fmla="*/ 4590509 h 5834063"/>
              <a:gd name="connsiteX9679" fmla="*/ 4108789 w 7009804"/>
              <a:gd name="connsiteY9679" fmla="*/ 4589065 h 5834063"/>
              <a:gd name="connsiteX9680" fmla="*/ 4110067 w 7009804"/>
              <a:gd name="connsiteY9680" fmla="*/ 4583665 h 5834063"/>
              <a:gd name="connsiteX9681" fmla="*/ 4099144 w 7009804"/>
              <a:gd name="connsiteY9681" fmla="*/ 4575378 h 5834063"/>
              <a:gd name="connsiteX9682" fmla="*/ 4083398 w 7009804"/>
              <a:gd name="connsiteY9682" fmla="*/ 4560247 h 5834063"/>
              <a:gd name="connsiteX9683" fmla="*/ 4072474 w 7009804"/>
              <a:gd name="connsiteY9683" fmla="*/ 4551959 h 5834063"/>
              <a:gd name="connsiteX9684" fmla="*/ 4067651 w 7009804"/>
              <a:gd name="connsiteY9684" fmla="*/ 4545115 h 5834063"/>
              <a:gd name="connsiteX9685" fmla="*/ 4056727 w 7009804"/>
              <a:gd name="connsiteY9685" fmla="*/ 4536828 h 5834063"/>
              <a:gd name="connsiteX9686" fmla="*/ 4045805 w 7009804"/>
              <a:gd name="connsiteY9686" fmla="*/ 4528541 h 5834063"/>
              <a:gd name="connsiteX9687" fmla="*/ 4040981 w 7009804"/>
              <a:gd name="connsiteY9687" fmla="*/ 4521697 h 5834063"/>
              <a:gd name="connsiteX9688" fmla="*/ 4034881 w 7009804"/>
              <a:gd name="connsiteY9688" fmla="*/ 4520253 h 5834063"/>
              <a:gd name="connsiteX9689" fmla="*/ 4037437 w 7009804"/>
              <a:gd name="connsiteY9689" fmla="*/ 4509454 h 5834063"/>
              <a:gd name="connsiteX9690" fmla="*/ 4026514 w 7009804"/>
              <a:gd name="connsiteY9690" fmla="*/ 4501167 h 5834063"/>
              <a:gd name="connsiteX9691" fmla="*/ 4014312 w 7009804"/>
              <a:gd name="connsiteY9691" fmla="*/ 4498278 h 5834063"/>
              <a:gd name="connsiteX9692" fmla="*/ 4011901 w 7009804"/>
              <a:gd name="connsiteY9692" fmla="*/ 4494857 h 5834063"/>
              <a:gd name="connsiteX9693" fmla="*/ 4003388 w 7009804"/>
              <a:gd name="connsiteY9693" fmla="*/ 4489991 h 5834063"/>
              <a:gd name="connsiteX9694" fmla="*/ 4004667 w 7009804"/>
              <a:gd name="connsiteY9694" fmla="*/ 4484592 h 5834063"/>
              <a:gd name="connsiteX9695" fmla="*/ 3998566 w 7009804"/>
              <a:gd name="connsiteY9695" fmla="*/ 4483148 h 5834063"/>
              <a:gd name="connsiteX9696" fmla="*/ 3999844 w 7009804"/>
              <a:gd name="connsiteY9696" fmla="*/ 4477748 h 5834063"/>
              <a:gd name="connsiteX9697" fmla="*/ 3998072 w 7009804"/>
              <a:gd name="connsiteY9697" fmla="*/ 4471627 h 5834063"/>
              <a:gd name="connsiteX9698" fmla="*/ 3988920 w 7009804"/>
              <a:gd name="connsiteY9698" fmla="*/ 4469460 h 5834063"/>
              <a:gd name="connsiteX9699" fmla="*/ 3971897 w 7009804"/>
              <a:gd name="connsiteY9699" fmla="*/ 4459729 h 5834063"/>
              <a:gd name="connsiteX9700" fmla="*/ 3979275 w 7009804"/>
              <a:gd name="connsiteY9700" fmla="*/ 4455774 h 5834063"/>
              <a:gd name="connsiteX9701" fmla="*/ 3968352 w 7009804"/>
              <a:gd name="connsiteY9701" fmla="*/ 4447486 h 5834063"/>
              <a:gd name="connsiteX9702" fmla="*/ 3925936 w 7009804"/>
              <a:gd name="connsiteY9702" fmla="*/ 4408937 h 5834063"/>
              <a:gd name="connsiteX9703" fmla="*/ 3929626 w 7009804"/>
              <a:gd name="connsiteY9703" fmla="*/ 4406959 h 5834063"/>
              <a:gd name="connsiteX9704" fmla="*/ 3932037 w 7009804"/>
              <a:gd name="connsiteY9704" fmla="*/ 4410381 h 5834063"/>
              <a:gd name="connsiteX9705" fmla="*/ 3938138 w 7009804"/>
              <a:gd name="connsiteY9705" fmla="*/ 4411825 h 5834063"/>
              <a:gd name="connsiteX9706" fmla="*/ 3917569 w 7009804"/>
              <a:gd name="connsiteY9706" fmla="*/ 4389850 h 5834063"/>
              <a:gd name="connsiteX9707" fmla="*/ 3916291 w 7009804"/>
              <a:gd name="connsiteY9707" fmla="*/ 4395250 h 5834063"/>
              <a:gd name="connsiteX9708" fmla="*/ 3907778 w 7009804"/>
              <a:gd name="connsiteY9708" fmla="*/ 4390384 h 5834063"/>
              <a:gd name="connsiteX9709" fmla="*/ 3912746 w 7009804"/>
              <a:gd name="connsiteY9709" fmla="*/ 4383007 h 5834063"/>
              <a:gd name="connsiteX9710" fmla="*/ 3894444 w 7009804"/>
              <a:gd name="connsiteY9710" fmla="*/ 4378674 h 5834063"/>
              <a:gd name="connsiteX9711" fmla="*/ 3887849 w 7009804"/>
              <a:gd name="connsiteY9711" fmla="*/ 4365710 h 5834063"/>
              <a:gd name="connsiteX9712" fmla="*/ 3880615 w 7009804"/>
              <a:gd name="connsiteY9712" fmla="*/ 4355445 h 5834063"/>
              <a:gd name="connsiteX9713" fmla="*/ 3864229 w 7009804"/>
              <a:gd name="connsiteY9713" fmla="*/ 4343013 h 5834063"/>
              <a:gd name="connsiteX9714" fmla="*/ 3855717 w 7009804"/>
              <a:gd name="connsiteY9714" fmla="*/ 4338148 h 5834063"/>
              <a:gd name="connsiteX9715" fmla="*/ 3853307 w 7009804"/>
              <a:gd name="connsiteY9715" fmla="*/ 4334726 h 5834063"/>
              <a:gd name="connsiteX9716" fmla="*/ 3854585 w 7009804"/>
              <a:gd name="connsiteY9716" fmla="*/ 4329327 h 5834063"/>
              <a:gd name="connsiteX9717" fmla="*/ 3844939 w 7009804"/>
              <a:gd name="connsiteY9717" fmla="*/ 4315640 h 5834063"/>
              <a:gd name="connsiteX9718" fmla="*/ 3832737 w 7009804"/>
              <a:gd name="connsiteY9718" fmla="*/ 4312751 h 5834063"/>
              <a:gd name="connsiteX9719" fmla="*/ 3835293 w 7009804"/>
              <a:gd name="connsiteY9719" fmla="*/ 4301953 h 5834063"/>
              <a:gd name="connsiteX9720" fmla="*/ 3829193 w 7009804"/>
              <a:gd name="connsiteY9720" fmla="*/ 4300509 h 5834063"/>
              <a:gd name="connsiteX9721" fmla="*/ 3827915 w 7009804"/>
              <a:gd name="connsiteY9721" fmla="*/ 4305908 h 5834063"/>
              <a:gd name="connsiteX9722" fmla="*/ 3871319 w 7009804"/>
              <a:gd name="connsiteY9722" fmla="*/ 4367499 h 5834063"/>
              <a:gd name="connsiteX9723" fmla="*/ 3890115 w 7009804"/>
              <a:gd name="connsiteY9723" fmla="*/ 4383352 h 5834063"/>
              <a:gd name="connsiteX9724" fmla="*/ 3894938 w 7009804"/>
              <a:gd name="connsiteY9724" fmla="*/ 4390196 h 5834063"/>
              <a:gd name="connsiteX9725" fmla="*/ 3900400 w 7009804"/>
              <a:gd name="connsiteY9725" fmla="*/ 4394339 h 5834063"/>
              <a:gd name="connsiteX9726" fmla="*/ 3913735 w 7009804"/>
              <a:gd name="connsiteY9726" fmla="*/ 4406049 h 5834063"/>
              <a:gd name="connsiteX9727" fmla="*/ 3923380 w 7009804"/>
              <a:gd name="connsiteY9727" fmla="*/ 4419735 h 5834063"/>
              <a:gd name="connsiteX9728" fmla="*/ 3928203 w 7009804"/>
              <a:gd name="connsiteY9728" fmla="*/ 4426579 h 5834063"/>
              <a:gd name="connsiteX9729" fmla="*/ 3931253 w 7009804"/>
              <a:gd name="connsiteY9729" fmla="*/ 4427301 h 5834063"/>
              <a:gd name="connsiteX9730" fmla="*/ 3933025 w 7009804"/>
              <a:gd name="connsiteY9730" fmla="*/ 4433423 h 5834063"/>
              <a:gd name="connsiteX9731" fmla="*/ 3937848 w 7009804"/>
              <a:gd name="connsiteY9731" fmla="*/ 4440266 h 5834063"/>
              <a:gd name="connsiteX9732" fmla="*/ 3954233 w 7009804"/>
              <a:gd name="connsiteY9732" fmla="*/ 4452697 h 5834063"/>
              <a:gd name="connsiteX9733" fmla="*/ 3964518 w 7009804"/>
              <a:gd name="connsiteY9733" fmla="*/ 4463684 h 5834063"/>
              <a:gd name="connsiteX9734" fmla="*/ 3968702 w 7009804"/>
              <a:gd name="connsiteY9734" fmla="*/ 4473227 h 5834063"/>
              <a:gd name="connsiteX9735" fmla="*/ 3978986 w 7009804"/>
              <a:gd name="connsiteY9735" fmla="*/ 4484215 h 5834063"/>
              <a:gd name="connsiteX9736" fmla="*/ 3982530 w 7009804"/>
              <a:gd name="connsiteY9736" fmla="*/ 4496458 h 5834063"/>
              <a:gd name="connsiteX9737" fmla="*/ 3994732 w 7009804"/>
              <a:gd name="connsiteY9737" fmla="*/ 4499346 h 5834063"/>
              <a:gd name="connsiteX9738" fmla="*/ 4006933 w 7009804"/>
              <a:gd name="connsiteY9738" fmla="*/ 4502234 h 5834063"/>
              <a:gd name="connsiteX9739" fmla="*/ 4013528 w 7009804"/>
              <a:gd name="connsiteY9739" fmla="*/ 4515199 h 5834063"/>
              <a:gd name="connsiteX9740" fmla="*/ 4021401 w 7009804"/>
              <a:gd name="connsiteY9740" fmla="*/ 4522765 h 5834063"/>
              <a:gd name="connsiteX9741" fmla="*/ 4020123 w 7009804"/>
              <a:gd name="connsiteY9741" fmla="*/ 4528164 h 5834063"/>
              <a:gd name="connsiteX9742" fmla="*/ 4021896 w 7009804"/>
              <a:gd name="connsiteY9742" fmla="*/ 4534285 h 5834063"/>
              <a:gd name="connsiteX9743" fmla="*/ 4029769 w 7009804"/>
              <a:gd name="connsiteY9743" fmla="*/ 4541851 h 5834063"/>
              <a:gd name="connsiteX9744" fmla="*/ 4035230 w 7009804"/>
              <a:gd name="connsiteY9744" fmla="*/ 4545994 h 5834063"/>
              <a:gd name="connsiteX9745" fmla="*/ 4040692 w 7009804"/>
              <a:gd name="connsiteY9745" fmla="*/ 4550138 h 5834063"/>
              <a:gd name="connsiteX9746" fmla="*/ 4028491 w 7009804"/>
              <a:gd name="connsiteY9746" fmla="*/ 4547250 h 5834063"/>
              <a:gd name="connsiteX9747" fmla="*/ 4010333 w 7009804"/>
              <a:gd name="connsiteY9747" fmla="*/ 4528698 h 5834063"/>
              <a:gd name="connsiteX9748" fmla="*/ 3996998 w 7009804"/>
              <a:gd name="connsiteY9748" fmla="*/ 4516988 h 5834063"/>
              <a:gd name="connsiteX9749" fmla="*/ 3973379 w 7009804"/>
              <a:gd name="connsiteY9749" fmla="*/ 4494291 h 5834063"/>
              <a:gd name="connsiteX9750" fmla="*/ 3957139 w 7009804"/>
              <a:gd name="connsiteY9750" fmla="*/ 4467640 h 5834063"/>
              <a:gd name="connsiteX9751" fmla="*/ 3954727 w 7009804"/>
              <a:gd name="connsiteY9751" fmla="*/ 4464218 h 5834063"/>
              <a:gd name="connsiteX9752" fmla="*/ 3952316 w 7009804"/>
              <a:gd name="connsiteY9752" fmla="*/ 4460796 h 5834063"/>
              <a:gd name="connsiteX9753" fmla="*/ 3941393 w 7009804"/>
              <a:gd name="connsiteY9753" fmla="*/ 4452509 h 5834063"/>
              <a:gd name="connsiteX9754" fmla="*/ 3936570 w 7009804"/>
              <a:gd name="connsiteY9754" fmla="*/ 4445666 h 5834063"/>
              <a:gd name="connsiteX9755" fmla="*/ 3931747 w 7009804"/>
              <a:gd name="connsiteY9755" fmla="*/ 4438822 h 5834063"/>
              <a:gd name="connsiteX9756" fmla="*/ 3914723 w 7009804"/>
              <a:gd name="connsiteY9756" fmla="*/ 4429091 h 5834063"/>
              <a:gd name="connsiteX9757" fmla="*/ 3903800 w 7009804"/>
              <a:gd name="connsiteY9757" fmla="*/ 4420803 h 5834063"/>
              <a:gd name="connsiteX9758" fmla="*/ 3891104 w 7009804"/>
              <a:gd name="connsiteY9758" fmla="*/ 4406393 h 5834063"/>
              <a:gd name="connsiteX9759" fmla="*/ 3873586 w 7009804"/>
              <a:gd name="connsiteY9759" fmla="*/ 4385141 h 5834063"/>
              <a:gd name="connsiteX9760" fmla="*/ 3866352 w 7009804"/>
              <a:gd name="connsiteY9760" fmla="*/ 4374876 h 5834063"/>
              <a:gd name="connsiteX9761" fmla="*/ 3857839 w 7009804"/>
              <a:gd name="connsiteY9761" fmla="*/ 4370010 h 5834063"/>
              <a:gd name="connsiteX9762" fmla="*/ 3853656 w 7009804"/>
              <a:gd name="connsiteY9762" fmla="*/ 4360467 h 5834063"/>
              <a:gd name="connsiteX9763" fmla="*/ 3843371 w 7009804"/>
              <a:gd name="connsiteY9763" fmla="*/ 4349480 h 5834063"/>
              <a:gd name="connsiteX9764" fmla="*/ 3820391 w 7009804"/>
              <a:gd name="connsiteY9764" fmla="*/ 4324084 h 5834063"/>
              <a:gd name="connsiteX9765" fmla="*/ 3805284 w 7009804"/>
              <a:gd name="connsiteY9765" fmla="*/ 4306253 h 5834063"/>
              <a:gd name="connsiteX9766" fmla="*/ 3795000 w 7009804"/>
              <a:gd name="connsiteY9766" fmla="*/ 4295266 h 5834063"/>
              <a:gd name="connsiteX9767" fmla="*/ 3789537 w 7009804"/>
              <a:gd name="connsiteY9767" fmla="*/ 4291122 h 5834063"/>
              <a:gd name="connsiteX9768" fmla="*/ 3787766 w 7009804"/>
              <a:gd name="connsiteY9768" fmla="*/ 4285001 h 5834063"/>
              <a:gd name="connsiteX9769" fmla="*/ 3785993 w 7009804"/>
              <a:gd name="connsiteY9769" fmla="*/ 4278879 h 5834063"/>
              <a:gd name="connsiteX9770" fmla="*/ 3784220 w 7009804"/>
              <a:gd name="connsiteY9770" fmla="*/ 4272758 h 5834063"/>
              <a:gd name="connsiteX9771" fmla="*/ 3778120 w 7009804"/>
              <a:gd name="connsiteY9771" fmla="*/ 4271314 h 5834063"/>
              <a:gd name="connsiteX9772" fmla="*/ 3752729 w 7009804"/>
              <a:gd name="connsiteY9772" fmla="*/ 4242496 h 5834063"/>
              <a:gd name="connsiteX9773" fmla="*/ 3746628 w 7009804"/>
              <a:gd name="connsiteY9773" fmla="*/ 4241052 h 5834063"/>
              <a:gd name="connsiteX9774" fmla="*/ 3736983 w 7009804"/>
              <a:gd name="connsiteY9774" fmla="*/ 4227365 h 5834063"/>
              <a:gd name="connsiteX9775" fmla="*/ 3732160 w 7009804"/>
              <a:gd name="connsiteY9775" fmla="*/ 4220521 h 5834063"/>
              <a:gd name="connsiteX9776" fmla="*/ 3722514 w 7009804"/>
              <a:gd name="connsiteY9776" fmla="*/ 4206834 h 5834063"/>
              <a:gd name="connsiteX9777" fmla="*/ 3717692 w 7009804"/>
              <a:gd name="connsiteY9777" fmla="*/ 4199991 h 5834063"/>
              <a:gd name="connsiteX9778" fmla="*/ 3706768 w 7009804"/>
              <a:gd name="connsiteY9778" fmla="*/ 4191703 h 5834063"/>
              <a:gd name="connsiteX9779" fmla="*/ 3689744 w 7009804"/>
              <a:gd name="connsiteY9779" fmla="*/ 4181972 h 5834063"/>
              <a:gd name="connsiteX9780" fmla="*/ 3685415 w 7009804"/>
              <a:gd name="connsiteY9780" fmla="*/ 4186649 h 5834063"/>
              <a:gd name="connsiteX9781" fmla="*/ 3677543 w 7009804"/>
              <a:gd name="connsiteY9781" fmla="*/ 4179084 h 5834063"/>
              <a:gd name="connsiteX9782" fmla="*/ 3666620 w 7009804"/>
              <a:gd name="connsiteY9782" fmla="*/ 4170796 h 5834063"/>
              <a:gd name="connsiteX9783" fmla="*/ 3671442 w 7009804"/>
              <a:gd name="connsiteY9783" fmla="*/ 4177640 h 5834063"/>
              <a:gd name="connsiteX9784" fmla="*/ 3675662 w 7009804"/>
              <a:gd name="connsiteY9784" fmla="*/ 4183627 h 5834063"/>
              <a:gd name="connsiteX9785" fmla="*/ 3676265 w 7009804"/>
              <a:gd name="connsiteY9785" fmla="*/ 4184483 h 5834063"/>
              <a:gd name="connsiteX9786" fmla="*/ 3670483 w 7009804"/>
              <a:gd name="connsiteY9786" fmla="*/ 4181689 h 5834063"/>
              <a:gd name="connsiteX9787" fmla="*/ 3665341 w 7009804"/>
              <a:gd name="connsiteY9787" fmla="*/ 4176196 h 5834063"/>
              <a:gd name="connsiteX9788" fmla="*/ 3652645 w 7009804"/>
              <a:gd name="connsiteY9788" fmla="*/ 4161786 h 5834063"/>
              <a:gd name="connsiteX9789" fmla="*/ 3639950 w 7009804"/>
              <a:gd name="connsiteY9789" fmla="*/ 4147378 h 5834063"/>
              <a:gd name="connsiteX9790" fmla="*/ 3635127 w 7009804"/>
              <a:gd name="connsiteY9790" fmla="*/ 4140534 h 5834063"/>
              <a:gd name="connsiteX9791" fmla="*/ 3627254 w 7009804"/>
              <a:gd name="connsiteY9791" fmla="*/ 4132968 h 5834063"/>
              <a:gd name="connsiteX9792" fmla="*/ 3619381 w 7009804"/>
              <a:gd name="connsiteY9792" fmla="*/ 4125403 h 5834063"/>
              <a:gd name="connsiteX9793" fmla="*/ 3616330 w 7009804"/>
              <a:gd name="connsiteY9793" fmla="*/ 4124681 h 5834063"/>
              <a:gd name="connsiteX9794" fmla="*/ 3614559 w 7009804"/>
              <a:gd name="connsiteY9794" fmla="*/ 4118560 h 5834063"/>
              <a:gd name="connsiteX9795" fmla="*/ 3602357 w 7009804"/>
              <a:gd name="connsiteY9795" fmla="*/ 4115672 h 5834063"/>
              <a:gd name="connsiteX9796" fmla="*/ 3596256 w 7009804"/>
              <a:gd name="connsiteY9796" fmla="*/ 4114228 h 5834063"/>
              <a:gd name="connsiteX9797" fmla="*/ 3612147 w 7009804"/>
              <a:gd name="connsiteY9797" fmla="*/ 4115138 h 5834063"/>
              <a:gd name="connsiteX9798" fmla="*/ 3629171 w 7009804"/>
              <a:gd name="connsiteY9798" fmla="*/ 4124869 h 5834063"/>
              <a:gd name="connsiteX9799" fmla="*/ 3637683 w 7009804"/>
              <a:gd name="connsiteY9799" fmla="*/ 4129735 h 5834063"/>
              <a:gd name="connsiteX9800" fmla="*/ 3624493 w 7009804"/>
              <a:gd name="connsiteY9800" fmla="*/ 4103805 h 5834063"/>
              <a:gd name="connsiteX9801" fmla="*/ 3621253 w 7009804"/>
              <a:gd name="connsiteY9801" fmla="*/ 4099207 h 5834063"/>
              <a:gd name="connsiteX9802" fmla="*/ 3620244 w 7009804"/>
              <a:gd name="connsiteY9802" fmla="*/ 4100215 h 5834063"/>
              <a:gd name="connsiteX9803" fmla="*/ 3618116 w 7009804"/>
              <a:gd name="connsiteY9803" fmla="*/ 4095960 h 5834063"/>
              <a:gd name="connsiteX9804" fmla="*/ 3605697 w 7009804"/>
              <a:gd name="connsiteY9804" fmla="*/ 4087953 h 5834063"/>
              <a:gd name="connsiteX9805" fmla="*/ 3594773 w 7009804"/>
              <a:gd name="connsiteY9805" fmla="*/ 4079665 h 5834063"/>
              <a:gd name="connsiteX9806" fmla="*/ 3594279 w 7009804"/>
              <a:gd name="connsiteY9806" fmla="*/ 4068144 h 5834063"/>
              <a:gd name="connsiteX9807" fmla="*/ 3588963 w 7009804"/>
              <a:gd name="connsiteY9807" fmla="*/ 4064111 h 5834063"/>
              <a:gd name="connsiteX9808" fmla="*/ 3586758 w 7009804"/>
              <a:gd name="connsiteY9808" fmla="*/ 4063008 h 5834063"/>
              <a:gd name="connsiteX9809" fmla="*/ 3584394 w 7009804"/>
              <a:gd name="connsiteY9809" fmla="*/ 4060645 h 5834063"/>
              <a:gd name="connsiteX9810" fmla="*/ 3583356 w 7009804"/>
              <a:gd name="connsiteY9810" fmla="*/ 4059857 h 5834063"/>
              <a:gd name="connsiteX9811" fmla="*/ 3582078 w 7009804"/>
              <a:gd name="connsiteY9811" fmla="*/ 4065256 h 5834063"/>
              <a:gd name="connsiteX9812" fmla="*/ 3586900 w 7009804"/>
              <a:gd name="connsiteY9812" fmla="*/ 4072099 h 5834063"/>
              <a:gd name="connsiteX9813" fmla="*/ 3596545 w 7009804"/>
              <a:gd name="connsiteY9813" fmla="*/ 4085787 h 5834063"/>
              <a:gd name="connsiteX9814" fmla="*/ 3601368 w 7009804"/>
              <a:gd name="connsiteY9814" fmla="*/ 4092630 h 5834063"/>
              <a:gd name="connsiteX9815" fmla="*/ 3578243 w 7009804"/>
              <a:gd name="connsiteY9815" fmla="*/ 4081455 h 5834063"/>
              <a:gd name="connsiteX9816" fmla="*/ 3577110 w 7009804"/>
              <a:gd name="connsiteY9816" fmla="*/ 4072633 h 5834063"/>
              <a:gd name="connsiteX9817" fmla="*/ 3569876 w 7009804"/>
              <a:gd name="connsiteY9817" fmla="*/ 4062368 h 5834063"/>
              <a:gd name="connsiteX9818" fmla="*/ 3552852 w 7009804"/>
              <a:gd name="connsiteY9818" fmla="*/ 4052636 h 5834063"/>
              <a:gd name="connsiteX9819" fmla="*/ 3565054 w 7009804"/>
              <a:gd name="connsiteY9819" fmla="*/ 4055525 h 5834063"/>
              <a:gd name="connsiteX9820" fmla="*/ 3571154 w 7009804"/>
              <a:gd name="connsiteY9820" fmla="*/ 4056968 h 5834063"/>
              <a:gd name="connsiteX9821" fmla="*/ 3571793 w 7009804"/>
              <a:gd name="connsiteY9821" fmla="*/ 4054269 h 5834063"/>
              <a:gd name="connsiteX9822" fmla="*/ 3567610 w 7009804"/>
              <a:gd name="connsiteY9822" fmla="*/ 4044725 h 5834063"/>
              <a:gd name="connsiteX9823" fmla="*/ 3557325 w 7009804"/>
              <a:gd name="connsiteY9823" fmla="*/ 4033738 h 5834063"/>
              <a:gd name="connsiteX9824" fmla="*/ 3556992 w 7009804"/>
              <a:gd name="connsiteY9824" fmla="*/ 4033756 h 5834063"/>
              <a:gd name="connsiteX9825" fmla="*/ 3556992 w 7009804"/>
              <a:gd name="connsiteY9825" fmla="*/ 4040684 h 5834063"/>
              <a:gd name="connsiteX9826" fmla="*/ 3550423 w 7009804"/>
              <a:gd name="connsiteY9826" fmla="*/ 4034115 h 5834063"/>
              <a:gd name="connsiteX9827" fmla="*/ 3547535 w 7009804"/>
              <a:gd name="connsiteY9827" fmla="*/ 4034272 h 5834063"/>
              <a:gd name="connsiteX9828" fmla="*/ 3537106 w 7009804"/>
              <a:gd name="connsiteY9828" fmla="*/ 4037505 h 5834063"/>
              <a:gd name="connsiteX9829" fmla="*/ 3529232 w 7009804"/>
              <a:gd name="connsiteY9829" fmla="*/ 4029940 h 5834063"/>
              <a:gd name="connsiteX9830" fmla="*/ 3527460 w 7009804"/>
              <a:gd name="connsiteY9830" fmla="*/ 4023818 h 5834063"/>
              <a:gd name="connsiteX9831" fmla="*/ 3525697 w 7009804"/>
              <a:gd name="connsiteY9831" fmla="*/ 4021316 h 5834063"/>
              <a:gd name="connsiteX9832" fmla="*/ 3519785 w 7009804"/>
              <a:gd name="connsiteY9832" fmla="*/ 4018360 h 5834063"/>
              <a:gd name="connsiteX9833" fmla="*/ 3523614 w 7009804"/>
              <a:gd name="connsiteY9833" fmla="*/ 4018360 h 5834063"/>
              <a:gd name="connsiteX9834" fmla="*/ 3517815 w 7009804"/>
              <a:gd name="connsiteY9834" fmla="*/ 4010132 h 5834063"/>
              <a:gd name="connsiteX9835" fmla="*/ 3528660 w 7009804"/>
              <a:gd name="connsiteY9835" fmla="*/ 4018360 h 5834063"/>
              <a:gd name="connsiteX9836" fmla="*/ 3542109 w 7009804"/>
              <a:gd name="connsiteY9836" fmla="*/ 4018360 h 5834063"/>
              <a:gd name="connsiteX9837" fmla="*/ 3546937 w 7009804"/>
              <a:gd name="connsiteY9837" fmla="*/ 4023188 h 5834063"/>
              <a:gd name="connsiteX9838" fmla="*/ 3548080 w 7009804"/>
              <a:gd name="connsiteY9838" fmla="*/ 4018360 h 5834063"/>
              <a:gd name="connsiteX9839" fmla="*/ 3542109 w 7009804"/>
              <a:gd name="connsiteY9839" fmla="*/ 4018360 h 5834063"/>
              <a:gd name="connsiteX9840" fmla="*/ 3542109 w 7009804"/>
              <a:gd name="connsiteY9840" fmla="*/ 4010918 h 5834063"/>
              <a:gd name="connsiteX9841" fmla="*/ 3547782 w 7009804"/>
              <a:gd name="connsiteY9841" fmla="*/ 4016591 h 5834063"/>
              <a:gd name="connsiteX9842" fmla="*/ 3543496 w 7009804"/>
              <a:gd name="connsiteY9842" fmla="*/ 4010508 h 5834063"/>
              <a:gd name="connsiteX9843" fmla="*/ 3541327 w 7009804"/>
              <a:gd name="connsiteY9843" fmla="*/ 4008863 h 5834063"/>
              <a:gd name="connsiteX9844" fmla="*/ 3526906 w 7009804"/>
              <a:gd name="connsiteY9844" fmla="*/ 4005258 h 5834063"/>
              <a:gd name="connsiteX9845" fmla="*/ 3525193 w 7009804"/>
              <a:gd name="connsiteY9845" fmla="*/ 4006176 h 5834063"/>
              <a:gd name="connsiteX9846" fmla="*/ 3524041 w 7009804"/>
              <a:gd name="connsiteY9846" fmla="*/ 4004541 h 5834063"/>
              <a:gd name="connsiteX9847" fmla="*/ 3519785 w 7009804"/>
              <a:gd name="connsiteY9847" fmla="*/ 4003477 h 5834063"/>
              <a:gd name="connsiteX9848" fmla="*/ 3513126 w 7009804"/>
              <a:gd name="connsiteY9848" fmla="*/ 4003477 h 5834063"/>
              <a:gd name="connsiteX9849" fmla="*/ 3517815 w 7009804"/>
              <a:gd name="connsiteY9849" fmla="*/ 4010132 h 5834063"/>
              <a:gd name="connsiteX9850" fmla="*/ 3515403 w 7009804"/>
              <a:gd name="connsiteY9850" fmla="*/ 4006710 h 5834063"/>
              <a:gd name="connsiteX9851" fmla="*/ 3513126 w 7009804"/>
              <a:gd name="connsiteY9851" fmla="*/ 4003477 h 5834063"/>
              <a:gd name="connsiteX9852" fmla="*/ 3504902 w 7009804"/>
              <a:gd name="connsiteY9852" fmla="*/ 4003477 h 5834063"/>
              <a:gd name="connsiteX9853" fmla="*/ 3490019 w 7009804"/>
              <a:gd name="connsiteY9853" fmla="*/ 3996036 h 5834063"/>
              <a:gd name="connsiteX9854" fmla="*/ 3486299 w 7009804"/>
              <a:gd name="connsiteY9854" fmla="*/ 3984874 h 5834063"/>
              <a:gd name="connsiteX9855" fmla="*/ 3475137 w 7009804"/>
              <a:gd name="connsiteY9855" fmla="*/ 3981153 h 5834063"/>
              <a:gd name="connsiteX9856" fmla="*/ 3445371 w 7009804"/>
              <a:gd name="connsiteY9856" fmla="*/ 3962549 h 5834063"/>
              <a:gd name="connsiteX9857" fmla="*/ 3456533 w 7009804"/>
              <a:gd name="connsiteY9857" fmla="*/ 3962549 h 5834063"/>
              <a:gd name="connsiteX9858" fmla="*/ 3471290 w 7009804"/>
              <a:gd name="connsiteY9858" fmla="*/ 3965501 h 5834063"/>
              <a:gd name="connsiteX9859" fmla="*/ 3470576 w 7009804"/>
              <a:gd name="connsiteY9859" fmla="*/ 3964738 h 5834063"/>
              <a:gd name="connsiteX9860" fmla="*/ 3476678 w 7009804"/>
              <a:gd name="connsiteY9860" fmla="*/ 3966182 h 5834063"/>
              <a:gd name="connsiteX9861" fmla="*/ 3487515 w 7009804"/>
              <a:gd name="connsiteY9861" fmla="*/ 3973711 h 5834063"/>
              <a:gd name="connsiteX9862" fmla="*/ 3497232 w 7009804"/>
              <a:gd name="connsiteY9862" fmla="*/ 3973711 h 5834063"/>
              <a:gd name="connsiteX9863" fmla="*/ 3496686 w 7009804"/>
              <a:gd name="connsiteY9863" fmla="*/ 3972936 h 5834063"/>
              <a:gd name="connsiteX9864" fmla="*/ 3492014 w 7009804"/>
              <a:gd name="connsiteY9864" fmla="*/ 3968265 h 5834063"/>
              <a:gd name="connsiteX9865" fmla="*/ 3484791 w 7009804"/>
              <a:gd name="connsiteY9865" fmla="*/ 3962784 h 5834063"/>
              <a:gd name="connsiteX9866" fmla="*/ 3467695 w 7009804"/>
              <a:gd name="connsiteY9866" fmla="*/ 3951387 h 5834063"/>
              <a:gd name="connsiteX9867" fmla="*/ 3459221 w 7009804"/>
              <a:gd name="connsiteY9867" fmla="*/ 3947150 h 5834063"/>
              <a:gd name="connsiteX9868" fmla="*/ 3460931 w 7009804"/>
              <a:gd name="connsiteY9868" fmla="*/ 3951051 h 5834063"/>
              <a:gd name="connsiteX9869" fmla="*/ 3450008 w 7009804"/>
              <a:gd name="connsiteY9869" fmla="*/ 3942764 h 5834063"/>
              <a:gd name="connsiteX9870" fmla="*/ 3450318 w 7009804"/>
              <a:gd name="connsiteY9870" fmla="*/ 3941452 h 5834063"/>
              <a:gd name="connsiteX9871" fmla="*/ 3430488 w 7009804"/>
              <a:gd name="connsiteY9871" fmla="*/ 3921622 h 5834063"/>
              <a:gd name="connsiteX9872" fmla="*/ 3415605 w 7009804"/>
              <a:gd name="connsiteY9872" fmla="*/ 3914180 h 5834063"/>
              <a:gd name="connsiteX9873" fmla="*/ 3400723 w 7009804"/>
              <a:gd name="connsiteY9873" fmla="*/ 3906739 h 5834063"/>
              <a:gd name="connsiteX9874" fmla="*/ 3385840 w 7009804"/>
              <a:gd name="connsiteY9874" fmla="*/ 3906739 h 5834063"/>
              <a:gd name="connsiteX9875" fmla="*/ 3378398 w 7009804"/>
              <a:gd name="connsiteY9875" fmla="*/ 3891856 h 5834063"/>
              <a:gd name="connsiteX9876" fmla="*/ 3393281 w 7009804"/>
              <a:gd name="connsiteY9876" fmla="*/ 3891856 h 5834063"/>
              <a:gd name="connsiteX9877" fmla="*/ 3378398 w 7009804"/>
              <a:gd name="connsiteY9877" fmla="*/ 3884415 h 5834063"/>
              <a:gd name="connsiteX9878" fmla="*/ 3363516 w 7009804"/>
              <a:gd name="connsiteY9878" fmla="*/ 3876973 h 5834063"/>
              <a:gd name="connsiteX9879" fmla="*/ 3356074 w 7009804"/>
              <a:gd name="connsiteY9879" fmla="*/ 3869532 h 5834063"/>
              <a:gd name="connsiteX9880" fmla="*/ 3350347 w 7009804"/>
              <a:gd name="connsiteY9880" fmla="*/ 3866668 h 5834063"/>
              <a:gd name="connsiteX9881" fmla="*/ 3362228 w 7009804"/>
              <a:gd name="connsiteY9881" fmla="*/ 3884924 h 5834063"/>
              <a:gd name="connsiteX9882" fmla="*/ 3360064 w 7009804"/>
              <a:gd name="connsiteY9882" fmla="*/ 3887262 h 5834063"/>
              <a:gd name="connsiteX9883" fmla="*/ 3354603 w 7009804"/>
              <a:gd name="connsiteY9883" fmla="*/ 3883119 h 5834063"/>
              <a:gd name="connsiteX9884" fmla="*/ 3350418 w 7009804"/>
              <a:gd name="connsiteY9884" fmla="*/ 3873576 h 5834063"/>
              <a:gd name="connsiteX9885" fmla="*/ 3337629 w 7009804"/>
              <a:gd name="connsiteY9885" fmla="*/ 3863872 h 5834063"/>
              <a:gd name="connsiteX9886" fmla="*/ 3333750 w 7009804"/>
              <a:gd name="connsiteY9886" fmla="*/ 3865811 h 5834063"/>
              <a:gd name="connsiteX9887" fmla="*/ 3330030 w 7009804"/>
              <a:gd name="connsiteY9887" fmla="*/ 3864881 h 5834063"/>
              <a:gd name="connsiteX9888" fmla="*/ 3324067 w 7009804"/>
              <a:gd name="connsiteY9888" fmla="*/ 3859415 h 5834063"/>
              <a:gd name="connsiteX9889" fmla="*/ 3321193 w 7009804"/>
              <a:gd name="connsiteY9889" fmla="*/ 3860956 h 5834063"/>
              <a:gd name="connsiteX9890" fmla="*/ 3315473 w 7009804"/>
              <a:gd name="connsiteY9890" fmla="*/ 3852839 h 5834063"/>
              <a:gd name="connsiteX9891" fmla="*/ 3291882 w 7009804"/>
              <a:gd name="connsiteY9891" fmla="*/ 3840257 h 5834063"/>
              <a:gd name="connsiteX9892" fmla="*/ 3293245 w 7009804"/>
              <a:gd name="connsiteY9892" fmla="*/ 3842936 h 5834063"/>
              <a:gd name="connsiteX9893" fmla="*/ 3270121 w 7009804"/>
              <a:gd name="connsiteY9893" fmla="*/ 3831761 h 5834063"/>
              <a:gd name="connsiteX9894" fmla="*/ 3264659 w 7009804"/>
              <a:gd name="connsiteY9894" fmla="*/ 3827617 h 5834063"/>
              <a:gd name="connsiteX9895" fmla="*/ 3277499 w 7009804"/>
              <a:gd name="connsiteY9895" fmla="*/ 3827806 h 5834063"/>
              <a:gd name="connsiteX9896" fmla="*/ 3288082 w 7009804"/>
              <a:gd name="connsiteY9896" fmla="*/ 3835158 h 5834063"/>
              <a:gd name="connsiteX9897" fmla="*/ 3281660 w 7009804"/>
              <a:gd name="connsiteY9897" fmla="*/ 3824883 h 5834063"/>
              <a:gd name="connsiteX9898" fmla="*/ 3281660 w 7009804"/>
              <a:gd name="connsiteY9898" fmla="*/ 3817442 h 5834063"/>
              <a:gd name="connsiteX9899" fmla="*/ 3274219 w 7009804"/>
              <a:gd name="connsiteY9899" fmla="*/ 3810000 h 5834063"/>
              <a:gd name="connsiteX9900" fmla="*/ 3270498 w 7009804"/>
              <a:gd name="connsiteY9900" fmla="*/ 3802559 h 5834063"/>
              <a:gd name="connsiteX9901" fmla="*/ 3266778 w 7009804"/>
              <a:gd name="connsiteY9901" fmla="*/ 3810000 h 5834063"/>
              <a:gd name="connsiteX9902" fmla="*/ 3251894 w 7009804"/>
              <a:gd name="connsiteY9902" fmla="*/ 3795118 h 5834063"/>
              <a:gd name="connsiteX9903" fmla="*/ 3240733 w 7009804"/>
              <a:gd name="connsiteY9903" fmla="*/ 3791397 h 5834063"/>
              <a:gd name="connsiteX9904" fmla="*/ 3229570 w 7009804"/>
              <a:gd name="connsiteY9904" fmla="*/ 3780235 h 5834063"/>
              <a:gd name="connsiteX9905" fmla="*/ 3203525 w 7009804"/>
              <a:gd name="connsiteY9905" fmla="*/ 3765352 h 5834063"/>
              <a:gd name="connsiteX9906" fmla="*/ 3184922 w 7009804"/>
              <a:gd name="connsiteY9906" fmla="*/ 3750469 h 5834063"/>
              <a:gd name="connsiteX9907" fmla="*/ 3151436 w 7009804"/>
              <a:gd name="connsiteY9907" fmla="*/ 3735586 h 5834063"/>
              <a:gd name="connsiteX9908" fmla="*/ 3125391 w 7009804"/>
              <a:gd name="connsiteY9908" fmla="*/ 3713262 h 5834063"/>
              <a:gd name="connsiteX9909" fmla="*/ 3080742 w 7009804"/>
              <a:gd name="connsiteY9909" fmla="*/ 3683497 h 5834063"/>
              <a:gd name="connsiteX9910" fmla="*/ 3069580 w 7009804"/>
              <a:gd name="connsiteY9910" fmla="*/ 3679776 h 5834063"/>
              <a:gd name="connsiteX9911" fmla="*/ 3065859 w 7009804"/>
              <a:gd name="connsiteY9911" fmla="*/ 3676055 h 5834063"/>
              <a:gd name="connsiteX9912" fmla="*/ 3058418 w 7009804"/>
              <a:gd name="connsiteY9912" fmla="*/ 3676055 h 5834063"/>
              <a:gd name="connsiteX9913" fmla="*/ 3073301 w 7009804"/>
              <a:gd name="connsiteY9913" fmla="*/ 3690938 h 5834063"/>
              <a:gd name="connsiteX9914" fmla="*/ 3050977 w 7009804"/>
              <a:gd name="connsiteY9914" fmla="*/ 3683497 h 5834063"/>
              <a:gd name="connsiteX9915" fmla="*/ 3036094 w 7009804"/>
              <a:gd name="connsiteY9915" fmla="*/ 3661172 h 5834063"/>
              <a:gd name="connsiteX9916" fmla="*/ 3047256 w 7009804"/>
              <a:gd name="connsiteY9916" fmla="*/ 3664893 h 5834063"/>
              <a:gd name="connsiteX9917" fmla="*/ 3036094 w 7009804"/>
              <a:gd name="connsiteY9917" fmla="*/ 3646290 h 5834063"/>
              <a:gd name="connsiteX9918" fmla="*/ 3021211 w 7009804"/>
              <a:gd name="connsiteY9918" fmla="*/ 3638848 h 5834063"/>
              <a:gd name="connsiteX9919" fmla="*/ 2998887 w 7009804"/>
              <a:gd name="connsiteY9919" fmla="*/ 3631407 h 5834063"/>
              <a:gd name="connsiteX9920" fmla="*/ 2991445 w 7009804"/>
              <a:gd name="connsiteY9920" fmla="*/ 3620245 h 5834063"/>
              <a:gd name="connsiteX9921" fmla="*/ 2976562 w 7009804"/>
              <a:gd name="connsiteY9921" fmla="*/ 3616524 h 5834063"/>
              <a:gd name="connsiteX9922" fmla="*/ 2957959 w 7009804"/>
              <a:gd name="connsiteY9922" fmla="*/ 3609083 h 5834063"/>
              <a:gd name="connsiteX9923" fmla="*/ 2939355 w 7009804"/>
              <a:gd name="connsiteY9923" fmla="*/ 3601641 h 5834063"/>
              <a:gd name="connsiteX9924" fmla="*/ 2924473 w 7009804"/>
              <a:gd name="connsiteY9924" fmla="*/ 3601641 h 5834063"/>
              <a:gd name="connsiteX9925" fmla="*/ 2939355 w 7009804"/>
              <a:gd name="connsiteY9925" fmla="*/ 3594200 h 5834063"/>
              <a:gd name="connsiteX9926" fmla="*/ 2939355 w 7009804"/>
              <a:gd name="connsiteY9926" fmla="*/ 3586758 h 5834063"/>
              <a:gd name="connsiteX9927" fmla="*/ 2950518 w 7009804"/>
              <a:gd name="connsiteY9927" fmla="*/ 3583038 h 5834063"/>
              <a:gd name="connsiteX9928" fmla="*/ 2961680 w 7009804"/>
              <a:gd name="connsiteY9928" fmla="*/ 3586758 h 5834063"/>
              <a:gd name="connsiteX9929" fmla="*/ 2939355 w 7009804"/>
              <a:gd name="connsiteY9929" fmla="*/ 3571875 h 5834063"/>
              <a:gd name="connsiteX9930" fmla="*/ 2931914 w 7009804"/>
              <a:gd name="connsiteY9930" fmla="*/ 3571875 h 5834063"/>
              <a:gd name="connsiteX9931" fmla="*/ 2939355 w 7009804"/>
              <a:gd name="connsiteY9931" fmla="*/ 3583038 h 5834063"/>
              <a:gd name="connsiteX9932" fmla="*/ 2931914 w 7009804"/>
              <a:gd name="connsiteY9932" fmla="*/ 3586758 h 5834063"/>
              <a:gd name="connsiteX9933" fmla="*/ 2924473 w 7009804"/>
              <a:gd name="connsiteY9933" fmla="*/ 3579317 h 5834063"/>
              <a:gd name="connsiteX9934" fmla="*/ 2917031 w 7009804"/>
              <a:gd name="connsiteY9934" fmla="*/ 3579317 h 5834063"/>
              <a:gd name="connsiteX9935" fmla="*/ 2902148 w 7009804"/>
              <a:gd name="connsiteY9935" fmla="*/ 3564434 h 5834063"/>
              <a:gd name="connsiteX9936" fmla="*/ 2864942 w 7009804"/>
              <a:gd name="connsiteY9936" fmla="*/ 3549551 h 5834063"/>
              <a:gd name="connsiteX9937" fmla="*/ 2857500 w 7009804"/>
              <a:gd name="connsiteY9937" fmla="*/ 3549551 h 5834063"/>
              <a:gd name="connsiteX9938" fmla="*/ 2850059 w 7009804"/>
              <a:gd name="connsiteY9938" fmla="*/ 3549551 h 5834063"/>
              <a:gd name="connsiteX9939" fmla="*/ 2850059 w 7009804"/>
              <a:gd name="connsiteY9939" fmla="*/ 3556993 h 5834063"/>
              <a:gd name="connsiteX9940" fmla="*/ 2850059 w 7009804"/>
              <a:gd name="connsiteY9940" fmla="*/ 3568155 h 5834063"/>
              <a:gd name="connsiteX9941" fmla="*/ 2842617 w 7009804"/>
              <a:gd name="connsiteY9941" fmla="*/ 3564434 h 5834063"/>
              <a:gd name="connsiteX9942" fmla="*/ 2827734 w 7009804"/>
              <a:gd name="connsiteY9942" fmla="*/ 3556993 h 5834063"/>
              <a:gd name="connsiteX9943" fmla="*/ 2797969 w 7009804"/>
              <a:gd name="connsiteY9943" fmla="*/ 3542110 h 5834063"/>
              <a:gd name="connsiteX9944" fmla="*/ 2738437 w 7009804"/>
              <a:gd name="connsiteY9944" fmla="*/ 3519786 h 5834063"/>
              <a:gd name="connsiteX9945" fmla="*/ 2760762 w 7009804"/>
              <a:gd name="connsiteY9945" fmla="*/ 3527227 h 5834063"/>
              <a:gd name="connsiteX9946" fmla="*/ 2775645 w 7009804"/>
              <a:gd name="connsiteY9946" fmla="*/ 3534668 h 5834063"/>
              <a:gd name="connsiteX9947" fmla="*/ 2775645 w 7009804"/>
              <a:gd name="connsiteY9947" fmla="*/ 3527227 h 5834063"/>
              <a:gd name="connsiteX9948" fmla="*/ 2790527 w 7009804"/>
              <a:gd name="connsiteY9948" fmla="*/ 3519786 h 5834063"/>
              <a:gd name="connsiteX9949" fmla="*/ 2805410 w 7009804"/>
              <a:gd name="connsiteY9949" fmla="*/ 3512344 h 5834063"/>
              <a:gd name="connsiteX9950" fmla="*/ 2760762 w 7009804"/>
              <a:gd name="connsiteY9950" fmla="*/ 3482579 h 5834063"/>
              <a:gd name="connsiteX9951" fmla="*/ 2738437 w 7009804"/>
              <a:gd name="connsiteY9951" fmla="*/ 3475137 h 5834063"/>
              <a:gd name="connsiteX9952" fmla="*/ 2730996 w 7009804"/>
              <a:gd name="connsiteY9952" fmla="*/ 3463975 h 5834063"/>
              <a:gd name="connsiteX9953" fmla="*/ 2723555 w 7009804"/>
              <a:gd name="connsiteY9953" fmla="*/ 3460254 h 5834063"/>
              <a:gd name="connsiteX9954" fmla="*/ 2701230 w 7009804"/>
              <a:gd name="connsiteY9954" fmla="*/ 3445372 h 5834063"/>
              <a:gd name="connsiteX9955" fmla="*/ 2678906 w 7009804"/>
              <a:gd name="connsiteY9955" fmla="*/ 3445372 h 5834063"/>
              <a:gd name="connsiteX9956" fmla="*/ 2678906 w 7009804"/>
              <a:gd name="connsiteY9956" fmla="*/ 3452813 h 5834063"/>
              <a:gd name="connsiteX9957" fmla="*/ 2693789 w 7009804"/>
              <a:gd name="connsiteY9957" fmla="*/ 3467696 h 5834063"/>
              <a:gd name="connsiteX9958" fmla="*/ 2701230 w 7009804"/>
              <a:gd name="connsiteY9958" fmla="*/ 3475137 h 5834063"/>
              <a:gd name="connsiteX9959" fmla="*/ 2708672 w 7009804"/>
              <a:gd name="connsiteY9959" fmla="*/ 3475137 h 5834063"/>
              <a:gd name="connsiteX9960" fmla="*/ 2693789 w 7009804"/>
              <a:gd name="connsiteY9960" fmla="*/ 3460254 h 5834063"/>
              <a:gd name="connsiteX9961" fmla="*/ 2697510 w 7009804"/>
              <a:gd name="connsiteY9961" fmla="*/ 3452813 h 5834063"/>
              <a:gd name="connsiteX9962" fmla="*/ 2701230 w 7009804"/>
              <a:gd name="connsiteY9962" fmla="*/ 3460254 h 5834063"/>
              <a:gd name="connsiteX9963" fmla="*/ 2708672 w 7009804"/>
              <a:gd name="connsiteY9963" fmla="*/ 3467696 h 5834063"/>
              <a:gd name="connsiteX9964" fmla="*/ 2730996 w 7009804"/>
              <a:gd name="connsiteY9964" fmla="*/ 3478858 h 5834063"/>
              <a:gd name="connsiteX9965" fmla="*/ 2753320 w 7009804"/>
              <a:gd name="connsiteY9965" fmla="*/ 3490020 h 5834063"/>
              <a:gd name="connsiteX9966" fmla="*/ 2738437 w 7009804"/>
              <a:gd name="connsiteY9966" fmla="*/ 3490020 h 5834063"/>
              <a:gd name="connsiteX9967" fmla="*/ 2723555 w 7009804"/>
              <a:gd name="connsiteY9967" fmla="*/ 3482579 h 5834063"/>
              <a:gd name="connsiteX9968" fmla="*/ 2716113 w 7009804"/>
              <a:gd name="connsiteY9968" fmla="*/ 3482579 h 5834063"/>
              <a:gd name="connsiteX9969" fmla="*/ 2716113 w 7009804"/>
              <a:gd name="connsiteY9969" fmla="*/ 3497461 h 5834063"/>
              <a:gd name="connsiteX9970" fmla="*/ 2727275 w 7009804"/>
              <a:gd name="connsiteY9970" fmla="*/ 3501182 h 5834063"/>
              <a:gd name="connsiteX9971" fmla="*/ 2730996 w 7009804"/>
              <a:gd name="connsiteY9971" fmla="*/ 3504903 h 5834063"/>
              <a:gd name="connsiteX9972" fmla="*/ 2693789 w 7009804"/>
              <a:gd name="connsiteY9972" fmla="*/ 3490020 h 5834063"/>
              <a:gd name="connsiteX9973" fmla="*/ 2675186 w 7009804"/>
              <a:gd name="connsiteY9973" fmla="*/ 3478858 h 5834063"/>
              <a:gd name="connsiteX9974" fmla="*/ 2664023 w 7009804"/>
              <a:gd name="connsiteY9974" fmla="*/ 3475137 h 5834063"/>
              <a:gd name="connsiteX9975" fmla="*/ 2649141 w 7009804"/>
              <a:gd name="connsiteY9975" fmla="*/ 3460254 h 5834063"/>
              <a:gd name="connsiteX9976" fmla="*/ 2664023 w 7009804"/>
              <a:gd name="connsiteY9976" fmla="*/ 3452813 h 5834063"/>
              <a:gd name="connsiteX9977" fmla="*/ 2664023 w 7009804"/>
              <a:gd name="connsiteY9977" fmla="*/ 3445372 h 5834063"/>
              <a:gd name="connsiteX9978" fmla="*/ 2671465 w 7009804"/>
              <a:gd name="connsiteY9978" fmla="*/ 3445372 h 5834063"/>
              <a:gd name="connsiteX9979" fmla="*/ 2649141 w 7009804"/>
              <a:gd name="connsiteY9979" fmla="*/ 3437930 h 5834063"/>
              <a:gd name="connsiteX9980" fmla="*/ 2626816 w 7009804"/>
              <a:gd name="connsiteY9980" fmla="*/ 3445372 h 5834063"/>
              <a:gd name="connsiteX9981" fmla="*/ 2597051 w 7009804"/>
              <a:gd name="connsiteY9981" fmla="*/ 3430489 h 5834063"/>
              <a:gd name="connsiteX9982" fmla="*/ 2589609 w 7009804"/>
              <a:gd name="connsiteY9982" fmla="*/ 3415606 h 5834063"/>
              <a:gd name="connsiteX9983" fmla="*/ 2597051 w 7009804"/>
              <a:gd name="connsiteY9983" fmla="*/ 3423047 h 5834063"/>
              <a:gd name="connsiteX9984" fmla="*/ 2604492 w 7009804"/>
              <a:gd name="connsiteY9984" fmla="*/ 3423047 h 5834063"/>
              <a:gd name="connsiteX9985" fmla="*/ 2611934 w 7009804"/>
              <a:gd name="connsiteY9985" fmla="*/ 3423047 h 5834063"/>
              <a:gd name="connsiteX9986" fmla="*/ 2611934 w 7009804"/>
              <a:gd name="connsiteY9986" fmla="*/ 3411885 h 5834063"/>
              <a:gd name="connsiteX9987" fmla="*/ 2611934 w 7009804"/>
              <a:gd name="connsiteY9987" fmla="*/ 3408165 h 5834063"/>
              <a:gd name="connsiteX9988" fmla="*/ 2615654 w 7009804"/>
              <a:gd name="connsiteY9988" fmla="*/ 3411885 h 5834063"/>
              <a:gd name="connsiteX9989" fmla="*/ 2619375 w 7009804"/>
              <a:gd name="connsiteY9989" fmla="*/ 3415606 h 5834063"/>
              <a:gd name="connsiteX9990" fmla="*/ 2634258 w 7009804"/>
              <a:gd name="connsiteY9990" fmla="*/ 3423047 h 5834063"/>
              <a:gd name="connsiteX9991" fmla="*/ 2649141 w 7009804"/>
              <a:gd name="connsiteY9991" fmla="*/ 3430489 h 5834063"/>
              <a:gd name="connsiteX9992" fmla="*/ 2656582 w 7009804"/>
              <a:gd name="connsiteY9992" fmla="*/ 3430489 h 5834063"/>
              <a:gd name="connsiteX9993" fmla="*/ 2660303 w 7009804"/>
              <a:gd name="connsiteY9993" fmla="*/ 3434209 h 5834063"/>
              <a:gd name="connsiteX9994" fmla="*/ 2656582 w 7009804"/>
              <a:gd name="connsiteY9994" fmla="*/ 3423047 h 5834063"/>
              <a:gd name="connsiteX9995" fmla="*/ 2634258 w 7009804"/>
              <a:gd name="connsiteY9995" fmla="*/ 3408165 h 5834063"/>
              <a:gd name="connsiteX9996" fmla="*/ 2626816 w 7009804"/>
              <a:gd name="connsiteY9996" fmla="*/ 3408165 h 5834063"/>
              <a:gd name="connsiteX9997" fmla="*/ 2619375 w 7009804"/>
              <a:gd name="connsiteY9997" fmla="*/ 3408165 h 5834063"/>
              <a:gd name="connsiteX9998" fmla="*/ 2611934 w 7009804"/>
              <a:gd name="connsiteY9998" fmla="*/ 3408165 h 5834063"/>
              <a:gd name="connsiteX9999" fmla="*/ 2611934 w 7009804"/>
              <a:gd name="connsiteY9999" fmla="*/ 3407234 h 5834063"/>
              <a:gd name="connsiteX10000" fmla="*/ 2611934 w 7009804"/>
              <a:gd name="connsiteY10000" fmla="*/ 3400723 h 5834063"/>
              <a:gd name="connsiteX10001" fmla="*/ 2604492 w 7009804"/>
              <a:gd name="connsiteY10001" fmla="*/ 3393282 h 5834063"/>
              <a:gd name="connsiteX10002" fmla="*/ 2597051 w 7009804"/>
              <a:gd name="connsiteY10002" fmla="*/ 3393282 h 5834063"/>
              <a:gd name="connsiteX10003" fmla="*/ 2589609 w 7009804"/>
              <a:gd name="connsiteY10003" fmla="*/ 3400723 h 5834063"/>
              <a:gd name="connsiteX10004" fmla="*/ 2567285 w 7009804"/>
              <a:gd name="connsiteY10004" fmla="*/ 3408165 h 5834063"/>
              <a:gd name="connsiteX10005" fmla="*/ 2559844 w 7009804"/>
              <a:gd name="connsiteY10005" fmla="*/ 3408165 h 5834063"/>
              <a:gd name="connsiteX10006" fmla="*/ 2537519 w 7009804"/>
              <a:gd name="connsiteY10006" fmla="*/ 3415606 h 5834063"/>
              <a:gd name="connsiteX10007" fmla="*/ 2507754 w 7009804"/>
              <a:gd name="connsiteY10007" fmla="*/ 3415606 h 5834063"/>
              <a:gd name="connsiteX10008" fmla="*/ 2485430 w 7009804"/>
              <a:gd name="connsiteY10008" fmla="*/ 3393282 h 5834063"/>
              <a:gd name="connsiteX10009" fmla="*/ 2470547 w 7009804"/>
              <a:gd name="connsiteY10009" fmla="*/ 3393282 h 5834063"/>
              <a:gd name="connsiteX10010" fmla="*/ 2455664 w 7009804"/>
              <a:gd name="connsiteY10010" fmla="*/ 3400723 h 5834063"/>
              <a:gd name="connsiteX10011" fmla="*/ 2444502 w 7009804"/>
              <a:gd name="connsiteY10011" fmla="*/ 3397002 h 5834063"/>
              <a:gd name="connsiteX10012" fmla="*/ 2425898 w 7009804"/>
              <a:gd name="connsiteY10012" fmla="*/ 3393282 h 5834063"/>
              <a:gd name="connsiteX10013" fmla="*/ 2396133 w 7009804"/>
              <a:gd name="connsiteY10013" fmla="*/ 3378399 h 5834063"/>
              <a:gd name="connsiteX10014" fmla="*/ 2388691 w 7009804"/>
              <a:gd name="connsiteY10014" fmla="*/ 3374678 h 5834063"/>
              <a:gd name="connsiteX10015" fmla="*/ 2381250 w 7009804"/>
              <a:gd name="connsiteY10015" fmla="*/ 3370958 h 5834063"/>
              <a:gd name="connsiteX10016" fmla="*/ 2366367 w 7009804"/>
              <a:gd name="connsiteY10016" fmla="*/ 3367237 h 5834063"/>
              <a:gd name="connsiteX10017" fmla="*/ 2347764 w 7009804"/>
              <a:gd name="connsiteY10017" fmla="*/ 3359795 h 5834063"/>
              <a:gd name="connsiteX10018" fmla="*/ 2336602 w 7009804"/>
              <a:gd name="connsiteY10018" fmla="*/ 3363516 h 5834063"/>
              <a:gd name="connsiteX10019" fmla="*/ 2332881 w 7009804"/>
              <a:gd name="connsiteY10019" fmla="*/ 3367237 h 5834063"/>
              <a:gd name="connsiteX10020" fmla="*/ 2329160 w 7009804"/>
              <a:gd name="connsiteY10020" fmla="*/ 3356075 h 5834063"/>
              <a:gd name="connsiteX10021" fmla="*/ 2291953 w 7009804"/>
              <a:gd name="connsiteY10021" fmla="*/ 3348633 h 5834063"/>
              <a:gd name="connsiteX10022" fmla="*/ 2247305 w 7009804"/>
              <a:gd name="connsiteY10022" fmla="*/ 3341192 h 5834063"/>
              <a:gd name="connsiteX10023" fmla="*/ 2217539 w 7009804"/>
              <a:gd name="connsiteY10023" fmla="*/ 3326309 h 5834063"/>
              <a:gd name="connsiteX10024" fmla="*/ 2224981 w 7009804"/>
              <a:gd name="connsiteY10024" fmla="*/ 3318868 h 5834063"/>
              <a:gd name="connsiteX10025" fmla="*/ 2251026 w 7009804"/>
              <a:gd name="connsiteY10025" fmla="*/ 3322588 h 5834063"/>
              <a:gd name="connsiteX10026" fmla="*/ 2284512 w 7009804"/>
              <a:gd name="connsiteY10026" fmla="*/ 3326309 h 5834063"/>
              <a:gd name="connsiteX10027" fmla="*/ 2306836 w 7009804"/>
              <a:gd name="connsiteY10027" fmla="*/ 3330030 h 5834063"/>
              <a:gd name="connsiteX10028" fmla="*/ 2340322 w 7009804"/>
              <a:gd name="connsiteY10028" fmla="*/ 3337471 h 5834063"/>
              <a:gd name="connsiteX10029" fmla="*/ 2388691 w 7009804"/>
              <a:gd name="connsiteY10029" fmla="*/ 3348633 h 5834063"/>
              <a:gd name="connsiteX10030" fmla="*/ 2399854 w 7009804"/>
              <a:gd name="connsiteY10030" fmla="*/ 3352354 h 5834063"/>
              <a:gd name="connsiteX10031" fmla="*/ 2411016 w 7009804"/>
              <a:gd name="connsiteY10031" fmla="*/ 3356075 h 5834063"/>
              <a:gd name="connsiteX10032" fmla="*/ 2418457 w 7009804"/>
              <a:gd name="connsiteY10032" fmla="*/ 3356075 h 5834063"/>
              <a:gd name="connsiteX10033" fmla="*/ 2448223 w 7009804"/>
              <a:gd name="connsiteY10033" fmla="*/ 3356075 h 5834063"/>
              <a:gd name="connsiteX10034" fmla="*/ 2477988 w 7009804"/>
              <a:gd name="connsiteY10034" fmla="*/ 3370958 h 5834063"/>
              <a:gd name="connsiteX10035" fmla="*/ 2481709 w 7009804"/>
              <a:gd name="connsiteY10035" fmla="*/ 3374678 h 5834063"/>
              <a:gd name="connsiteX10036" fmla="*/ 2485430 w 7009804"/>
              <a:gd name="connsiteY10036" fmla="*/ 3370958 h 5834063"/>
              <a:gd name="connsiteX10037" fmla="*/ 2522637 w 7009804"/>
              <a:gd name="connsiteY10037" fmla="*/ 3378399 h 5834063"/>
              <a:gd name="connsiteX10038" fmla="*/ 2533799 w 7009804"/>
              <a:gd name="connsiteY10038" fmla="*/ 3382120 h 5834063"/>
              <a:gd name="connsiteX10039" fmla="*/ 2552403 w 7009804"/>
              <a:gd name="connsiteY10039" fmla="*/ 3385840 h 5834063"/>
              <a:gd name="connsiteX10040" fmla="*/ 2567285 w 7009804"/>
              <a:gd name="connsiteY10040" fmla="*/ 3385840 h 5834063"/>
              <a:gd name="connsiteX10041" fmla="*/ 2556123 w 7009804"/>
              <a:gd name="connsiteY10041" fmla="*/ 3374678 h 5834063"/>
              <a:gd name="connsiteX10042" fmla="*/ 2537519 w 7009804"/>
              <a:gd name="connsiteY10042" fmla="*/ 3370958 h 5834063"/>
              <a:gd name="connsiteX10043" fmla="*/ 2530078 w 7009804"/>
              <a:gd name="connsiteY10043" fmla="*/ 3370958 h 5834063"/>
              <a:gd name="connsiteX10044" fmla="*/ 2530078 w 7009804"/>
              <a:gd name="connsiteY10044" fmla="*/ 3363516 h 5834063"/>
              <a:gd name="connsiteX10045" fmla="*/ 2537519 w 7009804"/>
              <a:gd name="connsiteY10045" fmla="*/ 3359795 h 5834063"/>
              <a:gd name="connsiteX10046" fmla="*/ 2530078 w 7009804"/>
              <a:gd name="connsiteY10046" fmla="*/ 3352354 h 5834063"/>
              <a:gd name="connsiteX10047" fmla="*/ 2518916 w 7009804"/>
              <a:gd name="connsiteY10047" fmla="*/ 3356075 h 5834063"/>
              <a:gd name="connsiteX10048" fmla="*/ 2507754 w 7009804"/>
              <a:gd name="connsiteY10048" fmla="*/ 3356075 h 5834063"/>
              <a:gd name="connsiteX10049" fmla="*/ 2507754 w 7009804"/>
              <a:gd name="connsiteY10049" fmla="*/ 3348633 h 5834063"/>
              <a:gd name="connsiteX10050" fmla="*/ 2515195 w 7009804"/>
              <a:gd name="connsiteY10050" fmla="*/ 3348633 h 5834063"/>
              <a:gd name="connsiteX10051" fmla="*/ 2507754 w 7009804"/>
              <a:gd name="connsiteY10051" fmla="*/ 3333750 h 5834063"/>
              <a:gd name="connsiteX10052" fmla="*/ 2492871 w 7009804"/>
              <a:gd name="connsiteY10052" fmla="*/ 3330030 h 5834063"/>
              <a:gd name="connsiteX10053" fmla="*/ 2477988 w 7009804"/>
              <a:gd name="connsiteY10053" fmla="*/ 3318868 h 5834063"/>
              <a:gd name="connsiteX10054" fmla="*/ 2461245 w 7009804"/>
              <a:gd name="connsiteY10054" fmla="*/ 3310031 h 5834063"/>
              <a:gd name="connsiteX10055" fmla="*/ 2448223 w 7009804"/>
              <a:gd name="connsiteY10055" fmla="*/ 3305846 h 5834063"/>
              <a:gd name="connsiteX10056" fmla="*/ 2451943 w 7009804"/>
              <a:gd name="connsiteY10056" fmla="*/ 3307706 h 5834063"/>
              <a:gd name="connsiteX10057" fmla="*/ 2470547 w 7009804"/>
              <a:gd name="connsiteY10057" fmla="*/ 3318868 h 5834063"/>
              <a:gd name="connsiteX10058" fmla="*/ 2485430 w 7009804"/>
              <a:gd name="connsiteY10058" fmla="*/ 3341192 h 5834063"/>
              <a:gd name="connsiteX10059" fmla="*/ 2466826 w 7009804"/>
              <a:gd name="connsiteY10059" fmla="*/ 3326309 h 5834063"/>
              <a:gd name="connsiteX10060" fmla="*/ 2448223 w 7009804"/>
              <a:gd name="connsiteY10060" fmla="*/ 3318868 h 5834063"/>
              <a:gd name="connsiteX10061" fmla="*/ 2440781 w 7009804"/>
              <a:gd name="connsiteY10061" fmla="*/ 3318868 h 5834063"/>
              <a:gd name="connsiteX10062" fmla="*/ 2444502 w 7009804"/>
              <a:gd name="connsiteY10062" fmla="*/ 3307706 h 5834063"/>
              <a:gd name="connsiteX10063" fmla="*/ 2448223 w 7009804"/>
              <a:gd name="connsiteY10063" fmla="*/ 3305845 h 5834063"/>
              <a:gd name="connsiteX10064" fmla="*/ 2433340 w 7009804"/>
              <a:gd name="connsiteY10064" fmla="*/ 3311426 h 5834063"/>
              <a:gd name="connsiteX10065" fmla="*/ 2425898 w 7009804"/>
              <a:gd name="connsiteY10065" fmla="*/ 3311426 h 5834063"/>
              <a:gd name="connsiteX10066" fmla="*/ 2411016 w 7009804"/>
              <a:gd name="connsiteY10066" fmla="*/ 3303985 h 5834063"/>
              <a:gd name="connsiteX10067" fmla="*/ 2396133 w 7009804"/>
              <a:gd name="connsiteY10067" fmla="*/ 3289102 h 5834063"/>
              <a:gd name="connsiteX10068" fmla="*/ 2381250 w 7009804"/>
              <a:gd name="connsiteY10068" fmla="*/ 3289102 h 5834063"/>
              <a:gd name="connsiteX10069" fmla="*/ 2373809 w 7009804"/>
              <a:gd name="connsiteY10069" fmla="*/ 3274219 h 5834063"/>
              <a:gd name="connsiteX10070" fmla="*/ 2370088 w 7009804"/>
              <a:gd name="connsiteY10070" fmla="*/ 3266778 h 5834063"/>
              <a:gd name="connsiteX10071" fmla="*/ 2358926 w 7009804"/>
              <a:gd name="connsiteY10071" fmla="*/ 3263057 h 5834063"/>
              <a:gd name="connsiteX10072" fmla="*/ 2351484 w 7009804"/>
              <a:gd name="connsiteY10072" fmla="*/ 3266778 h 5834063"/>
              <a:gd name="connsiteX10073" fmla="*/ 2340322 w 7009804"/>
              <a:gd name="connsiteY10073" fmla="*/ 3259336 h 5834063"/>
              <a:gd name="connsiteX10074" fmla="*/ 2336602 w 7009804"/>
              <a:gd name="connsiteY10074" fmla="*/ 3259336 h 5834063"/>
              <a:gd name="connsiteX10075" fmla="*/ 2329160 w 7009804"/>
              <a:gd name="connsiteY10075" fmla="*/ 3251895 h 5834063"/>
              <a:gd name="connsiteX10076" fmla="*/ 2314277 w 7009804"/>
              <a:gd name="connsiteY10076" fmla="*/ 3240733 h 5834063"/>
              <a:gd name="connsiteX10077" fmla="*/ 2291953 w 7009804"/>
              <a:gd name="connsiteY10077" fmla="*/ 3244454 h 5834063"/>
              <a:gd name="connsiteX10078" fmla="*/ 2284512 w 7009804"/>
              <a:gd name="connsiteY10078" fmla="*/ 3244454 h 5834063"/>
              <a:gd name="connsiteX10079" fmla="*/ 2284512 w 7009804"/>
              <a:gd name="connsiteY10079" fmla="*/ 3237012 h 5834063"/>
              <a:gd name="connsiteX10080" fmla="*/ 2262187 w 7009804"/>
              <a:gd name="connsiteY10080" fmla="*/ 3229571 h 5834063"/>
              <a:gd name="connsiteX10081" fmla="*/ 2247305 w 7009804"/>
              <a:gd name="connsiteY10081" fmla="*/ 3222129 h 5834063"/>
              <a:gd name="connsiteX10082" fmla="*/ 2243584 w 7009804"/>
              <a:gd name="connsiteY10082" fmla="*/ 3222129 h 5834063"/>
              <a:gd name="connsiteX10083" fmla="*/ 2236143 w 7009804"/>
              <a:gd name="connsiteY10083" fmla="*/ 3222129 h 5834063"/>
              <a:gd name="connsiteX10084" fmla="*/ 2217539 w 7009804"/>
              <a:gd name="connsiteY10084" fmla="*/ 3218409 h 5834063"/>
              <a:gd name="connsiteX10085" fmla="*/ 2191494 w 7009804"/>
              <a:gd name="connsiteY10085" fmla="*/ 3210967 h 5834063"/>
              <a:gd name="connsiteX10086" fmla="*/ 2165449 w 7009804"/>
              <a:gd name="connsiteY10086" fmla="*/ 3203526 h 5834063"/>
              <a:gd name="connsiteX10087" fmla="*/ 2143125 w 7009804"/>
              <a:gd name="connsiteY10087" fmla="*/ 3199805 h 5834063"/>
              <a:gd name="connsiteX10088" fmla="*/ 2135684 w 7009804"/>
              <a:gd name="connsiteY10088" fmla="*/ 3196084 h 5834063"/>
              <a:gd name="connsiteX10089" fmla="*/ 2113360 w 7009804"/>
              <a:gd name="connsiteY10089" fmla="*/ 3184922 h 5834063"/>
              <a:gd name="connsiteX10090" fmla="*/ 2072432 w 7009804"/>
              <a:gd name="connsiteY10090" fmla="*/ 3173760 h 5834063"/>
              <a:gd name="connsiteX10091" fmla="*/ 2068711 w 7009804"/>
              <a:gd name="connsiteY10091" fmla="*/ 3162598 h 5834063"/>
              <a:gd name="connsiteX10092" fmla="*/ 2053828 w 7009804"/>
              <a:gd name="connsiteY10092" fmla="*/ 3162598 h 5834063"/>
              <a:gd name="connsiteX10093" fmla="*/ 2024063 w 7009804"/>
              <a:gd name="connsiteY10093" fmla="*/ 3170040 h 5834063"/>
              <a:gd name="connsiteX10094" fmla="*/ 1998018 w 7009804"/>
              <a:gd name="connsiteY10094" fmla="*/ 3162598 h 5834063"/>
              <a:gd name="connsiteX10095" fmla="*/ 1957090 w 7009804"/>
              <a:gd name="connsiteY10095" fmla="*/ 3147715 h 5834063"/>
              <a:gd name="connsiteX10096" fmla="*/ 1912442 w 7009804"/>
              <a:gd name="connsiteY10096" fmla="*/ 3132833 h 5834063"/>
              <a:gd name="connsiteX10097" fmla="*/ 1875235 w 7009804"/>
              <a:gd name="connsiteY10097" fmla="*/ 3125391 h 5834063"/>
              <a:gd name="connsiteX10098" fmla="*/ 1860352 w 7009804"/>
              <a:gd name="connsiteY10098" fmla="*/ 3125391 h 5834063"/>
              <a:gd name="connsiteX10099" fmla="*/ 1823145 w 7009804"/>
              <a:gd name="connsiteY10099" fmla="*/ 3110508 h 5834063"/>
              <a:gd name="connsiteX10100" fmla="*/ 1808262 w 7009804"/>
              <a:gd name="connsiteY10100" fmla="*/ 3110508 h 5834063"/>
              <a:gd name="connsiteX10101" fmla="*/ 1797100 w 7009804"/>
              <a:gd name="connsiteY10101" fmla="*/ 3117950 h 5834063"/>
              <a:gd name="connsiteX10102" fmla="*/ 1778496 w 7009804"/>
              <a:gd name="connsiteY10102" fmla="*/ 3117950 h 5834063"/>
              <a:gd name="connsiteX10103" fmla="*/ 1748731 w 7009804"/>
              <a:gd name="connsiteY10103" fmla="*/ 3103067 h 5834063"/>
              <a:gd name="connsiteX10104" fmla="*/ 1711524 w 7009804"/>
              <a:gd name="connsiteY10104" fmla="*/ 3080743 h 5834063"/>
              <a:gd name="connsiteX10105" fmla="*/ 1704082 w 7009804"/>
              <a:gd name="connsiteY10105" fmla="*/ 3069581 h 5834063"/>
              <a:gd name="connsiteX10106" fmla="*/ 1696641 w 7009804"/>
              <a:gd name="connsiteY10106" fmla="*/ 3065860 h 5834063"/>
              <a:gd name="connsiteX10107" fmla="*/ 1681758 w 7009804"/>
              <a:gd name="connsiteY10107" fmla="*/ 3058418 h 5834063"/>
              <a:gd name="connsiteX10108" fmla="*/ 1655713 w 7009804"/>
              <a:gd name="connsiteY10108" fmla="*/ 3054698 h 5834063"/>
              <a:gd name="connsiteX10109" fmla="*/ 1640830 w 7009804"/>
              <a:gd name="connsiteY10109" fmla="*/ 3050977 h 5834063"/>
              <a:gd name="connsiteX10110" fmla="*/ 1622227 w 7009804"/>
              <a:gd name="connsiteY10110" fmla="*/ 3043536 h 5834063"/>
              <a:gd name="connsiteX10111" fmla="*/ 1614785 w 7009804"/>
              <a:gd name="connsiteY10111" fmla="*/ 3032374 h 5834063"/>
              <a:gd name="connsiteX10112" fmla="*/ 1603623 w 7009804"/>
              <a:gd name="connsiteY10112" fmla="*/ 3028653 h 5834063"/>
              <a:gd name="connsiteX10113" fmla="*/ 1599903 w 7009804"/>
              <a:gd name="connsiteY10113" fmla="*/ 3028653 h 5834063"/>
              <a:gd name="connsiteX10114" fmla="*/ 1592461 w 7009804"/>
              <a:gd name="connsiteY10114" fmla="*/ 3028653 h 5834063"/>
              <a:gd name="connsiteX10115" fmla="*/ 1570137 w 7009804"/>
              <a:gd name="connsiteY10115" fmla="*/ 3013770 h 5834063"/>
              <a:gd name="connsiteX10116" fmla="*/ 1555254 w 7009804"/>
              <a:gd name="connsiteY10116" fmla="*/ 3010049 h 5834063"/>
              <a:gd name="connsiteX10117" fmla="*/ 1547813 w 7009804"/>
              <a:gd name="connsiteY10117" fmla="*/ 3006329 h 5834063"/>
              <a:gd name="connsiteX10118" fmla="*/ 1544092 w 7009804"/>
              <a:gd name="connsiteY10118" fmla="*/ 3006329 h 5834063"/>
              <a:gd name="connsiteX10119" fmla="*/ 1532930 w 7009804"/>
              <a:gd name="connsiteY10119" fmla="*/ 3006329 h 5834063"/>
              <a:gd name="connsiteX10120" fmla="*/ 1518047 w 7009804"/>
              <a:gd name="connsiteY10120" fmla="*/ 3006329 h 5834063"/>
              <a:gd name="connsiteX10121" fmla="*/ 1503164 w 7009804"/>
              <a:gd name="connsiteY10121" fmla="*/ 2998887 h 5834063"/>
              <a:gd name="connsiteX10122" fmla="*/ 1488282 w 7009804"/>
              <a:gd name="connsiteY10122" fmla="*/ 2998887 h 5834063"/>
              <a:gd name="connsiteX10123" fmla="*/ 1480840 w 7009804"/>
              <a:gd name="connsiteY10123" fmla="*/ 3006329 h 5834063"/>
              <a:gd name="connsiteX10124" fmla="*/ 1477119 w 7009804"/>
              <a:gd name="connsiteY10124" fmla="*/ 3010049 h 5834063"/>
              <a:gd name="connsiteX10125" fmla="*/ 1473399 w 7009804"/>
              <a:gd name="connsiteY10125" fmla="*/ 2998887 h 5834063"/>
              <a:gd name="connsiteX10126" fmla="*/ 1465957 w 7009804"/>
              <a:gd name="connsiteY10126" fmla="*/ 2991446 h 5834063"/>
              <a:gd name="connsiteX10127" fmla="*/ 1454795 w 7009804"/>
              <a:gd name="connsiteY10127" fmla="*/ 2995166 h 5834063"/>
              <a:gd name="connsiteX10128" fmla="*/ 1436192 w 7009804"/>
              <a:gd name="connsiteY10128" fmla="*/ 2998887 h 5834063"/>
              <a:gd name="connsiteX10129" fmla="*/ 1436192 w 7009804"/>
              <a:gd name="connsiteY10129" fmla="*/ 3006329 h 5834063"/>
              <a:gd name="connsiteX10130" fmla="*/ 1447354 w 7009804"/>
              <a:gd name="connsiteY10130" fmla="*/ 3013770 h 5834063"/>
              <a:gd name="connsiteX10131" fmla="*/ 1458516 w 7009804"/>
              <a:gd name="connsiteY10131" fmla="*/ 3021211 h 5834063"/>
              <a:gd name="connsiteX10132" fmla="*/ 1458516 w 7009804"/>
              <a:gd name="connsiteY10132" fmla="*/ 3028653 h 5834063"/>
              <a:gd name="connsiteX10133" fmla="*/ 1436192 w 7009804"/>
              <a:gd name="connsiteY10133" fmla="*/ 3028653 h 5834063"/>
              <a:gd name="connsiteX10134" fmla="*/ 1376660 w 7009804"/>
              <a:gd name="connsiteY10134" fmla="*/ 2998887 h 5834063"/>
              <a:gd name="connsiteX10135" fmla="*/ 1339453 w 7009804"/>
              <a:gd name="connsiteY10135" fmla="*/ 2969122 h 5834063"/>
              <a:gd name="connsiteX10136" fmla="*/ 1305967 w 7009804"/>
              <a:gd name="connsiteY10136" fmla="*/ 2957959 h 5834063"/>
              <a:gd name="connsiteX10137" fmla="*/ 1272480 w 7009804"/>
              <a:gd name="connsiteY10137" fmla="*/ 2954239 h 5834063"/>
              <a:gd name="connsiteX10138" fmla="*/ 1250157 w 7009804"/>
              <a:gd name="connsiteY10138" fmla="*/ 2954239 h 5834063"/>
              <a:gd name="connsiteX10139" fmla="*/ 1246436 w 7009804"/>
              <a:gd name="connsiteY10139" fmla="*/ 2943077 h 5834063"/>
              <a:gd name="connsiteX10140" fmla="*/ 1235274 w 7009804"/>
              <a:gd name="connsiteY10140" fmla="*/ 2939356 h 5834063"/>
              <a:gd name="connsiteX10141" fmla="*/ 1209229 w 7009804"/>
              <a:gd name="connsiteY10141" fmla="*/ 2935635 h 5834063"/>
              <a:gd name="connsiteX10142" fmla="*/ 1175742 w 7009804"/>
              <a:gd name="connsiteY10142" fmla="*/ 2928194 h 5834063"/>
              <a:gd name="connsiteX10143" fmla="*/ 1145977 w 7009804"/>
              <a:gd name="connsiteY10143" fmla="*/ 2917032 h 5834063"/>
              <a:gd name="connsiteX10144" fmla="*/ 1134815 w 7009804"/>
              <a:gd name="connsiteY10144" fmla="*/ 2917032 h 5834063"/>
              <a:gd name="connsiteX10145" fmla="*/ 1131094 w 7009804"/>
              <a:gd name="connsiteY10145" fmla="*/ 2917032 h 5834063"/>
              <a:gd name="connsiteX10146" fmla="*/ 1108770 w 7009804"/>
              <a:gd name="connsiteY10146" fmla="*/ 2913311 h 5834063"/>
              <a:gd name="connsiteX10147" fmla="*/ 1093887 w 7009804"/>
              <a:gd name="connsiteY10147" fmla="*/ 2905870 h 5834063"/>
              <a:gd name="connsiteX10148" fmla="*/ 1079004 w 7009804"/>
              <a:gd name="connsiteY10148" fmla="*/ 2894708 h 5834063"/>
              <a:gd name="connsiteX10149" fmla="*/ 1041797 w 7009804"/>
              <a:gd name="connsiteY10149" fmla="*/ 2879825 h 5834063"/>
              <a:gd name="connsiteX10150" fmla="*/ 1023194 w 7009804"/>
              <a:gd name="connsiteY10150" fmla="*/ 2876104 h 5834063"/>
              <a:gd name="connsiteX10151" fmla="*/ 997149 w 7009804"/>
              <a:gd name="connsiteY10151" fmla="*/ 2872383 h 5834063"/>
              <a:gd name="connsiteX10152" fmla="*/ 982266 w 7009804"/>
              <a:gd name="connsiteY10152" fmla="*/ 2861221 h 5834063"/>
              <a:gd name="connsiteX10153" fmla="*/ 974824 w 7009804"/>
              <a:gd name="connsiteY10153" fmla="*/ 2850059 h 5834063"/>
              <a:gd name="connsiteX10154" fmla="*/ 945059 w 7009804"/>
              <a:gd name="connsiteY10154" fmla="*/ 2850059 h 5834063"/>
              <a:gd name="connsiteX10155" fmla="*/ 937617 w 7009804"/>
              <a:gd name="connsiteY10155" fmla="*/ 2857500 h 5834063"/>
              <a:gd name="connsiteX10156" fmla="*/ 937617 w 7009804"/>
              <a:gd name="connsiteY10156" fmla="*/ 2864942 h 5834063"/>
              <a:gd name="connsiteX10157" fmla="*/ 945059 w 7009804"/>
              <a:gd name="connsiteY10157" fmla="*/ 2879825 h 5834063"/>
              <a:gd name="connsiteX10158" fmla="*/ 930176 w 7009804"/>
              <a:gd name="connsiteY10158" fmla="*/ 2872383 h 5834063"/>
              <a:gd name="connsiteX10159" fmla="*/ 922734 w 7009804"/>
              <a:gd name="connsiteY10159" fmla="*/ 2857500 h 5834063"/>
              <a:gd name="connsiteX10160" fmla="*/ 919014 w 7009804"/>
              <a:gd name="connsiteY10160" fmla="*/ 2846338 h 5834063"/>
              <a:gd name="connsiteX10161" fmla="*/ 915293 w 7009804"/>
              <a:gd name="connsiteY10161" fmla="*/ 2842618 h 5834063"/>
              <a:gd name="connsiteX10162" fmla="*/ 885527 w 7009804"/>
              <a:gd name="connsiteY10162" fmla="*/ 2812852 h 5834063"/>
              <a:gd name="connsiteX10163" fmla="*/ 907852 w 7009804"/>
              <a:gd name="connsiteY10163" fmla="*/ 2805411 h 5834063"/>
              <a:gd name="connsiteX10164" fmla="*/ 937617 w 7009804"/>
              <a:gd name="connsiteY10164" fmla="*/ 2812852 h 5834063"/>
              <a:gd name="connsiteX10165" fmla="*/ 941338 w 7009804"/>
              <a:gd name="connsiteY10165" fmla="*/ 2816573 h 5834063"/>
              <a:gd name="connsiteX10166" fmla="*/ 952500 w 7009804"/>
              <a:gd name="connsiteY10166" fmla="*/ 2820293 h 5834063"/>
              <a:gd name="connsiteX10167" fmla="*/ 959942 w 7009804"/>
              <a:gd name="connsiteY10167" fmla="*/ 2827735 h 5834063"/>
              <a:gd name="connsiteX10168" fmla="*/ 967383 w 7009804"/>
              <a:gd name="connsiteY10168" fmla="*/ 2820293 h 5834063"/>
              <a:gd name="connsiteX10169" fmla="*/ 971104 w 7009804"/>
              <a:gd name="connsiteY10169" fmla="*/ 2820293 h 5834063"/>
              <a:gd name="connsiteX10170" fmla="*/ 982266 w 7009804"/>
              <a:gd name="connsiteY10170" fmla="*/ 2820293 h 5834063"/>
              <a:gd name="connsiteX10171" fmla="*/ 1004590 w 7009804"/>
              <a:gd name="connsiteY10171" fmla="*/ 2838897 h 5834063"/>
              <a:gd name="connsiteX10172" fmla="*/ 1026914 w 7009804"/>
              <a:gd name="connsiteY10172" fmla="*/ 2850059 h 5834063"/>
              <a:gd name="connsiteX10173" fmla="*/ 1052959 w 7009804"/>
              <a:gd name="connsiteY10173" fmla="*/ 2857500 h 5834063"/>
              <a:gd name="connsiteX10174" fmla="*/ 1071563 w 7009804"/>
              <a:gd name="connsiteY10174" fmla="*/ 2864942 h 5834063"/>
              <a:gd name="connsiteX10175" fmla="*/ 1079004 w 7009804"/>
              <a:gd name="connsiteY10175" fmla="*/ 2864942 h 5834063"/>
              <a:gd name="connsiteX10176" fmla="*/ 1082725 w 7009804"/>
              <a:gd name="connsiteY10176" fmla="*/ 2872383 h 5834063"/>
              <a:gd name="connsiteX10177" fmla="*/ 1086446 w 7009804"/>
              <a:gd name="connsiteY10177" fmla="*/ 2872383 h 5834063"/>
              <a:gd name="connsiteX10178" fmla="*/ 1093887 w 7009804"/>
              <a:gd name="connsiteY10178" fmla="*/ 2868663 h 5834063"/>
              <a:gd name="connsiteX10179" fmla="*/ 1101328 w 7009804"/>
              <a:gd name="connsiteY10179" fmla="*/ 2857500 h 5834063"/>
              <a:gd name="connsiteX10180" fmla="*/ 1112491 w 7009804"/>
              <a:gd name="connsiteY10180" fmla="*/ 2857500 h 5834063"/>
              <a:gd name="connsiteX10181" fmla="*/ 1131094 w 7009804"/>
              <a:gd name="connsiteY10181" fmla="*/ 2857500 h 5834063"/>
              <a:gd name="connsiteX10182" fmla="*/ 1190625 w 7009804"/>
              <a:gd name="connsiteY10182" fmla="*/ 2872383 h 5834063"/>
              <a:gd name="connsiteX10183" fmla="*/ 1190625 w 7009804"/>
              <a:gd name="connsiteY10183" fmla="*/ 2887266 h 5834063"/>
              <a:gd name="connsiteX10184" fmla="*/ 1183184 w 7009804"/>
              <a:gd name="connsiteY10184" fmla="*/ 2883545 h 5834063"/>
              <a:gd name="connsiteX10185" fmla="*/ 1179463 w 7009804"/>
              <a:gd name="connsiteY10185" fmla="*/ 2876104 h 5834063"/>
              <a:gd name="connsiteX10186" fmla="*/ 1168301 w 7009804"/>
              <a:gd name="connsiteY10186" fmla="*/ 2872383 h 5834063"/>
              <a:gd name="connsiteX10187" fmla="*/ 1108770 w 7009804"/>
              <a:gd name="connsiteY10187" fmla="*/ 2872383 h 5834063"/>
              <a:gd name="connsiteX10188" fmla="*/ 1119932 w 7009804"/>
              <a:gd name="connsiteY10188" fmla="*/ 2883545 h 5834063"/>
              <a:gd name="connsiteX10189" fmla="*/ 1153418 w 7009804"/>
              <a:gd name="connsiteY10189" fmla="*/ 2902149 h 5834063"/>
              <a:gd name="connsiteX10190" fmla="*/ 1175742 w 7009804"/>
              <a:gd name="connsiteY10190" fmla="*/ 2909590 h 5834063"/>
              <a:gd name="connsiteX10191" fmla="*/ 1186904 w 7009804"/>
              <a:gd name="connsiteY10191" fmla="*/ 2917032 h 5834063"/>
              <a:gd name="connsiteX10192" fmla="*/ 1194346 w 7009804"/>
              <a:gd name="connsiteY10192" fmla="*/ 2920752 h 5834063"/>
              <a:gd name="connsiteX10193" fmla="*/ 1205508 w 7009804"/>
              <a:gd name="connsiteY10193" fmla="*/ 2924473 h 5834063"/>
              <a:gd name="connsiteX10194" fmla="*/ 1235274 w 7009804"/>
              <a:gd name="connsiteY10194" fmla="*/ 2931915 h 5834063"/>
              <a:gd name="connsiteX10195" fmla="*/ 1272480 w 7009804"/>
              <a:gd name="connsiteY10195" fmla="*/ 2946797 h 5834063"/>
              <a:gd name="connsiteX10196" fmla="*/ 1294805 w 7009804"/>
              <a:gd name="connsiteY10196" fmla="*/ 2946797 h 5834063"/>
              <a:gd name="connsiteX10197" fmla="*/ 1302246 w 7009804"/>
              <a:gd name="connsiteY10197" fmla="*/ 2939356 h 5834063"/>
              <a:gd name="connsiteX10198" fmla="*/ 1287363 w 7009804"/>
              <a:gd name="connsiteY10198" fmla="*/ 2931915 h 5834063"/>
              <a:gd name="connsiteX10199" fmla="*/ 1250157 w 7009804"/>
              <a:gd name="connsiteY10199" fmla="*/ 2902149 h 5834063"/>
              <a:gd name="connsiteX10200" fmla="*/ 1224112 w 7009804"/>
              <a:gd name="connsiteY10200" fmla="*/ 2890987 h 5834063"/>
              <a:gd name="connsiteX10201" fmla="*/ 1212949 w 7009804"/>
              <a:gd name="connsiteY10201" fmla="*/ 2890987 h 5834063"/>
              <a:gd name="connsiteX10202" fmla="*/ 1205508 w 7009804"/>
              <a:gd name="connsiteY10202" fmla="*/ 2887266 h 5834063"/>
              <a:gd name="connsiteX10203" fmla="*/ 1224112 w 7009804"/>
              <a:gd name="connsiteY10203" fmla="*/ 2879825 h 5834063"/>
              <a:gd name="connsiteX10204" fmla="*/ 1242715 w 7009804"/>
              <a:gd name="connsiteY10204" fmla="*/ 2879825 h 5834063"/>
              <a:gd name="connsiteX10205" fmla="*/ 1250157 w 7009804"/>
              <a:gd name="connsiteY10205" fmla="*/ 2868663 h 5834063"/>
              <a:gd name="connsiteX10206" fmla="*/ 1276201 w 7009804"/>
              <a:gd name="connsiteY10206" fmla="*/ 2868663 h 5834063"/>
              <a:gd name="connsiteX10207" fmla="*/ 1309688 w 7009804"/>
              <a:gd name="connsiteY10207" fmla="*/ 2879825 h 5834063"/>
              <a:gd name="connsiteX10208" fmla="*/ 1332012 w 7009804"/>
              <a:gd name="connsiteY10208" fmla="*/ 2879825 h 5834063"/>
              <a:gd name="connsiteX10209" fmla="*/ 1309688 w 7009804"/>
              <a:gd name="connsiteY10209" fmla="*/ 2864942 h 5834063"/>
              <a:gd name="connsiteX10210" fmla="*/ 1302246 w 7009804"/>
              <a:gd name="connsiteY10210" fmla="*/ 2861221 h 5834063"/>
              <a:gd name="connsiteX10211" fmla="*/ 1283643 w 7009804"/>
              <a:gd name="connsiteY10211" fmla="*/ 2853780 h 5834063"/>
              <a:gd name="connsiteX10212" fmla="*/ 1261319 w 7009804"/>
              <a:gd name="connsiteY10212" fmla="*/ 2842618 h 5834063"/>
              <a:gd name="connsiteX10213" fmla="*/ 1250157 w 7009804"/>
              <a:gd name="connsiteY10213" fmla="*/ 2842618 h 5834063"/>
              <a:gd name="connsiteX10214" fmla="*/ 1235274 w 7009804"/>
              <a:gd name="connsiteY10214" fmla="*/ 2842618 h 5834063"/>
              <a:gd name="connsiteX10215" fmla="*/ 1168301 w 7009804"/>
              <a:gd name="connsiteY10215" fmla="*/ 2805411 h 5834063"/>
              <a:gd name="connsiteX10216" fmla="*/ 1123653 w 7009804"/>
              <a:gd name="connsiteY10216" fmla="*/ 2779366 h 5834063"/>
              <a:gd name="connsiteX10217" fmla="*/ 1108770 w 7009804"/>
              <a:gd name="connsiteY10217" fmla="*/ 2768204 h 5834063"/>
              <a:gd name="connsiteX10218" fmla="*/ 1056680 w 7009804"/>
              <a:gd name="connsiteY10218" fmla="*/ 2745879 h 5834063"/>
              <a:gd name="connsiteX10219" fmla="*/ 1056680 w 7009804"/>
              <a:gd name="connsiteY10219" fmla="*/ 2760762 h 5834063"/>
              <a:gd name="connsiteX10220" fmla="*/ 1071563 w 7009804"/>
              <a:gd name="connsiteY10220" fmla="*/ 2768204 h 5834063"/>
              <a:gd name="connsiteX10221" fmla="*/ 1079004 w 7009804"/>
              <a:gd name="connsiteY10221" fmla="*/ 2775645 h 5834063"/>
              <a:gd name="connsiteX10222" fmla="*/ 1086446 w 7009804"/>
              <a:gd name="connsiteY10222" fmla="*/ 2775645 h 5834063"/>
              <a:gd name="connsiteX10223" fmla="*/ 1079004 w 7009804"/>
              <a:gd name="connsiteY10223" fmla="*/ 2783086 h 5834063"/>
              <a:gd name="connsiteX10224" fmla="*/ 1064121 w 7009804"/>
              <a:gd name="connsiteY10224" fmla="*/ 2783086 h 5834063"/>
              <a:gd name="connsiteX10225" fmla="*/ 1056680 w 7009804"/>
              <a:gd name="connsiteY10225" fmla="*/ 2775645 h 5834063"/>
              <a:gd name="connsiteX10226" fmla="*/ 1049238 w 7009804"/>
              <a:gd name="connsiteY10226" fmla="*/ 2760762 h 5834063"/>
              <a:gd name="connsiteX10227" fmla="*/ 1026914 w 7009804"/>
              <a:gd name="connsiteY10227" fmla="*/ 2760762 h 5834063"/>
              <a:gd name="connsiteX10228" fmla="*/ 1012031 w 7009804"/>
              <a:gd name="connsiteY10228" fmla="*/ 2768204 h 5834063"/>
              <a:gd name="connsiteX10229" fmla="*/ 982266 w 7009804"/>
              <a:gd name="connsiteY10229" fmla="*/ 2745879 h 5834063"/>
              <a:gd name="connsiteX10230" fmla="*/ 930176 w 7009804"/>
              <a:gd name="connsiteY10230" fmla="*/ 2723555 h 5834063"/>
              <a:gd name="connsiteX10231" fmla="*/ 919014 w 7009804"/>
              <a:gd name="connsiteY10231" fmla="*/ 2723555 h 5834063"/>
              <a:gd name="connsiteX10232" fmla="*/ 907852 w 7009804"/>
              <a:gd name="connsiteY10232" fmla="*/ 2727276 h 5834063"/>
              <a:gd name="connsiteX10233" fmla="*/ 900410 w 7009804"/>
              <a:gd name="connsiteY10233" fmla="*/ 2734717 h 5834063"/>
              <a:gd name="connsiteX10234" fmla="*/ 907852 w 7009804"/>
              <a:gd name="connsiteY10234" fmla="*/ 2738438 h 5834063"/>
              <a:gd name="connsiteX10235" fmla="*/ 922734 w 7009804"/>
              <a:gd name="connsiteY10235" fmla="*/ 2745879 h 5834063"/>
              <a:gd name="connsiteX10236" fmla="*/ 937617 w 7009804"/>
              <a:gd name="connsiteY10236" fmla="*/ 2745879 h 5834063"/>
              <a:gd name="connsiteX10237" fmla="*/ 967383 w 7009804"/>
              <a:gd name="connsiteY10237" fmla="*/ 2760762 h 5834063"/>
              <a:gd name="connsiteX10238" fmla="*/ 937617 w 7009804"/>
              <a:gd name="connsiteY10238" fmla="*/ 2753321 h 5834063"/>
              <a:gd name="connsiteX10239" fmla="*/ 907852 w 7009804"/>
              <a:gd name="connsiteY10239" fmla="*/ 2745879 h 5834063"/>
              <a:gd name="connsiteX10240" fmla="*/ 885527 w 7009804"/>
              <a:gd name="connsiteY10240" fmla="*/ 2745879 h 5834063"/>
              <a:gd name="connsiteX10241" fmla="*/ 870645 w 7009804"/>
              <a:gd name="connsiteY10241" fmla="*/ 2745879 h 5834063"/>
              <a:gd name="connsiteX10242" fmla="*/ 855762 w 7009804"/>
              <a:gd name="connsiteY10242" fmla="*/ 2745879 h 5834063"/>
              <a:gd name="connsiteX10243" fmla="*/ 829717 w 7009804"/>
              <a:gd name="connsiteY10243" fmla="*/ 2742159 h 5834063"/>
              <a:gd name="connsiteX10244" fmla="*/ 811114 w 7009804"/>
              <a:gd name="connsiteY10244" fmla="*/ 2727276 h 5834063"/>
              <a:gd name="connsiteX10245" fmla="*/ 803672 w 7009804"/>
              <a:gd name="connsiteY10245" fmla="*/ 2708672 h 5834063"/>
              <a:gd name="connsiteX10246" fmla="*/ 781348 w 7009804"/>
              <a:gd name="connsiteY10246" fmla="*/ 2686348 h 5834063"/>
              <a:gd name="connsiteX10247" fmla="*/ 762744 w 7009804"/>
              <a:gd name="connsiteY10247" fmla="*/ 2664024 h 5834063"/>
              <a:gd name="connsiteX10248" fmla="*/ 803672 w 7009804"/>
              <a:gd name="connsiteY10248" fmla="*/ 2678907 h 5834063"/>
              <a:gd name="connsiteX10249" fmla="*/ 807393 w 7009804"/>
              <a:gd name="connsiteY10249" fmla="*/ 2678907 h 5834063"/>
              <a:gd name="connsiteX10250" fmla="*/ 818555 w 7009804"/>
              <a:gd name="connsiteY10250" fmla="*/ 2678907 h 5834063"/>
              <a:gd name="connsiteX10251" fmla="*/ 822275 w 7009804"/>
              <a:gd name="connsiteY10251" fmla="*/ 2682627 h 5834063"/>
              <a:gd name="connsiteX10252" fmla="*/ 833438 w 7009804"/>
              <a:gd name="connsiteY10252" fmla="*/ 2693790 h 5834063"/>
              <a:gd name="connsiteX10253" fmla="*/ 848320 w 7009804"/>
              <a:gd name="connsiteY10253" fmla="*/ 2719834 h 5834063"/>
              <a:gd name="connsiteX10254" fmla="*/ 878086 w 7009804"/>
              <a:gd name="connsiteY10254" fmla="*/ 2723555 h 5834063"/>
              <a:gd name="connsiteX10255" fmla="*/ 907852 w 7009804"/>
              <a:gd name="connsiteY10255" fmla="*/ 2701231 h 5834063"/>
              <a:gd name="connsiteX10256" fmla="*/ 904131 w 7009804"/>
              <a:gd name="connsiteY10256" fmla="*/ 2690069 h 5834063"/>
              <a:gd name="connsiteX10257" fmla="*/ 911572 w 7009804"/>
              <a:gd name="connsiteY10257" fmla="*/ 2675186 h 5834063"/>
              <a:gd name="connsiteX10258" fmla="*/ 919014 w 7009804"/>
              <a:gd name="connsiteY10258" fmla="*/ 2671465 h 5834063"/>
              <a:gd name="connsiteX10259" fmla="*/ 922734 w 7009804"/>
              <a:gd name="connsiteY10259" fmla="*/ 2678907 h 5834063"/>
              <a:gd name="connsiteX10260" fmla="*/ 922734 w 7009804"/>
              <a:gd name="connsiteY10260" fmla="*/ 2686348 h 5834063"/>
              <a:gd name="connsiteX10261" fmla="*/ 952500 w 7009804"/>
              <a:gd name="connsiteY10261" fmla="*/ 2701231 h 5834063"/>
              <a:gd name="connsiteX10262" fmla="*/ 956221 w 7009804"/>
              <a:gd name="connsiteY10262" fmla="*/ 2708672 h 5834063"/>
              <a:gd name="connsiteX10263" fmla="*/ 978545 w 7009804"/>
              <a:gd name="connsiteY10263" fmla="*/ 2716114 h 5834063"/>
              <a:gd name="connsiteX10264" fmla="*/ 1015752 w 7009804"/>
              <a:gd name="connsiteY10264" fmla="*/ 2723555 h 5834063"/>
              <a:gd name="connsiteX10265" fmla="*/ 1041797 w 7009804"/>
              <a:gd name="connsiteY10265" fmla="*/ 2727276 h 5834063"/>
              <a:gd name="connsiteX10266" fmla="*/ 1056680 w 7009804"/>
              <a:gd name="connsiteY10266" fmla="*/ 2730997 h 5834063"/>
              <a:gd name="connsiteX10267" fmla="*/ 1086446 w 7009804"/>
              <a:gd name="connsiteY10267" fmla="*/ 2742159 h 5834063"/>
              <a:gd name="connsiteX10268" fmla="*/ 1145977 w 7009804"/>
              <a:gd name="connsiteY10268" fmla="*/ 2775645 h 5834063"/>
              <a:gd name="connsiteX10269" fmla="*/ 1183184 w 7009804"/>
              <a:gd name="connsiteY10269" fmla="*/ 2783086 h 5834063"/>
              <a:gd name="connsiteX10270" fmla="*/ 1198067 w 7009804"/>
              <a:gd name="connsiteY10270" fmla="*/ 2790528 h 5834063"/>
              <a:gd name="connsiteX10271" fmla="*/ 1265039 w 7009804"/>
              <a:gd name="connsiteY10271" fmla="*/ 2812852 h 5834063"/>
              <a:gd name="connsiteX10272" fmla="*/ 1279922 w 7009804"/>
              <a:gd name="connsiteY10272" fmla="*/ 2820293 h 5834063"/>
              <a:gd name="connsiteX10273" fmla="*/ 1279922 w 7009804"/>
              <a:gd name="connsiteY10273" fmla="*/ 2827735 h 5834063"/>
              <a:gd name="connsiteX10274" fmla="*/ 1272480 w 7009804"/>
              <a:gd name="connsiteY10274" fmla="*/ 2835176 h 5834063"/>
              <a:gd name="connsiteX10275" fmla="*/ 1287363 w 7009804"/>
              <a:gd name="connsiteY10275" fmla="*/ 2835176 h 5834063"/>
              <a:gd name="connsiteX10276" fmla="*/ 1294805 w 7009804"/>
              <a:gd name="connsiteY10276" fmla="*/ 2842618 h 5834063"/>
              <a:gd name="connsiteX10277" fmla="*/ 1309688 w 7009804"/>
              <a:gd name="connsiteY10277" fmla="*/ 2850059 h 5834063"/>
              <a:gd name="connsiteX10278" fmla="*/ 1324571 w 7009804"/>
              <a:gd name="connsiteY10278" fmla="*/ 2857500 h 5834063"/>
              <a:gd name="connsiteX10279" fmla="*/ 1339453 w 7009804"/>
              <a:gd name="connsiteY10279" fmla="*/ 2864942 h 5834063"/>
              <a:gd name="connsiteX10280" fmla="*/ 1391543 w 7009804"/>
              <a:gd name="connsiteY10280" fmla="*/ 2887266 h 5834063"/>
              <a:gd name="connsiteX10281" fmla="*/ 1395264 w 7009804"/>
              <a:gd name="connsiteY10281" fmla="*/ 2894708 h 5834063"/>
              <a:gd name="connsiteX10282" fmla="*/ 1384102 w 7009804"/>
              <a:gd name="connsiteY10282" fmla="*/ 2887266 h 5834063"/>
              <a:gd name="connsiteX10283" fmla="*/ 1365498 w 7009804"/>
              <a:gd name="connsiteY10283" fmla="*/ 2883545 h 5834063"/>
              <a:gd name="connsiteX10284" fmla="*/ 1354336 w 7009804"/>
              <a:gd name="connsiteY10284" fmla="*/ 2894708 h 5834063"/>
              <a:gd name="connsiteX10285" fmla="*/ 1369219 w 7009804"/>
              <a:gd name="connsiteY10285" fmla="*/ 2902149 h 5834063"/>
              <a:gd name="connsiteX10286" fmla="*/ 1384102 w 7009804"/>
              <a:gd name="connsiteY10286" fmla="*/ 2909590 h 5834063"/>
              <a:gd name="connsiteX10287" fmla="*/ 1398985 w 7009804"/>
              <a:gd name="connsiteY10287" fmla="*/ 2909590 h 5834063"/>
              <a:gd name="connsiteX10288" fmla="*/ 1410147 w 7009804"/>
              <a:gd name="connsiteY10288" fmla="*/ 2909590 h 5834063"/>
              <a:gd name="connsiteX10289" fmla="*/ 1413867 w 7009804"/>
              <a:gd name="connsiteY10289" fmla="*/ 2902149 h 5834063"/>
              <a:gd name="connsiteX10290" fmla="*/ 1413867 w 7009804"/>
              <a:gd name="connsiteY10290" fmla="*/ 2894708 h 5834063"/>
              <a:gd name="connsiteX10291" fmla="*/ 1428750 w 7009804"/>
              <a:gd name="connsiteY10291" fmla="*/ 2898428 h 5834063"/>
              <a:gd name="connsiteX10292" fmla="*/ 1451074 w 7009804"/>
              <a:gd name="connsiteY10292" fmla="*/ 2902149 h 5834063"/>
              <a:gd name="connsiteX10293" fmla="*/ 1495723 w 7009804"/>
              <a:gd name="connsiteY10293" fmla="*/ 2909590 h 5834063"/>
              <a:gd name="connsiteX10294" fmla="*/ 1540371 w 7009804"/>
              <a:gd name="connsiteY10294" fmla="*/ 2920752 h 5834063"/>
              <a:gd name="connsiteX10295" fmla="*/ 1544092 w 7009804"/>
              <a:gd name="connsiteY10295" fmla="*/ 2909590 h 5834063"/>
              <a:gd name="connsiteX10296" fmla="*/ 1547813 w 7009804"/>
              <a:gd name="connsiteY10296" fmla="*/ 2894708 h 5834063"/>
              <a:gd name="connsiteX10297" fmla="*/ 1540371 w 7009804"/>
              <a:gd name="connsiteY10297" fmla="*/ 2890987 h 5834063"/>
              <a:gd name="connsiteX10298" fmla="*/ 1525488 w 7009804"/>
              <a:gd name="connsiteY10298" fmla="*/ 2887266 h 5834063"/>
              <a:gd name="connsiteX10299" fmla="*/ 1495723 w 7009804"/>
              <a:gd name="connsiteY10299" fmla="*/ 2887266 h 5834063"/>
              <a:gd name="connsiteX10300" fmla="*/ 1480840 w 7009804"/>
              <a:gd name="connsiteY10300" fmla="*/ 2887266 h 5834063"/>
              <a:gd name="connsiteX10301" fmla="*/ 1465957 w 7009804"/>
              <a:gd name="connsiteY10301" fmla="*/ 2879825 h 5834063"/>
              <a:gd name="connsiteX10302" fmla="*/ 1443633 w 7009804"/>
              <a:gd name="connsiteY10302" fmla="*/ 2857500 h 5834063"/>
              <a:gd name="connsiteX10303" fmla="*/ 1413867 w 7009804"/>
              <a:gd name="connsiteY10303" fmla="*/ 2857500 h 5834063"/>
              <a:gd name="connsiteX10304" fmla="*/ 1406426 w 7009804"/>
              <a:gd name="connsiteY10304" fmla="*/ 2864942 h 5834063"/>
              <a:gd name="connsiteX10305" fmla="*/ 1391543 w 7009804"/>
              <a:gd name="connsiteY10305" fmla="*/ 2857500 h 5834063"/>
              <a:gd name="connsiteX10306" fmla="*/ 1376660 w 7009804"/>
              <a:gd name="connsiteY10306" fmla="*/ 2850059 h 5834063"/>
              <a:gd name="connsiteX10307" fmla="*/ 1358057 w 7009804"/>
              <a:gd name="connsiteY10307" fmla="*/ 2846338 h 5834063"/>
              <a:gd name="connsiteX10308" fmla="*/ 1332012 w 7009804"/>
              <a:gd name="connsiteY10308" fmla="*/ 2842618 h 5834063"/>
              <a:gd name="connsiteX10309" fmla="*/ 1302246 w 7009804"/>
              <a:gd name="connsiteY10309" fmla="*/ 2827735 h 5834063"/>
              <a:gd name="connsiteX10310" fmla="*/ 1313408 w 7009804"/>
              <a:gd name="connsiteY10310" fmla="*/ 2824014 h 5834063"/>
              <a:gd name="connsiteX10311" fmla="*/ 1332012 w 7009804"/>
              <a:gd name="connsiteY10311" fmla="*/ 2816573 h 5834063"/>
              <a:gd name="connsiteX10312" fmla="*/ 1343174 w 7009804"/>
              <a:gd name="connsiteY10312" fmla="*/ 2816573 h 5834063"/>
              <a:gd name="connsiteX10313" fmla="*/ 1354336 w 7009804"/>
              <a:gd name="connsiteY10313" fmla="*/ 2812852 h 5834063"/>
              <a:gd name="connsiteX10314" fmla="*/ 1384102 w 7009804"/>
              <a:gd name="connsiteY10314" fmla="*/ 2812852 h 5834063"/>
              <a:gd name="connsiteX10315" fmla="*/ 1398985 w 7009804"/>
              <a:gd name="connsiteY10315" fmla="*/ 2805411 h 5834063"/>
              <a:gd name="connsiteX10316" fmla="*/ 1384102 w 7009804"/>
              <a:gd name="connsiteY10316" fmla="*/ 2797969 h 5834063"/>
              <a:gd name="connsiteX10317" fmla="*/ 1332012 w 7009804"/>
              <a:gd name="connsiteY10317" fmla="*/ 2775645 h 5834063"/>
              <a:gd name="connsiteX10318" fmla="*/ 1302246 w 7009804"/>
              <a:gd name="connsiteY10318" fmla="*/ 2760762 h 5834063"/>
              <a:gd name="connsiteX10319" fmla="*/ 1302246 w 7009804"/>
              <a:gd name="connsiteY10319" fmla="*/ 2768204 h 5834063"/>
              <a:gd name="connsiteX10320" fmla="*/ 1309688 w 7009804"/>
              <a:gd name="connsiteY10320" fmla="*/ 2783086 h 5834063"/>
              <a:gd name="connsiteX10321" fmla="*/ 1309688 w 7009804"/>
              <a:gd name="connsiteY10321" fmla="*/ 2790528 h 5834063"/>
              <a:gd name="connsiteX10322" fmla="*/ 1309688 w 7009804"/>
              <a:gd name="connsiteY10322" fmla="*/ 2797969 h 5834063"/>
              <a:gd name="connsiteX10323" fmla="*/ 1287363 w 7009804"/>
              <a:gd name="connsiteY10323" fmla="*/ 2797969 h 5834063"/>
              <a:gd name="connsiteX10324" fmla="*/ 1268760 w 7009804"/>
              <a:gd name="connsiteY10324" fmla="*/ 2797969 h 5834063"/>
              <a:gd name="connsiteX10325" fmla="*/ 1257598 w 7009804"/>
              <a:gd name="connsiteY10325" fmla="*/ 2790528 h 5834063"/>
              <a:gd name="connsiteX10326" fmla="*/ 1227832 w 7009804"/>
              <a:gd name="connsiteY10326" fmla="*/ 2783086 h 5834063"/>
              <a:gd name="connsiteX10327" fmla="*/ 1183184 w 7009804"/>
              <a:gd name="connsiteY10327" fmla="*/ 2768204 h 5834063"/>
              <a:gd name="connsiteX10328" fmla="*/ 1168301 w 7009804"/>
              <a:gd name="connsiteY10328" fmla="*/ 2753321 h 5834063"/>
              <a:gd name="connsiteX10329" fmla="*/ 1153418 w 7009804"/>
              <a:gd name="connsiteY10329" fmla="*/ 2745879 h 5834063"/>
              <a:gd name="connsiteX10330" fmla="*/ 1145977 w 7009804"/>
              <a:gd name="connsiteY10330" fmla="*/ 2734717 h 5834063"/>
              <a:gd name="connsiteX10331" fmla="*/ 1138535 w 7009804"/>
              <a:gd name="connsiteY10331" fmla="*/ 2730997 h 5834063"/>
              <a:gd name="connsiteX10332" fmla="*/ 1108770 w 7009804"/>
              <a:gd name="connsiteY10332" fmla="*/ 2716114 h 5834063"/>
              <a:gd name="connsiteX10333" fmla="*/ 1086446 w 7009804"/>
              <a:gd name="connsiteY10333" fmla="*/ 2708672 h 5834063"/>
              <a:gd name="connsiteX10334" fmla="*/ 1049238 w 7009804"/>
              <a:gd name="connsiteY10334" fmla="*/ 2693790 h 5834063"/>
              <a:gd name="connsiteX10335" fmla="*/ 1026914 w 7009804"/>
              <a:gd name="connsiteY10335" fmla="*/ 2682627 h 5834063"/>
              <a:gd name="connsiteX10336" fmla="*/ 1012031 w 7009804"/>
              <a:gd name="connsiteY10336" fmla="*/ 2678907 h 5834063"/>
              <a:gd name="connsiteX10337" fmla="*/ 1004590 w 7009804"/>
              <a:gd name="connsiteY10337" fmla="*/ 2686348 h 5834063"/>
              <a:gd name="connsiteX10338" fmla="*/ 997149 w 7009804"/>
              <a:gd name="connsiteY10338" fmla="*/ 2678907 h 5834063"/>
              <a:gd name="connsiteX10339" fmla="*/ 982266 w 7009804"/>
              <a:gd name="connsiteY10339" fmla="*/ 2671465 h 5834063"/>
              <a:gd name="connsiteX10340" fmla="*/ 967383 w 7009804"/>
              <a:gd name="connsiteY10340" fmla="*/ 2671465 h 5834063"/>
              <a:gd name="connsiteX10341" fmla="*/ 963662 w 7009804"/>
              <a:gd name="connsiteY10341" fmla="*/ 2667745 h 5834063"/>
              <a:gd name="connsiteX10342" fmla="*/ 959942 w 7009804"/>
              <a:gd name="connsiteY10342" fmla="*/ 2664024 h 5834063"/>
              <a:gd name="connsiteX10343" fmla="*/ 945059 w 7009804"/>
              <a:gd name="connsiteY10343" fmla="*/ 2656583 h 5834063"/>
              <a:gd name="connsiteX10344" fmla="*/ 863203 w 7009804"/>
              <a:gd name="connsiteY10344" fmla="*/ 2626817 h 5834063"/>
              <a:gd name="connsiteX10345" fmla="*/ 848320 w 7009804"/>
              <a:gd name="connsiteY10345" fmla="*/ 2626817 h 5834063"/>
              <a:gd name="connsiteX10346" fmla="*/ 833438 w 7009804"/>
              <a:gd name="connsiteY10346" fmla="*/ 2626817 h 5834063"/>
              <a:gd name="connsiteX10347" fmla="*/ 818555 w 7009804"/>
              <a:gd name="connsiteY10347" fmla="*/ 2630538 h 5834063"/>
              <a:gd name="connsiteX10348" fmla="*/ 811114 w 7009804"/>
              <a:gd name="connsiteY10348" fmla="*/ 2611934 h 5834063"/>
              <a:gd name="connsiteX10349" fmla="*/ 811114 w 7009804"/>
              <a:gd name="connsiteY10349" fmla="*/ 2597051 h 5834063"/>
              <a:gd name="connsiteX10350" fmla="*/ 818555 w 7009804"/>
              <a:gd name="connsiteY10350" fmla="*/ 2597051 h 5834063"/>
              <a:gd name="connsiteX10351" fmla="*/ 833438 w 7009804"/>
              <a:gd name="connsiteY10351" fmla="*/ 2604493 h 5834063"/>
              <a:gd name="connsiteX10352" fmla="*/ 892969 w 7009804"/>
              <a:gd name="connsiteY10352" fmla="*/ 2619375 h 5834063"/>
              <a:gd name="connsiteX10353" fmla="*/ 885527 w 7009804"/>
              <a:gd name="connsiteY10353" fmla="*/ 2611934 h 5834063"/>
              <a:gd name="connsiteX10354" fmla="*/ 870645 w 7009804"/>
              <a:gd name="connsiteY10354" fmla="*/ 2604493 h 5834063"/>
              <a:gd name="connsiteX10355" fmla="*/ 866924 w 7009804"/>
              <a:gd name="connsiteY10355" fmla="*/ 2600772 h 5834063"/>
              <a:gd name="connsiteX10356" fmla="*/ 863203 w 7009804"/>
              <a:gd name="connsiteY10356" fmla="*/ 2597051 h 5834063"/>
              <a:gd name="connsiteX10357" fmla="*/ 855762 w 7009804"/>
              <a:gd name="connsiteY10357" fmla="*/ 2597051 h 5834063"/>
              <a:gd name="connsiteX10358" fmla="*/ 840879 w 7009804"/>
              <a:gd name="connsiteY10358" fmla="*/ 2597051 h 5834063"/>
              <a:gd name="connsiteX10359" fmla="*/ 781348 w 7009804"/>
              <a:gd name="connsiteY10359" fmla="*/ 2552403 h 5834063"/>
              <a:gd name="connsiteX10360" fmla="*/ 773906 w 7009804"/>
              <a:gd name="connsiteY10360" fmla="*/ 2537520 h 5834063"/>
              <a:gd name="connsiteX10361" fmla="*/ 729258 w 7009804"/>
              <a:gd name="connsiteY10361" fmla="*/ 2530079 h 5834063"/>
              <a:gd name="connsiteX10362" fmla="*/ 714375 w 7009804"/>
              <a:gd name="connsiteY10362" fmla="*/ 2526358 h 5834063"/>
              <a:gd name="connsiteX10363" fmla="*/ 706934 w 7009804"/>
              <a:gd name="connsiteY10363" fmla="*/ 2522637 h 5834063"/>
              <a:gd name="connsiteX10364" fmla="*/ 639961 w 7009804"/>
              <a:gd name="connsiteY10364" fmla="*/ 2485430 h 5834063"/>
              <a:gd name="connsiteX10365" fmla="*/ 628799 w 7009804"/>
              <a:gd name="connsiteY10365" fmla="*/ 2474268 h 5834063"/>
              <a:gd name="connsiteX10366" fmla="*/ 632520 w 7009804"/>
              <a:gd name="connsiteY10366" fmla="*/ 2463106 h 5834063"/>
              <a:gd name="connsiteX10367" fmla="*/ 639961 w 7009804"/>
              <a:gd name="connsiteY10367" fmla="*/ 2451944 h 5834063"/>
              <a:gd name="connsiteX10368" fmla="*/ 632520 w 7009804"/>
              <a:gd name="connsiteY10368" fmla="*/ 2448223 h 5834063"/>
              <a:gd name="connsiteX10369" fmla="*/ 613916 w 7009804"/>
              <a:gd name="connsiteY10369" fmla="*/ 2437061 h 5834063"/>
              <a:gd name="connsiteX10370" fmla="*/ 595313 w 7009804"/>
              <a:gd name="connsiteY10370" fmla="*/ 2418458 h 5834063"/>
              <a:gd name="connsiteX10371" fmla="*/ 580430 w 7009804"/>
              <a:gd name="connsiteY10371" fmla="*/ 2407295 h 5834063"/>
              <a:gd name="connsiteX10372" fmla="*/ 565547 w 7009804"/>
              <a:gd name="connsiteY10372" fmla="*/ 2403575 h 5834063"/>
              <a:gd name="connsiteX10373" fmla="*/ 558106 w 7009804"/>
              <a:gd name="connsiteY10373" fmla="*/ 2396133 h 5834063"/>
              <a:gd name="connsiteX10374" fmla="*/ 550664 w 7009804"/>
              <a:gd name="connsiteY10374" fmla="*/ 2388692 h 5834063"/>
              <a:gd name="connsiteX10375" fmla="*/ 546944 w 7009804"/>
              <a:gd name="connsiteY10375" fmla="*/ 2388692 h 5834063"/>
              <a:gd name="connsiteX10376" fmla="*/ 543223 w 7009804"/>
              <a:gd name="connsiteY10376" fmla="*/ 2381250 h 5834063"/>
              <a:gd name="connsiteX10377" fmla="*/ 550664 w 7009804"/>
              <a:gd name="connsiteY10377" fmla="*/ 2373809 h 5834063"/>
              <a:gd name="connsiteX10378" fmla="*/ 561826 w 7009804"/>
              <a:gd name="connsiteY10378" fmla="*/ 2370088 h 5834063"/>
              <a:gd name="connsiteX10379" fmla="*/ 572988 w 7009804"/>
              <a:gd name="connsiteY10379" fmla="*/ 2373809 h 5834063"/>
              <a:gd name="connsiteX10380" fmla="*/ 576709 w 7009804"/>
              <a:gd name="connsiteY10380" fmla="*/ 2377530 h 5834063"/>
              <a:gd name="connsiteX10381" fmla="*/ 580430 w 7009804"/>
              <a:gd name="connsiteY10381" fmla="*/ 2388692 h 5834063"/>
              <a:gd name="connsiteX10382" fmla="*/ 602754 w 7009804"/>
              <a:gd name="connsiteY10382" fmla="*/ 2411016 h 5834063"/>
              <a:gd name="connsiteX10383" fmla="*/ 625078 w 7009804"/>
              <a:gd name="connsiteY10383" fmla="*/ 2422178 h 5834063"/>
              <a:gd name="connsiteX10384" fmla="*/ 632520 w 7009804"/>
              <a:gd name="connsiteY10384" fmla="*/ 2425899 h 5834063"/>
              <a:gd name="connsiteX10385" fmla="*/ 651123 w 7009804"/>
              <a:gd name="connsiteY10385" fmla="*/ 2437061 h 5834063"/>
              <a:gd name="connsiteX10386" fmla="*/ 669727 w 7009804"/>
              <a:gd name="connsiteY10386" fmla="*/ 2448223 h 5834063"/>
              <a:gd name="connsiteX10387" fmla="*/ 680889 w 7009804"/>
              <a:gd name="connsiteY10387" fmla="*/ 2455665 h 5834063"/>
              <a:gd name="connsiteX10388" fmla="*/ 703213 w 7009804"/>
              <a:gd name="connsiteY10388" fmla="*/ 2470547 h 5834063"/>
              <a:gd name="connsiteX10389" fmla="*/ 725537 w 7009804"/>
              <a:gd name="connsiteY10389" fmla="*/ 2477989 h 5834063"/>
              <a:gd name="connsiteX10390" fmla="*/ 729258 w 7009804"/>
              <a:gd name="connsiteY10390" fmla="*/ 2470547 h 5834063"/>
              <a:gd name="connsiteX10391" fmla="*/ 721816 w 7009804"/>
              <a:gd name="connsiteY10391" fmla="*/ 2466827 h 5834063"/>
              <a:gd name="connsiteX10392" fmla="*/ 729258 w 7009804"/>
              <a:gd name="connsiteY10392" fmla="*/ 2455665 h 5834063"/>
              <a:gd name="connsiteX10393" fmla="*/ 732979 w 7009804"/>
              <a:gd name="connsiteY10393" fmla="*/ 2455665 h 5834063"/>
              <a:gd name="connsiteX10394" fmla="*/ 736699 w 7009804"/>
              <a:gd name="connsiteY10394" fmla="*/ 2448223 h 5834063"/>
              <a:gd name="connsiteX10395" fmla="*/ 773906 w 7009804"/>
              <a:gd name="connsiteY10395" fmla="*/ 2455665 h 5834063"/>
              <a:gd name="connsiteX10396" fmla="*/ 811114 w 7009804"/>
              <a:gd name="connsiteY10396" fmla="*/ 2477989 h 5834063"/>
              <a:gd name="connsiteX10397" fmla="*/ 833438 w 7009804"/>
              <a:gd name="connsiteY10397" fmla="*/ 2470547 h 5834063"/>
              <a:gd name="connsiteX10398" fmla="*/ 840879 w 7009804"/>
              <a:gd name="connsiteY10398" fmla="*/ 2470547 h 5834063"/>
              <a:gd name="connsiteX10399" fmla="*/ 833438 w 7009804"/>
              <a:gd name="connsiteY10399" fmla="*/ 2455665 h 5834063"/>
              <a:gd name="connsiteX10400" fmla="*/ 811114 w 7009804"/>
              <a:gd name="connsiteY10400" fmla="*/ 2448223 h 5834063"/>
              <a:gd name="connsiteX10401" fmla="*/ 781348 w 7009804"/>
              <a:gd name="connsiteY10401" fmla="*/ 2418458 h 5834063"/>
              <a:gd name="connsiteX10402" fmla="*/ 766465 w 7009804"/>
              <a:gd name="connsiteY10402" fmla="*/ 2403575 h 5834063"/>
              <a:gd name="connsiteX10403" fmla="*/ 762744 w 7009804"/>
              <a:gd name="connsiteY10403" fmla="*/ 2399854 h 5834063"/>
              <a:gd name="connsiteX10404" fmla="*/ 766465 w 7009804"/>
              <a:gd name="connsiteY10404" fmla="*/ 2396133 h 5834063"/>
              <a:gd name="connsiteX10405" fmla="*/ 766465 w 7009804"/>
              <a:gd name="connsiteY10405" fmla="*/ 2381250 h 5834063"/>
              <a:gd name="connsiteX10406" fmla="*/ 759024 w 7009804"/>
              <a:gd name="connsiteY10406" fmla="*/ 2373809 h 5834063"/>
              <a:gd name="connsiteX10407" fmla="*/ 766465 w 7009804"/>
              <a:gd name="connsiteY10407" fmla="*/ 2373809 h 5834063"/>
              <a:gd name="connsiteX10408" fmla="*/ 773906 w 7009804"/>
              <a:gd name="connsiteY10408" fmla="*/ 2377530 h 5834063"/>
              <a:gd name="connsiteX10409" fmla="*/ 766465 w 7009804"/>
              <a:gd name="connsiteY10409" fmla="*/ 2351485 h 5834063"/>
              <a:gd name="connsiteX10410" fmla="*/ 755303 w 7009804"/>
              <a:gd name="connsiteY10410" fmla="*/ 2344043 h 5834063"/>
              <a:gd name="connsiteX10411" fmla="*/ 751582 w 7009804"/>
              <a:gd name="connsiteY10411" fmla="*/ 2336602 h 5834063"/>
              <a:gd name="connsiteX10412" fmla="*/ 744141 w 7009804"/>
              <a:gd name="connsiteY10412" fmla="*/ 2332881 h 5834063"/>
              <a:gd name="connsiteX10413" fmla="*/ 732979 w 7009804"/>
              <a:gd name="connsiteY10413" fmla="*/ 2329161 h 5834063"/>
              <a:gd name="connsiteX10414" fmla="*/ 721816 w 7009804"/>
              <a:gd name="connsiteY10414" fmla="*/ 2314278 h 5834063"/>
              <a:gd name="connsiteX10415" fmla="*/ 729258 w 7009804"/>
              <a:gd name="connsiteY10415" fmla="*/ 2314278 h 5834063"/>
              <a:gd name="connsiteX10416" fmla="*/ 721816 w 7009804"/>
              <a:gd name="connsiteY10416" fmla="*/ 2284512 h 5834063"/>
              <a:gd name="connsiteX10417" fmla="*/ 692051 w 7009804"/>
              <a:gd name="connsiteY10417" fmla="*/ 2277071 h 5834063"/>
              <a:gd name="connsiteX10418" fmla="*/ 677168 w 7009804"/>
              <a:gd name="connsiteY10418" fmla="*/ 2269629 h 5834063"/>
              <a:gd name="connsiteX10419" fmla="*/ 677168 w 7009804"/>
              <a:gd name="connsiteY10419" fmla="*/ 2262188 h 5834063"/>
              <a:gd name="connsiteX10420" fmla="*/ 680889 w 7009804"/>
              <a:gd name="connsiteY10420" fmla="*/ 2258467 h 5834063"/>
              <a:gd name="connsiteX10421" fmla="*/ 677168 w 7009804"/>
              <a:gd name="connsiteY10421" fmla="*/ 2247305 h 5834063"/>
              <a:gd name="connsiteX10422" fmla="*/ 673447 w 7009804"/>
              <a:gd name="connsiteY10422" fmla="*/ 2232422 h 5834063"/>
              <a:gd name="connsiteX10423" fmla="*/ 654844 w 7009804"/>
              <a:gd name="connsiteY10423" fmla="*/ 2210098 h 5834063"/>
              <a:gd name="connsiteX10424" fmla="*/ 636240 w 7009804"/>
              <a:gd name="connsiteY10424" fmla="*/ 2187774 h 5834063"/>
              <a:gd name="connsiteX10425" fmla="*/ 669727 w 7009804"/>
              <a:gd name="connsiteY10425" fmla="*/ 2202657 h 5834063"/>
              <a:gd name="connsiteX10426" fmla="*/ 684610 w 7009804"/>
              <a:gd name="connsiteY10426" fmla="*/ 2206377 h 5834063"/>
              <a:gd name="connsiteX10427" fmla="*/ 699492 w 7009804"/>
              <a:gd name="connsiteY10427" fmla="*/ 2217540 h 5834063"/>
              <a:gd name="connsiteX10428" fmla="*/ 714375 w 7009804"/>
              <a:gd name="connsiteY10428" fmla="*/ 2224981 h 5834063"/>
              <a:gd name="connsiteX10429" fmla="*/ 699492 w 7009804"/>
              <a:gd name="connsiteY10429" fmla="*/ 2202657 h 5834063"/>
              <a:gd name="connsiteX10430" fmla="*/ 692051 w 7009804"/>
              <a:gd name="connsiteY10430" fmla="*/ 2187774 h 5834063"/>
              <a:gd name="connsiteX10431" fmla="*/ 703213 w 7009804"/>
              <a:gd name="connsiteY10431" fmla="*/ 2187774 h 5834063"/>
              <a:gd name="connsiteX10432" fmla="*/ 714375 w 7009804"/>
              <a:gd name="connsiteY10432" fmla="*/ 2172891 h 5834063"/>
              <a:gd name="connsiteX10433" fmla="*/ 706934 w 7009804"/>
              <a:gd name="connsiteY10433" fmla="*/ 2165450 h 5834063"/>
              <a:gd name="connsiteX10434" fmla="*/ 677168 w 7009804"/>
              <a:gd name="connsiteY10434" fmla="*/ 2143125 h 5834063"/>
              <a:gd name="connsiteX10435" fmla="*/ 677168 w 7009804"/>
              <a:gd name="connsiteY10435" fmla="*/ 2131963 h 5834063"/>
              <a:gd name="connsiteX10436" fmla="*/ 677168 w 7009804"/>
              <a:gd name="connsiteY10436" fmla="*/ 2128243 h 5834063"/>
              <a:gd name="connsiteX10437" fmla="*/ 677168 w 7009804"/>
              <a:gd name="connsiteY10437" fmla="*/ 2120801 h 5834063"/>
              <a:gd name="connsiteX10438" fmla="*/ 677168 w 7009804"/>
              <a:gd name="connsiteY10438" fmla="*/ 2113360 h 5834063"/>
              <a:gd name="connsiteX10439" fmla="*/ 658565 w 7009804"/>
              <a:gd name="connsiteY10439" fmla="*/ 2094756 h 5834063"/>
              <a:gd name="connsiteX10440" fmla="*/ 625078 w 7009804"/>
              <a:gd name="connsiteY10440" fmla="*/ 2083594 h 5834063"/>
              <a:gd name="connsiteX10441" fmla="*/ 602754 w 7009804"/>
              <a:gd name="connsiteY10441" fmla="*/ 2083594 h 5834063"/>
              <a:gd name="connsiteX10442" fmla="*/ 587871 w 7009804"/>
              <a:gd name="connsiteY10442" fmla="*/ 2076153 h 5834063"/>
              <a:gd name="connsiteX10443" fmla="*/ 550664 w 7009804"/>
              <a:gd name="connsiteY10443" fmla="*/ 2061270 h 5834063"/>
              <a:gd name="connsiteX10444" fmla="*/ 535781 w 7009804"/>
              <a:gd name="connsiteY10444" fmla="*/ 2053829 h 5834063"/>
              <a:gd name="connsiteX10445" fmla="*/ 498574 w 7009804"/>
              <a:gd name="connsiteY10445" fmla="*/ 2042666 h 5834063"/>
              <a:gd name="connsiteX10446" fmla="*/ 479971 w 7009804"/>
              <a:gd name="connsiteY10446" fmla="*/ 2035225 h 5834063"/>
              <a:gd name="connsiteX10447" fmla="*/ 453926 w 7009804"/>
              <a:gd name="connsiteY10447" fmla="*/ 2031504 h 5834063"/>
              <a:gd name="connsiteX10448" fmla="*/ 439043 w 7009804"/>
              <a:gd name="connsiteY10448" fmla="*/ 2016622 h 5834063"/>
              <a:gd name="connsiteX10449" fmla="*/ 435323 w 7009804"/>
              <a:gd name="connsiteY10449" fmla="*/ 2012901 h 5834063"/>
              <a:gd name="connsiteX10450" fmla="*/ 431602 w 7009804"/>
              <a:gd name="connsiteY10450" fmla="*/ 2009180 h 5834063"/>
              <a:gd name="connsiteX10451" fmla="*/ 394395 w 7009804"/>
              <a:gd name="connsiteY10451" fmla="*/ 2009180 h 5834063"/>
              <a:gd name="connsiteX10452" fmla="*/ 394395 w 7009804"/>
              <a:gd name="connsiteY10452" fmla="*/ 2024063 h 5834063"/>
              <a:gd name="connsiteX10453" fmla="*/ 401836 w 7009804"/>
              <a:gd name="connsiteY10453" fmla="*/ 2038946 h 5834063"/>
              <a:gd name="connsiteX10454" fmla="*/ 386953 w 7009804"/>
              <a:gd name="connsiteY10454" fmla="*/ 2031504 h 5834063"/>
              <a:gd name="connsiteX10455" fmla="*/ 379512 w 7009804"/>
              <a:gd name="connsiteY10455" fmla="*/ 2016622 h 5834063"/>
              <a:gd name="connsiteX10456" fmla="*/ 372070 w 7009804"/>
              <a:gd name="connsiteY10456" fmla="*/ 2001739 h 5834063"/>
              <a:gd name="connsiteX10457" fmla="*/ 334864 w 7009804"/>
              <a:gd name="connsiteY10457" fmla="*/ 1971973 h 5834063"/>
              <a:gd name="connsiteX10458" fmla="*/ 364629 w 7009804"/>
              <a:gd name="connsiteY10458" fmla="*/ 1964532 h 5834063"/>
              <a:gd name="connsiteX10459" fmla="*/ 379512 w 7009804"/>
              <a:gd name="connsiteY10459" fmla="*/ 1964532 h 5834063"/>
              <a:gd name="connsiteX10460" fmla="*/ 394395 w 7009804"/>
              <a:gd name="connsiteY10460" fmla="*/ 1971973 h 5834063"/>
              <a:gd name="connsiteX10461" fmla="*/ 398115 w 7009804"/>
              <a:gd name="connsiteY10461" fmla="*/ 1975694 h 5834063"/>
              <a:gd name="connsiteX10462" fmla="*/ 409278 w 7009804"/>
              <a:gd name="connsiteY10462" fmla="*/ 1979415 h 5834063"/>
              <a:gd name="connsiteX10463" fmla="*/ 416719 w 7009804"/>
              <a:gd name="connsiteY10463" fmla="*/ 1986856 h 5834063"/>
              <a:gd name="connsiteX10464" fmla="*/ 424160 w 7009804"/>
              <a:gd name="connsiteY10464" fmla="*/ 1986856 h 5834063"/>
              <a:gd name="connsiteX10465" fmla="*/ 424160 w 7009804"/>
              <a:gd name="connsiteY10465" fmla="*/ 1949649 h 5834063"/>
              <a:gd name="connsiteX10466" fmla="*/ 431602 w 7009804"/>
              <a:gd name="connsiteY10466" fmla="*/ 1957090 h 5834063"/>
              <a:gd name="connsiteX10467" fmla="*/ 442764 w 7009804"/>
              <a:gd name="connsiteY10467" fmla="*/ 1964532 h 5834063"/>
              <a:gd name="connsiteX10468" fmla="*/ 457646 w 7009804"/>
              <a:gd name="connsiteY10468" fmla="*/ 1979415 h 5834063"/>
              <a:gd name="connsiteX10469" fmla="*/ 468809 w 7009804"/>
              <a:gd name="connsiteY10469" fmla="*/ 1998018 h 5834063"/>
              <a:gd name="connsiteX10470" fmla="*/ 483691 w 7009804"/>
              <a:gd name="connsiteY10470" fmla="*/ 2009180 h 5834063"/>
              <a:gd name="connsiteX10471" fmla="*/ 491133 w 7009804"/>
              <a:gd name="connsiteY10471" fmla="*/ 2009180 h 5834063"/>
              <a:gd name="connsiteX10472" fmla="*/ 498574 w 7009804"/>
              <a:gd name="connsiteY10472" fmla="*/ 2009180 h 5834063"/>
              <a:gd name="connsiteX10473" fmla="*/ 506016 w 7009804"/>
              <a:gd name="connsiteY10473" fmla="*/ 2016622 h 5834063"/>
              <a:gd name="connsiteX10474" fmla="*/ 506016 w 7009804"/>
              <a:gd name="connsiteY10474" fmla="*/ 2009180 h 5834063"/>
              <a:gd name="connsiteX10475" fmla="*/ 498574 w 7009804"/>
              <a:gd name="connsiteY10475" fmla="*/ 1994297 h 5834063"/>
              <a:gd name="connsiteX10476" fmla="*/ 498574 w 7009804"/>
              <a:gd name="connsiteY10476" fmla="*/ 1971973 h 5834063"/>
              <a:gd name="connsiteX10477" fmla="*/ 461367 w 7009804"/>
              <a:gd name="connsiteY10477" fmla="*/ 1942208 h 5834063"/>
              <a:gd name="connsiteX10478" fmla="*/ 446485 w 7009804"/>
              <a:gd name="connsiteY10478" fmla="*/ 1931045 h 5834063"/>
              <a:gd name="connsiteX10479" fmla="*/ 439043 w 7009804"/>
              <a:gd name="connsiteY10479" fmla="*/ 1927325 h 5834063"/>
              <a:gd name="connsiteX10480" fmla="*/ 431602 w 7009804"/>
              <a:gd name="connsiteY10480" fmla="*/ 1927325 h 5834063"/>
              <a:gd name="connsiteX10481" fmla="*/ 424160 w 7009804"/>
              <a:gd name="connsiteY10481" fmla="*/ 1919883 h 5834063"/>
              <a:gd name="connsiteX10482" fmla="*/ 386953 w 7009804"/>
              <a:gd name="connsiteY10482" fmla="*/ 1919883 h 5834063"/>
              <a:gd name="connsiteX10483" fmla="*/ 364629 w 7009804"/>
              <a:gd name="connsiteY10483" fmla="*/ 1912442 h 5834063"/>
              <a:gd name="connsiteX10484" fmla="*/ 346025 w 7009804"/>
              <a:gd name="connsiteY10484" fmla="*/ 1905000 h 5834063"/>
              <a:gd name="connsiteX10485" fmla="*/ 338584 w 7009804"/>
              <a:gd name="connsiteY10485" fmla="*/ 1897559 h 5834063"/>
              <a:gd name="connsiteX10486" fmla="*/ 331143 w 7009804"/>
              <a:gd name="connsiteY10486" fmla="*/ 1905000 h 5834063"/>
              <a:gd name="connsiteX10487" fmla="*/ 305098 w 7009804"/>
              <a:gd name="connsiteY10487" fmla="*/ 1905000 h 5834063"/>
              <a:gd name="connsiteX10488" fmla="*/ 275332 w 7009804"/>
              <a:gd name="connsiteY10488" fmla="*/ 1893838 h 5834063"/>
              <a:gd name="connsiteX10489" fmla="*/ 260449 w 7009804"/>
              <a:gd name="connsiteY10489" fmla="*/ 1867793 h 5834063"/>
              <a:gd name="connsiteX10490" fmla="*/ 238125 w 7009804"/>
              <a:gd name="connsiteY10490" fmla="*/ 1845469 h 5834063"/>
              <a:gd name="connsiteX10491" fmla="*/ 215801 w 7009804"/>
              <a:gd name="connsiteY10491" fmla="*/ 1823145 h 5834063"/>
              <a:gd name="connsiteX10492" fmla="*/ 260449 w 7009804"/>
              <a:gd name="connsiteY10492" fmla="*/ 1838028 h 5834063"/>
              <a:gd name="connsiteX10493" fmla="*/ 275332 w 7009804"/>
              <a:gd name="connsiteY10493" fmla="*/ 1838028 h 5834063"/>
              <a:gd name="connsiteX10494" fmla="*/ 290215 w 7009804"/>
              <a:gd name="connsiteY10494" fmla="*/ 1852911 h 5834063"/>
              <a:gd name="connsiteX10495" fmla="*/ 327422 w 7009804"/>
              <a:gd name="connsiteY10495" fmla="*/ 1882676 h 5834063"/>
              <a:gd name="connsiteX10496" fmla="*/ 357188 w 7009804"/>
              <a:gd name="connsiteY10496" fmla="*/ 1867793 h 5834063"/>
              <a:gd name="connsiteX10497" fmla="*/ 364629 w 7009804"/>
              <a:gd name="connsiteY10497" fmla="*/ 1838028 h 5834063"/>
              <a:gd name="connsiteX10498" fmla="*/ 375791 w 7009804"/>
              <a:gd name="connsiteY10498" fmla="*/ 1830586 h 5834063"/>
              <a:gd name="connsiteX10499" fmla="*/ 379512 w 7009804"/>
              <a:gd name="connsiteY10499" fmla="*/ 1838028 h 5834063"/>
              <a:gd name="connsiteX10500" fmla="*/ 379512 w 7009804"/>
              <a:gd name="connsiteY10500" fmla="*/ 1852911 h 5834063"/>
              <a:gd name="connsiteX10501" fmla="*/ 409278 w 7009804"/>
              <a:gd name="connsiteY10501" fmla="*/ 1860352 h 5834063"/>
              <a:gd name="connsiteX10502" fmla="*/ 412998 w 7009804"/>
              <a:gd name="connsiteY10502" fmla="*/ 1867793 h 5834063"/>
              <a:gd name="connsiteX10503" fmla="*/ 431602 w 7009804"/>
              <a:gd name="connsiteY10503" fmla="*/ 1875235 h 5834063"/>
              <a:gd name="connsiteX10504" fmla="*/ 491133 w 7009804"/>
              <a:gd name="connsiteY10504" fmla="*/ 1875235 h 5834063"/>
              <a:gd name="connsiteX10505" fmla="*/ 498574 w 7009804"/>
              <a:gd name="connsiteY10505" fmla="*/ 1882676 h 5834063"/>
              <a:gd name="connsiteX10506" fmla="*/ 513457 w 7009804"/>
              <a:gd name="connsiteY10506" fmla="*/ 1890118 h 5834063"/>
              <a:gd name="connsiteX10507" fmla="*/ 543223 w 7009804"/>
              <a:gd name="connsiteY10507" fmla="*/ 1901280 h 5834063"/>
              <a:gd name="connsiteX10508" fmla="*/ 602754 w 7009804"/>
              <a:gd name="connsiteY10508" fmla="*/ 1934766 h 5834063"/>
              <a:gd name="connsiteX10509" fmla="*/ 639961 w 7009804"/>
              <a:gd name="connsiteY10509" fmla="*/ 1942208 h 5834063"/>
              <a:gd name="connsiteX10510" fmla="*/ 625078 w 7009804"/>
              <a:gd name="connsiteY10510" fmla="*/ 1927325 h 5834063"/>
              <a:gd name="connsiteX10511" fmla="*/ 617637 w 7009804"/>
              <a:gd name="connsiteY10511" fmla="*/ 1916163 h 5834063"/>
              <a:gd name="connsiteX10512" fmla="*/ 610195 w 7009804"/>
              <a:gd name="connsiteY10512" fmla="*/ 1905000 h 5834063"/>
              <a:gd name="connsiteX10513" fmla="*/ 587871 w 7009804"/>
              <a:gd name="connsiteY10513" fmla="*/ 1890118 h 5834063"/>
              <a:gd name="connsiteX10514" fmla="*/ 565547 w 7009804"/>
              <a:gd name="connsiteY10514" fmla="*/ 1878956 h 5834063"/>
              <a:gd name="connsiteX10515" fmla="*/ 535781 w 7009804"/>
              <a:gd name="connsiteY10515" fmla="*/ 1867793 h 5834063"/>
              <a:gd name="connsiteX10516" fmla="*/ 520899 w 7009804"/>
              <a:gd name="connsiteY10516" fmla="*/ 1864073 h 5834063"/>
              <a:gd name="connsiteX10517" fmla="*/ 506016 w 7009804"/>
              <a:gd name="connsiteY10517" fmla="*/ 1852911 h 5834063"/>
              <a:gd name="connsiteX10518" fmla="*/ 491133 w 7009804"/>
              <a:gd name="connsiteY10518" fmla="*/ 1845469 h 5834063"/>
              <a:gd name="connsiteX10519" fmla="*/ 476250 w 7009804"/>
              <a:gd name="connsiteY10519" fmla="*/ 1838028 h 5834063"/>
              <a:gd name="connsiteX10520" fmla="*/ 468809 w 7009804"/>
              <a:gd name="connsiteY10520" fmla="*/ 1841749 h 5834063"/>
              <a:gd name="connsiteX10521" fmla="*/ 453926 w 7009804"/>
              <a:gd name="connsiteY10521" fmla="*/ 1838028 h 5834063"/>
              <a:gd name="connsiteX10522" fmla="*/ 439043 w 7009804"/>
              <a:gd name="connsiteY10522" fmla="*/ 1830586 h 5834063"/>
              <a:gd name="connsiteX10523" fmla="*/ 427881 w 7009804"/>
              <a:gd name="connsiteY10523" fmla="*/ 1830586 h 5834063"/>
              <a:gd name="connsiteX10524" fmla="*/ 424160 w 7009804"/>
              <a:gd name="connsiteY10524" fmla="*/ 1830586 h 5834063"/>
              <a:gd name="connsiteX10525" fmla="*/ 416719 w 7009804"/>
              <a:gd name="connsiteY10525" fmla="*/ 1823145 h 5834063"/>
              <a:gd name="connsiteX10526" fmla="*/ 401836 w 7009804"/>
              <a:gd name="connsiteY10526" fmla="*/ 1815704 h 5834063"/>
              <a:gd name="connsiteX10527" fmla="*/ 319981 w 7009804"/>
              <a:gd name="connsiteY10527" fmla="*/ 1785938 h 5834063"/>
              <a:gd name="connsiteX10528" fmla="*/ 290215 w 7009804"/>
              <a:gd name="connsiteY10528" fmla="*/ 1793379 h 5834063"/>
              <a:gd name="connsiteX10529" fmla="*/ 282774 w 7009804"/>
              <a:gd name="connsiteY10529" fmla="*/ 1793379 h 5834063"/>
              <a:gd name="connsiteX10530" fmla="*/ 275332 w 7009804"/>
              <a:gd name="connsiteY10530" fmla="*/ 1793379 h 5834063"/>
              <a:gd name="connsiteX10531" fmla="*/ 267891 w 7009804"/>
              <a:gd name="connsiteY10531" fmla="*/ 1771055 h 5834063"/>
              <a:gd name="connsiteX10532" fmla="*/ 267891 w 7009804"/>
              <a:gd name="connsiteY10532" fmla="*/ 1756172 h 5834063"/>
              <a:gd name="connsiteX10533" fmla="*/ 290215 w 7009804"/>
              <a:gd name="connsiteY10533" fmla="*/ 1763614 h 5834063"/>
              <a:gd name="connsiteX10534" fmla="*/ 342305 w 7009804"/>
              <a:gd name="connsiteY10534" fmla="*/ 1778497 h 5834063"/>
              <a:gd name="connsiteX10535" fmla="*/ 342305 w 7009804"/>
              <a:gd name="connsiteY10535" fmla="*/ 1771055 h 5834063"/>
              <a:gd name="connsiteX10536" fmla="*/ 327422 w 7009804"/>
              <a:gd name="connsiteY10536" fmla="*/ 1763614 h 5834063"/>
              <a:gd name="connsiteX10537" fmla="*/ 319981 w 7009804"/>
              <a:gd name="connsiteY10537" fmla="*/ 1756172 h 5834063"/>
              <a:gd name="connsiteX10538" fmla="*/ 312539 w 7009804"/>
              <a:gd name="connsiteY10538" fmla="*/ 1756172 h 5834063"/>
              <a:gd name="connsiteX10539" fmla="*/ 297656 w 7009804"/>
              <a:gd name="connsiteY10539" fmla="*/ 1756172 h 5834063"/>
              <a:gd name="connsiteX10540" fmla="*/ 238125 w 7009804"/>
              <a:gd name="connsiteY10540" fmla="*/ 1711524 h 5834063"/>
              <a:gd name="connsiteX10541" fmla="*/ 230684 w 7009804"/>
              <a:gd name="connsiteY10541" fmla="*/ 1696641 h 5834063"/>
              <a:gd name="connsiteX10542" fmla="*/ 208359 w 7009804"/>
              <a:gd name="connsiteY10542" fmla="*/ 1700362 h 5834063"/>
              <a:gd name="connsiteX10543" fmla="*/ 186035 w 7009804"/>
              <a:gd name="connsiteY10543" fmla="*/ 1696641 h 5834063"/>
              <a:gd name="connsiteX10544" fmla="*/ 156270 w 7009804"/>
              <a:gd name="connsiteY10544" fmla="*/ 1681758 h 5834063"/>
              <a:gd name="connsiteX10545" fmla="*/ 96738 w 7009804"/>
              <a:gd name="connsiteY10545" fmla="*/ 1644551 h 5834063"/>
              <a:gd name="connsiteX10546" fmla="*/ 89297 w 7009804"/>
              <a:gd name="connsiteY10546" fmla="*/ 1625948 h 5834063"/>
              <a:gd name="connsiteX10547" fmla="*/ 96738 w 7009804"/>
              <a:gd name="connsiteY10547" fmla="*/ 1614786 h 5834063"/>
              <a:gd name="connsiteX10548" fmla="*/ 89297 w 7009804"/>
              <a:gd name="connsiteY10548" fmla="*/ 1607344 h 5834063"/>
              <a:gd name="connsiteX10549" fmla="*/ 44649 w 7009804"/>
              <a:gd name="connsiteY10549" fmla="*/ 1577579 h 5834063"/>
              <a:gd name="connsiteX10550" fmla="*/ 37207 w 7009804"/>
              <a:gd name="connsiteY10550" fmla="*/ 1566416 h 5834063"/>
              <a:gd name="connsiteX10551" fmla="*/ 22324 w 7009804"/>
              <a:gd name="connsiteY10551" fmla="*/ 1562696 h 5834063"/>
              <a:gd name="connsiteX10552" fmla="*/ 14883 w 7009804"/>
              <a:gd name="connsiteY10552" fmla="*/ 1555254 h 5834063"/>
              <a:gd name="connsiteX10553" fmla="*/ 7441 w 7009804"/>
              <a:gd name="connsiteY10553" fmla="*/ 1547813 h 5834063"/>
              <a:gd name="connsiteX10554" fmla="*/ 0 w 7009804"/>
              <a:gd name="connsiteY10554" fmla="*/ 1547813 h 5834063"/>
              <a:gd name="connsiteX10555" fmla="*/ 14883 w 7009804"/>
              <a:gd name="connsiteY10555" fmla="*/ 1532930 h 5834063"/>
              <a:gd name="connsiteX10556" fmla="*/ 29766 w 7009804"/>
              <a:gd name="connsiteY10556" fmla="*/ 1532930 h 5834063"/>
              <a:gd name="connsiteX10557" fmla="*/ 37207 w 7009804"/>
              <a:gd name="connsiteY10557" fmla="*/ 1544092 h 5834063"/>
              <a:gd name="connsiteX10558" fmla="*/ 59531 w 7009804"/>
              <a:gd name="connsiteY10558" fmla="*/ 1570137 h 5834063"/>
              <a:gd name="connsiteX10559" fmla="*/ 78135 w 7009804"/>
              <a:gd name="connsiteY10559" fmla="*/ 1581299 h 5834063"/>
              <a:gd name="connsiteX10560" fmla="*/ 93018 w 7009804"/>
              <a:gd name="connsiteY10560" fmla="*/ 1585020 h 5834063"/>
              <a:gd name="connsiteX10561" fmla="*/ 100459 w 7009804"/>
              <a:gd name="connsiteY10561" fmla="*/ 1588741 h 5834063"/>
              <a:gd name="connsiteX10562" fmla="*/ 104180 w 7009804"/>
              <a:gd name="connsiteY10562" fmla="*/ 1599903 h 5834063"/>
              <a:gd name="connsiteX10563" fmla="*/ 126504 w 7009804"/>
              <a:gd name="connsiteY10563" fmla="*/ 1607344 h 5834063"/>
              <a:gd name="connsiteX10564" fmla="*/ 130225 w 7009804"/>
              <a:gd name="connsiteY10564" fmla="*/ 1611065 h 5834063"/>
              <a:gd name="connsiteX10565" fmla="*/ 133945 w 7009804"/>
              <a:gd name="connsiteY10565" fmla="*/ 1614786 h 5834063"/>
              <a:gd name="connsiteX10566" fmla="*/ 159990 w 7009804"/>
              <a:gd name="connsiteY10566" fmla="*/ 1629668 h 5834063"/>
              <a:gd name="connsiteX10567" fmla="*/ 178594 w 7009804"/>
              <a:gd name="connsiteY10567" fmla="*/ 1637110 h 5834063"/>
              <a:gd name="connsiteX10568" fmla="*/ 186035 w 7009804"/>
              <a:gd name="connsiteY10568" fmla="*/ 1637110 h 5834063"/>
              <a:gd name="connsiteX10569" fmla="*/ 186035 w 7009804"/>
              <a:gd name="connsiteY10569" fmla="*/ 1629668 h 5834063"/>
              <a:gd name="connsiteX10570" fmla="*/ 178594 w 7009804"/>
              <a:gd name="connsiteY10570" fmla="*/ 1625948 h 5834063"/>
              <a:gd name="connsiteX10571" fmla="*/ 186035 w 7009804"/>
              <a:gd name="connsiteY10571" fmla="*/ 1614786 h 5834063"/>
              <a:gd name="connsiteX10572" fmla="*/ 193477 w 7009804"/>
              <a:gd name="connsiteY10572" fmla="*/ 1607344 h 5834063"/>
              <a:gd name="connsiteX10573" fmla="*/ 230684 w 7009804"/>
              <a:gd name="connsiteY10573" fmla="*/ 1614786 h 5834063"/>
              <a:gd name="connsiteX10574" fmla="*/ 267891 w 7009804"/>
              <a:gd name="connsiteY10574" fmla="*/ 1637110 h 5834063"/>
              <a:gd name="connsiteX10575" fmla="*/ 290215 w 7009804"/>
              <a:gd name="connsiteY10575" fmla="*/ 1637110 h 5834063"/>
              <a:gd name="connsiteX10576" fmla="*/ 297656 w 7009804"/>
              <a:gd name="connsiteY10576" fmla="*/ 1629668 h 5834063"/>
              <a:gd name="connsiteX10577" fmla="*/ 286494 w 7009804"/>
              <a:gd name="connsiteY10577" fmla="*/ 1618506 h 5834063"/>
              <a:gd name="connsiteX10578" fmla="*/ 267891 w 7009804"/>
              <a:gd name="connsiteY10578" fmla="*/ 1607344 h 5834063"/>
              <a:gd name="connsiteX10579" fmla="*/ 238125 w 7009804"/>
              <a:gd name="connsiteY10579" fmla="*/ 1577579 h 5834063"/>
              <a:gd name="connsiteX10580" fmla="*/ 223242 w 7009804"/>
              <a:gd name="connsiteY10580" fmla="*/ 1555254 h 5834063"/>
              <a:gd name="connsiteX10581" fmla="*/ 223242 w 7009804"/>
              <a:gd name="connsiteY10581" fmla="*/ 1547813 h 5834063"/>
              <a:gd name="connsiteX10582" fmla="*/ 230684 w 7009804"/>
              <a:gd name="connsiteY10582" fmla="*/ 1532930 h 5834063"/>
              <a:gd name="connsiteX10583" fmla="*/ 223242 w 7009804"/>
              <a:gd name="connsiteY10583" fmla="*/ 1510606 h 5834063"/>
              <a:gd name="connsiteX10584" fmla="*/ 215801 w 7009804"/>
              <a:gd name="connsiteY10584" fmla="*/ 1503165 h 5834063"/>
              <a:gd name="connsiteX10585" fmla="*/ 208359 w 7009804"/>
              <a:gd name="connsiteY10585" fmla="*/ 1492002 h 5834063"/>
              <a:gd name="connsiteX10586" fmla="*/ 200918 w 7009804"/>
              <a:gd name="connsiteY10586" fmla="*/ 1488282 h 5834063"/>
              <a:gd name="connsiteX10587" fmla="*/ 186035 w 7009804"/>
              <a:gd name="connsiteY10587" fmla="*/ 1488282 h 5834063"/>
              <a:gd name="connsiteX10588" fmla="*/ 178594 w 7009804"/>
              <a:gd name="connsiteY10588" fmla="*/ 1480840 h 5834063"/>
              <a:gd name="connsiteX10589" fmla="*/ 178594 w 7009804"/>
              <a:gd name="connsiteY10589" fmla="*/ 1473399 h 5834063"/>
              <a:gd name="connsiteX10590" fmla="*/ 186035 w 7009804"/>
              <a:gd name="connsiteY10590" fmla="*/ 1473399 h 5834063"/>
              <a:gd name="connsiteX10591" fmla="*/ 178594 w 7009804"/>
              <a:gd name="connsiteY10591" fmla="*/ 1443633 h 5834063"/>
              <a:gd name="connsiteX10592" fmla="*/ 163711 w 7009804"/>
              <a:gd name="connsiteY10592" fmla="*/ 1421309 h 5834063"/>
              <a:gd name="connsiteX10593" fmla="*/ 178594 w 7009804"/>
              <a:gd name="connsiteY10593" fmla="*/ 1421309 h 5834063"/>
              <a:gd name="connsiteX10594" fmla="*/ 186035 w 7009804"/>
              <a:gd name="connsiteY10594" fmla="*/ 1413868 h 5834063"/>
              <a:gd name="connsiteX10595" fmla="*/ 186035 w 7009804"/>
              <a:gd name="connsiteY10595" fmla="*/ 1428750 h 5834063"/>
              <a:gd name="connsiteX10596" fmla="*/ 193477 w 7009804"/>
              <a:gd name="connsiteY10596" fmla="*/ 1443633 h 5834063"/>
              <a:gd name="connsiteX10597" fmla="*/ 204639 w 7009804"/>
              <a:gd name="connsiteY10597" fmla="*/ 1451075 h 5834063"/>
              <a:gd name="connsiteX10598" fmla="*/ 208359 w 7009804"/>
              <a:gd name="connsiteY10598" fmla="*/ 1458516 h 5834063"/>
              <a:gd name="connsiteX10599" fmla="*/ 226963 w 7009804"/>
              <a:gd name="connsiteY10599" fmla="*/ 1462237 h 5834063"/>
              <a:gd name="connsiteX10600" fmla="*/ 238125 w 7009804"/>
              <a:gd name="connsiteY10600" fmla="*/ 1451075 h 5834063"/>
              <a:gd name="connsiteX10601" fmla="*/ 230684 w 7009804"/>
              <a:gd name="connsiteY10601" fmla="*/ 1432471 h 5834063"/>
              <a:gd name="connsiteX10602" fmla="*/ 215801 w 7009804"/>
              <a:gd name="connsiteY10602" fmla="*/ 1421309 h 5834063"/>
              <a:gd name="connsiteX10603" fmla="*/ 193477 w 7009804"/>
              <a:gd name="connsiteY10603" fmla="*/ 1395264 h 5834063"/>
              <a:gd name="connsiteX10604" fmla="*/ 171152 w 7009804"/>
              <a:gd name="connsiteY10604" fmla="*/ 1391543 h 5834063"/>
              <a:gd name="connsiteX10605" fmla="*/ 167432 w 7009804"/>
              <a:gd name="connsiteY10605" fmla="*/ 1387823 h 5834063"/>
              <a:gd name="connsiteX10606" fmla="*/ 171152 w 7009804"/>
              <a:gd name="connsiteY10606" fmla="*/ 1384102 h 5834063"/>
              <a:gd name="connsiteX10607" fmla="*/ 171152 w 7009804"/>
              <a:gd name="connsiteY10607" fmla="*/ 1372940 h 5834063"/>
              <a:gd name="connsiteX10608" fmla="*/ 171152 w 7009804"/>
              <a:gd name="connsiteY10608" fmla="*/ 1369219 h 5834063"/>
              <a:gd name="connsiteX10609" fmla="*/ 171152 w 7009804"/>
              <a:gd name="connsiteY10609" fmla="*/ 1339453 h 5834063"/>
              <a:gd name="connsiteX10610" fmla="*/ 171152 w 7009804"/>
              <a:gd name="connsiteY10610" fmla="*/ 1328291 h 5834063"/>
              <a:gd name="connsiteX10611" fmla="*/ 163711 w 7009804"/>
              <a:gd name="connsiteY10611" fmla="*/ 1317129 h 5834063"/>
              <a:gd name="connsiteX10612" fmla="*/ 152549 w 7009804"/>
              <a:gd name="connsiteY10612" fmla="*/ 1309688 h 5834063"/>
              <a:gd name="connsiteX10613" fmla="*/ 133945 w 7009804"/>
              <a:gd name="connsiteY10613" fmla="*/ 1294805 h 5834063"/>
              <a:gd name="connsiteX10614" fmla="*/ 126504 w 7009804"/>
              <a:gd name="connsiteY10614" fmla="*/ 1279922 h 5834063"/>
              <a:gd name="connsiteX10615" fmla="*/ 141387 w 7009804"/>
              <a:gd name="connsiteY10615" fmla="*/ 1287364 h 5834063"/>
              <a:gd name="connsiteX10616" fmla="*/ 186035 w 7009804"/>
              <a:gd name="connsiteY10616" fmla="*/ 1287364 h 5834063"/>
              <a:gd name="connsiteX10617" fmla="*/ 171152 w 7009804"/>
              <a:gd name="connsiteY10617" fmla="*/ 1265039 h 5834063"/>
              <a:gd name="connsiteX10618" fmla="*/ 152549 w 7009804"/>
              <a:gd name="connsiteY10618" fmla="*/ 1253877 h 5834063"/>
              <a:gd name="connsiteX10619" fmla="*/ 137666 w 7009804"/>
              <a:gd name="connsiteY10619" fmla="*/ 1238994 h 5834063"/>
              <a:gd name="connsiteX10620" fmla="*/ 133945 w 7009804"/>
              <a:gd name="connsiteY10620" fmla="*/ 1227832 h 5834063"/>
              <a:gd name="connsiteX10621" fmla="*/ 141387 w 7009804"/>
              <a:gd name="connsiteY10621" fmla="*/ 1220391 h 5834063"/>
              <a:gd name="connsiteX10622" fmla="*/ 163711 w 7009804"/>
              <a:gd name="connsiteY10622" fmla="*/ 1220391 h 5834063"/>
              <a:gd name="connsiteX10623" fmla="*/ 171152 w 7009804"/>
              <a:gd name="connsiteY10623" fmla="*/ 1212950 h 5834063"/>
              <a:gd name="connsiteX10624" fmla="*/ 186035 w 7009804"/>
              <a:gd name="connsiteY10624" fmla="*/ 1190625 h 5834063"/>
              <a:gd name="connsiteX10625" fmla="*/ 208359 w 7009804"/>
              <a:gd name="connsiteY10625" fmla="*/ 1168301 h 5834063"/>
              <a:gd name="connsiteX10626" fmla="*/ 219522 w 7009804"/>
              <a:gd name="connsiteY10626" fmla="*/ 1157139 h 5834063"/>
              <a:gd name="connsiteX10627" fmla="*/ 230684 w 7009804"/>
              <a:gd name="connsiteY10627" fmla="*/ 1160860 h 5834063"/>
              <a:gd name="connsiteX10628" fmla="*/ 245566 w 7009804"/>
              <a:gd name="connsiteY10628" fmla="*/ 1153418 h 5834063"/>
              <a:gd name="connsiteX10629" fmla="*/ 215801 w 7009804"/>
              <a:gd name="connsiteY10629" fmla="*/ 1123653 h 5834063"/>
              <a:gd name="connsiteX10630" fmla="*/ 197197 w 7009804"/>
              <a:gd name="connsiteY10630" fmla="*/ 1112491 h 5834063"/>
              <a:gd name="connsiteX10631" fmla="*/ 189756 w 7009804"/>
              <a:gd name="connsiteY10631" fmla="*/ 1112491 h 5834063"/>
              <a:gd name="connsiteX10632" fmla="*/ 186035 w 7009804"/>
              <a:gd name="connsiteY10632" fmla="*/ 1108770 h 5834063"/>
              <a:gd name="connsiteX10633" fmla="*/ 182315 w 7009804"/>
              <a:gd name="connsiteY10633" fmla="*/ 1105049 h 5834063"/>
              <a:gd name="connsiteX10634" fmla="*/ 171152 w 7009804"/>
              <a:gd name="connsiteY10634" fmla="*/ 1093887 h 5834063"/>
              <a:gd name="connsiteX10635" fmla="*/ 148828 w 7009804"/>
              <a:gd name="connsiteY10635" fmla="*/ 1082725 h 5834063"/>
              <a:gd name="connsiteX10636" fmla="*/ 141387 w 7009804"/>
              <a:gd name="connsiteY10636" fmla="*/ 1079004 h 5834063"/>
              <a:gd name="connsiteX10637" fmla="*/ 141387 w 7009804"/>
              <a:gd name="connsiteY10637" fmla="*/ 1049239 h 5834063"/>
              <a:gd name="connsiteX10638" fmla="*/ 141387 w 7009804"/>
              <a:gd name="connsiteY10638" fmla="*/ 1034356 h 5834063"/>
              <a:gd name="connsiteX10639" fmla="*/ 137666 w 7009804"/>
              <a:gd name="connsiteY10639" fmla="*/ 1030635 h 5834063"/>
              <a:gd name="connsiteX10640" fmla="*/ 137666 w 7009804"/>
              <a:gd name="connsiteY10640" fmla="*/ 1023194 h 5834063"/>
              <a:gd name="connsiteX10641" fmla="*/ 130225 w 7009804"/>
              <a:gd name="connsiteY10641" fmla="*/ 1023194 h 5834063"/>
              <a:gd name="connsiteX10642" fmla="*/ 119063 w 7009804"/>
              <a:gd name="connsiteY10642" fmla="*/ 1023194 h 5834063"/>
              <a:gd name="connsiteX10643" fmla="*/ 111621 w 7009804"/>
              <a:gd name="connsiteY10643" fmla="*/ 1015752 h 5834063"/>
              <a:gd name="connsiteX10644" fmla="*/ 122783 w 7009804"/>
              <a:gd name="connsiteY10644" fmla="*/ 1012032 h 5834063"/>
              <a:gd name="connsiteX10645" fmla="*/ 133945 w 7009804"/>
              <a:gd name="connsiteY10645" fmla="*/ 997149 h 5834063"/>
              <a:gd name="connsiteX10646" fmla="*/ 133945 w 7009804"/>
              <a:gd name="connsiteY10646" fmla="*/ 985987 h 5834063"/>
              <a:gd name="connsiteX10647" fmla="*/ 126504 w 7009804"/>
              <a:gd name="connsiteY10647" fmla="*/ 982266 h 5834063"/>
              <a:gd name="connsiteX10648" fmla="*/ 111621 w 7009804"/>
              <a:gd name="connsiteY10648" fmla="*/ 974825 h 5834063"/>
              <a:gd name="connsiteX10649" fmla="*/ 126504 w 7009804"/>
              <a:gd name="connsiteY10649" fmla="*/ 967383 h 5834063"/>
              <a:gd name="connsiteX10650" fmla="*/ 133945 w 7009804"/>
              <a:gd name="connsiteY10650" fmla="*/ 967383 h 5834063"/>
              <a:gd name="connsiteX10651" fmla="*/ 130225 w 7009804"/>
              <a:gd name="connsiteY10651" fmla="*/ 956221 h 5834063"/>
              <a:gd name="connsiteX10652" fmla="*/ 119063 w 7009804"/>
              <a:gd name="connsiteY10652" fmla="*/ 952500 h 5834063"/>
              <a:gd name="connsiteX10653" fmla="*/ 96738 w 7009804"/>
              <a:gd name="connsiteY10653" fmla="*/ 930176 h 5834063"/>
              <a:gd name="connsiteX10654" fmla="*/ 93018 w 7009804"/>
              <a:gd name="connsiteY10654" fmla="*/ 915293 h 5834063"/>
              <a:gd name="connsiteX10655" fmla="*/ 93018 w 7009804"/>
              <a:gd name="connsiteY10655" fmla="*/ 904131 h 5834063"/>
              <a:gd name="connsiteX10656" fmla="*/ 89297 w 7009804"/>
              <a:gd name="connsiteY10656" fmla="*/ 892969 h 5834063"/>
              <a:gd name="connsiteX10657" fmla="*/ 74414 w 7009804"/>
              <a:gd name="connsiteY10657" fmla="*/ 885528 h 5834063"/>
              <a:gd name="connsiteX10658" fmla="*/ 52090 w 7009804"/>
              <a:gd name="connsiteY10658" fmla="*/ 863203 h 5834063"/>
              <a:gd name="connsiteX10659" fmla="*/ 59531 w 7009804"/>
              <a:gd name="connsiteY10659" fmla="*/ 840879 h 5834063"/>
              <a:gd name="connsiteX10660" fmla="*/ 66973 w 7009804"/>
              <a:gd name="connsiteY10660" fmla="*/ 833438 h 5834063"/>
              <a:gd name="connsiteX10661" fmla="*/ 81855 w 7009804"/>
              <a:gd name="connsiteY10661" fmla="*/ 855762 h 5834063"/>
              <a:gd name="connsiteX10662" fmla="*/ 89297 w 7009804"/>
              <a:gd name="connsiteY10662" fmla="*/ 870645 h 5834063"/>
              <a:gd name="connsiteX10663" fmla="*/ 89297 w 7009804"/>
              <a:gd name="connsiteY10663" fmla="*/ 878086 h 5834063"/>
              <a:gd name="connsiteX10664" fmla="*/ 100459 w 7009804"/>
              <a:gd name="connsiteY10664" fmla="*/ 885528 h 5834063"/>
              <a:gd name="connsiteX10665" fmla="*/ 111621 w 7009804"/>
              <a:gd name="connsiteY10665" fmla="*/ 878086 h 5834063"/>
              <a:gd name="connsiteX10666" fmla="*/ 126504 w 7009804"/>
              <a:gd name="connsiteY10666" fmla="*/ 870645 h 5834063"/>
              <a:gd name="connsiteX10667" fmla="*/ 126504 w 7009804"/>
              <a:gd name="connsiteY10667" fmla="*/ 833438 h 5834063"/>
              <a:gd name="connsiteX10668" fmla="*/ 126504 w 7009804"/>
              <a:gd name="connsiteY10668" fmla="*/ 796231 h 5834063"/>
              <a:gd name="connsiteX10669" fmla="*/ 148828 w 7009804"/>
              <a:gd name="connsiteY10669" fmla="*/ 781348 h 5834063"/>
              <a:gd name="connsiteX10670" fmla="*/ 148828 w 7009804"/>
              <a:gd name="connsiteY10670" fmla="*/ 744141 h 5834063"/>
              <a:gd name="connsiteX10671" fmla="*/ 133945 w 7009804"/>
              <a:gd name="connsiteY10671" fmla="*/ 729258 h 5834063"/>
              <a:gd name="connsiteX10672" fmla="*/ 126504 w 7009804"/>
              <a:gd name="connsiteY10672" fmla="*/ 725537 h 5834063"/>
              <a:gd name="connsiteX10673" fmla="*/ 133945 w 7009804"/>
              <a:gd name="connsiteY10673" fmla="*/ 721817 h 5834063"/>
              <a:gd name="connsiteX10674" fmla="*/ 141387 w 7009804"/>
              <a:gd name="connsiteY10674" fmla="*/ 714375 h 5834063"/>
              <a:gd name="connsiteX10675" fmla="*/ 148828 w 7009804"/>
              <a:gd name="connsiteY10675" fmla="*/ 710655 h 5834063"/>
              <a:gd name="connsiteX10676" fmla="*/ 171152 w 7009804"/>
              <a:gd name="connsiteY10676" fmla="*/ 706934 h 5834063"/>
              <a:gd name="connsiteX10677" fmla="*/ 178594 w 7009804"/>
              <a:gd name="connsiteY10677" fmla="*/ 684610 h 5834063"/>
              <a:gd name="connsiteX10678" fmla="*/ 171152 w 7009804"/>
              <a:gd name="connsiteY10678" fmla="*/ 684610 h 5834063"/>
              <a:gd name="connsiteX10679" fmla="*/ 171152 w 7009804"/>
              <a:gd name="connsiteY10679" fmla="*/ 677168 h 5834063"/>
              <a:gd name="connsiteX10680" fmla="*/ 171152 w 7009804"/>
              <a:gd name="connsiteY10680" fmla="*/ 662286 h 5834063"/>
              <a:gd name="connsiteX10681" fmla="*/ 167432 w 7009804"/>
              <a:gd name="connsiteY10681" fmla="*/ 654844 h 5834063"/>
              <a:gd name="connsiteX10682" fmla="*/ 182315 w 7009804"/>
              <a:gd name="connsiteY10682" fmla="*/ 651123 h 5834063"/>
              <a:gd name="connsiteX10683" fmla="*/ 200918 w 7009804"/>
              <a:gd name="connsiteY10683" fmla="*/ 654844 h 5834063"/>
              <a:gd name="connsiteX10684" fmla="*/ 200918 w 7009804"/>
              <a:gd name="connsiteY10684" fmla="*/ 632520 h 5834063"/>
              <a:gd name="connsiteX10685" fmla="*/ 193477 w 7009804"/>
              <a:gd name="connsiteY10685" fmla="*/ 606475 h 5834063"/>
              <a:gd name="connsiteX10686" fmla="*/ 215801 w 7009804"/>
              <a:gd name="connsiteY10686" fmla="*/ 595313 h 5834063"/>
              <a:gd name="connsiteX10687" fmla="*/ 226963 w 7009804"/>
              <a:gd name="connsiteY10687" fmla="*/ 602754 h 5834063"/>
              <a:gd name="connsiteX10688" fmla="*/ 238125 w 7009804"/>
              <a:gd name="connsiteY10688" fmla="*/ 595313 h 5834063"/>
              <a:gd name="connsiteX10689" fmla="*/ 234404 w 7009804"/>
              <a:gd name="connsiteY10689" fmla="*/ 580430 h 5834063"/>
              <a:gd name="connsiteX10690" fmla="*/ 230684 w 7009804"/>
              <a:gd name="connsiteY10690" fmla="*/ 572989 h 5834063"/>
              <a:gd name="connsiteX10691" fmla="*/ 238125 w 7009804"/>
              <a:gd name="connsiteY10691" fmla="*/ 580430 h 5834063"/>
              <a:gd name="connsiteX10692" fmla="*/ 245566 w 7009804"/>
              <a:gd name="connsiteY10692" fmla="*/ 572989 h 5834063"/>
              <a:gd name="connsiteX10693" fmla="*/ 238125 w 7009804"/>
              <a:gd name="connsiteY10693" fmla="*/ 558106 h 5834063"/>
              <a:gd name="connsiteX10694" fmla="*/ 215801 w 7009804"/>
              <a:gd name="connsiteY10694" fmla="*/ 565547 h 5834063"/>
              <a:gd name="connsiteX10695" fmla="*/ 193477 w 7009804"/>
              <a:gd name="connsiteY10695" fmla="*/ 580430 h 5834063"/>
              <a:gd name="connsiteX10696" fmla="*/ 186035 w 7009804"/>
              <a:gd name="connsiteY10696" fmla="*/ 587871 h 5834063"/>
              <a:gd name="connsiteX10697" fmla="*/ 178594 w 7009804"/>
              <a:gd name="connsiteY10697" fmla="*/ 587871 h 5834063"/>
              <a:gd name="connsiteX10698" fmla="*/ 186035 w 7009804"/>
              <a:gd name="connsiteY10698" fmla="*/ 565547 h 5834063"/>
              <a:gd name="connsiteX10699" fmla="*/ 186035 w 7009804"/>
              <a:gd name="connsiteY10699" fmla="*/ 550664 h 5834063"/>
              <a:gd name="connsiteX10700" fmla="*/ 208359 w 7009804"/>
              <a:gd name="connsiteY10700" fmla="*/ 513457 h 5834063"/>
              <a:gd name="connsiteX10701" fmla="*/ 245566 w 7009804"/>
              <a:gd name="connsiteY10701" fmla="*/ 509737 h 5834063"/>
              <a:gd name="connsiteX10702" fmla="*/ 267891 w 7009804"/>
              <a:gd name="connsiteY10702" fmla="*/ 509737 h 5834063"/>
              <a:gd name="connsiteX10703" fmla="*/ 275332 w 7009804"/>
              <a:gd name="connsiteY10703" fmla="*/ 502295 h 5834063"/>
              <a:gd name="connsiteX10704" fmla="*/ 290215 w 7009804"/>
              <a:gd name="connsiteY10704" fmla="*/ 498575 h 5834063"/>
              <a:gd name="connsiteX10705" fmla="*/ 331143 w 7009804"/>
              <a:gd name="connsiteY10705" fmla="*/ 491133 h 5834063"/>
              <a:gd name="connsiteX10706" fmla="*/ 342305 w 7009804"/>
              <a:gd name="connsiteY10706" fmla="*/ 468809 h 5834063"/>
              <a:gd name="connsiteX10707" fmla="*/ 338584 w 7009804"/>
              <a:gd name="connsiteY10707" fmla="*/ 461368 h 5834063"/>
              <a:gd name="connsiteX10708" fmla="*/ 357188 w 7009804"/>
              <a:gd name="connsiteY10708" fmla="*/ 453926 h 5834063"/>
              <a:gd name="connsiteX10709" fmla="*/ 386953 w 7009804"/>
              <a:gd name="connsiteY10709" fmla="*/ 453926 h 5834063"/>
              <a:gd name="connsiteX10710" fmla="*/ 394395 w 7009804"/>
              <a:gd name="connsiteY10710" fmla="*/ 446485 h 5834063"/>
              <a:gd name="connsiteX10711" fmla="*/ 409278 w 7009804"/>
              <a:gd name="connsiteY10711" fmla="*/ 446485 h 5834063"/>
              <a:gd name="connsiteX10712" fmla="*/ 483691 w 7009804"/>
              <a:gd name="connsiteY10712" fmla="*/ 409278 h 5834063"/>
              <a:gd name="connsiteX10713" fmla="*/ 513457 w 7009804"/>
              <a:gd name="connsiteY10713" fmla="*/ 401836 h 5834063"/>
              <a:gd name="connsiteX10714" fmla="*/ 535781 w 7009804"/>
              <a:gd name="connsiteY10714" fmla="*/ 398116 h 5834063"/>
              <a:gd name="connsiteX10715" fmla="*/ 558106 w 7009804"/>
              <a:gd name="connsiteY10715" fmla="*/ 394395 h 5834063"/>
              <a:gd name="connsiteX10716" fmla="*/ 602754 w 7009804"/>
              <a:gd name="connsiteY10716" fmla="*/ 386953 h 5834063"/>
              <a:gd name="connsiteX10717" fmla="*/ 669727 w 7009804"/>
              <a:gd name="connsiteY10717" fmla="*/ 383233 h 5834063"/>
              <a:gd name="connsiteX10718" fmla="*/ 677168 w 7009804"/>
              <a:gd name="connsiteY10718" fmla="*/ 364629 h 5834063"/>
              <a:gd name="connsiteX10719" fmla="*/ 692051 w 7009804"/>
              <a:gd name="connsiteY10719" fmla="*/ 349746 h 5834063"/>
              <a:gd name="connsiteX10720" fmla="*/ 699492 w 7009804"/>
              <a:gd name="connsiteY10720" fmla="*/ 334864 h 5834063"/>
              <a:gd name="connsiteX10721" fmla="*/ 714375 w 7009804"/>
              <a:gd name="connsiteY10721" fmla="*/ 290215 h 5834063"/>
              <a:gd name="connsiteX10722" fmla="*/ 729258 w 7009804"/>
              <a:gd name="connsiteY10722" fmla="*/ 297657 h 5834063"/>
              <a:gd name="connsiteX10723" fmla="*/ 744141 w 7009804"/>
              <a:gd name="connsiteY10723" fmla="*/ 312539 h 5834063"/>
              <a:gd name="connsiteX10724" fmla="*/ 762744 w 7009804"/>
              <a:gd name="connsiteY10724" fmla="*/ 308819 h 5834063"/>
              <a:gd name="connsiteX10725" fmla="*/ 766465 w 7009804"/>
              <a:gd name="connsiteY10725" fmla="*/ 290215 h 5834063"/>
              <a:gd name="connsiteX10726" fmla="*/ 759024 w 7009804"/>
              <a:gd name="connsiteY10726" fmla="*/ 275332 h 5834063"/>
              <a:gd name="connsiteX10727" fmla="*/ 773906 w 7009804"/>
              <a:gd name="connsiteY10727" fmla="*/ 253008 h 5834063"/>
              <a:gd name="connsiteX10728" fmla="*/ 785069 w 7009804"/>
              <a:gd name="connsiteY10728" fmla="*/ 230684 h 5834063"/>
              <a:gd name="connsiteX10729" fmla="*/ 796230 w 7009804"/>
              <a:gd name="connsiteY10729" fmla="*/ 226963 h 5834063"/>
              <a:gd name="connsiteX10730" fmla="*/ 811114 w 7009804"/>
              <a:gd name="connsiteY10730" fmla="*/ 230684 h 5834063"/>
              <a:gd name="connsiteX10731" fmla="*/ 818555 w 7009804"/>
              <a:gd name="connsiteY10731" fmla="*/ 238125 h 5834063"/>
              <a:gd name="connsiteX10732" fmla="*/ 825996 w 7009804"/>
              <a:gd name="connsiteY10732" fmla="*/ 245567 h 5834063"/>
              <a:gd name="connsiteX10733" fmla="*/ 833438 w 7009804"/>
              <a:gd name="connsiteY10733" fmla="*/ 238125 h 5834063"/>
              <a:gd name="connsiteX10734" fmla="*/ 840879 w 7009804"/>
              <a:gd name="connsiteY10734" fmla="*/ 223243 h 5834063"/>
              <a:gd name="connsiteX10735" fmla="*/ 840879 w 7009804"/>
              <a:gd name="connsiteY10735" fmla="*/ 215801 h 5834063"/>
              <a:gd name="connsiteX10736" fmla="*/ 829717 w 7009804"/>
              <a:gd name="connsiteY10736" fmla="*/ 208360 h 5834063"/>
              <a:gd name="connsiteX10737" fmla="*/ 825996 w 7009804"/>
              <a:gd name="connsiteY10737" fmla="*/ 200918 h 5834063"/>
              <a:gd name="connsiteX10738" fmla="*/ 840879 w 7009804"/>
              <a:gd name="connsiteY10738" fmla="*/ 193477 h 5834063"/>
              <a:gd name="connsiteX10739" fmla="*/ 855762 w 7009804"/>
              <a:gd name="connsiteY10739" fmla="*/ 182315 h 5834063"/>
              <a:gd name="connsiteX10740" fmla="*/ 874365 w 7009804"/>
              <a:gd name="connsiteY10740" fmla="*/ 167432 h 5834063"/>
              <a:gd name="connsiteX10741" fmla="*/ 907852 w 7009804"/>
              <a:gd name="connsiteY10741" fmla="*/ 148828 h 5834063"/>
              <a:gd name="connsiteX10742" fmla="*/ 937617 w 7009804"/>
              <a:gd name="connsiteY10742" fmla="*/ 141387 h 5834063"/>
              <a:gd name="connsiteX10743" fmla="*/ 948779 w 7009804"/>
              <a:gd name="connsiteY10743" fmla="*/ 137666 h 5834063"/>
              <a:gd name="connsiteX10744" fmla="*/ 956221 w 7009804"/>
              <a:gd name="connsiteY10744" fmla="*/ 133946 h 5834063"/>
              <a:gd name="connsiteX10745" fmla="*/ 959942 w 7009804"/>
              <a:gd name="connsiteY10745" fmla="*/ 126504 h 5834063"/>
              <a:gd name="connsiteX10746" fmla="*/ 997149 w 7009804"/>
              <a:gd name="connsiteY10746" fmla="*/ 133946 h 5834063"/>
              <a:gd name="connsiteX10747" fmla="*/ 1019473 w 7009804"/>
              <a:gd name="connsiteY10747" fmla="*/ 137666 h 5834063"/>
              <a:gd name="connsiteX10748" fmla="*/ 1034356 w 7009804"/>
              <a:gd name="connsiteY10748" fmla="*/ 141387 h 5834063"/>
              <a:gd name="connsiteX10749" fmla="*/ 1049238 w 7009804"/>
              <a:gd name="connsiteY10749" fmla="*/ 156270 h 5834063"/>
              <a:gd name="connsiteX10750" fmla="*/ 1067842 w 7009804"/>
              <a:gd name="connsiteY10750" fmla="*/ 159991 h 5834063"/>
              <a:gd name="connsiteX10751" fmla="*/ 1086446 w 7009804"/>
              <a:gd name="connsiteY10751" fmla="*/ 171153 h 5834063"/>
              <a:gd name="connsiteX10752" fmla="*/ 1101328 w 7009804"/>
              <a:gd name="connsiteY10752" fmla="*/ 163711 h 5834063"/>
              <a:gd name="connsiteX10753" fmla="*/ 1112491 w 7009804"/>
              <a:gd name="connsiteY10753" fmla="*/ 145108 h 5834063"/>
              <a:gd name="connsiteX10754" fmla="*/ 1127373 w 7009804"/>
              <a:gd name="connsiteY10754" fmla="*/ 126504 h 5834063"/>
              <a:gd name="connsiteX10755" fmla="*/ 1138535 w 7009804"/>
              <a:gd name="connsiteY10755" fmla="*/ 122784 h 5834063"/>
              <a:gd name="connsiteX10756" fmla="*/ 1153418 w 7009804"/>
              <a:gd name="connsiteY10756" fmla="*/ 126504 h 5834063"/>
              <a:gd name="connsiteX10757" fmla="*/ 1160860 w 7009804"/>
              <a:gd name="connsiteY10757" fmla="*/ 133946 h 5834063"/>
              <a:gd name="connsiteX10758" fmla="*/ 1168301 w 7009804"/>
              <a:gd name="connsiteY10758" fmla="*/ 141387 h 5834063"/>
              <a:gd name="connsiteX10759" fmla="*/ 1175742 w 7009804"/>
              <a:gd name="connsiteY10759" fmla="*/ 133946 h 5834063"/>
              <a:gd name="connsiteX10760" fmla="*/ 1190625 w 7009804"/>
              <a:gd name="connsiteY10760" fmla="*/ 119063 h 5834063"/>
              <a:gd name="connsiteX10761" fmla="*/ 1183184 w 7009804"/>
              <a:gd name="connsiteY10761" fmla="*/ 104180 h 5834063"/>
              <a:gd name="connsiteX10762" fmla="*/ 1168301 w 7009804"/>
              <a:gd name="connsiteY10762" fmla="*/ 96739 h 5834063"/>
              <a:gd name="connsiteX10763" fmla="*/ 1183184 w 7009804"/>
              <a:gd name="connsiteY10763" fmla="*/ 89297 h 5834063"/>
              <a:gd name="connsiteX10764" fmla="*/ 1186904 w 7009804"/>
              <a:gd name="connsiteY10764" fmla="*/ 78135 h 5834063"/>
              <a:gd name="connsiteX10765" fmla="*/ 1198067 w 7009804"/>
              <a:gd name="connsiteY10765" fmla="*/ 74414 h 5834063"/>
              <a:gd name="connsiteX10766" fmla="*/ 1212949 w 7009804"/>
              <a:gd name="connsiteY10766" fmla="*/ 59532 h 5834063"/>
              <a:gd name="connsiteX10767" fmla="*/ 1279922 w 7009804"/>
              <a:gd name="connsiteY10767" fmla="*/ 29766 h 5834063"/>
              <a:gd name="connsiteX10768" fmla="*/ 1294805 w 7009804"/>
              <a:gd name="connsiteY10768" fmla="*/ 29766 h 5834063"/>
              <a:gd name="connsiteX10769" fmla="*/ 1305967 w 7009804"/>
              <a:gd name="connsiteY10769" fmla="*/ 22325 h 5834063"/>
              <a:gd name="connsiteX10770" fmla="*/ 1339453 w 7009804"/>
              <a:gd name="connsiteY10770" fmla="*/ 29766 h 5834063"/>
              <a:gd name="connsiteX10771" fmla="*/ 1376660 w 7009804"/>
              <a:gd name="connsiteY10771" fmla="*/ 37207 h 5834063"/>
              <a:gd name="connsiteX10772" fmla="*/ 1391543 w 7009804"/>
              <a:gd name="connsiteY10772" fmla="*/ 44649 h 5834063"/>
              <a:gd name="connsiteX10773" fmla="*/ 1402705 w 7009804"/>
              <a:gd name="connsiteY10773" fmla="*/ 48369 h 5834063"/>
              <a:gd name="connsiteX10774" fmla="*/ 1413867 w 7009804"/>
              <a:gd name="connsiteY10774" fmla="*/ 52090 h 5834063"/>
              <a:gd name="connsiteX10775" fmla="*/ 1443633 w 7009804"/>
              <a:gd name="connsiteY10775" fmla="*/ 59532 h 5834063"/>
              <a:gd name="connsiteX10776" fmla="*/ 1454795 w 7009804"/>
              <a:gd name="connsiteY10776" fmla="*/ 63252 h 5834063"/>
              <a:gd name="connsiteX10777" fmla="*/ 1473399 w 7009804"/>
              <a:gd name="connsiteY10777" fmla="*/ 74414 h 5834063"/>
              <a:gd name="connsiteX10778" fmla="*/ 1525488 w 7009804"/>
              <a:gd name="connsiteY10778" fmla="*/ 89297 h 5834063"/>
              <a:gd name="connsiteX10779" fmla="*/ 1547813 w 7009804"/>
              <a:gd name="connsiteY10779" fmla="*/ 81856 h 5834063"/>
              <a:gd name="connsiteX10780" fmla="*/ 1562696 w 7009804"/>
              <a:gd name="connsiteY10780" fmla="*/ 81856 h 5834063"/>
              <a:gd name="connsiteX10781" fmla="*/ 1577578 w 7009804"/>
              <a:gd name="connsiteY10781" fmla="*/ 89297 h 5834063"/>
              <a:gd name="connsiteX10782" fmla="*/ 1592461 w 7009804"/>
              <a:gd name="connsiteY10782" fmla="*/ 89297 h 5834063"/>
              <a:gd name="connsiteX10783" fmla="*/ 1599903 w 7009804"/>
              <a:gd name="connsiteY10783" fmla="*/ 89297 h 5834063"/>
              <a:gd name="connsiteX10784" fmla="*/ 1607344 w 7009804"/>
              <a:gd name="connsiteY10784" fmla="*/ 81856 h 5834063"/>
              <a:gd name="connsiteX10785" fmla="*/ 1607344 w 7009804"/>
              <a:gd name="connsiteY10785" fmla="*/ 74414 h 5834063"/>
              <a:gd name="connsiteX10786" fmla="*/ 1603623 w 7009804"/>
              <a:gd name="connsiteY10786" fmla="*/ 55811 h 5834063"/>
              <a:gd name="connsiteX10787" fmla="*/ 1607344 w 7009804"/>
              <a:gd name="connsiteY10787" fmla="*/ 52090 h 5834063"/>
              <a:gd name="connsiteX10788" fmla="*/ 1607344 w 7009804"/>
              <a:gd name="connsiteY10788" fmla="*/ 44649 h 5834063"/>
              <a:gd name="connsiteX10789" fmla="*/ 1614785 w 7009804"/>
              <a:gd name="connsiteY10789" fmla="*/ 37207 h 5834063"/>
              <a:gd name="connsiteX10790" fmla="*/ 1629668 w 7009804"/>
              <a:gd name="connsiteY10790" fmla="*/ 37207 h 5834063"/>
              <a:gd name="connsiteX10791" fmla="*/ 1651992 w 7009804"/>
              <a:gd name="connsiteY10791" fmla="*/ 29766 h 5834063"/>
              <a:gd name="connsiteX10792" fmla="*/ 1666875 w 7009804"/>
              <a:gd name="connsiteY10792" fmla="*/ 14883 h 5834063"/>
              <a:gd name="connsiteX10793" fmla="*/ 1681758 w 7009804"/>
              <a:gd name="connsiteY10793" fmla="*/ 29766 h 5834063"/>
              <a:gd name="connsiteX10794" fmla="*/ 1689200 w 7009804"/>
              <a:gd name="connsiteY10794" fmla="*/ 40928 h 5834063"/>
              <a:gd name="connsiteX10795" fmla="*/ 1700361 w 7009804"/>
              <a:gd name="connsiteY10795" fmla="*/ 44649 h 5834063"/>
              <a:gd name="connsiteX10796" fmla="*/ 1704082 w 7009804"/>
              <a:gd name="connsiteY10796" fmla="*/ 37207 h 5834063"/>
              <a:gd name="connsiteX10797" fmla="*/ 1704082 w 7009804"/>
              <a:gd name="connsiteY10797" fmla="*/ 22325 h 5834063"/>
              <a:gd name="connsiteX10798" fmla="*/ 1696641 w 7009804"/>
              <a:gd name="connsiteY10798" fmla="*/ 7442 h 58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</a:cxnLst>
            <a:rect l="l" t="t" r="r" b="b"/>
            <a:pathLst>
              <a:path w="7009804" h="5834063">
                <a:moveTo>
                  <a:pt x="6735402" y="5829412"/>
                </a:moveTo>
                <a:cubicBezTo>
                  <a:pt x="6736022" y="5828792"/>
                  <a:pt x="6736953" y="5829102"/>
                  <a:pt x="6738193" y="5830342"/>
                </a:cubicBezTo>
                <a:cubicBezTo>
                  <a:pt x="6740673" y="5832823"/>
                  <a:pt x="6741914" y="5834063"/>
                  <a:pt x="6741914" y="5834063"/>
                </a:cubicBezTo>
                <a:lnTo>
                  <a:pt x="6734472" y="5834063"/>
                </a:lnTo>
                <a:cubicBezTo>
                  <a:pt x="6734472" y="5831583"/>
                  <a:pt x="6734782" y="5830032"/>
                  <a:pt x="6735402" y="5829412"/>
                </a:cubicBezTo>
                <a:close/>
                <a:moveTo>
                  <a:pt x="6168926" y="5804297"/>
                </a:moveTo>
                <a:cubicBezTo>
                  <a:pt x="6173887" y="5809258"/>
                  <a:pt x="6176367" y="5811739"/>
                  <a:pt x="6176367" y="5811739"/>
                </a:cubicBezTo>
                <a:cubicBezTo>
                  <a:pt x="6171406" y="5811739"/>
                  <a:pt x="6168926" y="5811739"/>
                  <a:pt x="6168926" y="5811739"/>
                </a:cubicBezTo>
                <a:close/>
                <a:moveTo>
                  <a:pt x="6168926" y="5781973"/>
                </a:moveTo>
                <a:cubicBezTo>
                  <a:pt x="6168926" y="5781973"/>
                  <a:pt x="6171406" y="5781973"/>
                  <a:pt x="6176367" y="5781973"/>
                </a:cubicBezTo>
                <a:lnTo>
                  <a:pt x="6168926" y="5789414"/>
                </a:lnTo>
                <a:close/>
                <a:moveTo>
                  <a:pt x="6630292" y="5759649"/>
                </a:moveTo>
                <a:cubicBezTo>
                  <a:pt x="6635254" y="5759649"/>
                  <a:pt x="6637734" y="5759649"/>
                  <a:pt x="6637734" y="5759649"/>
                </a:cubicBezTo>
                <a:lnTo>
                  <a:pt x="6637734" y="5767090"/>
                </a:lnTo>
                <a:cubicBezTo>
                  <a:pt x="6632772" y="5767090"/>
                  <a:pt x="6630292" y="5764609"/>
                  <a:pt x="6630292" y="5759649"/>
                </a:cubicBezTo>
                <a:close/>
                <a:moveTo>
                  <a:pt x="6680522" y="5748487"/>
                </a:moveTo>
                <a:cubicBezTo>
                  <a:pt x="6681762" y="5748487"/>
                  <a:pt x="6682382" y="5749727"/>
                  <a:pt x="6682382" y="5752207"/>
                </a:cubicBezTo>
                <a:lnTo>
                  <a:pt x="6674941" y="5752207"/>
                </a:lnTo>
                <a:cubicBezTo>
                  <a:pt x="6677422" y="5749727"/>
                  <a:pt x="6679282" y="5748487"/>
                  <a:pt x="6680522" y="5748487"/>
                </a:cubicBezTo>
                <a:close/>
                <a:moveTo>
                  <a:pt x="6064746" y="5729883"/>
                </a:moveTo>
                <a:cubicBezTo>
                  <a:pt x="6064746" y="5729883"/>
                  <a:pt x="6065987" y="5731123"/>
                  <a:pt x="6068467" y="5733604"/>
                </a:cubicBezTo>
                <a:cubicBezTo>
                  <a:pt x="6070947" y="5736084"/>
                  <a:pt x="6072187" y="5739805"/>
                  <a:pt x="6072187" y="5744766"/>
                </a:cubicBezTo>
                <a:lnTo>
                  <a:pt x="6064746" y="5737324"/>
                </a:lnTo>
                <a:close/>
                <a:moveTo>
                  <a:pt x="6607968" y="5715000"/>
                </a:moveTo>
                <a:cubicBezTo>
                  <a:pt x="6607968" y="5715000"/>
                  <a:pt x="6610448" y="5715000"/>
                  <a:pt x="6615410" y="5715000"/>
                </a:cubicBezTo>
                <a:lnTo>
                  <a:pt x="6622851" y="5715000"/>
                </a:lnTo>
                <a:cubicBezTo>
                  <a:pt x="6622851" y="5719961"/>
                  <a:pt x="6620371" y="5722442"/>
                  <a:pt x="6615410" y="5722442"/>
                </a:cubicBezTo>
                <a:close/>
                <a:moveTo>
                  <a:pt x="6511230" y="5707559"/>
                </a:moveTo>
                <a:lnTo>
                  <a:pt x="6540996" y="5722442"/>
                </a:lnTo>
                <a:lnTo>
                  <a:pt x="6526113" y="5722442"/>
                </a:lnTo>
                <a:lnTo>
                  <a:pt x="6518672" y="5722442"/>
                </a:lnTo>
                <a:cubicBezTo>
                  <a:pt x="6513710" y="5717481"/>
                  <a:pt x="6511230" y="5712520"/>
                  <a:pt x="6511230" y="5707559"/>
                </a:cubicBezTo>
                <a:close/>
                <a:moveTo>
                  <a:pt x="5915918" y="5707559"/>
                </a:moveTo>
                <a:cubicBezTo>
                  <a:pt x="5915918" y="5707559"/>
                  <a:pt x="5915918" y="5710039"/>
                  <a:pt x="5915918" y="5715000"/>
                </a:cubicBezTo>
                <a:lnTo>
                  <a:pt x="5908476" y="5715000"/>
                </a:lnTo>
                <a:cubicBezTo>
                  <a:pt x="5908476" y="5715000"/>
                  <a:pt x="5908476" y="5713760"/>
                  <a:pt x="5908476" y="5711280"/>
                </a:cubicBezTo>
                <a:cubicBezTo>
                  <a:pt x="5908476" y="5708799"/>
                  <a:pt x="5910956" y="5707559"/>
                  <a:pt x="5915918" y="5707559"/>
                </a:cubicBezTo>
                <a:close/>
                <a:moveTo>
                  <a:pt x="6540996" y="5700117"/>
                </a:moveTo>
                <a:cubicBezTo>
                  <a:pt x="6545957" y="5705079"/>
                  <a:pt x="6548437" y="5707559"/>
                  <a:pt x="6548437" y="5707559"/>
                </a:cubicBezTo>
                <a:lnTo>
                  <a:pt x="6548437" y="5715000"/>
                </a:lnTo>
                <a:lnTo>
                  <a:pt x="6540996" y="5707559"/>
                </a:lnTo>
                <a:close/>
                <a:moveTo>
                  <a:pt x="5965527" y="5700117"/>
                </a:moveTo>
                <a:lnTo>
                  <a:pt x="5968008" y="5700117"/>
                </a:lnTo>
                <a:lnTo>
                  <a:pt x="5975449" y="5707559"/>
                </a:lnTo>
                <a:close/>
                <a:moveTo>
                  <a:pt x="6474023" y="5692676"/>
                </a:moveTo>
                <a:lnTo>
                  <a:pt x="6481465" y="5700117"/>
                </a:lnTo>
                <a:cubicBezTo>
                  <a:pt x="6481465" y="5705079"/>
                  <a:pt x="6478985" y="5705079"/>
                  <a:pt x="6474023" y="5700117"/>
                </a:cubicBezTo>
                <a:cubicBezTo>
                  <a:pt x="6474023" y="5695157"/>
                  <a:pt x="6474023" y="5692676"/>
                  <a:pt x="6474023" y="5692676"/>
                </a:cubicBezTo>
                <a:close/>
                <a:moveTo>
                  <a:pt x="6042422" y="5692676"/>
                </a:moveTo>
                <a:cubicBezTo>
                  <a:pt x="6047383" y="5692676"/>
                  <a:pt x="6049863" y="5692676"/>
                  <a:pt x="6049863" y="5692676"/>
                </a:cubicBezTo>
                <a:lnTo>
                  <a:pt x="6049863" y="5700117"/>
                </a:lnTo>
                <a:cubicBezTo>
                  <a:pt x="6044902" y="5700117"/>
                  <a:pt x="6042422" y="5697637"/>
                  <a:pt x="6042422" y="5692676"/>
                </a:cubicBezTo>
                <a:close/>
                <a:moveTo>
                  <a:pt x="5945683" y="5685235"/>
                </a:moveTo>
                <a:lnTo>
                  <a:pt x="5965527" y="5700117"/>
                </a:lnTo>
                <a:lnTo>
                  <a:pt x="5960566" y="5700117"/>
                </a:lnTo>
                <a:lnTo>
                  <a:pt x="5953125" y="5700117"/>
                </a:lnTo>
                <a:cubicBezTo>
                  <a:pt x="5948163" y="5690196"/>
                  <a:pt x="5945683" y="5685235"/>
                  <a:pt x="5945683" y="5685235"/>
                </a:cubicBezTo>
                <a:close/>
                <a:moveTo>
                  <a:pt x="6456660" y="5677793"/>
                </a:moveTo>
                <a:lnTo>
                  <a:pt x="6459140" y="5677793"/>
                </a:lnTo>
                <a:lnTo>
                  <a:pt x="6474023" y="5685235"/>
                </a:lnTo>
                <a:close/>
                <a:moveTo>
                  <a:pt x="5975449" y="5677793"/>
                </a:moveTo>
                <a:cubicBezTo>
                  <a:pt x="5975449" y="5677793"/>
                  <a:pt x="5976690" y="5680274"/>
                  <a:pt x="5979170" y="5685235"/>
                </a:cubicBezTo>
                <a:cubicBezTo>
                  <a:pt x="5981650" y="5690196"/>
                  <a:pt x="5981650" y="5692676"/>
                  <a:pt x="5979170" y="5692676"/>
                </a:cubicBezTo>
                <a:cubicBezTo>
                  <a:pt x="5976690" y="5692676"/>
                  <a:pt x="5975449" y="5690196"/>
                  <a:pt x="5975449" y="5685235"/>
                </a:cubicBezTo>
                <a:close/>
                <a:moveTo>
                  <a:pt x="6593086" y="5670352"/>
                </a:moveTo>
                <a:lnTo>
                  <a:pt x="6622851" y="5692676"/>
                </a:lnTo>
                <a:lnTo>
                  <a:pt x="6607968" y="5685235"/>
                </a:lnTo>
                <a:cubicBezTo>
                  <a:pt x="6598047" y="5680274"/>
                  <a:pt x="6593086" y="5675313"/>
                  <a:pt x="6593086" y="5670352"/>
                </a:cubicBezTo>
                <a:close/>
                <a:moveTo>
                  <a:pt x="5908476" y="5670352"/>
                </a:moveTo>
                <a:cubicBezTo>
                  <a:pt x="5908476" y="5670352"/>
                  <a:pt x="5909717" y="5671592"/>
                  <a:pt x="5912197" y="5674072"/>
                </a:cubicBezTo>
                <a:cubicBezTo>
                  <a:pt x="5914677" y="5676553"/>
                  <a:pt x="5915918" y="5677793"/>
                  <a:pt x="5915918" y="5677793"/>
                </a:cubicBezTo>
                <a:cubicBezTo>
                  <a:pt x="5910956" y="5677793"/>
                  <a:pt x="5908476" y="5677793"/>
                  <a:pt x="5908476" y="5677793"/>
                </a:cubicBezTo>
                <a:close/>
                <a:moveTo>
                  <a:pt x="6434956" y="5668491"/>
                </a:moveTo>
                <a:lnTo>
                  <a:pt x="6456660" y="5677793"/>
                </a:lnTo>
                <a:lnTo>
                  <a:pt x="6451699" y="5677793"/>
                </a:lnTo>
                <a:lnTo>
                  <a:pt x="6444258" y="5677793"/>
                </a:lnTo>
                <a:close/>
                <a:moveTo>
                  <a:pt x="6585644" y="5662910"/>
                </a:moveTo>
                <a:lnTo>
                  <a:pt x="6593086" y="5662910"/>
                </a:lnTo>
                <a:cubicBezTo>
                  <a:pt x="6593086" y="5667872"/>
                  <a:pt x="6593086" y="5670352"/>
                  <a:pt x="6593086" y="5670352"/>
                </a:cubicBezTo>
                <a:close/>
                <a:moveTo>
                  <a:pt x="6421933" y="5662910"/>
                </a:moveTo>
                <a:lnTo>
                  <a:pt x="6429375" y="5662910"/>
                </a:lnTo>
                <a:lnTo>
                  <a:pt x="6434956" y="5668491"/>
                </a:lnTo>
                <a:close/>
                <a:moveTo>
                  <a:pt x="6505649" y="5650818"/>
                </a:moveTo>
                <a:cubicBezTo>
                  <a:pt x="6506889" y="5651439"/>
                  <a:pt x="6508750" y="5652989"/>
                  <a:pt x="6511230" y="5655469"/>
                </a:cubicBezTo>
                <a:lnTo>
                  <a:pt x="6503789" y="5655469"/>
                </a:lnTo>
                <a:cubicBezTo>
                  <a:pt x="6503789" y="5655469"/>
                  <a:pt x="6503789" y="5654229"/>
                  <a:pt x="6503789" y="5651749"/>
                </a:cubicBezTo>
                <a:cubicBezTo>
                  <a:pt x="6503789" y="5650508"/>
                  <a:pt x="6504409" y="5650199"/>
                  <a:pt x="6505649" y="5650818"/>
                </a:cubicBezTo>
                <a:close/>
                <a:moveTo>
                  <a:pt x="6548437" y="5648028"/>
                </a:moveTo>
                <a:lnTo>
                  <a:pt x="6570762" y="5662910"/>
                </a:lnTo>
                <a:lnTo>
                  <a:pt x="6555878" y="5655469"/>
                </a:lnTo>
                <a:close/>
                <a:moveTo>
                  <a:pt x="6459140" y="5648028"/>
                </a:moveTo>
                <a:cubicBezTo>
                  <a:pt x="6459140" y="5652989"/>
                  <a:pt x="6459140" y="5655469"/>
                  <a:pt x="6459140" y="5655469"/>
                </a:cubicBezTo>
                <a:cubicBezTo>
                  <a:pt x="6454179" y="5655469"/>
                  <a:pt x="6451699" y="5655469"/>
                  <a:pt x="6451699" y="5655469"/>
                </a:cubicBezTo>
                <a:cubicBezTo>
                  <a:pt x="6451699" y="5655469"/>
                  <a:pt x="6451699" y="5654229"/>
                  <a:pt x="6451699" y="5651749"/>
                </a:cubicBezTo>
                <a:cubicBezTo>
                  <a:pt x="6451699" y="5649268"/>
                  <a:pt x="6454179" y="5648028"/>
                  <a:pt x="6459140" y="5648028"/>
                </a:cubicBezTo>
                <a:close/>
                <a:moveTo>
                  <a:pt x="6027539" y="5648028"/>
                </a:moveTo>
                <a:cubicBezTo>
                  <a:pt x="6032500" y="5648028"/>
                  <a:pt x="6037460" y="5652989"/>
                  <a:pt x="6042422" y="5662910"/>
                </a:cubicBezTo>
                <a:cubicBezTo>
                  <a:pt x="6042422" y="5662910"/>
                  <a:pt x="6039942" y="5661670"/>
                  <a:pt x="6034980" y="5659190"/>
                </a:cubicBezTo>
                <a:cubicBezTo>
                  <a:pt x="6030019" y="5656710"/>
                  <a:pt x="6027539" y="5655469"/>
                  <a:pt x="6027539" y="5655469"/>
                </a:cubicBezTo>
                <a:close/>
                <a:moveTo>
                  <a:pt x="5819179" y="5648028"/>
                </a:moveTo>
                <a:cubicBezTo>
                  <a:pt x="5824141" y="5648028"/>
                  <a:pt x="5826621" y="5648028"/>
                  <a:pt x="5826621" y="5648028"/>
                </a:cubicBezTo>
                <a:cubicBezTo>
                  <a:pt x="5826621" y="5648028"/>
                  <a:pt x="5826621" y="5650508"/>
                  <a:pt x="5826621" y="5655469"/>
                </a:cubicBezTo>
                <a:close/>
                <a:moveTo>
                  <a:pt x="6399609" y="5640586"/>
                </a:moveTo>
                <a:cubicBezTo>
                  <a:pt x="6399609" y="5640586"/>
                  <a:pt x="6402089" y="5640586"/>
                  <a:pt x="6407051" y="5640586"/>
                </a:cubicBezTo>
                <a:lnTo>
                  <a:pt x="6407051" y="5648028"/>
                </a:lnTo>
                <a:cubicBezTo>
                  <a:pt x="6407051" y="5648028"/>
                  <a:pt x="6404570" y="5645547"/>
                  <a:pt x="6399609" y="5640586"/>
                </a:cubicBezTo>
                <a:close/>
                <a:moveTo>
                  <a:pt x="5864758" y="5636866"/>
                </a:moveTo>
                <a:cubicBezTo>
                  <a:pt x="5867858" y="5636866"/>
                  <a:pt x="5871269" y="5638106"/>
                  <a:pt x="5874990" y="5640586"/>
                </a:cubicBezTo>
                <a:cubicBezTo>
                  <a:pt x="5882431" y="5645547"/>
                  <a:pt x="5889873" y="5649268"/>
                  <a:pt x="5897314" y="5651749"/>
                </a:cubicBezTo>
                <a:cubicBezTo>
                  <a:pt x="5904756" y="5654229"/>
                  <a:pt x="5908476" y="5657950"/>
                  <a:pt x="5908476" y="5662910"/>
                </a:cubicBezTo>
                <a:lnTo>
                  <a:pt x="5893594" y="5662910"/>
                </a:lnTo>
                <a:cubicBezTo>
                  <a:pt x="5888632" y="5657950"/>
                  <a:pt x="5883672" y="5655469"/>
                  <a:pt x="5878711" y="5655469"/>
                </a:cubicBezTo>
                <a:cubicBezTo>
                  <a:pt x="5878711" y="5650508"/>
                  <a:pt x="5873749" y="5648028"/>
                  <a:pt x="5863828" y="5648028"/>
                </a:cubicBezTo>
                <a:lnTo>
                  <a:pt x="5856387" y="5640586"/>
                </a:lnTo>
                <a:cubicBezTo>
                  <a:pt x="5858867" y="5638106"/>
                  <a:pt x="5861658" y="5636866"/>
                  <a:pt x="5864758" y="5636866"/>
                </a:cubicBezTo>
                <a:close/>
                <a:moveTo>
                  <a:pt x="6407051" y="5633145"/>
                </a:moveTo>
                <a:lnTo>
                  <a:pt x="6421933" y="5633145"/>
                </a:lnTo>
                <a:cubicBezTo>
                  <a:pt x="6426895" y="5633145"/>
                  <a:pt x="6429375" y="5635626"/>
                  <a:pt x="6429375" y="5640586"/>
                </a:cubicBezTo>
                <a:cubicBezTo>
                  <a:pt x="6429375" y="5645547"/>
                  <a:pt x="6429375" y="5648028"/>
                  <a:pt x="6429375" y="5648028"/>
                </a:cubicBezTo>
                <a:cubicBezTo>
                  <a:pt x="6429375" y="5648028"/>
                  <a:pt x="6426895" y="5645547"/>
                  <a:pt x="6421933" y="5640586"/>
                </a:cubicBezTo>
                <a:close/>
                <a:moveTo>
                  <a:pt x="6332637" y="5633145"/>
                </a:moveTo>
                <a:cubicBezTo>
                  <a:pt x="6332637" y="5633145"/>
                  <a:pt x="6335117" y="5633145"/>
                  <a:pt x="6340078" y="5633145"/>
                </a:cubicBezTo>
                <a:lnTo>
                  <a:pt x="6340078" y="5640586"/>
                </a:lnTo>
                <a:cubicBezTo>
                  <a:pt x="6335117" y="5640586"/>
                  <a:pt x="6332637" y="5638106"/>
                  <a:pt x="6332637" y="5633145"/>
                </a:cubicBezTo>
                <a:close/>
                <a:moveTo>
                  <a:pt x="5934521" y="5625704"/>
                </a:moveTo>
                <a:cubicBezTo>
                  <a:pt x="5937001" y="5625704"/>
                  <a:pt x="5940722" y="5628184"/>
                  <a:pt x="5945683" y="5633145"/>
                </a:cubicBezTo>
                <a:lnTo>
                  <a:pt x="5938242" y="5633145"/>
                </a:lnTo>
                <a:cubicBezTo>
                  <a:pt x="5933281" y="5628184"/>
                  <a:pt x="5932041" y="5625704"/>
                  <a:pt x="5934521" y="5625704"/>
                </a:cubicBezTo>
                <a:close/>
                <a:moveTo>
                  <a:pt x="6555878" y="5618262"/>
                </a:moveTo>
                <a:lnTo>
                  <a:pt x="6563320" y="5618262"/>
                </a:lnTo>
                <a:cubicBezTo>
                  <a:pt x="6563320" y="5623223"/>
                  <a:pt x="6562079" y="5625704"/>
                  <a:pt x="6559599" y="5625704"/>
                </a:cubicBezTo>
                <a:cubicBezTo>
                  <a:pt x="6557119" y="5625704"/>
                  <a:pt x="6555878" y="5623223"/>
                  <a:pt x="6555878" y="5618262"/>
                </a:cubicBezTo>
                <a:close/>
                <a:moveTo>
                  <a:pt x="6295429" y="5618262"/>
                </a:moveTo>
                <a:lnTo>
                  <a:pt x="6310312" y="5618262"/>
                </a:lnTo>
                <a:lnTo>
                  <a:pt x="6317754" y="5625704"/>
                </a:lnTo>
                <a:lnTo>
                  <a:pt x="6310312" y="5625704"/>
                </a:lnTo>
                <a:cubicBezTo>
                  <a:pt x="6305351" y="5620743"/>
                  <a:pt x="6300391" y="5618262"/>
                  <a:pt x="6295429" y="5618262"/>
                </a:cubicBezTo>
                <a:close/>
                <a:moveTo>
                  <a:pt x="6436816" y="5610821"/>
                </a:moveTo>
                <a:lnTo>
                  <a:pt x="6444258" y="5618262"/>
                </a:lnTo>
                <a:cubicBezTo>
                  <a:pt x="6444258" y="5618262"/>
                  <a:pt x="6441778" y="5618262"/>
                  <a:pt x="6436816" y="5618262"/>
                </a:cubicBezTo>
                <a:cubicBezTo>
                  <a:pt x="6436816" y="5618262"/>
                  <a:pt x="6436816" y="5615782"/>
                  <a:pt x="6436816" y="5610821"/>
                </a:cubicBezTo>
                <a:close/>
                <a:moveTo>
                  <a:pt x="6377285" y="5610821"/>
                </a:moveTo>
                <a:cubicBezTo>
                  <a:pt x="6377285" y="5610821"/>
                  <a:pt x="6377285" y="5613301"/>
                  <a:pt x="6377285" y="5618262"/>
                </a:cubicBezTo>
                <a:cubicBezTo>
                  <a:pt x="6377285" y="5618262"/>
                  <a:pt x="6377285" y="5619502"/>
                  <a:pt x="6377285" y="5621983"/>
                </a:cubicBezTo>
                <a:cubicBezTo>
                  <a:pt x="6377285" y="5624464"/>
                  <a:pt x="6379765" y="5625704"/>
                  <a:pt x="6384726" y="5625704"/>
                </a:cubicBezTo>
                <a:cubicBezTo>
                  <a:pt x="6384726" y="5625704"/>
                  <a:pt x="6384726" y="5623223"/>
                  <a:pt x="6384726" y="5618262"/>
                </a:cubicBezTo>
                <a:close/>
                <a:moveTo>
                  <a:pt x="6374029" y="5606170"/>
                </a:moveTo>
                <a:cubicBezTo>
                  <a:pt x="6374960" y="5606170"/>
                  <a:pt x="6376044" y="5606480"/>
                  <a:pt x="6377285" y="5607100"/>
                </a:cubicBezTo>
                <a:cubicBezTo>
                  <a:pt x="6382246" y="5609581"/>
                  <a:pt x="6387206" y="5613301"/>
                  <a:pt x="6392168" y="5618262"/>
                </a:cubicBezTo>
                <a:cubicBezTo>
                  <a:pt x="6397129" y="5623223"/>
                  <a:pt x="6399609" y="5626944"/>
                  <a:pt x="6399609" y="5629424"/>
                </a:cubicBezTo>
                <a:cubicBezTo>
                  <a:pt x="6399609" y="5631905"/>
                  <a:pt x="6398369" y="5633145"/>
                  <a:pt x="6395888" y="5633145"/>
                </a:cubicBezTo>
                <a:cubicBezTo>
                  <a:pt x="6393408" y="5633145"/>
                  <a:pt x="6388447" y="5631905"/>
                  <a:pt x="6381006" y="5629424"/>
                </a:cubicBezTo>
                <a:cubicBezTo>
                  <a:pt x="6373564" y="5626944"/>
                  <a:pt x="6369844" y="5621983"/>
                  <a:pt x="6369844" y="5614541"/>
                </a:cubicBezTo>
                <a:cubicBezTo>
                  <a:pt x="6369844" y="5608960"/>
                  <a:pt x="6371239" y="5606170"/>
                  <a:pt x="6374029" y="5606170"/>
                </a:cubicBezTo>
                <a:close/>
                <a:moveTo>
                  <a:pt x="6429375" y="5595938"/>
                </a:moveTo>
                <a:lnTo>
                  <a:pt x="6444258" y="5595938"/>
                </a:lnTo>
                <a:cubicBezTo>
                  <a:pt x="6439296" y="5600899"/>
                  <a:pt x="6441778" y="5605860"/>
                  <a:pt x="6451699" y="5610821"/>
                </a:cubicBezTo>
                <a:lnTo>
                  <a:pt x="6459140" y="5618262"/>
                </a:lnTo>
                <a:cubicBezTo>
                  <a:pt x="6454179" y="5618262"/>
                  <a:pt x="6449219" y="5615782"/>
                  <a:pt x="6444258" y="5610821"/>
                </a:cubicBezTo>
                <a:lnTo>
                  <a:pt x="6429375" y="5603379"/>
                </a:lnTo>
                <a:lnTo>
                  <a:pt x="6421933" y="5610821"/>
                </a:lnTo>
                <a:cubicBezTo>
                  <a:pt x="6421933" y="5605860"/>
                  <a:pt x="6424413" y="5600899"/>
                  <a:pt x="6429375" y="5595938"/>
                </a:cubicBezTo>
                <a:close/>
                <a:moveTo>
                  <a:pt x="6407051" y="5595938"/>
                </a:moveTo>
                <a:lnTo>
                  <a:pt x="6414492" y="5595938"/>
                </a:lnTo>
                <a:cubicBezTo>
                  <a:pt x="6414492" y="5600899"/>
                  <a:pt x="6414492" y="5603379"/>
                  <a:pt x="6414492" y="5603379"/>
                </a:cubicBezTo>
                <a:cubicBezTo>
                  <a:pt x="6414492" y="5603379"/>
                  <a:pt x="6412012" y="5600899"/>
                  <a:pt x="6407051" y="5595938"/>
                </a:cubicBezTo>
                <a:close/>
                <a:moveTo>
                  <a:pt x="5811738" y="5595938"/>
                </a:moveTo>
                <a:cubicBezTo>
                  <a:pt x="5816699" y="5595938"/>
                  <a:pt x="5819179" y="5595938"/>
                  <a:pt x="5819179" y="5595938"/>
                </a:cubicBezTo>
                <a:cubicBezTo>
                  <a:pt x="5824141" y="5600899"/>
                  <a:pt x="5827862" y="5604619"/>
                  <a:pt x="5830342" y="5607100"/>
                </a:cubicBezTo>
                <a:cubicBezTo>
                  <a:pt x="5832822" y="5609581"/>
                  <a:pt x="5834062" y="5613301"/>
                  <a:pt x="5834062" y="5618262"/>
                </a:cubicBezTo>
                <a:cubicBezTo>
                  <a:pt x="5839024" y="5618262"/>
                  <a:pt x="5841504" y="5620743"/>
                  <a:pt x="5841504" y="5625704"/>
                </a:cubicBezTo>
                <a:cubicBezTo>
                  <a:pt x="5841504" y="5625704"/>
                  <a:pt x="5839024" y="5624464"/>
                  <a:pt x="5834062" y="5621983"/>
                </a:cubicBezTo>
                <a:cubicBezTo>
                  <a:pt x="5829101" y="5619502"/>
                  <a:pt x="5826621" y="5615782"/>
                  <a:pt x="5826621" y="5610821"/>
                </a:cubicBezTo>
                <a:close/>
                <a:moveTo>
                  <a:pt x="5928940" y="5592217"/>
                </a:moveTo>
                <a:cubicBezTo>
                  <a:pt x="5930180" y="5592217"/>
                  <a:pt x="5930801" y="5593458"/>
                  <a:pt x="5930801" y="5595938"/>
                </a:cubicBezTo>
                <a:lnTo>
                  <a:pt x="5923359" y="5595938"/>
                </a:lnTo>
                <a:cubicBezTo>
                  <a:pt x="5925840" y="5593458"/>
                  <a:pt x="5927700" y="5592217"/>
                  <a:pt x="5928940" y="5592217"/>
                </a:cubicBezTo>
                <a:close/>
                <a:moveTo>
                  <a:pt x="6317754" y="5588497"/>
                </a:moveTo>
                <a:lnTo>
                  <a:pt x="6332637" y="5588497"/>
                </a:lnTo>
                <a:cubicBezTo>
                  <a:pt x="6337598" y="5593457"/>
                  <a:pt x="6342558" y="5595938"/>
                  <a:pt x="6347519" y="5595938"/>
                </a:cubicBezTo>
                <a:cubicBezTo>
                  <a:pt x="6352481" y="5595938"/>
                  <a:pt x="6354961" y="5598419"/>
                  <a:pt x="6354961" y="5603379"/>
                </a:cubicBezTo>
                <a:lnTo>
                  <a:pt x="6340078" y="5603379"/>
                </a:lnTo>
                <a:cubicBezTo>
                  <a:pt x="6335117" y="5598419"/>
                  <a:pt x="6331396" y="5594698"/>
                  <a:pt x="6328916" y="5592217"/>
                </a:cubicBezTo>
                <a:cubicBezTo>
                  <a:pt x="6326436" y="5589737"/>
                  <a:pt x="6322715" y="5588497"/>
                  <a:pt x="6317754" y="5588497"/>
                </a:cubicBezTo>
                <a:close/>
                <a:moveTo>
                  <a:pt x="5796855" y="5588497"/>
                </a:moveTo>
                <a:lnTo>
                  <a:pt x="5804297" y="5588497"/>
                </a:lnTo>
                <a:cubicBezTo>
                  <a:pt x="5809258" y="5588497"/>
                  <a:pt x="5814218" y="5590977"/>
                  <a:pt x="5819179" y="5595938"/>
                </a:cubicBezTo>
                <a:close/>
                <a:moveTo>
                  <a:pt x="5722441" y="5588497"/>
                </a:moveTo>
                <a:lnTo>
                  <a:pt x="5744765" y="5595938"/>
                </a:lnTo>
                <a:lnTo>
                  <a:pt x="5752207" y="5595938"/>
                </a:lnTo>
                <a:cubicBezTo>
                  <a:pt x="5752207" y="5595938"/>
                  <a:pt x="5753447" y="5597178"/>
                  <a:pt x="5755928" y="5599659"/>
                </a:cubicBezTo>
                <a:cubicBezTo>
                  <a:pt x="5758408" y="5602139"/>
                  <a:pt x="5759648" y="5603379"/>
                  <a:pt x="5759648" y="5603379"/>
                </a:cubicBezTo>
                <a:cubicBezTo>
                  <a:pt x="5749727" y="5603379"/>
                  <a:pt x="5742285" y="5600899"/>
                  <a:pt x="5737324" y="5595938"/>
                </a:cubicBezTo>
                <a:cubicBezTo>
                  <a:pt x="5732363" y="5590977"/>
                  <a:pt x="5728642" y="5589737"/>
                  <a:pt x="5726162" y="5592217"/>
                </a:cubicBezTo>
                <a:cubicBezTo>
                  <a:pt x="5723682" y="5594698"/>
                  <a:pt x="5722441" y="5593457"/>
                  <a:pt x="5722441" y="5588497"/>
                </a:cubicBezTo>
                <a:close/>
                <a:moveTo>
                  <a:pt x="6295429" y="5573614"/>
                </a:moveTo>
                <a:cubicBezTo>
                  <a:pt x="6295429" y="5573614"/>
                  <a:pt x="6297910" y="5573614"/>
                  <a:pt x="6302871" y="5573614"/>
                </a:cubicBezTo>
                <a:lnTo>
                  <a:pt x="6302871" y="5581055"/>
                </a:lnTo>
                <a:close/>
                <a:moveTo>
                  <a:pt x="6421933" y="5566172"/>
                </a:moveTo>
                <a:cubicBezTo>
                  <a:pt x="6426895" y="5566172"/>
                  <a:pt x="6429375" y="5568653"/>
                  <a:pt x="6429375" y="5573614"/>
                </a:cubicBezTo>
                <a:cubicBezTo>
                  <a:pt x="6424413" y="5573614"/>
                  <a:pt x="6421933" y="5573614"/>
                  <a:pt x="6421933" y="5573614"/>
                </a:cubicBezTo>
                <a:cubicBezTo>
                  <a:pt x="6421933" y="5568653"/>
                  <a:pt x="6421933" y="5566172"/>
                  <a:pt x="6421933" y="5566172"/>
                </a:cubicBezTo>
                <a:close/>
                <a:moveTo>
                  <a:pt x="6354961" y="5566172"/>
                </a:moveTo>
                <a:cubicBezTo>
                  <a:pt x="6369844" y="5571133"/>
                  <a:pt x="6377285" y="5576094"/>
                  <a:pt x="6377285" y="5581055"/>
                </a:cubicBezTo>
                <a:lnTo>
                  <a:pt x="6362402" y="5581055"/>
                </a:lnTo>
                <a:cubicBezTo>
                  <a:pt x="6362402" y="5576094"/>
                  <a:pt x="6359922" y="5574854"/>
                  <a:pt x="6354961" y="5577334"/>
                </a:cubicBezTo>
                <a:cubicBezTo>
                  <a:pt x="6349999" y="5579815"/>
                  <a:pt x="6347519" y="5578575"/>
                  <a:pt x="6347519" y="5573614"/>
                </a:cubicBezTo>
                <a:cubicBezTo>
                  <a:pt x="6347519" y="5568653"/>
                  <a:pt x="6349999" y="5566172"/>
                  <a:pt x="6354961" y="5566172"/>
                </a:cubicBezTo>
                <a:close/>
                <a:moveTo>
                  <a:pt x="5748486" y="5558731"/>
                </a:moveTo>
                <a:cubicBezTo>
                  <a:pt x="5750966" y="5558731"/>
                  <a:pt x="5754687" y="5561212"/>
                  <a:pt x="5759648" y="5566172"/>
                </a:cubicBezTo>
                <a:lnTo>
                  <a:pt x="5752207" y="5566172"/>
                </a:lnTo>
                <a:cubicBezTo>
                  <a:pt x="5747246" y="5566172"/>
                  <a:pt x="5744765" y="5564932"/>
                  <a:pt x="5744765" y="5562452"/>
                </a:cubicBezTo>
                <a:cubicBezTo>
                  <a:pt x="5744765" y="5559971"/>
                  <a:pt x="5746006" y="5558731"/>
                  <a:pt x="5748486" y="5558731"/>
                </a:cubicBezTo>
                <a:close/>
                <a:moveTo>
                  <a:pt x="6228457" y="5551290"/>
                </a:moveTo>
                <a:lnTo>
                  <a:pt x="6258222" y="5573614"/>
                </a:lnTo>
                <a:cubicBezTo>
                  <a:pt x="6258222" y="5573614"/>
                  <a:pt x="6260703" y="5574854"/>
                  <a:pt x="6265664" y="5577334"/>
                </a:cubicBezTo>
                <a:cubicBezTo>
                  <a:pt x="6270625" y="5579815"/>
                  <a:pt x="6273105" y="5578575"/>
                  <a:pt x="6273105" y="5573614"/>
                </a:cubicBezTo>
                <a:lnTo>
                  <a:pt x="6273105" y="5581055"/>
                </a:lnTo>
                <a:cubicBezTo>
                  <a:pt x="6273105" y="5581055"/>
                  <a:pt x="6278067" y="5583536"/>
                  <a:pt x="6287988" y="5588497"/>
                </a:cubicBezTo>
                <a:lnTo>
                  <a:pt x="6287988" y="5595938"/>
                </a:lnTo>
                <a:lnTo>
                  <a:pt x="6273105" y="5595938"/>
                </a:lnTo>
                <a:cubicBezTo>
                  <a:pt x="6268144" y="5595938"/>
                  <a:pt x="6265664" y="5594698"/>
                  <a:pt x="6265664" y="5592217"/>
                </a:cubicBezTo>
                <a:cubicBezTo>
                  <a:pt x="6265664" y="5589737"/>
                  <a:pt x="6260703" y="5586016"/>
                  <a:pt x="6250781" y="5581055"/>
                </a:cubicBezTo>
                <a:cubicBezTo>
                  <a:pt x="6240860" y="5576094"/>
                  <a:pt x="6235898" y="5571133"/>
                  <a:pt x="6235898" y="5566172"/>
                </a:cubicBezTo>
                <a:lnTo>
                  <a:pt x="6228457" y="5558731"/>
                </a:lnTo>
                <a:cubicBezTo>
                  <a:pt x="6228457" y="5558731"/>
                  <a:pt x="6227216" y="5558731"/>
                  <a:pt x="6224736" y="5558731"/>
                </a:cubicBezTo>
                <a:lnTo>
                  <a:pt x="6221015" y="5558731"/>
                </a:lnTo>
                <a:cubicBezTo>
                  <a:pt x="6225977" y="5558731"/>
                  <a:pt x="6228457" y="5556250"/>
                  <a:pt x="6228457" y="5551290"/>
                </a:cubicBezTo>
                <a:close/>
                <a:moveTo>
                  <a:pt x="5781972" y="5551290"/>
                </a:moveTo>
                <a:lnTo>
                  <a:pt x="5804297" y="5551290"/>
                </a:lnTo>
                <a:lnTo>
                  <a:pt x="5804297" y="5558731"/>
                </a:lnTo>
                <a:cubicBezTo>
                  <a:pt x="5799335" y="5558731"/>
                  <a:pt x="5796855" y="5557491"/>
                  <a:pt x="5796855" y="5555010"/>
                </a:cubicBezTo>
                <a:cubicBezTo>
                  <a:pt x="5796855" y="5552530"/>
                  <a:pt x="5791894" y="5551290"/>
                  <a:pt x="5781972" y="5551290"/>
                </a:cubicBezTo>
                <a:close/>
                <a:moveTo>
                  <a:pt x="6451699" y="5543848"/>
                </a:moveTo>
                <a:cubicBezTo>
                  <a:pt x="6456660" y="5543848"/>
                  <a:pt x="6459140" y="5545088"/>
                  <a:pt x="6459140" y="5547569"/>
                </a:cubicBezTo>
                <a:cubicBezTo>
                  <a:pt x="6459140" y="5550049"/>
                  <a:pt x="6459140" y="5552530"/>
                  <a:pt x="6459140" y="5555010"/>
                </a:cubicBezTo>
                <a:cubicBezTo>
                  <a:pt x="6459140" y="5557491"/>
                  <a:pt x="6456660" y="5556250"/>
                  <a:pt x="6451699" y="5551290"/>
                </a:cubicBezTo>
                <a:close/>
                <a:moveTo>
                  <a:pt x="6399609" y="5543848"/>
                </a:moveTo>
                <a:cubicBezTo>
                  <a:pt x="6399609" y="5543848"/>
                  <a:pt x="6402089" y="5546329"/>
                  <a:pt x="6407051" y="5551290"/>
                </a:cubicBezTo>
                <a:lnTo>
                  <a:pt x="6407051" y="5558731"/>
                </a:lnTo>
                <a:cubicBezTo>
                  <a:pt x="6407051" y="5558731"/>
                  <a:pt x="6404570" y="5556250"/>
                  <a:pt x="6399609" y="5551290"/>
                </a:cubicBezTo>
                <a:close/>
                <a:moveTo>
                  <a:pt x="6362402" y="5543848"/>
                </a:moveTo>
                <a:cubicBezTo>
                  <a:pt x="6362402" y="5543848"/>
                  <a:pt x="6364882" y="5543848"/>
                  <a:pt x="6369844" y="5543848"/>
                </a:cubicBezTo>
                <a:cubicBezTo>
                  <a:pt x="6369844" y="5543848"/>
                  <a:pt x="6369844" y="5545088"/>
                  <a:pt x="6369844" y="5547569"/>
                </a:cubicBezTo>
                <a:cubicBezTo>
                  <a:pt x="6369844" y="5550049"/>
                  <a:pt x="6369844" y="5551290"/>
                  <a:pt x="6369844" y="5551290"/>
                </a:cubicBezTo>
                <a:cubicBezTo>
                  <a:pt x="6364882" y="5551290"/>
                  <a:pt x="6362402" y="5551290"/>
                  <a:pt x="6362402" y="5551290"/>
                </a:cubicBezTo>
                <a:cubicBezTo>
                  <a:pt x="6362402" y="5551290"/>
                  <a:pt x="6362402" y="5548809"/>
                  <a:pt x="6362402" y="5543848"/>
                </a:cubicBezTo>
                <a:close/>
                <a:moveTo>
                  <a:pt x="5856387" y="5543848"/>
                </a:moveTo>
                <a:cubicBezTo>
                  <a:pt x="5856387" y="5543848"/>
                  <a:pt x="5857627" y="5545088"/>
                  <a:pt x="5860107" y="5547569"/>
                </a:cubicBezTo>
                <a:cubicBezTo>
                  <a:pt x="5862587" y="5550049"/>
                  <a:pt x="5863828" y="5551290"/>
                  <a:pt x="5863828" y="5551290"/>
                </a:cubicBezTo>
                <a:cubicBezTo>
                  <a:pt x="5863828" y="5551290"/>
                  <a:pt x="5861348" y="5551290"/>
                  <a:pt x="5856387" y="5551290"/>
                </a:cubicBezTo>
                <a:cubicBezTo>
                  <a:pt x="5856387" y="5551290"/>
                  <a:pt x="5856387" y="5548809"/>
                  <a:pt x="5856387" y="5543848"/>
                </a:cubicBezTo>
                <a:close/>
                <a:moveTo>
                  <a:pt x="5668956" y="5539197"/>
                </a:moveTo>
                <a:cubicBezTo>
                  <a:pt x="5671747" y="5539197"/>
                  <a:pt x="5675932" y="5541988"/>
                  <a:pt x="5681513" y="5547569"/>
                </a:cubicBezTo>
                <a:cubicBezTo>
                  <a:pt x="5688955" y="5555010"/>
                  <a:pt x="5693916" y="5557491"/>
                  <a:pt x="5696396" y="5555010"/>
                </a:cubicBezTo>
                <a:cubicBezTo>
                  <a:pt x="5698876" y="5552530"/>
                  <a:pt x="5702597" y="5553770"/>
                  <a:pt x="5707558" y="5558731"/>
                </a:cubicBezTo>
                <a:cubicBezTo>
                  <a:pt x="5712520" y="5563692"/>
                  <a:pt x="5713759" y="5567412"/>
                  <a:pt x="5711279" y="5569893"/>
                </a:cubicBezTo>
                <a:cubicBezTo>
                  <a:pt x="5708799" y="5572374"/>
                  <a:pt x="5706318" y="5572374"/>
                  <a:pt x="5703838" y="5569893"/>
                </a:cubicBezTo>
                <a:cubicBezTo>
                  <a:pt x="5701358" y="5567412"/>
                  <a:pt x="5697637" y="5563692"/>
                  <a:pt x="5692676" y="5558731"/>
                </a:cubicBezTo>
                <a:cubicBezTo>
                  <a:pt x="5672831" y="5548809"/>
                  <a:pt x="5664151" y="5542608"/>
                  <a:pt x="5666631" y="5540127"/>
                </a:cubicBezTo>
                <a:cubicBezTo>
                  <a:pt x="5667251" y="5539507"/>
                  <a:pt x="5668026" y="5539197"/>
                  <a:pt x="5668956" y="5539197"/>
                </a:cubicBezTo>
                <a:close/>
                <a:moveTo>
                  <a:pt x="6235898" y="5536407"/>
                </a:moveTo>
                <a:lnTo>
                  <a:pt x="6235898" y="5543848"/>
                </a:lnTo>
                <a:cubicBezTo>
                  <a:pt x="6235898" y="5543848"/>
                  <a:pt x="6234658" y="5542608"/>
                  <a:pt x="6232178" y="5540127"/>
                </a:cubicBezTo>
                <a:cubicBezTo>
                  <a:pt x="6229697" y="5537647"/>
                  <a:pt x="6230937" y="5536407"/>
                  <a:pt x="6235898" y="5536407"/>
                </a:cubicBezTo>
                <a:close/>
                <a:moveTo>
                  <a:pt x="6191250" y="5536407"/>
                </a:moveTo>
                <a:cubicBezTo>
                  <a:pt x="6196211" y="5541367"/>
                  <a:pt x="6198691" y="5543848"/>
                  <a:pt x="6198691" y="5543848"/>
                </a:cubicBezTo>
                <a:cubicBezTo>
                  <a:pt x="6198691" y="5543848"/>
                  <a:pt x="6197451" y="5543848"/>
                  <a:pt x="6194971" y="5543848"/>
                </a:cubicBezTo>
                <a:cubicBezTo>
                  <a:pt x="6192490" y="5543848"/>
                  <a:pt x="6191250" y="5541367"/>
                  <a:pt x="6191250" y="5536407"/>
                </a:cubicBezTo>
                <a:close/>
                <a:moveTo>
                  <a:pt x="6382866" y="5532686"/>
                </a:moveTo>
                <a:cubicBezTo>
                  <a:pt x="6384106" y="5532686"/>
                  <a:pt x="6384726" y="5533927"/>
                  <a:pt x="6384726" y="5536407"/>
                </a:cubicBezTo>
                <a:lnTo>
                  <a:pt x="6377285" y="5536407"/>
                </a:lnTo>
                <a:cubicBezTo>
                  <a:pt x="6379766" y="5533927"/>
                  <a:pt x="6381626" y="5532686"/>
                  <a:pt x="6382866" y="5532686"/>
                </a:cubicBezTo>
                <a:close/>
                <a:moveTo>
                  <a:pt x="6436816" y="5528965"/>
                </a:moveTo>
                <a:cubicBezTo>
                  <a:pt x="6436816" y="5528965"/>
                  <a:pt x="6439296" y="5531446"/>
                  <a:pt x="6444258" y="5536407"/>
                </a:cubicBezTo>
                <a:cubicBezTo>
                  <a:pt x="6444258" y="5541367"/>
                  <a:pt x="6444258" y="5543848"/>
                  <a:pt x="6444258" y="5543848"/>
                </a:cubicBezTo>
                <a:cubicBezTo>
                  <a:pt x="6439296" y="5543848"/>
                  <a:pt x="6434336" y="5541367"/>
                  <a:pt x="6429375" y="5536407"/>
                </a:cubicBezTo>
                <a:cubicBezTo>
                  <a:pt x="6429375" y="5531446"/>
                  <a:pt x="6431855" y="5528965"/>
                  <a:pt x="6436816" y="5528965"/>
                </a:cubicBezTo>
                <a:close/>
                <a:moveTo>
                  <a:pt x="6198691" y="5528965"/>
                </a:moveTo>
                <a:cubicBezTo>
                  <a:pt x="6198691" y="5528965"/>
                  <a:pt x="6202412" y="5531446"/>
                  <a:pt x="6209853" y="5536407"/>
                </a:cubicBezTo>
                <a:cubicBezTo>
                  <a:pt x="6217295" y="5541367"/>
                  <a:pt x="6219775" y="5543848"/>
                  <a:pt x="6217295" y="5543848"/>
                </a:cubicBezTo>
                <a:cubicBezTo>
                  <a:pt x="6214815" y="5543848"/>
                  <a:pt x="6213574" y="5543848"/>
                  <a:pt x="6213574" y="5543848"/>
                </a:cubicBezTo>
                <a:cubicBezTo>
                  <a:pt x="6208613" y="5538887"/>
                  <a:pt x="6206133" y="5536407"/>
                  <a:pt x="6206133" y="5536407"/>
                </a:cubicBezTo>
                <a:cubicBezTo>
                  <a:pt x="6206133" y="5536407"/>
                  <a:pt x="6204892" y="5536407"/>
                  <a:pt x="6202412" y="5536407"/>
                </a:cubicBezTo>
                <a:cubicBezTo>
                  <a:pt x="6199932" y="5536407"/>
                  <a:pt x="6198691" y="5533926"/>
                  <a:pt x="6198691" y="5528965"/>
                </a:cubicBezTo>
                <a:close/>
                <a:moveTo>
                  <a:pt x="6124277" y="5528965"/>
                </a:moveTo>
                <a:lnTo>
                  <a:pt x="6139160" y="5528965"/>
                </a:lnTo>
                <a:cubicBezTo>
                  <a:pt x="6144121" y="5533926"/>
                  <a:pt x="6144121" y="5536407"/>
                  <a:pt x="6139160" y="5536407"/>
                </a:cubicBezTo>
                <a:cubicBezTo>
                  <a:pt x="6134199" y="5536407"/>
                  <a:pt x="6130478" y="5535167"/>
                  <a:pt x="6127998" y="5532686"/>
                </a:cubicBezTo>
                <a:cubicBezTo>
                  <a:pt x="6125518" y="5530205"/>
                  <a:pt x="6124277" y="5528965"/>
                  <a:pt x="6124277" y="5528965"/>
                </a:cubicBezTo>
                <a:close/>
                <a:moveTo>
                  <a:pt x="6250781" y="5521524"/>
                </a:moveTo>
                <a:cubicBezTo>
                  <a:pt x="6250781" y="5526485"/>
                  <a:pt x="6250781" y="5528965"/>
                  <a:pt x="6250781" y="5528965"/>
                </a:cubicBezTo>
                <a:cubicBezTo>
                  <a:pt x="6250781" y="5528965"/>
                  <a:pt x="6250781" y="5531446"/>
                  <a:pt x="6250781" y="5536407"/>
                </a:cubicBezTo>
                <a:lnTo>
                  <a:pt x="6258222" y="5543848"/>
                </a:lnTo>
                <a:cubicBezTo>
                  <a:pt x="6258222" y="5543848"/>
                  <a:pt x="6258222" y="5542608"/>
                  <a:pt x="6258222" y="5540127"/>
                </a:cubicBezTo>
                <a:cubicBezTo>
                  <a:pt x="6258222" y="5537647"/>
                  <a:pt x="6258222" y="5533926"/>
                  <a:pt x="6258222" y="5528965"/>
                </a:cubicBezTo>
                <a:close/>
                <a:moveTo>
                  <a:pt x="5826621" y="5521524"/>
                </a:moveTo>
                <a:lnTo>
                  <a:pt x="5834062" y="5521524"/>
                </a:lnTo>
                <a:cubicBezTo>
                  <a:pt x="5834062" y="5526485"/>
                  <a:pt x="5832822" y="5528965"/>
                  <a:pt x="5830342" y="5528965"/>
                </a:cubicBezTo>
                <a:cubicBezTo>
                  <a:pt x="5827862" y="5528965"/>
                  <a:pt x="5826621" y="5528965"/>
                  <a:pt x="5826621" y="5528965"/>
                </a:cubicBezTo>
                <a:cubicBezTo>
                  <a:pt x="5826621" y="5528965"/>
                  <a:pt x="5826621" y="5526485"/>
                  <a:pt x="5826621" y="5521524"/>
                </a:cubicBezTo>
                <a:close/>
                <a:moveTo>
                  <a:pt x="6362402" y="5514083"/>
                </a:moveTo>
                <a:cubicBezTo>
                  <a:pt x="6367363" y="5519043"/>
                  <a:pt x="6368603" y="5522764"/>
                  <a:pt x="6366123" y="5525245"/>
                </a:cubicBezTo>
                <a:cubicBezTo>
                  <a:pt x="6363643" y="5527725"/>
                  <a:pt x="6359922" y="5526485"/>
                  <a:pt x="6354961" y="5521524"/>
                </a:cubicBezTo>
                <a:close/>
                <a:moveTo>
                  <a:pt x="6299150" y="5506641"/>
                </a:moveTo>
                <a:cubicBezTo>
                  <a:pt x="6301630" y="5506641"/>
                  <a:pt x="6305351" y="5507881"/>
                  <a:pt x="6310312" y="5510362"/>
                </a:cubicBezTo>
                <a:cubicBezTo>
                  <a:pt x="6315274" y="5512842"/>
                  <a:pt x="6322715" y="5519043"/>
                  <a:pt x="6332637" y="5528965"/>
                </a:cubicBezTo>
                <a:lnTo>
                  <a:pt x="6325195" y="5528965"/>
                </a:lnTo>
                <a:cubicBezTo>
                  <a:pt x="6305351" y="5514083"/>
                  <a:pt x="6296670" y="5506641"/>
                  <a:pt x="6299150" y="5506641"/>
                </a:cubicBezTo>
                <a:close/>
                <a:moveTo>
                  <a:pt x="5737324" y="5506641"/>
                </a:moveTo>
                <a:lnTo>
                  <a:pt x="5744765" y="5506641"/>
                </a:lnTo>
                <a:lnTo>
                  <a:pt x="5737324" y="5514083"/>
                </a:lnTo>
                <a:cubicBezTo>
                  <a:pt x="5737324" y="5514083"/>
                  <a:pt x="5737324" y="5511602"/>
                  <a:pt x="5737324" y="5506641"/>
                </a:cubicBezTo>
                <a:close/>
                <a:moveTo>
                  <a:pt x="5677793" y="5506641"/>
                </a:moveTo>
                <a:lnTo>
                  <a:pt x="5685234" y="5514083"/>
                </a:lnTo>
                <a:lnTo>
                  <a:pt x="5677793" y="5514083"/>
                </a:lnTo>
                <a:cubicBezTo>
                  <a:pt x="5672831" y="5514083"/>
                  <a:pt x="5672831" y="5511602"/>
                  <a:pt x="5677793" y="5506641"/>
                </a:cubicBezTo>
                <a:close/>
                <a:moveTo>
                  <a:pt x="6436816" y="5499200"/>
                </a:moveTo>
                <a:lnTo>
                  <a:pt x="6444258" y="5506641"/>
                </a:lnTo>
                <a:lnTo>
                  <a:pt x="6436816" y="5506641"/>
                </a:lnTo>
                <a:cubicBezTo>
                  <a:pt x="6436816" y="5501680"/>
                  <a:pt x="6436816" y="5499200"/>
                  <a:pt x="6436816" y="5499200"/>
                </a:cubicBezTo>
                <a:close/>
                <a:moveTo>
                  <a:pt x="6079629" y="5499200"/>
                </a:moveTo>
                <a:lnTo>
                  <a:pt x="6094512" y="5499200"/>
                </a:lnTo>
                <a:cubicBezTo>
                  <a:pt x="6099473" y="5499200"/>
                  <a:pt x="6101953" y="5501680"/>
                  <a:pt x="6101953" y="5506641"/>
                </a:cubicBezTo>
                <a:cubicBezTo>
                  <a:pt x="6101953" y="5511602"/>
                  <a:pt x="6104433" y="5514083"/>
                  <a:pt x="6109394" y="5514083"/>
                </a:cubicBezTo>
                <a:lnTo>
                  <a:pt x="6109394" y="5521524"/>
                </a:lnTo>
                <a:lnTo>
                  <a:pt x="6101953" y="5514083"/>
                </a:lnTo>
                <a:cubicBezTo>
                  <a:pt x="6096992" y="5509122"/>
                  <a:pt x="6092031" y="5506641"/>
                  <a:pt x="6087070" y="5506641"/>
                </a:cubicBezTo>
                <a:cubicBezTo>
                  <a:pt x="6082109" y="5506641"/>
                  <a:pt x="6079629" y="5504160"/>
                  <a:pt x="6079629" y="5499200"/>
                </a:cubicBezTo>
                <a:close/>
                <a:moveTo>
                  <a:pt x="5558730" y="5499200"/>
                </a:moveTo>
                <a:cubicBezTo>
                  <a:pt x="5558730" y="5499200"/>
                  <a:pt x="5561210" y="5501680"/>
                  <a:pt x="5566172" y="5506641"/>
                </a:cubicBezTo>
                <a:lnTo>
                  <a:pt x="5558730" y="5506641"/>
                </a:lnTo>
                <a:close/>
                <a:moveTo>
                  <a:pt x="6362402" y="5491758"/>
                </a:moveTo>
                <a:lnTo>
                  <a:pt x="6369844" y="5499200"/>
                </a:lnTo>
                <a:cubicBezTo>
                  <a:pt x="6369844" y="5504160"/>
                  <a:pt x="6367363" y="5504160"/>
                  <a:pt x="6362402" y="5499200"/>
                </a:cubicBezTo>
                <a:close/>
                <a:moveTo>
                  <a:pt x="6317754" y="5491758"/>
                </a:moveTo>
                <a:cubicBezTo>
                  <a:pt x="6322715" y="5491758"/>
                  <a:pt x="6326436" y="5492999"/>
                  <a:pt x="6328916" y="5495479"/>
                </a:cubicBezTo>
                <a:cubicBezTo>
                  <a:pt x="6331396" y="5497960"/>
                  <a:pt x="6332637" y="5499200"/>
                  <a:pt x="6332637" y="5499200"/>
                </a:cubicBezTo>
                <a:cubicBezTo>
                  <a:pt x="6337598" y="5499200"/>
                  <a:pt x="6341319" y="5500440"/>
                  <a:pt x="6343799" y="5502920"/>
                </a:cubicBezTo>
                <a:cubicBezTo>
                  <a:pt x="6346279" y="5505401"/>
                  <a:pt x="6347519" y="5507881"/>
                  <a:pt x="6347519" y="5510362"/>
                </a:cubicBezTo>
                <a:cubicBezTo>
                  <a:pt x="6347519" y="5512842"/>
                  <a:pt x="6345039" y="5511602"/>
                  <a:pt x="6340078" y="5506641"/>
                </a:cubicBezTo>
                <a:cubicBezTo>
                  <a:pt x="6335117" y="5501680"/>
                  <a:pt x="6331396" y="5499200"/>
                  <a:pt x="6328916" y="5499200"/>
                </a:cubicBezTo>
                <a:cubicBezTo>
                  <a:pt x="6326436" y="5499200"/>
                  <a:pt x="6327675" y="5501680"/>
                  <a:pt x="6332637" y="5506641"/>
                </a:cubicBezTo>
                <a:lnTo>
                  <a:pt x="6325195" y="5499200"/>
                </a:lnTo>
                <a:cubicBezTo>
                  <a:pt x="6320234" y="5499200"/>
                  <a:pt x="6317754" y="5497960"/>
                  <a:pt x="6317754" y="5495479"/>
                </a:cubicBezTo>
                <a:cubicBezTo>
                  <a:pt x="6317754" y="5492999"/>
                  <a:pt x="6317754" y="5491758"/>
                  <a:pt x="6317754" y="5491758"/>
                </a:cubicBezTo>
                <a:close/>
                <a:moveTo>
                  <a:pt x="6429375" y="5476875"/>
                </a:moveTo>
                <a:cubicBezTo>
                  <a:pt x="6429375" y="5476875"/>
                  <a:pt x="6429375" y="5478116"/>
                  <a:pt x="6429375" y="5480596"/>
                </a:cubicBezTo>
                <a:cubicBezTo>
                  <a:pt x="6429375" y="5483077"/>
                  <a:pt x="6429375" y="5484317"/>
                  <a:pt x="6429375" y="5484317"/>
                </a:cubicBezTo>
                <a:cubicBezTo>
                  <a:pt x="6429375" y="5484317"/>
                  <a:pt x="6428134" y="5483077"/>
                  <a:pt x="6425654" y="5480596"/>
                </a:cubicBezTo>
                <a:cubicBezTo>
                  <a:pt x="6423174" y="5478116"/>
                  <a:pt x="6424413" y="5476875"/>
                  <a:pt x="6429375" y="5476875"/>
                </a:cubicBezTo>
                <a:close/>
                <a:moveTo>
                  <a:pt x="6064746" y="5476875"/>
                </a:moveTo>
                <a:lnTo>
                  <a:pt x="6072187" y="5476875"/>
                </a:lnTo>
                <a:cubicBezTo>
                  <a:pt x="6072187" y="5481837"/>
                  <a:pt x="6072187" y="5484317"/>
                  <a:pt x="6072187" y="5484317"/>
                </a:cubicBezTo>
                <a:cubicBezTo>
                  <a:pt x="6072187" y="5484317"/>
                  <a:pt x="6070947" y="5484317"/>
                  <a:pt x="6068467" y="5484317"/>
                </a:cubicBezTo>
                <a:cubicBezTo>
                  <a:pt x="6065987" y="5484317"/>
                  <a:pt x="6064746" y="5481837"/>
                  <a:pt x="6064746" y="5476875"/>
                </a:cubicBezTo>
                <a:close/>
                <a:moveTo>
                  <a:pt x="6146601" y="5473155"/>
                </a:moveTo>
                <a:cubicBezTo>
                  <a:pt x="6149081" y="5473155"/>
                  <a:pt x="6151562" y="5474395"/>
                  <a:pt x="6154043" y="5476875"/>
                </a:cubicBezTo>
                <a:cubicBezTo>
                  <a:pt x="6159004" y="5481837"/>
                  <a:pt x="6166445" y="5488038"/>
                  <a:pt x="6176367" y="5495479"/>
                </a:cubicBezTo>
                <a:cubicBezTo>
                  <a:pt x="6186288" y="5502920"/>
                  <a:pt x="6193730" y="5506641"/>
                  <a:pt x="6198691" y="5506641"/>
                </a:cubicBezTo>
                <a:cubicBezTo>
                  <a:pt x="6203653" y="5506641"/>
                  <a:pt x="6206133" y="5509122"/>
                  <a:pt x="6206133" y="5514083"/>
                </a:cubicBezTo>
                <a:lnTo>
                  <a:pt x="6198691" y="5514083"/>
                </a:lnTo>
                <a:lnTo>
                  <a:pt x="6191250" y="5514083"/>
                </a:lnTo>
                <a:cubicBezTo>
                  <a:pt x="6181328" y="5504160"/>
                  <a:pt x="6173887" y="5499200"/>
                  <a:pt x="6168926" y="5499200"/>
                </a:cubicBezTo>
                <a:cubicBezTo>
                  <a:pt x="6163964" y="5499200"/>
                  <a:pt x="6159004" y="5496719"/>
                  <a:pt x="6154043" y="5491758"/>
                </a:cubicBezTo>
                <a:cubicBezTo>
                  <a:pt x="6159004" y="5501680"/>
                  <a:pt x="6163964" y="5506641"/>
                  <a:pt x="6168926" y="5506641"/>
                </a:cubicBezTo>
                <a:cubicBezTo>
                  <a:pt x="6173887" y="5506641"/>
                  <a:pt x="6178847" y="5509122"/>
                  <a:pt x="6183808" y="5514083"/>
                </a:cubicBezTo>
                <a:lnTo>
                  <a:pt x="6176367" y="5528965"/>
                </a:lnTo>
                <a:cubicBezTo>
                  <a:pt x="6171406" y="5524005"/>
                  <a:pt x="6166445" y="5521524"/>
                  <a:pt x="6161484" y="5521524"/>
                </a:cubicBezTo>
                <a:lnTo>
                  <a:pt x="6146601" y="5506641"/>
                </a:lnTo>
                <a:cubicBezTo>
                  <a:pt x="6146601" y="5506641"/>
                  <a:pt x="6145361" y="5506641"/>
                  <a:pt x="6142881" y="5506641"/>
                </a:cubicBezTo>
                <a:cubicBezTo>
                  <a:pt x="6140401" y="5506641"/>
                  <a:pt x="6139160" y="5504160"/>
                  <a:pt x="6139160" y="5499200"/>
                </a:cubicBezTo>
                <a:cubicBezTo>
                  <a:pt x="6134199" y="5499200"/>
                  <a:pt x="6129238" y="5499200"/>
                  <a:pt x="6124277" y="5499200"/>
                </a:cubicBezTo>
                <a:lnTo>
                  <a:pt x="6116836" y="5491758"/>
                </a:lnTo>
                <a:cubicBezTo>
                  <a:pt x="6116836" y="5491758"/>
                  <a:pt x="6115595" y="5491758"/>
                  <a:pt x="6113115" y="5491758"/>
                </a:cubicBezTo>
                <a:cubicBezTo>
                  <a:pt x="6110635" y="5491758"/>
                  <a:pt x="6109394" y="5490518"/>
                  <a:pt x="6109394" y="5488038"/>
                </a:cubicBezTo>
                <a:cubicBezTo>
                  <a:pt x="6109394" y="5485558"/>
                  <a:pt x="6106914" y="5484317"/>
                  <a:pt x="6101953" y="5484317"/>
                </a:cubicBezTo>
                <a:lnTo>
                  <a:pt x="6109394" y="5484317"/>
                </a:lnTo>
                <a:cubicBezTo>
                  <a:pt x="6114356" y="5484317"/>
                  <a:pt x="6116836" y="5484317"/>
                  <a:pt x="6116836" y="5484317"/>
                </a:cubicBezTo>
                <a:cubicBezTo>
                  <a:pt x="6121797" y="5484317"/>
                  <a:pt x="6125518" y="5484317"/>
                  <a:pt x="6127998" y="5484317"/>
                </a:cubicBezTo>
                <a:cubicBezTo>
                  <a:pt x="6130478" y="5484317"/>
                  <a:pt x="6134199" y="5481837"/>
                  <a:pt x="6139160" y="5476875"/>
                </a:cubicBezTo>
                <a:cubicBezTo>
                  <a:pt x="6141641" y="5474395"/>
                  <a:pt x="6144121" y="5473155"/>
                  <a:pt x="6146601" y="5473155"/>
                </a:cubicBezTo>
                <a:close/>
                <a:moveTo>
                  <a:pt x="5729883" y="5469434"/>
                </a:moveTo>
                <a:cubicBezTo>
                  <a:pt x="5729883" y="5469434"/>
                  <a:pt x="5732363" y="5469434"/>
                  <a:pt x="5737324" y="5469434"/>
                </a:cubicBezTo>
                <a:cubicBezTo>
                  <a:pt x="5737324" y="5469434"/>
                  <a:pt x="5737324" y="5471915"/>
                  <a:pt x="5737324" y="5476875"/>
                </a:cubicBezTo>
                <a:close/>
                <a:moveTo>
                  <a:pt x="5514082" y="5469434"/>
                </a:moveTo>
                <a:cubicBezTo>
                  <a:pt x="5519043" y="5469434"/>
                  <a:pt x="5522764" y="5470674"/>
                  <a:pt x="5525244" y="5473155"/>
                </a:cubicBezTo>
                <a:cubicBezTo>
                  <a:pt x="5527724" y="5475635"/>
                  <a:pt x="5528965" y="5476875"/>
                  <a:pt x="5528965" y="5476875"/>
                </a:cubicBezTo>
                <a:lnTo>
                  <a:pt x="5528965" y="5484317"/>
                </a:lnTo>
                <a:cubicBezTo>
                  <a:pt x="5528965" y="5484317"/>
                  <a:pt x="5526485" y="5481837"/>
                  <a:pt x="5521523" y="5476875"/>
                </a:cubicBezTo>
                <a:close/>
                <a:moveTo>
                  <a:pt x="6414492" y="5461993"/>
                </a:moveTo>
                <a:lnTo>
                  <a:pt x="6436816" y="5469434"/>
                </a:lnTo>
                <a:lnTo>
                  <a:pt x="6429375" y="5469434"/>
                </a:lnTo>
                <a:cubicBezTo>
                  <a:pt x="6424413" y="5464473"/>
                  <a:pt x="6419453" y="5464473"/>
                  <a:pt x="6414492" y="5469434"/>
                </a:cubicBezTo>
                <a:close/>
                <a:moveTo>
                  <a:pt x="6206133" y="5461993"/>
                </a:moveTo>
                <a:lnTo>
                  <a:pt x="6213574" y="5476875"/>
                </a:lnTo>
                <a:cubicBezTo>
                  <a:pt x="6223496" y="5481837"/>
                  <a:pt x="6228457" y="5484317"/>
                  <a:pt x="6228457" y="5484317"/>
                </a:cubicBezTo>
                <a:cubicBezTo>
                  <a:pt x="6233418" y="5484317"/>
                  <a:pt x="6235898" y="5484317"/>
                  <a:pt x="6235898" y="5484317"/>
                </a:cubicBezTo>
                <a:cubicBezTo>
                  <a:pt x="6235898" y="5489278"/>
                  <a:pt x="6238378" y="5491758"/>
                  <a:pt x="6243340" y="5491758"/>
                </a:cubicBezTo>
                <a:lnTo>
                  <a:pt x="6235898" y="5476875"/>
                </a:lnTo>
                <a:cubicBezTo>
                  <a:pt x="6225977" y="5471915"/>
                  <a:pt x="6218535" y="5469434"/>
                  <a:pt x="6213574" y="5469434"/>
                </a:cubicBezTo>
                <a:close/>
                <a:moveTo>
                  <a:pt x="6049863" y="5461993"/>
                </a:moveTo>
                <a:lnTo>
                  <a:pt x="6057304" y="5469434"/>
                </a:lnTo>
                <a:cubicBezTo>
                  <a:pt x="6062266" y="5474395"/>
                  <a:pt x="6059785" y="5476875"/>
                  <a:pt x="6049863" y="5476875"/>
                </a:cubicBezTo>
                <a:cubicBezTo>
                  <a:pt x="6049863" y="5471915"/>
                  <a:pt x="6049863" y="5469434"/>
                  <a:pt x="6049863" y="5469434"/>
                </a:cubicBezTo>
                <a:cubicBezTo>
                  <a:pt x="6044902" y="5469434"/>
                  <a:pt x="6044902" y="5466953"/>
                  <a:pt x="6049863" y="5461993"/>
                </a:cubicBezTo>
                <a:close/>
                <a:moveTo>
                  <a:pt x="6258222" y="5454551"/>
                </a:moveTo>
                <a:cubicBezTo>
                  <a:pt x="6258222" y="5454551"/>
                  <a:pt x="6258222" y="5455791"/>
                  <a:pt x="6258222" y="5458272"/>
                </a:cubicBezTo>
                <a:cubicBezTo>
                  <a:pt x="6258222" y="5460753"/>
                  <a:pt x="6260703" y="5461993"/>
                  <a:pt x="6265664" y="5461993"/>
                </a:cubicBezTo>
                <a:cubicBezTo>
                  <a:pt x="6265664" y="5461993"/>
                  <a:pt x="6264423" y="5460753"/>
                  <a:pt x="6261943" y="5458272"/>
                </a:cubicBezTo>
                <a:cubicBezTo>
                  <a:pt x="6259463" y="5455791"/>
                  <a:pt x="6258222" y="5454551"/>
                  <a:pt x="6258222" y="5454551"/>
                </a:cubicBezTo>
                <a:close/>
                <a:moveTo>
                  <a:pt x="5574543" y="5450831"/>
                </a:moveTo>
                <a:cubicBezTo>
                  <a:pt x="5576403" y="5450831"/>
                  <a:pt x="5578574" y="5452071"/>
                  <a:pt x="5581054" y="5454551"/>
                </a:cubicBezTo>
                <a:cubicBezTo>
                  <a:pt x="5590976" y="5464473"/>
                  <a:pt x="5603379" y="5471915"/>
                  <a:pt x="5618262" y="5476875"/>
                </a:cubicBezTo>
                <a:cubicBezTo>
                  <a:pt x="5628183" y="5481837"/>
                  <a:pt x="5633144" y="5484317"/>
                  <a:pt x="5633144" y="5484317"/>
                </a:cubicBezTo>
                <a:lnTo>
                  <a:pt x="5603379" y="5476875"/>
                </a:lnTo>
                <a:lnTo>
                  <a:pt x="5588496" y="5469434"/>
                </a:lnTo>
                <a:lnTo>
                  <a:pt x="5610820" y="5499200"/>
                </a:lnTo>
                <a:cubicBezTo>
                  <a:pt x="5605859" y="5499200"/>
                  <a:pt x="5603379" y="5496719"/>
                  <a:pt x="5603379" y="5491758"/>
                </a:cubicBezTo>
                <a:lnTo>
                  <a:pt x="5558730" y="5476875"/>
                </a:lnTo>
                <a:cubicBezTo>
                  <a:pt x="5548809" y="5471915"/>
                  <a:pt x="5548809" y="5469434"/>
                  <a:pt x="5558730" y="5469434"/>
                </a:cubicBezTo>
                <a:cubicBezTo>
                  <a:pt x="5563692" y="5464473"/>
                  <a:pt x="5567412" y="5459512"/>
                  <a:pt x="5569892" y="5454551"/>
                </a:cubicBezTo>
                <a:cubicBezTo>
                  <a:pt x="5571132" y="5452071"/>
                  <a:pt x="5572682" y="5450831"/>
                  <a:pt x="5574543" y="5450831"/>
                </a:cubicBezTo>
                <a:close/>
                <a:moveTo>
                  <a:pt x="6020097" y="5447110"/>
                </a:moveTo>
                <a:cubicBezTo>
                  <a:pt x="6030019" y="5447110"/>
                  <a:pt x="6033740" y="5449591"/>
                  <a:pt x="6031260" y="5454551"/>
                </a:cubicBezTo>
                <a:cubicBezTo>
                  <a:pt x="6028779" y="5459512"/>
                  <a:pt x="6030019" y="5461993"/>
                  <a:pt x="6034980" y="5461993"/>
                </a:cubicBezTo>
                <a:cubicBezTo>
                  <a:pt x="6039942" y="5461993"/>
                  <a:pt x="6042422" y="5464473"/>
                  <a:pt x="6042422" y="5469434"/>
                </a:cubicBezTo>
                <a:cubicBezTo>
                  <a:pt x="6032500" y="5469434"/>
                  <a:pt x="6025059" y="5466953"/>
                  <a:pt x="6020097" y="5461993"/>
                </a:cubicBezTo>
                <a:cubicBezTo>
                  <a:pt x="6015136" y="5457032"/>
                  <a:pt x="6011415" y="5455791"/>
                  <a:pt x="6008935" y="5458272"/>
                </a:cubicBezTo>
                <a:cubicBezTo>
                  <a:pt x="6006455" y="5460753"/>
                  <a:pt x="6005215" y="5460753"/>
                  <a:pt x="6005215" y="5458272"/>
                </a:cubicBezTo>
                <a:cubicBezTo>
                  <a:pt x="6005215" y="5455791"/>
                  <a:pt x="6007695" y="5454551"/>
                  <a:pt x="6012656" y="5454551"/>
                </a:cubicBezTo>
                <a:close/>
                <a:moveTo>
                  <a:pt x="6176367" y="5439668"/>
                </a:moveTo>
                <a:cubicBezTo>
                  <a:pt x="6176367" y="5444629"/>
                  <a:pt x="6177608" y="5447110"/>
                  <a:pt x="6180088" y="5447110"/>
                </a:cubicBezTo>
                <a:cubicBezTo>
                  <a:pt x="6182568" y="5447110"/>
                  <a:pt x="6183808" y="5447110"/>
                  <a:pt x="6183808" y="5447110"/>
                </a:cubicBezTo>
                <a:cubicBezTo>
                  <a:pt x="6183808" y="5447110"/>
                  <a:pt x="6183808" y="5444629"/>
                  <a:pt x="6183808" y="5439668"/>
                </a:cubicBezTo>
                <a:cubicBezTo>
                  <a:pt x="6183808" y="5439668"/>
                  <a:pt x="6181328" y="5439668"/>
                  <a:pt x="6176367" y="5439668"/>
                </a:cubicBezTo>
                <a:close/>
                <a:moveTo>
                  <a:pt x="6154043" y="5439668"/>
                </a:moveTo>
                <a:cubicBezTo>
                  <a:pt x="6154043" y="5444629"/>
                  <a:pt x="6156523" y="5447110"/>
                  <a:pt x="6161484" y="5447110"/>
                </a:cubicBezTo>
                <a:cubicBezTo>
                  <a:pt x="6161484" y="5442149"/>
                  <a:pt x="6161484" y="5439668"/>
                  <a:pt x="6161484" y="5439668"/>
                </a:cubicBezTo>
                <a:cubicBezTo>
                  <a:pt x="6161484" y="5439668"/>
                  <a:pt x="6160244" y="5439668"/>
                  <a:pt x="6157763" y="5439668"/>
                </a:cubicBezTo>
                <a:cubicBezTo>
                  <a:pt x="6155283" y="5439668"/>
                  <a:pt x="6154043" y="5439668"/>
                  <a:pt x="6154043" y="5439668"/>
                </a:cubicBezTo>
                <a:close/>
                <a:moveTo>
                  <a:pt x="5484316" y="5439668"/>
                </a:moveTo>
                <a:cubicBezTo>
                  <a:pt x="5484316" y="5439668"/>
                  <a:pt x="5484316" y="5440908"/>
                  <a:pt x="5484316" y="5443389"/>
                </a:cubicBezTo>
                <a:cubicBezTo>
                  <a:pt x="5484316" y="5445870"/>
                  <a:pt x="5481836" y="5447110"/>
                  <a:pt x="5476875" y="5447110"/>
                </a:cubicBezTo>
                <a:cubicBezTo>
                  <a:pt x="5476875" y="5447110"/>
                  <a:pt x="5478115" y="5445870"/>
                  <a:pt x="5480596" y="5443389"/>
                </a:cubicBezTo>
                <a:cubicBezTo>
                  <a:pt x="5483076" y="5440908"/>
                  <a:pt x="5484316" y="5439668"/>
                  <a:pt x="5484316" y="5439668"/>
                </a:cubicBezTo>
                <a:close/>
                <a:moveTo>
                  <a:pt x="6243340" y="5432227"/>
                </a:moveTo>
                <a:lnTo>
                  <a:pt x="6258222" y="5432227"/>
                </a:lnTo>
                <a:lnTo>
                  <a:pt x="6258222" y="5439668"/>
                </a:lnTo>
                <a:cubicBezTo>
                  <a:pt x="6258222" y="5439668"/>
                  <a:pt x="6256982" y="5439668"/>
                  <a:pt x="6254502" y="5439668"/>
                </a:cubicBezTo>
                <a:cubicBezTo>
                  <a:pt x="6252022" y="5439668"/>
                  <a:pt x="6248301" y="5437188"/>
                  <a:pt x="6243340" y="5432227"/>
                </a:cubicBezTo>
                <a:close/>
                <a:moveTo>
                  <a:pt x="6362402" y="5424786"/>
                </a:moveTo>
                <a:lnTo>
                  <a:pt x="6392168" y="5447110"/>
                </a:lnTo>
                <a:lnTo>
                  <a:pt x="6377285" y="5439668"/>
                </a:lnTo>
                <a:cubicBezTo>
                  <a:pt x="6372324" y="5434708"/>
                  <a:pt x="6367363" y="5432227"/>
                  <a:pt x="6362402" y="5432227"/>
                </a:cubicBezTo>
                <a:close/>
                <a:moveTo>
                  <a:pt x="6094512" y="5424786"/>
                </a:moveTo>
                <a:lnTo>
                  <a:pt x="6087070" y="5432227"/>
                </a:lnTo>
                <a:cubicBezTo>
                  <a:pt x="6092031" y="5432227"/>
                  <a:pt x="6094512" y="5432227"/>
                  <a:pt x="6094512" y="5432227"/>
                </a:cubicBezTo>
                <a:lnTo>
                  <a:pt x="6094512" y="5439668"/>
                </a:lnTo>
                <a:lnTo>
                  <a:pt x="6116836" y="5447110"/>
                </a:lnTo>
                <a:lnTo>
                  <a:pt x="6109394" y="5432227"/>
                </a:lnTo>
                <a:cubicBezTo>
                  <a:pt x="6109394" y="5427266"/>
                  <a:pt x="6109394" y="5424786"/>
                  <a:pt x="6109394" y="5424786"/>
                </a:cubicBezTo>
                <a:close/>
                <a:moveTo>
                  <a:pt x="5953125" y="5417344"/>
                </a:moveTo>
                <a:cubicBezTo>
                  <a:pt x="5953125" y="5422305"/>
                  <a:pt x="5953125" y="5424786"/>
                  <a:pt x="5953125" y="5424786"/>
                </a:cubicBezTo>
                <a:cubicBezTo>
                  <a:pt x="5953125" y="5429746"/>
                  <a:pt x="5950645" y="5429746"/>
                  <a:pt x="5945683" y="5424786"/>
                </a:cubicBezTo>
                <a:close/>
                <a:moveTo>
                  <a:pt x="5915918" y="5417344"/>
                </a:moveTo>
                <a:cubicBezTo>
                  <a:pt x="5920879" y="5417344"/>
                  <a:pt x="5923359" y="5419825"/>
                  <a:pt x="5923359" y="5424786"/>
                </a:cubicBezTo>
                <a:lnTo>
                  <a:pt x="5915918" y="5424786"/>
                </a:lnTo>
                <a:close/>
                <a:moveTo>
                  <a:pt x="5454551" y="5417344"/>
                </a:moveTo>
                <a:cubicBezTo>
                  <a:pt x="5459512" y="5422305"/>
                  <a:pt x="5461992" y="5426026"/>
                  <a:pt x="5461992" y="5428506"/>
                </a:cubicBezTo>
                <a:cubicBezTo>
                  <a:pt x="5461992" y="5430987"/>
                  <a:pt x="5457031" y="5429746"/>
                  <a:pt x="5447109" y="5424786"/>
                </a:cubicBezTo>
                <a:close/>
                <a:moveTo>
                  <a:pt x="5690815" y="5413624"/>
                </a:moveTo>
                <a:cubicBezTo>
                  <a:pt x="5692056" y="5413624"/>
                  <a:pt x="5692676" y="5414864"/>
                  <a:pt x="5692676" y="5417344"/>
                </a:cubicBezTo>
                <a:lnTo>
                  <a:pt x="5685234" y="5417344"/>
                </a:lnTo>
                <a:cubicBezTo>
                  <a:pt x="5687715" y="5414864"/>
                  <a:pt x="5689575" y="5413624"/>
                  <a:pt x="5690815" y="5413624"/>
                </a:cubicBezTo>
                <a:close/>
                <a:moveTo>
                  <a:pt x="5655469" y="5409903"/>
                </a:moveTo>
                <a:cubicBezTo>
                  <a:pt x="5655469" y="5409903"/>
                  <a:pt x="5657949" y="5411143"/>
                  <a:pt x="5662910" y="5413624"/>
                </a:cubicBezTo>
                <a:cubicBezTo>
                  <a:pt x="5667871" y="5416104"/>
                  <a:pt x="5672831" y="5419825"/>
                  <a:pt x="5677793" y="5424786"/>
                </a:cubicBezTo>
                <a:lnTo>
                  <a:pt x="5715000" y="5454551"/>
                </a:lnTo>
                <a:lnTo>
                  <a:pt x="5722441" y="5461993"/>
                </a:lnTo>
                <a:cubicBezTo>
                  <a:pt x="5712520" y="5457032"/>
                  <a:pt x="5707558" y="5454551"/>
                  <a:pt x="5707558" y="5454551"/>
                </a:cubicBezTo>
                <a:close/>
                <a:moveTo>
                  <a:pt x="5588496" y="5409903"/>
                </a:moveTo>
                <a:lnTo>
                  <a:pt x="5581054" y="5417344"/>
                </a:lnTo>
                <a:lnTo>
                  <a:pt x="5588496" y="5424786"/>
                </a:lnTo>
                <a:close/>
                <a:moveTo>
                  <a:pt x="5609890" y="5406182"/>
                </a:moveTo>
                <a:cubicBezTo>
                  <a:pt x="5608030" y="5406182"/>
                  <a:pt x="5605859" y="5407423"/>
                  <a:pt x="5603379" y="5409903"/>
                </a:cubicBezTo>
                <a:cubicBezTo>
                  <a:pt x="5598417" y="5414864"/>
                  <a:pt x="5598417" y="5418584"/>
                  <a:pt x="5603379" y="5421065"/>
                </a:cubicBezTo>
                <a:cubicBezTo>
                  <a:pt x="5608340" y="5423546"/>
                  <a:pt x="5612061" y="5423546"/>
                  <a:pt x="5614541" y="5421065"/>
                </a:cubicBezTo>
                <a:cubicBezTo>
                  <a:pt x="5617021" y="5418584"/>
                  <a:pt x="5617021" y="5414864"/>
                  <a:pt x="5614541" y="5409903"/>
                </a:cubicBezTo>
                <a:cubicBezTo>
                  <a:pt x="5613301" y="5407423"/>
                  <a:pt x="5611750" y="5406182"/>
                  <a:pt x="5609890" y="5406182"/>
                </a:cubicBezTo>
                <a:close/>
                <a:moveTo>
                  <a:pt x="6317754" y="5402461"/>
                </a:moveTo>
                <a:cubicBezTo>
                  <a:pt x="6322715" y="5402461"/>
                  <a:pt x="6325195" y="5403701"/>
                  <a:pt x="6325195" y="5406182"/>
                </a:cubicBezTo>
                <a:cubicBezTo>
                  <a:pt x="6325195" y="5408663"/>
                  <a:pt x="6325195" y="5409903"/>
                  <a:pt x="6325195" y="5409903"/>
                </a:cubicBezTo>
                <a:cubicBezTo>
                  <a:pt x="6325195" y="5409903"/>
                  <a:pt x="6322715" y="5409903"/>
                  <a:pt x="6317754" y="5409903"/>
                </a:cubicBezTo>
                <a:cubicBezTo>
                  <a:pt x="6317754" y="5409903"/>
                  <a:pt x="6317754" y="5407422"/>
                  <a:pt x="6317754" y="5402461"/>
                </a:cubicBezTo>
                <a:close/>
                <a:moveTo>
                  <a:pt x="5424785" y="5402461"/>
                </a:moveTo>
                <a:lnTo>
                  <a:pt x="5432226" y="5402461"/>
                </a:lnTo>
                <a:cubicBezTo>
                  <a:pt x="5432226" y="5407422"/>
                  <a:pt x="5432226" y="5409903"/>
                  <a:pt x="5432226" y="5409903"/>
                </a:cubicBezTo>
                <a:close/>
                <a:moveTo>
                  <a:pt x="5938242" y="5395020"/>
                </a:moveTo>
                <a:lnTo>
                  <a:pt x="5945683" y="5395020"/>
                </a:lnTo>
                <a:lnTo>
                  <a:pt x="5960566" y="5395020"/>
                </a:lnTo>
                <a:cubicBezTo>
                  <a:pt x="5960566" y="5395020"/>
                  <a:pt x="5960566" y="5397501"/>
                  <a:pt x="5960566" y="5402461"/>
                </a:cubicBezTo>
                <a:lnTo>
                  <a:pt x="5968008" y="5409903"/>
                </a:lnTo>
                <a:lnTo>
                  <a:pt x="5975449" y="5409903"/>
                </a:lnTo>
                <a:lnTo>
                  <a:pt x="5975449" y="5402461"/>
                </a:lnTo>
                <a:cubicBezTo>
                  <a:pt x="5980410" y="5407422"/>
                  <a:pt x="5982890" y="5409903"/>
                  <a:pt x="5982890" y="5409903"/>
                </a:cubicBezTo>
                <a:lnTo>
                  <a:pt x="5990332" y="5409903"/>
                </a:lnTo>
                <a:lnTo>
                  <a:pt x="5990332" y="5417344"/>
                </a:lnTo>
                <a:lnTo>
                  <a:pt x="5990332" y="5424786"/>
                </a:lnTo>
                <a:lnTo>
                  <a:pt x="5997773" y="5424786"/>
                </a:lnTo>
                <a:lnTo>
                  <a:pt x="6005215" y="5432227"/>
                </a:lnTo>
                <a:cubicBezTo>
                  <a:pt x="6005215" y="5432227"/>
                  <a:pt x="6002735" y="5432227"/>
                  <a:pt x="5997773" y="5432227"/>
                </a:cubicBezTo>
                <a:cubicBezTo>
                  <a:pt x="5987852" y="5432227"/>
                  <a:pt x="5980410" y="5432227"/>
                  <a:pt x="5975449" y="5432227"/>
                </a:cubicBezTo>
                <a:lnTo>
                  <a:pt x="5960566" y="5424786"/>
                </a:lnTo>
                <a:lnTo>
                  <a:pt x="5960566" y="5432227"/>
                </a:lnTo>
                <a:cubicBezTo>
                  <a:pt x="5960566" y="5432227"/>
                  <a:pt x="5958086" y="5424786"/>
                  <a:pt x="5953125" y="5409903"/>
                </a:cubicBezTo>
                <a:close/>
                <a:moveTo>
                  <a:pt x="6109394" y="5387579"/>
                </a:moveTo>
                <a:lnTo>
                  <a:pt x="6101953" y="5395020"/>
                </a:lnTo>
                <a:cubicBezTo>
                  <a:pt x="6101953" y="5395020"/>
                  <a:pt x="6104433" y="5395020"/>
                  <a:pt x="6109394" y="5395020"/>
                </a:cubicBezTo>
                <a:cubicBezTo>
                  <a:pt x="6109394" y="5390059"/>
                  <a:pt x="6109394" y="5387579"/>
                  <a:pt x="6109394" y="5387579"/>
                </a:cubicBezTo>
                <a:close/>
                <a:moveTo>
                  <a:pt x="5625703" y="5387579"/>
                </a:moveTo>
                <a:cubicBezTo>
                  <a:pt x="5625703" y="5387579"/>
                  <a:pt x="5628183" y="5390059"/>
                  <a:pt x="5633144" y="5395020"/>
                </a:cubicBezTo>
                <a:lnTo>
                  <a:pt x="5625703" y="5395020"/>
                </a:lnTo>
                <a:close/>
                <a:moveTo>
                  <a:pt x="5402461" y="5387579"/>
                </a:moveTo>
                <a:cubicBezTo>
                  <a:pt x="5402461" y="5387579"/>
                  <a:pt x="5403701" y="5387579"/>
                  <a:pt x="5406181" y="5387579"/>
                </a:cubicBezTo>
                <a:cubicBezTo>
                  <a:pt x="5408662" y="5387579"/>
                  <a:pt x="5412382" y="5387579"/>
                  <a:pt x="5417344" y="5387579"/>
                </a:cubicBezTo>
                <a:cubicBezTo>
                  <a:pt x="5422305" y="5387579"/>
                  <a:pt x="5424785" y="5387579"/>
                  <a:pt x="5424785" y="5387579"/>
                </a:cubicBezTo>
                <a:lnTo>
                  <a:pt x="5417344" y="5395020"/>
                </a:lnTo>
                <a:close/>
                <a:moveTo>
                  <a:pt x="6228457" y="5380137"/>
                </a:moveTo>
                <a:cubicBezTo>
                  <a:pt x="6228457" y="5380137"/>
                  <a:pt x="6230937" y="5380137"/>
                  <a:pt x="6235898" y="5380137"/>
                </a:cubicBezTo>
                <a:cubicBezTo>
                  <a:pt x="6235898" y="5380137"/>
                  <a:pt x="6235898" y="5382618"/>
                  <a:pt x="6235898" y="5387579"/>
                </a:cubicBezTo>
                <a:close/>
                <a:moveTo>
                  <a:pt x="5633144" y="5380137"/>
                </a:moveTo>
                <a:cubicBezTo>
                  <a:pt x="5633144" y="5380137"/>
                  <a:pt x="5635624" y="5380137"/>
                  <a:pt x="5640586" y="5380137"/>
                </a:cubicBezTo>
                <a:cubicBezTo>
                  <a:pt x="5640586" y="5380137"/>
                  <a:pt x="5639345" y="5381377"/>
                  <a:pt x="5636865" y="5383858"/>
                </a:cubicBezTo>
                <a:cubicBezTo>
                  <a:pt x="5634385" y="5386339"/>
                  <a:pt x="5633144" y="5387579"/>
                  <a:pt x="5633144" y="5387579"/>
                </a:cubicBezTo>
                <a:close/>
                <a:moveTo>
                  <a:pt x="6273105" y="5372696"/>
                </a:moveTo>
                <a:lnTo>
                  <a:pt x="6280547" y="5372696"/>
                </a:lnTo>
                <a:lnTo>
                  <a:pt x="6280547" y="5380137"/>
                </a:lnTo>
                <a:cubicBezTo>
                  <a:pt x="6275585" y="5380137"/>
                  <a:pt x="6273105" y="5377657"/>
                  <a:pt x="6273105" y="5372696"/>
                </a:cubicBezTo>
                <a:close/>
                <a:moveTo>
                  <a:pt x="5271659" y="5368226"/>
                </a:moveTo>
                <a:cubicBezTo>
                  <a:pt x="5272274" y="5367896"/>
                  <a:pt x="5272984" y="5368302"/>
                  <a:pt x="5273787" y="5369443"/>
                </a:cubicBezTo>
                <a:cubicBezTo>
                  <a:pt x="5275395" y="5371724"/>
                  <a:pt x="5276199" y="5372865"/>
                  <a:pt x="5276199" y="5372865"/>
                </a:cubicBezTo>
                <a:lnTo>
                  <a:pt x="5270098" y="5371420"/>
                </a:lnTo>
                <a:cubicBezTo>
                  <a:pt x="5270524" y="5369621"/>
                  <a:pt x="5271044" y="5368556"/>
                  <a:pt x="5271659" y="5368226"/>
                </a:cubicBezTo>
                <a:close/>
                <a:moveTo>
                  <a:pt x="5841504" y="5365254"/>
                </a:moveTo>
                <a:cubicBezTo>
                  <a:pt x="5846465" y="5365254"/>
                  <a:pt x="5848945" y="5367735"/>
                  <a:pt x="5848945" y="5372696"/>
                </a:cubicBezTo>
                <a:lnTo>
                  <a:pt x="5841504" y="5372696"/>
                </a:lnTo>
                <a:close/>
                <a:moveTo>
                  <a:pt x="5532685" y="5365254"/>
                </a:moveTo>
                <a:cubicBezTo>
                  <a:pt x="5530205" y="5365254"/>
                  <a:pt x="5531445" y="5367735"/>
                  <a:pt x="5536406" y="5372696"/>
                </a:cubicBezTo>
                <a:lnTo>
                  <a:pt x="5543847" y="5365254"/>
                </a:lnTo>
                <a:cubicBezTo>
                  <a:pt x="5538886" y="5365254"/>
                  <a:pt x="5535165" y="5365254"/>
                  <a:pt x="5532685" y="5365254"/>
                </a:cubicBezTo>
                <a:close/>
                <a:moveTo>
                  <a:pt x="6243340" y="5357813"/>
                </a:moveTo>
                <a:cubicBezTo>
                  <a:pt x="6243340" y="5357813"/>
                  <a:pt x="6245820" y="5357813"/>
                  <a:pt x="6250781" y="5357813"/>
                </a:cubicBezTo>
                <a:cubicBezTo>
                  <a:pt x="6250781" y="5357813"/>
                  <a:pt x="6250781" y="5359053"/>
                  <a:pt x="6250781" y="5361534"/>
                </a:cubicBezTo>
                <a:cubicBezTo>
                  <a:pt x="6250781" y="5364014"/>
                  <a:pt x="6250781" y="5365254"/>
                  <a:pt x="6250781" y="5365254"/>
                </a:cubicBezTo>
                <a:cubicBezTo>
                  <a:pt x="6245820" y="5365254"/>
                  <a:pt x="6243340" y="5362774"/>
                  <a:pt x="6243340" y="5357813"/>
                </a:cubicBezTo>
                <a:close/>
                <a:moveTo>
                  <a:pt x="5380137" y="5357813"/>
                </a:moveTo>
                <a:cubicBezTo>
                  <a:pt x="5380137" y="5357813"/>
                  <a:pt x="5381377" y="5357813"/>
                  <a:pt x="5383857" y="5357813"/>
                </a:cubicBezTo>
                <a:cubicBezTo>
                  <a:pt x="5386337" y="5357813"/>
                  <a:pt x="5385098" y="5360294"/>
                  <a:pt x="5380137" y="5365254"/>
                </a:cubicBezTo>
                <a:cubicBezTo>
                  <a:pt x="5380137" y="5365254"/>
                  <a:pt x="5380137" y="5364014"/>
                  <a:pt x="5380137" y="5361534"/>
                </a:cubicBezTo>
                <a:cubicBezTo>
                  <a:pt x="5380137" y="5359053"/>
                  <a:pt x="5380137" y="5357813"/>
                  <a:pt x="5380137" y="5357813"/>
                </a:cubicBezTo>
                <a:close/>
                <a:moveTo>
                  <a:pt x="6172646" y="5352232"/>
                </a:moveTo>
                <a:cubicBezTo>
                  <a:pt x="6177608" y="5350992"/>
                  <a:pt x="6183808" y="5352852"/>
                  <a:pt x="6191250" y="5357813"/>
                </a:cubicBezTo>
                <a:cubicBezTo>
                  <a:pt x="6196211" y="5357813"/>
                  <a:pt x="6198691" y="5360294"/>
                  <a:pt x="6198691" y="5365254"/>
                </a:cubicBezTo>
                <a:cubicBezTo>
                  <a:pt x="6198691" y="5370215"/>
                  <a:pt x="6197451" y="5372696"/>
                  <a:pt x="6194971" y="5372696"/>
                </a:cubicBezTo>
                <a:cubicBezTo>
                  <a:pt x="6192490" y="5372696"/>
                  <a:pt x="6191250" y="5370215"/>
                  <a:pt x="6191250" y="5365254"/>
                </a:cubicBezTo>
                <a:cubicBezTo>
                  <a:pt x="6186288" y="5360294"/>
                  <a:pt x="6178847" y="5360294"/>
                  <a:pt x="6168926" y="5365254"/>
                </a:cubicBezTo>
                <a:cubicBezTo>
                  <a:pt x="6163964" y="5370215"/>
                  <a:pt x="6163964" y="5375176"/>
                  <a:pt x="6168926" y="5380137"/>
                </a:cubicBezTo>
                <a:cubicBezTo>
                  <a:pt x="6168926" y="5385098"/>
                  <a:pt x="6170166" y="5387579"/>
                  <a:pt x="6172646" y="5387579"/>
                </a:cubicBezTo>
                <a:cubicBezTo>
                  <a:pt x="6175126" y="5387579"/>
                  <a:pt x="6176367" y="5387579"/>
                  <a:pt x="6176367" y="5387579"/>
                </a:cubicBezTo>
                <a:lnTo>
                  <a:pt x="6183808" y="5387579"/>
                </a:lnTo>
                <a:cubicBezTo>
                  <a:pt x="6188770" y="5392539"/>
                  <a:pt x="6194971" y="5395020"/>
                  <a:pt x="6202412" y="5395020"/>
                </a:cubicBezTo>
                <a:cubicBezTo>
                  <a:pt x="6209853" y="5395020"/>
                  <a:pt x="6213574" y="5397501"/>
                  <a:pt x="6213574" y="5402461"/>
                </a:cubicBezTo>
                <a:cubicBezTo>
                  <a:pt x="6213574" y="5407422"/>
                  <a:pt x="6214815" y="5409903"/>
                  <a:pt x="6217295" y="5409903"/>
                </a:cubicBezTo>
                <a:cubicBezTo>
                  <a:pt x="6219775" y="5409903"/>
                  <a:pt x="6221015" y="5409903"/>
                  <a:pt x="6221015" y="5409903"/>
                </a:cubicBezTo>
                <a:lnTo>
                  <a:pt x="6228457" y="5417344"/>
                </a:lnTo>
                <a:lnTo>
                  <a:pt x="6221015" y="5417344"/>
                </a:lnTo>
                <a:lnTo>
                  <a:pt x="6228457" y="5432227"/>
                </a:lnTo>
                <a:cubicBezTo>
                  <a:pt x="6233418" y="5432227"/>
                  <a:pt x="6238378" y="5434708"/>
                  <a:pt x="6243340" y="5439668"/>
                </a:cubicBezTo>
                <a:cubicBezTo>
                  <a:pt x="6248301" y="5444629"/>
                  <a:pt x="6253261" y="5447110"/>
                  <a:pt x="6258222" y="5447110"/>
                </a:cubicBezTo>
                <a:cubicBezTo>
                  <a:pt x="6268144" y="5452071"/>
                  <a:pt x="6273105" y="5457032"/>
                  <a:pt x="6273105" y="5461993"/>
                </a:cubicBezTo>
                <a:cubicBezTo>
                  <a:pt x="6278067" y="5461993"/>
                  <a:pt x="6281787" y="5461993"/>
                  <a:pt x="6284267" y="5461993"/>
                </a:cubicBezTo>
                <a:cubicBezTo>
                  <a:pt x="6286747" y="5461993"/>
                  <a:pt x="6287988" y="5464473"/>
                  <a:pt x="6287988" y="5469434"/>
                </a:cubicBezTo>
                <a:lnTo>
                  <a:pt x="6280547" y="5469434"/>
                </a:lnTo>
                <a:lnTo>
                  <a:pt x="6279179" y="5468067"/>
                </a:lnTo>
                <a:lnTo>
                  <a:pt x="6287988" y="5476875"/>
                </a:lnTo>
                <a:cubicBezTo>
                  <a:pt x="6307832" y="5481837"/>
                  <a:pt x="6312792" y="5489278"/>
                  <a:pt x="6302871" y="5499200"/>
                </a:cubicBezTo>
                <a:cubicBezTo>
                  <a:pt x="6302871" y="5494239"/>
                  <a:pt x="6297910" y="5489278"/>
                  <a:pt x="6287988" y="5484317"/>
                </a:cubicBezTo>
                <a:cubicBezTo>
                  <a:pt x="6268144" y="5474395"/>
                  <a:pt x="6248301" y="5459512"/>
                  <a:pt x="6228457" y="5439668"/>
                </a:cubicBezTo>
                <a:lnTo>
                  <a:pt x="6213574" y="5432227"/>
                </a:lnTo>
                <a:cubicBezTo>
                  <a:pt x="6208613" y="5432227"/>
                  <a:pt x="6208613" y="5429746"/>
                  <a:pt x="6213574" y="5424786"/>
                </a:cubicBezTo>
                <a:cubicBezTo>
                  <a:pt x="6208613" y="5424786"/>
                  <a:pt x="6203653" y="5422305"/>
                  <a:pt x="6198691" y="5417344"/>
                </a:cubicBezTo>
                <a:lnTo>
                  <a:pt x="6198691" y="5409903"/>
                </a:lnTo>
                <a:cubicBezTo>
                  <a:pt x="6198691" y="5409903"/>
                  <a:pt x="6198691" y="5407422"/>
                  <a:pt x="6198691" y="5402461"/>
                </a:cubicBezTo>
                <a:lnTo>
                  <a:pt x="6176367" y="5402461"/>
                </a:lnTo>
                <a:cubicBezTo>
                  <a:pt x="6176367" y="5402461"/>
                  <a:pt x="6172646" y="5398741"/>
                  <a:pt x="6165205" y="5391299"/>
                </a:cubicBezTo>
                <a:cubicBezTo>
                  <a:pt x="6157763" y="5383858"/>
                  <a:pt x="6149081" y="5380137"/>
                  <a:pt x="6139160" y="5380137"/>
                </a:cubicBezTo>
                <a:cubicBezTo>
                  <a:pt x="6134199" y="5375176"/>
                  <a:pt x="6134199" y="5372696"/>
                  <a:pt x="6139160" y="5372696"/>
                </a:cubicBezTo>
                <a:lnTo>
                  <a:pt x="6154043" y="5365254"/>
                </a:lnTo>
                <a:cubicBezTo>
                  <a:pt x="6159004" y="5365254"/>
                  <a:pt x="6161484" y="5365254"/>
                  <a:pt x="6161484" y="5365254"/>
                </a:cubicBezTo>
                <a:cubicBezTo>
                  <a:pt x="6163965" y="5357813"/>
                  <a:pt x="6167686" y="5353473"/>
                  <a:pt x="6172646" y="5352232"/>
                </a:cubicBezTo>
                <a:close/>
                <a:moveTo>
                  <a:pt x="5581054" y="5342930"/>
                </a:moveTo>
                <a:lnTo>
                  <a:pt x="5595937" y="5350372"/>
                </a:lnTo>
                <a:lnTo>
                  <a:pt x="5595937" y="5357813"/>
                </a:lnTo>
                <a:cubicBezTo>
                  <a:pt x="5600899" y="5367735"/>
                  <a:pt x="5605859" y="5370215"/>
                  <a:pt x="5610820" y="5365254"/>
                </a:cubicBezTo>
                <a:lnTo>
                  <a:pt x="5618262" y="5372696"/>
                </a:lnTo>
                <a:cubicBezTo>
                  <a:pt x="5613300" y="5372696"/>
                  <a:pt x="5608340" y="5372696"/>
                  <a:pt x="5603379" y="5372696"/>
                </a:cubicBezTo>
                <a:cubicBezTo>
                  <a:pt x="5598417" y="5372696"/>
                  <a:pt x="5595937" y="5370215"/>
                  <a:pt x="5595937" y="5365254"/>
                </a:cubicBezTo>
                <a:cubicBezTo>
                  <a:pt x="5590976" y="5365254"/>
                  <a:pt x="5587255" y="5364014"/>
                  <a:pt x="5584775" y="5361534"/>
                </a:cubicBezTo>
                <a:cubicBezTo>
                  <a:pt x="5582295" y="5359053"/>
                  <a:pt x="5581054" y="5357813"/>
                  <a:pt x="5581054" y="5357813"/>
                </a:cubicBezTo>
                <a:cubicBezTo>
                  <a:pt x="5576093" y="5352852"/>
                  <a:pt x="5573613" y="5349132"/>
                  <a:pt x="5573613" y="5346651"/>
                </a:cubicBezTo>
                <a:cubicBezTo>
                  <a:pt x="5573613" y="5344170"/>
                  <a:pt x="5576093" y="5342930"/>
                  <a:pt x="5581054" y="5342930"/>
                </a:cubicBezTo>
                <a:close/>
                <a:moveTo>
                  <a:pt x="6258222" y="5339209"/>
                </a:moveTo>
                <a:cubicBezTo>
                  <a:pt x="6258222" y="5336729"/>
                  <a:pt x="6275585" y="5350372"/>
                  <a:pt x="6310312" y="5380137"/>
                </a:cubicBezTo>
                <a:lnTo>
                  <a:pt x="6310312" y="5387579"/>
                </a:lnTo>
                <a:cubicBezTo>
                  <a:pt x="6305351" y="5382618"/>
                  <a:pt x="6300391" y="5382618"/>
                  <a:pt x="6295429" y="5387579"/>
                </a:cubicBezTo>
                <a:lnTo>
                  <a:pt x="6280547" y="5372696"/>
                </a:lnTo>
                <a:cubicBezTo>
                  <a:pt x="6275585" y="5372696"/>
                  <a:pt x="6275585" y="5370215"/>
                  <a:pt x="6280547" y="5365254"/>
                </a:cubicBezTo>
                <a:cubicBezTo>
                  <a:pt x="6280547" y="5365254"/>
                  <a:pt x="6279306" y="5364014"/>
                  <a:pt x="6276826" y="5361534"/>
                </a:cubicBezTo>
                <a:cubicBezTo>
                  <a:pt x="6274346" y="5359053"/>
                  <a:pt x="6273105" y="5355332"/>
                  <a:pt x="6273105" y="5350372"/>
                </a:cubicBezTo>
                <a:cubicBezTo>
                  <a:pt x="6263184" y="5345411"/>
                  <a:pt x="6258222" y="5341690"/>
                  <a:pt x="6258222" y="5339209"/>
                </a:cubicBezTo>
                <a:close/>
                <a:moveTo>
                  <a:pt x="6167065" y="5339209"/>
                </a:moveTo>
                <a:cubicBezTo>
                  <a:pt x="6168305" y="5339209"/>
                  <a:pt x="6168926" y="5340450"/>
                  <a:pt x="6168926" y="5342930"/>
                </a:cubicBezTo>
                <a:lnTo>
                  <a:pt x="6161484" y="5342930"/>
                </a:lnTo>
                <a:cubicBezTo>
                  <a:pt x="6163965" y="5340450"/>
                  <a:pt x="6165825" y="5339209"/>
                  <a:pt x="6167065" y="5339209"/>
                </a:cubicBezTo>
                <a:close/>
                <a:moveTo>
                  <a:pt x="5796855" y="5335489"/>
                </a:moveTo>
                <a:cubicBezTo>
                  <a:pt x="5801817" y="5335489"/>
                  <a:pt x="5806777" y="5337969"/>
                  <a:pt x="5811738" y="5342930"/>
                </a:cubicBezTo>
                <a:lnTo>
                  <a:pt x="5811738" y="5350372"/>
                </a:lnTo>
                <a:cubicBezTo>
                  <a:pt x="5811738" y="5350372"/>
                  <a:pt x="5809258" y="5347891"/>
                  <a:pt x="5804297" y="5342930"/>
                </a:cubicBezTo>
                <a:close/>
                <a:moveTo>
                  <a:pt x="5618938" y="5332106"/>
                </a:moveTo>
                <a:lnTo>
                  <a:pt x="5625703" y="5335489"/>
                </a:lnTo>
                <a:cubicBezTo>
                  <a:pt x="5625703" y="5335489"/>
                  <a:pt x="5624462" y="5335489"/>
                  <a:pt x="5621982" y="5335489"/>
                </a:cubicBezTo>
                <a:cubicBezTo>
                  <a:pt x="5620742" y="5335489"/>
                  <a:pt x="5619812" y="5334869"/>
                  <a:pt x="5619192" y="5333628"/>
                </a:cubicBezTo>
                <a:close/>
                <a:moveTo>
                  <a:pt x="6213574" y="5328047"/>
                </a:moveTo>
                <a:lnTo>
                  <a:pt x="6221015" y="5335489"/>
                </a:lnTo>
                <a:cubicBezTo>
                  <a:pt x="6221015" y="5340450"/>
                  <a:pt x="6219775" y="5340450"/>
                  <a:pt x="6217295" y="5335489"/>
                </a:cubicBezTo>
                <a:cubicBezTo>
                  <a:pt x="6214815" y="5330528"/>
                  <a:pt x="6213574" y="5328047"/>
                  <a:pt x="6213574" y="5328047"/>
                </a:cubicBezTo>
                <a:close/>
                <a:moveTo>
                  <a:pt x="6183808" y="5328047"/>
                </a:moveTo>
                <a:cubicBezTo>
                  <a:pt x="6183808" y="5328047"/>
                  <a:pt x="6186288" y="5328047"/>
                  <a:pt x="6191250" y="5328047"/>
                </a:cubicBezTo>
                <a:cubicBezTo>
                  <a:pt x="6191250" y="5328047"/>
                  <a:pt x="6191250" y="5330528"/>
                  <a:pt x="6191250" y="5335489"/>
                </a:cubicBezTo>
                <a:cubicBezTo>
                  <a:pt x="6186288" y="5335489"/>
                  <a:pt x="6183808" y="5333008"/>
                  <a:pt x="6183808" y="5328047"/>
                </a:cubicBezTo>
                <a:close/>
                <a:moveTo>
                  <a:pt x="5610820" y="5328047"/>
                </a:moveTo>
                <a:lnTo>
                  <a:pt x="5618262" y="5328047"/>
                </a:lnTo>
                <a:lnTo>
                  <a:pt x="5618938" y="5332106"/>
                </a:lnTo>
                <a:close/>
                <a:moveTo>
                  <a:pt x="5298281" y="5328047"/>
                </a:moveTo>
                <a:cubicBezTo>
                  <a:pt x="5298281" y="5328047"/>
                  <a:pt x="5300761" y="5328047"/>
                  <a:pt x="5305722" y="5328047"/>
                </a:cubicBezTo>
                <a:cubicBezTo>
                  <a:pt x="5305722" y="5328047"/>
                  <a:pt x="5305722" y="5330528"/>
                  <a:pt x="5305722" y="5335489"/>
                </a:cubicBezTo>
                <a:close/>
                <a:moveTo>
                  <a:pt x="6198691" y="5320606"/>
                </a:moveTo>
                <a:cubicBezTo>
                  <a:pt x="6203653" y="5320606"/>
                  <a:pt x="6207373" y="5321846"/>
                  <a:pt x="6209853" y="5324327"/>
                </a:cubicBezTo>
                <a:cubicBezTo>
                  <a:pt x="6212333" y="5326807"/>
                  <a:pt x="6211094" y="5330528"/>
                  <a:pt x="6206133" y="5335489"/>
                </a:cubicBezTo>
                <a:cubicBezTo>
                  <a:pt x="6206133" y="5330528"/>
                  <a:pt x="6203653" y="5328047"/>
                  <a:pt x="6198691" y="5328047"/>
                </a:cubicBezTo>
                <a:close/>
                <a:moveTo>
                  <a:pt x="6168926" y="5320606"/>
                </a:moveTo>
                <a:cubicBezTo>
                  <a:pt x="6168926" y="5320606"/>
                  <a:pt x="6171406" y="5320606"/>
                  <a:pt x="6176367" y="5320606"/>
                </a:cubicBezTo>
                <a:cubicBezTo>
                  <a:pt x="6176367" y="5320606"/>
                  <a:pt x="6175126" y="5321846"/>
                  <a:pt x="6172646" y="5324327"/>
                </a:cubicBezTo>
                <a:cubicBezTo>
                  <a:pt x="6170166" y="5326807"/>
                  <a:pt x="6168926" y="5328047"/>
                  <a:pt x="6168926" y="5328047"/>
                </a:cubicBezTo>
                <a:close/>
                <a:moveTo>
                  <a:pt x="5320605" y="5320606"/>
                </a:moveTo>
                <a:lnTo>
                  <a:pt x="5342929" y="5320606"/>
                </a:lnTo>
                <a:cubicBezTo>
                  <a:pt x="5362774" y="5340450"/>
                  <a:pt x="5372695" y="5350372"/>
                  <a:pt x="5372695" y="5350372"/>
                </a:cubicBezTo>
                <a:lnTo>
                  <a:pt x="5357812" y="5350372"/>
                </a:lnTo>
                <a:cubicBezTo>
                  <a:pt x="5352851" y="5345411"/>
                  <a:pt x="5350371" y="5341690"/>
                  <a:pt x="5350371" y="5339209"/>
                </a:cubicBezTo>
                <a:cubicBezTo>
                  <a:pt x="5350371" y="5336729"/>
                  <a:pt x="5345410" y="5333008"/>
                  <a:pt x="5335488" y="5328047"/>
                </a:cubicBezTo>
                <a:cubicBezTo>
                  <a:pt x="5325567" y="5323087"/>
                  <a:pt x="5320605" y="5320606"/>
                  <a:pt x="5320605" y="5320606"/>
                </a:cubicBezTo>
                <a:close/>
                <a:moveTo>
                  <a:pt x="5538266" y="5309444"/>
                </a:moveTo>
                <a:cubicBezTo>
                  <a:pt x="5539506" y="5309444"/>
                  <a:pt x="5541367" y="5310684"/>
                  <a:pt x="5543847" y="5313165"/>
                </a:cubicBezTo>
                <a:lnTo>
                  <a:pt x="5543847" y="5320606"/>
                </a:lnTo>
                <a:cubicBezTo>
                  <a:pt x="5543847" y="5320606"/>
                  <a:pt x="5542607" y="5319366"/>
                  <a:pt x="5540127" y="5316885"/>
                </a:cubicBezTo>
                <a:cubicBezTo>
                  <a:pt x="5537647" y="5314405"/>
                  <a:pt x="5536406" y="5313165"/>
                  <a:pt x="5536406" y="5313165"/>
                </a:cubicBezTo>
                <a:cubicBezTo>
                  <a:pt x="5536406" y="5310684"/>
                  <a:pt x="5537026" y="5309444"/>
                  <a:pt x="5538266" y="5309444"/>
                </a:cubicBezTo>
                <a:close/>
                <a:moveTo>
                  <a:pt x="5687095" y="5307583"/>
                </a:moveTo>
                <a:cubicBezTo>
                  <a:pt x="5688335" y="5307583"/>
                  <a:pt x="5690195" y="5308204"/>
                  <a:pt x="5692676" y="5309444"/>
                </a:cubicBezTo>
                <a:cubicBezTo>
                  <a:pt x="5697637" y="5311924"/>
                  <a:pt x="5702597" y="5315645"/>
                  <a:pt x="5707558" y="5320606"/>
                </a:cubicBezTo>
                <a:lnTo>
                  <a:pt x="5744765" y="5357813"/>
                </a:lnTo>
                <a:lnTo>
                  <a:pt x="5737324" y="5357813"/>
                </a:lnTo>
                <a:cubicBezTo>
                  <a:pt x="5727403" y="5347891"/>
                  <a:pt x="5718721" y="5342930"/>
                  <a:pt x="5711279" y="5342930"/>
                </a:cubicBezTo>
                <a:cubicBezTo>
                  <a:pt x="5703838" y="5342930"/>
                  <a:pt x="5702597" y="5341690"/>
                  <a:pt x="5707558" y="5339209"/>
                </a:cubicBezTo>
                <a:cubicBezTo>
                  <a:pt x="5712520" y="5336729"/>
                  <a:pt x="5710038" y="5331768"/>
                  <a:pt x="5700117" y="5324327"/>
                </a:cubicBezTo>
                <a:cubicBezTo>
                  <a:pt x="5690195" y="5316885"/>
                  <a:pt x="5685234" y="5311924"/>
                  <a:pt x="5685234" y="5309444"/>
                </a:cubicBezTo>
                <a:cubicBezTo>
                  <a:pt x="5685234" y="5308204"/>
                  <a:pt x="5685854" y="5307583"/>
                  <a:pt x="5687095" y="5307583"/>
                </a:cubicBezTo>
                <a:close/>
                <a:moveTo>
                  <a:pt x="6198691" y="5305723"/>
                </a:moveTo>
                <a:lnTo>
                  <a:pt x="6206133" y="5305723"/>
                </a:lnTo>
                <a:lnTo>
                  <a:pt x="6206133" y="5313165"/>
                </a:lnTo>
                <a:cubicBezTo>
                  <a:pt x="6201171" y="5308204"/>
                  <a:pt x="6198691" y="5305723"/>
                  <a:pt x="6198691" y="5305723"/>
                </a:cubicBezTo>
                <a:close/>
                <a:moveTo>
                  <a:pt x="6094512" y="5305723"/>
                </a:moveTo>
                <a:lnTo>
                  <a:pt x="6109394" y="5320606"/>
                </a:lnTo>
                <a:cubicBezTo>
                  <a:pt x="6114356" y="5320606"/>
                  <a:pt x="6116836" y="5320606"/>
                  <a:pt x="6116836" y="5320606"/>
                </a:cubicBezTo>
                <a:lnTo>
                  <a:pt x="6124277" y="5320606"/>
                </a:lnTo>
                <a:cubicBezTo>
                  <a:pt x="6124277" y="5315645"/>
                  <a:pt x="6124277" y="5313165"/>
                  <a:pt x="6124277" y="5313165"/>
                </a:cubicBezTo>
                <a:lnTo>
                  <a:pt x="6116836" y="5313165"/>
                </a:lnTo>
                <a:lnTo>
                  <a:pt x="6109394" y="5313165"/>
                </a:lnTo>
                <a:cubicBezTo>
                  <a:pt x="6104433" y="5308204"/>
                  <a:pt x="6101953" y="5305723"/>
                  <a:pt x="6101953" y="5305723"/>
                </a:cubicBezTo>
                <a:cubicBezTo>
                  <a:pt x="6101953" y="5305723"/>
                  <a:pt x="6099473" y="5305723"/>
                  <a:pt x="6094512" y="5305723"/>
                </a:cubicBezTo>
                <a:close/>
                <a:moveTo>
                  <a:pt x="5856387" y="5305723"/>
                </a:moveTo>
                <a:cubicBezTo>
                  <a:pt x="5861348" y="5310684"/>
                  <a:pt x="5865069" y="5313165"/>
                  <a:pt x="5867549" y="5313165"/>
                </a:cubicBezTo>
                <a:cubicBezTo>
                  <a:pt x="5870029" y="5313165"/>
                  <a:pt x="5871269" y="5313165"/>
                  <a:pt x="5871269" y="5313165"/>
                </a:cubicBezTo>
                <a:lnTo>
                  <a:pt x="5871269" y="5305723"/>
                </a:lnTo>
                <a:cubicBezTo>
                  <a:pt x="5871269" y="5310684"/>
                  <a:pt x="5868789" y="5310684"/>
                  <a:pt x="5863828" y="5305723"/>
                </a:cubicBezTo>
                <a:close/>
                <a:moveTo>
                  <a:pt x="5759648" y="5305723"/>
                </a:moveTo>
                <a:lnTo>
                  <a:pt x="5767090" y="5313165"/>
                </a:lnTo>
                <a:lnTo>
                  <a:pt x="5759648" y="5313165"/>
                </a:lnTo>
                <a:cubicBezTo>
                  <a:pt x="5759648" y="5308204"/>
                  <a:pt x="5759648" y="5305723"/>
                  <a:pt x="5759648" y="5305723"/>
                </a:cubicBezTo>
                <a:close/>
                <a:moveTo>
                  <a:pt x="5342929" y="5305723"/>
                </a:moveTo>
                <a:lnTo>
                  <a:pt x="5350371" y="5305723"/>
                </a:lnTo>
                <a:lnTo>
                  <a:pt x="5350371" y="5313165"/>
                </a:lnTo>
                <a:cubicBezTo>
                  <a:pt x="5350371" y="5313165"/>
                  <a:pt x="5347891" y="5310684"/>
                  <a:pt x="5342929" y="5305723"/>
                </a:cubicBezTo>
                <a:close/>
                <a:moveTo>
                  <a:pt x="5240565" y="5298858"/>
                </a:moveTo>
                <a:cubicBezTo>
                  <a:pt x="5241582" y="5299098"/>
                  <a:pt x="5241877" y="5300118"/>
                  <a:pt x="5241451" y="5301918"/>
                </a:cubicBezTo>
                <a:lnTo>
                  <a:pt x="5235350" y="5300474"/>
                </a:lnTo>
                <a:cubicBezTo>
                  <a:pt x="5237811" y="5299156"/>
                  <a:pt x="5239549" y="5298617"/>
                  <a:pt x="5240565" y="5298858"/>
                </a:cubicBezTo>
                <a:close/>
                <a:moveTo>
                  <a:pt x="6176367" y="5298282"/>
                </a:moveTo>
                <a:lnTo>
                  <a:pt x="6183808" y="5313165"/>
                </a:lnTo>
                <a:cubicBezTo>
                  <a:pt x="6178847" y="5313165"/>
                  <a:pt x="6176367" y="5310684"/>
                  <a:pt x="6176367" y="5305723"/>
                </a:cubicBezTo>
                <a:cubicBezTo>
                  <a:pt x="6176367" y="5300762"/>
                  <a:pt x="6176367" y="5298282"/>
                  <a:pt x="6176367" y="5298282"/>
                </a:cubicBezTo>
                <a:close/>
                <a:moveTo>
                  <a:pt x="5982890" y="5298282"/>
                </a:moveTo>
                <a:lnTo>
                  <a:pt x="5997773" y="5313165"/>
                </a:lnTo>
                <a:lnTo>
                  <a:pt x="5997773" y="5305723"/>
                </a:lnTo>
                <a:cubicBezTo>
                  <a:pt x="5992812" y="5300762"/>
                  <a:pt x="5987852" y="5298282"/>
                  <a:pt x="5982890" y="5298282"/>
                </a:cubicBezTo>
                <a:close/>
                <a:moveTo>
                  <a:pt x="5573613" y="5298282"/>
                </a:moveTo>
                <a:cubicBezTo>
                  <a:pt x="5578574" y="5298282"/>
                  <a:pt x="5579814" y="5300762"/>
                  <a:pt x="5577334" y="5305723"/>
                </a:cubicBezTo>
                <a:cubicBezTo>
                  <a:pt x="5574854" y="5310684"/>
                  <a:pt x="5576093" y="5313165"/>
                  <a:pt x="5581054" y="5313165"/>
                </a:cubicBezTo>
                <a:lnTo>
                  <a:pt x="5573613" y="5313165"/>
                </a:lnTo>
                <a:cubicBezTo>
                  <a:pt x="5573613" y="5313165"/>
                  <a:pt x="5573613" y="5310684"/>
                  <a:pt x="5573613" y="5305723"/>
                </a:cubicBezTo>
                <a:cubicBezTo>
                  <a:pt x="5573613" y="5300762"/>
                  <a:pt x="5573613" y="5298282"/>
                  <a:pt x="5573613" y="5298282"/>
                </a:cubicBezTo>
                <a:close/>
                <a:moveTo>
                  <a:pt x="5197468" y="5297210"/>
                </a:moveTo>
                <a:cubicBezTo>
                  <a:pt x="5201536" y="5298172"/>
                  <a:pt x="5203569" y="5298654"/>
                  <a:pt x="5203569" y="5298654"/>
                </a:cubicBezTo>
                <a:lnTo>
                  <a:pt x="5202291" y="5304053"/>
                </a:lnTo>
                <a:cubicBezTo>
                  <a:pt x="5198223" y="5303090"/>
                  <a:pt x="5196616" y="5300809"/>
                  <a:pt x="5197468" y="5297210"/>
                </a:cubicBezTo>
                <a:close/>
                <a:moveTo>
                  <a:pt x="6088930" y="5294561"/>
                </a:moveTo>
                <a:cubicBezTo>
                  <a:pt x="6087690" y="5294561"/>
                  <a:pt x="6087070" y="5295802"/>
                  <a:pt x="6087070" y="5298282"/>
                </a:cubicBezTo>
                <a:lnTo>
                  <a:pt x="6087070" y="5305723"/>
                </a:lnTo>
                <a:lnTo>
                  <a:pt x="6094512" y="5298282"/>
                </a:lnTo>
                <a:cubicBezTo>
                  <a:pt x="6092031" y="5295802"/>
                  <a:pt x="6090171" y="5294561"/>
                  <a:pt x="6088930" y="5294561"/>
                </a:cubicBezTo>
                <a:close/>
                <a:moveTo>
                  <a:pt x="6187529" y="5290840"/>
                </a:moveTo>
                <a:cubicBezTo>
                  <a:pt x="6190009" y="5290840"/>
                  <a:pt x="6191250" y="5293321"/>
                  <a:pt x="6191250" y="5298282"/>
                </a:cubicBezTo>
                <a:cubicBezTo>
                  <a:pt x="6186288" y="5298282"/>
                  <a:pt x="6183808" y="5297042"/>
                  <a:pt x="6183808" y="5294561"/>
                </a:cubicBezTo>
                <a:cubicBezTo>
                  <a:pt x="6183808" y="5292081"/>
                  <a:pt x="6185049" y="5290840"/>
                  <a:pt x="6187529" y="5290840"/>
                </a:cubicBezTo>
                <a:close/>
                <a:moveTo>
                  <a:pt x="5930801" y="5290840"/>
                </a:moveTo>
                <a:lnTo>
                  <a:pt x="5953125" y="5313165"/>
                </a:lnTo>
                <a:cubicBezTo>
                  <a:pt x="5968008" y="5323087"/>
                  <a:pt x="5980410" y="5333008"/>
                  <a:pt x="5990332" y="5342930"/>
                </a:cubicBezTo>
                <a:cubicBezTo>
                  <a:pt x="5995293" y="5347891"/>
                  <a:pt x="6000253" y="5351612"/>
                  <a:pt x="6005215" y="5354092"/>
                </a:cubicBezTo>
                <a:cubicBezTo>
                  <a:pt x="6010176" y="5356573"/>
                  <a:pt x="6012656" y="5357813"/>
                  <a:pt x="6012656" y="5357813"/>
                </a:cubicBezTo>
                <a:lnTo>
                  <a:pt x="6012656" y="5365254"/>
                </a:lnTo>
                <a:cubicBezTo>
                  <a:pt x="6007695" y="5365254"/>
                  <a:pt x="6007695" y="5367735"/>
                  <a:pt x="6012656" y="5372696"/>
                </a:cubicBezTo>
                <a:cubicBezTo>
                  <a:pt x="6017617" y="5377657"/>
                  <a:pt x="6020097" y="5377657"/>
                  <a:pt x="6020097" y="5372696"/>
                </a:cubicBezTo>
                <a:cubicBezTo>
                  <a:pt x="6025059" y="5367735"/>
                  <a:pt x="6027539" y="5366494"/>
                  <a:pt x="6027539" y="5368975"/>
                </a:cubicBezTo>
                <a:cubicBezTo>
                  <a:pt x="6027539" y="5371456"/>
                  <a:pt x="6027539" y="5372696"/>
                  <a:pt x="6027539" y="5372696"/>
                </a:cubicBezTo>
                <a:cubicBezTo>
                  <a:pt x="6027539" y="5382618"/>
                  <a:pt x="6027539" y="5387579"/>
                  <a:pt x="6027539" y="5387579"/>
                </a:cubicBezTo>
                <a:cubicBezTo>
                  <a:pt x="6032500" y="5387579"/>
                  <a:pt x="6036221" y="5390059"/>
                  <a:pt x="6038701" y="5395020"/>
                </a:cubicBezTo>
                <a:cubicBezTo>
                  <a:pt x="6041181" y="5399981"/>
                  <a:pt x="6042422" y="5401221"/>
                  <a:pt x="6042422" y="5398741"/>
                </a:cubicBezTo>
                <a:cubicBezTo>
                  <a:pt x="6042422" y="5396260"/>
                  <a:pt x="6044902" y="5397501"/>
                  <a:pt x="6049863" y="5402461"/>
                </a:cubicBezTo>
                <a:cubicBezTo>
                  <a:pt x="6054824" y="5407422"/>
                  <a:pt x="6058545" y="5409903"/>
                  <a:pt x="6061025" y="5409903"/>
                </a:cubicBezTo>
                <a:cubicBezTo>
                  <a:pt x="6063505" y="5409903"/>
                  <a:pt x="6067226" y="5409903"/>
                  <a:pt x="6072187" y="5409903"/>
                </a:cubicBezTo>
                <a:cubicBezTo>
                  <a:pt x="6082109" y="5414864"/>
                  <a:pt x="6087070" y="5417344"/>
                  <a:pt x="6087070" y="5417344"/>
                </a:cubicBezTo>
                <a:lnTo>
                  <a:pt x="6087070" y="5409903"/>
                </a:lnTo>
                <a:cubicBezTo>
                  <a:pt x="6087070" y="5409903"/>
                  <a:pt x="6083349" y="5407422"/>
                  <a:pt x="6075908" y="5402461"/>
                </a:cubicBezTo>
                <a:cubicBezTo>
                  <a:pt x="6068467" y="5397501"/>
                  <a:pt x="6064746" y="5392539"/>
                  <a:pt x="6064746" y="5387579"/>
                </a:cubicBezTo>
                <a:cubicBezTo>
                  <a:pt x="6064746" y="5387579"/>
                  <a:pt x="6063505" y="5386339"/>
                  <a:pt x="6061025" y="5383858"/>
                </a:cubicBezTo>
                <a:cubicBezTo>
                  <a:pt x="6058545" y="5381377"/>
                  <a:pt x="6054824" y="5380137"/>
                  <a:pt x="6049863" y="5380137"/>
                </a:cubicBezTo>
                <a:cubicBezTo>
                  <a:pt x="6044902" y="5375176"/>
                  <a:pt x="6039942" y="5370215"/>
                  <a:pt x="6034980" y="5365254"/>
                </a:cubicBezTo>
                <a:cubicBezTo>
                  <a:pt x="6030019" y="5360294"/>
                  <a:pt x="6025059" y="5356573"/>
                  <a:pt x="6020097" y="5354092"/>
                </a:cubicBezTo>
                <a:cubicBezTo>
                  <a:pt x="6015136" y="5351612"/>
                  <a:pt x="6011415" y="5349132"/>
                  <a:pt x="6008935" y="5346651"/>
                </a:cubicBezTo>
                <a:cubicBezTo>
                  <a:pt x="6006455" y="5344170"/>
                  <a:pt x="6005215" y="5342930"/>
                  <a:pt x="6005215" y="5342930"/>
                </a:cubicBezTo>
                <a:lnTo>
                  <a:pt x="5997773" y="5335489"/>
                </a:lnTo>
                <a:cubicBezTo>
                  <a:pt x="5992812" y="5335489"/>
                  <a:pt x="5989091" y="5334249"/>
                  <a:pt x="5986611" y="5331768"/>
                </a:cubicBezTo>
                <a:cubicBezTo>
                  <a:pt x="5984131" y="5329287"/>
                  <a:pt x="5980410" y="5325567"/>
                  <a:pt x="5975449" y="5320606"/>
                </a:cubicBezTo>
                <a:lnTo>
                  <a:pt x="5960566" y="5305723"/>
                </a:lnTo>
                <a:cubicBezTo>
                  <a:pt x="5960566" y="5305723"/>
                  <a:pt x="5956846" y="5303243"/>
                  <a:pt x="5949404" y="5298282"/>
                </a:cubicBezTo>
                <a:cubicBezTo>
                  <a:pt x="5941963" y="5293321"/>
                  <a:pt x="5935762" y="5290840"/>
                  <a:pt x="5930801" y="5290840"/>
                </a:cubicBezTo>
                <a:close/>
                <a:moveTo>
                  <a:pt x="5834062" y="5290840"/>
                </a:moveTo>
                <a:cubicBezTo>
                  <a:pt x="5829101" y="5290840"/>
                  <a:pt x="5829101" y="5293321"/>
                  <a:pt x="5834062" y="5298282"/>
                </a:cubicBezTo>
                <a:lnTo>
                  <a:pt x="5841504" y="5290840"/>
                </a:lnTo>
                <a:cubicBezTo>
                  <a:pt x="5841504" y="5290840"/>
                  <a:pt x="5839024" y="5290840"/>
                  <a:pt x="5834062" y="5290840"/>
                </a:cubicBezTo>
                <a:close/>
                <a:moveTo>
                  <a:pt x="6124277" y="5283399"/>
                </a:moveTo>
                <a:cubicBezTo>
                  <a:pt x="6129238" y="5283399"/>
                  <a:pt x="6131719" y="5283399"/>
                  <a:pt x="6131719" y="5283399"/>
                </a:cubicBezTo>
                <a:cubicBezTo>
                  <a:pt x="6131719" y="5288360"/>
                  <a:pt x="6129238" y="5290840"/>
                  <a:pt x="6124277" y="5290840"/>
                </a:cubicBezTo>
                <a:close/>
                <a:moveTo>
                  <a:pt x="6005215" y="5283399"/>
                </a:moveTo>
                <a:lnTo>
                  <a:pt x="6012656" y="5290840"/>
                </a:lnTo>
                <a:cubicBezTo>
                  <a:pt x="6012656" y="5290840"/>
                  <a:pt x="6015136" y="5292081"/>
                  <a:pt x="6020097" y="5294561"/>
                </a:cubicBezTo>
                <a:cubicBezTo>
                  <a:pt x="6025059" y="5297042"/>
                  <a:pt x="6030019" y="5300762"/>
                  <a:pt x="6034980" y="5305723"/>
                </a:cubicBezTo>
                <a:cubicBezTo>
                  <a:pt x="6049863" y="5320606"/>
                  <a:pt x="6059785" y="5325567"/>
                  <a:pt x="6064746" y="5320606"/>
                </a:cubicBezTo>
                <a:lnTo>
                  <a:pt x="6057304" y="5305723"/>
                </a:lnTo>
                <a:cubicBezTo>
                  <a:pt x="6052343" y="5305723"/>
                  <a:pt x="6049863" y="5305723"/>
                  <a:pt x="6049863" y="5305723"/>
                </a:cubicBezTo>
                <a:cubicBezTo>
                  <a:pt x="6049863" y="5305723"/>
                  <a:pt x="6048622" y="5303243"/>
                  <a:pt x="6046142" y="5298282"/>
                </a:cubicBezTo>
                <a:cubicBezTo>
                  <a:pt x="6043662" y="5293321"/>
                  <a:pt x="6039942" y="5290840"/>
                  <a:pt x="6034980" y="5290840"/>
                </a:cubicBezTo>
                <a:close/>
                <a:moveTo>
                  <a:pt x="5737324" y="5283399"/>
                </a:moveTo>
                <a:cubicBezTo>
                  <a:pt x="5747246" y="5288360"/>
                  <a:pt x="5750966" y="5292081"/>
                  <a:pt x="5748486" y="5294561"/>
                </a:cubicBezTo>
                <a:cubicBezTo>
                  <a:pt x="5746006" y="5297042"/>
                  <a:pt x="5739804" y="5295802"/>
                  <a:pt x="5729883" y="5290840"/>
                </a:cubicBezTo>
                <a:close/>
                <a:moveTo>
                  <a:pt x="5536406" y="5283399"/>
                </a:moveTo>
                <a:cubicBezTo>
                  <a:pt x="5536406" y="5283399"/>
                  <a:pt x="5537647" y="5283399"/>
                  <a:pt x="5540127" y="5283399"/>
                </a:cubicBezTo>
                <a:cubicBezTo>
                  <a:pt x="5542607" y="5283399"/>
                  <a:pt x="5543847" y="5285880"/>
                  <a:pt x="5543847" y="5290840"/>
                </a:cubicBezTo>
                <a:close/>
                <a:moveTo>
                  <a:pt x="6173842" y="5280874"/>
                </a:moveTo>
                <a:lnTo>
                  <a:pt x="6176367" y="5283399"/>
                </a:lnTo>
                <a:cubicBezTo>
                  <a:pt x="6176367" y="5283399"/>
                  <a:pt x="6176057" y="5283089"/>
                  <a:pt x="6175437" y="5282469"/>
                </a:cubicBezTo>
                <a:close/>
                <a:moveTo>
                  <a:pt x="6168926" y="5275958"/>
                </a:moveTo>
                <a:lnTo>
                  <a:pt x="6173842" y="5280874"/>
                </a:lnTo>
                <a:lnTo>
                  <a:pt x="6172646" y="5279678"/>
                </a:lnTo>
                <a:cubicBezTo>
                  <a:pt x="6170166" y="5277198"/>
                  <a:pt x="6168926" y="5275958"/>
                  <a:pt x="6168926" y="5275958"/>
                </a:cubicBezTo>
                <a:close/>
                <a:moveTo>
                  <a:pt x="6057304" y="5275958"/>
                </a:moveTo>
                <a:cubicBezTo>
                  <a:pt x="6057304" y="5280919"/>
                  <a:pt x="6057304" y="5283399"/>
                  <a:pt x="6057304" y="5283399"/>
                </a:cubicBezTo>
                <a:lnTo>
                  <a:pt x="6064746" y="5290840"/>
                </a:lnTo>
                <a:lnTo>
                  <a:pt x="6064746" y="5298282"/>
                </a:lnTo>
                <a:cubicBezTo>
                  <a:pt x="6069707" y="5298282"/>
                  <a:pt x="6072187" y="5295802"/>
                  <a:pt x="6072187" y="5290840"/>
                </a:cubicBezTo>
                <a:lnTo>
                  <a:pt x="6079629" y="5290840"/>
                </a:lnTo>
                <a:cubicBezTo>
                  <a:pt x="6084590" y="5285880"/>
                  <a:pt x="6082109" y="5280919"/>
                  <a:pt x="6072187" y="5275958"/>
                </a:cubicBezTo>
                <a:close/>
                <a:moveTo>
                  <a:pt x="5863828" y="5275958"/>
                </a:moveTo>
                <a:cubicBezTo>
                  <a:pt x="5858867" y="5285880"/>
                  <a:pt x="5861348" y="5290840"/>
                  <a:pt x="5871269" y="5290840"/>
                </a:cubicBezTo>
                <a:lnTo>
                  <a:pt x="5871269" y="5283399"/>
                </a:lnTo>
                <a:cubicBezTo>
                  <a:pt x="5866308" y="5278438"/>
                  <a:pt x="5863828" y="5275958"/>
                  <a:pt x="5863828" y="5275958"/>
                </a:cubicBezTo>
                <a:close/>
                <a:moveTo>
                  <a:pt x="5417344" y="5275958"/>
                </a:moveTo>
                <a:lnTo>
                  <a:pt x="5432226" y="5290840"/>
                </a:lnTo>
                <a:lnTo>
                  <a:pt x="5432226" y="5283399"/>
                </a:lnTo>
                <a:cubicBezTo>
                  <a:pt x="5422305" y="5278438"/>
                  <a:pt x="5417344" y="5275958"/>
                  <a:pt x="5417344" y="5275958"/>
                </a:cubicBezTo>
                <a:close/>
                <a:moveTo>
                  <a:pt x="5272236" y="5271539"/>
                </a:moveTo>
                <a:cubicBezTo>
                  <a:pt x="5275957" y="5272004"/>
                  <a:pt x="5279677" y="5275958"/>
                  <a:pt x="5283398" y="5283399"/>
                </a:cubicBezTo>
                <a:cubicBezTo>
                  <a:pt x="5288360" y="5283399"/>
                  <a:pt x="5292080" y="5284640"/>
                  <a:pt x="5294560" y="5287120"/>
                </a:cubicBezTo>
                <a:cubicBezTo>
                  <a:pt x="5297040" y="5289600"/>
                  <a:pt x="5298281" y="5290840"/>
                  <a:pt x="5298281" y="5290840"/>
                </a:cubicBezTo>
                <a:lnTo>
                  <a:pt x="5313164" y="5305723"/>
                </a:lnTo>
                <a:cubicBezTo>
                  <a:pt x="5308203" y="5305723"/>
                  <a:pt x="5303242" y="5304483"/>
                  <a:pt x="5298281" y="5302002"/>
                </a:cubicBezTo>
                <a:cubicBezTo>
                  <a:pt x="5293320" y="5299522"/>
                  <a:pt x="5288360" y="5295802"/>
                  <a:pt x="5283398" y="5290840"/>
                </a:cubicBezTo>
                <a:cubicBezTo>
                  <a:pt x="5268515" y="5280919"/>
                  <a:pt x="5263554" y="5274717"/>
                  <a:pt x="5268515" y="5272237"/>
                </a:cubicBezTo>
                <a:cubicBezTo>
                  <a:pt x="5269755" y="5271617"/>
                  <a:pt x="5270996" y="5271385"/>
                  <a:pt x="5272236" y="5271539"/>
                </a:cubicBezTo>
                <a:close/>
                <a:moveTo>
                  <a:pt x="5715000" y="5268516"/>
                </a:moveTo>
                <a:cubicBezTo>
                  <a:pt x="5715000" y="5273477"/>
                  <a:pt x="5715000" y="5275958"/>
                  <a:pt x="5715000" y="5275958"/>
                </a:cubicBezTo>
                <a:cubicBezTo>
                  <a:pt x="5715000" y="5275958"/>
                  <a:pt x="5713759" y="5274717"/>
                  <a:pt x="5711279" y="5272237"/>
                </a:cubicBezTo>
                <a:cubicBezTo>
                  <a:pt x="5708799" y="5269757"/>
                  <a:pt x="5710038" y="5268516"/>
                  <a:pt x="5715000" y="5268516"/>
                </a:cubicBezTo>
                <a:close/>
                <a:moveTo>
                  <a:pt x="5618262" y="5268516"/>
                </a:moveTo>
                <a:lnTo>
                  <a:pt x="5625703" y="5268516"/>
                </a:lnTo>
                <a:lnTo>
                  <a:pt x="5625703" y="5275958"/>
                </a:lnTo>
                <a:cubicBezTo>
                  <a:pt x="5620742" y="5275958"/>
                  <a:pt x="5618262" y="5273477"/>
                  <a:pt x="5618262" y="5268516"/>
                </a:cubicBezTo>
                <a:close/>
                <a:moveTo>
                  <a:pt x="5506640" y="5268516"/>
                </a:moveTo>
                <a:lnTo>
                  <a:pt x="5514082" y="5275958"/>
                </a:lnTo>
                <a:cubicBezTo>
                  <a:pt x="5509121" y="5280919"/>
                  <a:pt x="5506640" y="5282159"/>
                  <a:pt x="5506640" y="5279678"/>
                </a:cubicBezTo>
                <a:cubicBezTo>
                  <a:pt x="5506640" y="5277198"/>
                  <a:pt x="5506640" y="5273477"/>
                  <a:pt x="5506640" y="5268516"/>
                </a:cubicBezTo>
                <a:close/>
                <a:moveTo>
                  <a:pt x="5670351" y="5261075"/>
                </a:moveTo>
                <a:cubicBezTo>
                  <a:pt x="5675313" y="5266036"/>
                  <a:pt x="5677793" y="5268516"/>
                  <a:pt x="5677793" y="5268516"/>
                </a:cubicBezTo>
                <a:lnTo>
                  <a:pt x="5662910" y="5268516"/>
                </a:lnTo>
                <a:close/>
                <a:moveTo>
                  <a:pt x="5186834" y="5260481"/>
                </a:moveTo>
                <a:cubicBezTo>
                  <a:pt x="5186834" y="5260481"/>
                  <a:pt x="5188867" y="5260962"/>
                  <a:pt x="5192935" y="5261925"/>
                </a:cubicBezTo>
                <a:lnTo>
                  <a:pt x="5199036" y="5263369"/>
                </a:lnTo>
                <a:cubicBezTo>
                  <a:pt x="5198184" y="5266968"/>
                  <a:pt x="5195724" y="5268287"/>
                  <a:pt x="5191657" y="5267325"/>
                </a:cubicBezTo>
                <a:close/>
                <a:moveTo>
                  <a:pt x="6161484" y="5253633"/>
                </a:moveTo>
                <a:cubicBezTo>
                  <a:pt x="6166445" y="5258595"/>
                  <a:pt x="6175126" y="5264795"/>
                  <a:pt x="6187529" y="5272237"/>
                </a:cubicBezTo>
                <a:cubicBezTo>
                  <a:pt x="6199932" y="5279678"/>
                  <a:pt x="6212333" y="5289600"/>
                  <a:pt x="6224736" y="5302002"/>
                </a:cubicBezTo>
                <a:cubicBezTo>
                  <a:pt x="6237139" y="5314405"/>
                  <a:pt x="6244580" y="5319366"/>
                  <a:pt x="6247060" y="5316885"/>
                </a:cubicBezTo>
                <a:cubicBezTo>
                  <a:pt x="6249540" y="5314405"/>
                  <a:pt x="6253261" y="5315645"/>
                  <a:pt x="6258222" y="5320606"/>
                </a:cubicBezTo>
                <a:cubicBezTo>
                  <a:pt x="6258222" y="5325567"/>
                  <a:pt x="6256982" y="5326807"/>
                  <a:pt x="6254502" y="5324327"/>
                </a:cubicBezTo>
                <a:cubicBezTo>
                  <a:pt x="6252022" y="5321846"/>
                  <a:pt x="6250781" y="5323087"/>
                  <a:pt x="6250781" y="5328047"/>
                </a:cubicBezTo>
                <a:cubicBezTo>
                  <a:pt x="6250781" y="5333008"/>
                  <a:pt x="6243340" y="5328047"/>
                  <a:pt x="6228457" y="5313165"/>
                </a:cubicBezTo>
                <a:cubicBezTo>
                  <a:pt x="6218535" y="5308204"/>
                  <a:pt x="6209853" y="5302002"/>
                  <a:pt x="6202412" y="5294561"/>
                </a:cubicBezTo>
                <a:cubicBezTo>
                  <a:pt x="6194971" y="5287120"/>
                  <a:pt x="6188770" y="5280919"/>
                  <a:pt x="6183808" y="5275958"/>
                </a:cubicBezTo>
                <a:cubicBezTo>
                  <a:pt x="6178847" y="5270997"/>
                  <a:pt x="6173887" y="5266036"/>
                  <a:pt x="6168926" y="5261075"/>
                </a:cubicBezTo>
                <a:cubicBezTo>
                  <a:pt x="6163964" y="5256114"/>
                  <a:pt x="6161484" y="5253633"/>
                  <a:pt x="6161484" y="5253633"/>
                </a:cubicBezTo>
                <a:close/>
                <a:moveTo>
                  <a:pt x="6027539" y="5253633"/>
                </a:moveTo>
                <a:lnTo>
                  <a:pt x="6034980" y="5261075"/>
                </a:lnTo>
                <a:cubicBezTo>
                  <a:pt x="6044902" y="5270997"/>
                  <a:pt x="6049863" y="5270997"/>
                  <a:pt x="6049863" y="5261075"/>
                </a:cubicBezTo>
                <a:cubicBezTo>
                  <a:pt x="6049863" y="5256114"/>
                  <a:pt x="6049863" y="5253633"/>
                  <a:pt x="6049863" y="5253633"/>
                </a:cubicBezTo>
                <a:cubicBezTo>
                  <a:pt x="6044902" y="5253633"/>
                  <a:pt x="6042422" y="5253633"/>
                  <a:pt x="6042422" y="5253633"/>
                </a:cubicBezTo>
                <a:cubicBezTo>
                  <a:pt x="6042422" y="5253633"/>
                  <a:pt x="6039942" y="5253633"/>
                  <a:pt x="6034980" y="5253633"/>
                </a:cubicBezTo>
                <a:close/>
                <a:moveTo>
                  <a:pt x="5692676" y="5253633"/>
                </a:moveTo>
                <a:cubicBezTo>
                  <a:pt x="5692676" y="5253633"/>
                  <a:pt x="5695156" y="5253633"/>
                  <a:pt x="5700117" y="5253633"/>
                </a:cubicBezTo>
                <a:cubicBezTo>
                  <a:pt x="5705078" y="5253633"/>
                  <a:pt x="5707558" y="5253633"/>
                  <a:pt x="5707558" y="5253633"/>
                </a:cubicBezTo>
                <a:lnTo>
                  <a:pt x="5700117" y="5261075"/>
                </a:lnTo>
                <a:cubicBezTo>
                  <a:pt x="5695156" y="5261075"/>
                  <a:pt x="5692676" y="5259835"/>
                  <a:pt x="5692676" y="5257354"/>
                </a:cubicBezTo>
                <a:cubicBezTo>
                  <a:pt x="5692676" y="5254874"/>
                  <a:pt x="5692676" y="5253633"/>
                  <a:pt x="5692676" y="5253633"/>
                </a:cubicBezTo>
                <a:close/>
                <a:moveTo>
                  <a:pt x="5595937" y="5253633"/>
                </a:moveTo>
                <a:lnTo>
                  <a:pt x="5603379" y="5253633"/>
                </a:lnTo>
                <a:lnTo>
                  <a:pt x="5603379" y="5261075"/>
                </a:lnTo>
                <a:close/>
                <a:moveTo>
                  <a:pt x="5409902" y="5253633"/>
                </a:moveTo>
                <a:lnTo>
                  <a:pt x="5409902" y="5261075"/>
                </a:lnTo>
                <a:lnTo>
                  <a:pt x="5424785" y="5268516"/>
                </a:lnTo>
                <a:lnTo>
                  <a:pt x="5417344" y="5261075"/>
                </a:lnTo>
                <a:close/>
                <a:moveTo>
                  <a:pt x="6155903" y="5248982"/>
                </a:moveTo>
                <a:cubicBezTo>
                  <a:pt x="6157143" y="5249603"/>
                  <a:pt x="6159004" y="5251153"/>
                  <a:pt x="6161484" y="5253633"/>
                </a:cubicBezTo>
                <a:cubicBezTo>
                  <a:pt x="6156523" y="5253633"/>
                  <a:pt x="6154043" y="5252393"/>
                  <a:pt x="6154043" y="5249913"/>
                </a:cubicBezTo>
                <a:cubicBezTo>
                  <a:pt x="6154043" y="5248673"/>
                  <a:pt x="6154662" y="5248363"/>
                  <a:pt x="6155903" y="5248982"/>
                </a:cubicBezTo>
                <a:close/>
                <a:moveTo>
                  <a:pt x="5636865" y="5246192"/>
                </a:moveTo>
                <a:cubicBezTo>
                  <a:pt x="5639345" y="5246192"/>
                  <a:pt x="5640586" y="5248673"/>
                  <a:pt x="5640586" y="5253633"/>
                </a:cubicBezTo>
                <a:cubicBezTo>
                  <a:pt x="5640586" y="5253633"/>
                  <a:pt x="5639345" y="5252393"/>
                  <a:pt x="5636865" y="5249913"/>
                </a:cubicBezTo>
                <a:cubicBezTo>
                  <a:pt x="5634385" y="5247433"/>
                  <a:pt x="5634385" y="5246192"/>
                  <a:pt x="5636865" y="5246192"/>
                </a:cubicBezTo>
                <a:close/>
                <a:moveTo>
                  <a:pt x="5231308" y="5246192"/>
                </a:moveTo>
                <a:lnTo>
                  <a:pt x="5246191" y="5253633"/>
                </a:lnTo>
                <a:cubicBezTo>
                  <a:pt x="5246191" y="5258595"/>
                  <a:pt x="5251153" y="5261075"/>
                  <a:pt x="5261074" y="5261075"/>
                </a:cubicBezTo>
                <a:cubicBezTo>
                  <a:pt x="5251153" y="5261075"/>
                  <a:pt x="5243711" y="5258595"/>
                  <a:pt x="5238750" y="5253633"/>
                </a:cubicBezTo>
                <a:cubicBezTo>
                  <a:pt x="5228828" y="5248673"/>
                  <a:pt x="5226347" y="5246192"/>
                  <a:pt x="5231308" y="5246192"/>
                </a:cubicBezTo>
                <a:close/>
                <a:moveTo>
                  <a:pt x="4811554" y="5240074"/>
                </a:moveTo>
                <a:cubicBezTo>
                  <a:pt x="4814769" y="5244637"/>
                  <a:pt x="4816376" y="5246918"/>
                  <a:pt x="4816376" y="5246918"/>
                </a:cubicBezTo>
                <a:cubicBezTo>
                  <a:pt x="4812309" y="5245955"/>
                  <a:pt x="4810276" y="5245474"/>
                  <a:pt x="4810276" y="5245474"/>
                </a:cubicBezTo>
                <a:close/>
                <a:moveTo>
                  <a:pt x="5715000" y="5238750"/>
                </a:moveTo>
                <a:cubicBezTo>
                  <a:pt x="5719961" y="5238750"/>
                  <a:pt x="5719961" y="5241231"/>
                  <a:pt x="5715000" y="5246192"/>
                </a:cubicBezTo>
                <a:cubicBezTo>
                  <a:pt x="5715000" y="5246192"/>
                  <a:pt x="5712520" y="5246192"/>
                  <a:pt x="5707558" y="5246192"/>
                </a:cubicBezTo>
                <a:cubicBezTo>
                  <a:pt x="5707558" y="5241231"/>
                  <a:pt x="5710038" y="5238750"/>
                  <a:pt x="5715000" y="5238750"/>
                </a:cubicBezTo>
                <a:close/>
                <a:moveTo>
                  <a:pt x="5618262" y="5238750"/>
                </a:moveTo>
                <a:lnTo>
                  <a:pt x="5625703" y="5238750"/>
                </a:lnTo>
                <a:cubicBezTo>
                  <a:pt x="5630664" y="5238750"/>
                  <a:pt x="5633144" y="5238750"/>
                  <a:pt x="5633144" y="5238750"/>
                </a:cubicBezTo>
                <a:cubicBezTo>
                  <a:pt x="5633144" y="5238750"/>
                  <a:pt x="5630664" y="5241231"/>
                  <a:pt x="5625703" y="5246192"/>
                </a:cubicBezTo>
                <a:cubicBezTo>
                  <a:pt x="5625703" y="5246192"/>
                  <a:pt x="5623223" y="5243712"/>
                  <a:pt x="5618262" y="5238750"/>
                </a:cubicBezTo>
                <a:close/>
                <a:moveTo>
                  <a:pt x="5603379" y="5238750"/>
                </a:moveTo>
                <a:cubicBezTo>
                  <a:pt x="5618262" y="5248673"/>
                  <a:pt x="5635624" y="5261075"/>
                  <a:pt x="5655469" y="5275958"/>
                </a:cubicBezTo>
                <a:cubicBezTo>
                  <a:pt x="5665390" y="5290840"/>
                  <a:pt x="5672831" y="5298282"/>
                  <a:pt x="5677793" y="5298282"/>
                </a:cubicBezTo>
                <a:lnTo>
                  <a:pt x="5677793" y="5305723"/>
                </a:lnTo>
                <a:cubicBezTo>
                  <a:pt x="5677793" y="5305723"/>
                  <a:pt x="5675313" y="5304483"/>
                  <a:pt x="5670351" y="5302002"/>
                </a:cubicBezTo>
                <a:cubicBezTo>
                  <a:pt x="5665390" y="5299522"/>
                  <a:pt x="5660430" y="5295802"/>
                  <a:pt x="5655469" y="5290840"/>
                </a:cubicBezTo>
                <a:cubicBezTo>
                  <a:pt x="5645547" y="5280919"/>
                  <a:pt x="5635624" y="5273477"/>
                  <a:pt x="5625703" y="5268516"/>
                </a:cubicBezTo>
                <a:close/>
                <a:moveTo>
                  <a:pt x="5510361" y="5238750"/>
                </a:moveTo>
                <a:cubicBezTo>
                  <a:pt x="5512841" y="5238750"/>
                  <a:pt x="5514082" y="5241231"/>
                  <a:pt x="5514082" y="5246192"/>
                </a:cubicBezTo>
                <a:cubicBezTo>
                  <a:pt x="5514082" y="5246192"/>
                  <a:pt x="5512841" y="5244952"/>
                  <a:pt x="5510361" y="5242471"/>
                </a:cubicBezTo>
                <a:cubicBezTo>
                  <a:pt x="5507881" y="5239991"/>
                  <a:pt x="5507881" y="5238750"/>
                  <a:pt x="5510361" y="5238750"/>
                </a:cubicBezTo>
                <a:close/>
                <a:moveTo>
                  <a:pt x="5499199" y="5238750"/>
                </a:moveTo>
                <a:cubicBezTo>
                  <a:pt x="5504160" y="5243712"/>
                  <a:pt x="5506640" y="5246192"/>
                  <a:pt x="5506640" y="5246192"/>
                </a:cubicBezTo>
                <a:lnTo>
                  <a:pt x="5499199" y="5246192"/>
                </a:lnTo>
                <a:cubicBezTo>
                  <a:pt x="5499199" y="5241231"/>
                  <a:pt x="5499199" y="5238750"/>
                  <a:pt x="5499199" y="5238750"/>
                </a:cubicBezTo>
                <a:close/>
                <a:moveTo>
                  <a:pt x="5484316" y="5238750"/>
                </a:moveTo>
                <a:cubicBezTo>
                  <a:pt x="5489278" y="5238750"/>
                  <a:pt x="5491758" y="5238750"/>
                  <a:pt x="5491758" y="5238750"/>
                </a:cubicBezTo>
                <a:cubicBezTo>
                  <a:pt x="5491758" y="5238750"/>
                  <a:pt x="5491758" y="5241231"/>
                  <a:pt x="5491758" y="5246192"/>
                </a:cubicBezTo>
                <a:cubicBezTo>
                  <a:pt x="5491758" y="5246192"/>
                  <a:pt x="5490517" y="5246192"/>
                  <a:pt x="5488037" y="5246192"/>
                </a:cubicBezTo>
                <a:cubicBezTo>
                  <a:pt x="5485557" y="5246192"/>
                  <a:pt x="5484316" y="5246192"/>
                  <a:pt x="5484316" y="5246192"/>
                </a:cubicBezTo>
                <a:cubicBezTo>
                  <a:pt x="5484316" y="5241231"/>
                  <a:pt x="5484316" y="5238750"/>
                  <a:pt x="5484316" y="5238750"/>
                </a:cubicBezTo>
                <a:close/>
                <a:moveTo>
                  <a:pt x="5383857" y="5238750"/>
                </a:moveTo>
                <a:cubicBezTo>
                  <a:pt x="5381377" y="5238750"/>
                  <a:pt x="5381377" y="5239991"/>
                  <a:pt x="5383857" y="5242471"/>
                </a:cubicBezTo>
                <a:cubicBezTo>
                  <a:pt x="5386337" y="5244952"/>
                  <a:pt x="5387578" y="5246192"/>
                  <a:pt x="5387578" y="5246192"/>
                </a:cubicBezTo>
                <a:cubicBezTo>
                  <a:pt x="5387578" y="5241231"/>
                  <a:pt x="5386337" y="5238750"/>
                  <a:pt x="5383857" y="5238750"/>
                </a:cubicBezTo>
                <a:close/>
                <a:moveTo>
                  <a:pt x="5134484" y="5236685"/>
                </a:moveTo>
                <a:cubicBezTo>
                  <a:pt x="5137699" y="5241248"/>
                  <a:pt x="5139306" y="5243529"/>
                  <a:pt x="5139306" y="5243529"/>
                </a:cubicBezTo>
                <a:lnTo>
                  <a:pt x="5138028" y="5248928"/>
                </a:lnTo>
                <a:lnTo>
                  <a:pt x="5133206" y="5242085"/>
                </a:lnTo>
                <a:close/>
                <a:moveTo>
                  <a:pt x="5108802" y="5236309"/>
                </a:moveTo>
                <a:lnTo>
                  <a:pt x="5130649" y="5252884"/>
                </a:lnTo>
                <a:lnTo>
                  <a:pt x="5118448" y="5249996"/>
                </a:lnTo>
                <a:lnTo>
                  <a:pt x="5112348" y="5248552"/>
                </a:lnTo>
                <a:cubicBezTo>
                  <a:pt x="5109132" y="5243989"/>
                  <a:pt x="5107950" y="5239908"/>
                  <a:pt x="5108802" y="5236309"/>
                </a:cubicBezTo>
                <a:close/>
                <a:moveTo>
                  <a:pt x="6131719" y="5231309"/>
                </a:moveTo>
                <a:cubicBezTo>
                  <a:pt x="6136680" y="5231309"/>
                  <a:pt x="6141640" y="5233790"/>
                  <a:pt x="6146601" y="5238750"/>
                </a:cubicBezTo>
                <a:cubicBezTo>
                  <a:pt x="6146601" y="5243712"/>
                  <a:pt x="6146601" y="5246192"/>
                  <a:pt x="6146601" y="5246192"/>
                </a:cubicBezTo>
                <a:cubicBezTo>
                  <a:pt x="6146601" y="5246192"/>
                  <a:pt x="6144121" y="5246192"/>
                  <a:pt x="6139160" y="5246192"/>
                </a:cubicBezTo>
                <a:cubicBezTo>
                  <a:pt x="6139160" y="5246192"/>
                  <a:pt x="6136680" y="5243712"/>
                  <a:pt x="6131719" y="5238750"/>
                </a:cubicBezTo>
                <a:cubicBezTo>
                  <a:pt x="6126757" y="5233790"/>
                  <a:pt x="6126757" y="5231309"/>
                  <a:pt x="6131719" y="5231309"/>
                </a:cubicBezTo>
                <a:close/>
                <a:moveTo>
                  <a:pt x="5182301" y="5225196"/>
                </a:moveTo>
                <a:lnTo>
                  <a:pt x="5202870" y="5247170"/>
                </a:lnTo>
                <a:lnTo>
                  <a:pt x="5191946" y="5238883"/>
                </a:lnTo>
                <a:cubicBezTo>
                  <a:pt x="5184664" y="5233359"/>
                  <a:pt x="5181449" y="5228796"/>
                  <a:pt x="5182301" y="5225196"/>
                </a:cubicBezTo>
                <a:close/>
                <a:moveTo>
                  <a:pt x="4815388" y="5223876"/>
                </a:moveTo>
                <a:cubicBezTo>
                  <a:pt x="4815388" y="5223876"/>
                  <a:pt x="4817421" y="5224357"/>
                  <a:pt x="4821489" y="5225320"/>
                </a:cubicBezTo>
                <a:lnTo>
                  <a:pt x="4814110" y="5229275"/>
                </a:lnTo>
                <a:close/>
                <a:moveTo>
                  <a:pt x="6116836" y="5223868"/>
                </a:moveTo>
                <a:cubicBezTo>
                  <a:pt x="6121797" y="5223868"/>
                  <a:pt x="6124277" y="5223868"/>
                  <a:pt x="6124277" y="5223868"/>
                </a:cubicBezTo>
                <a:cubicBezTo>
                  <a:pt x="6124277" y="5228829"/>
                  <a:pt x="6121797" y="5231309"/>
                  <a:pt x="6116836" y="5231309"/>
                </a:cubicBezTo>
                <a:cubicBezTo>
                  <a:pt x="6111874" y="5231309"/>
                  <a:pt x="6109394" y="5230069"/>
                  <a:pt x="6109394" y="5227588"/>
                </a:cubicBezTo>
                <a:cubicBezTo>
                  <a:pt x="6109394" y="5225108"/>
                  <a:pt x="6111874" y="5223868"/>
                  <a:pt x="6116836" y="5223868"/>
                </a:cubicBezTo>
                <a:close/>
                <a:moveTo>
                  <a:pt x="6072187" y="5223868"/>
                </a:moveTo>
                <a:cubicBezTo>
                  <a:pt x="6077149" y="5223868"/>
                  <a:pt x="6079629" y="5223868"/>
                  <a:pt x="6079629" y="5223868"/>
                </a:cubicBezTo>
                <a:lnTo>
                  <a:pt x="6079629" y="5231309"/>
                </a:lnTo>
                <a:close/>
                <a:moveTo>
                  <a:pt x="5990332" y="5223868"/>
                </a:moveTo>
                <a:cubicBezTo>
                  <a:pt x="5990332" y="5228829"/>
                  <a:pt x="5992812" y="5231309"/>
                  <a:pt x="5997773" y="5231309"/>
                </a:cubicBezTo>
                <a:cubicBezTo>
                  <a:pt x="6002735" y="5231309"/>
                  <a:pt x="6003974" y="5230069"/>
                  <a:pt x="6001494" y="5227588"/>
                </a:cubicBezTo>
                <a:cubicBezTo>
                  <a:pt x="5999014" y="5225108"/>
                  <a:pt x="5997773" y="5223868"/>
                  <a:pt x="5997773" y="5223868"/>
                </a:cubicBezTo>
                <a:cubicBezTo>
                  <a:pt x="5997773" y="5223868"/>
                  <a:pt x="5995293" y="5223868"/>
                  <a:pt x="5990332" y="5223868"/>
                </a:cubicBezTo>
                <a:close/>
                <a:moveTo>
                  <a:pt x="5975449" y="5223868"/>
                </a:moveTo>
                <a:cubicBezTo>
                  <a:pt x="5970488" y="5223868"/>
                  <a:pt x="5970488" y="5226348"/>
                  <a:pt x="5975449" y="5231309"/>
                </a:cubicBezTo>
                <a:lnTo>
                  <a:pt x="5982890" y="5223868"/>
                </a:lnTo>
                <a:close/>
                <a:moveTo>
                  <a:pt x="5662910" y="5223868"/>
                </a:moveTo>
                <a:cubicBezTo>
                  <a:pt x="5667871" y="5223868"/>
                  <a:pt x="5670351" y="5226348"/>
                  <a:pt x="5670351" y="5231309"/>
                </a:cubicBezTo>
                <a:lnTo>
                  <a:pt x="5662910" y="5231309"/>
                </a:lnTo>
                <a:cubicBezTo>
                  <a:pt x="5662910" y="5226348"/>
                  <a:pt x="5662910" y="5223868"/>
                  <a:pt x="5662910" y="5223868"/>
                </a:cubicBezTo>
                <a:close/>
                <a:moveTo>
                  <a:pt x="5588496" y="5223868"/>
                </a:moveTo>
                <a:lnTo>
                  <a:pt x="5595937" y="5231309"/>
                </a:lnTo>
                <a:cubicBezTo>
                  <a:pt x="5595937" y="5236270"/>
                  <a:pt x="5593457" y="5236270"/>
                  <a:pt x="5588496" y="5231309"/>
                </a:cubicBezTo>
                <a:close/>
                <a:moveTo>
                  <a:pt x="5201543" y="5223868"/>
                </a:moveTo>
                <a:cubicBezTo>
                  <a:pt x="5206504" y="5228829"/>
                  <a:pt x="5208984" y="5231309"/>
                  <a:pt x="5208984" y="5231309"/>
                </a:cubicBezTo>
                <a:lnTo>
                  <a:pt x="5201543" y="5231309"/>
                </a:lnTo>
                <a:close/>
                <a:moveTo>
                  <a:pt x="5177478" y="5218352"/>
                </a:moveTo>
                <a:lnTo>
                  <a:pt x="5183579" y="5219796"/>
                </a:lnTo>
                <a:cubicBezTo>
                  <a:pt x="5182727" y="5223397"/>
                  <a:pt x="5182301" y="5225196"/>
                  <a:pt x="5182301" y="5225196"/>
                </a:cubicBezTo>
                <a:close/>
                <a:moveTo>
                  <a:pt x="5080855" y="5218289"/>
                </a:moveTo>
                <a:lnTo>
                  <a:pt x="5085678" y="5225133"/>
                </a:lnTo>
                <a:cubicBezTo>
                  <a:pt x="5084826" y="5228733"/>
                  <a:pt x="5082793" y="5228252"/>
                  <a:pt x="5079577" y="5223688"/>
                </a:cubicBezTo>
                <a:cubicBezTo>
                  <a:pt x="5080429" y="5220089"/>
                  <a:pt x="5080855" y="5218289"/>
                  <a:pt x="5080855" y="5218289"/>
                </a:cubicBezTo>
                <a:close/>
                <a:moveTo>
                  <a:pt x="5469433" y="5216426"/>
                </a:moveTo>
                <a:cubicBezTo>
                  <a:pt x="5474395" y="5216426"/>
                  <a:pt x="5476875" y="5218907"/>
                  <a:pt x="5476875" y="5223868"/>
                </a:cubicBezTo>
                <a:cubicBezTo>
                  <a:pt x="5476875" y="5228829"/>
                  <a:pt x="5476875" y="5231309"/>
                  <a:pt x="5476875" y="5231309"/>
                </a:cubicBezTo>
                <a:cubicBezTo>
                  <a:pt x="5476875" y="5231309"/>
                  <a:pt x="5474395" y="5228829"/>
                  <a:pt x="5469433" y="5223868"/>
                </a:cubicBezTo>
                <a:cubicBezTo>
                  <a:pt x="5459512" y="5218907"/>
                  <a:pt x="5459512" y="5216426"/>
                  <a:pt x="5469433" y="5216426"/>
                </a:cubicBezTo>
                <a:close/>
                <a:moveTo>
                  <a:pt x="5142012" y="5216426"/>
                </a:moveTo>
                <a:cubicBezTo>
                  <a:pt x="5146973" y="5216426"/>
                  <a:pt x="5149453" y="5216426"/>
                  <a:pt x="5149453" y="5216426"/>
                </a:cubicBezTo>
                <a:cubicBezTo>
                  <a:pt x="5149453" y="5216426"/>
                  <a:pt x="5149453" y="5218907"/>
                  <a:pt x="5149453" y="5223868"/>
                </a:cubicBezTo>
                <a:cubicBezTo>
                  <a:pt x="5149453" y="5223868"/>
                  <a:pt x="5146973" y="5223868"/>
                  <a:pt x="5142012" y="5223868"/>
                </a:cubicBezTo>
                <a:cubicBezTo>
                  <a:pt x="5142012" y="5218907"/>
                  <a:pt x="5142012" y="5216426"/>
                  <a:pt x="5142012" y="5216426"/>
                </a:cubicBezTo>
                <a:close/>
                <a:moveTo>
                  <a:pt x="5558730" y="5208985"/>
                </a:moveTo>
                <a:lnTo>
                  <a:pt x="5573613" y="5216426"/>
                </a:lnTo>
                <a:cubicBezTo>
                  <a:pt x="5573613" y="5221388"/>
                  <a:pt x="5571133" y="5221388"/>
                  <a:pt x="5566172" y="5216426"/>
                </a:cubicBezTo>
                <a:cubicBezTo>
                  <a:pt x="5561210" y="5211466"/>
                  <a:pt x="5558730" y="5208985"/>
                  <a:pt x="5558730" y="5208985"/>
                </a:cubicBezTo>
                <a:close/>
                <a:moveTo>
                  <a:pt x="5069176" y="5204121"/>
                </a:moveTo>
                <a:lnTo>
                  <a:pt x="5071209" y="5204602"/>
                </a:lnTo>
                <a:lnTo>
                  <a:pt x="5082133" y="5212890"/>
                </a:lnTo>
                <a:close/>
                <a:moveTo>
                  <a:pt x="5276886" y="5203404"/>
                </a:moveTo>
                <a:cubicBezTo>
                  <a:pt x="5275026" y="5203404"/>
                  <a:pt x="5273476" y="5204024"/>
                  <a:pt x="5272236" y="5205264"/>
                </a:cubicBezTo>
                <a:cubicBezTo>
                  <a:pt x="5269756" y="5207745"/>
                  <a:pt x="5273477" y="5212706"/>
                  <a:pt x="5283398" y="5220147"/>
                </a:cubicBezTo>
                <a:cubicBezTo>
                  <a:pt x="5293320" y="5227588"/>
                  <a:pt x="5302002" y="5233790"/>
                  <a:pt x="5309443" y="5238750"/>
                </a:cubicBezTo>
                <a:cubicBezTo>
                  <a:pt x="5316885" y="5243712"/>
                  <a:pt x="5323085" y="5246192"/>
                  <a:pt x="5328047" y="5246192"/>
                </a:cubicBezTo>
                <a:cubicBezTo>
                  <a:pt x="5328047" y="5251153"/>
                  <a:pt x="5329287" y="5254874"/>
                  <a:pt x="5331767" y="5257354"/>
                </a:cubicBezTo>
                <a:cubicBezTo>
                  <a:pt x="5334247" y="5259835"/>
                  <a:pt x="5335488" y="5263555"/>
                  <a:pt x="5335488" y="5268516"/>
                </a:cubicBezTo>
                <a:cubicBezTo>
                  <a:pt x="5345410" y="5273477"/>
                  <a:pt x="5351612" y="5274717"/>
                  <a:pt x="5354092" y="5272237"/>
                </a:cubicBezTo>
                <a:cubicBezTo>
                  <a:pt x="5356572" y="5269757"/>
                  <a:pt x="5357812" y="5267276"/>
                  <a:pt x="5357812" y="5264795"/>
                </a:cubicBezTo>
                <a:cubicBezTo>
                  <a:pt x="5357812" y="5262315"/>
                  <a:pt x="5355332" y="5259835"/>
                  <a:pt x="5350371" y="5257354"/>
                </a:cubicBezTo>
                <a:cubicBezTo>
                  <a:pt x="5345410" y="5254874"/>
                  <a:pt x="5339209" y="5249913"/>
                  <a:pt x="5331767" y="5242471"/>
                </a:cubicBezTo>
                <a:cubicBezTo>
                  <a:pt x="5324326" y="5235030"/>
                  <a:pt x="5318125" y="5231309"/>
                  <a:pt x="5313164" y="5231309"/>
                </a:cubicBezTo>
                <a:lnTo>
                  <a:pt x="5313164" y="5223868"/>
                </a:lnTo>
                <a:cubicBezTo>
                  <a:pt x="5313164" y="5223868"/>
                  <a:pt x="5310684" y="5223868"/>
                  <a:pt x="5305722" y="5223868"/>
                </a:cubicBezTo>
                <a:cubicBezTo>
                  <a:pt x="5300761" y="5223868"/>
                  <a:pt x="5297040" y="5221388"/>
                  <a:pt x="5294560" y="5216426"/>
                </a:cubicBezTo>
                <a:cubicBezTo>
                  <a:pt x="5292080" y="5211466"/>
                  <a:pt x="5288360" y="5207745"/>
                  <a:pt x="5283398" y="5205264"/>
                </a:cubicBezTo>
                <a:cubicBezTo>
                  <a:pt x="5280918" y="5204024"/>
                  <a:pt x="5278747" y="5203404"/>
                  <a:pt x="5276886" y="5203404"/>
                </a:cubicBezTo>
                <a:close/>
                <a:moveTo>
                  <a:pt x="6094512" y="5201543"/>
                </a:moveTo>
                <a:cubicBezTo>
                  <a:pt x="6099473" y="5201543"/>
                  <a:pt x="6101953" y="5201543"/>
                  <a:pt x="6101953" y="5201543"/>
                </a:cubicBezTo>
                <a:cubicBezTo>
                  <a:pt x="6101953" y="5201543"/>
                  <a:pt x="6104433" y="5204024"/>
                  <a:pt x="6109394" y="5208985"/>
                </a:cubicBezTo>
                <a:lnTo>
                  <a:pt x="6101953" y="5216426"/>
                </a:lnTo>
                <a:cubicBezTo>
                  <a:pt x="6101953" y="5211466"/>
                  <a:pt x="6101953" y="5208985"/>
                  <a:pt x="6101953" y="5208985"/>
                </a:cubicBezTo>
                <a:close/>
                <a:moveTo>
                  <a:pt x="6042422" y="5201543"/>
                </a:moveTo>
                <a:cubicBezTo>
                  <a:pt x="6047383" y="5201543"/>
                  <a:pt x="6049863" y="5202784"/>
                  <a:pt x="6049863" y="5205264"/>
                </a:cubicBezTo>
                <a:cubicBezTo>
                  <a:pt x="6049863" y="5207745"/>
                  <a:pt x="6048622" y="5208985"/>
                  <a:pt x="6046142" y="5208985"/>
                </a:cubicBezTo>
                <a:cubicBezTo>
                  <a:pt x="6043662" y="5208985"/>
                  <a:pt x="6042422" y="5206505"/>
                  <a:pt x="6042422" y="5201543"/>
                </a:cubicBezTo>
                <a:close/>
                <a:moveTo>
                  <a:pt x="5819179" y="5201543"/>
                </a:moveTo>
                <a:cubicBezTo>
                  <a:pt x="5824141" y="5206505"/>
                  <a:pt x="5827862" y="5208985"/>
                  <a:pt x="5830342" y="5208985"/>
                </a:cubicBezTo>
                <a:cubicBezTo>
                  <a:pt x="5832822" y="5208985"/>
                  <a:pt x="5832822" y="5207745"/>
                  <a:pt x="5830342" y="5205264"/>
                </a:cubicBezTo>
                <a:cubicBezTo>
                  <a:pt x="5827862" y="5202784"/>
                  <a:pt x="5824141" y="5201543"/>
                  <a:pt x="5819179" y="5201543"/>
                </a:cubicBezTo>
                <a:close/>
                <a:moveTo>
                  <a:pt x="5432226" y="5201543"/>
                </a:moveTo>
                <a:lnTo>
                  <a:pt x="5439668" y="5201543"/>
                </a:lnTo>
                <a:cubicBezTo>
                  <a:pt x="5444629" y="5206505"/>
                  <a:pt x="5449589" y="5208985"/>
                  <a:pt x="5454551" y="5208985"/>
                </a:cubicBezTo>
                <a:cubicBezTo>
                  <a:pt x="5449589" y="5208985"/>
                  <a:pt x="5442148" y="5206505"/>
                  <a:pt x="5432226" y="5201543"/>
                </a:cubicBezTo>
                <a:close/>
                <a:moveTo>
                  <a:pt x="5149530" y="5200334"/>
                </a:moveTo>
                <a:lnTo>
                  <a:pt x="5165278" y="5215464"/>
                </a:lnTo>
                <a:lnTo>
                  <a:pt x="5154353" y="5207177"/>
                </a:lnTo>
                <a:close/>
                <a:moveTo>
                  <a:pt x="6064746" y="5194102"/>
                </a:moveTo>
                <a:cubicBezTo>
                  <a:pt x="6079629" y="5199063"/>
                  <a:pt x="6084590" y="5199063"/>
                  <a:pt x="6079629" y="5194102"/>
                </a:cubicBezTo>
                <a:lnTo>
                  <a:pt x="6087070" y="5194102"/>
                </a:lnTo>
                <a:lnTo>
                  <a:pt x="6079629" y="5201543"/>
                </a:lnTo>
                <a:cubicBezTo>
                  <a:pt x="6079629" y="5201543"/>
                  <a:pt x="6074667" y="5199063"/>
                  <a:pt x="6064746" y="5194102"/>
                </a:cubicBezTo>
                <a:close/>
                <a:moveTo>
                  <a:pt x="6012656" y="5194102"/>
                </a:moveTo>
                <a:lnTo>
                  <a:pt x="6027539" y="5201543"/>
                </a:lnTo>
                <a:cubicBezTo>
                  <a:pt x="6032500" y="5206505"/>
                  <a:pt x="6036221" y="5208985"/>
                  <a:pt x="6038701" y="5208985"/>
                </a:cubicBezTo>
                <a:cubicBezTo>
                  <a:pt x="6041181" y="5208985"/>
                  <a:pt x="6049863" y="5216426"/>
                  <a:pt x="6064746" y="5231309"/>
                </a:cubicBezTo>
                <a:cubicBezTo>
                  <a:pt x="6079629" y="5246192"/>
                  <a:pt x="6092031" y="5256114"/>
                  <a:pt x="6101953" y="5261075"/>
                </a:cubicBezTo>
                <a:cubicBezTo>
                  <a:pt x="6111874" y="5266036"/>
                  <a:pt x="6116836" y="5269757"/>
                  <a:pt x="6116836" y="5272237"/>
                </a:cubicBezTo>
                <a:cubicBezTo>
                  <a:pt x="6116836" y="5274717"/>
                  <a:pt x="6109394" y="5273477"/>
                  <a:pt x="6094512" y="5268516"/>
                </a:cubicBezTo>
                <a:lnTo>
                  <a:pt x="6094512" y="5261075"/>
                </a:lnTo>
                <a:cubicBezTo>
                  <a:pt x="6089550" y="5261075"/>
                  <a:pt x="6083349" y="5258595"/>
                  <a:pt x="6075908" y="5253633"/>
                </a:cubicBezTo>
                <a:cubicBezTo>
                  <a:pt x="6068467" y="5248673"/>
                  <a:pt x="6062266" y="5243712"/>
                  <a:pt x="6057304" y="5238750"/>
                </a:cubicBezTo>
                <a:cubicBezTo>
                  <a:pt x="6047383" y="5228829"/>
                  <a:pt x="6039942" y="5221388"/>
                  <a:pt x="6034980" y="5216426"/>
                </a:cubicBezTo>
                <a:close/>
                <a:moveTo>
                  <a:pt x="5662910" y="5194102"/>
                </a:moveTo>
                <a:cubicBezTo>
                  <a:pt x="5667871" y="5194102"/>
                  <a:pt x="5670351" y="5195343"/>
                  <a:pt x="5670351" y="5197823"/>
                </a:cubicBezTo>
                <a:cubicBezTo>
                  <a:pt x="5670351" y="5200303"/>
                  <a:pt x="5670351" y="5201543"/>
                  <a:pt x="5670351" y="5201543"/>
                </a:cubicBezTo>
                <a:cubicBezTo>
                  <a:pt x="5670351" y="5201543"/>
                  <a:pt x="5667871" y="5201543"/>
                  <a:pt x="5662910" y="5201543"/>
                </a:cubicBezTo>
                <a:cubicBezTo>
                  <a:pt x="5662910" y="5201543"/>
                  <a:pt x="5662910" y="5199063"/>
                  <a:pt x="5662910" y="5194102"/>
                </a:cubicBezTo>
                <a:close/>
                <a:moveTo>
                  <a:pt x="5581054" y="5194102"/>
                </a:moveTo>
                <a:cubicBezTo>
                  <a:pt x="5586016" y="5194102"/>
                  <a:pt x="5588496" y="5194102"/>
                  <a:pt x="5588496" y="5194102"/>
                </a:cubicBezTo>
                <a:cubicBezTo>
                  <a:pt x="5588496" y="5199063"/>
                  <a:pt x="5588496" y="5201543"/>
                  <a:pt x="5588496" y="5201543"/>
                </a:cubicBezTo>
                <a:close/>
                <a:moveTo>
                  <a:pt x="5543847" y="5194102"/>
                </a:moveTo>
                <a:cubicBezTo>
                  <a:pt x="5548809" y="5194102"/>
                  <a:pt x="5552529" y="5195343"/>
                  <a:pt x="5555010" y="5197823"/>
                </a:cubicBezTo>
                <a:cubicBezTo>
                  <a:pt x="5557490" y="5200303"/>
                  <a:pt x="5558730" y="5201543"/>
                  <a:pt x="5558730" y="5201543"/>
                </a:cubicBezTo>
                <a:cubicBezTo>
                  <a:pt x="5558730" y="5201543"/>
                  <a:pt x="5556250" y="5201543"/>
                  <a:pt x="5551289" y="5201543"/>
                </a:cubicBezTo>
                <a:cubicBezTo>
                  <a:pt x="5546328" y="5201543"/>
                  <a:pt x="5543847" y="5201543"/>
                  <a:pt x="5543847" y="5201543"/>
                </a:cubicBezTo>
                <a:close/>
                <a:moveTo>
                  <a:pt x="5113972" y="5194055"/>
                </a:moveTo>
                <a:cubicBezTo>
                  <a:pt x="5114882" y="5194746"/>
                  <a:pt x="5116141" y="5196232"/>
                  <a:pt x="5117749" y="5198512"/>
                </a:cubicBezTo>
                <a:lnTo>
                  <a:pt x="5111648" y="5197068"/>
                </a:lnTo>
                <a:cubicBezTo>
                  <a:pt x="5111648" y="5197068"/>
                  <a:pt x="5111861" y="5196169"/>
                  <a:pt x="5112287" y="5194370"/>
                </a:cubicBezTo>
                <a:cubicBezTo>
                  <a:pt x="5112500" y="5193469"/>
                  <a:pt x="5113062" y="5193365"/>
                  <a:pt x="5113972" y="5194055"/>
                </a:cubicBezTo>
                <a:close/>
                <a:moveTo>
                  <a:pt x="5052980" y="5193160"/>
                </a:moveTo>
                <a:lnTo>
                  <a:pt x="5069176" y="5204121"/>
                </a:lnTo>
                <a:lnTo>
                  <a:pt x="5065109" y="5203158"/>
                </a:lnTo>
                <a:lnTo>
                  <a:pt x="5059008" y="5201714"/>
                </a:lnTo>
                <a:close/>
                <a:moveTo>
                  <a:pt x="5723371" y="5191777"/>
                </a:moveTo>
                <a:cubicBezTo>
                  <a:pt x="5717790" y="5190846"/>
                  <a:pt x="5715000" y="5194102"/>
                  <a:pt x="5715000" y="5201543"/>
                </a:cubicBezTo>
                <a:cubicBezTo>
                  <a:pt x="5715000" y="5211466"/>
                  <a:pt x="5729883" y="5221388"/>
                  <a:pt x="5759648" y="5231309"/>
                </a:cubicBezTo>
                <a:cubicBezTo>
                  <a:pt x="5764610" y="5231309"/>
                  <a:pt x="5764610" y="5233790"/>
                  <a:pt x="5759648" y="5238750"/>
                </a:cubicBezTo>
                <a:lnTo>
                  <a:pt x="5767090" y="5246192"/>
                </a:lnTo>
                <a:cubicBezTo>
                  <a:pt x="5777011" y="5251153"/>
                  <a:pt x="5783213" y="5256114"/>
                  <a:pt x="5785693" y="5261075"/>
                </a:cubicBezTo>
                <a:cubicBezTo>
                  <a:pt x="5788173" y="5266036"/>
                  <a:pt x="5794375" y="5268516"/>
                  <a:pt x="5804297" y="5268516"/>
                </a:cubicBezTo>
                <a:cubicBezTo>
                  <a:pt x="5809258" y="5268516"/>
                  <a:pt x="5811738" y="5270997"/>
                  <a:pt x="5811738" y="5275958"/>
                </a:cubicBezTo>
                <a:cubicBezTo>
                  <a:pt x="5811738" y="5280919"/>
                  <a:pt x="5816699" y="5283399"/>
                  <a:pt x="5826621" y="5283399"/>
                </a:cubicBezTo>
                <a:cubicBezTo>
                  <a:pt x="5831582" y="5283399"/>
                  <a:pt x="5834062" y="5283399"/>
                  <a:pt x="5834062" y="5283399"/>
                </a:cubicBezTo>
                <a:cubicBezTo>
                  <a:pt x="5834062" y="5283399"/>
                  <a:pt x="5831582" y="5280919"/>
                  <a:pt x="5826621" y="5275958"/>
                </a:cubicBezTo>
                <a:cubicBezTo>
                  <a:pt x="5826621" y="5275958"/>
                  <a:pt x="5826621" y="5273477"/>
                  <a:pt x="5826621" y="5268516"/>
                </a:cubicBezTo>
                <a:cubicBezTo>
                  <a:pt x="5826621" y="5263555"/>
                  <a:pt x="5821660" y="5261075"/>
                  <a:pt x="5811738" y="5261075"/>
                </a:cubicBezTo>
                <a:lnTo>
                  <a:pt x="5804297" y="5261075"/>
                </a:lnTo>
                <a:lnTo>
                  <a:pt x="5774531" y="5231309"/>
                </a:lnTo>
                <a:cubicBezTo>
                  <a:pt x="5769570" y="5231309"/>
                  <a:pt x="5767090" y="5228829"/>
                  <a:pt x="5767090" y="5223868"/>
                </a:cubicBezTo>
                <a:lnTo>
                  <a:pt x="5759648" y="5223868"/>
                </a:lnTo>
                <a:cubicBezTo>
                  <a:pt x="5759648" y="5223868"/>
                  <a:pt x="5758408" y="5222628"/>
                  <a:pt x="5755928" y="5220147"/>
                </a:cubicBezTo>
                <a:cubicBezTo>
                  <a:pt x="5753447" y="5217667"/>
                  <a:pt x="5752207" y="5216426"/>
                  <a:pt x="5752207" y="5216426"/>
                </a:cubicBezTo>
                <a:cubicBezTo>
                  <a:pt x="5747246" y="5211466"/>
                  <a:pt x="5742285" y="5208985"/>
                  <a:pt x="5737324" y="5208985"/>
                </a:cubicBezTo>
                <a:lnTo>
                  <a:pt x="5729883" y="5194102"/>
                </a:lnTo>
                <a:cubicBezTo>
                  <a:pt x="5727403" y="5192862"/>
                  <a:pt x="5725232" y="5192087"/>
                  <a:pt x="5723371" y="5191777"/>
                </a:cubicBezTo>
                <a:close/>
                <a:moveTo>
                  <a:pt x="5470364" y="5191777"/>
                </a:moveTo>
                <a:cubicBezTo>
                  <a:pt x="5472224" y="5190846"/>
                  <a:pt x="5476875" y="5194102"/>
                  <a:pt x="5484316" y="5201543"/>
                </a:cubicBezTo>
                <a:lnTo>
                  <a:pt x="5476875" y="5201543"/>
                </a:lnTo>
                <a:lnTo>
                  <a:pt x="5469433" y="5194102"/>
                </a:lnTo>
                <a:cubicBezTo>
                  <a:pt x="5469433" y="5192862"/>
                  <a:pt x="5469743" y="5192087"/>
                  <a:pt x="5470364" y="5191777"/>
                </a:cubicBezTo>
                <a:close/>
                <a:moveTo>
                  <a:pt x="6027539" y="5186661"/>
                </a:moveTo>
                <a:lnTo>
                  <a:pt x="6034980" y="5194102"/>
                </a:lnTo>
                <a:cubicBezTo>
                  <a:pt x="6034980" y="5194102"/>
                  <a:pt x="6032500" y="5194102"/>
                  <a:pt x="6027539" y="5194102"/>
                </a:cubicBezTo>
                <a:cubicBezTo>
                  <a:pt x="6027539" y="5194102"/>
                  <a:pt x="6027539" y="5191622"/>
                  <a:pt x="6027539" y="5186661"/>
                </a:cubicBezTo>
                <a:close/>
                <a:moveTo>
                  <a:pt x="5043262" y="5186583"/>
                </a:moveTo>
                <a:lnTo>
                  <a:pt x="5049363" y="5188027"/>
                </a:lnTo>
                <a:lnTo>
                  <a:pt x="5052980" y="5193160"/>
                </a:lnTo>
                <a:close/>
                <a:moveTo>
                  <a:pt x="5643562" y="5185172"/>
                </a:moveTo>
                <a:lnTo>
                  <a:pt x="5648027" y="5194102"/>
                </a:lnTo>
                <a:lnTo>
                  <a:pt x="5640586" y="5186661"/>
                </a:lnTo>
                <a:close/>
                <a:moveTo>
                  <a:pt x="5076321" y="5183005"/>
                </a:moveTo>
                <a:cubicBezTo>
                  <a:pt x="5075469" y="5186605"/>
                  <a:pt x="5075043" y="5188404"/>
                  <a:pt x="5075043" y="5188404"/>
                </a:cubicBezTo>
                <a:cubicBezTo>
                  <a:pt x="5070976" y="5187441"/>
                  <a:pt x="5068943" y="5186960"/>
                  <a:pt x="5068943" y="5186960"/>
                </a:cubicBezTo>
                <a:cubicBezTo>
                  <a:pt x="5068943" y="5186960"/>
                  <a:pt x="5069156" y="5186060"/>
                  <a:pt x="5069582" y="5184261"/>
                </a:cubicBezTo>
                <a:cubicBezTo>
                  <a:pt x="5070008" y="5182461"/>
                  <a:pt x="5072254" y="5182042"/>
                  <a:pt x="5076321" y="5183005"/>
                </a:cubicBezTo>
                <a:close/>
                <a:moveTo>
                  <a:pt x="5160743" y="5180180"/>
                </a:moveTo>
                <a:lnTo>
                  <a:pt x="5166844" y="5181624"/>
                </a:lnTo>
                <a:cubicBezTo>
                  <a:pt x="5165992" y="5185224"/>
                  <a:pt x="5164549" y="5186783"/>
                  <a:pt x="5162516" y="5186302"/>
                </a:cubicBezTo>
                <a:cubicBezTo>
                  <a:pt x="5160482" y="5185821"/>
                  <a:pt x="5159891" y="5183779"/>
                  <a:pt x="5160743" y="5180180"/>
                </a:cubicBezTo>
                <a:close/>
                <a:moveTo>
                  <a:pt x="5923359" y="5179219"/>
                </a:moveTo>
                <a:cubicBezTo>
                  <a:pt x="5923359" y="5184181"/>
                  <a:pt x="5925839" y="5186661"/>
                  <a:pt x="5930801" y="5186661"/>
                </a:cubicBezTo>
                <a:cubicBezTo>
                  <a:pt x="5935762" y="5186661"/>
                  <a:pt x="5939483" y="5186661"/>
                  <a:pt x="5941963" y="5186661"/>
                </a:cubicBezTo>
                <a:cubicBezTo>
                  <a:pt x="5944443" y="5186661"/>
                  <a:pt x="5943203" y="5184181"/>
                  <a:pt x="5938242" y="5179219"/>
                </a:cubicBezTo>
                <a:close/>
                <a:moveTo>
                  <a:pt x="5796855" y="5179219"/>
                </a:moveTo>
                <a:lnTo>
                  <a:pt x="5811738" y="5194102"/>
                </a:lnTo>
                <a:lnTo>
                  <a:pt x="5811738" y="5186661"/>
                </a:lnTo>
                <a:cubicBezTo>
                  <a:pt x="5806777" y="5181700"/>
                  <a:pt x="5801817" y="5179219"/>
                  <a:pt x="5796855" y="5179219"/>
                </a:cubicBezTo>
                <a:close/>
                <a:moveTo>
                  <a:pt x="5640586" y="5179219"/>
                </a:moveTo>
                <a:cubicBezTo>
                  <a:pt x="5643066" y="5181700"/>
                  <a:pt x="5644307" y="5183560"/>
                  <a:pt x="5644306" y="5184800"/>
                </a:cubicBezTo>
                <a:lnTo>
                  <a:pt x="5643562" y="5185172"/>
                </a:lnTo>
                <a:close/>
                <a:moveTo>
                  <a:pt x="5528965" y="5179219"/>
                </a:moveTo>
                <a:lnTo>
                  <a:pt x="5536406" y="5179219"/>
                </a:lnTo>
                <a:lnTo>
                  <a:pt x="5536406" y="5186661"/>
                </a:lnTo>
                <a:cubicBezTo>
                  <a:pt x="5531445" y="5186661"/>
                  <a:pt x="5528965" y="5184181"/>
                  <a:pt x="5528965" y="5179219"/>
                </a:cubicBezTo>
                <a:close/>
                <a:moveTo>
                  <a:pt x="5367960" y="5178543"/>
                </a:moveTo>
                <a:lnTo>
                  <a:pt x="5372695" y="5179219"/>
                </a:lnTo>
                <a:cubicBezTo>
                  <a:pt x="5377656" y="5179219"/>
                  <a:pt x="5391299" y="5187901"/>
                  <a:pt x="5413623" y="5205264"/>
                </a:cubicBezTo>
                <a:cubicBezTo>
                  <a:pt x="5435947" y="5222628"/>
                  <a:pt x="5447109" y="5233790"/>
                  <a:pt x="5447109" y="5238750"/>
                </a:cubicBezTo>
                <a:cubicBezTo>
                  <a:pt x="5452070" y="5243712"/>
                  <a:pt x="5454551" y="5246192"/>
                  <a:pt x="5454551" y="5246192"/>
                </a:cubicBezTo>
                <a:lnTo>
                  <a:pt x="5461992" y="5246192"/>
                </a:lnTo>
                <a:cubicBezTo>
                  <a:pt x="5466953" y="5251153"/>
                  <a:pt x="5471913" y="5254874"/>
                  <a:pt x="5476875" y="5257354"/>
                </a:cubicBezTo>
                <a:cubicBezTo>
                  <a:pt x="5481836" y="5259835"/>
                  <a:pt x="5486796" y="5263555"/>
                  <a:pt x="5491758" y="5268516"/>
                </a:cubicBezTo>
                <a:cubicBezTo>
                  <a:pt x="5501679" y="5283399"/>
                  <a:pt x="5509121" y="5289600"/>
                  <a:pt x="5514082" y="5287120"/>
                </a:cubicBezTo>
                <a:cubicBezTo>
                  <a:pt x="5519043" y="5284640"/>
                  <a:pt x="5521523" y="5284640"/>
                  <a:pt x="5521523" y="5287120"/>
                </a:cubicBezTo>
                <a:cubicBezTo>
                  <a:pt x="5521523" y="5289600"/>
                  <a:pt x="5519043" y="5293321"/>
                  <a:pt x="5514082" y="5298282"/>
                </a:cubicBezTo>
                <a:cubicBezTo>
                  <a:pt x="5504160" y="5293321"/>
                  <a:pt x="5496719" y="5288360"/>
                  <a:pt x="5491758" y="5283399"/>
                </a:cubicBezTo>
                <a:lnTo>
                  <a:pt x="5476875" y="5268516"/>
                </a:lnTo>
                <a:cubicBezTo>
                  <a:pt x="5461992" y="5268516"/>
                  <a:pt x="5449589" y="5256114"/>
                  <a:pt x="5439668" y="5231309"/>
                </a:cubicBezTo>
                <a:cubicBezTo>
                  <a:pt x="5439668" y="5231309"/>
                  <a:pt x="5437188" y="5231309"/>
                  <a:pt x="5432226" y="5231309"/>
                </a:cubicBezTo>
                <a:lnTo>
                  <a:pt x="5387578" y="5194102"/>
                </a:lnTo>
                <a:cubicBezTo>
                  <a:pt x="5387578" y="5194102"/>
                  <a:pt x="5385098" y="5191622"/>
                  <a:pt x="5380137" y="5186661"/>
                </a:cubicBezTo>
                <a:close/>
                <a:moveTo>
                  <a:pt x="5991936" y="5176593"/>
                </a:moveTo>
                <a:lnTo>
                  <a:pt x="5997308" y="5178289"/>
                </a:lnTo>
                <a:lnTo>
                  <a:pt x="5997773" y="5178344"/>
                </a:lnTo>
                <a:lnTo>
                  <a:pt x="5997773" y="5179219"/>
                </a:lnTo>
                <a:cubicBezTo>
                  <a:pt x="5995293" y="5179219"/>
                  <a:pt x="5993432" y="5178599"/>
                  <a:pt x="5992192" y="5177359"/>
                </a:cubicBezTo>
                <a:close/>
                <a:moveTo>
                  <a:pt x="5361002" y="5173904"/>
                </a:moveTo>
                <a:lnTo>
                  <a:pt x="5367960" y="5178543"/>
                </a:lnTo>
                <a:lnTo>
                  <a:pt x="5366183" y="5178289"/>
                </a:lnTo>
                <a:cubicBezTo>
                  <a:pt x="5364323" y="5177669"/>
                  <a:pt x="5362773" y="5176739"/>
                  <a:pt x="5361533" y="5175499"/>
                </a:cubicBezTo>
                <a:close/>
                <a:moveTo>
                  <a:pt x="6049863" y="5171778"/>
                </a:moveTo>
                <a:cubicBezTo>
                  <a:pt x="6054824" y="5171778"/>
                  <a:pt x="6057304" y="5171778"/>
                  <a:pt x="6057304" y="5171778"/>
                </a:cubicBezTo>
                <a:cubicBezTo>
                  <a:pt x="6057304" y="5171778"/>
                  <a:pt x="6057304" y="5174258"/>
                  <a:pt x="6057304" y="5179219"/>
                </a:cubicBezTo>
                <a:cubicBezTo>
                  <a:pt x="6052343" y="5179219"/>
                  <a:pt x="6049863" y="5176739"/>
                  <a:pt x="6049863" y="5171778"/>
                </a:cubicBezTo>
                <a:close/>
                <a:moveTo>
                  <a:pt x="5997773" y="5171778"/>
                </a:moveTo>
                <a:lnTo>
                  <a:pt x="6005215" y="5171778"/>
                </a:lnTo>
                <a:lnTo>
                  <a:pt x="6005215" y="5179219"/>
                </a:lnTo>
                <a:lnTo>
                  <a:pt x="5997773" y="5178344"/>
                </a:lnTo>
                <a:lnTo>
                  <a:pt x="5997773" y="5177359"/>
                </a:lnTo>
                <a:cubicBezTo>
                  <a:pt x="5997773" y="5176119"/>
                  <a:pt x="5997773" y="5174258"/>
                  <a:pt x="5997773" y="5171778"/>
                </a:cubicBezTo>
                <a:close/>
                <a:moveTo>
                  <a:pt x="5402461" y="5171778"/>
                </a:moveTo>
                <a:cubicBezTo>
                  <a:pt x="5407422" y="5171778"/>
                  <a:pt x="5409902" y="5174258"/>
                  <a:pt x="5409902" y="5179219"/>
                </a:cubicBezTo>
                <a:cubicBezTo>
                  <a:pt x="5404941" y="5179219"/>
                  <a:pt x="5402461" y="5179219"/>
                  <a:pt x="5402461" y="5179219"/>
                </a:cubicBezTo>
                <a:cubicBezTo>
                  <a:pt x="5402461" y="5174258"/>
                  <a:pt x="5402461" y="5171778"/>
                  <a:pt x="5402461" y="5171778"/>
                </a:cubicBezTo>
                <a:close/>
                <a:moveTo>
                  <a:pt x="5028794" y="5166053"/>
                </a:moveTo>
                <a:cubicBezTo>
                  <a:pt x="5028794" y="5166053"/>
                  <a:pt x="5030827" y="5166534"/>
                  <a:pt x="5034895" y="5167497"/>
                </a:cubicBezTo>
                <a:lnTo>
                  <a:pt x="5033617" y="5172897"/>
                </a:lnTo>
                <a:cubicBezTo>
                  <a:pt x="5033617" y="5172897"/>
                  <a:pt x="5032009" y="5170615"/>
                  <a:pt x="5028794" y="5166053"/>
                </a:cubicBezTo>
                <a:close/>
                <a:moveTo>
                  <a:pt x="4738924" y="5165863"/>
                </a:moveTo>
                <a:cubicBezTo>
                  <a:pt x="4738924" y="5165863"/>
                  <a:pt x="4739728" y="5167004"/>
                  <a:pt x="4741335" y="5169285"/>
                </a:cubicBezTo>
                <a:cubicBezTo>
                  <a:pt x="4742943" y="5171566"/>
                  <a:pt x="4743320" y="5174507"/>
                  <a:pt x="4742468" y="5178106"/>
                </a:cubicBezTo>
                <a:lnTo>
                  <a:pt x="4737646" y="5171262"/>
                </a:lnTo>
                <a:close/>
                <a:moveTo>
                  <a:pt x="5871269" y="5164336"/>
                </a:moveTo>
                <a:lnTo>
                  <a:pt x="5878711" y="5179219"/>
                </a:lnTo>
                <a:lnTo>
                  <a:pt x="5886152" y="5186661"/>
                </a:lnTo>
                <a:cubicBezTo>
                  <a:pt x="5886152" y="5196583"/>
                  <a:pt x="5893594" y="5201543"/>
                  <a:pt x="5908476" y="5201543"/>
                </a:cubicBezTo>
                <a:cubicBezTo>
                  <a:pt x="5903515" y="5191622"/>
                  <a:pt x="5898555" y="5184181"/>
                  <a:pt x="5893594" y="5179219"/>
                </a:cubicBezTo>
                <a:cubicBezTo>
                  <a:pt x="5888632" y="5174258"/>
                  <a:pt x="5883672" y="5170538"/>
                  <a:pt x="5878711" y="5168057"/>
                </a:cubicBezTo>
                <a:cubicBezTo>
                  <a:pt x="5873749" y="5165577"/>
                  <a:pt x="5871269" y="5164336"/>
                  <a:pt x="5871269" y="5164336"/>
                </a:cubicBezTo>
                <a:close/>
                <a:moveTo>
                  <a:pt x="5618262" y="5164336"/>
                </a:moveTo>
                <a:lnTo>
                  <a:pt x="5633144" y="5171778"/>
                </a:lnTo>
                <a:lnTo>
                  <a:pt x="5633144" y="5179219"/>
                </a:lnTo>
                <a:cubicBezTo>
                  <a:pt x="5633144" y="5179219"/>
                  <a:pt x="5631904" y="5177979"/>
                  <a:pt x="5629424" y="5175499"/>
                </a:cubicBezTo>
                <a:cubicBezTo>
                  <a:pt x="5626944" y="5173018"/>
                  <a:pt x="5625703" y="5171778"/>
                  <a:pt x="5625703" y="5171778"/>
                </a:cubicBezTo>
                <a:close/>
                <a:moveTo>
                  <a:pt x="5514082" y="5164336"/>
                </a:moveTo>
                <a:cubicBezTo>
                  <a:pt x="5514082" y="5164336"/>
                  <a:pt x="5516562" y="5166817"/>
                  <a:pt x="5521523" y="5171778"/>
                </a:cubicBezTo>
                <a:lnTo>
                  <a:pt x="5514082" y="5179219"/>
                </a:lnTo>
                <a:cubicBezTo>
                  <a:pt x="5504160" y="5174258"/>
                  <a:pt x="5499199" y="5171778"/>
                  <a:pt x="5499199" y="5171778"/>
                </a:cubicBezTo>
                <a:lnTo>
                  <a:pt x="5506640" y="5171778"/>
                </a:lnTo>
                <a:close/>
                <a:moveTo>
                  <a:pt x="5365254" y="5164336"/>
                </a:moveTo>
                <a:cubicBezTo>
                  <a:pt x="5365254" y="5164336"/>
                  <a:pt x="5365254" y="5166817"/>
                  <a:pt x="5365254" y="5171778"/>
                </a:cubicBezTo>
                <a:cubicBezTo>
                  <a:pt x="5362773" y="5171778"/>
                  <a:pt x="5361223" y="5172088"/>
                  <a:pt x="5360603" y="5172708"/>
                </a:cubicBezTo>
                <a:lnTo>
                  <a:pt x="5361002" y="5173904"/>
                </a:lnTo>
                <a:lnTo>
                  <a:pt x="5357812" y="5171778"/>
                </a:lnTo>
                <a:cubicBezTo>
                  <a:pt x="5357812" y="5171778"/>
                  <a:pt x="5359053" y="5170538"/>
                  <a:pt x="5361533" y="5168057"/>
                </a:cubicBezTo>
                <a:cubicBezTo>
                  <a:pt x="5364013" y="5165577"/>
                  <a:pt x="5365254" y="5164336"/>
                  <a:pt x="5365254" y="5164336"/>
                </a:cubicBezTo>
                <a:close/>
                <a:moveTo>
                  <a:pt x="5149453" y="5164336"/>
                </a:moveTo>
                <a:lnTo>
                  <a:pt x="5164336" y="5164336"/>
                </a:lnTo>
                <a:lnTo>
                  <a:pt x="5171777" y="5164336"/>
                </a:lnTo>
                <a:cubicBezTo>
                  <a:pt x="5171777" y="5164336"/>
                  <a:pt x="5170537" y="5165577"/>
                  <a:pt x="5168056" y="5168057"/>
                </a:cubicBezTo>
                <a:cubicBezTo>
                  <a:pt x="5165576" y="5170538"/>
                  <a:pt x="5164336" y="5171778"/>
                  <a:pt x="5164336" y="5171778"/>
                </a:cubicBezTo>
                <a:cubicBezTo>
                  <a:pt x="5154414" y="5171778"/>
                  <a:pt x="5149453" y="5169298"/>
                  <a:pt x="5149453" y="5164336"/>
                </a:cubicBezTo>
                <a:close/>
                <a:moveTo>
                  <a:pt x="5127129" y="5164336"/>
                </a:moveTo>
                <a:cubicBezTo>
                  <a:pt x="5127129" y="5164336"/>
                  <a:pt x="5129609" y="5165577"/>
                  <a:pt x="5134570" y="5168057"/>
                </a:cubicBezTo>
                <a:cubicBezTo>
                  <a:pt x="5139531" y="5170538"/>
                  <a:pt x="5144492" y="5174258"/>
                  <a:pt x="5149453" y="5179219"/>
                </a:cubicBezTo>
                <a:cubicBezTo>
                  <a:pt x="5159374" y="5189141"/>
                  <a:pt x="5169297" y="5196583"/>
                  <a:pt x="5179219" y="5201543"/>
                </a:cubicBezTo>
                <a:lnTo>
                  <a:pt x="5186660" y="5208985"/>
                </a:lnTo>
                <a:cubicBezTo>
                  <a:pt x="5181699" y="5208985"/>
                  <a:pt x="5179219" y="5208985"/>
                  <a:pt x="5179219" y="5208985"/>
                </a:cubicBezTo>
                <a:cubicBezTo>
                  <a:pt x="5174257" y="5204024"/>
                  <a:pt x="5169297" y="5201543"/>
                  <a:pt x="5164336" y="5201543"/>
                </a:cubicBezTo>
                <a:cubicBezTo>
                  <a:pt x="5159374" y="5201543"/>
                  <a:pt x="5156894" y="5200303"/>
                  <a:pt x="5156894" y="5197823"/>
                </a:cubicBezTo>
                <a:cubicBezTo>
                  <a:pt x="5156894" y="5195343"/>
                  <a:pt x="5154414" y="5194102"/>
                  <a:pt x="5149453" y="5194102"/>
                </a:cubicBezTo>
                <a:lnTo>
                  <a:pt x="5142012" y="5186661"/>
                </a:lnTo>
                <a:cubicBezTo>
                  <a:pt x="5137050" y="5181700"/>
                  <a:pt x="5133329" y="5179219"/>
                  <a:pt x="5130849" y="5179219"/>
                </a:cubicBezTo>
                <a:cubicBezTo>
                  <a:pt x="5128369" y="5179219"/>
                  <a:pt x="5127129" y="5177979"/>
                  <a:pt x="5127129" y="5175499"/>
                </a:cubicBezTo>
                <a:cubicBezTo>
                  <a:pt x="5127129" y="5173018"/>
                  <a:pt x="5127129" y="5169298"/>
                  <a:pt x="5127129" y="5164336"/>
                </a:cubicBezTo>
                <a:close/>
                <a:moveTo>
                  <a:pt x="5036173" y="5162098"/>
                </a:moveTo>
                <a:lnTo>
                  <a:pt x="5048374" y="5164986"/>
                </a:lnTo>
                <a:cubicBezTo>
                  <a:pt x="5052442" y="5165949"/>
                  <a:pt x="5054049" y="5168230"/>
                  <a:pt x="5053197" y="5171829"/>
                </a:cubicBezTo>
                <a:cubicBezTo>
                  <a:pt x="5052345" y="5175429"/>
                  <a:pt x="5051919" y="5177229"/>
                  <a:pt x="5051919" y="5177229"/>
                </a:cubicBezTo>
                <a:cubicBezTo>
                  <a:pt x="5051919" y="5177229"/>
                  <a:pt x="5050312" y="5174948"/>
                  <a:pt x="5047096" y="5170385"/>
                </a:cubicBezTo>
                <a:close/>
                <a:moveTo>
                  <a:pt x="5283398" y="5156895"/>
                </a:moveTo>
                <a:lnTo>
                  <a:pt x="5283398" y="5164336"/>
                </a:lnTo>
                <a:lnTo>
                  <a:pt x="5290840" y="5164336"/>
                </a:lnTo>
                <a:cubicBezTo>
                  <a:pt x="5290840" y="5159376"/>
                  <a:pt x="5288360" y="5156895"/>
                  <a:pt x="5283398" y="5156895"/>
                </a:cubicBezTo>
                <a:close/>
                <a:moveTo>
                  <a:pt x="5112246" y="5156895"/>
                </a:moveTo>
                <a:cubicBezTo>
                  <a:pt x="5117207" y="5156895"/>
                  <a:pt x="5119687" y="5159376"/>
                  <a:pt x="5119687" y="5164336"/>
                </a:cubicBezTo>
                <a:cubicBezTo>
                  <a:pt x="5119687" y="5164336"/>
                  <a:pt x="5118447" y="5164336"/>
                  <a:pt x="5115967" y="5164336"/>
                </a:cubicBezTo>
                <a:cubicBezTo>
                  <a:pt x="5113487" y="5164336"/>
                  <a:pt x="5112246" y="5161856"/>
                  <a:pt x="5112246" y="5156895"/>
                </a:cubicBezTo>
                <a:close/>
                <a:moveTo>
                  <a:pt x="5064410" y="5151676"/>
                </a:moveTo>
                <a:lnTo>
                  <a:pt x="5069233" y="5158519"/>
                </a:lnTo>
                <a:cubicBezTo>
                  <a:pt x="5069233" y="5158519"/>
                  <a:pt x="5067200" y="5158038"/>
                  <a:pt x="5063132" y="5157075"/>
                </a:cubicBezTo>
                <a:cubicBezTo>
                  <a:pt x="5063132" y="5157075"/>
                  <a:pt x="5063558" y="5155276"/>
                  <a:pt x="5064410" y="5151676"/>
                </a:cubicBezTo>
                <a:close/>
                <a:moveTo>
                  <a:pt x="5968008" y="5149454"/>
                </a:moveTo>
                <a:cubicBezTo>
                  <a:pt x="5968008" y="5154415"/>
                  <a:pt x="5969248" y="5156895"/>
                  <a:pt x="5971728" y="5156895"/>
                </a:cubicBezTo>
                <a:cubicBezTo>
                  <a:pt x="5974208" y="5156895"/>
                  <a:pt x="5977929" y="5156895"/>
                  <a:pt x="5982890" y="5156895"/>
                </a:cubicBezTo>
                <a:lnTo>
                  <a:pt x="5982890" y="5164336"/>
                </a:lnTo>
                <a:cubicBezTo>
                  <a:pt x="5987852" y="5164336"/>
                  <a:pt x="5990332" y="5166817"/>
                  <a:pt x="5990332" y="5171778"/>
                </a:cubicBezTo>
                <a:lnTo>
                  <a:pt x="5991936" y="5176593"/>
                </a:lnTo>
                <a:lnTo>
                  <a:pt x="5988471" y="5175499"/>
                </a:lnTo>
                <a:cubicBezTo>
                  <a:pt x="5982271" y="5173018"/>
                  <a:pt x="5975449" y="5169297"/>
                  <a:pt x="5968008" y="5164336"/>
                </a:cubicBezTo>
                <a:close/>
                <a:moveTo>
                  <a:pt x="5528965" y="5149454"/>
                </a:moveTo>
                <a:cubicBezTo>
                  <a:pt x="5528965" y="5149454"/>
                  <a:pt x="5531445" y="5149454"/>
                  <a:pt x="5536406" y="5149454"/>
                </a:cubicBezTo>
                <a:lnTo>
                  <a:pt x="5528965" y="5156895"/>
                </a:lnTo>
                <a:cubicBezTo>
                  <a:pt x="5528965" y="5156895"/>
                  <a:pt x="5528965" y="5154415"/>
                  <a:pt x="5528965" y="5149454"/>
                </a:cubicBezTo>
                <a:close/>
                <a:moveTo>
                  <a:pt x="4975166" y="5147657"/>
                </a:moveTo>
                <a:cubicBezTo>
                  <a:pt x="4975166" y="5147657"/>
                  <a:pt x="4977199" y="5148139"/>
                  <a:pt x="4981266" y="5149101"/>
                </a:cubicBezTo>
                <a:lnTo>
                  <a:pt x="4979988" y="5154501"/>
                </a:lnTo>
                <a:cubicBezTo>
                  <a:pt x="4975921" y="5153538"/>
                  <a:pt x="4974314" y="5151257"/>
                  <a:pt x="4975166" y="5147657"/>
                </a:cubicBezTo>
                <a:close/>
                <a:moveTo>
                  <a:pt x="5551289" y="5142012"/>
                </a:moveTo>
                <a:cubicBezTo>
                  <a:pt x="5556250" y="5142012"/>
                  <a:pt x="5559971" y="5142012"/>
                  <a:pt x="5562451" y="5142012"/>
                </a:cubicBezTo>
                <a:cubicBezTo>
                  <a:pt x="5564931" y="5142012"/>
                  <a:pt x="5566172" y="5142012"/>
                  <a:pt x="5566172" y="5142012"/>
                </a:cubicBezTo>
                <a:cubicBezTo>
                  <a:pt x="5566172" y="5146974"/>
                  <a:pt x="5573613" y="5151934"/>
                  <a:pt x="5588496" y="5156895"/>
                </a:cubicBezTo>
                <a:lnTo>
                  <a:pt x="5603379" y="5171778"/>
                </a:lnTo>
                <a:lnTo>
                  <a:pt x="5610820" y="5179219"/>
                </a:lnTo>
                <a:lnTo>
                  <a:pt x="5633144" y="5194102"/>
                </a:lnTo>
                <a:lnTo>
                  <a:pt x="5655469" y="5208985"/>
                </a:lnTo>
                <a:lnTo>
                  <a:pt x="5640586" y="5208985"/>
                </a:lnTo>
                <a:cubicBezTo>
                  <a:pt x="5635624" y="5204024"/>
                  <a:pt x="5631904" y="5201543"/>
                  <a:pt x="5629424" y="5201543"/>
                </a:cubicBezTo>
                <a:cubicBezTo>
                  <a:pt x="5626944" y="5201543"/>
                  <a:pt x="5620742" y="5199063"/>
                  <a:pt x="5610820" y="5194102"/>
                </a:cubicBezTo>
                <a:cubicBezTo>
                  <a:pt x="5605859" y="5189141"/>
                  <a:pt x="5602138" y="5185421"/>
                  <a:pt x="5599658" y="5182940"/>
                </a:cubicBezTo>
                <a:cubicBezTo>
                  <a:pt x="5597178" y="5180460"/>
                  <a:pt x="5593457" y="5179219"/>
                  <a:pt x="5588496" y="5179219"/>
                </a:cubicBezTo>
                <a:lnTo>
                  <a:pt x="5573613" y="5164336"/>
                </a:lnTo>
                <a:lnTo>
                  <a:pt x="5588496" y="5171778"/>
                </a:lnTo>
                <a:cubicBezTo>
                  <a:pt x="5583535" y="5166817"/>
                  <a:pt x="5581054" y="5164336"/>
                  <a:pt x="5581054" y="5164336"/>
                </a:cubicBezTo>
                <a:lnTo>
                  <a:pt x="5573613" y="5164336"/>
                </a:lnTo>
                <a:lnTo>
                  <a:pt x="5566172" y="5156895"/>
                </a:lnTo>
                <a:cubicBezTo>
                  <a:pt x="5551289" y="5146974"/>
                  <a:pt x="5546328" y="5142012"/>
                  <a:pt x="5551289" y="5142012"/>
                </a:cubicBezTo>
                <a:close/>
                <a:moveTo>
                  <a:pt x="5484316" y="5142012"/>
                </a:moveTo>
                <a:cubicBezTo>
                  <a:pt x="5484316" y="5142012"/>
                  <a:pt x="5485557" y="5143252"/>
                  <a:pt x="5488037" y="5145733"/>
                </a:cubicBezTo>
                <a:cubicBezTo>
                  <a:pt x="5490517" y="5148214"/>
                  <a:pt x="5491758" y="5149454"/>
                  <a:pt x="5491758" y="5149454"/>
                </a:cubicBezTo>
                <a:lnTo>
                  <a:pt x="5476875" y="5149454"/>
                </a:lnTo>
                <a:close/>
                <a:moveTo>
                  <a:pt x="5015604" y="5140124"/>
                </a:moveTo>
                <a:cubicBezTo>
                  <a:pt x="5015604" y="5140124"/>
                  <a:pt x="5015178" y="5141923"/>
                  <a:pt x="5014326" y="5145523"/>
                </a:cubicBezTo>
                <a:cubicBezTo>
                  <a:pt x="5014326" y="5145523"/>
                  <a:pt x="5014113" y="5146422"/>
                  <a:pt x="5013687" y="5148223"/>
                </a:cubicBezTo>
                <a:cubicBezTo>
                  <a:pt x="5013261" y="5150023"/>
                  <a:pt x="5015081" y="5151404"/>
                  <a:pt x="5019148" y="5152367"/>
                </a:cubicBezTo>
                <a:lnTo>
                  <a:pt x="5019838" y="5149454"/>
                </a:lnTo>
                <a:lnTo>
                  <a:pt x="5015508" y="5149454"/>
                </a:lnTo>
                <a:lnTo>
                  <a:pt x="5020419" y="5146999"/>
                </a:lnTo>
                <a:lnTo>
                  <a:pt x="5020426" y="5146967"/>
                </a:lnTo>
                <a:close/>
                <a:moveTo>
                  <a:pt x="5060865" y="5139433"/>
                </a:moveTo>
                <a:lnTo>
                  <a:pt x="5073067" y="5142321"/>
                </a:lnTo>
                <a:cubicBezTo>
                  <a:pt x="5068147" y="5144958"/>
                  <a:pt x="5069330" y="5149039"/>
                  <a:pt x="5076611" y="5154564"/>
                </a:cubicBezTo>
                <a:lnTo>
                  <a:pt x="5081434" y="5161407"/>
                </a:lnTo>
                <a:cubicBezTo>
                  <a:pt x="5077366" y="5160444"/>
                  <a:pt x="5073726" y="5157682"/>
                  <a:pt x="5070511" y="5153120"/>
                </a:cubicBezTo>
                <a:lnTo>
                  <a:pt x="5059587" y="5144832"/>
                </a:lnTo>
                <a:lnTo>
                  <a:pt x="5052208" y="5148788"/>
                </a:lnTo>
                <a:cubicBezTo>
                  <a:pt x="5053060" y="5145188"/>
                  <a:pt x="5055945" y="5142070"/>
                  <a:pt x="5060865" y="5139433"/>
                </a:cubicBezTo>
                <a:close/>
                <a:moveTo>
                  <a:pt x="6095656" y="5139150"/>
                </a:moveTo>
                <a:lnTo>
                  <a:pt x="6139160" y="5171778"/>
                </a:lnTo>
                <a:lnTo>
                  <a:pt x="6131719" y="5171778"/>
                </a:lnTo>
                <a:cubicBezTo>
                  <a:pt x="6116836" y="5161856"/>
                  <a:pt x="6106914" y="5156895"/>
                  <a:pt x="6101953" y="5156895"/>
                </a:cubicBezTo>
                <a:cubicBezTo>
                  <a:pt x="6096992" y="5156895"/>
                  <a:pt x="6096992" y="5154415"/>
                  <a:pt x="6101953" y="5149454"/>
                </a:cubicBezTo>
                <a:cubicBezTo>
                  <a:pt x="6099472" y="5146973"/>
                  <a:pt x="6097612" y="5144493"/>
                  <a:pt x="6096372" y="5142012"/>
                </a:cubicBezTo>
                <a:close/>
                <a:moveTo>
                  <a:pt x="5013733" y="5136117"/>
                </a:moveTo>
                <a:cubicBezTo>
                  <a:pt x="5014497" y="5136298"/>
                  <a:pt x="5015332" y="5136733"/>
                  <a:pt x="5016243" y="5137424"/>
                </a:cubicBezTo>
                <a:lnTo>
                  <a:pt x="5023679" y="5145368"/>
                </a:lnTo>
                <a:lnTo>
                  <a:pt x="5030390" y="5142012"/>
                </a:lnTo>
                <a:cubicBezTo>
                  <a:pt x="5035352" y="5146974"/>
                  <a:pt x="5035352" y="5149454"/>
                  <a:pt x="5030390" y="5149454"/>
                </a:cubicBezTo>
                <a:lnTo>
                  <a:pt x="5026985" y="5149454"/>
                </a:lnTo>
                <a:lnTo>
                  <a:pt x="5030711" y="5157954"/>
                </a:lnTo>
                <a:cubicBezTo>
                  <a:pt x="5030285" y="5159754"/>
                  <a:pt x="5029055" y="5160413"/>
                  <a:pt x="5027021" y="5159932"/>
                </a:cubicBezTo>
                <a:cubicBezTo>
                  <a:pt x="5024988" y="5159450"/>
                  <a:pt x="5021134" y="5157588"/>
                  <a:pt x="5015460" y="5154344"/>
                </a:cubicBezTo>
                <a:cubicBezTo>
                  <a:pt x="5009784" y="5151100"/>
                  <a:pt x="5007586" y="5146779"/>
                  <a:pt x="5008864" y="5141379"/>
                </a:cubicBezTo>
                <a:cubicBezTo>
                  <a:pt x="5009823" y="5137329"/>
                  <a:pt x="5011446" y="5135576"/>
                  <a:pt x="5013733" y="5136117"/>
                </a:cubicBezTo>
                <a:close/>
                <a:moveTo>
                  <a:pt x="5042563" y="5135101"/>
                </a:moveTo>
                <a:lnTo>
                  <a:pt x="5048664" y="5136545"/>
                </a:lnTo>
                <a:cubicBezTo>
                  <a:pt x="5047812" y="5140145"/>
                  <a:pt x="5047386" y="5141944"/>
                  <a:pt x="5047386" y="5141944"/>
                </a:cubicBezTo>
                <a:cubicBezTo>
                  <a:pt x="5047386" y="5141944"/>
                  <a:pt x="5045779" y="5139663"/>
                  <a:pt x="5042563" y="5135101"/>
                </a:cubicBezTo>
                <a:close/>
                <a:moveTo>
                  <a:pt x="5000625" y="5134571"/>
                </a:moveTo>
                <a:cubicBezTo>
                  <a:pt x="5005586" y="5139532"/>
                  <a:pt x="5008066" y="5144493"/>
                  <a:pt x="5008066" y="5149454"/>
                </a:cubicBezTo>
                <a:lnTo>
                  <a:pt x="5000625" y="5142012"/>
                </a:lnTo>
                <a:close/>
                <a:moveTo>
                  <a:pt x="4727012" y="5134534"/>
                </a:moveTo>
                <a:cubicBezTo>
                  <a:pt x="4731079" y="5135497"/>
                  <a:pt x="4733113" y="5135978"/>
                  <a:pt x="4733113" y="5135978"/>
                </a:cubicBezTo>
                <a:lnTo>
                  <a:pt x="4731835" y="5141377"/>
                </a:lnTo>
                <a:cubicBezTo>
                  <a:pt x="4727767" y="5140414"/>
                  <a:pt x="4726160" y="5138134"/>
                  <a:pt x="4727012" y="5134534"/>
                </a:cubicBezTo>
                <a:close/>
                <a:moveTo>
                  <a:pt x="4947217" y="5129638"/>
                </a:moveTo>
                <a:lnTo>
                  <a:pt x="4959419" y="5132526"/>
                </a:lnTo>
                <a:lnTo>
                  <a:pt x="4964242" y="5139370"/>
                </a:lnTo>
                <a:lnTo>
                  <a:pt x="4958141" y="5137926"/>
                </a:lnTo>
                <a:cubicBezTo>
                  <a:pt x="4954926" y="5133364"/>
                  <a:pt x="4951285" y="5130601"/>
                  <a:pt x="4947217" y="5129638"/>
                </a:cubicBezTo>
                <a:close/>
                <a:moveTo>
                  <a:pt x="6079629" y="5127129"/>
                </a:moveTo>
                <a:lnTo>
                  <a:pt x="6094512" y="5134571"/>
                </a:lnTo>
                <a:lnTo>
                  <a:pt x="6095656" y="5139150"/>
                </a:lnTo>
                <a:close/>
                <a:moveTo>
                  <a:pt x="5945683" y="5127129"/>
                </a:moveTo>
                <a:cubicBezTo>
                  <a:pt x="5950645" y="5127129"/>
                  <a:pt x="5951884" y="5128370"/>
                  <a:pt x="5949404" y="5130850"/>
                </a:cubicBezTo>
                <a:cubicBezTo>
                  <a:pt x="5946924" y="5133331"/>
                  <a:pt x="5943203" y="5134571"/>
                  <a:pt x="5938242" y="5134571"/>
                </a:cubicBezTo>
                <a:cubicBezTo>
                  <a:pt x="5938242" y="5129610"/>
                  <a:pt x="5940722" y="5127129"/>
                  <a:pt x="5945683" y="5127129"/>
                </a:cubicBezTo>
                <a:close/>
                <a:moveTo>
                  <a:pt x="5811738" y="5127129"/>
                </a:moveTo>
                <a:cubicBezTo>
                  <a:pt x="5811738" y="5132090"/>
                  <a:pt x="5812979" y="5133331"/>
                  <a:pt x="5815459" y="5130850"/>
                </a:cubicBezTo>
                <a:lnTo>
                  <a:pt x="5818117" y="5130319"/>
                </a:lnTo>
                <a:lnTo>
                  <a:pt x="5815459" y="5128990"/>
                </a:lnTo>
                <a:cubicBezTo>
                  <a:pt x="5812978" y="5127750"/>
                  <a:pt x="5811738" y="5127129"/>
                  <a:pt x="5811738" y="5127129"/>
                </a:cubicBezTo>
                <a:close/>
                <a:moveTo>
                  <a:pt x="4662693" y="5125011"/>
                </a:moveTo>
                <a:lnTo>
                  <a:pt x="4664727" y="5125493"/>
                </a:lnTo>
                <a:lnTo>
                  <a:pt x="4669549" y="5132336"/>
                </a:lnTo>
                <a:close/>
                <a:moveTo>
                  <a:pt x="4620743" y="5120784"/>
                </a:moveTo>
                <a:cubicBezTo>
                  <a:pt x="4620743" y="5120784"/>
                  <a:pt x="4620317" y="5122584"/>
                  <a:pt x="4619465" y="5126183"/>
                </a:cubicBezTo>
                <a:lnTo>
                  <a:pt x="4613364" y="5124739"/>
                </a:lnTo>
                <a:cubicBezTo>
                  <a:pt x="4613364" y="5124739"/>
                  <a:pt x="4613577" y="5123839"/>
                  <a:pt x="4614003" y="5122040"/>
                </a:cubicBezTo>
                <a:cubicBezTo>
                  <a:pt x="4614429" y="5120239"/>
                  <a:pt x="4616675" y="5119821"/>
                  <a:pt x="4620743" y="5120784"/>
                </a:cubicBezTo>
                <a:close/>
                <a:moveTo>
                  <a:pt x="5432226" y="5119688"/>
                </a:moveTo>
                <a:cubicBezTo>
                  <a:pt x="5437188" y="5119688"/>
                  <a:pt x="5439668" y="5119688"/>
                  <a:pt x="5439668" y="5119688"/>
                </a:cubicBezTo>
                <a:cubicBezTo>
                  <a:pt x="5439668" y="5119688"/>
                  <a:pt x="5442148" y="5119688"/>
                  <a:pt x="5447109" y="5119688"/>
                </a:cubicBezTo>
                <a:lnTo>
                  <a:pt x="5461992" y="5134571"/>
                </a:lnTo>
                <a:cubicBezTo>
                  <a:pt x="5466953" y="5134571"/>
                  <a:pt x="5469433" y="5135811"/>
                  <a:pt x="5469433" y="5138291"/>
                </a:cubicBezTo>
                <a:cubicBezTo>
                  <a:pt x="5469433" y="5140772"/>
                  <a:pt x="5468193" y="5142012"/>
                  <a:pt x="5465713" y="5142012"/>
                </a:cubicBezTo>
                <a:cubicBezTo>
                  <a:pt x="5463233" y="5142012"/>
                  <a:pt x="5459512" y="5142012"/>
                  <a:pt x="5454551" y="5142012"/>
                </a:cubicBezTo>
                <a:cubicBezTo>
                  <a:pt x="5454551" y="5137051"/>
                  <a:pt x="5452070" y="5134571"/>
                  <a:pt x="5447109" y="5134571"/>
                </a:cubicBezTo>
                <a:cubicBezTo>
                  <a:pt x="5447109" y="5129610"/>
                  <a:pt x="5444629" y="5127129"/>
                  <a:pt x="5439668" y="5127129"/>
                </a:cubicBezTo>
                <a:close/>
                <a:moveTo>
                  <a:pt x="5335488" y="5119688"/>
                </a:moveTo>
                <a:cubicBezTo>
                  <a:pt x="5340449" y="5119688"/>
                  <a:pt x="5342929" y="5120929"/>
                  <a:pt x="5342929" y="5123409"/>
                </a:cubicBezTo>
                <a:cubicBezTo>
                  <a:pt x="5342929" y="5125889"/>
                  <a:pt x="5346650" y="5128370"/>
                  <a:pt x="5354092" y="5130850"/>
                </a:cubicBezTo>
                <a:cubicBezTo>
                  <a:pt x="5361533" y="5133331"/>
                  <a:pt x="5365254" y="5134571"/>
                  <a:pt x="5365254" y="5134571"/>
                </a:cubicBezTo>
                <a:lnTo>
                  <a:pt x="5350371" y="5134571"/>
                </a:lnTo>
                <a:close/>
                <a:moveTo>
                  <a:pt x="4970632" y="5112373"/>
                </a:moveTo>
                <a:lnTo>
                  <a:pt x="4982834" y="5115261"/>
                </a:lnTo>
                <a:cubicBezTo>
                  <a:pt x="4986049" y="5119823"/>
                  <a:pt x="4989690" y="5122586"/>
                  <a:pt x="4993757" y="5123548"/>
                </a:cubicBezTo>
                <a:cubicBezTo>
                  <a:pt x="4997825" y="5124511"/>
                  <a:pt x="4999432" y="5126793"/>
                  <a:pt x="4998580" y="5130391"/>
                </a:cubicBezTo>
                <a:lnTo>
                  <a:pt x="4986378" y="5127503"/>
                </a:lnTo>
                <a:cubicBezTo>
                  <a:pt x="4983163" y="5122942"/>
                  <a:pt x="4980751" y="5119520"/>
                  <a:pt x="4979144" y="5117238"/>
                </a:cubicBezTo>
                <a:cubicBezTo>
                  <a:pt x="4977537" y="5114957"/>
                  <a:pt x="4974700" y="5113336"/>
                  <a:pt x="4970632" y="5112373"/>
                </a:cubicBezTo>
                <a:close/>
                <a:moveTo>
                  <a:pt x="6920508" y="5112247"/>
                </a:moveTo>
                <a:cubicBezTo>
                  <a:pt x="6925468" y="5117208"/>
                  <a:pt x="6927949" y="5119688"/>
                  <a:pt x="6927949" y="5119688"/>
                </a:cubicBezTo>
                <a:cubicBezTo>
                  <a:pt x="6927949" y="5119688"/>
                  <a:pt x="6926708" y="5119688"/>
                  <a:pt x="6924228" y="5119688"/>
                </a:cubicBezTo>
                <a:cubicBezTo>
                  <a:pt x="6921748" y="5119688"/>
                  <a:pt x="6920508" y="5117208"/>
                  <a:pt x="6920508" y="5112247"/>
                </a:cubicBezTo>
                <a:close/>
                <a:moveTo>
                  <a:pt x="5323086" y="5112247"/>
                </a:moveTo>
                <a:lnTo>
                  <a:pt x="5328047" y="5112247"/>
                </a:lnTo>
                <a:cubicBezTo>
                  <a:pt x="5328047" y="5117208"/>
                  <a:pt x="5328047" y="5119688"/>
                  <a:pt x="5328047" y="5119688"/>
                </a:cubicBezTo>
                <a:close/>
                <a:moveTo>
                  <a:pt x="4674661" y="5110739"/>
                </a:moveTo>
                <a:cubicBezTo>
                  <a:pt x="4674661" y="5110739"/>
                  <a:pt x="4675252" y="5112780"/>
                  <a:pt x="4676434" y="5116861"/>
                </a:cubicBezTo>
                <a:cubicBezTo>
                  <a:pt x="4677615" y="5120941"/>
                  <a:pt x="4677189" y="5122741"/>
                  <a:pt x="4675156" y="5122259"/>
                </a:cubicBezTo>
                <a:cubicBezTo>
                  <a:pt x="4673122" y="5121778"/>
                  <a:pt x="4672531" y="5119738"/>
                  <a:pt x="4673383" y="5116138"/>
                </a:cubicBezTo>
                <a:close/>
                <a:moveTo>
                  <a:pt x="4648980" y="5110362"/>
                </a:moveTo>
                <a:lnTo>
                  <a:pt x="4662693" y="5125011"/>
                </a:lnTo>
                <a:lnTo>
                  <a:pt x="4658626" y="5124048"/>
                </a:lnTo>
                <a:lnTo>
                  <a:pt x="4652525" y="5122604"/>
                </a:lnTo>
                <a:cubicBezTo>
                  <a:pt x="4650161" y="5114443"/>
                  <a:pt x="4648980" y="5110362"/>
                  <a:pt x="4648980" y="5110362"/>
                </a:cubicBezTo>
                <a:close/>
                <a:moveTo>
                  <a:pt x="5004970" y="5103394"/>
                </a:moveTo>
                <a:cubicBezTo>
                  <a:pt x="5016320" y="5109882"/>
                  <a:pt x="5021568" y="5114926"/>
                  <a:pt x="5020716" y="5118526"/>
                </a:cubicBezTo>
                <a:lnTo>
                  <a:pt x="5008515" y="5115638"/>
                </a:lnTo>
                <a:cubicBezTo>
                  <a:pt x="5009367" y="5112038"/>
                  <a:pt x="5007546" y="5110657"/>
                  <a:pt x="5003053" y="5111494"/>
                </a:cubicBezTo>
                <a:cubicBezTo>
                  <a:pt x="4998559" y="5112331"/>
                  <a:pt x="4996739" y="5110950"/>
                  <a:pt x="4997591" y="5107350"/>
                </a:cubicBezTo>
                <a:cubicBezTo>
                  <a:pt x="4998443" y="5103751"/>
                  <a:pt x="5000902" y="5102432"/>
                  <a:pt x="5004970" y="5103394"/>
                </a:cubicBezTo>
                <a:close/>
                <a:moveTo>
                  <a:pt x="5507954" y="5102179"/>
                </a:moveTo>
                <a:lnTo>
                  <a:pt x="5514082" y="5104805"/>
                </a:lnTo>
                <a:lnTo>
                  <a:pt x="5528965" y="5112247"/>
                </a:lnTo>
                <a:cubicBezTo>
                  <a:pt x="5528965" y="5112247"/>
                  <a:pt x="5528965" y="5114727"/>
                  <a:pt x="5528965" y="5119688"/>
                </a:cubicBezTo>
                <a:cubicBezTo>
                  <a:pt x="5528965" y="5124649"/>
                  <a:pt x="5531445" y="5127129"/>
                  <a:pt x="5536406" y="5127129"/>
                </a:cubicBezTo>
                <a:lnTo>
                  <a:pt x="5514082" y="5127129"/>
                </a:lnTo>
                <a:cubicBezTo>
                  <a:pt x="5514082" y="5127129"/>
                  <a:pt x="5512841" y="5125889"/>
                  <a:pt x="5510361" y="5123409"/>
                </a:cubicBezTo>
                <a:cubicBezTo>
                  <a:pt x="5507881" y="5120929"/>
                  <a:pt x="5506640" y="5119688"/>
                  <a:pt x="5506640" y="5119688"/>
                </a:cubicBezTo>
                <a:cubicBezTo>
                  <a:pt x="5501679" y="5119688"/>
                  <a:pt x="5500440" y="5118448"/>
                  <a:pt x="5502920" y="5115967"/>
                </a:cubicBezTo>
                <a:cubicBezTo>
                  <a:pt x="5505400" y="5113487"/>
                  <a:pt x="5506640" y="5112247"/>
                  <a:pt x="5506640" y="5112247"/>
                </a:cubicBezTo>
                <a:lnTo>
                  <a:pt x="5514082" y="5112247"/>
                </a:lnTo>
                <a:cubicBezTo>
                  <a:pt x="5514082" y="5109766"/>
                  <a:pt x="5513462" y="5107596"/>
                  <a:pt x="5512221" y="5105735"/>
                </a:cubicBezTo>
                <a:close/>
                <a:moveTo>
                  <a:pt x="5504611" y="5100747"/>
                </a:moveTo>
                <a:lnTo>
                  <a:pt x="5506640" y="5101084"/>
                </a:lnTo>
                <a:lnTo>
                  <a:pt x="5507954" y="5102179"/>
                </a:lnTo>
                <a:close/>
                <a:moveTo>
                  <a:pt x="4722479" y="5099250"/>
                </a:moveTo>
                <a:cubicBezTo>
                  <a:pt x="4726546" y="5100213"/>
                  <a:pt x="4729760" y="5104775"/>
                  <a:pt x="4732125" y="5112936"/>
                </a:cubicBezTo>
                <a:cubicBezTo>
                  <a:pt x="4732125" y="5112936"/>
                  <a:pt x="4730304" y="5111555"/>
                  <a:pt x="4726662" y="5108793"/>
                </a:cubicBezTo>
                <a:cubicBezTo>
                  <a:pt x="4723021" y="5106031"/>
                  <a:pt x="4721201" y="5104649"/>
                  <a:pt x="4721201" y="5104649"/>
                </a:cubicBezTo>
                <a:close/>
                <a:moveTo>
                  <a:pt x="5313164" y="5097364"/>
                </a:moveTo>
                <a:lnTo>
                  <a:pt x="5323086" y="5112247"/>
                </a:lnTo>
                <a:lnTo>
                  <a:pt x="5322466" y="5112247"/>
                </a:lnTo>
                <a:cubicBezTo>
                  <a:pt x="5321225" y="5112247"/>
                  <a:pt x="5320605" y="5112247"/>
                  <a:pt x="5320605" y="5112247"/>
                </a:cubicBezTo>
                <a:cubicBezTo>
                  <a:pt x="5320605" y="5112247"/>
                  <a:pt x="5319365" y="5112247"/>
                  <a:pt x="5316885" y="5112247"/>
                </a:cubicBezTo>
                <a:cubicBezTo>
                  <a:pt x="5314404" y="5112247"/>
                  <a:pt x="5311923" y="5111007"/>
                  <a:pt x="5309443" y="5108526"/>
                </a:cubicBezTo>
                <a:cubicBezTo>
                  <a:pt x="5306963" y="5106046"/>
                  <a:pt x="5303242" y="5104805"/>
                  <a:pt x="5298281" y="5104805"/>
                </a:cubicBezTo>
                <a:close/>
                <a:moveTo>
                  <a:pt x="4954885" y="5097242"/>
                </a:moveTo>
                <a:cubicBezTo>
                  <a:pt x="4954885" y="5097242"/>
                  <a:pt x="4956920" y="5097723"/>
                  <a:pt x="4960987" y="5098686"/>
                </a:cubicBezTo>
                <a:lnTo>
                  <a:pt x="4959709" y="5104085"/>
                </a:lnTo>
                <a:close/>
                <a:moveTo>
                  <a:pt x="5781042" y="5095038"/>
                </a:moveTo>
                <a:cubicBezTo>
                  <a:pt x="5779182" y="5095349"/>
                  <a:pt x="5777012" y="5096124"/>
                  <a:pt x="5774531" y="5097364"/>
                </a:cubicBezTo>
                <a:lnTo>
                  <a:pt x="5781972" y="5104805"/>
                </a:lnTo>
                <a:cubicBezTo>
                  <a:pt x="5786934" y="5109766"/>
                  <a:pt x="5789414" y="5109766"/>
                  <a:pt x="5789414" y="5104805"/>
                </a:cubicBezTo>
                <a:cubicBezTo>
                  <a:pt x="5789414" y="5097364"/>
                  <a:pt x="5786623" y="5094108"/>
                  <a:pt x="5781042" y="5095038"/>
                </a:cubicBezTo>
                <a:close/>
                <a:moveTo>
                  <a:pt x="4621032" y="5092343"/>
                </a:moveTo>
                <a:cubicBezTo>
                  <a:pt x="4621032" y="5092343"/>
                  <a:pt x="4621837" y="5093483"/>
                  <a:pt x="4623444" y="5095764"/>
                </a:cubicBezTo>
                <a:cubicBezTo>
                  <a:pt x="4625051" y="5098046"/>
                  <a:pt x="4625855" y="5099186"/>
                  <a:pt x="4625855" y="5099186"/>
                </a:cubicBezTo>
                <a:cubicBezTo>
                  <a:pt x="4621788" y="5098223"/>
                  <a:pt x="4619754" y="5097742"/>
                  <a:pt x="4619754" y="5097742"/>
                </a:cubicBezTo>
                <a:close/>
                <a:moveTo>
                  <a:pt x="6890742" y="5089922"/>
                </a:moveTo>
                <a:lnTo>
                  <a:pt x="6898183" y="5089922"/>
                </a:lnTo>
                <a:lnTo>
                  <a:pt x="6898183" y="5097364"/>
                </a:lnTo>
                <a:close/>
                <a:moveTo>
                  <a:pt x="5119687" y="5089922"/>
                </a:moveTo>
                <a:lnTo>
                  <a:pt x="5134570" y="5104805"/>
                </a:lnTo>
                <a:cubicBezTo>
                  <a:pt x="5139531" y="5114727"/>
                  <a:pt x="5142012" y="5119688"/>
                  <a:pt x="5142012" y="5119688"/>
                </a:cubicBezTo>
                <a:cubicBezTo>
                  <a:pt x="5142012" y="5119688"/>
                  <a:pt x="5143252" y="5120929"/>
                  <a:pt x="5145732" y="5123409"/>
                </a:cubicBezTo>
                <a:cubicBezTo>
                  <a:pt x="5148212" y="5125889"/>
                  <a:pt x="5150694" y="5127129"/>
                  <a:pt x="5153174" y="5127129"/>
                </a:cubicBezTo>
                <a:cubicBezTo>
                  <a:pt x="5155654" y="5127129"/>
                  <a:pt x="5158135" y="5128370"/>
                  <a:pt x="5160615" y="5130850"/>
                </a:cubicBezTo>
                <a:cubicBezTo>
                  <a:pt x="5163095" y="5133331"/>
                  <a:pt x="5166816" y="5134571"/>
                  <a:pt x="5171777" y="5134571"/>
                </a:cubicBezTo>
                <a:cubicBezTo>
                  <a:pt x="5171777" y="5139532"/>
                  <a:pt x="5175498" y="5143252"/>
                  <a:pt x="5182939" y="5145733"/>
                </a:cubicBezTo>
                <a:cubicBezTo>
                  <a:pt x="5190381" y="5148214"/>
                  <a:pt x="5199063" y="5154415"/>
                  <a:pt x="5208984" y="5164336"/>
                </a:cubicBezTo>
                <a:cubicBezTo>
                  <a:pt x="5218906" y="5174258"/>
                  <a:pt x="5228828" y="5181700"/>
                  <a:pt x="5238750" y="5186661"/>
                </a:cubicBezTo>
                <a:cubicBezTo>
                  <a:pt x="5248671" y="5191622"/>
                  <a:pt x="5256113" y="5194102"/>
                  <a:pt x="5261074" y="5194102"/>
                </a:cubicBezTo>
                <a:lnTo>
                  <a:pt x="5261074" y="5186661"/>
                </a:lnTo>
                <a:cubicBezTo>
                  <a:pt x="5261074" y="5181700"/>
                  <a:pt x="5258594" y="5177979"/>
                  <a:pt x="5253633" y="5175499"/>
                </a:cubicBezTo>
                <a:cubicBezTo>
                  <a:pt x="5248671" y="5173018"/>
                  <a:pt x="5244951" y="5169298"/>
                  <a:pt x="5242471" y="5164336"/>
                </a:cubicBezTo>
                <a:cubicBezTo>
                  <a:pt x="5239990" y="5159376"/>
                  <a:pt x="5236270" y="5156895"/>
                  <a:pt x="5231308" y="5156895"/>
                </a:cubicBezTo>
                <a:lnTo>
                  <a:pt x="5216426" y="5156895"/>
                </a:lnTo>
                <a:lnTo>
                  <a:pt x="5208984" y="5142012"/>
                </a:lnTo>
                <a:cubicBezTo>
                  <a:pt x="5208984" y="5137051"/>
                  <a:pt x="5207744" y="5134571"/>
                  <a:pt x="5205263" y="5134571"/>
                </a:cubicBezTo>
                <a:cubicBezTo>
                  <a:pt x="5202783" y="5134571"/>
                  <a:pt x="5201543" y="5137051"/>
                  <a:pt x="5201543" y="5142012"/>
                </a:cubicBezTo>
                <a:lnTo>
                  <a:pt x="5194101" y="5142012"/>
                </a:lnTo>
                <a:cubicBezTo>
                  <a:pt x="5189140" y="5142012"/>
                  <a:pt x="5184180" y="5139532"/>
                  <a:pt x="5179219" y="5134571"/>
                </a:cubicBezTo>
                <a:cubicBezTo>
                  <a:pt x="5184180" y="5134571"/>
                  <a:pt x="5186660" y="5132090"/>
                  <a:pt x="5186660" y="5127129"/>
                </a:cubicBezTo>
                <a:cubicBezTo>
                  <a:pt x="5186660" y="5117208"/>
                  <a:pt x="5181699" y="5114727"/>
                  <a:pt x="5171777" y="5119688"/>
                </a:cubicBezTo>
                <a:lnTo>
                  <a:pt x="5156894" y="5112247"/>
                </a:lnTo>
                <a:lnTo>
                  <a:pt x="5149453" y="5104805"/>
                </a:lnTo>
                <a:cubicBezTo>
                  <a:pt x="5144492" y="5104805"/>
                  <a:pt x="5139531" y="5102325"/>
                  <a:pt x="5134570" y="5097364"/>
                </a:cubicBezTo>
                <a:close/>
                <a:moveTo>
                  <a:pt x="5811738" y="5085271"/>
                </a:moveTo>
                <a:cubicBezTo>
                  <a:pt x="5810498" y="5084652"/>
                  <a:pt x="5809257" y="5084962"/>
                  <a:pt x="5808017" y="5086202"/>
                </a:cubicBezTo>
                <a:cubicBezTo>
                  <a:pt x="5805537" y="5088682"/>
                  <a:pt x="5806777" y="5092403"/>
                  <a:pt x="5811738" y="5097364"/>
                </a:cubicBezTo>
                <a:cubicBezTo>
                  <a:pt x="5816699" y="5102325"/>
                  <a:pt x="5819179" y="5103565"/>
                  <a:pt x="5819179" y="5101084"/>
                </a:cubicBezTo>
                <a:cubicBezTo>
                  <a:pt x="5819179" y="5098604"/>
                  <a:pt x="5817939" y="5094884"/>
                  <a:pt x="5815459" y="5089922"/>
                </a:cubicBezTo>
                <a:cubicBezTo>
                  <a:pt x="5814219" y="5087442"/>
                  <a:pt x="5812978" y="5085892"/>
                  <a:pt x="5811738" y="5085271"/>
                </a:cubicBezTo>
                <a:close/>
                <a:moveTo>
                  <a:pt x="5033599" y="5084512"/>
                </a:moveTo>
                <a:cubicBezTo>
                  <a:pt x="5034615" y="5084753"/>
                  <a:pt x="5034911" y="5085774"/>
                  <a:pt x="5034485" y="5087573"/>
                </a:cubicBezTo>
                <a:lnTo>
                  <a:pt x="5028384" y="5086129"/>
                </a:lnTo>
                <a:cubicBezTo>
                  <a:pt x="5030845" y="5084812"/>
                  <a:pt x="5032583" y="5084272"/>
                  <a:pt x="5033599" y="5084512"/>
                </a:cubicBezTo>
                <a:close/>
                <a:moveTo>
                  <a:pt x="5261074" y="5082481"/>
                </a:moveTo>
                <a:cubicBezTo>
                  <a:pt x="5266035" y="5082481"/>
                  <a:pt x="5268515" y="5084962"/>
                  <a:pt x="5268515" y="5089922"/>
                </a:cubicBezTo>
                <a:cubicBezTo>
                  <a:pt x="5268515" y="5089922"/>
                  <a:pt x="5266035" y="5089922"/>
                  <a:pt x="5261074" y="5089922"/>
                </a:cubicBezTo>
                <a:cubicBezTo>
                  <a:pt x="5261074" y="5089922"/>
                  <a:pt x="5261074" y="5087442"/>
                  <a:pt x="5261074" y="5082481"/>
                </a:cubicBezTo>
                <a:close/>
                <a:moveTo>
                  <a:pt x="5914057" y="5078760"/>
                </a:moveTo>
                <a:cubicBezTo>
                  <a:pt x="5915298" y="5078760"/>
                  <a:pt x="5915918" y="5080001"/>
                  <a:pt x="5915918" y="5082481"/>
                </a:cubicBezTo>
                <a:lnTo>
                  <a:pt x="5912728" y="5079292"/>
                </a:lnTo>
                <a:close/>
                <a:moveTo>
                  <a:pt x="5863828" y="5075040"/>
                </a:moveTo>
                <a:cubicBezTo>
                  <a:pt x="5858867" y="5075040"/>
                  <a:pt x="5856387" y="5080001"/>
                  <a:pt x="5856387" y="5089922"/>
                </a:cubicBezTo>
                <a:lnTo>
                  <a:pt x="5871269" y="5104805"/>
                </a:lnTo>
                <a:cubicBezTo>
                  <a:pt x="5871269" y="5104805"/>
                  <a:pt x="5872510" y="5106046"/>
                  <a:pt x="5874990" y="5108526"/>
                </a:cubicBezTo>
                <a:cubicBezTo>
                  <a:pt x="5877470" y="5111007"/>
                  <a:pt x="5881191" y="5112247"/>
                  <a:pt x="5886152" y="5112247"/>
                </a:cubicBezTo>
                <a:lnTo>
                  <a:pt x="5887520" y="5113614"/>
                </a:lnTo>
                <a:lnTo>
                  <a:pt x="5878711" y="5104805"/>
                </a:lnTo>
                <a:cubicBezTo>
                  <a:pt x="5873749" y="5099844"/>
                  <a:pt x="5871269" y="5092403"/>
                  <a:pt x="5871269" y="5082481"/>
                </a:cubicBezTo>
                <a:cubicBezTo>
                  <a:pt x="5871269" y="5077520"/>
                  <a:pt x="5868789" y="5075040"/>
                  <a:pt x="5863828" y="5075040"/>
                </a:cubicBezTo>
                <a:close/>
                <a:moveTo>
                  <a:pt x="5558730" y="5075040"/>
                </a:moveTo>
                <a:lnTo>
                  <a:pt x="5566172" y="5082481"/>
                </a:lnTo>
                <a:cubicBezTo>
                  <a:pt x="5571133" y="5087442"/>
                  <a:pt x="5578574" y="5092403"/>
                  <a:pt x="5588496" y="5097364"/>
                </a:cubicBezTo>
                <a:cubicBezTo>
                  <a:pt x="5588496" y="5102325"/>
                  <a:pt x="5590976" y="5106046"/>
                  <a:pt x="5595937" y="5108526"/>
                </a:cubicBezTo>
                <a:cubicBezTo>
                  <a:pt x="5600899" y="5111007"/>
                  <a:pt x="5603379" y="5112247"/>
                  <a:pt x="5603379" y="5112247"/>
                </a:cubicBezTo>
                <a:lnTo>
                  <a:pt x="5610820" y="5112247"/>
                </a:lnTo>
                <a:cubicBezTo>
                  <a:pt x="5610820" y="5117208"/>
                  <a:pt x="5617021" y="5125889"/>
                  <a:pt x="5629424" y="5138291"/>
                </a:cubicBezTo>
                <a:cubicBezTo>
                  <a:pt x="5641826" y="5150694"/>
                  <a:pt x="5652988" y="5156895"/>
                  <a:pt x="5662910" y="5156895"/>
                </a:cubicBezTo>
                <a:cubicBezTo>
                  <a:pt x="5667871" y="5161856"/>
                  <a:pt x="5670351" y="5166817"/>
                  <a:pt x="5670351" y="5171778"/>
                </a:cubicBezTo>
                <a:cubicBezTo>
                  <a:pt x="5670351" y="5171778"/>
                  <a:pt x="5671592" y="5171778"/>
                  <a:pt x="5674072" y="5171778"/>
                </a:cubicBezTo>
                <a:cubicBezTo>
                  <a:pt x="5676552" y="5171778"/>
                  <a:pt x="5680273" y="5171778"/>
                  <a:pt x="5685234" y="5171778"/>
                </a:cubicBezTo>
                <a:cubicBezTo>
                  <a:pt x="5685234" y="5176739"/>
                  <a:pt x="5690195" y="5181700"/>
                  <a:pt x="5700117" y="5186661"/>
                </a:cubicBezTo>
                <a:cubicBezTo>
                  <a:pt x="5705078" y="5186661"/>
                  <a:pt x="5710038" y="5186661"/>
                  <a:pt x="5715000" y="5186661"/>
                </a:cubicBezTo>
                <a:cubicBezTo>
                  <a:pt x="5715000" y="5181700"/>
                  <a:pt x="5713759" y="5179219"/>
                  <a:pt x="5711279" y="5179219"/>
                </a:cubicBezTo>
                <a:cubicBezTo>
                  <a:pt x="5708799" y="5179219"/>
                  <a:pt x="5707558" y="5179219"/>
                  <a:pt x="5707558" y="5179219"/>
                </a:cubicBezTo>
                <a:cubicBezTo>
                  <a:pt x="5697637" y="5179219"/>
                  <a:pt x="5693916" y="5177979"/>
                  <a:pt x="5696396" y="5175499"/>
                </a:cubicBezTo>
                <a:cubicBezTo>
                  <a:pt x="5698876" y="5173018"/>
                  <a:pt x="5697637" y="5170538"/>
                  <a:pt x="5692676" y="5168057"/>
                </a:cubicBezTo>
                <a:cubicBezTo>
                  <a:pt x="5687714" y="5165577"/>
                  <a:pt x="5685234" y="5160616"/>
                  <a:pt x="5685234" y="5153174"/>
                </a:cubicBezTo>
                <a:cubicBezTo>
                  <a:pt x="5685234" y="5145733"/>
                  <a:pt x="5682754" y="5143252"/>
                  <a:pt x="5677793" y="5145733"/>
                </a:cubicBezTo>
                <a:cubicBezTo>
                  <a:pt x="5672831" y="5148214"/>
                  <a:pt x="5666631" y="5146974"/>
                  <a:pt x="5659189" y="5142012"/>
                </a:cubicBezTo>
                <a:cubicBezTo>
                  <a:pt x="5651748" y="5137051"/>
                  <a:pt x="5645547" y="5134571"/>
                  <a:pt x="5640586" y="5134571"/>
                </a:cubicBezTo>
                <a:cubicBezTo>
                  <a:pt x="5640586" y="5129610"/>
                  <a:pt x="5638106" y="5125889"/>
                  <a:pt x="5633144" y="5123409"/>
                </a:cubicBezTo>
                <a:cubicBezTo>
                  <a:pt x="5628183" y="5120929"/>
                  <a:pt x="5623223" y="5117208"/>
                  <a:pt x="5618262" y="5112247"/>
                </a:cubicBezTo>
                <a:cubicBezTo>
                  <a:pt x="5613300" y="5107286"/>
                  <a:pt x="5608340" y="5104805"/>
                  <a:pt x="5603379" y="5104805"/>
                </a:cubicBezTo>
                <a:cubicBezTo>
                  <a:pt x="5603379" y="5104805"/>
                  <a:pt x="5602138" y="5103565"/>
                  <a:pt x="5599658" y="5101084"/>
                </a:cubicBezTo>
                <a:cubicBezTo>
                  <a:pt x="5597178" y="5098604"/>
                  <a:pt x="5594697" y="5096124"/>
                  <a:pt x="5592217" y="5093643"/>
                </a:cubicBezTo>
                <a:cubicBezTo>
                  <a:pt x="5589737" y="5091163"/>
                  <a:pt x="5588496" y="5089922"/>
                  <a:pt x="5588496" y="5089922"/>
                </a:cubicBezTo>
                <a:cubicBezTo>
                  <a:pt x="5583535" y="5089922"/>
                  <a:pt x="5578574" y="5087442"/>
                  <a:pt x="5573613" y="5082481"/>
                </a:cubicBezTo>
                <a:cubicBezTo>
                  <a:pt x="5568652" y="5077520"/>
                  <a:pt x="5563692" y="5075040"/>
                  <a:pt x="5558730" y="5075040"/>
                </a:cubicBezTo>
                <a:close/>
                <a:moveTo>
                  <a:pt x="5424785" y="5075040"/>
                </a:moveTo>
                <a:cubicBezTo>
                  <a:pt x="5424785" y="5075040"/>
                  <a:pt x="5427265" y="5075040"/>
                  <a:pt x="5432226" y="5075040"/>
                </a:cubicBezTo>
                <a:cubicBezTo>
                  <a:pt x="5437188" y="5080001"/>
                  <a:pt x="5437188" y="5084962"/>
                  <a:pt x="5432226" y="5089922"/>
                </a:cubicBezTo>
                <a:cubicBezTo>
                  <a:pt x="5427265" y="5094884"/>
                  <a:pt x="5424785" y="5092403"/>
                  <a:pt x="5424785" y="5082481"/>
                </a:cubicBezTo>
                <a:cubicBezTo>
                  <a:pt x="5424785" y="5077520"/>
                  <a:pt x="5424785" y="5075040"/>
                  <a:pt x="5424785" y="5075040"/>
                </a:cubicBezTo>
                <a:close/>
                <a:moveTo>
                  <a:pt x="5232704" y="5072714"/>
                </a:moveTo>
                <a:cubicBezTo>
                  <a:pt x="5235494" y="5071784"/>
                  <a:pt x="5242471" y="5075040"/>
                  <a:pt x="5253633" y="5082481"/>
                </a:cubicBezTo>
                <a:cubicBezTo>
                  <a:pt x="5263554" y="5092403"/>
                  <a:pt x="5268515" y="5097364"/>
                  <a:pt x="5268515" y="5097364"/>
                </a:cubicBezTo>
                <a:cubicBezTo>
                  <a:pt x="5273477" y="5097364"/>
                  <a:pt x="5275957" y="5099844"/>
                  <a:pt x="5275957" y="5104805"/>
                </a:cubicBezTo>
                <a:lnTo>
                  <a:pt x="5290840" y="5112247"/>
                </a:lnTo>
                <a:lnTo>
                  <a:pt x="5305722" y="5127129"/>
                </a:lnTo>
                <a:cubicBezTo>
                  <a:pt x="5310684" y="5132090"/>
                  <a:pt x="5315644" y="5134571"/>
                  <a:pt x="5320605" y="5134571"/>
                </a:cubicBezTo>
                <a:lnTo>
                  <a:pt x="5335488" y="5149454"/>
                </a:lnTo>
                <a:cubicBezTo>
                  <a:pt x="5345410" y="5154415"/>
                  <a:pt x="5347891" y="5159376"/>
                  <a:pt x="5342929" y="5164336"/>
                </a:cubicBezTo>
                <a:lnTo>
                  <a:pt x="5335488" y="5156895"/>
                </a:lnTo>
                <a:cubicBezTo>
                  <a:pt x="5330527" y="5156895"/>
                  <a:pt x="5328047" y="5154415"/>
                  <a:pt x="5328047" y="5149454"/>
                </a:cubicBezTo>
                <a:cubicBezTo>
                  <a:pt x="5323085" y="5144493"/>
                  <a:pt x="5320605" y="5142012"/>
                  <a:pt x="5320605" y="5142012"/>
                </a:cubicBezTo>
                <a:cubicBezTo>
                  <a:pt x="5315644" y="5142012"/>
                  <a:pt x="5313164" y="5140772"/>
                  <a:pt x="5313164" y="5138291"/>
                </a:cubicBezTo>
                <a:cubicBezTo>
                  <a:pt x="5313164" y="5135811"/>
                  <a:pt x="5310684" y="5134571"/>
                  <a:pt x="5305722" y="5134571"/>
                </a:cubicBezTo>
                <a:lnTo>
                  <a:pt x="5268515" y="5104805"/>
                </a:lnTo>
                <a:cubicBezTo>
                  <a:pt x="5253633" y="5094884"/>
                  <a:pt x="5244951" y="5089922"/>
                  <a:pt x="5242471" y="5089922"/>
                </a:cubicBezTo>
                <a:cubicBezTo>
                  <a:pt x="5239990" y="5089922"/>
                  <a:pt x="5238750" y="5087442"/>
                  <a:pt x="5238750" y="5082481"/>
                </a:cubicBezTo>
                <a:lnTo>
                  <a:pt x="5231308" y="5082481"/>
                </a:lnTo>
                <a:cubicBezTo>
                  <a:pt x="5231308" y="5082481"/>
                  <a:pt x="5231308" y="5080001"/>
                  <a:pt x="5231308" y="5075040"/>
                </a:cubicBezTo>
                <a:cubicBezTo>
                  <a:pt x="5231308" y="5073799"/>
                  <a:pt x="5231773" y="5073025"/>
                  <a:pt x="5232704" y="5072714"/>
                </a:cubicBezTo>
                <a:close/>
                <a:moveTo>
                  <a:pt x="4903813" y="5068047"/>
                </a:moveTo>
                <a:lnTo>
                  <a:pt x="4924382" y="5090022"/>
                </a:lnTo>
                <a:cubicBezTo>
                  <a:pt x="4924382" y="5090022"/>
                  <a:pt x="4926203" y="5091403"/>
                  <a:pt x="4929844" y="5094165"/>
                </a:cubicBezTo>
                <a:cubicBezTo>
                  <a:pt x="4933485" y="5096928"/>
                  <a:pt x="4935732" y="5096509"/>
                  <a:pt x="4936584" y="5092910"/>
                </a:cubicBezTo>
                <a:lnTo>
                  <a:pt x="4935306" y="5098309"/>
                </a:lnTo>
                <a:cubicBezTo>
                  <a:pt x="4935306" y="5098309"/>
                  <a:pt x="4938947" y="5101072"/>
                  <a:pt x="4946229" y="5106597"/>
                </a:cubicBezTo>
                <a:lnTo>
                  <a:pt x="4944951" y="5111996"/>
                </a:lnTo>
                <a:lnTo>
                  <a:pt x="4932750" y="5109108"/>
                </a:lnTo>
                <a:cubicBezTo>
                  <a:pt x="4928682" y="5108145"/>
                  <a:pt x="4926862" y="5106764"/>
                  <a:pt x="4927288" y="5104964"/>
                </a:cubicBezTo>
                <a:cubicBezTo>
                  <a:pt x="4927714" y="5103164"/>
                  <a:pt x="4924286" y="5099502"/>
                  <a:pt x="4917003" y="5093977"/>
                </a:cubicBezTo>
                <a:cubicBezTo>
                  <a:pt x="4909722" y="5088452"/>
                  <a:pt x="4906506" y="5083889"/>
                  <a:pt x="4907358" y="5080289"/>
                </a:cubicBezTo>
                <a:lnTo>
                  <a:pt x="4902535" y="5073446"/>
                </a:lnTo>
                <a:cubicBezTo>
                  <a:pt x="4902535" y="5073446"/>
                  <a:pt x="4901518" y="5073205"/>
                  <a:pt x="4899485" y="5072724"/>
                </a:cubicBezTo>
                <a:lnTo>
                  <a:pt x="4896434" y="5072002"/>
                </a:lnTo>
                <a:cubicBezTo>
                  <a:pt x="4900502" y="5072965"/>
                  <a:pt x="4902961" y="5071646"/>
                  <a:pt x="4903813" y="5068047"/>
                </a:cubicBezTo>
                <a:close/>
                <a:moveTo>
                  <a:pt x="6697265" y="5067598"/>
                </a:moveTo>
                <a:lnTo>
                  <a:pt x="6704706" y="5075040"/>
                </a:lnTo>
                <a:lnTo>
                  <a:pt x="6697265" y="5075040"/>
                </a:lnTo>
                <a:cubicBezTo>
                  <a:pt x="6697265" y="5070079"/>
                  <a:pt x="6697265" y="5067598"/>
                  <a:pt x="6697265" y="5067598"/>
                </a:cubicBezTo>
                <a:close/>
                <a:moveTo>
                  <a:pt x="5901035" y="5067598"/>
                </a:moveTo>
                <a:lnTo>
                  <a:pt x="5912728" y="5079292"/>
                </a:lnTo>
                <a:lnTo>
                  <a:pt x="5911732" y="5079690"/>
                </a:lnTo>
                <a:cubicBezTo>
                  <a:pt x="5910802" y="5080311"/>
                  <a:pt x="5909717" y="5081241"/>
                  <a:pt x="5908476" y="5082481"/>
                </a:cubicBezTo>
                <a:cubicBezTo>
                  <a:pt x="5908476" y="5087442"/>
                  <a:pt x="5905996" y="5089922"/>
                  <a:pt x="5901035" y="5089922"/>
                </a:cubicBezTo>
                <a:cubicBezTo>
                  <a:pt x="5896074" y="5089922"/>
                  <a:pt x="5893594" y="5087442"/>
                  <a:pt x="5893594" y="5082481"/>
                </a:cubicBezTo>
                <a:cubicBezTo>
                  <a:pt x="5893594" y="5077520"/>
                  <a:pt x="5894834" y="5073799"/>
                  <a:pt x="5897314" y="5071319"/>
                </a:cubicBezTo>
                <a:cubicBezTo>
                  <a:pt x="5899794" y="5068839"/>
                  <a:pt x="5901035" y="5067598"/>
                  <a:pt x="5901035" y="5067598"/>
                </a:cubicBezTo>
                <a:close/>
                <a:moveTo>
                  <a:pt x="5804297" y="5067598"/>
                </a:moveTo>
                <a:cubicBezTo>
                  <a:pt x="5804297" y="5072559"/>
                  <a:pt x="5804297" y="5075040"/>
                  <a:pt x="5804297" y="5075040"/>
                </a:cubicBezTo>
                <a:cubicBezTo>
                  <a:pt x="5809258" y="5075040"/>
                  <a:pt x="5811738" y="5075040"/>
                  <a:pt x="5811738" y="5075040"/>
                </a:cubicBezTo>
                <a:cubicBezTo>
                  <a:pt x="5811738" y="5070079"/>
                  <a:pt x="5809258" y="5067598"/>
                  <a:pt x="5804297" y="5067598"/>
                </a:cubicBezTo>
                <a:close/>
                <a:moveTo>
                  <a:pt x="5089922" y="5067598"/>
                </a:moveTo>
                <a:cubicBezTo>
                  <a:pt x="5089922" y="5067598"/>
                  <a:pt x="5089922" y="5070079"/>
                  <a:pt x="5089922" y="5075040"/>
                </a:cubicBezTo>
                <a:cubicBezTo>
                  <a:pt x="5089922" y="5075040"/>
                  <a:pt x="5092402" y="5075040"/>
                  <a:pt x="5097363" y="5075040"/>
                </a:cubicBezTo>
                <a:cubicBezTo>
                  <a:pt x="5097363" y="5070079"/>
                  <a:pt x="5097363" y="5067598"/>
                  <a:pt x="5097363" y="5067598"/>
                </a:cubicBezTo>
                <a:cubicBezTo>
                  <a:pt x="5092402" y="5067598"/>
                  <a:pt x="5089922" y="5067598"/>
                  <a:pt x="5089922" y="5067598"/>
                </a:cubicBezTo>
                <a:close/>
                <a:moveTo>
                  <a:pt x="5020017" y="5067043"/>
                </a:moveTo>
                <a:cubicBezTo>
                  <a:pt x="5023232" y="5071605"/>
                  <a:pt x="5023610" y="5074545"/>
                  <a:pt x="5021150" y="5075864"/>
                </a:cubicBezTo>
                <a:cubicBezTo>
                  <a:pt x="5018692" y="5077183"/>
                  <a:pt x="5015854" y="5075561"/>
                  <a:pt x="5012639" y="5070998"/>
                </a:cubicBezTo>
                <a:close/>
                <a:moveTo>
                  <a:pt x="4650053" y="5065001"/>
                </a:moveTo>
                <a:cubicBezTo>
                  <a:pt x="4652086" y="5065482"/>
                  <a:pt x="4654711" y="5068004"/>
                  <a:pt x="4657926" y="5072566"/>
                </a:cubicBezTo>
                <a:lnTo>
                  <a:pt x="4651826" y="5071122"/>
                </a:lnTo>
                <a:cubicBezTo>
                  <a:pt x="4648611" y="5066560"/>
                  <a:pt x="4648020" y="5064520"/>
                  <a:pt x="4650053" y="5065001"/>
                </a:cubicBezTo>
                <a:close/>
                <a:moveTo>
                  <a:pt x="4590942" y="5059562"/>
                </a:moveTo>
                <a:cubicBezTo>
                  <a:pt x="4593483" y="5060163"/>
                  <a:pt x="4596067" y="5061725"/>
                  <a:pt x="4598691" y="5064247"/>
                </a:cubicBezTo>
                <a:cubicBezTo>
                  <a:pt x="4603940" y="5069290"/>
                  <a:pt x="4609402" y="5073434"/>
                  <a:pt x="4615076" y="5076679"/>
                </a:cubicBezTo>
                <a:cubicBezTo>
                  <a:pt x="4620752" y="5079922"/>
                  <a:pt x="4623162" y="5083344"/>
                  <a:pt x="4622310" y="5086943"/>
                </a:cubicBezTo>
                <a:lnTo>
                  <a:pt x="4610110" y="5084055"/>
                </a:lnTo>
                <a:cubicBezTo>
                  <a:pt x="4606893" y="5079493"/>
                  <a:pt x="4603253" y="5076730"/>
                  <a:pt x="4599186" y="5075767"/>
                </a:cubicBezTo>
                <a:cubicBezTo>
                  <a:pt x="4600038" y="5072168"/>
                  <a:pt x="4596396" y="5069406"/>
                  <a:pt x="4588262" y="5067481"/>
                </a:cubicBezTo>
                <a:lnTo>
                  <a:pt x="4583440" y="5060637"/>
                </a:lnTo>
                <a:cubicBezTo>
                  <a:pt x="4585899" y="5059318"/>
                  <a:pt x="4588400" y="5058960"/>
                  <a:pt x="4590942" y="5059562"/>
                </a:cubicBezTo>
                <a:close/>
                <a:moveTo>
                  <a:pt x="4551657" y="5058816"/>
                </a:moveTo>
                <a:cubicBezTo>
                  <a:pt x="4555725" y="5059779"/>
                  <a:pt x="4557759" y="5060260"/>
                  <a:pt x="4557759" y="5060260"/>
                </a:cubicBezTo>
                <a:cubicBezTo>
                  <a:pt x="4557759" y="5060260"/>
                  <a:pt x="4557333" y="5062060"/>
                  <a:pt x="4556481" y="5065659"/>
                </a:cubicBezTo>
                <a:close/>
                <a:moveTo>
                  <a:pt x="4912470" y="5058692"/>
                </a:moveTo>
                <a:lnTo>
                  <a:pt x="4911192" y="5064091"/>
                </a:lnTo>
                <a:cubicBezTo>
                  <a:pt x="4911192" y="5064091"/>
                  <a:pt x="4910388" y="5062951"/>
                  <a:pt x="4908781" y="5060670"/>
                </a:cubicBezTo>
                <a:cubicBezTo>
                  <a:pt x="4907173" y="5058389"/>
                  <a:pt x="4908403" y="5057729"/>
                  <a:pt x="4912470" y="5058692"/>
                </a:cubicBezTo>
                <a:close/>
                <a:moveTo>
                  <a:pt x="5826621" y="5052715"/>
                </a:moveTo>
                <a:lnTo>
                  <a:pt x="5834062" y="5060157"/>
                </a:lnTo>
                <a:lnTo>
                  <a:pt x="5834062" y="5067598"/>
                </a:lnTo>
                <a:lnTo>
                  <a:pt x="5841504" y="5075040"/>
                </a:lnTo>
                <a:cubicBezTo>
                  <a:pt x="5846465" y="5075040"/>
                  <a:pt x="5847704" y="5072559"/>
                  <a:pt x="5845224" y="5067598"/>
                </a:cubicBezTo>
                <a:cubicBezTo>
                  <a:pt x="5842744" y="5062637"/>
                  <a:pt x="5836542" y="5057677"/>
                  <a:pt x="5826621" y="5052715"/>
                </a:cubicBezTo>
                <a:close/>
                <a:moveTo>
                  <a:pt x="5067597" y="5052715"/>
                </a:moveTo>
                <a:lnTo>
                  <a:pt x="5067597" y="5060157"/>
                </a:lnTo>
                <a:lnTo>
                  <a:pt x="5075039" y="5067598"/>
                </a:lnTo>
                <a:lnTo>
                  <a:pt x="5082480" y="5067598"/>
                </a:lnTo>
                <a:cubicBezTo>
                  <a:pt x="5082480" y="5067598"/>
                  <a:pt x="5080000" y="5065118"/>
                  <a:pt x="5075039" y="5060157"/>
                </a:cubicBezTo>
                <a:cubicBezTo>
                  <a:pt x="5070078" y="5055196"/>
                  <a:pt x="5067597" y="5052715"/>
                  <a:pt x="5067597" y="5052715"/>
                </a:cubicBezTo>
                <a:close/>
                <a:moveTo>
                  <a:pt x="4927228" y="5050781"/>
                </a:moveTo>
                <a:cubicBezTo>
                  <a:pt x="4926376" y="5054381"/>
                  <a:pt x="4925950" y="5056181"/>
                  <a:pt x="4925950" y="5056181"/>
                </a:cubicBezTo>
                <a:cubicBezTo>
                  <a:pt x="4925950" y="5056181"/>
                  <a:pt x="4925524" y="5057981"/>
                  <a:pt x="4924672" y="5061580"/>
                </a:cubicBezTo>
                <a:lnTo>
                  <a:pt x="4929494" y="5068424"/>
                </a:lnTo>
                <a:cubicBezTo>
                  <a:pt x="4929494" y="5068424"/>
                  <a:pt x="4929707" y="5067524"/>
                  <a:pt x="4930133" y="5065724"/>
                </a:cubicBezTo>
                <a:cubicBezTo>
                  <a:pt x="4930559" y="5063924"/>
                  <a:pt x="4931198" y="5061224"/>
                  <a:pt x="4932050" y="5057625"/>
                </a:cubicBezTo>
                <a:close/>
                <a:moveTo>
                  <a:pt x="4875866" y="5050028"/>
                </a:moveTo>
                <a:cubicBezTo>
                  <a:pt x="4879081" y="5054590"/>
                  <a:pt x="4880688" y="5056871"/>
                  <a:pt x="4880688" y="5056871"/>
                </a:cubicBezTo>
                <a:cubicBezTo>
                  <a:pt x="4880688" y="5056871"/>
                  <a:pt x="4879672" y="5056631"/>
                  <a:pt x="4877638" y="5056149"/>
                </a:cubicBezTo>
                <a:cubicBezTo>
                  <a:pt x="4875605" y="5055668"/>
                  <a:pt x="4875014" y="5053627"/>
                  <a:pt x="4875866" y="5050028"/>
                </a:cubicBezTo>
                <a:close/>
                <a:moveTo>
                  <a:pt x="5990332" y="5045274"/>
                </a:moveTo>
                <a:cubicBezTo>
                  <a:pt x="6044902" y="5080001"/>
                  <a:pt x="6072187" y="5102325"/>
                  <a:pt x="6072187" y="5112247"/>
                </a:cubicBezTo>
                <a:cubicBezTo>
                  <a:pt x="6072187" y="5117208"/>
                  <a:pt x="6064746" y="5114727"/>
                  <a:pt x="6049863" y="5104805"/>
                </a:cubicBezTo>
                <a:cubicBezTo>
                  <a:pt x="6044902" y="5099844"/>
                  <a:pt x="6038701" y="5094884"/>
                  <a:pt x="6031260" y="5089922"/>
                </a:cubicBezTo>
                <a:cubicBezTo>
                  <a:pt x="6023818" y="5084962"/>
                  <a:pt x="6020097" y="5080001"/>
                  <a:pt x="6020097" y="5075040"/>
                </a:cubicBezTo>
                <a:close/>
                <a:moveTo>
                  <a:pt x="4881562" y="5045274"/>
                </a:moveTo>
                <a:lnTo>
                  <a:pt x="4883259" y="5046122"/>
                </a:lnTo>
                <a:lnTo>
                  <a:pt x="4883244" y="5046072"/>
                </a:lnTo>
                <a:lnTo>
                  <a:pt x="4883337" y="5046162"/>
                </a:lnTo>
                <a:lnTo>
                  <a:pt x="4889004" y="5048995"/>
                </a:lnTo>
                <a:lnTo>
                  <a:pt x="4889004" y="5051607"/>
                </a:lnTo>
                <a:lnTo>
                  <a:pt x="4891117" y="5053638"/>
                </a:lnTo>
                <a:cubicBezTo>
                  <a:pt x="4896367" y="5058681"/>
                  <a:pt x="4897974" y="5060963"/>
                  <a:pt x="4895941" y="5060481"/>
                </a:cubicBezTo>
                <a:cubicBezTo>
                  <a:pt x="4893907" y="5060000"/>
                  <a:pt x="4892890" y="5059759"/>
                  <a:pt x="4892890" y="5059759"/>
                </a:cubicBezTo>
                <a:cubicBezTo>
                  <a:pt x="4889675" y="5055197"/>
                  <a:pt x="4888068" y="5052916"/>
                  <a:pt x="4888068" y="5052916"/>
                </a:cubicBezTo>
                <a:lnTo>
                  <a:pt x="4887219" y="5052715"/>
                </a:lnTo>
                <a:lnTo>
                  <a:pt x="4881562" y="5052715"/>
                </a:lnTo>
                <a:cubicBezTo>
                  <a:pt x="4881562" y="5052715"/>
                  <a:pt x="4881562" y="5050235"/>
                  <a:pt x="4881562" y="5045274"/>
                </a:cubicBezTo>
                <a:close/>
                <a:moveTo>
                  <a:pt x="5820109" y="5040623"/>
                </a:moveTo>
                <a:cubicBezTo>
                  <a:pt x="5818249" y="5040003"/>
                  <a:pt x="5816699" y="5040313"/>
                  <a:pt x="5815459" y="5041553"/>
                </a:cubicBezTo>
                <a:cubicBezTo>
                  <a:pt x="5812979" y="5044034"/>
                  <a:pt x="5814218" y="5045274"/>
                  <a:pt x="5819179" y="5045274"/>
                </a:cubicBezTo>
                <a:lnTo>
                  <a:pt x="5826621" y="5045274"/>
                </a:lnTo>
                <a:cubicBezTo>
                  <a:pt x="5824140" y="5042793"/>
                  <a:pt x="5821969" y="5041243"/>
                  <a:pt x="5820109" y="5040623"/>
                </a:cubicBezTo>
                <a:close/>
                <a:moveTo>
                  <a:pt x="4651229" y="5039620"/>
                </a:moveTo>
                <a:cubicBezTo>
                  <a:pt x="4652246" y="5039861"/>
                  <a:pt x="4652542" y="5040882"/>
                  <a:pt x="4652116" y="5042681"/>
                </a:cubicBezTo>
                <a:lnTo>
                  <a:pt x="4646014" y="5041237"/>
                </a:lnTo>
                <a:cubicBezTo>
                  <a:pt x="4648474" y="5039919"/>
                  <a:pt x="4650212" y="5039379"/>
                  <a:pt x="4651229" y="5039620"/>
                </a:cubicBezTo>
                <a:close/>
                <a:moveTo>
                  <a:pt x="6838652" y="5037833"/>
                </a:moveTo>
                <a:cubicBezTo>
                  <a:pt x="6838652" y="5037833"/>
                  <a:pt x="6839892" y="5037833"/>
                  <a:pt x="6842372" y="5037833"/>
                </a:cubicBezTo>
                <a:cubicBezTo>
                  <a:pt x="6844852" y="5037833"/>
                  <a:pt x="6846094" y="5040313"/>
                  <a:pt x="6846094" y="5045274"/>
                </a:cubicBezTo>
                <a:lnTo>
                  <a:pt x="6838652" y="5045274"/>
                </a:lnTo>
                <a:cubicBezTo>
                  <a:pt x="6838652" y="5040313"/>
                  <a:pt x="6838652" y="5037833"/>
                  <a:pt x="6838652" y="5037833"/>
                </a:cubicBezTo>
                <a:close/>
                <a:moveTo>
                  <a:pt x="5975449" y="5037833"/>
                </a:moveTo>
                <a:cubicBezTo>
                  <a:pt x="5980410" y="5037833"/>
                  <a:pt x="5982890" y="5039073"/>
                  <a:pt x="5982890" y="5041553"/>
                </a:cubicBezTo>
                <a:cubicBezTo>
                  <a:pt x="5982890" y="5044034"/>
                  <a:pt x="5981650" y="5045274"/>
                  <a:pt x="5979170" y="5045274"/>
                </a:cubicBezTo>
                <a:cubicBezTo>
                  <a:pt x="5976690" y="5045274"/>
                  <a:pt x="5975449" y="5042794"/>
                  <a:pt x="5975449" y="5037833"/>
                </a:cubicBezTo>
                <a:close/>
                <a:moveTo>
                  <a:pt x="5700117" y="5037833"/>
                </a:moveTo>
                <a:cubicBezTo>
                  <a:pt x="5700117" y="5042794"/>
                  <a:pt x="5701358" y="5045274"/>
                  <a:pt x="5703838" y="5045274"/>
                </a:cubicBezTo>
                <a:cubicBezTo>
                  <a:pt x="5706318" y="5045274"/>
                  <a:pt x="5707558" y="5045274"/>
                  <a:pt x="5707558" y="5045274"/>
                </a:cubicBezTo>
                <a:close/>
                <a:moveTo>
                  <a:pt x="5506640" y="5037833"/>
                </a:moveTo>
                <a:lnTo>
                  <a:pt x="5543847" y="5060157"/>
                </a:lnTo>
                <a:lnTo>
                  <a:pt x="5536406" y="5052715"/>
                </a:lnTo>
                <a:cubicBezTo>
                  <a:pt x="5526485" y="5047755"/>
                  <a:pt x="5519043" y="5044034"/>
                  <a:pt x="5514082" y="5041553"/>
                </a:cubicBezTo>
                <a:cubicBezTo>
                  <a:pt x="5509121" y="5039073"/>
                  <a:pt x="5506640" y="5037833"/>
                  <a:pt x="5506640" y="5037833"/>
                </a:cubicBezTo>
                <a:close/>
                <a:moveTo>
                  <a:pt x="4822237" y="5031632"/>
                </a:moveTo>
                <a:lnTo>
                  <a:pt x="4834438" y="5034520"/>
                </a:lnTo>
                <a:cubicBezTo>
                  <a:pt x="4837654" y="5039082"/>
                  <a:pt x="4837228" y="5040882"/>
                  <a:pt x="4833160" y="5039919"/>
                </a:cubicBezTo>
                <a:cubicBezTo>
                  <a:pt x="4829093" y="5038957"/>
                  <a:pt x="4826255" y="5037335"/>
                  <a:pt x="4824649" y="5035054"/>
                </a:cubicBezTo>
                <a:cubicBezTo>
                  <a:pt x="4823042" y="5032772"/>
                  <a:pt x="4822237" y="5031632"/>
                  <a:pt x="4822237" y="5031632"/>
                </a:cubicBezTo>
                <a:close/>
                <a:moveTo>
                  <a:pt x="5901035" y="5022950"/>
                </a:moveTo>
                <a:cubicBezTo>
                  <a:pt x="5930801" y="5042794"/>
                  <a:pt x="5945683" y="5057677"/>
                  <a:pt x="5945683" y="5067598"/>
                </a:cubicBezTo>
                <a:cubicBezTo>
                  <a:pt x="5945683" y="5067598"/>
                  <a:pt x="5938242" y="5060157"/>
                  <a:pt x="5923359" y="5045274"/>
                </a:cubicBezTo>
                <a:cubicBezTo>
                  <a:pt x="5908476" y="5035352"/>
                  <a:pt x="5901035" y="5027911"/>
                  <a:pt x="5901035" y="5022950"/>
                </a:cubicBezTo>
                <a:close/>
                <a:moveTo>
                  <a:pt x="5350371" y="5022950"/>
                </a:moveTo>
                <a:lnTo>
                  <a:pt x="5372695" y="5034112"/>
                </a:lnTo>
                <a:cubicBezTo>
                  <a:pt x="5377656" y="5036592"/>
                  <a:pt x="5380137" y="5037833"/>
                  <a:pt x="5380137" y="5037833"/>
                </a:cubicBezTo>
                <a:lnTo>
                  <a:pt x="5380137" y="5045274"/>
                </a:lnTo>
                <a:cubicBezTo>
                  <a:pt x="5380137" y="5045274"/>
                  <a:pt x="5375175" y="5042794"/>
                  <a:pt x="5365254" y="5037833"/>
                </a:cubicBezTo>
                <a:lnTo>
                  <a:pt x="5357812" y="5030391"/>
                </a:lnTo>
                <a:close/>
                <a:moveTo>
                  <a:pt x="4554503" y="5019576"/>
                </a:moveTo>
                <a:cubicBezTo>
                  <a:pt x="4558570" y="5020539"/>
                  <a:pt x="4560604" y="5021020"/>
                  <a:pt x="4560604" y="5021020"/>
                </a:cubicBezTo>
                <a:cubicBezTo>
                  <a:pt x="4563820" y="5025583"/>
                  <a:pt x="4566232" y="5029004"/>
                  <a:pt x="4567838" y="5031285"/>
                </a:cubicBezTo>
                <a:cubicBezTo>
                  <a:pt x="4569446" y="5033567"/>
                  <a:pt x="4569823" y="5036506"/>
                  <a:pt x="4568971" y="5040106"/>
                </a:cubicBezTo>
                <a:cubicBezTo>
                  <a:pt x="4573039" y="5041069"/>
                  <a:pt x="4574646" y="5043351"/>
                  <a:pt x="4573794" y="5046950"/>
                </a:cubicBezTo>
                <a:cubicBezTo>
                  <a:pt x="4573794" y="5046950"/>
                  <a:pt x="4571974" y="5045569"/>
                  <a:pt x="4568332" y="5042806"/>
                </a:cubicBezTo>
                <a:cubicBezTo>
                  <a:pt x="4564691" y="5040043"/>
                  <a:pt x="4563297" y="5036863"/>
                  <a:pt x="4564149" y="5033263"/>
                </a:cubicBezTo>
                <a:close/>
                <a:moveTo>
                  <a:pt x="5395019" y="5019229"/>
                </a:moveTo>
                <a:cubicBezTo>
                  <a:pt x="5397499" y="5019229"/>
                  <a:pt x="5399980" y="5020469"/>
                  <a:pt x="5402461" y="5022950"/>
                </a:cubicBezTo>
                <a:lnTo>
                  <a:pt x="5409902" y="5030391"/>
                </a:lnTo>
                <a:cubicBezTo>
                  <a:pt x="5409902" y="5025430"/>
                  <a:pt x="5414863" y="5027911"/>
                  <a:pt x="5424785" y="5037833"/>
                </a:cubicBezTo>
                <a:cubicBezTo>
                  <a:pt x="5434706" y="5047755"/>
                  <a:pt x="5444629" y="5055196"/>
                  <a:pt x="5454551" y="5060157"/>
                </a:cubicBezTo>
                <a:lnTo>
                  <a:pt x="5484316" y="5082481"/>
                </a:lnTo>
                <a:cubicBezTo>
                  <a:pt x="5484316" y="5092403"/>
                  <a:pt x="5486796" y="5097364"/>
                  <a:pt x="5491758" y="5097364"/>
                </a:cubicBezTo>
                <a:cubicBezTo>
                  <a:pt x="5494238" y="5097364"/>
                  <a:pt x="5497339" y="5097984"/>
                  <a:pt x="5501059" y="5099224"/>
                </a:cubicBezTo>
                <a:lnTo>
                  <a:pt x="5504611" y="5100747"/>
                </a:lnTo>
                <a:lnTo>
                  <a:pt x="5501059" y="5100154"/>
                </a:lnTo>
                <a:cubicBezTo>
                  <a:pt x="5499819" y="5100775"/>
                  <a:pt x="5499199" y="5102325"/>
                  <a:pt x="5499199" y="5104805"/>
                </a:cubicBezTo>
                <a:lnTo>
                  <a:pt x="5484316" y="5104805"/>
                </a:lnTo>
                <a:lnTo>
                  <a:pt x="5476875" y="5089922"/>
                </a:lnTo>
                <a:cubicBezTo>
                  <a:pt x="5476875" y="5080001"/>
                  <a:pt x="5469433" y="5075040"/>
                  <a:pt x="5454551" y="5075040"/>
                </a:cubicBezTo>
                <a:lnTo>
                  <a:pt x="5447109" y="5075040"/>
                </a:lnTo>
                <a:cubicBezTo>
                  <a:pt x="5447109" y="5070079"/>
                  <a:pt x="5447109" y="5067598"/>
                  <a:pt x="5447109" y="5067598"/>
                </a:cubicBezTo>
                <a:cubicBezTo>
                  <a:pt x="5442148" y="5067598"/>
                  <a:pt x="5439668" y="5067598"/>
                  <a:pt x="5439668" y="5067598"/>
                </a:cubicBezTo>
                <a:cubicBezTo>
                  <a:pt x="5429746" y="5062637"/>
                  <a:pt x="5412382" y="5047755"/>
                  <a:pt x="5387578" y="5022950"/>
                </a:cubicBezTo>
                <a:cubicBezTo>
                  <a:pt x="5390059" y="5020469"/>
                  <a:pt x="5392539" y="5019229"/>
                  <a:pt x="5395019" y="5019229"/>
                </a:cubicBezTo>
                <a:close/>
                <a:moveTo>
                  <a:pt x="5954054" y="5017369"/>
                </a:moveTo>
                <a:cubicBezTo>
                  <a:pt x="5955915" y="5017369"/>
                  <a:pt x="5958086" y="5017989"/>
                  <a:pt x="5960566" y="5019229"/>
                </a:cubicBezTo>
                <a:cubicBezTo>
                  <a:pt x="5965528" y="5021710"/>
                  <a:pt x="5968008" y="5025430"/>
                  <a:pt x="5968008" y="5030391"/>
                </a:cubicBezTo>
                <a:cubicBezTo>
                  <a:pt x="5968008" y="5035352"/>
                  <a:pt x="5963046" y="5035352"/>
                  <a:pt x="5953125" y="5030391"/>
                </a:cubicBezTo>
                <a:cubicBezTo>
                  <a:pt x="5948163" y="5025430"/>
                  <a:pt x="5946924" y="5021710"/>
                  <a:pt x="5949404" y="5019229"/>
                </a:cubicBezTo>
                <a:cubicBezTo>
                  <a:pt x="5950644" y="5017989"/>
                  <a:pt x="5952195" y="5017369"/>
                  <a:pt x="5954054" y="5017369"/>
                </a:cubicBezTo>
                <a:close/>
                <a:moveTo>
                  <a:pt x="6853534" y="5015508"/>
                </a:moveTo>
                <a:cubicBezTo>
                  <a:pt x="6863456" y="5015508"/>
                  <a:pt x="6868418" y="5020470"/>
                  <a:pt x="6868418" y="5030391"/>
                </a:cubicBezTo>
                <a:lnTo>
                  <a:pt x="6860976" y="5030391"/>
                </a:lnTo>
                <a:close/>
                <a:moveTo>
                  <a:pt x="4543579" y="5011289"/>
                </a:moveTo>
                <a:lnTo>
                  <a:pt x="4549681" y="5012733"/>
                </a:lnTo>
                <a:cubicBezTo>
                  <a:pt x="4553748" y="5013696"/>
                  <a:pt x="4557389" y="5016458"/>
                  <a:pt x="4560604" y="5021020"/>
                </a:cubicBezTo>
                <a:close/>
                <a:moveTo>
                  <a:pt x="5930801" y="5008067"/>
                </a:moveTo>
                <a:lnTo>
                  <a:pt x="5938242" y="5008067"/>
                </a:lnTo>
                <a:cubicBezTo>
                  <a:pt x="5943203" y="5008067"/>
                  <a:pt x="5945683" y="5008067"/>
                  <a:pt x="5945683" y="5008067"/>
                </a:cubicBezTo>
                <a:cubicBezTo>
                  <a:pt x="5945683" y="5013028"/>
                  <a:pt x="5945683" y="5015508"/>
                  <a:pt x="5945683" y="5015508"/>
                </a:cubicBezTo>
                <a:cubicBezTo>
                  <a:pt x="5945683" y="5015508"/>
                  <a:pt x="5943203" y="5015508"/>
                  <a:pt x="5938242" y="5015508"/>
                </a:cubicBezTo>
                <a:close/>
                <a:moveTo>
                  <a:pt x="5127129" y="5008067"/>
                </a:moveTo>
                <a:lnTo>
                  <a:pt x="5119687" y="5015508"/>
                </a:lnTo>
                <a:cubicBezTo>
                  <a:pt x="5129609" y="5025430"/>
                  <a:pt x="5139531" y="5030391"/>
                  <a:pt x="5149453" y="5030391"/>
                </a:cubicBezTo>
                <a:lnTo>
                  <a:pt x="5149453" y="5022950"/>
                </a:lnTo>
                <a:cubicBezTo>
                  <a:pt x="5144492" y="5017989"/>
                  <a:pt x="5137050" y="5013028"/>
                  <a:pt x="5127129" y="5008067"/>
                </a:cubicBezTo>
                <a:close/>
                <a:moveTo>
                  <a:pt x="4790745" y="5001370"/>
                </a:moveTo>
                <a:lnTo>
                  <a:pt x="4802947" y="5004258"/>
                </a:lnTo>
                <a:cubicBezTo>
                  <a:pt x="4807014" y="5005221"/>
                  <a:pt x="4808621" y="5007502"/>
                  <a:pt x="4807769" y="5011101"/>
                </a:cubicBezTo>
                <a:cubicBezTo>
                  <a:pt x="4806917" y="5014701"/>
                  <a:pt x="4808524" y="5016982"/>
                  <a:pt x="4812591" y="5017945"/>
                </a:cubicBezTo>
                <a:lnTo>
                  <a:pt x="4811313" y="5023344"/>
                </a:lnTo>
                <a:lnTo>
                  <a:pt x="4806491" y="5016501"/>
                </a:lnTo>
                <a:cubicBezTo>
                  <a:pt x="4803276" y="5011939"/>
                  <a:pt x="4799635" y="5009176"/>
                  <a:pt x="4795568" y="5008213"/>
                </a:cubicBezTo>
                <a:cubicBezTo>
                  <a:pt x="4791500" y="5007251"/>
                  <a:pt x="4789893" y="5004969"/>
                  <a:pt x="4790745" y="5001370"/>
                </a:cubicBezTo>
                <a:close/>
                <a:moveTo>
                  <a:pt x="5484316" y="5000625"/>
                </a:moveTo>
                <a:lnTo>
                  <a:pt x="5484316" y="5008067"/>
                </a:lnTo>
                <a:lnTo>
                  <a:pt x="5491758" y="5008067"/>
                </a:lnTo>
                <a:cubicBezTo>
                  <a:pt x="5486796" y="5003106"/>
                  <a:pt x="5484316" y="5000625"/>
                  <a:pt x="5484316" y="5000625"/>
                </a:cubicBezTo>
                <a:close/>
                <a:moveTo>
                  <a:pt x="5179219" y="5000625"/>
                </a:moveTo>
                <a:lnTo>
                  <a:pt x="5186660" y="5008067"/>
                </a:lnTo>
                <a:cubicBezTo>
                  <a:pt x="5191621" y="5008067"/>
                  <a:pt x="5194101" y="5009308"/>
                  <a:pt x="5194101" y="5011788"/>
                </a:cubicBezTo>
                <a:cubicBezTo>
                  <a:pt x="5194101" y="5014268"/>
                  <a:pt x="5196581" y="5015508"/>
                  <a:pt x="5201543" y="5015508"/>
                </a:cubicBezTo>
                <a:cubicBezTo>
                  <a:pt x="5211464" y="5020470"/>
                  <a:pt x="5218906" y="5025430"/>
                  <a:pt x="5223867" y="5030391"/>
                </a:cubicBezTo>
                <a:cubicBezTo>
                  <a:pt x="5218906" y="5030391"/>
                  <a:pt x="5216426" y="5030391"/>
                  <a:pt x="5216426" y="5030391"/>
                </a:cubicBezTo>
                <a:cubicBezTo>
                  <a:pt x="5216426" y="5025430"/>
                  <a:pt x="5213945" y="5022950"/>
                  <a:pt x="5208984" y="5022950"/>
                </a:cubicBezTo>
                <a:cubicBezTo>
                  <a:pt x="5189140" y="5022950"/>
                  <a:pt x="5179219" y="5015508"/>
                  <a:pt x="5179219" y="5000625"/>
                </a:cubicBezTo>
                <a:close/>
                <a:moveTo>
                  <a:pt x="4482572" y="4996848"/>
                </a:moveTo>
                <a:lnTo>
                  <a:pt x="4499597" y="5006579"/>
                </a:lnTo>
                <a:lnTo>
                  <a:pt x="4505697" y="5008024"/>
                </a:lnTo>
                <a:cubicBezTo>
                  <a:pt x="4505697" y="5008024"/>
                  <a:pt x="4506501" y="5009164"/>
                  <a:pt x="4508109" y="5011446"/>
                </a:cubicBezTo>
                <a:cubicBezTo>
                  <a:pt x="4509716" y="5013726"/>
                  <a:pt x="4510520" y="5014867"/>
                  <a:pt x="4510520" y="5014867"/>
                </a:cubicBezTo>
                <a:cubicBezTo>
                  <a:pt x="4502386" y="5012941"/>
                  <a:pt x="4496711" y="5009698"/>
                  <a:pt x="4493496" y="5005135"/>
                </a:cubicBezTo>
                <a:cubicBezTo>
                  <a:pt x="4490281" y="5000573"/>
                  <a:pt x="4487443" y="4998951"/>
                  <a:pt x="4484984" y="5000269"/>
                </a:cubicBezTo>
                <a:cubicBezTo>
                  <a:pt x="4482525" y="5001588"/>
                  <a:pt x="4481720" y="5000447"/>
                  <a:pt x="4482572" y="4996848"/>
                </a:cubicBezTo>
                <a:close/>
                <a:moveTo>
                  <a:pt x="4811603" y="4994903"/>
                </a:moveTo>
                <a:lnTo>
                  <a:pt x="4817704" y="4996347"/>
                </a:lnTo>
                <a:cubicBezTo>
                  <a:pt x="4821772" y="4997310"/>
                  <a:pt x="4823805" y="4997791"/>
                  <a:pt x="4823805" y="4997791"/>
                </a:cubicBezTo>
                <a:lnTo>
                  <a:pt x="4825072" y="4998091"/>
                </a:lnTo>
                <a:lnTo>
                  <a:pt x="4827612" y="4995975"/>
                </a:lnTo>
                <a:cubicBezTo>
                  <a:pt x="4828852" y="4995355"/>
                  <a:pt x="4829472" y="4995665"/>
                  <a:pt x="4829472" y="4996905"/>
                </a:cubicBezTo>
                <a:lnTo>
                  <a:pt x="4828476" y="4998897"/>
                </a:lnTo>
                <a:lnTo>
                  <a:pt x="4832956" y="4999958"/>
                </a:lnTo>
                <a:cubicBezTo>
                  <a:pt x="4834989" y="5000439"/>
                  <a:pt x="4838466" y="4999361"/>
                  <a:pt x="4843385" y="4996724"/>
                </a:cubicBezTo>
                <a:cubicBezTo>
                  <a:pt x="4845845" y="4995406"/>
                  <a:pt x="4848091" y="4994987"/>
                  <a:pt x="4850124" y="4995469"/>
                </a:cubicBezTo>
                <a:cubicBezTo>
                  <a:pt x="4852157" y="4995950"/>
                  <a:pt x="4853979" y="4997331"/>
                  <a:pt x="4855587" y="4999612"/>
                </a:cubicBezTo>
                <a:cubicBezTo>
                  <a:pt x="4858802" y="5004175"/>
                  <a:pt x="4863837" y="5010118"/>
                  <a:pt x="4870694" y="5017443"/>
                </a:cubicBezTo>
                <a:cubicBezTo>
                  <a:pt x="4877549" y="5024767"/>
                  <a:pt x="4883011" y="5028911"/>
                  <a:pt x="4887078" y="5029874"/>
                </a:cubicBezTo>
                <a:lnTo>
                  <a:pt x="4891740" y="5036489"/>
                </a:lnTo>
                <a:lnTo>
                  <a:pt x="4896445" y="5037833"/>
                </a:lnTo>
                <a:lnTo>
                  <a:pt x="4896445" y="5052715"/>
                </a:lnTo>
                <a:lnTo>
                  <a:pt x="4889004" y="5045274"/>
                </a:lnTo>
                <a:cubicBezTo>
                  <a:pt x="4889004" y="5040313"/>
                  <a:pt x="4887763" y="5037833"/>
                  <a:pt x="4885283" y="5037833"/>
                </a:cubicBezTo>
                <a:cubicBezTo>
                  <a:pt x="4882803" y="5037833"/>
                  <a:pt x="4879082" y="5037833"/>
                  <a:pt x="4874121" y="5037833"/>
                </a:cubicBezTo>
                <a:lnTo>
                  <a:pt x="4882483" y="5034488"/>
                </a:lnTo>
                <a:lnTo>
                  <a:pt x="4879700" y="5033830"/>
                </a:lnTo>
                <a:cubicBezTo>
                  <a:pt x="4873270" y="5024705"/>
                  <a:pt x="4868021" y="5019661"/>
                  <a:pt x="4863954" y="5018699"/>
                </a:cubicBezTo>
                <a:cubicBezTo>
                  <a:pt x="4859886" y="5017736"/>
                  <a:pt x="4856246" y="5014973"/>
                  <a:pt x="4853031" y="5010411"/>
                </a:cubicBezTo>
                <a:cubicBezTo>
                  <a:pt x="4855394" y="5018573"/>
                  <a:pt x="4858608" y="5023135"/>
                  <a:pt x="4862676" y="5024098"/>
                </a:cubicBezTo>
                <a:cubicBezTo>
                  <a:pt x="4866743" y="5025061"/>
                  <a:pt x="4870383" y="5027823"/>
                  <a:pt x="4873599" y="5032386"/>
                </a:cubicBezTo>
                <a:lnTo>
                  <a:pt x="4864943" y="5041740"/>
                </a:lnTo>
                <a:lnTo>
                  <a:pt x="4864786" y="5041621"/>
                </a:lnTo>
                <a:lnTo>
                  <a:pt x="4862959" y="5045274"/>
                </a:lnTo>
                <a:cubicBezTo>
                  <a:pt x="4860479" y="5045274"/>
                  <a:pt x="4859238" y="5042794"/>
                  <a:pt x="4859238" y="5037833"/>
                </a:cubicBezTo>
                <a:lnTo>
                  <a:pt x="4859793" y="5037833"/>
                </a:lnTo>
                <a:lnTo>
                  <a:pt x="4854019" y="5033453"/>
                </a:lnTo>
                <a:lnTo>
                  <a:pt x="4844373" y="5019766"/>
                </a:lnTo>
                <a:cubicBezTo>
                  <a:pt x="4844373" y="5019766"/>
                  <a:pt x="4843357" y="5019525"/>
                  <a:pt x="4841323" y="5019044"/>
                </a:cubicBezTo>
                <a:lnTo>
                  <a:pt x="4840300" y="5015508"/>
                </a:lnTo>
                <a:lnTo>
                  <a:pt x="4836914" y="5015508"/>
                </a:lnTo>
                <a:lnTo>
                  <a:pt x="4838349" y="5012638"/>
                </a:lnTo>
                <a:lnTo>
                  <a:pt x="4827349" y="5010034"/>
                </a:lnTo>
                <a:lnTo>
                  <a:pt x="4822527" y="5003191"/>
                </a:lnTo>
                <a:cubicBezTo>
                  <a:pt x="4822527" y="5003191"/>
                  <a:pt x="4821510" y="5002950"/>
                  <a:pt x="4819476" y="5002468"/>
                </a:cubicBezTo>
                <a:cubicBezTo>
                  <a:pt x="4817443" y="5001987"/>
                  <a:pt x="4816638" y="5000847"/>
                  <a:pt x="4817064" y="4999047"/>
                </a:cubicBezTo>
                <a:cubicBezTo>
                  <a:pt x="4817490" y="4997248"/>
                  <a:pt x="4815671" y="4995866"/>
                  <a:pt x="4811603" y="4994903"/>
                </a:cubicBezTo>
                <a:close/>
                <a:moveTo>
                  <a:pt x="5305722" y="4993184"/>
                </a:moveTo>
                <a:cubicBezTo>
                  <a:pt x="5305722" y="4993184"/>
                  <a:pt x="5308203" y="4993184"/>
                  <a:pt x="5313164" y="4993184"/>
                </a:cubicBezTo>
                <a:cubicBezTo>
                  <a:pt x="5318125" y="4993184"/>
                  <a:pt x="5320605" y="4993184"/>
                  <a:pt x="5320605" y="4993184"/>
                </a:cubicBezTo>
                <a:cubicBezTo>
                  <a:pt x="5320605" y="4998145"/>
                  <a:pt x="5318125" y="5000625"/>
                  <a:pt x="5313164" y="5000625"/>
                </a:cubicBezTo>
                <a:close/>
                <a:moveTo>
                  <a:pt x="4600055" y="4990445"/>
                </a:moveTo>
                <a:cubicBezTo>
                  <a:pt x="4600055" y="4990445"/>
                  <a:pt x="4600858" y="4991585"/>
                  <a:pt x="4602465" y="4993866"/>
                </a:cubicBezTo>
                <a:cubicBezTo>
                  <a:pt x="4604073" y="4996147"/>
                  <a:pt x="4604877" y="4997288"/>
                  <a:pt x="4604877" y="4997288"/>
                </a:cubicBezTo>
                <a:cubicBezTo>
                  <a:pt x="4604877" y="4997288"/>
                  <a:pt x="4602844" y="4996807"/>
                  <a:pt x="4598777" y="4995844"/>
                </a:cubicBezTo>
                <a:cubicBezTo>
                  <a:pt x="4598777" y="4995844"/>
                  <a:pt x="4599203" y="4994044"/>
                  <a:pt x="4600055" y="4990445"/>
                </a:cubicBezTo>
                <a:close/>
                <a:moveTo>
                  <a:pt x="4782378" y="4982283"/>
                </a:moveTo>
                <a:lnTo>
                  <a:pt x="4788478" y="4983727"/>
                </a:lnTo>
                <a:cubicBezTo>
                  <a:pt x="4787626" y="4987327"/>
                  <a:pt x="4787200" y="4989127"/>
                  <a:pt x="4787200" y="4989127"/>
                </a:cubicBezTo>
                <a:cubicBezTo>
                  <a:pt x="4787200" y="4989127"/>
                  <a:pt x="4786183" y="4988886"/>
                  <a:pt x="4784150" y="4988405"/>
                </a:cubicBezTo>
                <a:cubicBezTo>
                  <a:pt x="4782117" y="4987924"/>
                  <a:pt x="4781525" y="4985883"/>
                  <a:pt x="4782378" y="4982283"/>
                </a:cubicBezTo>
                <a:close/>
                <a:moveTo>
                  <a:pt x="4537768" y="4981404"/>
                </a:moveTo>
                <a:lnTo>
                  <a:pt x="4556071" y="4985736"/>
                </a:lnTo>
                <a:lnTo>
                  <a:pt x="4554793" y="4991135"/>
                </a:lnTo>
                <a:cubicBezTo>
                  <a:pt x="4550725" y="4990172"/>
                  <a:pt x="4548905" y="4988791"/>
                  <a:pt x="4549331" y="4986991"/>
                </a:cubicBezTo>
                <a:cubicBezTo>
                  <a:pt x="4549757" y="4985191"/>
                  <a:pt x="4545903" y="4983329"/>
                  <a:pt x="4537768" y="4981404"/>
                </a:cubicBezTo>
                <a:close/>
                <a:moveTo>
                  <a:pt x="4509037" y="4980304"/>
                </a:moveTo>
                <a:cubicBezTo>
                  <a:pt x="4511070" y="4980786"/>
                  <a:pt x="4513695" y="4983308"/>
                  <a:pt x="4516910" y="4987870"/>
                </a:cubicBezTo>
                <a:lnTo>
                  <a:pt x="4510810" y="4986426"/>
                </a:lnTo>
                <a:cubicBezTo>
                  <a:pt x="4506743" y="4985463"/>
                  <a:pt x="4504922" y="4984082"/>
                  <a:pt x="4505348" y="4982282"/>
                </a:cubicBezTo>
                <a:cubicBezTo>
                  <a:pt x="4505774" y="4980482"/>
                  <a:pt x="4507004" y="4979823"/>
                  <a:pt x="4509037" y="4980304"/>
                </a:cubicBezTo>
                <a:close/>
                <a:moveTo>
                  <a:pt x="6630292" y="4978301"/>
                </a:moveTo>
                <a:cubicBezTo>
                  <a:pt x="6630292" y="4978301"/>
                  <a:pt x="6635254" y="4980782"/>
                  <a:pt x="6645176" y="4985743"/>
                </a:cubicBezTo>
                <a:cubicBezTo>
                  <a:pt x="6655097" y="4990704"/>
                  <a:pt x="6663779" y="4996905"/>
                  <a:pt x="6671220" y="5004346"/>
                </a:cubicBezTo>
                <a:cubicBezTo>
                  <a:pt x="6678662" y="5011788"/>
                  <a:pt x="6682382" y="5017989"/>
                  <a:pt x="6682382" y="5022950"/>
                </a:cubicBezTo>
                <a:lnTo>
                  <a:pt x="6652616" y="5008067"/>
                </a:lnTo>
                <a:close/>
                <a:moveTo>
                  <a:pt x="6585644" y="4978301"/>
                </a:moveTo>
                <a:lnTo>
                  <a:pt x="6607968" y="4993184"/>
                </a:lnTo>
                <a:cubicBezTo>
                  <a:pt x="6612930" y="4993184"/>
                  <a:pt x="6616650" y="4995665"/>
                  <a:pt x="6619130" y="5000625"/>
                </a:cubicBezTo>
                <a:cubicBezTo>
                  <a:pt x="6621610" y="5005587"/>
                  <a:pt x="6622851" y="5008067"/>
                  <a:pt x="6622851" y="5008067"/>
                </a:cubicBezTo>
                <a:close/>
                <a:moveTo>
                  <a:pt x="5893594" y="4978301"/>
                </a:moveTo>
                <a:cubicBezTo>
                  <a:pt x="5898555" y="4983263"/>
                  <a:pt x="5901035" y="4983263"/>
                  <a:pt x="5901035" y="4978301"/>
                </a:cubicBezTo>
                <a:cubicBezTo>
                  <a:pt x="5901035" y="4978301"/>
                  <a:pt x="5903515" y="4978301"/>
                  <a:pt x="5908476" y="4978301"/>
                </a:cubicBezTo>
                <a:lnTo>
                  <a:pt x="5908476" y="4985743"/>
                </a:lnTo>
                <a:cubicBezTo>
                  <a:pt x="5898555" y="4985743"/>
                  <a:pt x="5891113" y="4985743"/>
                  <a:pt x="5886152" y="4985743"/>
                </a:cubicBezTo>
                <a:close/>
                <a:moveTo>
                  <a:pt x="5763369" y="4978301"/>
                </a:moveTo>
                <a:cubicBezTo>
                  <a:pt x="5765849" y="4978301"/>
                  <a:pt x="5767090" y="4980782"/>
                  <a:pt x="5767090" y="4985743"/>
                </a:cubicBezTo>
                <a:cubicBezTo>
                  <a:pt x="5767090" y="4985743"/>
                  <a:pt x="5765849" y="4984503"/>
                  <a:pt x="5763369" y="4982022"/>
                </a:cubicBezTo>
                <a:cubicBezTo>
                  <a:pt x="5760889" y="4979542"/>
                  <a:pt x="5760889" y="4978301"/>
                  <a:pt x="5763369" y="4978301"/>
                </a:cubicBezTo>
                <a:close/>
                <a:moveTo>
                  <a:pt x="4792265" y="4978301"/>
                </a:moveTo>
                <a:lnTo>
                  <a:pt x="4807148" y="4985743"/>
                </a:lnTo>
                <a:lnTo>
                  <a:pt x="4799707" y="4985743"/>
                </a:lnTo>
                <a:close/>
                <a:moveTo>
                  <a:pt x="4880279" y="4976947"/>
                </a:moveTo>
                <a:lnTo>
                  <a:pt x="4881150" y="4979955"/>
                </a:lnTo>
                <a:lnTo>
                  <a:pt x="4885283" y="4982022"/>
                </a:lnTo>
                <a:lnTo>
                  <a:pt x="4885491" y="4982147"/>
                </a:lnTo>
                <a:lnTo>
                  <a:pt x="4886380" y="4978391"/>
                </a:lnTo>
                <a:cubicBezTo>
                  <a:pt x="4886380" y="4978391"/>
                  <a:pt x="4884346" y="4977910"/>
                  <a:pt x="4880279" y="4976947"/>
                </a:cubicBezTo>
                <a:close/>
                <a:moveTo>
                  <a:pt x="5076899" y="4974581"/>
                </a:moveTo>
                <a:cubicBezTo>
                  <a:pt x="5075659" y="4974581"/>
                  <a:pt x="5075039" y="4975821"/>
                  <a:pt x="5075039" y="4978301"/>
                </a:cubicBezTo>
                <a:lnTo>
                  <a:pt x="5097363" y="4993184"/>
                </a:lnTo>
                <a:lnTo>
                  <a:pt x="5104804" y="4993184"/>
                </a:lnTo>
                <a:cubicBezTo>
                  <a:pt x="5099843" y="4988223"/>
                  <a:pt x="5094883" y="4985743"/>
                  <a:pt x="5089922" y="4985743"/>
                </a:cubicBezTo>
                <a:cubicBezTo>
                  <a:pt x="5089922" y="4985743"/>
                  <a:pt x="5087442" y="4983263"/>
                  <a:pt x="5082480" y="4978301"/>
                </a:cubicBezTo>
                <a:cubicBezTo>
                  <a:pt x="5080000" y="4975821"/>
                  <a:pt x="5078139" y="4974581"/>
                  <a:pt x="5076899" y="4974581"/>
                </a:cubicBezTo>
                <a:close/>
                <a:moveTo>
                  <a:pt x="6049863" y="4970860"/>
                </a:moveTo>
                <a:cubicBezTo>
                  <a:pt x="6049863" y="4970860"/>
                  <a:pt x="6052343" y="4973341"/>
                  <a:pt x="6057304" y="4978301"/>
                </a:cubicBezTo>
                <a:cubicBezTo>
                  <a:pt x="6052343" y="4978301"/>
                  <a:pt x="6049863" y="4978301"/>
                  <a:pt x="6049863" y="4978301"/>
                </a:cubicBezTo>
                <a:cubicBezTo>
                  <a:pt x="6044902" y="4978301"/>
                  <a:pt x="6042422" y="4978301"/>
                  <a:pt x="6042422" y="4978301"/>
                </a:cubicBezTo>
                <a:close/>
                <a:moveTo>
                  <a:pt x="5417344" y="4970860"/>
                </a:moveTo>
                <a:lnTo>
                  <a:pt x="5424785" y="4978301"/>
                </a:lnTo>
                <a:cubicBezTo>
                  <a:pt x="5434706" y="4988223"/>
                  <a:pt x="5442148" y="4993184"/>
                  <a:pt x="5447109" y="4993184"/>
                </a:cubicBezTo>
                <a:lnTo>
                  <a:pt x="5454551" y="5000625"/>
                </a:lnTo>
                <a:lnTo>
                  <a:pt x="5476875" y="5015508"/>
                </a:lnTo>
                <a:cubicBezTo>
                  <a:pt x="5481836" y="5015508"/>
                  <a:pt x="5484316" y="5017989"/>
                  <a:pt x="5484316" y="5022950"/>
                </a:cubicBezTo>
                <a:lnTo>
                  <a:pt x="5484316" y="5015508"/>
                </a:lnTo>
                <a:cubicBezTo>
                  <a:pt x="5479355" y="5010548"/>
                  <a:pt x="5474395" y="5006827"/>
                  <a:pt x="5469433" y="5004346"/>
                </a:cubicBezTo>
                <a:cubicBezTo>
                  <a:pt x="5464472" y="5001866"/>
                  <a:pt x="5461992" y="5000625"/>
                  <a:pt x="5461992" y="5000625"/>
                </a:cubicBezTo>
                <a:cubicBezTo>
                  <a:pt x="5461992" y="4995665"/>
                  <a:pt x="5460751" y="4993184"/>
                  <a:pt x="5458271" y="4993184"/>
                </a:cubicBezTo>
                <a:cubicBezTo>
                  <a:pt x="5455791" y="4993184"/>
                  <a:pt x="5452070" y="4993184"/>
                  <a:pt x="5447109" y="4993184"/>
                </a:cubicBezTo>
                <a:cubicBezTo>
                  <a:pt x="5442148" y="4993184"/>
                  <a:pt x="5437188" y="4988223"/>
                  <a:pt x="5432226" y="4978301"/>
                </a:cubicBezTo>
                <a:close/>
                <a:moveTo>
                  <a:pt x="5171777" y="4970860"/>
                </a:moveTo>
                <a:lnTo>
                  <a:pt x="5186660" y="4978301"/>
                </a:lnTo>
                <a:cubicBezTo>
                  <a:pt x="5186660" y="4978301"/>
                  <a:pt x="5189140" y="4980782"/>
                  <a:pt x="5194101" y="4985743"/>
                </a:cubicBezTo>
                <a:lnTo>
                  <a:pt x="5179219" y="4978301"/>
                </a:lnTo>
                <a:close/>
                <a:moveTo>
                  <a:pt x="4772732" y="4968597"/>
                </a:moveTo>
                <a:lnTo>
                  <a:pt x="4777554" y="4975440"/>
                </a:lnTo>
                <a:cubicBezTo>
                  <a:pt x="4780770" y="4980002"/>
                  <a:pt x="4778310" y="4981320"/>
                  <a:pt x="4770176" y="4979395"/>
                </a:cubicBezTo>
                <a:cubicBezTo>
                  <a:pt x="4771028" y="4975796"/>
                  <a:pt x="4771454" y="4973996"/>
                  <a:pt x="4771454" y="4973996"/>
                </a:cubicBezTo>
                <a:cubicBezTo>
                  <a:pt x="4767387" y="4973033"/>
                  <a:pt x="4767813" y="4971233"/>
                  <a:pt x="4772732" y="4968597"/>
                </a:cubicBezTo>
                <a:close/>
                <a:moveTo>
                  <a:pt x="4579486" y="4968470"/>
                </a:moveTo>
                <a:lnTo>
                  <a:pt x="4585586" y="4969914"/>
                </a:lnTo>
                <a:cubicBezTo>
                  <a:pt x="4584734" y="4973514"/>
                  <a:pt x="4583291" y="4975073"/>
                  <a:pt x="4581258" y="4974591"/>
                </a:cubicBezTo>
                <a:cubicBezTo>
                  <a:pt x="4579225" y="4974110"/>
                  <a:pt x="4578208" y="4973869"/>
                  <a:pt x="4578208" y="4973869"/>
                </a:cubicBezTo>
                <a:cubicBezTo>
                  <a:pt x="4578208" y="4973869"/>
                  <a:pt x="4578634" y="4972070"/>
                  <a:pt x="4579486" y="4968470"/>
                </a:cubicBezTo>
                <a:close/>
                <a:moveTo>
                  <a:pt x="5134570" y="4963418"/>
                </a:moveTo>
                <a:cubicBezTo>
                  <a:pt x="5134570" y="4968380"/>
                  <a:pt x="5138291" y="4970860"/>
                  <a:pt x="5145732" y="4970860"/>
                </a:cubicBezTo>
                <a:cubicBezTo>
                  <a:pt x="5153174" y="4970860"/>
                  <a:pt x="5154414" y="4973341"/>
                  <a:pt x="5149453" y="4978301"/>
                </a:cubicBezTo>
                <a:cubicBezTo>
                  <a:pt x="5139531" y="4978301"/>
                  <a:pt x="5134570" y="4978301"/>
                  <a:pt x="5134570" y="4978301"/>
                </a:cubicBezTo>
                <a:lnTo>
                  <a:pt x="5127129" y="4970860"/>
                </a:lnTo>
                <a:cubicBezTo>
                  <a:pt x="5132090" y="4970860"/>
                  <a:pt x="5134570" y="4968380"/>
                  <a:pt x="5134570" y="4963418"/>
                </a:cubicBezTo>
                <a:close/>
                <a:moveTo>
                  <a:pt x="4885994" y="4963418"/>
                </a:moveTo>
                <a:lnTo>
                  <a:pt x="4886524" y="4964171"/>
                </a:lnTo>
                <a:cubicBezTo>
                  <a:pt x="4888132" y="4966452"/>
                  <a:pt x="4888936" y="4967593"/>
                  <a:pt x="4888936" y="4967593"/>
                </a:cubicBezTo>
                <a:lnTo>
                  <a:pt x="4893819" y="4971297"/>
                </a:lnTo>
                <a:lnTo>
                  <a:pt x="4896445" y="4963418"/>
                </a:lnTo>
                <a:close/>
                <a:moveTo>
                  <a:pt x="5871269" y="4955977"/>
                </a:moveTo>
                <a:lnTo>
                  <a:pt x="5878711" y="4963418"/>
                </a:lnTo>
                <a:lnTo>
                  <a:pt x="5871269" y="4963418"/>
                </a:lnTo>
                <a:close/>
                <a:moveTo>
                  <a:pt x="5335488" y="4955977"/>
                </a:moveTo>
                <a:cubicBezTo>
                  <a:pt x="5340449" y="4955977"/>
                  <a:pt x="5342929" y="4958458"/>
                  <a:pt x="5342929" y="4963418"/>
                </a:cubicBezTo>
                <a:cubicBezTo>
                  <a:pt x="5342929" y="4963418"/>
                  <a:pt x="5340449" y="4963418"/>
                  <a:pt x="5335488" y="4963418"/>
                </a:cubicBezTo>
                <a:cubicBezTo>
                  <a:pt x="5335488" y="4958458"/>
                  <a:pt x="5335488" y="4955977"/>
                  <a:pt x="5335488" y="4955977"/>
                </a:cubicBezTo>
                <a:close/>
                <a:moveTo>
                  <a:pt x="4750885" y="4952021"/>
                </a:moveTo>
                <a:cubicBezTo>
                  <a:pt x="4759019" y="4953947"/>
                  <a:pt x="4761644" y="4956469"/>
                  <a:pt x="4758759" y="4959587"/>
                </a:cubicBezTo>
                <a:cubicBezTo>
                  <a:pt x="4755872" y="4962705"/>
                  <a:pt x="4756463" y="4964746"/>
                  <a:pt x="4760530" y="4965709"/>
                </a:cubicBezTo>
                <a:cubicBezTo>
                  <a:pt x="4764599" y="4966671"/>
                  <a:pt x="4766206" y="4968952"/>
                  <a:pt x="4765354" y="4972552"/>
                </a:cubicBezTo>
                <a:cubicBezTo>
                  <a:pt x="4757219" y="4970627"/>
                  <a:pt x="4751545" y="4967382"/>
                  <a:pt x="4748329" y="4962820"/>
                </a:cubicBezTo>
                <a:cubicBezTo>
                  <a:pt x="4745113" y="4958258"/>
                  <a:pt x="4742276" y="4956636"/>
                  <a:pt x="4739817" y="4957954"/>
                </a:cubicBezTo>
                <a:cubicBezTo>
                  <a:pt x="4737358" y="4959273"/>
                  <a:pt x="4736341" y="4959033"/>
                  <a:pt x="4736767" y="4957232"/>
                </a:cubicBezTo>
                <a:cubicBezTo>
                  <a:pt x="4737193" y="4955432"/>
                  <a:pt x="4739439" y="4955014"/>
                  <a:pt x="4743506" y="4955977"/>
                </a:cubicBezTo>
                <a:close/>
                <a:moveTo>
                  <a:pt x="4447191" y="4950698"/>
                </a:moveTo>
                <a:cubicBezTo>
                  <a:pt x="4449478" y="4951239"/>
                  <a:pt x="4452430" y="4954076"/>
                  <a:pt x="4456047" y="4959209"/>
                </a:cubicBezTo>
                <a:cubicBezTo>
                  <a:pt x="4460871" y="4966052"/>
                  <a:pt x="4464512" y="4968815"/>
                  <a:pt x="4466971" y="4967496"/>
                </a:cubicBezTo>
                <a:cubicBezTo>
                  <a:pt x="4469430" y="4966178"/>
                  <a:pt x="4472268" y="4967800"/>
                  <a:pt x="4475483" y="4972362"/>
                </a:cubicBezTo>
                <a:cubicBezTo>
                  <a:pt x="4478699" y="4976925"/>
                  <a:pt x="4479076" y="4979864"/>
                  <a:pt x="4476616" y="4981183"/>
                </a:cubicBezTo>
                <a:cubicBezTo>
                  <a:pt x="4474157" y="4982502"/>
                  <a:pt x="4472123" y="4982021"/>
                  <a:pt x="4470516" y="4979739"/>
                </a:cubicBezTo>
                <a:cubicBezTo>
                  <a:pt x="4468909" y="4977458"/>
                  <a:pt x="4466497" y="4974037"/>
                  <a:pt x="4463282" y="4969474"/>
                </a:cubicBezTo>
                <a:cubicBezTo>
                  <a:pt x="4448716" y="4958424"/>
                  <a:pt x="4442665" y="4952240"/>
                  <a:pt x="4445124" y="4950921"/>
                </a:cubicBezTo>
                <a:cubicBezTo>
                  <a:pt x="4445739" y="4950591"/>
                  <a:pt x="4446428" y="4950517"/>
                  <a:pt x="4447191" y="4950698"/>
                </a:cubicBezTo>
                <a:close/>
                <a:moveTo>
                  <a:pt x="4815727" y="4950264"/>
                </a:moveTo>
                <a:lnTo>
                  <a:pt x="4808348" y="4954219"/>
                </a:lnTo>
                <a:cubicBezTo>
                  <a:pt x="4812415" y="4955182"/>
                  <a:pt x="4814449" y="4955663"/>
                  <a:pt x="4814449" y="4955663"/>
                </a:cubicBezTo>
                <a:lnTo>
                  <a:pt x="4813171" y="4961062"/>
                </a:lnTo>
                <a:lnTo>
                  <a:pt x="4830195" y="4970794"/>
                </a:lnTo>
                <a:lnTo>
                  <a:pt x="4826974" y="4959671"/>
                </a:lnTo>
                <a:lnTo>
                  <a:pt x="4822031" y="4952256"/>
                </a:lnTo>
                <a:lnTo>
                  <a:pt x="4821058" y="4951526"/>
                </a:lnTo>
                <a:close/>
                <a:moveTo>
                  <a:pt x="4941094" y="4948536"/>
                </a:moveTo>
                <a:lnTo>
                  <a:pt x="4933652" y="4955977"/>
                </a:lnTo>
                <a:lnTo>
                  <a:pt x="4941094" y="4963418"/>
                </a:lnTo>
                <a:cubicBezTo>
                  <a:pt x="4941094" y="4963418"/>
                  <a:pt x="4947294" y="4968380"/>
                  <a:pt x="4959697" y="4978301"/>
                </a:cubicBezTo>
                <a:cubicBezTo>
                  <a:pt x="4972100" y="4988223"/>
                  <a:pt x="4980781" y="4995665"/>
                  <a:pt x="4985742" y="5000625"/>
                </a:cubicBezTo>
                <a:cubicBezTo>
                  <a:pt x="5000625" y="5010548"/>
                  <a:pt x="5013028" y="5013028"/>
                  <a:pt x="5022949" y="5008067"/>
                </a:cubicBezTo>
                <a:cubicBezTo>
                  <a:pt x="5022949" y="5008067"/>
                  <a:pt x="5020469" y="5006827"/>
                  <a:pt x="5015508" y="5004346"/>
                </a:cubicBezTo>
                <a:cubicBezTo>
                  <a:pt x="5010546" y="5001866"/>
                  <a:pt x="5008066" y="5000625"/>
                  <a:pt x="5008066" y="5000625"/>
                </a:cubicBezTo>
                <a:lnTo>
                  <a:pt x="4993183" y="4993184"/>
                </a:lnTo>
                <a:cubicBezTo>
                  <a:pt x="4983262" y="4983263"/>
                  <a:pt x="4978301" y="4978301"/>
                  <a:pt x="4978301" y="4978301"/>
                </a:cubicBezTo>
                <a:cubicBezTo>
                  <a:pt x="4973339" y="4978301"/>
                  <a:pt x="4960938" y="4968380"/>
                  <a:pt x="4941094" y="4948536"/>
                </a:cubicBezTo>
                <a:close/>
                <a:moveTo>
                  <a:pt x="6533554" y="4941094"/>
                </a:moveTo>
                <a:cubicBezTo>
                  <a:pt x="6538516" y="4941094"/>
                  <a:pt x="6543476" y="4943575"/>
                  <a:pt x="6548437" y="4948536"/>
                </a:cubicBezTo>
                <a:cubicBezTo>
                  <a:pt x="6553398" y="4953497"/>
                  <a:pt x="6560840" y="4955977"/>
                  <a:pt x="6570762" y="4955977"/>
                </a:cubicBezTo>
                <a:cubicBezTo>
                  <a:pt x="6580683" y="4955977"/>
                  <a:pt x="6588124" y="4955977"/>
                  <a:pt x="6593086" y="4955977"/>
                </a:cubicBezTo>
                <a:cubicBezTo>
                  <a:pt x="6593086" y="4951016"/>
                  <a:pt x="6595566" y="4951016"/>
                  <a:pt x="6600527" y="4955977"/>
                </a:cubicBezTo>
                <a:cubicBezTo>
                  <a:pt x="6605488" y="4960938"/>
                  <a:pt x="6607968" y="4963418"/>
                  <a:pt x="6607968" y="4963418"/>
                </a:cubicBezTo>
                <a:lnTo>
                  <a:pt x="6600527" y="4963418"/>
                </a:lnTo>
                <a:cubicBezTo>
                  <a:pt x="6595566" y="4963418"/>
                  <a:pt x="6591845" y="4963418"/>
                  <a:pt x="6589365" y="4963418"/>
                </a:cubicBezTo>
                <a:cubicBezTo>
                  <a:pt x="6586884" y="4963418"/>
                  <a:pt x="6585644" y="4965899"/>
                  <a:pt x="6585644" y="4970860"/>
                </a:cubicBezTo>
                <a:cubicBezTo>
                  <a:pt x="6575722" y="4970860"/>
                  <a:pt x="6570762" y="4970860"/>
                  <a:pt x="6570762" y="4970860"/>
                </a:cubicBezTo>
                <a:cubicBezTo>
                  <a:pt x="6565800" y="4970860"/>
                  <a:pt x="6562079" y="4969620"/>
                  <a:pt x="6559599" y="4967139"/>
                </a:cubicBezTo>
                <a:cubicBezTo>
                  <a:pt x="6557119" y="4964659"/>
                  <a:pt x="6553398" y="4963418"/>
                  <a:pt x="6548437" y="4963418"/>
                </a:cubicBezTo>
                <a:cubicBezTo>
                  <a:pt x="6548437" y="4963418"/>
                  <a:pt x="6545957" y="4960938"/>
                  <a:pt x="6540996" y="4955977"/>
                </a:cubicBezTo>
                <a:cubicBezTo>
                  <a:pt x="6540996" y="4955977"/>
                  <a:pt x="6540996" y="4954737"/>
                  <a:pt x="6540996" y="4952256"/>
                </a:cubicBezTo>
                <a:cubicBezTo>
                  <a:pt x="6540996" y="4949776"/>
                  <a:pt x="6538516" y="4948536"/>
                  <a:pt x="6533554" y="4948536"/>
                </a:cubicBezTo>
                <a:close/>
                <a:moveTo>
                  <a:pt x="5685234" y="4941094"/>
                </a:moveTo>
                <a:lnTo>
                  <a:pt x="5692676" y="4955977"/>
                </a:lnTo>
                <a:cubicBezTo>
                  <a:pt x="5702597" y="4960938"/>
                  <a:pt x="5710038" y="4965899"/>
                  <a:pt x="5715000" y="4970860"/>
                </a:cubicBezTo>
                <a:lnTo>
                  <a:pt x="5715000" y="4963418"/>
                </a:lnTo>
                <a:lnTo>
                  <a:pt x="5707558" y="4955977"/>
                </a:lnTo>
                <a:lnTo>
                  <a:pt x="5692676" y="4948536"/>
                </a:lnTo>
                <a:close/>
                <a:moveTo>
                  <a:pt x="4508833" y="4940343"/>
                </a:moveTo>
                <a:lnTo>
                  <a:pt x="4514933" y="4941787"/>
                </a:lnTo>
                <a:lnTo>
                  <a:pt x="4507555" y="4945742"/>
                </a:lnTo>
                <a:cubicBezTo>
                  <a:pt x="4507555" y="4945742"/>
                  <a:pt x="4507981" y="4943942"/>
                  <a:pt x="4508833" y="4940343"/>
                </a:cubicBezTo>
                <a:close/>
                <a:moveTo>
                  <a:pt x="5313164" y="4933653"/>
                </a:moveTo>
                <a:cubicBezTo>
                  <a:pt x="5313164" y="4938614"/>
                  <a:pt x="5313164" y="4941094"/>
                  <a:pt x="5313164" y="4941094"/>
                </a:cubicBezTo>
                <a:cubicBezTo>
                  <a:pt x="5313164" y="4941094"/>
                  <a:pt x="5314404" y="4941094"/>
                  <a:pt x="5316885" y="4941094"/>
                </a:cubicBezTo>
                <a:cubicBezTo>
                  <a:pt x="5319365" y="4941094"/>
                  <a:pt x="5320605" y="4943575"/>
                  <a:pt x="5320605" y="4948536"/>
                </a:cubicBezTo>
                <a:lnTo>
                  <a:pt x="5335488" y="4970860"/>
                </a:lnTo>
                <a:lnTo>
                  <a:pt x="5335488" y="4978301"/>
                </a:lnTo>
                <a:lnTo>
                  <a:pt x="5342929" y="4978301"/>
                </a:lnTo>
                <a:cubicBezTo>
                  <a:pt x="5342929" y="4978301"/>
                  <a:pt x="5340449" y="4975821"/>
                  <a:pt x="5335488" y="4970860"/>
                </a:cubicBezTo>
                <a:cubicBezTo>
                  <a:pt x="5345410" y="4975821"/>
                  <a:pt x="5355332" y="4975821"/>
                  <a:pt x="5365254" y="4970860"/>
                </a:cubicBezTo>
                <a:cubicBezTo>
                  <a:pt x="5365254" y="4970860"/>
                  <a:pt x="5362774" y="4965899"/>
                  <a:pt x="5357812" y="4955977"/>
                </a:cubicBezTo>
                <a:cubicBezTo>
                  <a:pt x="5352851" y="4955977"/>
                  <a:pt x="5349130" y="4954737"/>
                  <a:pt x="5346650" y="4952256"/>
                </a:cubicBezTo>
                <a:cubicBezTo>
                  <a:pt x="5344170" y="4949776"/>
                  <a:pt x="5341689" y="4948536"/>
                  <a:pt x="5339209" y="4948536"/>
                </a:cubicBezTo>
                <a:cubicBezTo>
                  <a:pt x="5336729" y="4948536"/>
                  <a:pt x="5333008" y="4947296"/>
                  <a:pt x="5328047" y="4944815"/>
                </a:cubicBezTo>
                <a:cubicBezTo>
                  <a:pt x="5323085" y="4942335"/>
                  <a:pt x="5320605" y="4941094"/>
                  <a:pt x="5320605" y="4941094"/>
                </a:cubicBezTo>
                <a:close/>
                <a:moveTo>
                  <a:pt x="4460027" y="4928790"/>
                </a:moveTo>
                <a:lnTo>
                  <a:pt x="4464849" y="4935634"/>
                </a:lnTo>
                <a:lnTo>
                  <a:pt x="4458749" y="4934190"/>
                </a:lnTo>
                <a:cubicBezTo>
                  <a:pt x="4454681" y="4933227"/>
                  <a:pt x="4455107" y="4931427"/>
                  <a:pt x="4460027" y="4928790"/>
                </a:cubicBezTo>
                <a:close/>
                <a:moveTo>
                  <a:pt x="4831925" y="4927438"/>
                </a:moveTo>
                <a:lnTo>
                  <a:pt x="4826940" y="4930110"/>
                </a:lnTo>
                <a:cubicBezTo>
                  <a:pt x="4826940" y="4930110"/>
                  <a:pt x="4828973" y="4930591"/>
                  <a:pt x="4833040" y="4931554"/>
                </a:cubicBezTo>
                <a:lnTo>
                  <a:pt x="4833794" y="4928372"/>
                </a:lnTo>
                <a:close/>
                <a:moveTo>
                  <a:pt x="5826621" y="4926211"/>
                </a:moveTo>
                <a:cubicBezTo>
                  <a:pt x="5826621" y="4926211"/>
                  <a:pt x="5829101" y="4928692"/>
                  <a:pt x="5834062" y="4933653"/>
                </a:cubicBezTo>
                <a:cubicBezTo>
                  <a:pt x="5839024" y="4938614"/>
                  <a:pt x="5843984" y="4941094"/>
                  <a:pt x="5848945" y="4941094"/>
                </a:cubicBezTo>
                <a:cubicBezTo>
                  <a:pt x="5853906" y="4941094"/>
                  <a:pt x="5856387" y="4943575"/>
                  <a:pt x="5856387" y="4948536"/>
                </a:cubicBezTo>
                <a:lnTo>
                  <a:pt x="5848945" y="4948536"/>
                </a:lnTo>
                <a:cubicBezTo>
                  <a:pt x="5843984" y="4948536"/>
                  <a:pt x="5841504" y="4948536"/>
                  <a:pt x="5841504" y="4948536"/>
                </a:cubicBezTo>
                <a:cubicBezTo>
                  <a:pt x="5841504" y="4948536"/>
                  <a:pt x="5841504" y="4946056"/>
                  <a:pt x="5841504" y="4941094"/>
                </a:cubicBezTo>
                <a:cubicBezTo>
                  <a:pt x="5841504" y="4941094"/>
                  <a:pt x="5836542" y="4938614"/>
                  <a:pt x="5826621" y="4933653"/>
                </a:cubicBezTo>
                <a:close/>
                <a:moveTo>
                  <a:pt x="4886959" y="4921509"/>
                </a:moveTo>
                <a:lnTo>
                  <a:pt x="4886451" y="4923658"/>
                </a:lnTo>
                <a:lnTo>
                  <a:pt x="4889004" y="4926211"/>
                </a:lnTo>
                <a:lnTo>
                  <a:pt x="4896445" y="4933653"/>
                </a:lnTo>
                <a:lnTo>
                  <a:pt x="4926211" y="4941094"/>
                </a:lnTo>
                <a:cubicBezTo>
                  <a:pt x="4926211" y="4938614"/>
                  <a:pt x="4924661" y="4935823"/>
                  <a:pt x="4921560" y="4932723"/>
                </a:cubicBezTo>
                <a:lnTo>
                  <a:pt x="4908385" y="4923062"/>
                </a:lnTo>
                <a:lnTo>
                  <a:pt x="4911361" y="4927285"/>
                </a:lnTo>
                <a:cubicBezTo>
                  <a:pt x="4910509" y="4930885"/>
                  <a:pt x="4909067" y="4932444"/>
                  <a:pt x="4907034" y="4931963"/>
                </a:cubicBezTo>
                <a:cubicBezTo>
                  <a:pt x="4905000" y="4931482"/>
                  <a:pt x="4904409" y="4929441"/>
                  <a:pt x="4905261" y="4925841"/>
                </a:cubicBezTo>
                <a:cubicBezTo>
                  <a:pt x="4902045" y="4921279"/>
                  <a:pt x="4895944" y="4919835"/>
                  <a:pt x="4886959" y="4921509"/>
                </a:cubicBezTo>
                <a:close/>
                <a:moveTo>
                  <a:pt x="6734472" y="4918770"/>
                </a:moveTo>
                <a:cubicBezTo>
                  <a:pt x="6759276" y="4933653"/>
                  <a:pt x="6774160" y="4943575"/>
                  <a:pt x="6779120" y="4948536"/>
                </a:cubicBezTo>
                <a:cubicBezTo>
                  <a:pt x="6779120" y="4953497"/>
                  <a:pt x="6781600" y="4955977"/>
                  <a:pt x="6786562" y="4955977"/>
                </a:cubicBezTo>
                <a:lnTo>
                  <a:pt x="6794004" y="4970860"/>
                </a:lnTo>
                <a:cubicBezTo>
                  <a:pt x="6798965" y="4970860"/>
                  <a:pt x="6802686" y="4972100"/>
                  <a:pt x="6805166" y="4974581"/>
                </a:cubicBezTo>
                <a:cubicBezTo>
                  <a:pt x="6807646" y="4977061"/>
                  <a:pt x="6808886" y="4978301"/>
                  <a:pt x="6808886" y="4978301"/>
                </a:cubicBezTo>
                <a:lnTo>
                  <a:pt x="6823769" y="4993184"/>
                </a:lnTo>
                <a:cubicBezTo>
                  <a:pt x="6823769" y="4993184"/>
                  <a:pt x="6821289" y="4993184"/>
                  <a:pt x="6816328" y="4993184"/>
                </a:cubicBezTo>
                <a:lnTo>
                  <a:pt x="6808886" y="4993184"/>
                </a:lnTo>
                <a:cubicBezTo>
                  <a:pt x="6808886" y="4988223"/>
                  <a:pt x="6801445" y="4978301"/>
                  <a:pt x="6786562" y="4963418"/>
                </a:cubicBezTo>
                <a:close/>
                <a:moveTo>
                  <a:pt x="6503789" y="4918770"/>
                </a:moveTo>
                <a:cubicBezTo>
                  <a:pt x="6508750" y="4918770"/>
                  <a:pt x="6511230" y="4920011"/>
                  <a:pt x="6511230" y="4922491"/>
                </a:cubicBezTo>
                <a:cubicBezTo>
                  <a:pt x="6511230" y="4924971"/>
                  <a:pt x="6509990" y="4926211"/>
                  <a:pt x="6507510" y="4926211"/>
                </a:cubicBezTo>
                <a:cubicBezTo>
                  <a:pt x="6505029" y="4926211"/>
                  <a:pt x="6503789" y="4923731"/>
                  <a:pt x="6503789" y="4918770"/>
                </a:cubicBezTo>
                <a:close/>
                <a:moveTo>
                  <a:pt x="5354092" y="4918770"/>
                </a:moveTo>
                <a:cubicBezTo>
                  <a:pt x="5351612" y="4918770"/>
                  <a:pt x="5351612" y="4920011"/>
                  <a:pt x="5354092" y="4922491"/>
                </a:cubicBezTo>
                <a:cubicBezTo>
                  <a:pt x="5356572" y="4924971"/>
                  <a:pt x="5357812" y="4926211"/>
                  <a:pt x="5357812" y="4926211"/>
                </a:cubicBezTo>
                <a:cubicBezTo>
                  <a:pt x="5357812" y="4921251"/>
                  <a:pt x="5356572" y="4918770"/>
                  <a:pt x="5354092" y="4918770"/>
                </a:cubicBezTo>
                <a:close/>
                <a:moveTo>
                  <a:pt x="5290840" y="4918770"/>
                </a:moveTo>
                <a:lnTo>
                  <a:pt x="5290840" y="4926211"/>
                </a:lnTo>
                <a:cubicBezTo>
                  <a:pt x="5295801" y="4931173"/>
                  <a:pt x="5299522" y="4933653"/>
                  <a:pt x="5302002" y="4933653"/>
                </a:cubicBezTo>
                <a:cubicBezTo>
                  <a:pt x="5304482" y="4933653"/>
                  <a:pt x="5305722" y="4936133"/>
                  <a:pt x="5305722" y="4941094"/>
                </a:cubicBezTo>
                <a:lnTo>
                  <a:pt x="5305722" y="4926211"/>
                </a:lnTo>
                <a:cubicBezTo>
                  <a:pt x="5305722" y="4926211"/>
                  <a:pt x="5304482" y="4924971"/>
                  <a:pt x="5302002" y="4922491"/>
                </a:cubicBezTo>
                <a:cubicBezTo>
                  <a:pt x="5299522" y="4920011"/>
                  <a:pt x="5295801" y="4918770"/>
                  <a:pt x="5290840" y="4918770"/>
                </a:cubicBezTo>
                <a:close/>
                <a:moveTo>
                  <a:pt x="5231308" y="4918770"/>
                </a:moveTo>
                <a:lnTo>
                  <a:pt x="5238750" y="4918770"/>
                </a:lnTo>
                <a:lnTo>
                  <a:pt x="5238750" y="4926211"/>
                </a:lnTo>
                <a:cubicBezTo>
                  <a:pt x="5233788" y="4926211"/>
                  <a:pt x="5231308" y="4923731"/>
                  <a:pt x="5231308" y="4918770"/>
                </a:cubicBezTo>
                <a:close/>
                <a:moveTo>
                  <a:pt x="4701091" y="4917427"/>
                </a:moveTo>
                <a:cubicBezTo>
                  <a:pt x="4700239" y="4921027"/>
                  <a:pt x="4699813" y="4922827"/>
                  <a:pt x="4699813" y="4922827"/>
                </a:cubicBezTo>
                <a:cubicBezTo>
                  <a:pt x="4698961" y="4926426"/>
                  <a:pt x="4696928" y="4925945"/>
                  <a:pt x="4693712" y="4921383"/>
                </a:cubicBezTo>
                <a:close/>
                <a:moveTo>
                  <a:pt x="4509123" y="4911902"/>
                </a:moveTo>
                <a:cubicBezTo>
                  <a:pt x="4509123" y="4911902"/>
                  <a:pt x="4511155" y="4912383"/>
                  <a:pt x="4515223" y="4913346"/>
                </a:cubicBezTo>
                <a:cubicBezTo>
                  <a:pt x="4515223" y="4913346"/>
                  <a:pt x="4514797" y="4915146"/>
                  <a:pt x="4513945" y="4918745"/>
                </a:cubicBezTo>
                <a:close/>
                <a:moveTo>
                  <a:pt x="5261074" y="4911329"/>
                </a:moveTo>
                <a:cubicBezTo>
                  <a:pt x="5266035" y="4921251"/>
                  <a:pt x="5270996" y="4928692"/>
                  <a:pt x="5275957" y="4933653"/>
                </a:cubicBezTo>
                <a:cubicBezTo>
                  <a:pt x="5290840" y="4943575"/>
                  <a:pt x="5298281" y="4946056"/>
                  <a:pt x="5298281" y="4941094"/>
                </a:cubicBezTo>
                <a:cubicBezTo>
                  <a:pt x="5298281" y="4936133"/>
                  <a:pt x="5290840" y="4931173"/>
                  <a:pt x="5275957" y="4926211"/>
                </a:cubicBezTo>
                <a:lnTo>
                  <a:pt x="5268515" y="4918770"/>
                </a:lnTo>
                <a:lnTo>
                  <a:pt x="5268515" y="4911329"/>
                </a:lnTo>
                <a:cubicBezTo>
                  <a:pt x="5268515" y="4911329"/>
                  <a:pt x="5266035" y="4911329"/>
                  <a:pt x="5261074" y="4911329"/>
                </a:cubicBezTo>
                <a:close/>
                <a:moveTo>
                  <a:pt x="4885283" y="4911329"/>
                </a:moveTo>
                <a:cubicBezTo>
                  <a:pt x="4882803" y="4911329"/>
                  <a:pt x="4881562" y="4913809"/>
                  <a:pt x="4881562" y="4918770"/>
                </a:cubicBezTo>
                <a:lnTo>
                  <a:pt x="4882077" y="4919285"/>
                </a:lnTo>
                <a:lnTo>
                  <a:pt x="4890466" y="4913921"/>
                </a:lnTo>
                <a:close/>
                <a:moveTo>
                  <a:pt x="4670587" y="4910207"/>
                </a:moveTo>
                <a:cubicBezTo>
                  <a:pt x="4674655" y="4911170"/>
                  <a:pt x="4676261" y="4913451"/>
                  <a:pt x="4675409" y="4917051"/>
                </a:cubicBezTo>
                <a:lnTo>
                  <a:pt x="4669309" y="4915607"/>
                </a:lnTo>
                <a:close/>
                <a:moveTo>
                  <a:pt x="4767329" y="4909771"/>
                </a:moveTo>
                <a:lnTo>
                  <a:pt x="4767210" y="4910271"/>
                </a:lnTo>
                <a:cubicBezTo>
                  <a:pt x="4771278" y="4911233"/>
                  <a:pt x="4773902" y="4913755"/>
                  <a:pt x="4775084" y="4917836"/>
                </a:cubicBezTo>
                <a:cubicBezTo>
                  <a:pt x="4776265" y="4921917"/>
                  <a:pt x="4777069" y="4923057"/>
                  <a:pt x="4777495" y="4921258"/>
                </a:cubicBezTo>
                <a:cubicBezTo>
                  <a:pt x="4777921" y="4919458"/>
                  <a:pt x="4779741" y="4920839"/>
                  <a:pt x="4782957" y="4925401"/>
                </a:cubicBezTo>
                <a:cubicBezTo>
                  <a:pt x="4786172" y="4929963"/>
                  <a:pt x="4788796" y="4932486"/>
                  <a:pt x="4790829" y="4932967"/>
                </a:cubicBezTo>
                <a:lnTo>
                  <a:pt x="4799266" y="4934964"/>
                </a:lnTo>
                <a:lnTo>
                  <a:pt x="4773662" y="4915049"/>
                </a:lnTo>
                <a:close/>
                <a:moveTo>
                  <a:pt x="4710676" y="4904153"/>
                </a:moveTo>
                <a:lnTo>
                  <a:pt x="4709748" y="4908072"/>
                </a:lnTo>
                <a:lnTo>
                  <a:pt x="4714570" y="4914916"/>
                </a:lnTo>
                <a:lnTo>
                  <a:pt x="4720671" y="4916360"/>
                </a:lnTo>
                <a:lnTo>
                  <a:pt x="4721094" y="4914571"/>
                </a:lnTo>
                <a:close/>
                <a:moveTo>
                  <a:pt x="5938242" y="4903887"/>
                </a:moveTo>
                <a:cubicBezTo>
                  <a:pt x="5938242" y="4903887"/>
                  <a:pt x="5939483" y="4905128"/>
                  <a:pt x="5941963" y="4907608"/>
                </a:cubicBezTo>
                <a:cubicBezTo>
                  <a:pt x="5944443" y="4910089"/>
                  <a:pt x="5944443" y="4911329"/>
                  <a:pt x="5941963" y="4911329"/>
                </a:cubicBezTo>
                <a:cubicBezTo>
                  <a:pt x="5939483" y="4911329"/>
                  <a:pt x="5938242" y="4908849"/>
                  <a:pt x="5938242" y="4903887"/>
                </a:cubicBezTo>
                <a:close/>
                <a:moveTo>
                  <a:pt x="4363693" y="4900286"/>
                </a:moveTo>
                <a:cubicBezTo>
                  <a:pt x="4363693" y="4900286"/>
                  <a:pt x="4365299" y="4902566"/>
                  <a:pt x="4368515" y="4907129"/>
                </a:cubicBezTo>
                <a:lnTo>
                  <a:pt x="4362415" y="4905685"/>
                </a:lnTo>
                <a:close/>
                <a:moveTo>
                  <a:pt x="6526113" y="4896446"/>
                </a:moveTo>
                <a:cubicBezTo>
                  <a:pt x="6526113" y="4896446"/>
                  <a:pt x="6528593" y="4896446"/>
                  <a:pt x="6533554" y="4896446"/>
                </a:cubicBezTo>
                <a:lnTo>
                  <a:pt x="6533554" y="4903887"/>
                </a:lnTo>
                <a:cubicBezTo>
                  <a:pt x="6528593" y="4903887"/>
                  <a:pt x="6526113" y="4901407"/>
                  <a:pt x="6526113" y="4896446"/>
                </a:cubicBezTo>
                <a:close/>
                <a:moveTo>
                  <a:pt x="5715000" y="4896446"/>
                </a:moveTo>
                <a:lnTo>
                  <a:pt x="5707558" y="4903887"/>
                </a:lnTo>
                <a:lnTo>
                  <a:pt x="5715000" y="4903887"/>
                </a:lnTo>
                <a:close/>
                <a:moveTo>
                  <a:pt x="5268515" y="4896446"/>
                </a:moveTo>
                <a:cubicBezTo>
                  <a:pt x="5263554" y="4896446"/>
                  <a:pt x="5261074" y="4898926"/>
                  <a:pt x="5261074" y="4903887"/>
                </a:cubicBezTo>
                <a:lnTo>
                  <a:pt x="5268515" y="4903887"/>
                </a:lnTo>
                <a:cubicBezTo>
                  <a:pt x="5273477" y="4903887"/>
                  <a:pt x="5275957" y="4902647"/>
                  <a:pt x="5275957" y="4900166"/>
                </a:cubicBezTo>
                <a:cubicBezTo>
                  <a:pt x="5275957" y="4897686"/>
                  <a:pt x="5273477" y="4896446"/>
                  <a:pt x="5268515" y="4896446"/>
                </a:cubicBezTo>
                <a:close/>
                <a:moveTo>
                  <a:pt x="5658375" y="4895748"/>
                </a:moveTo>
                <a:cubicBezTo>
                  <a:pt x="5657058" y="4895593"/>
                  <a:pt x="5656089" y="4895825"/>
                  <a:pt x="5655469" y="4896446"/>
                </a:cubicBezTo>
                <a:cubicBezTo>
                  <a:pt x="5655469" y="4901407"/>
                  <a:pt x="5657949" y="4905128"/>
                  <a:pt x="5662910" y="4907608"/>
                </a:cubicBezTo>
                <a:cubicBezTo>
                  <a:pt x="5667871" y="4910089"/>
                  <a:pt x="5670351" y="4911329"/>
                  <a:pt x="5670351" y="4911329"/>
                </a:cubicBezTo>
                <a:lnTo>
                  <a:pt x="5670351" y="4918770"/>
                </a:lnTo>
                <a:cubicBezTo>
                  <a:pt x="5675313" y="4918770"/>
                  <a:pt x="5685234" y="4923731"/>
                  <a:pt x="5700117" y="4933653"/>
                </a:cubicBezTo>
                <a:cubicBezTo>
                  <a:pt x="5715000" y="4943575"/>
                  <a:pt x="5722441" y="4948536"/>
                  <a:pt x="5722441" y="4948536"/>
                </a:cubicBezTo>
                <a:lnTo>
                  <a:pt x="5715000" y="4948536"/>
                </a:lnTo>
                <a:lnTo>
                  <a:pt x="5715000" y="4955977"/>
                </a:lnTo>
                <a:cubicBezTo>
                  <a:pt x="5715000" y="4955977"/>
                  <a:pt x="5717480" y="4957218"/>
                  <a:pt x="5722441" y="4959698"/>
                </a:cubicBezTo>
                <a:cubicBezTo>
                  <a:pt x="5727403" y="4962178"/>
                  <a:pt x="5732363" y="4963418"/>
                  <a:pt x="5737324" y="4963418"/>
                </a:cubicBezTo>
                <a:cubicBezTo>
                  <a:pt x="5742285" y="4965899"/>
                  <a:pt x="5746626" y="4967759"/>
                  <a:pt x="5750346" y="4969000"/>
                </a:cubicBezTo>
                <a:lnTo>
                  <a:pt x="5755462" y="4970023"/>
                </a:lnTo>
                <a:lnTo>
                  <a:pt x="5753370" y="4967372"/>
                </a:lnTo>
                <a:cubicBezTo>
                  <a:pt x="5752595" y="4965976"/>
                  <a:pt x="5752207" y="4964658"/>
                  <a:pt x="5752207" y="4963418"/>
                </a:cubicBezTo>
                <a:cubicBezTo>
                  <a:pt x="5752207" y="4963418"/>
                  <a:pt x="5750966" y="4963418"/>
                  <a:pt x="5748486" y="4963418"/>
                </a:cubicBezTo>
                <a:cubicBezTo>
                  <a:pt x="5746006" y="4963418"/>
                  <a:pt x="5742285" y="4960938"/>
                  <a:pt x="5737324" y="4955977"/>
                </a:cubicBezTo>
                <a:cubicBezTo>
                  <a:pt x="5693916" y="4916910"/>
                  <a:pt x="5667600" y="4896834"/>
                  <a:pt x="5658375" y="4895748"/>
                </a:cubicBezTo>
                <a:close/>
                <a:moveTo>
                  <a:pt x="5692676" y="4881563"/>
                </a:moveTo>
                <a:lnTo>
                  <a:pt x="5685234" y="4889004"/>
                </a:lnTo>
                <a:lnTo>
                  <a:pt x="5700117" y="4889004"/>
                </a:lnTo>
                <a:cubicBezTo>
                  <a:pt x="5695156" y="4889004"/>
                  <a:pt x="5692676" y="4886524"/>
                  <a:pt x="5692676" y="4881563"/>
                </a:cubicBezTo>
                <a:close/>
                <a:moveTo>
                  <a:pt x="5648027" y="4881563"/>
                </a:moveTo>
                <a:cubicBezTo>
                  <a:pt x="5648027" y="4881563"/>
                  <a:pt x="5648027" y="4884044"/>
                  <a:pt x="5648027" y="4889004"/>
                </a:cubicBezTo>
                <a:cubicBezTo>
                  <a:pt x="5648027" y="4893966"/>
                  <a:pt x="5648027" y="4896446"/>
                  <a:pt x="5648027" y="4896446"/>
                </a:cubicBezTo>
                <a:lnTo>
                  <a:pt x="5655469" y="4889004"/>
                </a:lnTo>
                <a:cubicBezTo>
                  <a:pt x="5650507" y="4884044"/>
                  <a:pt x="5648027" y="4881563"/>
                  <a:pt x="5648027" y="4881563"/>
                </a:cubicBezTo>
                <a:close/>
                <a:moveTo>
                  <a:pt x="5610820" y="4881563"/>
                </a:moveTo>
                <a:cubicBezTo>
                  <a:pt x="5600899" y="4881563"/>
                  <a:pt x="5600899" y="4884044"/>
                  <a:pt x="5610820" y="4889004"/>
                </a:cubicBezTo>
                <a:lnTo>
                  <a:pt x="5625703" y="4903887"/>
                </a:lnTo>
                <a:cubicBezTo>
                  <a:pt x="5640586" y="4908849"/>
                  <a:pt x="5648027" y="4911329"/>
                  <a:pt x="5648027" y="4911329"/>
                </a:cubicBezTo>
                <a:cubicBezTo>
                  <a:pt x="5643066" y="4906368"/>
                  <a:pt x="5639345" y="4903887"/>
                  <a:pt x="5636865" y="4903887"/>
                </a:cubicBezTo>
                <a:cubicBezTo>
                  <a:pt x="5634385" y="4903887"/>
                  <a:pt x="5629424" y="4901407"/>
                  <a:pt x="5621982" y="4896446"/>
                </a:cubicBezTo>
                <a:cubicBezTo>
                  <a:pt x="5614541" y="4891485"/>
                  <a:pt x="5613300" y="4886524"/>
                  <a:pt x="5618262" y="4881563"/>
                </a:cubicBezTo>
                <a:close/>
                <a:moveTo>
                  <a:pt x="6764238" y="4874122"/>
                </a:moveTo>
                <a:cubicBezTo>
                  <a:pt x="6764238" y="4874122"/>
                  <a:pt x="6766718" y="4876602"/>
                  <a:pt x="6771679" y="4881563"/>
                </a:cubicBezTo>
                <a:lnTo>
                  <a:pt x="6764238" y="4881563"/>
                </a:lnTo>
                <a:close/>
                <a:moveTo>
                  <a:pt x="5737324" y="4874122"/>
                </a:moveTo>
                <a:lnTo>
                  <a:pt x="5752207" y="4874122"/>
                </a:lnTo>
                <a:cubicBezTo>
                  <a:pt x="5752207" y="4874122"/>
                  <a:pt x="5749727" y="4876602"/>
                  <a:pt x="5744765" y="4881563"/>
                </a:cubicBezTo>
                <a:cubicBezTo>
                  <a:pt x="5744765" y="4881563"/>
                  <a:pt x="5743525" y="4881563"/>
                  <a:pt x="5741045" y="4881563"/>
                </a:cubicBezTo>
                <a:cubicBezTo>
                  <a:pt x="5738565" y="4881563"/>
                  <a:pt x="5737324" y="4879083"/>
                  <a:pt x="5737324" y="4874122"/>
                </a:cubicBezTo>
                <a:close/>
                <a:moveTo>
                  <a:pt x="5008066" y="4874122"/>
                </a:moveTo>
                <a:cubicBezTo>
                  <a:pt x="5008066" y="4879083"/>
                  <a:pt x="5010546" y="4881563"/>
                  <a:pt x="5015508" y="4881563"/>
                </a:cubicBezTo>
                <a:cubicBezTo>
                  <a:pt x="5020469" y="4881563"/>
                  <a:pt x="5021708" y="4880323"/>
                  <a:pt x="5019228" y="4877842"/>
                </a:cubicBezTo>
                <a:cubicBezTo>
                  <a:pt x="5016748" y="4875362"/>
                  <a:pt x="5013028" y="4874122"/>
                  <a:pt x="5008066" y="4874122"/>
                </a:cubicBezTo>
                <a:close/>
                <a:moveTo>
                  <a:pt x="4332201" y="4870024"/>
                </a:moveTo>
                <a:cubicBezTo>
                  <a:pt x="4336268" y="4870987"/>
                  <a:pt x="4339106" y="4872608"/>
                  <a:pt x="4340712" y="4874890"/>
                </a:cubicBezTo>
                <a:cubicBezTo>
                  <a:pt x="4342320" y="4877170"/>
                  <a:pt x="4343124" y="4878311"/>
                  <a:pt x="4343124" y="4878311"/>
                </a:cubicBezTo>
                <a:lnTo>
                  <a:pt x="4341846" y="4883711"/>
                </a:lnTo>
                <a:cubicBezTo>
                  <a:pt x="4341846" y="4883711"/>
                  <a:pt x="4340239" y="4881430"/>
                  <a:pt x="4337023" y="4876867"/>
                </a:cubicBezTo>
                <a:close/>
                <a:moveTo>
                  <a:pt x="4384964" y="4868258"/>
                </a:moveTo>
                <a:cubicBezTo>
                  <a:pt x="4386489" y="4868619"/>
                  <a:pt x="4388055" y="4869940"/>
                  <a:pt x="4389663" y="4872221"/>
                </a:cubicBezTo>
                <a:cubicBezTo>
                  <a:pt x="4396093" y="4881346"/>
                  <a:pt x="4404983" y="4889152"/>
                  <a:pt x="4416333" y="4895640"/>
                </a:cubicBezTo>
                <a:cubicBezTo>
                  <a:pt x="4423615" y="4901165"/>
                  <a:pt x="4427256" y="4903927"/>
                  <a:pt x="4427256" y="4903927"/>
                </a:cubicBezTo>
                <a:lnTo>
                  <a:pt x="4404131" y="4892752"/>
                </a:lnTo>
                <a:lnTo>
                  <a:pt x="4393208" y="4884464"/>
                </a:lnTo>
                <a:lnTo>
                  <a:pt x="4406398" y="4910394"/>
                </a:lnTo>
                <a:cubicBezTo>
                  <a:pt x="4402330" y="4909431"/>
                  <a:pt x="4400723" y="4907150"/>
                  <a:pt x="4401575" y="4903550"/>
                </a:cubicBezTo>
                <a:lnTo>
                  <a:pt x="4367527" y="4884087"/>
                </a:lnTo>
                <a:cubicBezTo>
                  <a:pt x="4360245" y="4878563"/>
                  <a:pt x="4360671" y="4876763"/>
                  <a:pt x="4368805" y="4878688"/>
                </a:cubicBezTo>
                <a:cubicBezTo>
                  <a:pt x="4373725" y="4876051"/>
                  <a:pt x="4377627" y="4873174"/>
                  <a:pt x="4380512" y="4870055"/>
                </a:cubicBezTo>
                <a:cubicBezTo>
                  <a:pt x="4381954" y="4868496"/>
                  <a:pt x="4383438" y="4867897"/>
                  <a:pt x="4384964" y="4868258"/>
                </a:cubicBezTo>
                <a:close/>
                <a:moveTo>
                  <a:pt x="5294560" y="4866680"/>
                </a:moveTo>
                <a:cubicBezTo>
                  <a:pt x="5292080" y="4866680"/>
                  <a:pt x="5290840" y="4869161"/>
                  <a:pt x="5290840" y="4874122"/>
                </a:cubicBezTo>
                <a:cubicBezTo>
                  <a:pt x="5290840" y="4874122"/>
                  <a:pt x="5293320" y="4874122"/>
                  <a:pt x="5298281" y="4874122"/>
                </a:cubicBezTo>
                <a:cubicBezTo>
                  <a:pt x="5298281" y="4869161"/>
                  <a:pt x="5297040" y="4866680"/>
                  <a:pt x="5294560" y="4866680"/>
                </a:cubicBezTo>
                <a:close/>
                <a:moveTo>
                  <a:pt x="4963418" y="4866680"/>
                </a:moveTo>
                <a:lnTo>
                  <a:pt x="4978301" y="4874122"/>
                </a:lnTo>
                <a:lnTo>
                  <a:pt x="4993183" y="4881563"/>
                </a:lnTo>
                <a:cubicBezTo>
                  <a:pt x="4993183" y="4881563"/>
                  <a:pt x="4993183" y="4880323"/>
                  <a:pt x="4993183" y="4877842"/>
                </a:cubicBezTo>
                <a:cubicBezTo>
                  <a:pt x="4993183" y="4875362"/>
                  <a:pt x="4988222" y="4874122"/>
                  <a:pt x="4978301" y="4874122"/>
                </a:cubicBezTo>
                <a:lnTo>
                  <a:pt x="4970859" y="4866680"/>
                </a:lnTo>
                <a:cubicBezTo>
                  <a:pt x="4970859" y="4866680"/>
                  <a:pt x="4968379" y="4866680"/>
                  <a:pt x="4963418" y="4866680"/>
                </a:cubicBezTo>
                <a:close/>
                <a:moveTo>
                  <a:pt x="4486678" y="4863825"/>
                </a:moveTo>
                <a:cubicBezTo>
                  <a:pt x="4487696" y="4864066"/>
                  <a:pt x="4487991" y="4865086"/>
                  <a:pt x="4487565" y="4866885"/>
                </a:cubicBezTo>
                <a:lnTo>
                  <a:pt x="4481464" y="4865441"/>
                </a:lnTo>
                <a:cubicBezTo>
                  <a:pt x="4483924" y="4864123"/>
                  <a:pt x="4485661" y="4863584"/>
                  <a:pt x="4486678" y="4863825"/>
                </a:cubicBezTo>
                <a:close/>
                <a:moveTo>
                  <a:pt x="5715000" y="4859239"/>
                </a:moveTo>
                <a:cubicBezTo>
                  <a:pt x="5715000" y="4859239"/>
                  <a:pt x="5717480" y="4859239"/>
                  <a:pt x="5722441" y="4859239"/>
                </a:cubicBezTo>
                <a:cubicBezTo>
                  <a:pt x="5727403" y="4859239"/>
                  <a:pt x="5729883" y="4860479"/>
                  <a:pt x="5729883" y="4862959"/>
                </a:cubicBezTo>
                <a:cubicBezTo>
                  <a:pt x="5729883" y="4865440"/>
                  <a:pt x="5728642" y="4866680"/>
                  <a:pt x="5726162" y="4866680"/>
                </a:cubicBezTo>
                <a:cubicBezTo>
                  <a:pt x="5723682" y="4866680"/>
                  <a:pt x="5719961" y="4864200"/>
                  <a:pt x="5715000" y="4859239"/>
                </a:cubicBezTo>
                <a:close/>
                <a:moveTo>
                  <a:pt x="5119687" y="4859239"/>
                </a:moveTo>
                <a:cubicBezTo>
                  <a:pt x="5119687" y="4859239"/>
                  <a:pt x="5119687" y="4861719"/>
                  <a:pt x="5119687" y="4866680"/>
                </a:cubicBezTo>
                <a:lnTo>
                  <a:pt x="5127129" y="4866680"/>
                </a:lnTo>
                <a:cubicBezTo>
                  <a:pt x="5127129" y="4861719"/>
                  <a:pt x="5125888" y="4859239"/>
                  <a:pt x="5123408" y="4859239"/>
                </a:cubicBezTo>
                <a:cubicBezTo>
                  <a:pt x="5120928" y="4859239"/>
                  <a:pt x="5119687" y="4859239"/>
                  <a:pt x="5119687" y="4859239"/>
                </a:cubicBezTo>
                <a:close/>
                <a:moveTo>
                  <a:pt x="4618526" y="4857970"/>
                </a:moveTo>
                <a:cubicBezTo>
                  <a:pt x="4622593" y="4858933"/>
                  <a:pt x="4624201" y="4861214"/>
                  <a:pt x="4623348" y="4864814"/>
                </a:cubicBezTo>
                <a:lnTo>
                  <a:pt x="4617248" y="4863370"/>
                </a:lnTo>
                <a:close/>
                <a:moveTo>
                  <a:pt x="5154104" y="4857843"/>
                </a:moveTo>
                <a:cubicBezTo>
                  <a:pt x="5152243" y="4857534"/>
                  <a:pt x="5150694" y="4857999"/>
                  <a:pt x="5149453" y="4859239"/>
                </a:cubicBezTo>
                <a:cubicBezTo>
                  <a:pt x="5149453" y="4859239"/>
                  <a:pt x="5151933" y="4861719"/>
                  <a:pt x="5156894" y="4866680"/>
                </a:cubicBezTo>
                <a:cubicBezTo>
                  <a:pt x="5161856" y="4871641"/>
                  <a:pt x="5166816" y="4876602"/>
                  <a:pt x="5171777" y="4881563"/>
                </a:cubicBezTo>
                <a:lnTo>
                  <a:pt x="5179219" y="4881563"/>
                </a:lnTo>
                <a:cubicBezTo>
                  <a:pt x="5168056" y="4866680"/>
                  <a:pt x="5159685" y="4858774"/>
                  <a:pt x="5154104" y="4857843"/>
                </a:cubicBezTo>
                <a:close/>
                <a:moveTo>
                  <a:pt x="4458339" y="4854266"/>
                </a:moveTo>
                <a:cubicBezTo>
                  <a:pt x="4458339" y="4854266"/>
                  <a:pt x="4460160" y="4855647"/>
                  <a:pt x="4463801" y="4858410"/>
                </a:cubicBezTo>
                <a:cubicBezTo>
                  <a:pt x="4467442" y="4861172"/>
                  <a:pt x="4470869" y="4864834"/>
                  <a:pt x="4474085" y="4869397"/>
                </a:cubicBezTo>
                <a:lnTo>
                  <a:pt x="4499477" y="4898214"/>
                </a:lnTo>
                <a:lnTo>
                  <a:pt x="4504299" y="4905058"/>
                </a:lnTo>
                <a:cubicBezTo>
                  <a:pt x="4497017" y="4899533"/>
                  <a:pt x="4493375" y="4896770"/>
                  <a:pt x="4493375" y="4896770"/>
                </a:cubicBezTo>
                <a:close/>
                <a:moveTo>
                  <a:pt x="6377285" y="4851797"/>
                </a:moveTo>
                <a:lnTo>
                  <a:pt x="6384726" y="4851797"/>
                </a:lnTo>
                <a:lnTo>
                  <a:pt x="6384726" y="4859239"/>
                </a:lnTo>
                <a:cubicBezTo>
                  <a:pt x="6379765" y="4859239"/>
                  <a:pt x="6377285" y="4856759"/>
                  <a:pt x="6377285" y="4851797"/>
                </a:cubicBezTo>
                <a:close/>
                <a:moveTo>
                  <a:pt x="5595937" y="4851797"/>
                </a:moveTo>
                <a:lnTo>
                  <a:pt x="5595937" y="4853924"/>
                </a:lnTo>
                <a:lnTo>
                  <a:pt x="5594542" y="4852728"/>
                </a:lnTo>
                <a:cubicBezTo>
                  <a:pt x="5594232" y="4852107"/>
                  <a:pt x="5594697" y="4851797"/>
                  <a:pt x="5595937" y="4851797"/>
                </a:cubicBezTo>
                <a:close/>
                <a:moveTo>
                  <a:pt x="5581054" y="4851797"/>
                </a:moveTo>
                <a:cubicBezTo>
                  <a:pt x="5581054" y="4856759"/>
                  <a:pt x="5586016" y="4859239"/>
                  <a:pt x="5595937" y="4859239"/>
                </a:cubicBezTo>
                <a:lnTo>
                  <a:pt x="5595937" y="4853924"/>
                </a:lnTo>
                <a:lnTo>
                  <a:pt x="5597797" y="4855518"/>
                </a:lnTo>
                <a:cubicBezTo>
                  <a:pt x="5601518" y="4857999"/>
                  <a:pt x="5608339" y="4861719"/>
                  <a:pt x="5618262" y="4866680"/>
                </a:cubicBezTo>
                <a:lnTo>
                  <a:pt x="5625703" y="4866680"/>
                </a:lnTo>
                <a:cubicBezTo>
                  <a:pt x="5620742" y="4861719"/>
                  <a:pt x="5615781" y="4857999"/>
                  <a:pt x="5610820" y="4855518"/>
                </a:cubicBezTo>
                <a:cubicBezTo>
                  <a:pt x="5605859" y="4853038"/>
                  <a:pt x="5600899" y="4851797"/>
                  <a:pt x="5595937" y="4851797"/>
                </a:cubicBezTo>
                <a:close/>
                <a:moveTo>
                  <a:pt x="5208984" y="4851797"/>
                </a:moveTo>
                <a:cubicBezTo>
                  <a:pt x="5204023" y="4851797"/>
                  <a:pt x="5204023" y="4854278"/>
                  <a:pt x="5208984" y="4859239"/>
                </a:cubicBezTo>
                <a:cubicBezTo>
                  <a:pt x="5213945" y="4864200"/>
                  <a:pt x="5216426" y="4864200"/>
                  <a:pt x="5216426" y="4859239"/>
                </a:cubicBezTo>
                <a:close/>
                <a:moveTo>
                  <a:pt x="5179219" y="4844356"/>
                </a:moveTo>
                <a:lnTo>
                  <a:pt x="5194101" y="4866680"/>
                </a:lnTo>
                <a:cubicBezTo>
                  <a:pt x="5199063" y="4871641"/>
                  <a:pt x="5201543" y="4874122"/>
                  <a:pt x="5201543" y="4874122"/>
                </a:cubicBezTo>
                <a:lnTo>
                  <a:pt x="5208984" y="4881563"/>
                </a:lnTo>
                <a:cubicBezTo>
                  <a:pt x="5208984" y="4881563"/>
                  <a:pt x="5211464" y="4881563"/>
                  <a:pt x="5216426" y="4881563"/>
                </a:cubicBezTo>
                <a:lnTo>
                  <a:pt x="5221578" y="4884998"/>
                </a:lnTo>
                <a:lnTo>
                  <a:pt x="5210845" y="4875982"/>
                </a:lnTo>
                <a:cubicBezTo>
                  <a:pt x="5204643" y="4869781"/>
                  <a:pt x="5201543" y="4864200"/>
                  <a:pt x="5201543" y="4859239"/>
                </a:cubicBezTo>
                <a:lnTo>
                  <a:pt x="5194101" y="4851797"/>
                </a:lnTo>
                <a:close/>
                <a:moveTo>
                  <a:pt x="5134570" y="4844356"/>
                </a:moveTo>
                <a:lnTo>
                  <a:pt x="5134570" y="4851797"/>
                </a:lnTo>
                <a:cubicBezTo>
                  <a:pt x="5134570" y="4851797"/>
                  <a:pt x="5137050" y="4851797"/>
                  <a:pt x="5142012" y="4851797"/>
                </a:cubicBezTo>
                <a:cubicBezTo>
                  <a:pt x="5142012" y="4846837"/>
                  <a:pt x="5139531" y="4844356"/>
                  <a:pt x="5134570" y="4844356"/>
                </a:cubicBezTo>
                <a:close/>
                <a:moveTo>
                  <a:pt x="5034111" y="4844356"/>
                </a:moveTo>
                <a:cubicBezTo>
                  <a:pt x="5036591" y="4844356"/>
                  <a:pt x="5040312" y="4844356"/>
                  <a:pt x="5045273" y="4844356"/>
                </a:cubicBezTo>
                <a:lnTo>
                  <a:pt x="5037832" y="4851797"/>
                </a:lnTo>
                <a:cubicBezTo>
                  <a:pt x="5032871" y="4846837"/>
                  <a:pt x="5031631" y="4844356"/>
                  <a:pt x="5034111" y="4844356"/>
                </a:cubicBezTo>
                <a:close/>
                <a:moveTo>
                  <a:pt x="4421611" y="4842721"/>
                </a:moveTo>
                <a:cubicBezTo>
                  <a:pt x="4420086" y="4842360"/>
                  <a:pt x="4418093" y="4842839"/>
                  <a:pt x="4415634" y="4844157"/>
                </a:cubicBezTo>
                <a:cubicBezTo>
                  <a:pt x="4410714" y="4846794"/>
                  <a:pt x="4410075" y="4849493"/>
                  <a:pt x="4413717" y="4852256"/>
                </a:cubicBezTo>
                <a:cubicBezTo>
                  <a:pt x="4417358" y="4855019"/>
                  <a:pt x="4420409" y="4855741"/>
                  <a:pt x="4422868" y="4854422"/>
                </a:cubicBezTo>
                <a:cubicBezTo>
                  <a:pt x="4425327" y="4853103"/>
                  <a:pt x="4425966" y="4850404"/>
                  <a:pt x="4424785" y="4846323"/>
                </a:cubicBezTo>
                <a:cubicBezTo>
                  <a:pt x="4424194" y="4844283"/>
                  <a:pt x="4423136" y="4843082"/>
                  <a:pt x="4421611" y="4842721"/>
                </a:cubicBezTo>
                <a:close/>
                <a:moveTo>
                  <a:pt x="4312909" y="4842649"/>
                </a:moveTo>
                <a:cubicBezTo>
                  <a:pt x="4312909" y="4842649"/>
                  <a:pt x="4312696" y="4843549"/>
                  <a:pt x="4312270" y="4845349"/>
                </a:cubicBezTo>
                <a:cubicBezTo>
                  <a:pt x="4311844" y="4847150"/>
                  <a:pt x="4309598" y="4847568"/>
                  <a:pt x="4305531" y="4846605"/>
                </a:cubicBezTo>
                <a:cubicBezTo>
                  <a:pt x="4305531" y="4846605"/>
                  <a:pt x="4306761" y="4845946"/>
                  <a:pt x="4309221" y="4844628"/>
                </a:cubicBezTo>
                <a:cubicBezTo>
                  <a:pt x="4311680" y="4843309"/>
                  <a:pt x="4312909" y="4842649"/>
                  <a:pt x="4312909" y="4842649"/>
                </a:cubicBezTo>
                <a:close/>
                <a:moveTo>
                  <a:pt x="4648041" y="4842149"/>
                </a:moveTo>
                <a:lnTo>
                  <a:pt x="4649579" y="4845657"/>
                </a:lnTo>
                <a:lnTo>
                  <a:pt x="4650127" y="4845109"/>
                </a:lnTo>
                <a:close/>
                <a:moveTo>
                  <a:pt x="4403432" y="4841269"/>
                </a:moveTo>
                <a:lnTo>
                  <a:pt x="4396053" y="4845224"/>
                </a:lnTo>
                <a:lnTo>
                  <a:pt x="4400876" y="4852068"/>
                </a:lnTo>
                <a:close/>
                <a:moveTo>
                  <a:pt x="4788968" y="4841059"/>
                </a:moveTo>
                <a:lnTo>
                  <a:pt x="4792265" y="4844356"/>
                </a:lnTo>
                <a:lnTo>
                  <a:pt x="4792265" y="4843770"/>
                </a:lnTo>
                <a:lnTo>
                  <a:pt x="4789926" y="4841522"/>
                </a:lnTo>
                <a:close/>
                <a:moveTo>
                  <a:pt x="4658320" y="4837654"/>
                </a:moveTo>
                <a:lnTo>
                  <a:pt x="4655420" y="4838194"/>
                </a:lnTo>
                <a:lnTo>
                  <a:pt x="4658320" y="4840064"/>
                </a:lnTo>
                <a:close/>
                <a:moveTo>
                  <a:pt x="6429375" y="4836915"/>
                </a:moveTo>
                <a:cubicBezTo>
                  <a:pt x="6434336" y="4841876"/>
                  <a:pt x="6436816" y="4846837"/>
                  <a:pt x="6436816" y="4851797"/>
                </a:cubicBezTo>
                <a:cubicBezTo>
                  <a:pt x="6436816" y="4856759"/>
                  <a:pt x="6436816" y="4860479"/>
                  <a:pt x="6436816" y="4862959"/>
                </a:cubicBezTo>
                <a:cubicBezTo>
                  <a:pt x="6436816" y="4865440"/>
                  <a:pt x="6439296" y="4866680"/>
                  <a:pt x="6444258" y="4866680"/>
                </a:cubicBezTo>
                <a:cubicBezTo>
                  <a:pt x="6444258" y="4866680"/>
                  <a:pt x="6444258" y="4869161"/>
                  <a:pt x="6444258" y="4874122"/>
                </a:cubicBezTo>
                <a:lnTo>
                  <a:pt x="6429375" y="4866680"/>
                </a:lnTo>
                <a:lnTo>
                  <a:pt x="6421933" y="4851797"/>
                </a:lnTo>
                <a:cubicBezTo>
                  <a:pt x="6431855" y="4856759"/>
                  <a:pt x="6434336" y="4854278"/>
                  <a:pt x="6429375" y="4844356"/>
                </a:cubicBezTo>
                <a:close/>
                <a:moveTo>
                  <a:pt x="6399609" y="4836915"/>
                </a:moveTo>
                <a:cubicBezTo>
                  <a:pt x="6399609" y="4836915"/>
                  <a:pt x="6400850" y="4836915"/>
                  <a:pt x="6403330" y="4836915"/>
                </a:cubicBezTo>
                <a:cubicBezTo>
                  <a:pt x="6405810" y="4836915"/>
                  <a:pt x="6407051" y="4836915"/>
                  <a:pt x="6407051" y="4836915"/>
                </a:cubicBezTo>
                <a:lnTo>
                  <a:pt x="6407051" y="4844356"/>
                </a:lnTo>
                <a:cubicBezTo>
                  <a:pt x="6407051" y="4844356"/>
                  <a:pt x="6405810" y="4844356"/>
                  <a:pt x="6403330" y="4844356"/>
                </a:cubicBezTo>
                <a:cubicBezTo>
                  <a:pt x="6400850" y="4844356"/>
                  <a:pt x="6399609" y="4841876"/>
                  <a:pt x="6399609" y="4836915"/>
                </a:cubicBezTo>
                <a:close/>
                <a:moveTo>
                  <a:pt x="5581054" y="4836915"/>
                </a:moveTo>
                <a:lnTo>
                  <a:pt x="5581054" y="4844356"/>
                </a:lnTo>
                <a:lnTo>
                  <a:pt x="5595937" y="4844356"/>
                </a:lnTo>
                <a:cubicBezTo>
                  <a:pt x="5595937" y="4839395"/>
                  <a:pt x="5590976" y="4836915"/>
                  <a:pt x="5581054" y="4836915"/>
                </a:cubicBezTo>
                <a:close/>
                <a:moveTo>
                  <a:pt x="5194101" y="4836915"/>
                </a:moveTo>
                <a:lnTo>
                  <a:pt x="5194101" y="4844356"/>
                </a:lnTo>
                <a:lnTo>
                  <a:pt x="5201543" y="4844356"/>
                </a:lnTo>
                <a:cubicBezTo>
                  <a:pt x="5201543" y="4844356"/>
                  <a:pt x="5199063" y="4841876"/>
                  <a:pt x="5194101" y="4836915"/>
                </a:cubicBezTo>
                <a:close/>
                <a:moveTo>
                  <a:pt x="5008066" y="4836915"/>
                </a:moveTo>
                <a:lnTo>
                  <a:pt x="5015508" y="4844356"/>
                </a:lnTo>
                <a:cubicBezTo>
                  <a:pt x="5015508" y="4844356"/>
                  <a:pt x="5017988" y="4845597"/>
                  <a:pt x="5022949" y="4848077"/>
                </a:cubicBezTo>
                <a:cubicBezTo>
                  <a:pt x="5027910" y="4850557"/>
                  <a:pt x="5031631" y="4854278"/>
                  <a:pt x="5034111" y="4859239"/>
                </a:cubicBezTo>
                <a:cubicBezTo>
                  <a:pt x="5036591" y="4864200"/>
                  <a:pt x="5039072" y="4867921"/>
                  <a:pt x="5041553" y="4870401"/>
                </a:cubicBezTo>
                <a:cubicBezTo>
                  <a:pt x="5044033" y="4872882"/>
                  <a:pt x="5045273" y="4874122"/>
                  <a:pt x="5045273" y="4874122"/>
                </a:cubicBezTo>
                <a:lnTo>
                  <a:pt x="5082480" y="4896446"/>
                </a:lnTo>
                <a:lnTo>
                  <a:pt x="5089922" y="4911329"/>
                </a:lnTo>
                <a:cubicBezTo>
                  <a:pt x="5075039" y="4901407"/>
                  <a:pt x="5067597" y="4896446"/>
                  <a:pt x="5067597" y="4896446"/>
                </a:cubicBezTo>
                <a:lnTo>
                  <a:pt x="5060156" y="4889004"/>
                </a:lnTo>
                <a:cubicBezTo>
                  <a:pt x="5055195" y="4884044"/>
                  <a:pt x="5050235" y="4881563"/>
                  <a:pt x="5045273" y="4881563"/>
                </a:cubicBezTo>
                <a:cubicBezTo>
                  <a:pt x="5040312" y="4881563"/>
                  <a:pt x="5035352" y="4876602"/>
                  <a:pt x="5030390" y="4866680"/>
                </a:cubicBezTo>
                <a:cubicBezTo>
                  <a:pt x="5025429" y="4856759"/>
                  <a:pt x="5020469" y="4851797"/>
                  <a:pt x="5015508" y="4851797"/>
                </a:cubicBezTo>
                <a:cubicBezTo>
                  <a:pt x="5010546" y="4851797"/>
                  <a:pt x="5005586" y="4849317"/>
                  <a:pt x="5000625" y="4844356"/>
                </a:cubicBezTo>
                <a:close/>
                <a:moveTo>
                  <a:pt x="4918769" y="4836915"/>
                </a:moveTo>
                <a:lnTo>
                  <a:pt x="4933652" y="4844356"/>
                </a:lnTo>
                <a:lnTo>
                  <a:pt x="4948535" y="4836915"/>
                </a:lnTo>
                <a:close/>
                <a:moveTo>
                  <a:pt x="5713402" y="4835545"/>
                </a:moveTo>
                <a:lnTo>
                  <a:pt x="5737324" y="4851797"/>
                </a:lnTo>
                <a:cubicBezTo>
                  <a:pt x="5781972" y="4881563"/>
                  <a:pt x="5804297" y="4898926"/>
                  <a:pt x="5804297" y="4903887"/>
                </a:cubicBezTo>
                <a:lnTo>
                  <a:pt x="5804297" y="4911329"/>
                </a:lnTo>
                <a:lnTo>
                  <a:pt x="5826621" y="4918770"/>
                </a:lnTo>
                <a:lnTo>
                  <a:pt x="5796855" y="4911329"/>
                </a:lnTo>
                <a:lnTo>
                  <a:pt x="5774531" y="4896446"/>
                </a:lnTo>
                <a:cubicBezTo>
                  <a:pt x="5769570" y="4896446"/>
                  <a:pt x="5765849" y="4892725"/>
                  <a:pt x="5763369" y="4885284"/>
                </a:cubicBezTo>
                <a:cubicBezTo>
                  <a:pt x="5760889" y="4877842"/>
                  <a:pt x="5752207" y="4869161"/>
                  <a:pt x="5737324" y="4859239"/>
                </a:cubicBezTo>
                <a:cubicBezTo>
                  <a:pt x="5732363" y="4854278"/>
                  <a:pt x="5727403" y="4850557"/>
                  <a:pt x="5722441" y="4848077"/>
                </a:cubicBezTo>
                <a:cubicBezTo>
                  <a:pt x="5717480" y="4845597"/>
                  <a:pt x="5715000" y="4841876"/>
                  <a:pt x="5715000" y="4836915"/>
                </a:cubicBezTo>
                <a:close/>
                <a:moveTo>
                  <a:pt x="4713447" y="4833978"/>
                </a:moveTo>
                <a:lnTo>
                  <a:pt x="4718984" y="4841836"/>
                </a:lnTo>
                <a:lnTo>
                  <a:pt x="4736062" y="4861218"/>
                </a:lnTo>
                <a:lnTo>
                  <a:pt x="4753198" y="4872262"/>
                </a:lnTo>
                <a:lnTo>
                  <a:pt x="4756672" y="4873677"/>
                </a:lnTo>
                <a:lnTo>
                  <a:pt x="4756577" y="4873542"/>
                </a:lnTo>
                <a:lnTo>
                  <a:pt x="4751754" y="4866698"/>
                </a:lnTo>
                <a:cubicBezTo>
                  <a:pt x="4747687" y="4865736"/>
                  <a:pt x="4744849" y="4864114"/>
                  <a:pt x="4743242" y="4861832"/>
                </a:cubicBezTo>
                <a:cubicBezTo>
                  <a:pt x="4741634" y="4859551"/>
                  <a:pt x="4739223" y="4856130"/>
                  <a:pt x="4736008" y="4851567"/>
                </a:cubicBezTo>
                <a:lnTo>
                  <a:pt x="4732216" y="4846186"/>
                </a:lnTo>
                <a:lnTo>
                  <a:pt x="4729013" y="4844356"/>
                </a:lnTo>
                <a:close/>
                <a:moveTo>
                  <a:pt x="5710690" y="4833702"/>
                </a:moveTo>
                <a:lnTo>
                  <a:pt x="5711744" y="4834124"/>
                </a:lnTo>
                <a:lnTo>
                  <a:pt x="5713402" y="4835545"/>
                </a:lnTo>
                <a:close/>
                <a:moveTo>
                  <a:pt x="4437770" y="4832291"/>
                </a:moveTo>
                <a:cubicBezTo>
                  <a:pt x="4437770" y="4832291"/>
                  <a:pt x="4439377" y="4834572"/>
                  <a:pt x="4442593" y="4839134"/>
                </a:cubicBezTo>
                <a:lnTo>
                  <a:pt x="4436492" y="4837690"/>
                </a:lnTo>
                <a:close/>
                <a:moveTo>
                  <a:pt x="6636804" y="4832264"/>
                </a:moveTo>
                <a:cubicBezTo>
                  <a:pt x="6637424" y="4832884"/>
                  <a:pt x="6637734" y="4834434"/>
                  <a:pt x="6637734" y="4836915"/>
                </a:cubicBezTo>
                <a:cubicBezTo>
                  <a:pt x="6632772" y="4836915"/>
                  <a:pt x="6631533" y="4835674"/>
                  <a:pt x="6634013" y="4833194"/>
                </a:cubicBezTo>
                <a:cubicBezTo>
                  <a:pt x="6635254" y="4831954"/>
                  <a:pt x="6636184" y="4831644"/>
                  <a:pt x="6636804" y="4832264"/>
                </a:cubicBezTo>
                <a:close/>
                <a:moveTo>
                  <a:pt x="5164336" y="4832264"/>
                </a:moveTo>
                <a:cubicBezTo>
                  <a:pt x="5161855" y="4831644"/>
                  <a:pt x="5159375" y="4831954"/>
                  <a:pt x="5156894" y="4833194"/>
                </a:cubicBezTo>
                <a:cubicBezTo>
                  <a:pt x="5151933" y="4835674"/>
                  <a:pt x="5153174" y="4839395"/>
                  <a:pt x="5160615" y="4844356"/>
                </a:cubicBezTo>
                <a:cubicBezTo>
                  <a:pt x="5168056" y="4849317"/>
                  <a:pt x="5171777" y="4849317"/>
                  <a:pt x="5171777" y="4844356"/>
                </a:cubicBezTo>
                <a:cubicBezTo>
                  <a:pt x="5171777" y="4839395"/>
                  <a:pt x="5171777" y="4836915"/>
                  <a:pt x="5171777" y="4836915"/>
                </a:cubicBezTo>
                <a:cubicBezTo>
                  <a:pt x="5169296" y="4834434"/>
                  <a:pt x="5166816" y="4832884"/>
                  <a:pt x="5164336" y="4832264"/>
                </a:cubicBezTo>
                <a:close/>
                <a:moveTo>
                  <a:pt x="5119687" y="4829473"/>
                </a:moveTo>
                <a:lnTo>
                  <a:pt x="5119687" y="4836915"/>
                </a:lnTo>
                <a:lnTo>
                  <a:pt x="5127129" y="4844356"/>
                </a:lnTo>
                <a:lnTo>
                  <a:pt x="5127129" y="4836915"/>
                </a:lnTo>
                <a:cubicBezTo>
                  <a:pt x="5122167" y="4836915"/>
                  <a:pt x="5119687" y="4834434"/>
                  <a:pt x="5119687" y="4829473"/>
                </a:cubicBezTo>
                <a:close/>
                <a:moveTo>
                  <a:pt x="4445149" y="4828336"/>
                </a:moveTo>
                <a:cubicBezTo>
                  <a:pt x="4445149" y="4828336"/>
                  <a:pt x="4447182" y="4828817"/>
                  <a:pt x="4451250" y="4829780"/>
                </a:cubicBezTo>
                <a:cubicBezTo>
                  <a:pt x="4451250" y="4829780"/>
                  <a:pt x="4450020" y="4830439"/>
                  <a:pt x="4447560" y="4831758"/>
                </a:cubicBezTo>
                <a:cubicBezTo>
                  <a:pt x="4445101" y="4833076"/>
                  <a:pt x="4443871" y="4833735"/>
                  <a:pt x="4443871" y="4833735"/>
                </a:cubicBezTo>
                <a:close/>
                <a:moveTo>
                  <a:pt x="4587033" y="4827709"/>
                </a:moveTo>
                <a:cubicBezTo>
                  <a:pt x="4591101" y="4828672"/>
                  <a:pt x="4594742" y="4831433"/>
                  <a:pt x="4597957" y="4835996"/>
                </a:cubicBezTo>
                <a:lnTo>
                  <a:pt x="4596679" y="4841396"/>
                </a:lnTo>
                <a:cubicBezTo>
                  <a:pt x="4596679" y="4841396"/>
                  <a:pt x="4595072" y="4839114"/>
                  <a:pt x="4591857" y="4834552"/>
                </a:cubicBezTo>
                <a:close/>
                <a:moveTo>
                  <a:pt x="6697265" y="4822032"/>
                </a:moveTo>
                <a:cubicBezTo>
                  <a:pt x="6697265" y="4822032"/>
                  <a:pt x="6698506" y="4822032"/>
                  <a:pt x="6700986" y="4822032"/>
                </a:cubicBezTo>
                <a:cubicBezTo>
                  <a:pt x="6703466" y="4822032"/>
                  <a:pt x="6707186" y="4824512"/>
                  <a:pt x="6712148" y="4829473"/>
                </a:cubicBezTo>
                <a:lnTo>
                  <a:pt x="6727031" y="4836915"/>
                </a:lnTo>
                <a:lnTo>
                  <a:pt x="6719590" y="4844356"/>
                </a:lnTo>
                <a:cubicBezTo>
                  <a:pt x="6714628" y="4839395"/>
                  <a:pt x="6709668" y="4834434"/>
                  <a:pt x="6704706" y="4829473"/>
                </a:cubicBezTo>
                <a:cubicBezTo>
                  <a:pt x="6699746" y="4824512"/>
                  <a:pt x="6697265" y="4822032"/>
                  <a:pt x="6697265" y="4822032"/>
                </a:cubicBezTo>
                <a:close/>
                <a:moveTo>
                  <a:pt x="5558730" y="4822032"/>
                </a:moveTo>
                <a:cubicBezTo>
                  <a:pt x="5558730" y="4826993"/>
                  <a:pt x="5561210" y="4829473"/>
                  <a:pt x="5566172" y="4829473"/>
                </a:cubicBezTo>
                <a:lnTo>
                  <a:pt x="5566172" y="4822032"/>
                </a:lnTo>
                <a:close/>
                <a:moveTo>
                  <a:pt x="4292341" y="4820675"/>
                </a:moveTo>
                <a:cubicBezTo>
                  <a:pt x="4295556" y="4825238"/>
                  <a:pt x="4296951" y="4828419"/>
                  <a:pt x="4296525" y="4830218"/>
                </a:cubicBezTo>
                <a:cubicBezTo>
                  <a:pt x="4296099" y="4832018"/>
                  <a:pt x="4292245" y="4830155"/>
                  <a:pt x="4284962" y="4824631"/>
                </a:cubicBezTo>
                <a:close/>
                <a:moveTo>
                  <a:pt x="4640952" y="4817663"/>
                </a:moveTo>
                <a:cubicBezTo>
                  <a:pt x="4644167" y="4822226"/>
                  <a:pt x="4646792" y="4824748"/>
                  <a:pt x="4648825" y="4825229"/>
                </a:cubicBezTo>
                <a:cubicBezTo>
                  <a:pt x="4650858" y="4825710"/>
                  <a:pt x="4651875" y="4825951"/>
                  <a:pt x="4651875" y="4825951"/>
                </a:cubicBezTo>
                <a:lnTo>
                  <a:pt x="4653153" y="4820551"/>
                </a:lnTo>
                <a:cubicBezTo>
                  <a:pt x="4652301" y="4824151"/>
                  <a:pt x="4650268" y="4823670"/>
                  <a:pt x="4647053" y="4819107"/>
                </a:cubicBezTo>
                <a:close/>
                <a:moveTo>
                  <a:pt x="5000625" y="4814590"/>
                </a:moveTo>
                <a:lnTo>
                  <a:pt x="5008066" y="4829473"/>
                </a:lnTo>
                <a:cubicBezTo>
                  <a:pt x="5003105" y="4824512"/>
                  <a:pt x="5000625" y="4822032"/>
                  <a:pt x="5000625" y="4822032"/>
                </a:cubicBezTo>
                <a:close/>
                <a:moveTo>
                  <a:pt x="4819023" y="4810157"/>
                </a:moveTo>
                <a:lnTo>
                  <a:pt x="4815370" y="4813811"/>
                </a:lnTo>
                <a:lnTo>
                  <a:pt x="4816012" y="4814590"/>
                </a:lnTo>
                <a:lnTo>
                  <a:pt x="4822031" y="4814590"/>
                </a:lnTo>
                <a:lnTo>
                  <a:pt x="4822031" y="4813570"/>
                </a:lnTo>
                <a:close/>
                <a:moveTo>
                  <a:pt x="6689824" y="4807149"/>
                </a:moveTo>
                <a:lnTo>
                  <a:pt x="6689824" y="4814590"/>
                </a:lnTo>
                <a:lnTo>
                  <a:pt x="6682382" y="4814590"/>
                </a:lnTo>
                <a:close/>
                <a:moveTo>
                  <a:pt x="6354961" y="4807149"/>
                </a:moveTo>
                <a:lnTo>
                  <a:pt x="6369844" y="4814590"/>
                </a:lnTo>
                <a:lnTo>
                  <a:pt x="6362402" y="4814590"/>
                </a:lnTo>
                <a:close/>
                <a:moveTo>
                  <a:pt x="5119687" y="4807149"/>
                </a:moveTo>
                <a:cubicBezTo>
                  <a:pt x="5124649" y="4807149"/>
                  <a:pt x="5129609" y="4812110"/>
                  <a:pt x="5134570" y="4822032"/>
                </a:cubicBezTo>
                <a:lnTo>
                  <a:pt x="5149453" y="4829473"/>
                </a:lnTo>
                <a:cubicBezTo>
                  <a:pt x="5144492" y="4824512"/>
                  <a:pt x="5144492" y="4819552"/>
                  <a:pt x="5149453" y="4814590"/>
                </a:cubicBezTo>
                <a:cubicBezTo>
                  <a:pt x="5149453" y="4814590"/>
                  <a:pt x="5148212" y="4813350"/>
                  <a:pt x="5145732" y="4810870"/>
                </a:cubicBezTo>
                <a:cubicBezTo>
                  <a:pt x="5143252" y="4808390"/>
                  <a:pt x="5139531" y="4807149"/>
                  <a:pt x="5134570" y="4807149"/>
                </a:cubicBezTo>
                <a:close/>
                <a:moveTo>
                  <a:pt x="4270494" y="4804100"/>
                </a:moveTo>
                <a:lnTo>
                  <a:pt x="4276595" y="4805544"/>
                </a:lnTo>
                <a:cubicBezTo>
                  <a:pt x="4275743" y="4809144"/>
                  <a:pt x="4275316" y="4810944"/>
                  <a:pt x="4275316" y="4810944"/>
                </a:cubicBezTo>
                <a:close/>
                <a:moveTo>
                  <a:pt x="4625205" y="4802532"/>
                </a:moveTo>
                <a:cubicBezTo>
                  <a:pt x="4621138" y="4801569"/>
                  <a:pt x="4620712" y="4803369"/>
                  <a:pt x="4623927" y="4807932"/>
                </a:cubicBezTo>
                <a:lnTo>
                  <a:pt x="4631307" y="4803976"/>
                </a:lnTo>
                <a:cubicBezTo>
                  <a:pt x="4631307" y="4803976"/>
                  <a:pt x="4629273" y="4803495"/>
                  <a:pt x="4625205" y="4802532"/>
                </a:cubicBezTo>
                <a:close/>
                <a:moveTo>
                  <a:pt x="4603214" y="4800178"/>
                </a:moveTo>
                <a:lnTo>
                  <a:pt x="4600356" y="4801710"/>
                </a:lnTo>
                <a:lnTo>
                  <a:pt x="4608091" y="4803429"/>
                </a:lnTo>
                <a:cubicBezTo>
                  <a:pt x="4611812" y="4805909"/>
                  <a:pt x="4613672" y="4809630"/>
                  <a:pt x="4613672" y="4814590"/>
                </a:cubicBezTo>
                <a:lnTo>
                  <a:pt x="4625877" y="4820693"/>
                </a:lnTo>
                <a:lnTo>
                  <a:pt x="4622649" y="4813331"/>
                </a:lnTo>
                <a:cubicBezTo>
                  <a:pt x="4623501" y="4809731"/>
                  <a:pt x="4621468" y="4809250"/>
                  <a:pt x="4616549" y="4811887"/>
                </a:cubicBezTo>
                <a:cubicBezTo>
                  <a:pt x="4616549" y="4811887"/>
                  <a:pt x="4614942" y="4809606"/>
                  <a:pt x="4611726" y="4805044"/>
                </a:cubicBezTo>
                <a:cubicBezTo>
                  <a:pt x="4612578" y="4801444"/>
                  <a:pt x="4609741" y="4799823"/>
                  <a:pt x="4603214" y="4800178"/>
                </a:cubicBezTo>
                <a:close/>
                <a:moveTo>
                  <a:pt x="4561642" y="4798890"/>
                </a:moveTo>
                <a:lnTo>
                  <a:pt x="4566465" y="4805734"/>
                </a:lnTo>
                <a:lnTo>
                  <a:pt x="4560364" y="4804290"/>
                </a:lnTo>
                <a:cubicBezTo>
                  <a:pt x="4561216" y="4800691"/>
                  <a:pt x="4561642" y="4798890"/>
                  <a:pt x="4561642" y="4798890"/>
                </a:cubicBezTo>
                <a:close/>
                <a:moveTo>
                  <a:pt x="5069923" y="4798312"/>
                </a:moveTo>
                <a:cubicBezTo>
                  <a:pt x="5068372" y="4798002"/>
                  <a:pt x="5067597" y="4798467"/>
                  <a:pt x="5067597" y="4799708"/>
                </a:cubicBezTo>
                <a:cubicBezTo>
                  <a:pt x="5067597" y="4799708"/>
                  <a:pt x="5073798" y="4803428"/>
                  <a:pt x="5086201" y="4810870"/>
                </a:cubicBezTo>
                <a:cubicBezTo>
                  <a:pt x="5098604" y="4818311"/>
                  <a:pt x="5104804" y="4822032"/>
                  <a:pt x="5104804" y="4822032"/>
                </a:cubicBezTo>
                <a:cubicBezTo>
                  <a:pt x="5086201" y="4807149"/>
                  <a:pt x="5074574" y="4799242"/>
                  <a:pt x="5069923" y="4798312"/>
                </a:cubicBezTo>
                <a:close/>
                <a:moveTo>
                  <a:pt x="4365345" y="4798042"/>
                </a:moveTo>
                <a:cubicBezTo>
                  <a:pt x="4363312" y="4797561"/>
                  <a:pt x="4363902" y="4799601"/>
                  <a:pt x="4367117" y="4804164"/>
                </a:cubicBezTo>
                <a:lnTo>
                  <a:pt x="4374496" y="4800208"/>
                </a:lnTo>
                <a:cubicBezTo>
                  <a:pt x="4370429" y="4799245"/>
                  <a:pt x="4367378" y="4798523"/>
                  <a:pt x="4365345" y="4798042"/>
                </a:cubicBezTo>
                <a:close/>
                <a:moveTo>
                  <a:pt x="4881562" y="4792266"/>
                </a:moveTo>
                <a:lnTo>
                  <a:pt x="4889004" y="4799708"/>
                </a:lnTo>
                <a:cubicBezTo>
                  <a:pt x="4893965" y="4799708"/>
                  <a:pt x="4896445" y="4798467"/>
                  <a:pt x="4896445" y="4795987"/>
                </a:cubicBezTo>
                <a:cubicBezTo>
                  <a:pt x="4896445" y="4793507"/>
                  <a:pt x="4893965" y="4792266"/>
                  <a:pt x="4889004" y="4792266"/>
                </a:cubicBezTo>
                <a:close/>
                <a:moveTo>
                  <a:pt x="4866679" y="4792266"/>
                </a:moveTo>
                <a:cubicBezTo>
                  <a:pt x="4871641" y="4797227"/>
                  <a:pt x="4874121" y="4798467"/>
                  <a:pt x="4874121" y="4795987"/>
                </a:cubicBezTo>
                <a:cubicBezTo>
                  <a:pt x="4874121" y="4793507"/>
                  <a:pt x="4874121" y="4792266"/>
                  <a:pt x="4874121" y="4792266"/>
                </a:cubicBezTo>
                <a:close/>
                <a:moveTo>
                  <a:pt x="4408833" y="4791230"/>
                </a:moveTo>
                <a:lnTo>
                  <a:pt x="4419757" y="4799518"/>
                </a:lnTo>
                <a:lnTo>
                  <a:pt x="4418479" y="4804917"/>
                </a:lnTo>
                <a:cubicBezTo>
                  <a:pt x="4420843" y="4813079"/>
                  <a:pt x="4424483" y="4815841"/>
                  <a:pt x="4429403" y="4813204"/>
                </a:cubicBezTo>
                <a:lnTo>
                  <a:pt x="4434226" y="4820048"/>
                </a:lnTo>
                <a:cubicBezTo>
                  <a:pt x="4430158" y="4819086"/>
                  <a:pt x="4426092" y="4818123"/>
                  <a:pt x="4422024" y="4817160"/>
                </a:cubicBezTo>
                <a:cubicBezTo>
                  <a:pt x="4417956" y="4816197"/>
                  <a:pt x="4416349" y="4813916"/>
                  <a:pt x="4417201" y="4810316"/>
                </a:cubicBezTo>
                <a:cubicBezTo>
                  <a:pt x="4413134" y="4809354"/>
                  <a:pt x="4410296" y="4807732"/>
                  <a:pt x="4408689" y="4805451"/>
                </a:cubicBezTo>
                <a:cubicBezTo>
                  <a:pt x="4407082" y="4803170"/>
                  <a:pt x="4406277" y="4802029"/>
                  <a:pt x="4406277" y="4802029"/>
                </a:cubicBezTo>
                <a:cubicBezTo>
                  <a:pt x="4403062" y="4797467"/>
                  <a:pt x="4401668" y="4794286"/>
                  <a:pt x="4402094" y="4792486"/>
                </a:cubicBezTo>
                <a:cubicBezTo>
                  <a:pt x="4402520" y="4790686"/>
                  <a:pt x="4404766" y="4790267"/>
                  <a:pt x="4408833" y="4791230"/>
                </a:cubicBezTo>
                <a:close/>
                <a:moveTo>
                  <a:pt x="4441751" y="4790728"/>
                </a:moveTo>
                <a:lnTo>
                  <a:pt x="4446716" y="4794495"/>
                </a:lnTo>
                <a:cubicBezTo>
                  <a:pt x="4446716" y="4794495"/>
                  <a:pt x="4445699" y="4794255"/>
                  <a:pt x="4443666" y="4793773"/>
                </a:cubicBezTo>
                <a:cubicBezTo>
                  <a:pt x="4442649" y="4793533"/>
                  <a:pt x="4441993" y="4792902"/>
                  <a:pt x="4441698" y="4791881"/>
                </a:cubicBezTo>
                <a:close/>
                <a:moveTo>
                  <a:pt x="4254748" y="4788970"/>
                </a:moveTo>
                <a:cubicBezTo>
                  <a:pt x="4254748" y="4788970"/>
                  <a:pt x="4255764" y="4789210"/>
                  <a:pt x="4257798" y="4789691"/>
                </a:cubicBezTo>
                <a:cubicBezTo>
                  <a:pt x="4259832" y="4790173"/>
                  <a:pt x="4262882" y="4790895"/>
                  <a:pt x="4266950" y="4791858"/>
                </a:cubicBezTo>
                <a:cubicBezTo>
                  <a:pt x="4271017" y="4792820"/>
                  <a:pt x="4273050" y="4793302"/>
                  <a:pt x="4273050" y="4793302"/>
                </a:cubicBezTo>
                <a:lnTo>
                  <a:pt x="4265672" y="4797257"/>
                </a:lnTo>
                <a:close/>
                <a:moveTo>
                  <a:pt x="4435793" y="4786207"/>
                </a:moveTo>
                <a:lnTo>
                  <a:pt x="4441894" y="4787652"/>
                </a:lnTo>
                <a:lnTo>
                  <a:pt x="4441751" y="4790728"/>
                </a:lnTo>
                <a:close/>
                <a:moveTo>
                  <a:pt x="4501841" y="4786161"/>
                </a:moveTo>
                <a:cubicBezTo>
                  <a:pt x="4502857" y="4786401"/>
                  <a:pt x="4504276" y="4787213"/>
                  <a:pt x="4506097" y="4788594"/>
                </a:cubicBezTo>
                <a:cubicBezTo>
                  <a:pt x="4509738" y="4791356"/>
                  <a:pt x="4513165" y="4795019"/>
                  <a:pt x="4516380" y="4799581"/>
                </a:cubicBezTo>
                <a:lnTo>
                  <a:pt x="4540494" y="4833798"/>
                </a:lnTo>
                <a:lnTo>
                  <a:pt x="4534394" y="4832354"/>
                </a:lnTo>
                <a:cubicBezTo>
                  <a:pt x="4527964" y="4823230"/>
                  <a:pt x="4521698" y="4817945"/>
                  <a:pt x="4515597" y="4816501"/>
                </a:cubicBezTo>
                <a:cubicBezTo>
                  <a:pt x="4509496" y="4815057"/>
                  <a:pt x="4508692" y="4813917"/>
                  <a:pt x="4513185" y="4813079"/>
                </a:cubicBezTo>
                <a:cubicBezTo>
                  <a:pt x="4517679" y="4812243"/>
                  <a:pt x="4516497" y="4808161"/>
                  <a:pt x="4509641" y="4800837"/>
                </a:cubicBezTo>
                <a:cubicBezTo>
                  <a:pt x="4502785" y="4793512"/>
                  <a:pt x="4499570" y="4788949"/>
                  <a:pt x="4499996" y="4787150"/>
                </a:cubicBezTo>
                <a:cubicBezTo>
                  <a:pt x="4500209" y="4786250"/>
                  <a:pt x="4500823" y="4785920"/>
                  <a:pt x="4501841" y="4786161"/>
                </a:cubicBezTo>
                <a:close/>
                <a:moveTo>
                  <a:pt x="5097363" y="4784825"/>
                </a:moveTo>
                <a:cubicBezTo>
                  <a:pt x="5092402" y="4784825"/>
                  <a:pt x="5092402" y="4787305"/>
                  <a:pt x="5097363" y="4792266"/>
                </a:cubicBezTo>
                <a:cubicBezTo>
                  <a:pt x="5102324" y="4797227"/>
                  <a:pt x="5107285" y="4799708"/>
                  <a:pt x="5112246" y="4799708"/>
                </a:cubicBezTo>
                <a:lnTo>
                  <a:pt x="5112246" y="4792266"/>
                </a:lnTo>
                <a:cubicBezTo>
                  <a:pt x="5107285" y="4787305"/>
                  <a:pt x="5102324" y="4784825"/>
                  <a:pt x="5097363" y="4784825"/>
                </a:cubicBezTo>
                <a:close/>
                <a:moveTo>
                  <a:pt x="4955976" y="4784825"/>
                </a:moveTo>
                <a:lnTo>
                  <a:pt x="4963418" y="4784825"/>
                </a:lnTo>
                <a:cubicBezTo>
                  <a:pt x="4968379" y="4784825"/>
                  <a:pt x="4973339" y="4787305"/>
                  <a:pt x="4978301" y="4792266"/>
                </a:cubicBezTo>
                <a:cubicBezTo>
                  <a:pt x="4983262" y="4797227"/>
                  <a:pt x="4988222" y="4802188"/>
                  <a:pt x="4993183" y="4807149"/>
                </a:cubicBezTo>
                <a:cubicBezTo>
                  <a:pt x="4993183" y="4812110"/>
                  <a:pt x="4991943" y="4814590"/>
                  <a:pt x="4989463" y="4814590"/>
                </a:cubicBezTo>
                <a:cubicBezTo>
                  <a:pt x="4986983" y="4814590"/>
                  <a:pt x="4985742" y="4812110"/>
                  <a:pt x="4985742" y="4807149"/>
                </a:cubicBezTo>
                <a:cubicBezTo>
                  <a:pt x="4985742" y="4802188"/>
                  <a:pt x="4983262" y="4799708"/>
                  <a:pt x="4978301" y="4799708"/>
                </a:cubicBezTo>
                <a:lnTo>
                  <a:pt x="4963418" y="4792266"/>
                </a:lnTo>
                <a:close/>
                <a:moveTo>
                  <a:pt x="4571198" y="4779558"/>
                </a:moveTo>
                <a:lnTo>
                  <a:pt x="4576465" y="4784825"/>
                </a:lnTo>
                <a:cubicBezTo>
                  <a:pt x="4576465" y="4784825"/>
                  <a:pt x="4575225" y="4783585"/>
                  <a:pt x="4572744" y="4781104"/>
                </a:cubicBezTo>
                <a:close/>
                <a:moveTo>
                  <a:pt x="5677116" y="4779413"/>
                </a:moveTo>
                <a:lnTo>
                  <a:pt x="5679653" y="4780174"/>
                </a:lnTo>
                <a:cubicBezTo>
                  <a:pt x="5683374" y="4782034"/>
                  <a:pt x="5687715" y="4784825"/>
                  <a:pt x="5692676" y="4788545"/>
                </a:cubicBezTo>
                <a:cubicBezTo>
                  <a:pt x="5702597" y="4795987"/>
                  <a:pt x="5707558" y="4802188"/>
                  <a:pt x="5707558" y="4807149"/>
                </a:cubicBezTo>
                <a:cubicBezTo>
                  <a:pt x="5702598" y="4799708"/>
                  <a:pt x="5695156" y="4792266"/>
                  <a:pt x="5685234" y="4784825"/>
                </a:cubicBezTo>
                <a:close/>
                <a:moveTo>
                  <a:pt x="4547174" y="4778360"/>
                </a:moveTo>
                <a:lnTo>
                  <a:pt x="4552358" y="4785717"/>
                </a:lnTo>
                <a:lnTo>
                  <a:pt x="4554141" y="4784825"/>
                </a:lnTo>
                <a:lnTo>
                  <a:pt x="4561582" y="4792266"/>
                </a:lnTo>
                <a:lnTo>
                  <a:pt x="4554141" y="4792266"/>
                </a:lnTo>
                <a:cubicBezTo>
                  <a:pt x="4549180" y="4792266"/>
                  <a:pt x="4546699" y="4791026"/>
                  <a:pt x="4546699" y="4788545"/>
                </a:cubicBezTo>
                <a:lnTo>
                  <a:pt x="4550186" y="4786802"/>
                </a:lnTo>
                <a:lnTo>
                  <a:pt x="4539796" y="4782315"/>
                </a:lnTo>
                <a:close/>
                <a:moveTo>
                  <a:pt x="6660058" y="4777383"/>
                </a:moveTo>
                <a:lnTo>
                  <a:pt x="6667500" y="4784825"/>
                </a:lnTo>
                <a:lnTo>
                  <a:pt x="6660058" y="4784825"/>
                </a:lnTo>
                <a:close/>
                <a:moveTo>
                  <a:pt x="4539258" y="4777383"/>
                </a:moveTo>
                <a:cubicBezTo>
                  <a:pt x="4544219" y="4777383"/>
                  <a:pt x="4546699" y="4777383"/>
                  <a:pt x="4546699" y="4777383"/>
                </a:cubicBezTo>
                <a:cubicBezTo>
                  <a:pt x="4541738" y="4782345"/>
                  <a:pt x="4536778" y="4784825"/>
                  <a:pt x="4531816" y="4784825"/>
                </a:cubicBezTo>
                <a:close/>
                <a:moveTo>
                  <a:pt x="5668303" y="4773560"/>
                </a:moveTo>
                <a:lnTo>
                  <a:pt x="5668491" y="4773663"/>
                </a:lnTo>
                <a:lnTo>
                  <a:pt x="5677116" y="4779413"/>
                </a:lnTo>
                <a:lnTo>
                  <a:pt x="5670351" y="4777383"/>
                </a:lnTo>
                <a:close/>
                <a:moveTo>
                  <a:pt x="6243340" y="4769942"/>
                </a:moveTo>
                <a:cubicBezTo>
                  <a:pt x="6248301" y="4769942"/>
                  <a:pt x="6250781" y="4771183"/>
                  <a:pt x="6250781" y="4773663"/>
                </a:cubicBezTo>
                <a:cubicBezTo>
                  <a:pt x="6250781" y="4776143"/>
                  <a:pt x="6249540" y="4777383"/>
                  <a:pt x="6247060" y="4777383"/>
                </a:cubicBezTo>
                <a:cubicBezTo>
                  <a:pt x="6244580" y="4777383"/>
                  <a:pt x="6243340" y="4774903"/>
                  <a:pt x="6243340" y="4769942"/>
                </a:cubicBezTo>
                <a:close/>
                <a:moveTo>
                  <a:pt x="5022949" y="4769942"/>
                </a:moveTo>
                <a:cubicBezTo>
                  <a:pt x="5022949" y="4769942"/>
                  <a:pt x="5022949" y="4772423"/>
                  <a:pt x="5022949" y="4777383"/>
                </a:cubicBezTo>
                <a:cubicBezTo>
                  <a:pt x="5022949" y="4777383"/>
                  <a:pt x="5025429" y="4777383"/>
                  <a:pt x="5030390" y="4777383"/>
                </a:cubicBezTo>
                <a:lnTo>
                  <a:pt x="5030390" y="4769942"/>
                </a:lnTo>
                <a:cubicBezTo>
                  <a:pt x="5025429" y="4769942"/>
                  <a:pt x="5022949" y="4769942"/>
                  <a:pt x="5022949" y="4769942"/>
                </a:cubicBezTo>
                <a:close/>
                <a:moveTo>
                  <a:pt x="4881562" y="4769942"/>
                </a:moveTo>
                <a:lnTo>
                  <a:pt x="4881562" y="4777383"/>
                </a:lnTo>
                <a:cubicBezTo>
                  <a:pt x="4886524" y="4777383"/>
                  <a:pt x="4889004" y="4777383"/>
                  <a:pt x="4889004" y="4777383"/>
                </a:cubicBezTo>
                <a:lnTo>
                  <a:pt x="4889004" y="4773388"/>
                </a:lnTo>
                <a:lnTo>
                  <a:pt x="4884462" y="4769942"/>
                </a:lnTo>
                <a:close/>
                <a:moveTo>
                  <a:pt x="4442520" y="4769942"/>
                </a:moveTo>
                <a:cubicBezTo>
                  <a:pt x="4442520" y="4769942"/>
                  <a:pt x="4442520" y="4772423"/>
                  <a:pt x="4442520" y="4777383"/>
                </a:cubicBezTo>
                <a:cubicBezTo>
                  <a:pt x="4437559" y="4777383"/>
                  <a:pt x="4435078" y="4777383"/>
                  <a:pt x="4435078" y="4777383"/>
                </a:cubicBezTo>
                <a:close/>
                <a:moveTo>
                  <a:pt x="4593208" y="4764361"/>
                </a:moveTo>
                <a:lnTo>
                  <a:pt x="4587400" y="4767846"/>
                </a:lnTo>
                <a:lnTo>
                  <a:pt x="4590663" y="4771549"/>
                </a:lnTo>
                <a:cubicBezTo>
                  <a:pt x="4591844" y="4775629"/>
                  <a:pt x="4596503" y="4778633"/>
                  <a:pt x="4604637" y="4780558"/>
                </a:cubicBezTo>
                <a:cubicBezTo>
                  <a:pt x="4608704" y="4781521"/>
                  <a:pt x="4610311" y="4783802"/>
                  <a:pt x="4609459" y="4787402"/>
                </a:cubicBezTo>
                <a:cubicBezTo>
                  <a:pt x="4608607" y="4791001"/>
                  <a:pt x="4612249" y="4793763"/>
                  <a:pt x="4620383" y="4795689"/>
                </a:cubicBezTo>
                <a:cubicBezTo>
                  <a:pt x="4624450" y="4796652"/>
                  <a:pt x="4626483" y="4797133"/>
                  <a:pt x="4626483" y="4797133"/>
                </a:cubicBezTo>
                <a:cubicBezTo>
                  <a:pt x="4626483" y="4797133"/>
                  <a:pt x="4624876" y="4794852"/>
                  <a:pt x="4621661" y="4790290"/>
                </a:cubicBezTo>
                <a:lnTo>
                  <a:pt x="4622602" y="4786314"/>
                </a:lnTo>
                <a:lnTo>
                  <a:pt x="4621113" y="4784825"/>
                </a:lnTo>
                <a:lnTo>
                  <a:pt x="4606230" y="4777383"/>
                </a:lnTo>
                <a:cubicBezTo>
                  <a:pt x="4601270" y="4769942"/>
                  <a:pt x="4596929" y="4765601"/>
                  <a:pt x="4593208" y="4764361"/>
                </a:cubicBezTo>
                <a:close/>
                <a:moveTo>
                  <a:pt x="4531428" y="4763229"/>
                </a:moveTo>
                <a:cubicBezTo>
                  <a:pt x="4530576" y="4766829"/>
                  <a:pt x="4530150" y="4768629"/>
                  <a:pt x="4530150" y="4768629"/>
                </a:cubicBezTo>
                <a:cubicBezTo>
                  <a:pt x="4530150" y="4768629"/>
                  <a:pt x="4529346" y="4767488"/>
                  <a:pt x="4527738" y="4765207"/>
                </a:cubicBezTo>
                <a:cubicBezTo>
                  <a:pt x="4526131" y="4762926"/>
                  <a:pt x="4527360" y="4762266"/>
                  <a:pt x="4531428" y="4763229"/>
                </a:cubicBezTo>
                <a:close/>
                <a:moveTo>
                  <a:pt x="4241558" y="4763039"/>
                </a:moveTo>
                <a:cubicBezTo>
                  <a:pt x="4241558" y="4763039"/>
                  <a:pt x="4242575" y="4763280"/>
                  <a:pt x="4244608" y="4763761"/>
                </a:cubicBezTo>
                <a:cubicBezTo>
                  <a:pt x="4246641" y="4764243"/>
                  <a:pt x="4245199" y="4765803"/>
                  <a:pt x="4240280" y="4768439"/>
                </a:cubicBezTo>
                <a:cubicBezTo>
                  <a:pt x="4240280" y="4768439"/>
                  <a:pt x="4240493" y="4767539"/>
                  <a:pt x="4240919" y="4765739"/>
                </a:cubicBezTo>
                <a:cubicBezTo>
                  <a:pt x="4241345" y="4763939"/>
                  <a:pt x="4241558" y="4763039"/>
                  <a:pt x="4241558" y="4763039"/>
                </a:cubicBezTo>
                <a:close/>
                <a:moveTo>
                  <a:pt x="6503789" y="4762500"/>
                </a:moveTo>
                <a:cubicBezTo>
                  <a:pt x="6508750" y="4762500"/>
                  <a:pt x="6516192" y="4764981"/>
                  <a:pt x="6526113" y="4769942"/>
                </a:cubicBezTo>
                <a:cubicBezTo>
                  <a:pt x="6531074" y="4779864"/>
                  <a:pt x="6534795" y="4784825"/>
                  <a:pt x="6537275" y="4784825"/>
                </a:cubicBezTo>
                <a:cubicBezTo>
                  <a:pt x="6539755" y="4784825"/>
                  <a:pt x="6540996" y="4786065"/>
                  <a:pt x="6540996" y="4788545"/>
                </a:cubicBezTo>
                <a:cubicBezTo>
                  <a:pt x="6540996" y="4791026"/>
                  <a:pt x="6547196" y="4798467"/>
                  <a:pt x="6559599" y="4810870"/>
                </a:cubicBezTo>
                <a:cubicBezTo>
                  <a:pt x="6572002" y="4823272"/>
                  <a:pt x="6576962" y="4829473"/>
                  <a:pt x="6574482" y="4829473"/>
                </a:cubicBezTo>
                <a:cubicBezTo>
                  <a:pt x="6572002" y="4829473"/>
                  <a:pt x="6560840" y="4819552"/>
                  <a:pt x="6540996" y="4799708"/>
                </a:cubicBezTo>
                <a:cubicBezTo>
                  <a:pt x="6536035" y="4794747"/>
                  <a:pt x="6531074" y="4789786"/>
                  <a:pt x="6526113" y="4784825"/>
                </a:cubicBezTo>
                <a:cubicBezTo>
                  <a:pt x="6521152" y="4779864"/>
                  <a:pt x="6517431" y="4777383"/>
                  <a:pt x="6514951" y="4777383"/>
                </a:cubicBezTo>
                <a:cubicBezTo>
                  <a:pt x="6512471" y="4777383"/>
                  <a:pt x="6508750" y="4774903"/>
                  <a:pt x="6503789" y="4769942"/>
                </a:cubicBezTo>
                <a:close/>
                <a:moveTo>
                  <a:pt x="5543847" y="4762500"/>
                </a:moveTo>
                <a:lnTo>
                  <a:pt x="5551289" y="4769942"/>
                </a:lnTo>
                <a:cubicBezTo>
                  <a:pt x="5561210" y="4779864"/>
                  <a:pt x="5568652" y="4784825"/>
                  <a:pt x="5573613" y="4784825"/>
                </a:cubicBezTo>
                <a:lnTo>
                  <a:pt x="5581054" y="4792266"/>
                </a:lnTo>
                <a:cubicBezTo>
                  <a:pt x="5586016" y="4792266"/>
                  <a:pt x="5588496" y="4794747"/>
                  <a:pt x="5588496" y="4799708"/>
                </a:cubicBezTo>
                <a:lnTo>
                  <a:pt x="5595937" y="4799708"/>
                </a:lnTo>
                <a:lnTo>
                  <a:pt x="5603379" y="4799708"/>
                </a:lnTo>
                <a:cubicBezTo>
                  <a:pt x="5568652" y="4774903"/>
                  <a:pt x="5548809" y="4762500"/>
                  <a:pt x="5543847" y="4762500"/>
                </a:cubicBezTo>
                <a:close/>
                <a:moveTo>
                  <a:pt x="5484316" y="4762500"/>
                </a:moveTo>
                <a:lnTo>
                  <a:pt x="5478910" y="4766105"/>
                </a:lnTo>
                <a:lnTo>
                  <a:pt x="5479383" y="4766777"/>
                </a:lnTo>
                <a:lnTo>
                  <a:pt x="5491758" y="4777383"/>
                </a:lnTo>
                <a:cubicBezTo>
                  <a:pt x="5496719" y="4777383"/>
                  <a:pt x="5500440" y="4778624"/>
                  <a:pt x="5502920" y="4781104"/>
                </a:cubicBezTo>
                <a:cubicBezTo>
                  <a:pt x="5505400" y="4783585"/>
                  <a:pt x="5506640" y="4784825"/>
                  <a:pt x="5506640" y="4784825"/>
                </a:cubicBezTo>
                <a:cubicBezTo>
                  <a:pt x="5506640" y="4784825"/>
                  <a:pt x="5511602" y="4787305"/>
                  <a:pt x="5521523" y="4792266"/>
                </a:cubicBezTo>
                <a:cubicBezTo>
                  <a:pt x="5531445" y="4802188"/>
                  <a:pt x="5538886" y="4807149"/>
                  <a:pt x="5543847" y="4807149"/>
                </a:cubicBezTo>
                <a:lnTo>
                  <a:pt x="5528965" y="4792266"/>
                </a:lnTo>
                <a:cubicBezTo>
                  <a:pt x="5519043" y="4787305"/>
                  <a:pt x="5511602" y="4779864"/>
                  <a:pt x="5506640" y="4769942"/>
                </a:cubicBezTo>
                <a:lnTo>
                  <a:pt x="5499199" y="4762500"/>
                </a:lnTo>
                <a:cubicBezTo>
                  <a:pt x="5499199" y="4767462"/>
                  <a:pt x="5496719" y="4768702"/>
                  <a:pt x="5491758" y="4766221"/>
                </a:cubicBezTo>
                <a:cubicBezTo>
                  <a:pt x="5486796" y="4763741"/>
                  <a:pt x="5484316" y="4762500"/>
                  <a:pt x="5484316" y="4762500"/>
                </a:cubicBezTo>
                <a:close/>
                <a:moveTo>
                  <a:pt x="5037832" y="4762500"/>
                </a:moveTo>
                <a:lnTo>
                  <a:pt x="5045273" y="4777383"/>
                </a:lnTo>
                <a:cubicBezTo>
                  <a:pt x="5055195" y="4782345"/>
                  <a:pt x="5060156" y="4784825"/>
                  <a:pt x="5060156" y="4784825"/>
                </a:cubicBezTo>
                <a:lnTo>
                  <a:pt x="5052715" y="4777383"/>
                </a:lnTo>
                <a:cubicBezTo>
                  <a:pt x="5047753" y="4777383"/>
                  <a:pt x="5045273" y="4776143"/>
                  <a:pt x="5045273" y="4773663"/>
                </a:cubicBezTo>
                <a:cubicBezTo>
                  <a:pt x="5045273" y="4771183"/>
                  <a:pt x="5042793" y="4767462"/>
                  <a:pt x="5037832" y="4762500"/>
                </a:cubicBezTo>
                <a:close/>
                <a:moveTo>
                  <a:pt x="4379505" y="4758630"/>
                </a:moveTo>
                <a:cubicBezTo>
                  <a:pt x="4380522" y="4758870"/>
                  <a:pt x="4381835" y="4760131"/>
                  <a:pt x="4383442" y="4762413"/>
                </a:cubicBezTo>
                <a:lnTo>
                  <a:pt x="4382164" y="4767812"/>
                </a:lnTo>
                <a:cubicBezTo>
                  <a:pt x="4382164" y="4767812"/>
                  <a:pt x="4381361" y="4766671"/>
                  <a:pt x="4379753" y="4764390"/>
                </a:cubicBezTo>
                <a:cubicBezTo>
                  <a:pt x="4378146" y="4762109"/>
                  <a:pt x="4377342" y="4760969"/>
                  <a:pt x="4377342" y="4760969"/>
                </a:cubicBezTo>
                <a:cubicBezTo>
                  <a:pt x="4377768" y="4759168"/>
                  <a:pt x="4378489" y="4758389"/>
                  <a:pt x="4379505" y="4758630"/>
                </a:cubicBezTo>
                <a:close/>
                <a:moveTo>
                  <a:pt x="4410401" y="4757390"/>
                </a:moveTo>
                <a:cubicBezTo>
                  <a:pt x="4414468" y="4758353"/>
                  <a:pt x="4415059" y="4760393"/>
                  <a:pt x="4412174" y="4763511"/>
                </a:cubicBezTo>
                <a:cubicBezTo>
                  <a:pt x="4409289" y="4766629"/>
                  <a:pt x="4409878" y="4768670"/>
                  <a:pt x="4413946" y="4769633"/>
                </a:cubicBezTo>
                <a:lnTo>
                  <a:pt x="4407845" y="4768189"/>
                </a:lnTo>
                <a:cubicBezTo>
                  <a:pt x="4407845" y="4768189"/>
                  <a:pt x="4408271" y="4766389"/>
                  <a:pt x="4409123" y="4762789"/>
                </a:cubicBezTo>
                <a:cubicBezTo>
                  <a:pt x="4409975" y="4759189"/>
                  <a:pt x="4410401" y="4757390"/>
                  <a:pt x="4410401" y="4757390"/>
                </a:cubicBezTo>
                <a:close/>
                <a:moveTo>
                  <a:pt x="5067597" y="4755059"/>
                </a:moveTo>
                <a:cubicBezTo>
                  <a:pt x="5052715" y="4755059"/>
                  <a:pt x="5053955" y="4761260"/>
                  <a:pt x="5071318" y="4773663"/>
                </a:cubicBezTo>
                <a:cubicBezTo>
                  <a:pt x="5088681" y="4786065"/>
                  <a:pt x="5097363" y="4787305"/>
                  <a:pt x="5097363" y="4777383"/>
                </a:cubicBezTo>
                <a:cubicBezTo>
                  <a:pt x="5097363" y="4777383"/>
                  <a:pt x="5092402" y="4774903"/>
                  <a:pt x="5082480" y="4769942"/>
                </a:cubicBezTo>
                <a:cubicBezTo>
                  <a:pt x="5077519" y="4769942"/>
                  <a:pt x="5075039" y="4768702"/>
                  <a:pt x="5075039" y="4766221"/>
                </a:cubicBezTo>
                <a:cubicBezTo>
                  <a:pt x="5075039" y="4763741"/>
                  <a:pt x="5075039" y="4760020"/>
                  <a:pt x="5075039" y="4755059"/>
                </a:cubicBezTo>
                <a:cubicBezTo>
                  <a:pt x="5070078" y="4755059"/>
                  <a:pt x="5067597" y="4755059"/>
                  <a:pt x="5067597" y="4755059"/>
                </a:cubicBezTo>
                <a:close/>
                <a:moveTo>
                  <a:pt x="4573236" y="4750426"/>
                </a:moveTo>
                <a:lnTo>
                  <a:pt x="4577968" y="4757140"/>
                </a:lnTo>
                <a:lnTo>
                  <a:pt x="4580185" y="4759656"/>
                </a:lnTo>
                <a:lnTo>
                  <a:pt x="4580185" y="4755059"/>
                </a:lnTo>
                <a:close/>
                <a:moveTo>
                  <a:pt x="4496101" y="4749166"/>
                </a:moveTo>
                <a:cubicBezTo>
                  <a:pt x="4499317" y="4753728"/>
                  <a:pt x="4500924" y="4756009"/>
                  <a:pt x="4500924" y="4756009"/>
                </a:cubicBezTo>
                <a:lnTo>
                  <a:pt x="4488723" y="4753121"/>
                </a:lnTo>
                <a:close/>
                <a:moveTo>
                  <a:pt x="4515682" y="4748098"/>
                </a:moveTo>
                <a:cubicBezTo>
                  <a:pt x="4515682" y="4748098"/>
                  <a:pt x="4517715" y="4748579"/>
                  <a:pt x="4521782" y="4749542"/>
                </a:cubicBezTo>
                <a:cubicBezTo>
                  <a:pt x="4525850" y="4750505"/>
                  <a:pt x="4527883" y="4750986"/>
                  <a:pt x="4527883" y="4750986"/>
                </a:cubicBezTo>
                <a:lnTo>
                  <a:pt x="4520504" y="4754942"/>
                </a:lnTo>
                <a:cubicBezTo>
                  <a:pt x="4516437" y="4753979"/>
                  <a:pt x="4514617" y="4752598"/>
                  <a:pt x="4515043" y="4750798"/>
                </a:cubicBezTo>
                <a:cubicBezTo>
                  <a:pt x="4515469" y="4748999"/>
                  <a:pt x="4515682" y="4748098"/>
                  <a:pt x="4515682" y="4748098"/>
                </a:cubicBezTo>
                <a:close/>
                <a:moveTo>
                  <a:pt x="6622851" y="4747618"/>
                </a:moveTo>
                <a:lnTo>
                  <a:pt x="6637734" y="4762500"/>
                </a:lnTo>
                <a:lnTo>
                  <a:pt x="6630292" y="4762500"/>
                </a:lnTo>
                <a:close/>
                <a:moveTo>
                  <a:pt x="4993183" y="4747618"/>
                </a:moveTo>
                <a:lnTo>
                  <a:pt x="5015508" y="4769942"/>
                </a:lnTo>
                <a:lnTo>
                  <a:pt x="5008066" y="4755059"/>
                </a:lnTo>
                <a:cubicBezTo>
                  <a:pt x="4998145" y="4750098"/>
                  <a:pt x="4993183" y="4747618"/>
                  <a:pt x="4993183" y="4747618"/>
                </a:cubicBezTo>
                <a:close/>
                <a:moveTo>
                  <a:pt x="4505772" y="4747618"/>
                </a:moveTo>
                <a:cubicBezTo>
                  <a:pt x="4508252" y="4747618"/>
                  <a:pt x="4509492" y="4750098"/>
                  <a:pt x="4509492" y="4755059"/>
                </a:cubicBezTo>
                <a:cubicBezTo>
                  <a:pt x="4509492" y="4760020"/>
                  <a:pt x="4509492" y="4762500"/>
                  <a:pt x="4509492" y="4762500"/>
                </a:cubicBezTo>
                <a:cubicBezTo>
                  <a:pt x="4504531" y="4762500"/>
                  <a:pt x="4502051" y="4760020"/>
                  <a:pt x="4502051" y="4755059"/>
                </a:cubicBezTo>
                <a:cubicBezTo>
                  <a:pt x="4502051" y="4750098"/>
                  <a:pt x="4503291" y="4747618"/>
                  <a:pt x="4505772" y="4747618"/>
                </a:cubicBezTo>
                <a:close/>
                <a:moveTo>
                  <a:pt x="4923686" y="4745093"/>
                </a:moveTo>
                <a:lnTo>
                  <a:pt x="4925281" y="4746687"/>
                </a:lnTo>
                <a:cubicBezTo>
                  <a:pt x="4925900" y="4747308"/>
                  <a:pt x="4926211" y="4747618"/>
                  <a:pt x="4926211" y="4747618"/>
                </a:cubicBezTo>
                <a:close/>
                <a:moveTo>
                  <a:pt x="4452119" y="4744456"/>
                </a:moveTo>
                <a:lnTo>
                  <a:pt x="4458219" y="4745900"/>
                </a:lnTo>
                <a:lnTo>
                  <a:pt x="4456941" y="4751300"/>
                </a:lnTo>
                <a:cubicBezTo>
                  <a:pt x="4452874" y="4750338"/>
                  <a:pt x="4451267" y="4748056"/>
                  <a:pt x="4452119" y="4744456"/>
                </a:cubicBezTo>
                <a:close/>
                <a:moveTo>
                  <a:pt x="4697387" y="4743897"/>
                </a:moveTo>
                <a:lnTo>
                  <a:pt x="4689909" y="4746889"/>
                </a:lnTo>
                <a:lnTo>
                  <a:pt x="4696708" y="4749979"/>
                </a:lnTo>
                <a:lnTo>
                  <a:pt x="4695527" y="4747618"/>
                </a:lnTo>
                <a:lnTo>
                  <a:pt x="4698872" y="4750963"/>
                </a:lnTo>
                <a:lnTo>
                  <a:pt x="4701550" y="4752180"/>
                </a:lnTo>
                <a:lnTo>
                  <a:pt x="4697995" y="4744071"/>
                </a:lnTo>
                <a:close/>
                <a:moveTo>
                  <a:pt x="4810878" y="4741420"/>
                </a:moveTo>
                <a:lnTo>
                  <a:pt x="4812931" y="4744333"/>
                </a:lnTo>
                <a:lnTo>
                  <a:pt x="4812620" y="4745648"/>
                </a:lnTo>
                <a:lnTo>
                  <a:pt x="4814590" y="4747618"/>
                </a:lnTo>
                <a:cubicBezTo>
                  <a:pt x="4819551" y="4747618"/>
                  <a:pt x="4823272" y="4747618"/>
                  <a:pt x="4825752" y="4747618"/>
                </a:cubicBezTo>
                <a:cubicBezTo>
                  <a:pt x="4828232" y="4747618"/>
                  <a:pt x="4829472" y="4748858"/>
                  <a:pt x="4829472" y="4751338"/>
                </a:cubicBezTo>
                <a:cubicBezTo>
                  <a:pt x="4829472" y="4753819"/>
                  <a:pt x="4829472" y="4755059"/>
                  <a:pt x="4829472" y="4755059"/>
                </a:cubicBezTo>
                <a:cubicBezTo>
                  <a:pt x="4834434" y="4755059"/>
                  <a:pt x="4836914" y="4755059"/>
                  <a:pt x="4836914" y="4755059"/>
                </a:cubicBezTo>
                <a:lnTo>
                  <a:pt x="4829472" y="4747618"/>
                </a:lnTo>
                <a:close/>
                <a:moveTo>
                  <a:pt x="4725587" y="4740764"/>
                </a:moveTo>
                <a:lnTo>
                  <a:pt x="4728820" y="4747231"/>
                </a:lnTo>
                <a:lnTo>
                  <a:pt x="4729289" y="4747342"/>
                </a:lnTo>
                <a:lnTo>
                  <a:pt x="4730929" y="4745702"/>
                </a:lnTo>
                <a:lnTo>
                  <a:pt x="4730012" y="4742536"/>
                </a:lnTo>
                <a:lnTo>
                  <a:pt x="4727260" y="4741160"/>
                </a:lnTo>
                <a:close/>
                <a:moveTo>
                  <a:pt x="6213574" y="4740176"/>
                </a:moveTo>
                <a:lnTo>
                  <a:pt x="6221015" y="4740176"/>
                </a:lnTo>
                <a:cubicBezTo>
                  <a:pt x="6235898" y="4755059"/>
                  <a:pt x="6238378" y="4762500"/>
                  <a:pt x="6228457" y="4762500"/>
                </a:cubicBezTo>
                <a:cubicBezTo>
                  <a:pt x="6228457" y="4757540"/>
                  <a:pt x="6227216" y="4755059"/>
                  <a:pt x="6224736" y="4755059"/>
                </a:cubicBezTo>
                <a:cubicBezTo>
                  <a:pt x="6222256" y="4755059"/>
                  <a:pt x="6221015" y="4752579"/>
                  <a:pt x="6221015" y="4747618"/>
                </a:cubicBezTo>
                <a:close/>
                <a:moveTo>
                  <a:pt x="5461992" y="4740176"/>
                </a:moveTo>
                <a:lnTo>
                  <a:pt x="5461992" y="4742099"/>
                </a:lnTo>
                <a:lnTo>
                  <a:pt x="5463613" y="4744398"/>
                </a:lnTo>
                <a:lnTo>
                  <a:pt x="5465586" y="4751212"/>
                </a:lnTo>
                <a:lnTo>
                  <a:pt x="5469433" y="4755059"/>
                </a:lnTo>
                <a:lnTo>
                  <a:pt x="5469433" y="4747618"/>
                </a:lnTo>
                <a:cubicBezTo>
                  <a:pt x="5469433" y="4747618"/>
                  <a:pt x="5468193" y="4746378"/>
                  <a:pt x="5465713" y="4743897"/>
                </a:cubicBezTo>
                <a:cubicBezTo>
                  <a:pt x="5463233" y="4741417"/>
                  <a:pt x="5461992" y="4740176"/>
                  <a:pt x="5461992" y="4740176"/>
                </a:cubicBezTo>
                <a:close/>
                <a:moveTo>
                  <a:pt x="4918769" y="4740176"/>
                </a:moveTo>
                <a:cubicBezTo>
                  <a:pt x="4918769" y="4740176"/>
                  <a:pt x="4920010" y="4741417"/>
                  <a:pt x="4922490" y="4743897"/>
                </a:cubicBezTo>
                <a:lnTo>
                  <a:pt x="4923686" y="4745093"/>
                </a:lnTo>
                <a:close/>
                <a:moveTo>
                  <a:pt x="4844355" y="4740176"/>
                </a:moveTo>
                <a:lnTo>
                  <a:pt x="4844355" y="4747618"/>
                </a:lnTo>
                <a:cubicBezTo>
                  <a:pt x="4844355" y="4747618"/>
                  <a:pt x="4845596" y="4747618"/>
                  <a:pt x="4848076" y="4747618"/>
                </a:cubicBezTo>
                <a:cubicBezTo>
                  <a:pt x="4850556" y="4747618"/>
                  <a:pt x="4851797" y="4746378"/>
                  <a:pt x="4851797" y="4743897"/>
                </a:cubicBezTo>
                <a:cubicBezTo>
                  <a:pt x="4851797" y="4741417"/>
                  <a:pt x="4849317" y="4740176"/>
                  <a:pt x="4844355" y="4740176"/>
                </a:cubicBezTo>
                <a:close/>
                <a:moveTo>
                  <a:pt x="4567628" y="4740176"/>
                </a:moveTo>
                <a:lnTo>
                  <a:pt x="4569024" y="4741146"/>
                </a:lnTo>
                <a:lnTo>
                  <a:pt x="4569024" y="4740176"/>
                </a:lnTo>
                <a:close/>
                <a:moveTo>
                  <a:pt x="4382454" y="4739371"/>
                </a:moveTo>
                <a:cubicBezTo>
                  <a:pt x="4382454" y="4739371"/>
                  <a:pt x="4383471" y="4739611"/>
                  <a:pt x="4385505" y="4740093"/>
                </a:cubicBezTo>
                <a:cubicBezTo>
                  <a:pt x="4387538" y="4740574"/>
                  <a:pt x="4388128" y="4742615"/>
                  <a:pt x="4387276" y="4746214"/>
                </a:cubicBezTo>
                <a:close/>
                <a:moveTo>
                  <a:pt x="4980161" y="4736456"/>
                </a:moveTo>
                <a:cubicBezTo>
                  <a:pt x="4978921" y="4736456"/>
                  <a:pt x="4978301" y="4737696"/>
                  <a:pt x="4978301" y="4740176"/>
                </a:cubicBezTo>
                <a:cubicBezTo>
                  <a:pt x="4978301" y="4745138"/>
                  <a:pt x="4980781" y="4747618"/>
                  <a:pt x="4985742" y="4747618"/>
                </a:cubicBezTo>
                <a:lnTo>
                  <a:pt x="4985742" y="4740176"/>
                </a:lnTo>
                <a:cubicBezTo>
                  <a:pt x="4983261" y="4737696"/>
                  <a:pt x="4981401" y="4736456"/>
                  <a:pt x="4980161" y="4736456"/>
                </a:cubicBezTo>
                <a:close/>
                <a:moveTo>
                  <a:pt x="5453826" y="4732252"/>
                </a:moveTo>
                <a:lnTo>
                  <a:pt x="5454278" y="4732735"/>
                </a:lnTo>
                <a:lnTo>
                  <a:pt x="5454551" y="4732735"/>
                </a:lnTo>
                <a:close/>
                <a:moveTo>
                  <a:pt x="4471204" y="4731868"/>
                </a:moveTo>
                <a:cubicBezTo>
                  <a:pt x="4473238" y="4732350"/>
                  <a:pt x="4473829" y="4734391"/>
                  <a:pt x="4472977" y="4737990"/>
                </a:cubicBezTo>
                <a:cubicBezTo>
                  <a:pt x="4472977" y="4737990"/>
                  <a:pt x="4472173" y="4736849"/>
                  <a:pt x="4470565" y="4734568"/>
                </a:cubicBezTo>
                <a:cubicBezTo>
                  <a:pt x="4468958" y="4732288"/>
                  <a:pt x="4469171" y="4731387"/>
                  <a:pt x="4471204" y="4731868"/>
                </a:cubicBezTo>
                <a:close/>
                <a:moveTo>
                  <a:pt x="5447548" y="4731858"/>
                </a:moveTo>
                <a:lnTo>
                  <a:pt x="5447109" y="4732735"/>
                </a:lnTo>
                <a:lnTo>
                  <a:pt x="5448271" y="4732735"/>
                </a:lnTo>
                <a:close/>
                <a:moveTo>
                  <a:pt x="4854648" y="4731399"/>
                </a:moveTo>
                <a:lnTo>
                  <a:pt x="4865571" y="4739687"/>
                </a:lnTo>
                <a:lnTo>
                  <a:pt x="4865723" y="4743232"/>
                </a:lnTo>
                <a:close/>
                <a:moveTo>
                  <a:pt x="4787797" y="4731239"/>
                </a:moveTo>
                <a:lnTo>
                  <a:pt x="4792265" y="4740176"/>
                </a:lnTo>
                <a:cubicBezTo>
                  <a:pt x="4794746" y="4742657"/>
                  <a:pt x="4795987" y="4743278"/>
                  <a:pt x="4795987" y="4742037"/>
                </a:cubicBezTo>
                <a:lnTo>
                  <a:pt x="4793012" y="4734602"/>
                </a:lnTo>
                <a:close/>
                <a:moveTo>
                  <a:pt x="4538131" y="4729802"/>
                </a:moveTo>
                <a:lnTo>
                  <a:pt x="4535538" y="4740177"/>
                </a:lnTo>
                <a:cubicBezTo>
                  <a:pt x="4538018" y="4745138"/>
                  <a:pt x="4544219" y="4750099"/>
                  <a:pt x="4554141" y="4755059"/>
                </a:cubicBezTo>
                <a:lnTo>
                  <a:pt x="4560294" y="4755059"/>
                </a:lnTo>
                <a:lnTo>
                  <a:pt x="4549381" y="4741820"/>
                </a:lnTo>
                <a:cubicBezTo>
                  <a:pt x="4542525" y="4734495"/>
                  <a:pt x="4539096" y="4730833"/>
                  <a:pt x="4539096" y="4730833"/>
                </a:cubicBezTo>
                <a:close/>
                <a:moveTo>
                  <a:pt x="4436372" y="4729325"/>
                </a:moveTo>
                <a:lnTo>
                  <a:pt x="4442473" y="4730769"/>
                </a:lnTo>
                <a:lnTo>
                  <a:pt x="4441195" y="4736169"/>
                </a:lnTo>
                <a:close/>
                <a:moveTo>
                  <a:pt x="4179562" y="4725557"/>
                </a:moveTo>
                <a:cubicBezTo>
                  <a:pt x="4179562" y="4725557"/>
                  <a:pt x="4181595" y="4726038"/>
                  <a:pt x="4185662" y="4727001"/>
                </a:cubicBezTo>
                <a:cubicBezTo>
                  <a:pt x="4185662" y="4727001"/>
                  <a:pt x="4185236" y="4728801"/>
                  <a:pt x="4184384" y="4732401"/>
                </a:cubicBezTo>
                <a:close/>
                <a:moveTo>
                  <a:pt x="6596806" y="4725293"/>
                </a:moveTo>
                <a:cubicBezTo>
                  <a:pt x="6599286" y="4725293"/>
                  <a:pt x="6600527" y="4727774"/>
                  <a:pt x="6600527" y="4732735"/>
                </a:cubicBezTo>
                <a:cubicBezTo>
                  <a:pt x="6595566" y="4732735"/>
                  <a:pt x="6593086" y="4731495"/>
                  <a:pt x="6593086" y="4729014"/>
                </a:cubicBezTo>
                <a:cubicBezTo>
                  <a:pt x="6593086" y="4726534"/>
                  <a:pt x="6594326" y="4725293"/>
                  <a:pt x="6596806" y="4725293"/>
                </a:cubicBezTo>
                <a:close/>
                <a:moveTo>
                  <a:pt x="4996904" y="4725293"/>
                </a:moveTo>
                <a:cubicBezTo>
                  <a:pt x="4994424" y="4725293"/>
                  <a:pt x="4995663" y="4727774"/>
                  <a:pt x="5000625" y="4732735"/>
                </a:cubicBezTo>
                <a:lnTo>
                  <a:pt x="5000625" y="4725293"/>
                </a:lnTo>
                <a:cubicBezTo>
                  <a:pt x="5000625" y="4725293"/>
                  <a:pt x="4999384" y="4725293"/>
                  <a:pt x="4996904" y="4725293"/>
                </a:cubicBezTo>
                <a:close/>
                <a:moveTo>
                  <a:pt x="4807148" y="4725293"/>
                </a:moveTo>
                <a:lnTo>
                  <a:pt x="4799738" y="4732704"/>
                </a:lnTo>
                <a:lnTo>
                  <a:pt x="4800385" y="4733074"/>
                </a:lnTo>
                <a:lnTo>
                  <a:pt x="4807148" y="4736456"/>
                </a:lnTo>
                <a:cubicBezTo>
                  <a:pt x="4807148" y="4733975"/>
                  <a:pt x="4807148" y="4730255"/>
                  <a:pt x="4807148" y="4725293"/>
                </a:cubicBezTo>
                <a:close/>
                <a:moveTo>
                  <a:pt x="4199142" y="4724490"/>
                </a:moveTo>
                <a:lnTo>
                  <a:pt x="4217444" y="4728822"/>
                </a:lnTo>
                <a:cubicBezTo>
                  <a:pt x="4230305" y="4747072"/>
                  <a:pt x="4236735" y="4756196"/>
                  <a:pt x="4236735" y="4756196"/>
                </a:cubicBezTo>
                <a:lnTo>
                  <a:pt x="4224533" y="4753308"/>
                </a:lnTo>
                <a:cubicBezTo>
                  <a:pt x="4221318" y="4748746"/>
                  <a:pt x="4219924" y="4745565"/>
                  <a:pt x="4220350" y="4743764"/>
                </a:cubicBezTo>
                <a:cubicBezTo>
                  <a:pt x="4220776" y="4741965"/>
                  <a:pt x="4217348" y="4738302"/>
                  <a:pt x="4210066" y="4732777"/>
                </a:cubicBezTo>
                <a:cubicBezTo>
                  <a:pt x="4202784" y="4727253"/>
                  <a:pt x="4199142" y="4724490"/>
                  <a:pt x="4199142" y="4724490"/>
                </a:cubicBezTo>
                <a:close/>
                <a:moveTo>
                  <a:pt x="4457231" y="4722859"/>
                </a:moveTo>
                <a:lnTo>
                  <a:pt x="4463331" y="4724303"/>
                </a:lnTo>
                <a:cubicBezTo>
                  <a:pt x="4467398" y="4725265"/>
                  <a:pt x="4469432" y="4725747"/>
                  <a:pt x="4469432" y="4725747"/>
                </a:cubicBezTo>
                <a:cubicBezTo>
                  <a:pt x="4469432" y="4725747"/>
                  <a:pt x="4466972" y="4727065"/>
                  <a:pt x="4462053" y="4729702"/>
                </a:cubicBezTo>
                <a:cubicBezTo>
                  <a:pt x="4462053" y="4729702"/>
                  <a:pt x="4460446" y="4727422"/>
                  <a:pt x="4457231" y="4722859"/>
                </a:cubicBezTo>
                <a:close/>
                <a:moveTo>
                  <a:pt x="4360607" y="4722795"/>
                </a:moveTo>
                <a:lnTo>
                  <a:pt x="4365430" y="4729639"/>
                </a:lnTo>
                <a:cubicBezTo>
                  <a:pt x="4360510" y="4732276"/>
                  <a:pt x="4358264" y="4732695"/>
                  <a:pt x="4358690" y="4730894"/>
                </a:cubicBezTo>
                <a:cubicBezTo>
                  <a:pt x="4359116" y="4729095"/>
                  <a:pt x="4359755" y="4726395"/>
                  <a:pt x="4360607" y="4722795"/>
                </a:cubicBezTo>
                <a:close/>
                <a:moveTo>
                  <a:pt x="4445029" y="4719970"/>
                </a:moveTo>
                <a:cubicBezTo>
                  <a:pt x="4455527" y="4730059"/>
                  <a:pt x="4467631" y="4742427"/>
                  <a:pt x="4481344" y="4757077"/>
                </a:cubicBezTo>
                <a:cubicBezTo>
                  <a:pt x="4486922" y="4769800"/>
                  <a:pt x="4491744" y="4776644"/>
                  <a:pt x="4495812" y="4777607"/>
                </a:cubicBezTo>
                <a:lnTo>
                  <a:pt x="4494534" y="4783006"/>
                </a:lnTo>
                <a:cubicBezTo>
                  <a:pt x="4494534" y="4783006"/>
                  <a:pt x="4492714" y="4781625"/>
                  <a:pt x="4489072" y="4778862"/>
                </a:cubicBezTo>
                <a:cubicBezTo>
                  <a:pt x="4485431" y="4776100"/>
                  <a:pt x="4482003" y="4772438"/>
                  <a:pt x="4478788" y="4767875"/>
                </a:cubicBezTo>
                <a:cubicBezTo>
                  <a:pt x="4472358" y="4758751"/>
                  <a:pt x="4465501" y="4751425"/>
                  <a:pt x="4458219" y="4745900"/>
                </a:cubicBezTo>
                <a:close/>
                <a:moveTo>
                  <a:pt x="4220000" y="4718023"/>
                </a:moveTo>
                <a:lnTo>
                  <a:pt x="4226101" y="4719467"/>
                </a:lnTo>
                <a:lnTo>
                  <a:pt x="4224823" y="4724867"/>
                </a:lnTo>
                <a:cubicBezTo>
                  <a:pt x="4224823" y="4724867"/>
                  <a:pt x="4223216" y="4722586"/>
                  <a:pt x="4220000" y="4718023"/>
                </a:cubicBezTo>
                <a:close/>
                <a:moveTo>
                  <a:pt x="4970859" y="4717852"/>
                </a:moveTo>
                <a:cubicBezTo>
                  <a:pt x="4970859" y="4722813"/>
                  <a:pt x="4978301" y="4725293"/>
                  <a:pt x="4993183" y="4725293"/>
                </a:cubicBezTo>
                <a:lnTo>
                  <a:pt x="4985742" y="4717852"/>
                </a:lnTo>
                <a:close/>
                <a:moveTo>
                  <a:pt x="4526893" y="4717796"/>
                </a:moveTo>
                <a:lnTo>
                  <a:pt x="4524375" y="4721573"/>
                </a:lnTo>
                <a:lnTo>
                  <a:pt x="4522515" y="4729944"/>
                </a:lnTo>
                <a:lnTo>
                  <a:pt x="4531816" y="4725293"/>
                </a:lnTo>
                <a:lnTo>
                  <a:pt x="4531816" y="4723055"/>
                </a:lnTo>
                <a:close/>
                <a:moveTo>
                  <a:pt x="4286121" y="4710867"/>
                </a:moveTo>
                <a:lnTo>
                  <a:pt x="4295765" y="4724553"/>
                </a:lnTo>
                <a:lnTo>
                  <a:pt x="4297043" y="4719154"/>
                </a:lnTo>
                <a:cubicBezTo>
                  <a:pt x="4289762" y="4713629"/>
                  <a:pt x="4286121" y="4710867"/>
                  <a:pt x="4286121" y="4710867"/>
                </a:cubicBezTo>
                <a:close/>
                <a:moveTo>
                  <a:pt x="6444258" y="4710411"/>
                </a:moveTo>
                <a:cubicBezTo>
                  <a:pt x="6444258" y="4710411"/>
                  <a:pt x="6446738" y="4711651"/>
                  <a:pt x="6451699" y="4714131"/>
                </a:cubicBezTo>
                <a:cubicBezTo>
                  <a:pt x="6456660" y="4716612"/>
                  <a:pt x="6460381" y="4717852"/>
                  <a:pt x="6462861" y="4717852"/>
                </a:cubicBezTo>
                <a:cubicBezTo>
                  <a:pt x="6465341" y="4717852"/>
                  <a:pt x="6466582" y="4720333"/>
                  <a:pt x="6466582" y="4725293"/>
                </a:cubicBezTo>
                <a:cubicBezTo>
                  <a:pt x="6466582" y="4730255"/>
                  <a:pt x="6469062" y="4732735"/>
                  <a:pt x="6474023" y="4732735"/>
                </a:cubicBezTo>
                <a:lnTo>
                  <a:pt x="6503789" y="4747618"/>
                </a:lnTo>
                <a:cubicBezTo>
                  <a:pt x="6493867" y="4747618"/>
                  <a:pt x="6481465" y="4742657"/>
                  <a:pt x="6466582" y="4732735"/>
                </a:cubicBezTo>
                <a:cubicBezTo>
                  <a:pt x="6451699" y="4717852"/>
                  <a:pt x="6444258" y="4710411"/>
                  <a:pt x="6444258" y="4710411"/>
                </a:cubicBezTo>
                <a:close/>
                <a:moveTo>
                  <a:pt x="5499199" y="4702969"/>
                </a:moveTo>
                <a:lnTo>
                  <a:pt x="5499199" y="4710411"/>
                </a:lnTo>
                <a:lnTo>
                  <a:pt x="5491758" y="4710411"/>
                </a:lnTo>
                <a:cubicBezTo>
                  <a:pt x="5491758" y="4705450"/>
                  <a:pt x="5494238" y="4702969"/>
                  <a:pt x="5499199" y="4702969"/>
                </a:cubicBezTo>
                <a:close/>
                <a:moveTo>
                  <a:pt x="4859238" y="4702969"/>
                </a:moveTo>
                <a:lnTo>
                  <a:pt x="4896445" y="4732735"/>
                </a:lnTo>
                <a:cubicBezTo>
                  <a:pt x="4916289" y="4752579"/>
                  <a:pt x="4928691" y="4762500"/>
                  <a:pt x="4933652" y="4762500"/>
                </a:cubicBezTo>
                <a:cubicBezTo>
                  <a:pt x="4938613" y="4762500"/>
                  <a:pt x="4942334" y="4764981"/>
                  <a:pt x="4944814" y="4769942"/>
                </a:cubicBezTo>
                <a:cubicBezTo>
                  <a:pt x="4947294" y="4774903"/>
                  <a:pt x="4948535" y="4777383"/>
                  <a:pt x="4948535" y="4777383"/>
                </a:cubicBezTo>
                <a:lnTo>
                  <a:pt x="4941094" y="4769942"/>
                </a:lnTo>
                <a:cubicBezTo>
                  <a:pt x="4941094" y="4769942"/>
                  <a:pt x="4939853" y="4768702"/>
                  <a:pt x="4937373" y="4766221"/>
                </a:cubicBezTo>
                <a:cubicBezTo>
                  <a:pt x="4934893" y="4763741"/>
                  <a:pt x="4932412" y="4762500"/>
                  <a:pt x="4929931" y="4762500"/>
                </a:cubicBezTo>
                <a:cubicBezTo>
                  <a:pt x="4927451" y="4762500"/>
                  <a:pt x="4922490" y="4760020"/>
                  <a:pt x="4915049" y="4755059"/>
                </a:cubicBezTo>
                <a:cubicBezTo>
                  <a:pt x="4907607" y="4750098"/>
                  <a:pt x="4901406" y="4745138"/>
                  <a:pt x="4896445" y="4740176"/>
                </a:cubicBezTo>
                <a:lnTo>
                  <a:pt x="4874121" y="4717852"/>
                </a:lnTo>
                <a:cubicBezTo>
                  <a:pt x="4864199" y="4712891"/>
                  <a:pt x="4859238" y="4707931"/>
                  <a:pt x="4859238" y="4702969"/>
                </a:cubicBezTo>
                <a:close/>
                <a:moveTo>
                  <a:pt x="4792265" y="4702969"/>
                </a:moveTo>
                <a:cubicBezTo>
                  <a:pt x="4792265" y="4702969"/>
                  <a:pt x="4792265" y="4704210"/>
                  <a:pt x="4792265" y="4706690"/>
                </a:cubicBezTo>
                <a:cubicBezTo>
                  <a:pt x="4792265" y="4709171"/>
                  <a:pt x="4793506" y="4710411"/>
                  <a:pt x="4795986" y="4710411"/>
                </a:cubicBezTo>
                <a:cubicBezTo>
                  <a:pt x="4798466" y="4710411"/>
                  <a:pt x="4799707" y="4707931"/>
                  <a:pt x="4799707" y="4702969"/>
                </a:cubicBezTo>
                <a:cubicBezTo>
                  <a:pt x="4794746" y="4702969"/>
                  <a:pt x="4792265" y="4702969"/>
                  <a:pt x="4792265" y="4702969"/>
                </a:cubicBezTo>
                <a:close/>
                <a:moveTo>
                  <a:pt x="4412754" y="4702969"/>
                </a:moveTo>
                <a:cubicBezTo>
                  <a:pt x="4417715" y="4702969"/>
                  <a:pt x="4421436" y="4704210"/>
                  <a:pt x="4423916" y="4706690"/>
                </a:cubicBezTo>
                <a:lnTo>
                  <a:pt x="4434456" y="4710204"/>
                </a:lnTo>
                <a:lnTo>
                  <a:pt x="4435384" y="4706284"/>
                </a:lnTo>
                <a:lnTo>
                  <a:pt x="4440040" y="4712892"/>
                </a:lnTo>
                <a:lnTo>
                  <a:pt x="4442520" y="4714131"/>
                </a:lnTo>
                <a:cubicBezTo>
                  <a:pt x="4442520" y="4716612"/>
                  <a:pt x="4442520" y="4717852"/>
                  <a:pt x="4442520" y="4717852"/>
                </a:cubicBezTo>
                <a:cubicBezTo>
                  <a:pt x="4442520" y="4722813"/>
                  <a:pt x="4442520" y="4725293"/>
                  <a:pt x="4442520" y="4725293"/>
                </a:cubicBezTo>
                <a:cubicBezTo>
                  <a:pt x="4442520" y="4725293"/>
                  <a:pt x="4440039" y="4725293"/>
                  <a:pt x="4435078" y="4725293"/>
                </a:cubicBezTo>
                <a:cubicBezTo>
                  <a:pt x="4430117" y="4725293"/>
                  <a:pt x="4427637" y="4722813"/>
                  <a:pt x="4427637" y="4717852"/>
                </a:cubicBezTo>
                <a:lnTo>
                  <a:pt x="4420195" y="4710411"/>
                </a:lnTo>
                <a:close/>
                <a:moveTo>
                  <a:pt x="4368770" y="4701920"/>
                </a:moveTo>
                <a:cubicBezTo>
                  <a:pt x="4370803" y="4702401"/>
                  <a:pt x="4371394" y="4704442"/>
                  <a:pt x="4370542" y="4708042"/>
                </a:cubicBezTo>
                <a:cubicBezTo>
                  <a:pt x="4370542" y="4708042"/>
                  <a:pt x="4369737" y="4706901"/>
                  <a:pt x="4368131" y="4704620"/>
                </a:cubicBezTo>
                <a:cubicBezTo>
                  <a:pt x="4366523" y="4702339"/>
                  <a:pt x="4366736" y="4701438"/>
                  <a:pt x="4368770" y="4701920"/>
                </a:cubicBezTo>
                <a:close/>
                <a:moveTo>
                  <a:pt x="4359619" y="4699754"/>
                </a:moveTo>
                <a:cubicBezTo>
                  <a:pt x="4362834" y="4704316"/>
                  <a:pt x="4364441" y="4706597"/>
                  <a:pt x="4364441" y="4706597"/>
                </a:cubicBezTo>
                <a:lnTo>
                  <a:pt x="4358340" y="4705153"/>
                </a:lnTo>
                <a:cubicBezTo>
                  <a:pt x="4359192" y="4701554"/>
                  <a:pt x="4359619" y="4699754"/>
                  <a:pt x="4359619" y="4699754"/>
                </a:cubicBezTo>
                <a:close/>
                <a:moveTo>
                  <a:pt x="4501503" y="4699127"/>
                </a:moveTo>
                <a:cubicBezTo>
                  <a:pt x="4505570" y="4700089"/>
                  <a:pt x="4507390" y="4701471"/>
                  <a:pt x="4506964" y="4703271"/>
                </a:cubicBezTo>
                <a:cubicBezTo>
                  <a:pt x="4506539" y="4705070"/>
                  <a:pt x="4506326" y="4705970"/>
                  <a:pt x="4506326" y="4705970"/>
                </a:cubicBezTo>
                <a:cubicBezTo>
                  <a:pt x="4506326" y="4705970"/>
                  <a:pt x="4504292" y="4705488"/>
                  <a:pt x="4500225" y="4704526"/>
                </a:cubicBezTo>
                <a:cubicBezTo>
                  <a:pt x="4500225" y="4704526"/>
                  <a:pt x="4500651" y="4702726"/>
                  <a:pt x="4501503" y="4699127"/>
                </a:cubicBezTo>
                <a:close/>
                <a:moveTo>
                  <a:pt x="4347417" y="4696865"/>
                </a:moveTo>
                <a:cubicBezTo>
                  <a:pt x="4351485" y="4697828"/>
                  <a:pt x="4353518" y="4698310"/>
                  <a:pt x="4353518" y="4698310"/>
                </a:cubicBezTo>
                <a:cubicBezTo>
                  <a:pt x="4353518" y="4698310"/>
                  <a:pt x="4353092" y="4700110"/>
                  <a:pt x="4352240" y="4703709"/>
                </a:cubicBezTo>
                <a:cubicBezTo>
                  <a:pt x="4352240" y="4703709"/>
                  <a:pt x="4351223" y="4703469"/>
                  <a:pt x="4349189" y="4702987"/>
                </a:cubicBezTo>
                <a:cubicBezTo>
                  <a:pt x="4347156" y="4702506"/>
                  <a:pt x="4346139" y="4702265"/>
                  <a:pt x="4346139" y="4702265"/>
                </a:cubicBezTo>
                <a:cubicBezTo>
                  <a:pt x="4346991" y="4698666"/>
                  <a:pt x="4347417" y="4696865"/>
                  <a:pt x="4347417" y="4696865"/>
                </a:cubicBezTo>
                <a:close/>
                <a:moveTo>
                  <a:pt x="4822031" y="4695751"/>
                </a:moveTo>
                <a:lnTo>
                  <a:pt x="4822031" y="4702969"/>
                </a:lnTo>
                <a:cubicBezTo>
                  <a:pt x="4822031" y="4707931"/>
                  <a:pt x="4823272" y="4710411"/>
                  <a:pt x="4825752" y="4710411"/>
                </a:cubicBezTo>
                <a:cubicBezTo>
                  <a:pt x="4828232" y="4710411"/>
                  <a:pt x="4829472" y="4710411"/>
                  <a:pt x="4829472" y="4710411"/>
                </a:cubicBezTo>
                <a:lnTo>
                  <a:pt x="4844219" y="4717784"/>
                </a:lnTo>
                <a:lnTo>
                  <a:pt x="4834079" y="4709425"/>
                </a:lnTo>
                <a:close/>
                <a:moveTo>
                  <a:pt x="6488906" y="4695528"/>
                </a:moveTo>
                <a:cubicBezTo>
                  <a:pt x="6488906" y="4695528"/>
                  <a:pt x="6491386" y="4695528"/>
                  <a:pt x="6496347" y="4695528"/>
                </a:cubicBezTo>
                <a:lnTo>
                  <a:pt x="6488906" y="4702969"/>
                </a:lnTo>
                <a:close/>
                <a:moveTo>
                  <a:pt x="4955976" y="4695528"/>
                </a:moveTo>
                <a:lnTo>
                  <a:pt x="4955976" y="4702969"/>
                </a:lnTo>
                <a:lnTo>
                  <a:pt x="4963418" y="4702969"/>
                </a:lnTo>
                <a:cubicBezTo>
                  <a:pt x="4958456" y="4698008"/>
                  <a:pt x="4955976" y="4695528"/>
                  <a:pt x="4955976" y="4695528"/>
                </a:cubicBezTo>
                <a:close/>
                <a:moveTo>
                  <a:pt x="4777383" y="4695528"/>
                </a:moveTo>
                <a:lnTo>
                  <a:pt x="4772096" y="4700815"/>
                </a:lnTo>
                <a:lnTo>
                  <a:pt x="4776615" y="4707227"/>
                </a:lnTo>
                <a:lnTo>
                  <a:pt x="4778311" y="4707629"/>
                </a:lnTo>
                <a:lnTo>
                  <a:pt x="4781103" y="4699249"/>
                </a:lnTo>
                <a:cubicBezTo>
                  <a:pt x="4783583" y="4696768"/>
                  <a:pt x="4782344" y="4695528"/>
                  <a:pt x="4777383" y="4695528"/>
                </a:cubicBezTo>
                <a:close/>
                <a:moveTo>
                  <a:pt x="4744611" y="4693950"/>
                </a:moveTo>
                <a:lnTo>
                  <a:pt x="4747617" y="4702969"/>
                </a:lnTo>
                <a:cubicBezTo>
                  <a:pt x="4747617" y="4707931"/>
                  <a:pt x="4748858" y="4710411"/>
                  <a:pt x="4751338" y="4710411"/>
                </a:cubicBezTo>
                <a:lnTo>
                  <a:pt x="4754847" y="4696373"/>
                </a:lnTo>
                <a:lnTo>
                  <a:pt x="4753491" y="4696052"/>
                </a:lnTo>
                <a:lnTo>
                  <a:pt x="4747390" y="4694608"/>
                </a:lnTo>
                <a:close/>
                <a:moveTo>
                  <a:pt x="4283853" y="4693224"/>
                </a:moveTo>
                <a:lnTo>
                  <a:pt x="4282575" y="4698624"/>
                </a:lnTo>
                <a:lnTo>
                  <a:pt x="4293499" y="4706911"/>
                </a:lnTo>
                <a:lnTo>
                  <a:pt x="4288677" y="4700068"/>
                </a:lnTo>
                <a:close/>
                <a:moveTo>
                  <a:pt x="4399732" y="4689947"/>
                </a:moveTo>
                <a:lnTo>
                  <a:pt x="4397871" y="4695528"/>
                </a:lnTo>
                <a:cubicBezTo>
                  <a:pt x="4397871" y="4700489"/>
                  <a:pt x="4395391" y="4702969"/>
                  <a:pt x="4390430" y="4702969"/>
                </a:cubicBezTo>
                <a:cubicBezTo>
                  <a:pt x="4385469" y="4702969"/>
                  <a:pt x="4382988" y="4700489"/>
                  <a:pt x="4382988" y="4695528"/>
                </a:cubicBezTo>
                <a:close/>
                <a:moveTo>
                  <a:pt x="4413537" y="4689709"/>
                </a:moveTo>
                <a:lnTo>
                  <a:pt x="4424460" y="4697996"/>
                </a:lnTo>
                <a:cubicBezTo>
                  <a:pt x="4423608" y="4701596"/>
                  <a:pt x="4421575" y="4701115"/>
                  <a:pt x="4418360" y="4696552"/>
                </a:cubicBezTo>
                <a:cubicBezTo>
                  <a:pt x="4415143" y="4691990"/>
                  <a:pt x="4413537" y="4689709"/>
                  <a:pt x="4413537" y="4689709"/>
                </a:cubicBezTo>
                <a:close/>
                <a:moveTo>
                  <a:pt x="4487175" y="4688892"/>
                </a:moveTo>
                <a:lnTo>
                  <a:pt x="4489302" y="4696239"/>
                </a:lnTo>
                <a:lnTo>
                  <a:pt x="4484479" y="4689395"/>
                </a:lnTo>
                <a:close/>
                <a:moveTo>
                  <a:pt x="4434394" y="4683242"/>
                </a:moveTo>
                <a:cubicBezTo>
                  <a:pt x="4438463" y="4684205"/>
                  <a:pt x="4440496" y="4684686"/>
                  <a:pt x="4440496" y="4684686"/>
                </a:cubicBezTo>
                <a:cubicBezTo>
                  <a:pt x="4439644" y="4688286"/>
                  <a:pt x="4439218" y="4690085"/>
                  <a:pt x="4439218" y="4690085"/>
                </a:cubicBezTo>
                <a:close/>
                <a:moveTo>
                  <a:pt x="4740484" y="4681569"/>
                </a:moveTo>
                <a:lnTo>
                  <a:pt x="4742552" y="4687772"/>
                </a:lnTo>
                <a:lnTo>
                  <a:pt x="4742567" y="4687764"/>
                </a:lnTo>
                <a:lnTo>
                  <a:pt x="4743845" y="4682365"/>
                </a:lnTo>
                <a:close/>
                <a:moveTo>
                  <a:pt x="5459369" y="4680673"/>
                </a:moveTo>
                <a:cubicBezTo>
                  <a:pt x="5459369" y="4680673"/>
                  <a:pt x="5460977" y="4682954"/>
                  <a:pt x="5464192" y="4687516"/>
                </a:cubicBezTo>
                <a:lnTo>
                  <a:pt x="5458091" y="4686072"/>
                </a:lnTo>
                <a:close/>
                <a:moveTo>
                  <a:pt x="6198691" y="4680645"/>
                </a:moveTo>
                <a:cubicBezTo>
                  <a:pt x="6203653" y="4680645"/>
                  <a:pt x="6208613" y="4683126"/>
                  <a:pt x="6213574" y="4688086"/>
                </a:cubicBezTo>
                <a:cubicBezTo>
                  <a:pt x="6218535" y="4693048"/>
                  <a:pt x="6221015" y="4695528"/>
                  <a:pt x="6221015" y="4695528"/>
                </a:cubicBezTo>
                <a:lnTo>
                  <a:pt x="6206133" y="4695528"/>
                </a:lnTo>
                <a:close/>
                <a:moveTo>
                  <a:pt x="4963418" y="4680645"/>
                </a:moveTo>
                <a:lnTo>
                  <a:pt x="4985742" y="4702969"/>
                </a:lnTo>
                <a:cubicBezTo>
                  <a:pt x="4985742" y="4702969"/>
                  <a:pt x="4988222" y="4704210"/>
                  <a:pt x="4993183" y="4706690"/>
                </a:cubicBezTo>
                <a:cubicBezTo>
                  <a:pt x="4998145" y="4709171"/>
                  <a:pt x="5003105" y="4712891"/>
                  <a:pt x="5008066" y="4717852"/>
                </a:cubicBezTo>
                <a:cubicBezTo>
                  <a:pt x="5022949" y="4732735"/>
                  <a:pt x="5030390" y="4737696"/>
                  <a:pt x="5030390" y="4732735"/>
                </a:cubicBezTo>
                <a:cubicBezTo>
                  <a:pt x="5030390" y="4727774"/>
                  <a:pt x="5029150" y="4725293"/>
                  <a:pt x="5026670" y="4725293"/>
                </a:cubicBezTo>
                <a:cubicBezTo>
                  <a:pt x="5024190" y="4725293"/>
                  <a:pt x="5022949" y="4725293"/>
                  <a:pt x="5022949" y="4725293"/>
                </a:cubicBezTo>
                <a:cubicBezTo>
                  <a:pt x="5013028" y="4720333"/>
                  <a:pt x="5008066" y="4715372"/>
                  <a:pt x="5008066" y="4710411"/>
                </a:cubicBezTo>
                <a:cubicBezTo>
                  <a:pt x="5003105" y="4710411"/>
                  <a:pt x="4993183" y="4702969"/>
                  <a:pt x="4978301" y="4688086"/>
                </a:cubicBezTo>
                <a:cubicBezTo>
                  <a:pt x="4973339" y="4683126"/>
                  <a:pt x="4969619" y="4680645"/>
                  <a:pt x="4967138" y="4680645"/>
                </a:cubicBezTo>
                <a:cubicBezTo>
                  <a:pt x="4964658" y="4680645"/>
                  <a:pt x="4963418" y="4680645"/>
                  <a:pt x="4963418" y="4680645"/>
                </a:cubicBezTo>
                <a:close/>
                <a:moveTo>
                  <a:pt x="4164744" y="4679285"/>
                </a:moveTo>
                <a:cubicBezTo>
                  <a:pt x="4165867" y="4679076"/>
                  <a:pt x="4166924" y="4679149"/>
                  <a:pt x="4167914" y="4679501"/>
                </a:cubicBezTo>
                <a:cubicBezTo>
                  <a:pt x="4170885" y="4680561"/>
                  <a:pt x="4173256" y="4684151"/>
                  <a:pt x="4175028" y="4690273"/>
                </a:cubicBezTo>
                <a:cubicBezTo>
                  <a:pt x="4179097" y="4691236"/>
                  <a:pt x="4181933" y="4692858"/>
                  <a:pt x="4183541" y="4695139"/>
                </a:cubicBezTo>
                <a:cubicBezTo>
                  <a:pt x="4185147" y="4697419"/>
                  <a:pt x="4185952" y="4698560"/>
                  <a:pt x="4185952" y="4698560"/>
                </a:cubicBezTo>
                <a:lnTo>
                  <a:pt x="4195597" y="4712247"/>
                </a:lnTo>
                <a:cubicBezTo>
                  <a:pt x="4191530" y="4711284"/>
                  <a:pt x="4187676" y="4709422"/>
                  <a:pt x="4184035" y="4706659"/>
                </a:cubicBezTo>
                <a:cubicBezTo>
                  <a:pt x="4180394" y="4703897"/>
                  <a:pt x="4176966" y="4700235"/>
                  <a:pt x="4173750" y="4695672"/>
                </a:cubicBezTo>
                <a:cubicBezTo>
                  <a:pt x="4163253" y="4685585"/>
                  <a:pt x="4160251" y="4680122"/>
                  <a:pt x="4164744" y="4679285"/>
                </a:cubicBezTo>
                <a:close/>
                <a:moveTo>
                  <a:pt x="4332630" y="4677685"/>
                </a:moveTo>
                <a:cubicBezTo>
                  <a:pt x="4332843" y="4676785"/>
                  <a:pt x="4334983" y="4676816"/>
                  <a:pt x="4339050" y="4677779"/>
                </a:cubicBezTo>
                <a:cubicBezTo>
                  <a:pt x="4343118" y="4678742"/>
                  <a:pt x="4344724" y="4681023"/>
                  <a:pt x="4343872" y="4684623"/>
                </a:cubicBezTo>
                <a:cubicBezTo>
                  <a:pt x="4343020" y="4688223"/>
                  <a:pt x="4342594" y="4690022"/>
                  <a:pt x="4342594" y="4690022"/>
                </a:cubicBezTo>
                <a:cubicBezTo>
                  <a:pt x="4342594" y="4690022"/>
                  <a:pt x="4340987" y="4687742"/>
                  <a:pt x="4337771" y="4683179"/>
                </a:cubicBezTo>
                <a:cubicBezTo>
                  <a:pt x="4334130" y="4680417"/>
                  <a:pt x="4332417" y="4678585"/>
                  <a:pt x="4332630" y="4677685"/>
                </a:cubicBezTo>
                <a:close/>
                <a:moveTo>
                  <a:pt x="4265057" y="4677371"/>
                </a:moveTo>
                <a:cubicBezTo>
                  <a:pt x="4263024" y="4676889"/>
                  <a:pt x="4262811" y="4677790"/>
                  <a:pt x="4264418" y="4680070"/>
                </a:cubicBezTo>
                <a:cubicBezTo>
                  <a:pt x="4266025" y="4682352"/>
                  <a:pt x="4266829" y="4683492"/>
                  <a:pt x="4266829" y="4683492"/>
                </a:cubicBezTo>
                <a:cubicBezTo>
                  <a:pt x="4267681" y="4679893"/>
                  <a:pt x="4267090" y="4677852"/>
                  <a:pt x="4265057" y="4677371"/>
                </a:cubicBezTo>
                <a:close/>
                <a:moveTo>
                  <a:pt x="5453062" y="4676180"/>
                </a:moveTo>
                <a:lnTo>
                  <a:pt x="5461992" y="4680645"/>
                </a:lnTo>
                <a:lnTo>
                  <a:pt x="5454551" y="4680645"/>
                </a:lnTo>
                <a:close/>
                <a:moveTo>
                  <a:pt x="4403891" y="4676022"/>
                </a:moveTo>
                <a:cubicBezTo>
                  <a:pt x="4407959" y="4676985"/>
                  <a:pt x="4410796" y="4678607"/>
                  <a:pt x="4412404" y="4680888"/>
                </a:cubicBezTo>
                <a:cubicBezTo>
                  <a:pt x="4414011" y="4683169"/>
                  <a:pt x="4414815" y="4684309"/>
                  <a:pt x="4414815" y="4684309"/>
                </a:cubicBezTo>
                <a:cubicBezTo>
                  <a:pt x="4414815" y="4684309"/>
                  <a:pt x="4412781" y="4683828"/>
                  <a:pt x="4408714" y="4682865"/>
                </a:cubicBezTo>
                <a:cubicBezTo>
                  <a:pt x="4404647" y="4681902"/>
                  <a:pt x="4402613" y="4681421"/>
                  <a:pt x="4402613" y="4681421"/>
                </a:cubicBezTo>
                <a:close/>
                <a:moveTo>
                  <a:pt x="4348572" y="4675994"/>
                </a:moveTo>
                <a:cubicBezTo>
                  <a:pt x="4351673" y="4676614"/>
                  <a:pt x="4355703" y="4678164"/>
                  <a:pt x="4360664" y="4680645"/>
                </a:cubicBezTo>
                <a:lnTo>
                  <a:pt x="4360664" y="4688086"/>
                </a:lnTo>
                <a:cubicBezTo>
                  <a:pt x="4345781" y="4683126"/>
                  <a:pt x="4339580" y="4679405"/>
                  <a:pt x="4342061" y="4676924"/>
                </a:cubicBezTo>
                <a:cubicBezTo>
                  <a:pt x="4343301" y="4675684"/>
                  <a:pt x="4345471" y="4675374"/>
                  <a:pt x="4348572" y="4675994"/>
                </a:cubicBezTo>
                <a:close/>
                <a:moveTo>
                  <a:pt x="4743306" y="4674385"/>
                </a:moveTo>
                <a:lnTo>
                  <a:pt x="4740878" y="4679241"/>
                </a:lnTo>
                <a:lnTo>
                  <a:pt x="4745124" y="4676965"/>
                </a:lnTo>
                <a:close/>
                <a:moveTo>
                  <a:pt x="5447109" y="4673204"/>
                </a:moveTo>
                <a:cubicBezTo>
                  <a:pt x="5449590" y="4673204"/>
                  <a:pt x="5451450" y="4673824"/>
                  <a:pt x="5452690" y="4675064"/>
                </a:cubicBezTo>
                <a:lnTo>
                  <a:pt x="5453062" y="4676180"/>
                </a:lnTo>
                <a:close/>
                <a:moveTo>
                  <a:pt x="6392400" y="4669250"/>
                </a:moveTo>
                <a:cubicBezTo>
                  <a:pt x="6392865" y="4668785"/>
                  <a:pt x="6394028" y="4668863"/>
                  <a:pt x="6395888" y="4669483"/>
                </a:cubicBezTo>
                <a:cubicBezTo>
                  <a:pt x="6403330" y="4671964"/>
                  <a:pt x="6413251" y="4676924"/>
                  <a:pt x="6425654" y="4684366"/>
                </a:cubicBezTo>
                <a:cubicBezTo>
                  <a:pt x="6438057" y="4691807"/>
                  <a:pt x="6441778" y="4698008"/>
                  <a:pt x="6436816" y="4702969"/>
                </a:cubicBezTo>
                <a:lnTo>
                  <a:pt x="6407051" y="4688086"/>
                </a:lnTo>
                <a:cubicBezTo>
                  <a:pt x="6395888" y="4676924"/>
                  <a:pt x="6391005" y="4670646"/>
                  <a:pt x="6392400" y="4669250"/>
                </a:cubicBezTo>
                <a:close/>
                <a:moveTo>
                  <a:pt x="5566172" y="4665762"/>
                </a:moveTo>
                <a:lnTo>
                  <a:pt x="5588496" y="4680645"/>
                </a:lnTo>
                <a:cubicBezTo>
                  <a:pt x="5583535" y="4680645"/>
                  <a:pt x="5578574" y="4678165"/>
                  <a:pt x="5573613" y="4673204"/>
                </a:cubicBezTo>
                <a:close/>
                <a:moveTo>
                  <a:pt x="4955976" y="4665762"/>
                </a:moveTo>
                <a:cubicBezTo>
                  <a:pt x="4955976" y="4670724"/>
                  <a:pt x="4955976" y="4673204"/>
                  <a:pt x="4955976" y="4673204"/>
                </a:cubicBezTo>
                <a:cubicBezTo>
                  <a:pt x="4955976" y="4673204"/>
                  <a:pt x="4957217" y="4673204"/>
                  <a:pt x="4959697" y="4673204"/>
                </a:cubicBezTo>
                <a:cubicBezTo>
                  <a:pt x="4962177" y="4673204"/>
                  <a:pt x="4963418" y="4673204"/>
                  <a:pt x="4963418" y="4673204"/>
                </a:cubicBezTo>
                <a:cubicBezTo>
                  <a:pt x="4963418" y="4668243"/>
                  <a:pt x="4960938" y="4665762"/>
                  <a:pt x="4955976" y="4665762"/>
                </a:cubicBezTo>
                <a:close/>
                <a:moveTo>
                  <a:pt x="4394246" y="4662335"/>
                </a:moveTo>
                <a:lnTo>
                  <a:pt x="4400347" y="4663779"/>
                </a:lnTo>
                <a:lnTo>
                  <a:pt x="4399068" y="4669178"/>
                </a:lnTo>
                <a:cubicBezTo>
                  <a:pt x="4395001" y="4668216"/>
                  <a:pt x="4393394" y="4665935"/>
                  <a:pt x="4394246" y="4662335"/>
                </a:cubicBezTo>
                <a:close/>
                <a:moveTo>
                  <a:pt x="4438058" y="4661301"/>
                </a:moveTo>
                <a:lnTo>
                  <a:pt x="4442146" y="4665389"/>
                </a:lnTo>
                <a:lnTo>
                  <a:pt x="4439507" y="4661644"/>
                </a:lnTo>
                <a:close/>
                <a:moveTo>
                  <a:pt x="4748547" y="4660181"/>
                </a:moveTo>
                <a:cubicBezTo>
                  <a:pt x="4747927" y="4660181"/>
                  <a:pt x="4747617" y="4660801"/>
                  <a:pt x="4747617" y="4662041"/>
                </a:cubicBezTo>
                <a:cubicBezTo>
                  <a:pt x="4747617" y="4664522"/>
                  <a:pt x="4747617" y="4665762"/>
                  <a:pt x="4747617" y="4665762"/>
                </a:cubicBezTo>
                <a:lnTo>
                  <a:pt x="4755058" y="4665762"/>
                </a:lnTo>
                <a:cubicBezTo>
                  <a:pt x="4755058" y="4665762"/>
                  <a:pt x="4753818" y="4664522"/>
                  <a:pt x="4751338" y="4662041"/>
                </a:cubicBezTo>
                <a:cubicBezTo>
                  <a:pt x="4750098" y="4660801"/>
                  <a:pt x="4749167" y="4660181"/>
                  <a:pt x="4748547" y="4660181"/>
                </a:cubicBezTo>
                <a:close/>
                <a:moveTo>
                  <a:pt x="4344046" y="4660075"/>
                </a:moveTo>
                <a:cubicBezTo>
                  <a:pt x="4345731" y="4659760"/>
                  <a:pt x="4348985" y="4663025"/>
                  <a:pt x="4353807" y="4669868"/>
                </a:cubicBezTo>
                <a:lnTo>
                  <a:pt x="4347707" y="4668424"/>
                </a:lnTo>
                <a:lnTo>
                  <a:pt x="4342884" y="4661581"/>
                </a:lnTo>
                <a:cubicBezTo>
                  <a:pt x="4343097" y="4660681"/>
                  <a:pt x="4343484" y="4660179"/>
                  <a:pt x="4344046" y="4660075"/>
                </a:cubicBezTo>
                <a:close/>
                <a:moveTo>
                  <a:pt x="4311102" y="4659760"/>
                </a:moveTo>
                <a:lnTo>
                  <a:pt x="4317203" y="4661204"/>
                </a:lnTo>
                <a:cubicBezTo>
                  <a:pt x="4320418" y="4665767"/>
                  <a:pt x="4324059" y="4668529"/>
                  <a:pt x="4328127" y="4669492"/>
                </a:cubicBezTo>
                <a:cubicBezTo>
                  <a:pt x="4324059" y="4668529"/>
                  <a:pt x="4318384" y="4665286"/>
                  <a:pt x="4311102" y="4659760"/>
                </a:cubicBezTo>
                <a:close/>
                <a:moveTo>
                  <a:pt x="6436816" y="4658321"/>
                </a:moveTo>
                <a:cubicBezTo>
                  <a:pt x="6441778" y="4658321"/>
                  <a:pt x="6444258" y="4658321"/>
                  <a:pt x="6444258" y="4658321"/>
                </a:cubicBezTo>
                <a:lnTo>
                  <a:pt x="6436816" y="4665762"/>
                </a:lnTo>
                <a:cubicBezTo>
                  <a:pt x="6436816" y="4665762"/>
                  <a:pt x="6436816" y="4663282"/>
                  <a:pt x="6436816" y="4658321"/>
                </a:cubicBezTo>
                <a:close/>
                <a:moveTo>
                  <a:pt x="4498784" y="4655054"/>
                </a:moveTo>
                <a:lnTo>
                  <a:pt x="4502051" y="4658321"/>
                </a:lnTo>
                <a:lnTo>
                  <a:pt x="4502051" y="4657160"/>
                </a:lnTo>
                <a:close/>
                <a:moveTo>
                  <a:pt x="4138713" y="4653167"/>
                </a:moveTo>
                <a:lnTo>
                  <a:pt x="4149637" y="4661454"/>
                </a:lnTo>
                <a:cubicBezTo>
                  <a:pt x="4148785" y="4665055"/>
                  <a:pt x="4152427" y="4667817"/>
                  <a:pt x="4160560" y="4669742"/>
                </a:cubicBezTo>
                <a:cubicBezTo>
                  <a:pt x="4152427" y="4667817"/>
                  <a:pt x="4146752" y="4664574"/>
                  <a:pt x="4143537" y="4660010"/>
                </a:cubicBezTo>
                <a:cubicBezTo>
                  <a:pt x="4136254" y="4654486"/>
                  <a:pt x="4134646" y="4652204"/>
                  <a:pt x="4138713" y="4653167"/>
                </a:cubicBezTo>
                <a:close/>
                <a:moveTo>
                  <a:pt x="4695527" y="4650879"/>
                </a:moveTo>
                <a:lnTo>
                  <a:pt x="4695527" y="4653607"/>
                </a:lnTo>
                <a:lnTo>
                  <a:pt x="4700433" y="4658321"/>
                </a:lnTo>
                <a:lnTo>
                  <a:pt x="4702969" y="4658321"/>
                </a:lnTo>
                <a:lnTo>
                  <a:pt x="4713680" y="4669032"/>
                </a:lnTo>
                <a:lnTo>
                  <a:pt x="4715314" y="4670272"/>
                </a:lnTo>
                <a:lnTo>
                  <a:pt x="4725293" y="4676924"/>
                </a:lnTo>
                <a:lnTo>
                  <a:pt x="4730195" y="4674474"/>
                </a:lnTo>
                <a:lnTo>
                  <a:pt x="4728643" y="4669113"/>
                </a:lnTo>
                <a:lnTo>
                  <a:pt x="4725293" y="4665762"/>
                </a:lnTo>
                <a:lnTo>
                  <a:pt x="4724707" y="4664591"/>
                </a:lnTo>
                <a:lnTo>
                  <a:pt x="4721998" y="4665789"/>
                </a:lnTo>
                <a:cubicBezTo>
                  <a:pt x="4721146" y="4669389"/>
                  <a:pt x="4718687" y="4670707"/>
                  <a:pt x="4714620" y="4669745"/>
                </a:cubicBezTo>
                <a:cubicBezTo>
                  <a:pt x="4710553" y="4668782"/>
                  <a:pt x="4708945" y="4666501"/>
                  <a:pt x="4709798" y="4662901"/>
                </a:cubicBezTo>
                <a:cubicBezTo>
                  <a:pt x="4710650" y="4659302"/>
                  <a:pt x="4712305" y="4656843"/>
                  <a:pt x="4714764" y="4655524"/>
                </a:cubicBezTo>
                <a:cubicBezTo>
                  <a:pt x="4717224" y="4654206"/>
                  <a:pt x="4718454" y="4653547"/>
                  <a:pt x="4718454" y="4653547"/>
                </a:cubicBezTo>
                <a:lnTo>
                  <a:pt x="4720972" y="4657119"/>
                </a:lnTo>
                <a:lnTo>
                  <a:pt x="4717851" y="4650879"/>
                </a:lnTo>
                <a:lnTo>
                  <a:pt x="4710410" y="4650879"/>
                </a:lnTo>
                <a:cubicBezTo>
                  <a:pt x="4705449" y="4650879"/>
                  <a:pt x="4702969" y="4650879"/>
                  <a:pt x="4702969" y="4650879"/>
                </a:cubicBezTo>
                <a:cubicBezTo>
                  <a:pt x="4698007" y="4650879"/>
                  <a:pt x="4695527" y="4650879"/>
                  <a:pt x="4695527" y="4650879"/>
                </a:cubicBezTo>
                <a:close/>
                <a:moveTo>
                  <a:pt x="4384601" y="4648648"/>
                </a:moveTo>
                <a:cubicBezTo>
                  <a:pt x="4384601" y="4648648"/>
                  <a:pt x="4386208" y="4650929"/>
                  <a:pt x="4389423" y="4655491"/>
                </a:cubicBezTo>
                <a:lnTo>
                  <a:pt x="4382045" y="4659447"/>
                </a:lnTo>
                <a:cubicBezTo>
                  <a:pt x="4374762" y="4653922"/>
                  <a:pt x="4371121" y="4651159"/>
                  <a:pt x="4371121" y="4651159"/>
                </a:cubicBezTo>
                <a:lnTo>
                  <a:pt x="4377221" y="4652603"/>
                </a:lnTo>
                <a:close/>
                <a:moveTo>
                  <a:pt x="4784573" y="4646390"/>
                </a:moveTo>
                <a:cubicBezTo>
                  <a:pt x="4788641" y="4647353"/>
                  <a:pt x="4790461" y="4648734"/>
                  <a:pt x="4790035" y="4650533"/>
                </a:cubicBezTo>
                <a:cubicBezTo>
                  <a:pt x="4789609" y="4652333"/>
                  <a:pt x="4788379" y="4652992"/>
                  <a:pt x="4786346" y="4652511"/>
                </a:cubicBezTo>
                <a:cubicBezTo>
                  <a:pt x="4784313" y="4652030"/>
                  <a:pt x="4783721" y="4649990"/>
                  <a:pt x="4784573" y="4646390"/>
                </a:cubicBezTo>
                <a:close/>
                <a:moveTo>
                  <a:pt x="4432935" y="4646087"/>
                </a:moveTo>
                <a:lnTo>
                  <a:pt x="4434437" y="4649041"/>
                </a:lnTo>
                <a:lnTo>
                  <a:pt x="4443663" y="4655450"/>
                </a:lnTo>
                <a:lnTo>
                  <a:pt x="4442520" y="4650879"/>
                </a:lnTo>
                <a:close/>
                <a:moveTo>
                  <a:pt x="5416030" y="4644314"/>
                </a:moveTo>
                <a:lnTo>
                  <a:pt x="5416414" y="4644368"/>
                </a:lnTo>
                <a:cubicBezTo>
                  <a:pt x="5418274" y="4644988"/>
                  <a:pt x="5419824" y="4645919"/>
                  <a:pt x="5421064" y="4647159"/>
                </a:cubicBezTo>
                <a:cubicBezTo>
                  <a:pt x="5423544" y="4649639"/>
                  <a:pt x="5424785" y="4650879"/>
                  <a:pt x="5424785" y="4650879"/>
                </a:cubicBezTo>
                <a:close/>
                <a:moveTo>
                  <a:pt x="6354961" y="4643438"/>
                </a:moveTo>
                <a:cubicBezTo>
                  <a:pt x="6359922" y="4643438"/>
                  <a:pt x="6362402" y="4643438"/>
                  <a:pt x="6362402" y="4643438"/>
                </a:cubicBezTo>
                <a:cubicBezTo>
                  <a:pt x="6362402" y="4643438"/>
                  <a:pt x="6363643" y="4644679"/>
                  <a:pt x="6366123" y="4647159"/>
                </a:cubicBezTo>
                <a:cubicBezTo>
                  <a:pt x="6368603" y="4649639"/>
                  <a:pt x="6369844" y="4650879"/>
                  <a:pt x="6369844" y="4650879"/>
                </a:cubicBezTo>
                <a:cubicBezTo>
                  <a:pt x="6374805" y="4650879"/>
                  <a:pt x="6377285" y="4650879"/>
                  <a:pt x="6377285" y="4650879"/>
                </a:cubicBezTo>
                <a:lnTo>
                  <a:pt x="6384726" y="4658321"/>
                </a:lnTo>
                <a:cubicBezTo>
                  <a:pt x="6384726" y="4668243"/>
                  <a:pt x="6377285" y="4665762"/>
                  <a:pt x="6362402" y="4650879"/>
                </a:cubicBezTo>
                <a:close/>
                <a:moveTo>
                  <a:pt x="6124277" y="4643438"/>
                </a:moveTo>
                <a:cubicBezTo>
                  <a:pt x="6129238" y="4643438"/>
                  <a:pt x="6131719" y="4645919"/>
                  <a:pt x="6131719" y="4650879"/>
                </a:cubicBezTo>
                <a:lnTo>
                  <a:pt x="6124277" y="4650879"/>
                </a:lnTo>
                <a:close/>
                <a:moveTo>
                  <a:pt x="5729883" y="4643438"/>
                </a:moveTo>
                <a:cubicBezTo>
                  <a:pt x="5734844" y="4643438"/>
                  <a:pt x="5737324" y="4643438"/>
                  <a:pt x="5737324" y="4643438"/>
                </a:cubicBezTo>
                <a:lnTo>
                  <a:pt x="5737324" y="4650879"/>
                </a:lnTo>
                <a:cubicBezTo>
                  <a:pt x="5732363" y="4650879"/>
                  <a:pt x="5729883" y="4648399"/>
                  <a:pt x="5729883" y="4643438"/>
                </a:cubicBezTo>
                <a:close/>
                <a:moveTo>
                  <a:pt x="4308574" y="4643438"/>
                </a:moveTo>
                <a:lnTo>
                  <a:pt x="4316016" y="4643438"/>
                </a:lnTo>
                <a:lnTo>
                  <a:pt x="4323457" y="4650879"/>
                </a:lnTo>
                <a:close/>
                <a:moveTo>
                  <a:pt x="6786562" y="4635997"/>
                </a:moveTo>
                <a:cubicBezTo>
                  <a:pt x="6791524" y="4635997"/>
                  <a:pt x="6794004" y="4635997"/>
                  <a:pt x="6794004" y="4635997"/>
                </a:cubicBezTo>
                <a:cubicBezTo>
                  <a:pt x="6798965" y="4640958"/>
                  <a:pt x="6800204" y="4644679"/>
                  <a:pt x="6797724" y="4647159"/>
                </a:cubicBezTo>
                <a:cubicBezTo>
                  <a:pt x="6795244" y="4649639"/>
                  <a:pt x="6792763" y="4648399"/>
                  <a:pt x="6790283" y="4643438"/>
                </a:cubicBezTo>
                <a:cubicBezTo>
                  <a:pt x="6787802" y="4638477"/>
                  <a:pt x="6786562" y="4635997"/>
                  <a:pt x="6786562" y="4635997"/>
                </a:cubicBezTo>
                <a:close/>
                <a:moveTo>
                  <a:pt x="4784824" y="4635997"/>
                </a:moveTo>
                <a:cubicBezTo>
                  <a:pt x="4789785" y="4635997"/>
                  <a:pt x="4792265" y="4637237"/>
                  <a:pt x="4792265" y="4639717"/>
                </a:cubicBezTo>
                <a:cubicBezTo>
                  <a:pt x="4792265" y="4642198"/>
                  <a:pt x="4791025" y="4643438"/>
                  <a:pt x="4788545" y="4643438"/>
                </a:cubicBezTo>
                <a:cubicBezTo>
                  <a:pt x="4786065" y="4643438"/>
                  <a:pt x="4784824" y="4640958"/>
                  <a:pt x="4784824" y="4635997"/>
                </a:cubicBezTo>
                <a:close/>
                <a:moveTo>
                  <a:pt x="4717851" y="4635997"/>
                </a:moveTo>
                <a:cubicBezTo>
                  <a:pt x="4722813" y="4635997"/>
                  <a:pt x="4726533" y="4638477"/>
                  <a:pt x="4729013" y="4643438"/>
                </a:cubicBezTo>
                <a:lnTo>
                  <a:pt x="4730743" y="4650355"/>
                </a:lnTo>
                <a:lnTo>
                  <a:pt x="4731933" y="4651036"/>
                </a:lnTo>
                <a:lnTo>
                  <a:pt x="4735642" y="4655413"/>
                </a:lnTo>
                <a:lnTo>
                  <a:pt x="4740176" y="4650879"/>
                </a:lnTo>
                <a:lnTo>
                  <a:pt x="4750826" y="4656205"/>
                </a:lnTo>
                <a:lnTo>
                  <a:pt x="4740590" y="4641680"/>
                </a:lnTo>
                <a:lnTo>
                  <a:pt x="4740052" y="4640917"/>
                </a:lnTo>
                <a:lnTo>
                  <a:pt x="4725293" y="4635997"/>
                </a:lnTo>
                <a:close/>
                <a:moveTo>
                  <a:pt x="4291811" y="4632387"/>
                </a:moveTo>
                <a:cubicBezTo>
                  <a:pt x="4295879" y="4633349"/>
                  <a:pt x="4297486" y="4635630"/>
                  <a:pt x="4296634" y="4639230"/>
                </a:cubicBezTo>
                <a:cubicBezTo>
                  <a:pt x="4292567" y="4638267"/>
                  <a:pt x="4290533" y="4637786"/>
                  <a:pt x="4290533" y="4637786"/>
                </a:cubicBezTo>
                <a:cubicBezTo>
                  <a:pt x="4291385" y="4634186"/>
                  <a:pt x="4291811" y="4632387"/>
                  <a:pt x="4291811" y="4632387"/>
                </a:cubicBezTo>
                <a:close/>
                <a:moveTo>
                  <a:pt x="4118145" y="4631193"/>
                </a:moveTo>
                <a:cubicBezTo>
                  <a:pt x="4121360" y="4635755"/>
                  <a:pt x="4122968" y="4638036"/>
                  <a:pt x="4122968" y="4638036"/>
                </a:cubicBezTo>
                <a:lnTo>
                  <a:pt x="4116867" y="4636592"/>
                </a:lnTo>
                <a:close/>
                <a:moveTo>
                  <a:pt x="4183429" y="4630965"/>
                </a:moveTo>
                <a:cubicBezTo>
                  <a:pt x="4181904" y="4630604"/>
                  <a:pt x="4180526" y="4630754"/>
                  <a:pt x="4179297" y="4631413"/>
                </a:cubicBezTo>
                <a:cubicBezTo>
                  <a:pt x="4176837" y="4632732"/>
                  <a:pt x="4179036" y="4637053"/>
                  <a:pt x="4185892" y="4644378"/>
                </a:cubicBezTo>
                <a:cubicBezTo>
                  <a:pt x="4192748" y="4651702"/>
                  <a:pt x="4198801" y="4657887"/>
                  <a:pt x="4204049" y="4662930"/>
                </a:cubicBezTo>
                <a:cubicBezTo>
                  <a:pt x="4209299" y="4667974"/>
                  <a:pt x="4213956" y="4670977"/>
                  <a:pt x="4218024" y="4671940"/>
                </a:cubicBezTo>
                <a:cubicBezTo>
                  <a:pt x="4217172" y="4675540"/>
                  <a:pt x="4217549" y="4678480"/>
                  <a:pt x="4219156" y="4680761"/>
                </a:cubicBezTo>
                <a:cubicBezTo>
                  <a:pt x="4220764" y="4683042"/>
                  <a:pt x="4221142" y="4685982"/>
                  <a:pt x="4220290" y="4689582"/>
                </a:cubicBezTo>
                <a:cubicBezTo>
                  <a:pt x="4227572" y="4695107"/>
                  <a:pt x="4232444" y="4697211"/>
                  <a:pt x="4234903" y="4695892"/>
                </a:cubicBezTo>
                <a:cubicBezTo>
                  <a:pt x="4237362" y="4694574"/>
                  <a:pt x="4238805" y="4693014"/>
                  <a:pt x="4239231" y="4691214"/>
                </a:cubicBezTo>
                <a:cubicBezTo>
                  <a:pt x="4239657" y="4689415"/>
                  <a:pt x="4238049" y="4687134"/>
                  <a:pt x="4234408" y="4684371"/>
                </a:cubicBezTo>
                <a:cubicBezTo>
                  <a:pt x="4230767" y="4681609"/>
                  <a:pt x="4226535" y="4676806"/>
                  <a:pt x="4221713" y="4669962"/>
                </a:cubicBezTo>
                <a:cubicBezTo>
                  <a:pt x="4216890" y="4663119"/>
                  <a:pt x="4212445" y="4659216"/>
                  <a:pt x="4208378" y="4658253"/>
                </a:cubicBezTo>
                <a:lnTo>
                  <a:pt x="4209656" y="4652854"/>
                </a:lnTo>
                <a:cubicBezTo>
                  <a:pt x="4209656" y="4652854"/>
                  <a:pt x="4207623" y="4652373"/>
                  <a:pt x="4203555" y="4651410"/>
                </a:cubicBezTo>
                <a:cubicBezTo>
                  <a:pt x="4199487" y="4650447"/>
                  <a:pt x="4196863" y="4647925"/>
                  <a:pt x="4195682" y="4643844"/>
                </a:cubicBezTo>
                <a:cubicBezTo>
                  <a:pt x="4194501" y="4639764"/>
                  <a:pt x="4192090" y="4636342"/>
                  <a:pt x="4188448" y="4633579"/>
                </a:cubicBezTo>
                <a:cubicBezTo>
                  <a:pt x="4186628" y="4632198"/>
                  <a:pt x="4184954" y="4631326"/>
                  <a:pt x="4183429" y="4630965"/>
                </a:cubicBezTo>
                <a:close/>
                <a:moveTo>
                  <a:pt x="4262364" y="4630600"/>
                </a:moveTo>
                <a:lnTo>
                  <a:pt x="4266130" y="4632009"/>
                </a:lnTo>
                <a:cubicBezTo>
                  <a:pt x="4270197" y="4632972"/>
                  <a:pt x="4279891" y="4641919"/>
                  <a:pt x="4295211" y="4658850"/>
                </a:cubicBezTo>
                <a:cubicBezTo>
                  <a:pt x="4310531" y="4675781"/>
                  <a:pt x="4317765" y="4686046"/>
                  <a:pt x="4316913" y="4689645"/>
                </a:cubicBezTo>
                <a:cubicBezTo>
                  <a:pt x="4320128" y="4694208"/>
                  <a:pt x="4321736" y="4696489"/>
                  <a:pt x="4321736" y="4696489"/>
                </a:cubicBezTo>
                <a:lnTo>
                  <a:pt x="4327837" y="4697933"/>
                </a:lnTo>
                <a:cubicBezTo>
                  <a:pt x="4331052" y="4702496"/>
                  <a:pt x="4334479" y="4706158"/>
                  <a:pt x="4338121" y="4708920"/>
                </a:cubicBezTo>
                <a:cubicBezTo>
                  <a:pt x="4341763" y="4711683"/>
                  <a:pt x="4345190" y="4715345"/>
                  <a:pt x="4348406" y="4719907"/>
                </a:cubicBezTo>
                <a:cubicBezTo>
                  <a:pt x="4353984" y="4732632"/>
                  <a:pt x="4359019" y="4738575"/>
                  <a:pt x="4363513" y="4737738"/>
                </a:cubicBezTo>
                <a:cubicBezTo>
                  <a:pt x="4368006" y="4736902"/>
                  <a:pt x="4370039" y="4737383"/>
                  <a:pt x="4369613" y="4739182"/>
                </a:cubicBezTo>
                <a:cubicBezTo>
                  <a:pt x="4369187" y="4740982"/>
                  <a:pt x="4366515" y="4743201"/>
                  <a:pt x="4361596" y="4745838"/>
                </a:cubicBezTo>
                <a:cubicBezTo>
                  <a:pt x="4354313" y="4740312"/>
                  <a:pt x="4349065" y="4735269"/>
                  <a:pt x="4345850" y="4730706"/>
                </a:cubicBezTo>
                <a:lnTo>
                  <a:pt x="4336204" y="4717019"/>
                </a:lnTo>
                <a:cubicBezTo>
                  <a:pt x="4324003" y="4714131"/>
                  <a:pt x="4315964" y="4702725"/>
                  <a:pt x="4312091" y="4682802"/>
                </a:cubicBezTo>
                <a:cubicBezTo>
                  <a:pt x="4312091" y="4682802"/>
                  <a:pt x="4310057" y="4682321"/>
                  <a:pt x="4305990" y="4681358"/>
                </a:cubicBezTo>
                <a:lnTo>
                  <a:pt x="4275775" y="4645697"/>
                </a:lnTo>
                <a:cubicBezTo>
                  <a:pt x="4275775" y="4645697"/>
                  <a:pt x="4274169" y="4643416"/>
                  <a:pt x="4270953" y="4638853"/>
                </a:cubicBezTo>
                <a:close/>
                <a:moveTo>
                  <a:pt x="4874121" y="4628555"/>
                </a:moveTo>
                <a:cubicBezTo>
                  <a:pt x="4874121" y="4628555"/>
                  <a:pt x="4874121" y="4631036"/>
                  <a:pt x="4874121" y="4635997"/>
                </a:cubicBezTo>
                <a:cubicBezTo>
                  <a:pt x="4874121" y="4635997"/>
                  <a:pt x="4872880" y="4637237"/>
                  <a:pt x="4870400" y="4639717"/>
                </a:cubicBezTo>
                <a:cubicBezTo>
                  <a:pt x="4867920" y="4642198"/>
                  <a:pt x="4866679" y="4643438"/>
                  <a:pt x="4866679" y="4643438"/>
                </a:cubicBezTo>
                <a:lnTo>
                  <a:pt x="4859238" y="4650879"/>
                </a:lnTo>
                <a:cubicBezTo>
                  <a:pt x="4859238" y="4650879"/>
                  <a:pt x="4861718" y="4650879"/>
                  <a:pt x="4866679" y="4650879"/>
                </a:cubicBezTo>
                <a:lnTo>
                  <a:pt x="4889004" y="4650879"/>
                </a:lnTo>
                <a:cubicBezTo>
                  <a:pt x="4903887" y="4660801"/>
                  <a:pt x="4908848" y="4665762"/>
                  <a:pt x="4903887" y="4665762"/>
                </a:cubicBezTo>
                <a:cubicBezTo>
                  <a:pt x="4903887" y="4665762"/>
                  <a:pt x="4901406" y="4665762"/>
                  <a:pt x="4896445" y="4665762"/>
                </a:cubicBezTo>
                <a:lnTo>
                  <a:pt x="4896445" y="4673204"/>
                </a:lnTo>
                <a:cubicBezTo>
                  <a:pt x="4906367" y="4678165"/>
                  <a:pt x="4911328" y="4680645"/>
                  <a:pt x="4911328" y="4680645"/>
                </a:cubicBezTo>
                <a:lnTo>
                  <a:pt x="4926211" y="4680645"/>
                </a:lnTo>
                <a:lnTo>
                  <a:pt x="4941094" y="4688086"/>
                </a:lnTo>
                <a:lnTo>
                  <a:pt x="4941094" y="4680645"/>
                </a:lnTo>
                <a:cubicBezTo>
                  <a:pt x="4936132" y="4675684"/>
                  <a:pt x="4931172" y="4673204"/>
                  <a:pt x="4926211" y="4673204"/>
                </a:cubicBezTo>
                <a:lnTo>
                  <a:pt x="4918769" y="4665762"/>
                </a:lnTo>
                <a:lnTo>
                  <a:pt x="4903887" y="4650879"/>
                </a:lnTo>
                <a:cubicBezTo>
                  <a:pt x="4898925" y="4650879"/>
                  <a:pt x="4896445" y="4648399"/>
                  <a:pt x="4896445" y="4643438"/>
                </a:cubicBezTo>
                <a:cubicBezTo>
                  <a:pt x="4891484" y="4638477"/>
                  <a:pt x="4886524" y="4635997"/>
                  <a:pt x="4881562" y="4635997"/>
                </a:cubicBezTo>
                <a:cubicBezTo>
                  <a:pt x="4876601" y="4631036"/>
                  <a:pt x="4874121" y="4628555"/>
                  <a:pt x="4874121" y="4628555"/>
                </a:cubicBezTo>
                <a:close/>
                <a:moveTo>
                  <a:pt x="4770548" y="4627390"/>
                </a:moveTo>
                <a:cubicBezTo>
                  <a:pt x="4772074" y="4627751"/>
                  <a:pt x="4773747" y="4628622"/>
                  <a:pt x="4775567" y="4630003"/>
                </a:cubicBezTo>
                <a:cubicBezTo>
                  <a:pt x="4779209" y="4632766"/>
                  <a:pt x="4780603" y="4635947"/>
                  <a:pt x="4779751" y="4639546"/>
                </a:cubicBezTo>
                <a:cubicBezTo>
                  <a:pt x="4778899" y="4643146"/>
                  <a:pt x="4774831" y="4642183"/>
                  <a:pt x="4767550" y="4636658"/>
                </a:cubicBezTo>
                <a:cubicBezTo>
                  <a:pt x="4764334" y="4632096"/>
                  <a:pt x="4763957" y="4629156"/>
                  <a:pt x="4766416" y="4627837"/>
                </a:cubicBezTo>
                <a:cubicBezTo>
                  <a:pt x="4767646" y="4627178"/>
                  <a:pt x="4769024" y="4627029"/>
                  <a:pt x="4770548" y="4627390"/>
                </a:cubicBezTo>
                <a:close/>
                <a:moveTo>
                  <a:pt x="4364031" y="4626673"/>
                </a:moveTo>
                <a:cubicBezTo>
                  <a:pt x="4364031" y="4626673"/>
                  <a:pt x="4364836" y="4627814"/>
                  <a:pt x="4366443" y="4630095"/>
                </a:cubicBezTo>
                <a:cubicBezTo>
                  <a:pt x="4368050" y="4632377"/>
                  <a:pt x="4368855" y="4633517"/>
                  <a:pt x="4368855" y="4633517"/>
                </a:cubicBezTo>
                <a:lnTo>
                  <a:pt x="4358015" y="4630951"/>
                </a:lnTo>
                <a:lnTo>
                  <a:pt x="4368106" y="4635997"/>
                </a:lnTo>
                <a:lnTo>
                  <a:pt x="4360664" y="4635997"/>
                </a:lnTo>
                <a:lnTo>
                  <a:pt x="4353223" y="4628555"/>
                </a:lnTo>
                <a:lnTo>
                  <a:pt x="4356999" y="4630443"/>
                </a:lnTo>
                <a:close/>
                <a:moveTo>
                  <a:pt x="4257457" y="4625884"/>
                </a:moveTo>
                <a:lnTo>
                  <a:pt x="4262364" y="4630600"/>
                </a:lnTo>
                <a:lnTo>
                  <a:pt x="4260951" y="4630071"/>
                </a:lnTo>
                <a:cubicBezTo>
                  <a:pt x="4259533" y="4629260"/>
                  <a:pt x="4258421" y="4628285"/>
                  <a:pt x="4257618" y="4627144"/>
                </a:cubicBezTo>
                <a:close/>
                <a:moveTo>
                  <a:pt x="5380137" y="4621114"/>
                </a:moveTo>
                <a:lnTo>
                  <a:pt x="5382729" y="4622410"/>
                </a:lnTo>
                <a:lnTo>
                  <a:pt x="5381816" y="4621114"/>
                </a:lnTo>
                <a:close/>
                <a:moveTo>
                  <a:pt x="5365254" y="4621114"/>
                </a:moveTo>
                <a:cubicBezTo>
                  <a:pt x="5365254" y="4621114"/>
                  <a:pt x="5365254" y="4623594"/>
                  <a:pt x="5365254" y="4628555"/>
                </a:cubicBezTo>
                <a:lnTo>
                  <a:pt x="5372695" y="4628555"/>
                </a:lnTo>
                <a:cubicBezTo>
                  <a:pt x="5372695" y="4623594"/>
                  <a:pt x="5370215" y="4621114"/>
                  <a:pt x="5365254" y="4621114"/>
                </a:cubicBezTo>
                <a:close/>
                <a:moveTo>
                  <a:pt x="4262586" y="4619766"/>
                </a:moveTo>
                <a:lnTo>
                  <a:pt x="4262267" y="4621114"/>
                </a:lnTo>
                <a:lnTo>
                  <a:pt x="4263926" y="4621114"/>
                </a:lnTo>
                <a:lnTo>
                  <a:pt x="4271367" y="4628555"/>
                </a:lnTo>
                <a:lnTo>
                  <a:pt x="4261655" y="4623699"/>
                </a:lnTo>
                <a:lnTo>
                  <a:pt x="4261308" y="4625166"/>
                </a:lnTo>
                <a:cubicBezTo>
                  <a:pt x="4259274" y="4624685"/>
                  <a:pt x="4257950" y="4624609"/>
                  <a:pt x="4257335" y="4624939"/>
                </a:cubicBezTo>
                <a:lnTo>
                  <a:pt x="4257457" y="4625884"/>
                </a:lnTo>
                <a:lnTo>
                  <a:pt x="4255206" y="4623722"/>
                </a:lnTo>
                <a:lnTo>
                  <a:pt x="4258340" y="4622042"/>
                </a:lnTo>
                <a:lnTo>
                  <a:pt x="4256484" y="4621114"/>
                </a:lnTo>
                <a:lnTo>
                  <a:pt x="4260071" y="4621114"/>
                </a:lnTo>
                <a:close/>
                <a:moveTo>
                  <a:pt x="4070617" y="4614241"/>
                </a:moveTo>
                <a:cubicBezTo>
                  <a:pt x="4074685" y="4615203"/>
                  <a:pt x="4076718" y="4615685"/>
                  <a:pt x="4076718" y="4615685"/>
                </a:cubicBezTo>
                <a:cubicBezTo>
                  <a:pt x="4076718" y="4615685"/>
                  <a:pt x="4076292" y="4617485"/>
                  <a:pt x="4075440" y="4621085"/>
                </a:cubicBezTo>
                <a:cubicBezTo>
                  <a:pt x="4075440" y="4621085"/>
                  <a:pt x="4073406" y="4620603"/>
                  <a:pt x="4069339" y="4619641"/>
                </a:cubicBezTo>
                <a:cubicBezTo>
                  <a:pt x="4070191" y="4616041"/>
                  <a:pt x="4070617" y="4614241"/>
                  <a:pt x="4070617" y="4614241"/>
                </a:cubicBezTo>
                <a:close/>
                <a:moveTo>
                  <a:pt x="6764238" y="4613672"/>
                </a:moveTo>
                <a:lnTo>
                  <a:pt x="6771679" y="4613672"/>
                </a:lnTo>
                <a:lnTo>
                  <a:pt x="6771679" y="4621114"/>
                </a:lnTo>
                <a:close/>
                <a:moveTo>
                  <a:pt x="6503789" y="4613672"/>
                </a:moveTo>
                <a:lnTo>
                  <a:pt x="6518672" y="4613672"/>
                </a:lnTo>
                <a:lnTo>
                  <a:pt x="6526113" y="4628555"/>
                </a:lnTo>
                <a:cubicBezTo>
                  <a:pt x="6521152" y="4628555"/>
                  <a:pt x="6516192" y="4626075"/>
                  <a:pt x="6511230" y="4621114"/>
                </a:cubicBezTo>
                <a:cubicBezTo>
                  <a:pt x="6506269" y="4616153"/>
                  <a:pt x="6503789" y="4613672"/>
                  <a:pt x="6503789" y="4613672"/>
                </a:cubicBezTo>
                <a:close/>
                <a:moveTo>
                  <a:pt x="6328916" y="4613672"/>
                </a:moveTo>
                <a:cubicBezTo>
                  <a:pt x="6331396" y="4613672"/>
                  <a:pt x="6332637" y="4616153"/>
                  <a:pt x="6332637" y="4621114"/>
                </a:cubicBezTo>
                <a:cubicBezTo>
                  <a:pt x="6332637" y="4626075"/>
                  <a:pt x="6332637" y="4628555"/>
                  <a:pt x="6332637" y="4628555"/>
                </a:cubicBezTo>
                <a:cubicBezTo>
                  <a:pt x="6327675" y="4628555"/>
                  <a:pt x="6325195" y="4626075"/>
                  <a:pt x="6325195" y="4621114"/>
                </a:cubicBezTo>
                <a:cubicBezTo>
                  <a:pt x="6325195" y="4616153"/>
                  <a:pt x="6326436" y="4613672"/>
                  <a:pt x="6328916" y="4613672"/>
                </a:cubicBezTo>
                <a:close/>
                <a:moveTo>
                  <a:pt x="5528965" y="4613672"/>
                </a:moveTo>
                <a:lnTo>
                  <a:pt x="5536406" y="4628555"/>
                </a:lnTo>
                <a:cubicBezTo>
                  <a:pt x="5536406" y="4628555"/>
                  <a:pt x="5535165" y="4627315"/>
                  <a:pt x="5532685" y="4624834"/>
                </a:cubicBezTo>
                <a:cubicBezTo>
                  <a:pt x="5530205" y="4622354"/>
                  <a:pt x="5528965" y="4618634"/>
                  <a:pt x="5528965" y="4613672"/>
                </a:cubicBezTo>
                <a:close/>
                <a:moveTo>
                  <a:pt x="5491758" y="4613672"/>
                </a:moveTo>
                <a:lnTo>
                  <a:pt x="5528965" y="4635997"/>
                </a:lnTo>
                <a:cubicBezTo>
                  <a:pt x="5548809" y="4650879"/>
                  <a:pt x="5559971" y="4658321"/>
                  <a:pt x="5562451" y="4658321"/>
                </a:cubicBezTo>
                <a:cubicBezTo>
                  <a:pt x="5564931" y="4658321"/>
                  <a:pt x="5564931" y="4659561"/>
                  <a:pt x="5562451" y="4662041"/>
                </a:cubicBezTo>
                <a:cubicBezTo>
                  <a:pt x="5559971" y="4664522"/>
                  <a:pt x="5555010" y="4663282"/>
                  <a:pt x="5547568" y="4658321"/>
                </a:cubicBezTo>
                <a:cubicBezTo>
                  <a:pt x="5540127" y="4653360"/>
                  <a:pt x="5536406" y="4650879"/>
                  <a:pt x="5536406" y="4650879"/>
                </a:cubicBezTo>
                <a:lnTo>
                  <a:pt x="5506640" y="4628555"/>
                </a:lnTo>
                <a:cubicBezTo>
                  <a:pt x="5506640" y="4623594"/>
                  <a:pt x="5504160" y="4621114"/>
                  <a:pt x="5499199" y="4621114"/>
                </a:cubicBezTo>
                <a:cubicBezTo>
                  <a:pt x="5494238" y="4621114"/>
                  <a:pt x="5491758" y="4618634"/>
                  <a:pt x="5491758" y="4613672"/>
                </a:cubicBezTo>
                <a:close/>
                <a:moveTo>
                  <a:pt x="4747617" y="4613672"/>
                </a:moveTo>
                <a:cubicBezTo>
                  <a:pt x="4752578" y="4613672"/>
                  <a:pt x="4755058" y="4613672"/>
                  <a:pt x="4755058" y="4613672"/>
                </a:cubicBezTo>
                <a:lnTo>
                  <a:pt x="4755058" y="4616596"/>
                </a:lnTo>
                <a:lnTo>
                  <a:pt x="4759182" y="4617572"/>
                </a:lnTo>
                <a:cubicBezTo>
                  <a:pt x="4763249" y="4618534"/>
                  <a:pt x="4765283" y="4619016"/>
                  <a:pt x="4765283" y="4619016"/>
                </a:cubicBezTo>
                <a:cubicBezTo>
                  <a:pt x="4764430" y="4622615"/>
                  <a:pt x="4764004" y="4624415"/>
                  <a:pt x="4764004" y="4624415"/>
                </a:cubicBezTo>
                <a:cubicBezTo>
                  <a:pt x="4764004" y="4624415"/>
                  <a:pt x="4761971" y="4623934"/>
                  <a:pt x="4757904" y="4622971"/>
                </a:cubicBezTo>
                <a:lnTo>
                  <a:pt x="4755058" y="4618932"/>
                </a:lnTo>
                <a:lnTo>
                  <a:pt x="4755058" y="4621114"/>
                </a:lnTo>
                <a:cubicBezTo>
                  <a:pt x="4755058" y="4621114"/>
                  <a:pt x="4752578" y="4621114"/>
                  <a:pt x="4747617" y="4621114"/>
                </a:cubicBezTo>
                <a:cubicBezTo>
                  <a:pt x="4747617" y="4621114"/>
                  <a:pt x="4747617" y="4618634"/>
                  <a:pt x="4747617" y="4613672"/>
                </a:cubicBezTo>
                <a:close/>
                <a:moveTo>
                  <a:pt x="4857084" y="4612236"/>
                </a:moveTo>
                <a:cubicBezTo>
                  <a:pt x="4857084" y="4612236"/>
                  <a:pt x="4858690" y="4614517"/>
                  <a:pt x="4861906" y="4619079"/>
                </a:cubicBezTo>
                <a:cubicBezTo>
                  <a:pt x="4857838" y="4618116"/>
                  <a:pt x="4855806" y="4617635"/>
                  <a:pt x="4855806" y="4617635"/>
                </a:cubicBezTo>
                <a:cubicBezTo>
                  <a:pt x="4851738" y="4616672"/>
                  <a:pt x="4849705" y="4616191"/>
                  <a:pt x="4849705" y="4616191"/>
                </a:cubicBezTo>
                <a:close/>
                <a:moveTo>
                  <a:pt x="4844355" y="4606231"/>
                </a:moveTo>
                <a:lnTo>
                  <a:pt x="4844355" y="4613672"/>
                </a:lnTo>
                <a:lnTo>
                  <a:pt x="4836914" y="4613672"/>
                </a:lnTo>
                <a:cubicBezTo>
                  <a:pt x="4836914" y="4618634"/>
                  <a:pt x="4839394" y="4619874"/>
                  <a:pt x="4844355" y="4617393"/>
                </a:cubicBezTo>
                <a:cubicBezTo>
                  <a:pt x="4849317" y="4614913"/>
                  <a:pt x="4851797" y="4616153"/>
                  <a:pt x="4851797" y="4621114"/>
                </a:cubicBezTo>
                <a:lnTo>
                  <a:pt x="4866679" y="4628555"/>
                </a:lnTo>
                <a:cubicBezTo>
                  <a:pt x="4866679" y="4613672"/>
                  <a:pt x="4859238" y="4606231"/>
                  <a:pt x="4844355" y="4606231"/>
                </a:cubicBezTo>
                <a:close/>
                <a:moveTo>
                  <a:pt x="4278809" y="4606231"/>
                </a:moveTo>
                <a:lnTo>
                  <a:pt x="4293691" y="4613672"/>
                </a:lnTo>
                <a:cubicBezTo>
                  <a:pt x="4288730" y="4613672"/>
                  <a:pt x="4286250" y="4613672"/>
                  <a:pt x="4286250" y="4613672"/>
                </a:cubicBezTo>
                <a:close/>
                <a:moveTo>
                  <a:pt x="4649072" y="4603893"/>
                </a:moveTo>
                <a:lnTo>
                  <a:pt x="4662166" y="4619347"/>
                </a:lnTo>
                <a:lnTo>
                  <a:pt x="4669482" y="4624834"/>
                </a:lnTo>
                <a:cubicBezTo>
                  <a:pt x="4676924" y="4632276"/>
                  <a:pt x="4680644" y="4633516"/>
                  <a:pt x="4680644" y="4628555"/>
                </a:cubicBezTo>
                <a:lnTo>
                  <a:pt x="4673203" y="4621114"/>
                </a:lnTo>
                <a:cubicBezTo>
                  <a:pt x="4663281" y="4613673"/>
                  <a:pt x="4655530" y="4608092"/>
                  <a:pt x="4649949" y="4604371"/>
                </a:cubicBezTo>
                <a:close/>
                <a:moveTo>
                  <a:pt x="4449961" y="4602701"/>
                </a:moveTo>
                <a:lnTo>
                  <a:pt x="4449961" y="4606231"/>
                </a:lnTo>
                <a:cubicBezTo>
                  <a:pt x="4449961" y="4611192"/>
                  <a:pt x="4452441" y="4613672"/>
                  <a:pt x="4457402" y="4613672"/>
                </a:cubicBezTo>
                <a:lnTo>
                  <a:pt x="4453111" y="4605091"/>
                </a:lnTo>
                <a:close/>
                <a:moveTo>
                  <a:pt x="4325161" y="4600367"/>
                </a:moveTo>
                <a:cubicBezTo>
                  <a:pt x="4329228" y="4601330"/>
                  <a:pt x="4331261" y="4601811"/>
                  <a:pt x="4331261" y="4601811"/>
                </a:cubicBezTo>
                <a:cubicBezTo>
                  <a:pt x="4331261" y="4601811"/>
                  <a:pt x="4333295" y="4602292"/>
                  <a:pt x="4337362" y="4603255"/>
                </a:cubicBezTo>
                <a:lnTo>
                  <a:pt x="4347008" y="4616942"/>
                </a:lnTo>
                <a:cubicBezTo>
                  <a:pt x="4351075" y="4617905"/>
                  <a:pt x="4352895" y="4619286"/>
                  <a:pt x="4352469" y="4621085"/>
                </a:cubicBezTo>
                <a:cubicBezTo>
                  <a:pt x="4352043" y="4622885"/>
                  <a:pt x="4350813" y="4623544"/>
                  <a:pt x="4348780" y="4623063"/>
                </a:cubicBezTo>
                <a:cubicBezTo>
                  <a:pt x="4346747" y="4622582"/>
                  <a:pt x="4343696" y="4621860"/>
                  <a:pt x="4339629" y="4620897"/>
                </a:cubicBezTo>
                <a:cubicBezTo>
                  <a:pt x="4340481" y="4617298"/>
                  <a:pt x="4338873" y="4615016"/>
                  <a:pt x="4334806" y="4614054"/>
                </a:cubicBezTo>
                <a:cubicBezTo>
                  <a:pt x="4335658" y="4610454"/>
                  <a:pt x="4334051" y="4608173"/>
                  <a:pt x="4329983" y="4607210"/>
                </a:cubicBezTo>
                <a:close/>
                <a:moveTo>
                  <a:pt x="6020097" y="4598790"/>
                </a:moveTo>
                <a:lnTo>
                  <a:pt x="6034980" y="4598790"/>
                </a:lnTo>
                <a:cubicBezTo>
                  <a:pt x="6044902" y="4598790"/>
                  <a:pt x="6053584" y="4598790"/>
                  <a:pt x="6061025" y="4598790"/>
                </a:cubicBezTo>
                <a:cubicBezTo>
                  <a:pt x="6068467" y="4598790"/>
                  <a:pt x="6072187" y="4601270"/>
                  <a:pt x="6072187" y="4606231"/>
                </a:cubicBezTo>
                <a:cubicBezTo>
                  <a:pt x="6072187" y="4611192"/>
                  <a:pt x="6074667" y="4613672"/>
                  <a:pt x="6079629" y="4613672"/>
                </a:cubicBezTo>
                <a:lnTo>
                  <a:pt x="6087070" y="4628555"/>
                </a:lnTo>
                <a:cubicBezTo>
                  <a:pt x="6082109" y="4628555"/>
                  <a:pt x="6077149" y="4626075"/>
                  <a:pt x="6072187" y="4621114"/>
                </a:cubicBezTo>
                <a:lnTo>
                  <a:pt x="6057304" y="4621114"/>
                </a:lnTo>
                <a:cubicBezTo>
                  <a:pt x="6057304" y="4626075"/>
                  <a:pt x="6054824" y="4627315"/>
                  <a:pt x="6049863" y="4624834"/>
                </a:cubicBezTo>
                <a:cubicBezTo>
                  <a:pt x="6044902" y="4622354"/>
                  <a:pt x="6042422" y="4618634"/>
                  <a:pt x="6042422" y="4613672"/>
                </a:cubicBezTo>
                <a:lnTo>
                  <a:pt x="6034980" y="4606231"/>
                </a:lnTo>
                <a:close/>
                <a:moveTo>
                  <a:pt x="5335488" y="4598790"/>
                </a:moveTo>
                <a:cubicBezTo>
                  <a:pt x="5335488" y="4603751"/>
                  <a:pt x="5335488" y="4606231"/>
                  <a:pt x="5335488" y="4606231"/>
                </a:cubicBezTo>
                <a:cubicBezTo>
                  <a:pt x="5335488" y="4606231"/>
                  <a:pt x="5337968" y="4606231"/>
                  <a:pt x="5342929" y="4606231"/>
                </a:cubicBezTo>
                <a:cubicBezTo>
                  <a:pt x="5342929" y="4601270"/>
                  <a:pt x="5340449" y="4598790"/>
                  <a:pt x="5335488" y="4598790"/>
                </a:cubicBezTo>
                <a:close/>
                <a:moveTo>
                  <a:pt x="4822031" y="4598790"/>
                </a:moveTo>
                <a:lnTo>
                  <a:pt x="4822031" y="4606231"/>
                </a:lnTo>
                <a:lnTo>
                  <a:pt x="4829472" y="4598790"/>
                </a:lnTo>
                <a:cubicBezTo>
                  <a:pt x="4824511" y="4598790"/>
                  <a:pt x="4822031" y="4598790"/>
                  <a:pt x="4822031" y="4598790"/>
                </a:cubicBezTo>
                <a:close/>
                <a:moveTo>
                  <a:pt x="4263926" y="4598790"/>
                </a:moveTo>
                <a:lnTo>
                  <a:pt x="4278809" y="4606231"/>
                </a:lnTo>
                <a:cubicBezTo>
                  <a:pt x="4273848" y="4606231"/>
                  <a:pt x="4270127" y="4606231"/>
                  <a:pt x="4267647" y="4606231"/>
                </a:cubicBezTo>
                <a:cubicBezTo>
                  <a:pt x="4265166" y="4606231"/>
                  <a:pt x="4263926" y="4603751"/>
                  <a:pt x="4263926" y="4598790"/>
                </a:cubicBezTo>
                <a:close/>
                <a:moveTo>
                  <a:pt x="4196755" y="4598483"/>
                </a:moveTo>
                <a:lnTo>
                  <a:pt x="4195477" y="4603882"/>
                </a:lnTo>
                <a:lnTo>
                  <a:pt x="4201579" y="4605326"/>
                </a:lnTo>
                <a:cubicBezTo>
                  <a:pt x="4202431" y="4601727"/>
                  <a:pt x="4200823" y="4599446"/>
                  <a:pt x="4196755" y="4598483"/>
                </a:cubicBezTo>
                <a:close/>
                <a:moveTo>
                  <a:pt x="5469433" y="4591348"/>
                </a:moveTo>
                <a:lnTo>
                  <a:pt x="5469433" y="4598790"/>
                </a:lnTo>
                <a:lnTo>
                  <a:pt x="5461992" y="4598790"/>
                </a:lnTo>
                <a:cubicBezTo>
                  <a:pt x="5461992" y="4593829"/>
                  <a:pt x="5464472" y="4591348"/>
                  <a:pt x="5469433" y="4591348"/>
                </a:cubicBezTo>
                <a:close/>
                <a:moveTo>
                  <a:pt x="4330899" y="4591348"/>
                </a:moveTo>
                <a:lnTo>
                  <a:pt x="4338340" y="4598790"/>
                </a:lnTo>
                <a:cubicBezTo>
                  <a:pt x="4338340" y="4598790"/>
                  <a:pt x="4337100" y="4597549"/>
                  <a:pt x="4334619" y="4595069"/>
                </a:cubicBezTo>
                <a:cubicBezTo>
                  <a:pt x="4332139" y="4592589"/>
                  <a:pt x="4330899" y="4591348"/>
                  <a:pt x="4330899" y="4591348"/>
                </a:cubicBezTo>
                <a:close/>
                <a:moveTo>
                  <a:pt x="5370086" y="4590043"/>
                </a:moveTo>
                <a:lnTo>
                  <a:pt x="5373404" y="4594752"/>
                </a:lnTo>
                <a:lnTo>
                  <a:pt x="5382595" y="4605600"/>
                </a:lnTo>
                <a:lnTo>
                  <a:pt x="5391299" y="4609952"/>
                </a:lnTo>
                <a:cubicBezTo>
                  <a:pt x="5393779" y="4607472"/>
                  <a:pt x="5392539" y="4606231"/>
                  <a:pt x="5387578" y="4606231"/>
                </a:cubicBezTo>
                <a:lnTo>
                  <a:pt x="5380137" y="4598790"/>
                </a:lnTo>
                <a:lnTo>
                  <a:pt x="5372695" y="4591348"/>
                </a:lnTo>
                <a:close/>
                <a:moveTo>
                  <a:pt x="6101953" y="4583907"/>
                </a:moveTo>
                <a:lnTo>
                  <a:pt x="6116836" y="4591348"/>
                </a:lnTo>
                <a:lnTo>
                  <a:pt x="6116836" y="4606231"/>
                </a:lnTo>
                <a:cubicBezTo>
                  <a:pt x="6111874" y="4606231"/>
                  <a:pt x="6109394" y="4604991"/>
                  <a:pt x="6109394" y="4602510"/>
                </a:cubicBezTo>
                <a:cubicBezTo>
                  <a:pt x="6109394" y="4600030"/>
                  <a:pt x="6106914" y="4600030"/>
                  <a:pt x="6101953" y="4602510"/>
                </a:cubicBezTo>
                <a:cubicBezTo>
                  <a:pt x="6096992" y="4604991"/>
                  <a:pt x="6093271" y="4604991"/>
                  <a:pt x="6090791" y="4602510"/>
                </a:cubicBezTo>
                <a:cubicBezTo>
                  <a:pt x="6088311" y="4600030"/>
                  <a:pt x="6089550" y="4596309"/>
                  <a:pt x="6094512" y="4591348"/>
                </a:cubicBezTo>
                <a:close/>
                <a:moveTo>
                  <a:pt x="4807148" y="4583907"/>
                </a:moveTo>
                <a:lnTo>
                  <a:pt x="4807148" y="4591348"/>
                </a:lnTo>
                <a:cubicBezTo>
                  <a:pt x="4807148" y="4591348"/>
                  <a:pt x="4808389" y="4591348"/>
                  <a:pt x="4810869" y="4591348"/>
                </a:cubicBezTo>
                <a:cubicBezTo>
                  <a:pt x="4813349" y="4591348"/>
                  <a:pt x="4814590" y="4591348"/>
                  <a:pt x="4814590" y="4591348"/>
                </a:cubicBezTo>
                <a:cubicBezTo>
                  <a:pt x="4814590" y="4591348"/>
                  <a:pt x="4812110" y="4588868"/>
                  <a:pt x="4807148" y="4583907"/>
                </a:cubicBezTo>
                <a:close/>
                <a:moveTo>
                  <a:pt x="4676924" y="4583907"/>
                </a:moveTo>
                <a:cubicBezTo>
                  <a:pt x="4674444" y="4583907"/>
                  <a:pt x="4673203" y="4585147"/>
                  <a:pt x="4673203" y="4587627"/>
                </a:cubicBezTo>
                <a:lnTo>
                  <a:pt x="4673203" y="4589335"/>
                </a:lnTo>
                <a:lnTo>
                  <a:pt x="4679873" y="4598799"/>
                </a:lnTo>
                <a:cubicBezTo>
                  <a:pt x="4679021" y="4602399"/>
                  <a:pt x="4680628" y="4604679"/>
                  <a:pt x="4684695" y="4605642"/>
                </a:cubicBezTo>
                <a:lnTo>
                  <a:pt x="4686421" y="4607602"/>
                </a:lnTo>
                <a:lnTo>
                  <a:pt x="4695527" y="4613672"/>
                </a:lnTo>
                <a:cubicBezTo>
                  <a:pt x="4700488" y="4613672"/>
                  <a:pt x="4702969" y="4613672"/>
                  <a:pt x="4702969" y="4613672"/>
                </a:cubicBezTo>
                <a:lnTo>
                  <a:pt x="4725293" y="4621114"/>
                </a:lnTo>
                <a:cubicBezTo>
                  <a:pt x="4725293" y="4616153"/>
                  <a:pt x="4722813" y="4612432"/>
                  <a:pt x="4717852" y="4609952"/>
                </a:cubicBezTo>
                <a:lnTo>
                  <a:pt x="4706762" y="4608104"/>
                </a:lnTo>
                <a:lnTo>
                  <a:pt x="4709098" y="4611418"/>
                </a:lnTo>
                <a:lnTo>
                  <a:pt x="4701874" y="4607289"/>
                </a:lnTo>
                <a:lnTo>
                  <a:pt x="4695527" y="4606231"/>
                </a:lnTo>
                <a:cubicBezTo>
                  <a:pt x="4685606" y="4606231"/>
                  <a:pt x="4680644" y="4602510"/>
                  <a:pt x="4680644" y="4595069"/>
                </a:cubicBezTo>
                <a:cubicBezTo>
                  <a:pt x="4680644" y="4587627"/>
                  <a:pt x="4679404" y="4583907"/>
                  <a:pt x="4676924" y="4583907"/>
                </a:cubicBezTo>
                <a:close/>
                <a:moveTo>
                  <a:pt x="4650879" y="4583171"/>
                </a:moveTo>
                <a:lnTo>
                  <a:pt x="4650879" y="4583907"/>
                </a:lnTo>
                <a:lnTo>
                  <a:pt x="4651850" y="4583907"/>
                </a:lnTo>
                <a:close/>
                <a:moveTo>
                  <a:pt x="6318684" y="4581581"/>
                </a:moveTo>
                <a:cubicBezTo>
                  <a:pt x="6320544" y="4581891"/>
                  <a:pt x="6322715" y="4582667"/>
                  <a:pt x="6325195" y="4583907"/>
                </a:cubicBezTo>
                <a:lnTo>
                  <a:pt x="6325195" y="4598790"/>
                </a:lnTo>
                <a:cubicBezTo>
                  <a:pt x="6320234" y="4598790"/>
                  <a:pt x="6317754" y="4600030"/>
                  <a:pt x="6317754" y="4602510"/>
                </a:cubicBezTo>
                <a:cubicBezTo>
                  <a:pt x="6317754" y="4604991"/>
                  <a:pt x="6316513" y="4606231"/>
                  <a:pt x="6314033" y="4606231"/>
                </a:cubicBezTo>
                <a:cubicBezTo>
                  <a:pt x="6311553" y="4606231"/>
                  <a:pt x="6310312" y="4601270"/>
                  <a:pt x="6310312" y="4591348"/>
                </a:cubicBezTo>
                <a:cubicBezTo>
                  <a:pt x="6310312" y="4583907"/>
                  <a:pt x="6313103" y="4580651"/>
                  <a:pt x="6318684" y="4581581"/>
                </a:cubicBezTo>
                <a:close/>
                <a:moveTo>
                  <a:pt x="6476814" y="4579256"/>
                </a:moveTo>
                <a:cubicBezTo>
                  <a:pt x="6479915" y="4579876"/>
                  <a:pt x="6483945" y="4581426"/>
                  <a:pt x="6488906" y="4583907"/>
                </a:cubicBezTo>
                <a:cubicBezTo>
                  <a:pt x="6493867" y="4588868"/>
                  <a:pt x="6496347" y="4591348"/>
                  <a:pt x="6496347" y="4591348"/>
                </a:cubicBezTo>
                <a:cubicBezTo>
                  <a:pt x="6496347" y="4591348"/>
                  <a:pt x="6496347" y="4593829"/>
                  <a:pt x="6496347" y="4598790"/>
                </a:cubicBezTo>
                <a:lnTo>
                  <a:pt x="6481465" y="4598790"/>
                </a:lnTo>
                <a:cubicBezTo>
                  <a:pt x="6471543" y="4588868"/>
                  <a:pt x="6467822" y="4582667"/>
                  <a:pt x="6470303" y="4580186"/>
                </a:cubicBezTo>
                <a:cubicBezTo>
                  <a:pt x="6471543" y="4578946"/>
                  <a:pt x="6473713" y="4578636"/>
                  <a:pt x="6476814" y="4579256"/>
                </a:cubicBezTo>
                <a:close/>
                <a:moveTo>
                  <a:pt x="4085664" y="4577889"/>
                </a:moveTo>
                <a:lnTo>
                  <a:pt x="4097866" y="4580777"/>
                </a:lnTo>
                <a:lnTo>
                  <a:pt x="4103966" y="4582221"/>
                </a:lnTo>
                <a:cubicBezTo>
                  <a:pt x="4103966" y="4582221"/>
                  <a:pt x="4102736" y="4582881"/>
                  <a:pt x="4100277" y="4584199"/>
                </a:cubicBezTo>
                <a:cubicBezTo>
                  <a:pt x="4097817" y="4585518"/>
                  <a:pt x="4096587" y="4586177"/>
                  <a:pt x="4096587" y="4586177"/>
                </a:cubicBezTo>
                <a:cubicBezTo>
                  <a:pt x="4088453" y="4584251"/>
                  <a:pt x="4084812" y="4581489"/>
                  <a:pt x="4085664" y="4577889"/>
                </a:cubicBezTo>
                <a:close/>
                <a:moveTo>
                  <a:pt x="6548437" y="4576465"/>
                </a:moveTo>
                <a:cubicBezTo>
                  <a:pt x="6553398" y="4576465"/>
                  <a:pt x="6559599" y="4580186"/>
                  <a:pt x="6567040" y="4587627"/>
                </a:cubicBezTo>
                <a:cubicBezTo>
                  <a:pt x="6574482" y="4595069"/>
                  <a:pt x="6578202" y="4601270"/>
                  <a:pt x="6578202" y="4606231"/>
                </a:cubicBezTo>
                <a:lnTo>
                  <a:pt x="6570762" y="4598790"/>
                </a:lnTo>
                <a:cubicBezTo>
                  <a:pt x="6565800" y="4593829"/>
                  <a:pt x="6560840" y="4588868"/>
                  <a:pt x="6555878" y="4583907"/>
                </a:cubicBezTo>
                <a:close/>
                <a:moveTo>
                  <a:pt x="6027539" y="4576465"/>
                </a:moveTo>
                <a:lnTo>
                  <a:pt x="6049863" y="4591348"/>
                </a:lnTo>
                <a:cubicBezTo>
                  <a:pt x="6044902" y="4591348"/>
                  <a:pt x="6039942" y="4588868"/>
                  <a:pt x="6034980" y="4583907"/>
                </a:cubicBezTo>
                <a:close/>
                <a:moveTo>
                  <a:pt x="6012656" y="4576465"/>
                </a:moveTo>
                <a:lnTo>
                  <a:pt x="6020097" y="4576465"/>
                </a:lnTo>
                <a:cubicBezTo>
                  <a:pt x="6015136" y="4576465"/>
                  <a:pt x="6010176" y="4581427"/>
                  <a:pt x="6005215" y="4591348"/>
                </a:cubicBezTo>
                <a:close/>
                <a:moveTo>
                  <a:pt x="5796855" y="4576465"/>
                </a:moveTo>
                <a:cubicBezTo>
                  <a:pt x="5796855" y="4576465"/>
                  <a:pt x="5799335" y="4576465"/>
                  <a:pt x="5804297" y="4576465"/>
                </a:cubicBezTo>
                <a:lnTo>
                  <a:pt x="5811738" y="4606231"/>
                </a:lnTo>
                <a:cubicBezTo>
                  <a:pt x="5806777" y="4606231"/>
                  <a:pt x="5804297" y="4603751"/>
                  <a:pt x="5804297" y="4598790"/>
                </a:cubicBezTo>
                <a:cubicBezTo>
                  <a:pt x="5804297" y="4593829"/>
                  <a:pt x="5803056" y="4588868"/>
                  <a:pt x="5800576" y="4583907"/>
                </a:cubicBezTo>
                <a:cubicBezTo>
                  <a:pt x="5798096" y="4578946"/>
                  <a:pt x="5796855" y="4576465"/>
                  <a:pt x="5796855" y="4576465"/>
                </a:cubicBezTo>
                <a:close/>
                <a:moveTo>
                  <a:pt x="5603379" y="4576465"/>
                </a:moveTo>
                <a:lnTo>
                  <a:pt x="5610820" y="4576465"/>
                </a:lnTo>
                <a:lnTo>
                  <a:pt x="5610820" y="4583907"/>
                </a:lnTo>
                <a:close/>
                <a:moveTo>
                  <a:pt x="5432226" y="4576465"/>
                </a:moveTo>
                <a:cubicBezTo>
                  <a:pt x="5432226" y="4581427"/>
                  <a:pt x="5433467" y="4583907"/>
                  <a:pt x="5435947" y="4583907"/>
                </a:cubicBezTo>
                <a:cubicBezTo>
                  <a:pt x="5438427" y="4583907"/>
                  <a:pt x="5439668" y="4582667"/>
                  <a:pt x="5439668" y="4580186"/>
                </a:cubicBezTo>
                <a:cubicBezTo>
                  <a:pt x="5439668" y="4577706"/>
                  <a:pt x="5437188" y="4576465"/>
                  <a:pt x="5432226" y="4576465"/>
                </a:cubicBezTo>
                <a:close/>
                <a:moveTo>
                  <a:pt x="4236961" y="4573788"/>
                </a:moveTo>
                <a:lnTo>
                  <a:pt x="4241029" y="4574751"/>
                </a:lnTo>
                <a:cubicBezTo>
                  <a:pt x="4240177" y="4578351"/>
                  <a:pt x="4239751" y="4580150"/>
                  <a:pt x="4239751" y="4580150"/>
                </a:cubicBezTo>
                <a:close/>
                <a:moveTo>
                  <a:pt x="4067362" y="4573557"/>
                </a:moveTo>
                <a:cubicBezTo>
                  <a:pt x="4067362" y="4573557"/>
                  <a:pt x="4069182" y="4574938"/>
                  <a:pt x="4072823" y="4577700"/>
                </a:cubicBezTo>
                <a:cubicBezTo>
                  <a:pt x="4076464" y="4580463"/>
                  <a:pt x="4079893" y="4584125"/>
                  <a:pt x="4083108" y="4588688"/>
                </a:cubicBezTo>
                <a:cubicBezTo>
                  <a:pt x="4089538" y="4597812"/>
                  <a:pt x="4096395" y="4605138"/>
                  <a:pt x="4103677" y="4610662"/>
                </a:cubicBezTo>
                <a:lnTo>
                  <a:pt x="4108499" y="4617506"/>
                </a:lnTo>
                <a:cubicBezTo>
                  <a:pt x="4104432" y="4616543"/>
                  <a:pt x="4102399" y="4616062"/>
                  <a:pt x="4102399" y="4616062"/>
                </a:cubicBezTo>
                <a:cubicBezTo>
                  <a:pt x="4099183" y="4611499"/>
                  <a:pt x="4095543" y="4608737"/>
                  <a:pt x="4091475" y="4607774"/>
                </a:cubicBezTo>
                <a:cubicBezTo>
                  <a:pt x="4087408" y="4606811"/>
                  <a:pt x="4085587" y="4605430"/>
                  <a:pt x="4086013" y="4603631"/>
                </a:cubicBezTo>
                <a:cubicBezTo>
                  <a:pt x="4086439" y="4601831"/>
                  <a:pt x="4084619" y="4600449"/>
                  <a:pt x="4080552" y="4599487"/>
                </a:cubicBezTo>
                <a:lnTo>
                  <a:pt x="4075730" y="4592643"/>
                </a:lnTo>
                <a:cubicBezTo>
                  <a:pt x="4072513" y="4588081"/>
                  <a:pt x="4069889" y="4585559"/>
                  <a:pt x="4067856" y="4585077"/>
                </a:cubicBezTo>
                <a:cubicBezTo>
                  <a:pt x="4065823" y="4584596"/>
                  <a:pt x="4065019" y="4583456"/>
                  <a:pt x="4065445" y="4581656"/>
                </a:cubicBezTo>
                <a:cubicBezTo>
                  <a:pt x="4065871" y="4579856"/>
                  <a:pt x="4066510" y="4577157"/>
                  <a:pt x="4067362" y="4573557"/>
                </a:cubicBezTo>
                <a:close/>
                <a:moveTo>
                  <a:pt x="4664856" y="4569477"/>
                </a:moveTo>
                <a:lnTo>
                  <a:pt x="4656933" y="4573438"/>
                </a:lnTo>
                <a:lnTo>
                  <a:pt x="4661535" y="4577479"/>
                </a:lnTo>
                <a:lnTo>
                  <a:pt x="4665334" y="4569881"/>
                </a:lnTo>
                <a:close/>
                <a:moveTo>
                  <a:pt x="6712148" y="4569024"/>
                </a:moveTo>
                <a:cubicBezTo>
                  <a:pt x="6712148" y="4573985"/>
                  <a:pt x="6712148" y="4576465"/>
                  <a:pt x="6712148" y="4576465"/>
                </a:cubicBezTo>
                <a:cubicBezTo>
                  <a:pt x="6712148" y="4576465"/>
                  <a:pt x="6710908" y="4575225"/>
                  <a:pt x="6708428" y="4572745"/>
                </a:cubicBezTo>
                <a:cubicBezTo>
                  <a:pt x="6705947" y="4570265"/>
                  <a:pt x="6707186" y="4569024"/>
                  <a:pt x="6712148" y="4569024"/>
                </a:cubicBezTo>
                <a:close/>
                <a:moveTo>
                  <a:pt x="5402461" y="4569024"/>
                </a:moveTo>
                <a:cubicBezTo>
                  <a:pt x="5397499" y="4569024"/>
                  <a:pt x="5395019" y="4571505"/>
                  <a:pt x="5395019" y="4576465"/>
                </a:cubicBezTo>
                <a:lnTo>
                  <a:pt x="5402461" y="4576465"/>
                </a:lnTo>
                <a:cubicBezTo>
                  <a:pt x="5402461" y="4571505"/>
                  <a:pt x="5402461" y="4569024"/>
                  <a:pt x="5402461" y="4569024"/>
                </a:cubicBezTo>
                <a:close/>
                <a:moveTo>
                  <a:pt x="4725293" y="4569024"/>
                </a:moveTo>
                <a:cubicBezTo>
                  <a:pt x="4720331" y="4569024"/>
                  <a:pt x="4719092" y="4570265"/>
                  <a:pt x="4721572" y="4572745"/>
                </a:cubicBezTo>
                <a:cubicBezTo>
                  <a:pt x="4724052" y="4575225"/>
                  <a:pt x="4726533" y="4576465"/>
                  <a:pt x="4729013" y="4576465"/>
                </a:cubicBezTo>
                <a:cubicBezTo>
                  <a:pt x="4731494" y="4576465"/>
                  <a:pt x="4732734" y="4575225"/>
                  <a:pt x="4732734" y="4572745"/>
                </a:cubicBezTo>
                <a:cubicBezTo>
                  <a:pt x="4732734" y="4570265"/>
                  <a:pt x="4730254" y="4569024"/>
                  <a:pt x="4725293" y="4569024"/>
                </a:cubicBezTo>
                <a:close/>
                <a:moveTo>
                  <a:pt x="4256484" y="4569024"/>
                </a:moveTo>
                <a:cubicBezTo>
                  <a:pt x="4256484" y="4569024"/>
                  <a:pt x="4257725" y="4570265"/>
                  <a:pt x="4260205" y="4572745"/>
                </a:cubicBezTo>
                <a:cubicBezTo>
                  <a:pt x="4262686" y="4575225"/>
                  <a:pt x="4262686" y="4576465"/>
                  <a:pt x="4260205" y="4576465"/>
                </a:cubicBezTo>
                <a:cubicBezTo>
                  <a:pt x="4257725" y="4576465"/>
                  <a:pt x="4256484" y="4576465"/>
                  <a:pt x="4256484" y="4576465"/>
                </a:cubicBezTo>
                <a:cubicBezTo>
                  <a:pt x="4256484" y="4571505"/>
                  <a:pt x="4256484" y="4569024"/>
                  <a:pt x="4256484" y="4569024"/>
                </a:cubicBezTo>
                <a:close/>
                <a:moveTo>
                  <a:pt x="4219277" y="4569024"/>
                </a:moveTo>
                <a:lnTo>
                  <a:pt x="4226719" y="4569024"/>
                </a:lnTo>
                <a:lnTo>
                  <a:pt x="4234160" y="4576465"/>
                </a:lnTo>
                <a:lnTo>
                  <a:pt x="4251291" y="4589313"/>
                </a:lnTo>
                <a:lnTo>
                  <a:pt x="4245851" y="4581594"/>
                </a:lnTo>
                <a:cubicBezTo>
                  <a:pt x="4249918" y="4582557"/>
                  <a:pt x="4251738" y="4583938"/>
                  <a:pt x="4251312" y="4585738"/>
                </a:cubicBezTo>
                <a:cubicBezTo>
                  <a:pt x="4250886" y="4587537"/>
                  <a:pt x="4253511" y="4590060"/>
                  <a:pt x="4259186" y="4593303"/>
                </a:cubicBezTo>
                <a:cubicBezTo>
                  <a:pt x="4264860" y="4596548"/>
                  <a:pt x="4267698" y="4598169"/>
                  <a:pt x="4267698" y="4598169"/>
                </a:cubicBezTo>
                <a:lnTo>
                  <a:pt x="4255496" y="4595281"/>
                </a:lnTo>
                <a:lnTo>
                  <a:pt x="4253512" y="4592465"/>
                </a:lnTo>
                <a:lnTo>
                  <a:pt x="4249043" y="4591348"/>
                </a:lnTo>
                <a:lnTo>
                  <a:pt x="4241602" y="4591348"/>
                </a:lnTo>
                <a:lnTo>
                  <a:pt x="4234160" y="4583907"/>
                </a:lnTo>
                <a:cubicBezTo>
                  <a:pt x="4229199" y="4578946"/>
                  <a:pt x="4224238" y="4573985"/>
                  <a:pt x="4219277" y="4569024"/>
                </a:cubicBezTo>
                <a:close/>
                <a:moveTo>
                  <a:pt x="5456039" y="4567536"/>
                </a:moveTo>
                <a:lnTo>
                  <a:pt x="5476875" y="4576465"/>
                </a:lnTo>
                <a:cubicBezTo>
                  <a:pt x="5476875" y="4576465"/>
                  <a:pt x="5474395" y="4576465"/>
                  <a:pt x="5469433" y="4576465"/>
                </a:cubicBezTo>
                <a:close/>
                <a:moveTo>
                  <a:pt x="4056439" y="4565269"/>
                </a:moveTo>
                <a:cubicBezTo>
                  <a:pt x="4060506" y="4566232"/>
                  <a:pt x="4062113" y="4568513"/>
                  <a:pt x="4061261" y="4572112"/>
                </a:cubicBezTo>
                <a:cubicBezTo>
                  <a:pt x="4061261" y="4572112"/>
                  <a:pt x="4060244" y="4571872"/>
                  <a:pt x="4058211" y="4571390"/>
                </a:cubicBezTo>
                <a:cubicBezTo>
                  <a:pt x="4056178" y="4570909"/>
                  <a:pt x="4055587" y="4568869"/>
                  <a:pt x="4056439" y="4565269"/>
                </a:cubicBezTo>
                <a:close/>
                <a:moveTo>
                  <a:pt x="4231383" y="4561064"/>
                </a:moveTo>
                <a:lnTo>
                  <a:pt x="4236961" y="4573788"/>
                </a:lnTo>
                <a:lnTo>
                  <a:pt x="4236453" y="4573668"/>
                </a:lnTo>
                <a:cubicBezTo>
                  <a:pt x="4235436" y="4573427"/>
                  <a:pt x="4234927" y="4573307"/>
                  <a:pt x="4234927" y="4573307"/>
                </a:cubicBezTo>
                <a:cubicBezTo>
                  <a:pt x="4234927" y="4573307"/>
                  <a:pt x="4233911" y="4573066"/>
                  <a:pt x="4231877" y="4572585"/>
                </a:cubicBezTo>
                <a:cubicBezTo>
                  <a:pt x="4229843" y="4572103"/>
                  <a:pt x="4228022" y="4570722"/>
                  <a:pt x="4226415" y="4568441"/>
                </a:cubicBezTo>
                <a:cubicBezTo>
                  <a:pt x="4224808" y="4566160"/>
                  <a:pt x="4221971" y="4564537"/>
                  <a:pt x="4217903" y="4563575"/>
                </a:cubicBezTo>
                <a:close/>
                <a:moveTo>
                  <a:pt x="4715991" y="4557862"/>
                </a:moveTo>
                <a:cubicBezTo>
                  <a:pt x="4714751" y="4557862"/>
                  <a:pt x="4712891" y="4559102"/>
                  <a:pt x="4710410" y="4561583"/>
                </a:cubicBezTo>
                <a:cubicBezTo>
                  <a:pt x="4710410" y="4561583"/>
                  <a:pt x="4710410" y="4564063"/>
                  <a:pt x="4710410" y="4569024"/>
                </a:cubicBezTo>
                <a:cubicBezTo>
                  <a:pt x="4710410" y="4569024"/>
                  <a:pt x="4712890" y="4566544"/>
                  <a:pt x="4717851" y="4561583"/>
                </a:cubicBezTo>
                <a:cubicBezTo>
                  <a:pt x="4717851" y="4559102"/>
                  <a:pt x="4717232" y="4557862"/>
                  <a:pt x="4715991" y="4557862"/>
                </a:cubicBezTo>
                <a:close/>
                <a:moveTo>
                  <a:pt x="4689016" y="4557862"/>
                </a:moveTo>
                <a:cubicBezTo>
                  <a:pt x="4688396" y="4557862"/>
                  <a:pt x="4688086" y="4559102"/>
                  <a:pt x="4688086" y="4561583"/>
                </a:cubicBezTo>
                <a:lnTo>
                  <a:pt x="4673203" y="4569024"/>
                </a:lnTo>
                <a:lnTo>
                  <a:pt x="4673916" y="4570450"/>
                </a:lnTo>
                <a:lnTo>
                  <a:pt x="4678883" y="4575757"/>
                </a:lnTo>
                <a:lnTo>
                  <a:pt x="4682547" y="4579277"/>
                </a:lnTo>
                <a:lnTo>
                  <a:pt x="4684365" y="4580186"/>
                </a:lnTo>
                <a:cubicBezTo>
                  <a:pt x="4686845" y="4582667"/>
                  <a:pt x="4690566" y="4583907"/>
                  <a:pt x="4695527" y="4583907"/>
                </a:cubicBezTo>
                <a:lnTo>
                  <a:pt x="4710410" y="4591348"/>
                </a:lnTo>
                <a:cubicBezTo>
                  <a:pt x="4710410" y="4586387"/>
                  <a:pt x="4710410" y="4583907"/>
                  <a:pt x="4710410" y="4583907"/>
                </a:cubicBezTo>
                <a:lnTo>
                  <a:pt x="4688086" y="4569024"/>
                </a:lnTo>
                <a:cubicBezTo>
                  <a:pt x="4693047" y="4569024"/>
                  <a:pt x="4694287" y="4566544"/>
                  <a:pt x="4691806" y="4561583"/>
                </a:cubicBezTo>
                <a:cubicBezTo>
                  <a:pt x="4690566" y="4559102"/>
                  <a:pt x="4689636" y="4557862"/>
                  <a:pt x="4689016" y="4557862"/>
                </a:cubicBezTo>
                <a:close/>
                <a:moveTo>
                  <a:pt x="6474023" y="4554141"/>
                </a:moveTo>
                <a:cubicBezTo>
                  <a:pt x="6478985" y="4554141"/>
                  <a:pt x="6483945" y="4556622"/>
                  <a:pt x="6488906" y="4561583"/>
                </a:cubicBezTo>
                <a:cubicBezTo>
                  <a:pt x="6493867" y="4566544"/>
                  <a:pt x="6496347" y="4571505"/>
                  <a:pt x="6496347" y="4576465"/>
                </a:cubicBezTo>
                <a:lnTo>
                  <a:pt x="6481465" y="4569024"/>
                </a:lnTo>
                <a:close/>
                <a:moveTo>
                  <a:pt x="5990332" y="4554141"/>
                </a:moveTo>
                <a:cubicBezTo>
                  <a:pt x="5995293" y="4554141"/>
                  <a:pt x="5997773" y="4556622"/>
                  <a:pt x="5997773" y="4561583"/>
                </a:cubicBezTo>
                <a:cubicBezTo>
                  <a:pt x="5997773" y="4561583"/>
                  <a:pt x="5995293" y="4561583"/>
                  <a:pt x="5990332" y="4561583"/>
                </a:cubicBezTo>
                <a:close/>
                <a:moveTo>
                  <a:pt x="4769941" y="4554141"/>
                </a:moveTo>
                <a:lnTo>
                  <a:pt x="4777383" y="4569024"/>
                </a:lnTo>
                <a:cubicBezTo>
                  <a:pt x="4782344" y="4573985"/>
                  <a:pt x="4784824" y="4576465"/>
                  <a:pt x="4784824" y="4576465"/>
                </a:cubicBezTo>
                <a:cubicBezTo>
                  <a:pt x="4789785" y="4581427"/>
                  <a:pt x="4792265" y="4578946"/>
                  <a:pt x="4792265" y="4569024"/>
                </a:cubicBezTo>
                <a:cubicBezTo>
                  <a:pt x="4787304" y="4564063"/>
                  <a:pt x="4782344" y="4561583"/>
                  <a:pt x="4777383" y="4561583"/>
                </a:cubicBezTo>
                <a:close/>
                <a:moveTo>
                  <a:pt x="4638236" y="4554141"/>
                </a:moveTo>
                <a:lnTo>
                  <a:pt x="4643437" y="4561523"/>
                </a:lnTo>
                <a:lnTo>
                  <a:pt x="4643437" y="4554141"/>
                </a:lnTo>
                <a:close/>
                <a:moveTo>
                  <a:pt x="6727031" y="4546700"/>
                </a:moveTo>
                <a:lnTo>
                  <a:pt x="6741914" y="4561583"/>
                </a:lnTo>
                <a:lnTo>
                  <a:pt x="6727031" y="4554141"/>
                </a:lnTo>
                <a:close/>
                <a:moveTo>
                  <a:pt x="5298281" y="4546700"/>
                </a:moveTo>
                <a:cubicBezTo>
                  <a:pt x="5298281" y="4546700"/>
                  <a:pt x="5300761" y="4550420"/>
                  <a:pt x="5305722" y="4557862"/>
                </a:cubicBezTo>
                <a:cubicBezTo>
                  <a:pt x="5310684" y="4565303"/>
                  <a:pt x="5315644" y="4569024"/>
                  <a:pt x="5320605" y="4569024"/>
                </a:cubicBezTo>
                <a:cubicBezTo>
                  <a:pt x="5325567" y="4569024"/>
                  <a:pt x="5329287" y="4570265"/>
                  <a:pt x="5331767" y="4572745"/>
                </a:cubicBezTo>
                <a:cubicBezTo>
                  <a:pt x="5334247" y="4575225"/>
                  <a:pt x="5337968" y="4578946"/>
                  <a:pt x="5342929" y="4583907"/>
                </a:cubicBezTo>
                <a:cubicBezTo>
                  <a:pt x="5342929" y="4588868"/>
                  <a:pt x="5346650" y="4591348"/>
                  <a:pt x="5354092" y="4591348"/>
                </a:cubicBezTo>
                <a:lnTo>
                  <a:pt x="5371079" y="4599842"/>
                </a:lnTo>
                <a:lnTo>
                  <a:pt x="5369715" y="4596730"/>
                </a:lnTo>
                <a:cubicBezTo>
                  <a:pt x="5369715" y="4596730"/>
                  <a:pt x="5367896" y="4595349"/>
                  <a:pt x="5364254" y="4592586"/>
                </a:cubicBezTo>
                <a:cubicBezTo>
                  <a:pt x="5360612" y="4589824"/>
                  <a:pt x="5354724" y="4587480"/>
                  <a:pt x="5346590" y="4585555"/>
                </a:cubicBezTo>
                <a:lnTo>
                  <a:pt x="5327395" y="4568698"/>
                </a:lnTo>
                <a:lnTo>
                  <a:pt x="5313164" y="4561583"/>
                </a:lnTo>
                <a:cubicBezTo>
                  <a:pt x="5313164" y="4561583"/>
                  <a:pt x="5313164" y="4560342"/>
                  <a:pt x="5313164" y="4557862"/>
                </a:cubicBezTo>
                <a:lnTo>
                  <a:pt x="5313164" y="4554917"/>
                </a:lnTo>
                <a:lnTo>
                  <a:pt x="5305473" y="4546700"/>
                </a:lnTo>
                <a:close/>
                <a:moveTo>
                  <a:pt x="5238750" y="4546700"/>
                </a:moveTo>
                <a:cubicBezTo>
                  <a:pt x="5233788" y="4546700"/>
                  <a:pt x="5231308" y="4549180"/>
                  <a:pt x="5231308" y="4554141"/>
                </a:cubicBezTo>
                <a:lnTo>
                  <a:pt x="5238750" y="4561583"/>
                </a:lnTo>
                <a:cubicBezTo>
                  <a:pt x="5238750" y="4561583"/>
                  <a:pt x="5238750" y="4559102"/>
                  <a:pt x="5238750" y="4554141"/>
                </a:cubicBezTo>
                <a:cubicBezTo>
                  <a:pt x="5238750" y="4549180"/>
                  <a:pt x="5238750" y="4546700"/>
                  <a:pt x="5238750" y="4546700"/>
                </a:cubicBezTo>
                <a:close/>
                <a:moveTo>
                  <a:pt x="5785228" y="4544374"/>
                </a:moveTo>
                <a:cubicBezTo>
                  <a:pt x="5788019" y="4543444"/>
                  <a:pt x="5789414" y="4546700"/>
                  <a:pt x="5789414" y="4554141"/>
                </a:cubicBezTo>
                <a:lnTo>
                  <a:pt x="5781972" y="4546700"/>
                </a:lnTo>
                <a:cubicBezTo>
                  <a:pt x="5783213" y="4545460"/>
                  <a:pt x="5784298" y="4544684"/>
                  <a:pt x="5785228" y="4544374"/>
                </a:cubicBezTo>
                <a:close/>
                <a:moveTo>
                  <a:pt x="6127998" y="4539258"/>
                </a:moveTo>
                <a:cubicBezTo>
                  <a:pt x="6130478" y="4539258"/>
                  <a:pt x="6131719" y="4541739"/>
                  <a:pt x="6131719" y="4546700"/>
                </a:cubicBezTo>
                <a:cubicBezTo>
                  <a:pt x="6136680" y="4546700"/>
                  <a:pt x="6142881" y="4549180"/>
                  <a:pt x="6150322" y="4554141"/>
                </a:cubicBezTo>
                <a:cubicBezTo>
                  <a:pt x="6157763" y="4559102"/>
                  <a:pt x="6163964" y="4561583"/>
                  <a:pt x="6168926" y="4561583"/>
                </a:cubicBezTo>
                <a:cubicBezTo>
                  <a:pt x="6168926" y="4561583"/>
                  <a:pt x="6171406" y="4562823"/>
                  <a:pt x="6176367" y="4565303"/>
                </a:cubicBezTo>
                <a:cubicBezTo>
                  <a:pt x="6181328" y="4567784"/>
                  <a:pt x="6186288" y="4571505"/>
                  <a:pt x="6191250" y="4576465"/>
                </a:cubicBezTo>
                <a:cubicBezTo>
                  <a:pt x="6201171" y="4586387"/>
                  <a:pt x="6209853" y="4592589"/>
                  <a:pt x="6217295" y="4595069"/>
                </a:cubicBezTo>
                <a:cubicBezTo>
                  <a:pt x="6224736" y="4597549"/>
                  <a:pt x="6245820" y="4608712"/>
                  <a:pt x="6280547" y="4628555"/>
                </a:cubicBezTo>
                <a:cubicBezTo>
                  <a:pt x="6300391" y="4638477"/>
                  <a:pt x="6300391" y="4643438"/>
                  <a:pt x="6280547" y="4643438"/>
                </a:cubicBezTo>
                <a:lnTo>
                  <a:pt x="6265664" y="4635997"/>
                </a:lnTo>
                <a:cubicBezTo>
                  <a:pt x="6270625" y="4626075"/>
                  <a:pt x="6255742" y="4616153"/>
                  <a:pt x="6221015" y="4606231"/>
                </a:cubicBezTo>
                <a:cubicBezTo>
                  <a:pt x="6206133" y="4601270"/>
                  <a:pt x="6193730" y="4593829"/>
                  <a:pt x="6183808" y="4583907"/>
                </a:cubicBezTo>
                <a:lnTo>
                  <a:pt x="6161484" y="4569024"/>
                </a:lnTo>
                <a:cubicBezTo>
                  <a:pt x="6156523" y="4569024"/>
                  <a:pt x="6151563" y="4569024"/>
                  <a:pt x="6146601" y="4569024"/>
                </a:cubicBezTo>
                <a:cubicBezTo>
                  <a:pt x="6146601" y="4559102"/>
                  <a:pt x="6139160" y="4554141"/>
                  <a:pt x="6124277" y="4554141"/>
                </a:cubicBezTo>
                <a:cubicBezTo>
                  <a:pt x="6119316" y="4554141"/>
                  <a:pt x="6116836" y="4551661"/>
                  <a:pt x="6116836" y="4546700"/>
                </a:cubicBezTo>
                <a:cubicBezTo>
                  <a:pt x="6121796" y="4541739"/>
                  <a:pt x="6125517" y="4539258"/>
                  <a:pt x="6127998" y="4539258"/>
                </a:cubicBezTo>
                <a:close/>
                <a:moveTo>
                  <a:pt x="3991886" y="4538586"/>
                </a:moveTo>
                <a:cubicBezTo>
                  <a:pt x="3995102" y="4543149"/>
                  <a:pt x="3994676" y="4544948"/>
                  <a:pt x="3990608" y="4543985"/>
                </a:cubicBezTo>
                <a:cubicBezTo>
                  <a:pt x="3986540" y="4543023"/>
                  <a:pt x="3982474" y="4542060"/>
                  <a:pt x="3978407" y="4541097"/>
                </a:cubicBezTo>
                <a:close/>
                <a:moveTo>
                  <a:pt x="5253633" y="4531817"/>
                </a:moveTo>
                <a:lnTo>
                  <a:pt x="5261074" y="4539258"/>
                </a:lnTo>
                <a:lnTo>
                  <a:pt x="5268515" y="4539258"/>
                </a:lnTo>
                <a:close/>
                <a:moveTo>
                  <a:pt x="4565775" y="4528568"/>
                </a:moveTo>
                <a:lnTo>
                  <a:pt x="4566716" y="4531817"/>
                </a:lnTo>
                <a:lnTo>
                  <a:pt x="4569024" y="4531817"/>
                </a:lnTo>
                <a:close/>
                <a:moveTo>
                  <a:pt x="3968761" y="4527410"/>
                </a:moveTo>
                <a:cubicBezTo>
                  <a:pt x="3971976" y="4531973"/>
                  <a:pt x="3973158" y="4536054"/>
                  <a:pt x="3972306" y="4539653"/>
                </a:cubicBezTo>
                <a:lnTo>
                  <a:pt x="3967483" y="4532809"/>
                </a:lnTo>
                <a:close/>
                <a:moveTo>
                  <a:pt x="4269323" y="4525492"/>
                </a:moveTo>
                <a:lnTo>
                  <a:pt x="4271472" y="4527788"/>
                </a:lnTo>
                <a:cubicBezTo>
                  <a:pt x="4274261" y="4534151"/>
                  <a:pt x="4277689" y="4537813"/>
                  <a:pt x="4281757" y="4538775"/>
                </a:cubicBezTo>
                <a:lnTo>
                  <a:pt x="4287857" y="4540219"/>
                </a:lnTo>
                <a:lnTo>
                  <a:pt x="4291593" y="4546700"/>
                </a:lnTo>
                <a:lnTo>
                  <a:pt x="4293691" y="4546700"/>
                </a:lnTo>
                <a:cubicBezTo>
                  <a:pt x="4293691" y="4546700"/>
                  <a:pt x="4294932" y="4546700"/>
                  <a:pt x="4297412" y="4546700"/>
                </a:cubicBezTo>
                <a:cubicBezTo>
                  <a:pt x="4299893" y="4546700"/>
                  <a:pt x="4303613" y="4546700"/>
                  <a:pt x="4308574" y="4546700"/>
                </a:cubicBezTo>
                <a:lnTo>
                  <a:pt x="4293691" y="4539258"/>
                </a:lnTo>
                <a:lnTo>
                  <a:pt x="4278809" y="4531817"/>
                </a:lnTo>
                <a:close/>
                <a:moveTo>
                  <a:pt x="6403330" y="4524375"/>
                </a:moveTo>
                <a:cubicBezTo>
                  <a:pt x="6405810" y="4524375"/>
                  <a:pt x="6412012" y="4528096"/>
                  <a:pt x="6421933" y="4535538"/>
                </a:cubicBezTo>
                <a:cubicBezTo>
                  <a:pt x="6431855" y="4542979"/>
                  <a:pt x="6436816" y="4549180"/>
                  <a:pt x="6436816" y="4554141"/>
                </a:cubicBezTo>
                <a:cubicBezTo>
                  <a:pt x="6431855" y="4549180"/>
                  <a:pt x="6424413" y="4544220"/>
                  <a:pt x="6414492" y="4539258"/>
                </a:cubicBezTo>
                <a:cubicBezTo>
                  <a:pt x="6404570" y="4529337"/>
                  <a:pt x="6400850" y="4524375"/>
                  <a:pt x="6403330" y="4524375"/>
                </a:cubicBezTo>
                <a:close/>
                <a:moveTo>
                  <a:pt x="5275957" y="4524375"/>
                </a:moveTo>
                <a:lnTo>
                  <a:pt x="5283398" y="4531817"/>
                </a:lnTo>
                <a:cubicBezTo>
                  <a:pt x="5288360" y="4536778"/>
                  <a:pt x="5292080" y="4538018"/>
                  <a:pt x="5294560" y="4535538"/>
                </a:cubicBezTo>
                <a:cubicBezTo>
                  <a:pt x="5297040" y="4533058"/>
                  <a:pt x="5297040" y="4530577"/>
                  <a:pt x="5294560" y="4528096"/>
                </a:cubicBezTo>
                <a:cubicBezTo>
                  <a:pt x="5292080" y="4525616"/>
                  <a:pt x="5289599" y="4524375"/>
                  <a:pt x="5287119" y="4524375"/>
                </a:cubicBezTo>
                <a:cubicBezTo>
                  <a:pt x="5284639" y="4524375"/>
                  <a:pt x="5285878" y="4526856"/>
                  <a:pt x="5290840" y="4531817"/>
                </a:cubicBezTo>
                <a:cubicBezTo>
                  <a:pt x="5285878" y="4531817"/>
                  <a:pt x="5283398" y="4530577"/>
                  <a:pt x="5283398" y="4528096"/>
                </a:cubicBezTo>
                <a:cubicBezTo>
                  <a:pt x="5283398" y="4525616"/>
                  <a:pt x="5280918" y="4524375"/>
                  <a:pt x="5275957" y="4524375"/>
                </a:cubicBezTo>
                <a:close/>
                <a:moveTo>
                  <a:pt x="4671212" y="4524375"/>
                </a:moveTo>
                <a:lnTo>
                  <a:pt x="4675859" y="4527032"/>
                </a:lnTo>
                <a:lnTo>
                  <a:pt x="4673203" y="4524375"/>
                </a:lnTo>
                <a:close/>
                <a:moveTo>
                  <a:pt x="4174629" y="4524375"/>
                </a:moveTo>
                <a:lnTo>
                  <a:pt x="4178350" y="4524375"/>
                </a:lnTo>
                <a:cubicBezTo>
                  <a:pt x="4180830" y="4524375"/>
                  <a:pt x="4182070" y="4526856"/>
                  <a:pt x="4182070" y="4531817"/>
                </a:cubicBezTo>
                <a:lnTo>
                  <a:pt x="4191076" y="4540823"/>
                </a:lnTo>
                <a:lnTo>
                  <a:pt x="4191234" y="4540156"/>
                </a:lnTo>
                <a:lnTo>
                  <a:pt x="4193201" y="4542948"/>
                </a:lnTo>
                <a:lnTo>
                  <a:pt x="4196953" y="4546700"/>
                </a:lnTo>
                <a:lnTo>
                  <a:pt x="4195845" y="4546700"/>
                </a:lnTo>
                <a:lnTo>
                  <a:pt x="4196056" y="4547000"/>
                </a:lnTo>
                <a:lnTo>
                  <a:pt x="4194791" y="4546700"/>
                </a:lnTo>
                <a:lnTo>
                  <a:pt x="4190762" y="4546700"/>
                </a:lnTo>
                <a:lnTo>
                  <a:pt x="4194778" y="4552399"/>
                </a:lnTo>
                <a:cubicBezTo>
                  <a:pt x="4198846" y="4553362"/>
                  <a:pt x="4200453" y="4555643"/>
                  <a:pt x="4199601" y="4559243"/>
                </a:cubicBezTo>
                <a:lnTo>
                  <a:pt x="4210525" y="4567531"/>
                </a:lnTo>
                <a:lnTo>
                  <a:pt x="4220169" y="4581217"/>
                </a:lnTo>
                <a:cubicBezTo>
                  <a:pt x="4223385" y="4585779"/>
                  <a:pt x="4227026" y="4588542"/>
                  <a:pt x="4231093" y="4589505"/>
                </a:cubicBezTo>
                <a:lnTo>
                  <a:pt x="4240739" y="4603192"/>
                </a:lnTo>
                <a:cubicBezTo>
                  <a:pt x="4248021" y="4608717"/>
                  <a:pt x="4249203" y="4612798"/>
                  <a:pt x="4244283" y="4615434"/>
                </a:cubicBezTo>
                <a:lnTo>
                  <a:pt x="4239461" y="4608591"/>
                </a:lnTo>
                <a:lnTo>
                  <a:pt x="4237798" y="4606231"/>
                </a:lnTo>
                <a:lnTo>
                  <a:pt x="4234160" y="4606231"/>
                </a:lnTo>
                <a:lnTo>
                  <a:pt x="4226719" y="4598790"/>
                </a:lnTo>
                <a:lnTo>
                  <a:pt x="4235728" y="4603294"/>
                </a:lnTo>
                <a:lnTo>
                  <a:pt x="4234638" y="4601748"/>
                </a:lnTo>
                <a:cubicBezTo>
                  <a:pt x="4231422" y="4597185"/>
                  <a:pt x="4229815" y="4594904"/>
                  <a:pt x="4229815" y="4594904"/>
                </a:cubicBezTo>
                <a:cubicBezTo>
                  <a:pt x="4225748" y="4593941"/>
                  <a:pt x="4223928" y="4592560"/>
                  <a:pt x="4224354" y="4590760"/>
                </a:cubicBezTo>
                <a:cubicBezTo>
                  <a:pt x="4224780" y="4588960"/>
                  <a:pt x="4222959" y="4587580"/>
                  <a:pt x="4218891" y="4586617"/>
                </a:cubicBezTo>
                <a:lnTo>
                  <a:pt x="4193500" y="4557798"/>
                </a:lnTo>
                <a:cubicBezTo>
                  <a:pt x="4183003" y="4547712"/>
                  <a:pt x="4176737" y="4542427"/>
                  <a:pt x="4174704" y="4541946"/>
                </a:cubicBezTo>
                <a:cubicBezTo>
                  <a:pt x="4172670" y="4541464"/>
                  <a:pt x="4172080" y="4539424"/>
                  <a:pt x="4172932" y="4535824"/>
                </a:cubicBezTo>
                <a:lnTo>
                  <a:pt x="4166830" y="4534380"/>
                </a:lnTo>
                <a:cubicBezTo>
                  <a:pt x="4166830" y="4534380"/>
                  <a:pt x="4167256" y="4532581"/>
                  <a:pt x="4168108" y="4528981"/>
                </a:cubicBezTo>
                <a:cubicBezTo>
                  <a:pt x="4168321" y="4528081"/>
                  <a:pt x="4168836" y="4527609"/>
                  <a:pt x="4169652" y="4527564"/>
                </a:cubicBezTo>
                <a:lnTo>
                  <a:pt x="4177600" y="4533287"/>
                </a:lnTo>
                <a:close/>
                <a:moveTo>
                  <a:pt x="4074042" y="4518118"/>
                </a:moveTo>
                <a:lnTo>
                  <a:pt x="4083687" y="4531805"/>
                </a:lnTo>
                <a:cubicBezTo>
                  <a:pt x="4086050" y="4539967"/>
                  <a:pt x="4087232" y="4544049"/>
                  <a:pt x="4087232" y="4544049"/>
                </a:cubicBezTo>
                <a:cubicBezTo>
                  <a:pt x="4087232" y="4544049"/>
                  <a:pt x="4088035" y="4545190"/>
                  <a:pt x="4089643" y="4547470"/>
                </a:cubicBezTo>
                <a:cubicBezTo>
                  <a:pt x="4091250" y="4549751"/>
                  <a:pt x="4093072" y="4551133"/>
                  <a:pt x="4095105" y="4551614"/>
                </a:cubicBezTo>
                <a:cubicBezTo>
                  <a:pt x="4097138" y="4552095"/>
                  <a:pt x="4098959" y="4553477"/>
                  <a:pt x="4100567" y="4555758"/>
                </a:cubicBezTo>
                <a:cubicBezTo>
                  <a:pt x="4102173" y="4558039"/>
                  <a:pt x="4105011" y="4559661"/>
                  <a:pt x="4109078" y="4560624"/>
                </a:cubicBezTo>
                <a:cubicBezTo>
                  <a:pt x="4108226" y="4564223"/>
                  <a:pt x="4110638" y="4567645"/>
                  <a:pt x="4116312" y="4570889"/>
                </a:cubicBezTo>
                <a:cubicBezTo>
                  <a:pt x="4121987" y="4574133"/>
                  <a:pt x="4128040" y="4580317"/>
                  <a:pt x="4134470" y="4589441"/>
                </a:cubicBezTo>
                <a:cubicBezTo>
                  <a:pt x="4140900" y="4598566"/>
                  <a:pt x="4147756" y="4605891"/>
                  <a:pt x="4155039" y="4611416"/>
                </a:cubicBezTo>
                <a:cubicBezTo>
                  <a:pt x="4162320" y="4616941"/>
                  <a:pt x="4167996" y="4620185"/>
                  <a:pt x="4172063" y="4621148"/>
                </a:cubicBezTo>
                <a:lnTo>
                  <a:pt x="4173341" y="4615748"/>
                </a:lnTo>
                <a:cubicBezTo>
                  <a:pt x="4174193" y="4612149"/>
                  <a:pt x="4172799" y="4608968"/>
                  <a:pt x="4169157" y="4606205"/>
                </a:cubicBezTo>
                <a:cubicBezTo>
                  <a:pt x="4165515" y="4603442"/>
                  <a:pt x="4163105" y="4600021"/>
                  <a:pt x="4161924" y="4595940"/>
                </a:cubicBezTo>
                <a:cubicBezTo>
                  <a:pt x="4160742" y="4591859"/>
                  <a:pt x="4158118" y="4589337"/>
                  <a:pt x="4154050" y="4588374"/>
                </a:cubicBezTo>
                <a:lnTo>
                  <a:pt x="4141849" y="4585486"/>
                </a:lnTo>
                <a:lnTo>
                  <a:pt x="4138304" y="4573243"/>
                </a:lnTo>
                <a:cubicBezTo>
                  <a:pt x="4139156" y="4569644"/>
                  <a:pt x="4138565" y="4567603"/>
                  <a:pt x="4136531" y="4567122"/>
                </a:cubicBezTo>
                <a:cubicBezTo>
                  <a:pt x="4134498" y="4566641"/>
                  <a:pt x="4133056" y="4568200"/>
                  <a:pt x="4132204" y="4571799"/>
                </a:cubicBezTo>
                <a:lnTo>
                  <a:pt x="4126102" y="4570355"/>
                </a:lnTo>
                <a:cubicBezTo>
                  <a:pt x="4122035" y="4569392"/>
                  <a:pt x="4118395" y="4566630"/>
                  <a:pt x="4115179" y="4562068"/>
                </a:cubicBezTo>
                <a:cubicBezTo>
                  <a:pt x="4119247" y="4563031"/>
                  <a:pt x="4121706" y="4561712"/>
                  <a:pt x="4122558" y="4558112"/>
                </a:cubicBezTo>
                <a:cubicBezTo>
                  <a:pt x="4124262" y="4550913"/>
                  <a:pt x="4120621" y="4548150"/>
                  <a:pt x="4111634" y="4549825"/>
                </a:cubicBezTo>
                <a:lnTo>
                  <a:pt x="4100711" y="4541537"/>
                </a:lnTo>
                <a:lnTo>
                  <a:pt x="4095889" y="4534694"/>
                </a:lnTo>
                <a:cubicBezTo>
                  <a:pt x="4091821" y="4533731"/>
                  <a:pt x="4088180" y="4530969"/>
                  <a:pt x="4084965" y="4526406"/>
                </a:cubicBezTo>
                <a:close/>
                <a:moveTo>
                  <a:pt x="5328047" y="4516934"/>
                </a:moveTo>
                <a:cubicBezTo>
                  <a:pt x="5328047" y="4521895"/>
                  <a:pt x="5330527" y="4524375"/>
                  <a:pt x="5335488" y="4524375"/>
                </a:cubicBezTo>
                <a:cubicBezTo>
                  <a:pt x="5340449" y="4524375"/>
                  <a:pt x="5342929" y="4524375"/>
                  <a:pt x="5342929" y="4524375"/>
                </a:cubicBezTo>
                <a:cubicBezTo>
                  <a:pt x="5337968" y="4524375"/>
                  <a:pt x="5335488" y="4523135"/>
                  <a:pt x="5335488" y="4520655"/>
                </a:cubicBezTo>
                <a:cubicBezTo>
                  <a:pt x="5335488" y="4518175"/>
                  <a:pt x="5333008" y="4516934"/>
                  <a:pt x="5328047" y="4516934"/>
                </a:cubicBezTo>
                <a:close/>
                <a:moveTo>
                  <a:pt x="5518569" y="4512224"/>
                </a:moveTo>
                <a:cubicBezTo>
                  <a:pt x="5522637" y="4513187"/>
                  <a:pt x="5524671" y="4513668"/>
                  <a:pt x="5524671" y="4513668"/>
                </a:cubicBezTo>
                <a:cubicBezTo>
                  <a:pt x="5527886" y="4518231"/>
                  <a:pt x="5528263" y="4521171"/>
                  <a:pt x="5525803" y="4522489"/>
                </a:cubicBezTo>
                <a:cubicBezTo>
                  <a:pt x="5523344" y="4523807"/>
                  <a:pt x="5521523" y="4522426"/>
                  <a:pt x="5520342" y="4518345"/>
                </a:cubicBezTo>
                <a:cubicBezTo>
                  <a:pt x="5519160" y="4514264"/>
                  <a:pt x="5518569" y="4512224"/>
                  <a:pt x="5518569" y="4512224"/>
                </a:cubicBezTo>
                <a:close/>
                <a:moveTo>
                  <a:pt x="5759648" y="4509493"/>
                </a:moveTo>
                <a:cubicBezTo>
                  <a:pt x="5764610" y="4509493"/>
                  <a:pt x="5767090" y="4514454"/>
                  <a:pt x="5767090" y="4524375"/>
                </a:cubicBezTo>
                <a:cubicBezTo>
                  <a:pt x="5767090" y="4529337"/>
                  <a:pt x="5767090" y="4533058"/>
                  <a:pt x="5767090" y="4535538"/>
                </a:cubicBezTo>
                <a:cubicBezTo>
                  <a:pt x="5767090" y="4538018"/>
                  <a:pt x="5767090" y="4539258"/>
                  <a:pt x="5767090" y="4539258"/>
                </a:cubicBezTo>
                <a:cubicBezTo>
                  <a:pt x="5767090" y="4539258"/>
                  <a:pt x="5767090" y="4541739"/>
                  <a:pt x="5767090" y="4546700"/>
                </a:cubicBezTo>
                <a:cubicBezTo>
                  <a:pt x="5762128" y="4546700"/>
                  <a:pt x="5759648" y="4545460"/>
                  <a:pt x="5759648" y="4542979"/>
                </a:cubicBezTo>
                <a:cubicBezTo>
                  <a:pt x="5759648" y="4540499"/>
                  <a:pt x="5755928" y="4536778"/>
                  <a:pt x="5748486" y="4531817"/>
                </a:cubicBezTo>
                <a:cubicBezTo>
                  <a:pt x="5741045" y="4526856"/>
                  <a:pt x="5739804" y="4521895"/>
                  <a:pt x="5744765" y="4516934"/>
                </a:cubicBezTo>
                <a:cubicBezTo>
                  <a:pt x="5744765" y="4516934"/>
                  <a:pt x="5746006" y="4515694"/>
                  <a:pt x="5748486" y="4513213"/>
                </a:cubicBezTo>
                <a:cubicBezTo>
                  <a:pt x="5750966" y="4510733"/>
                  <a:pt x="5754687" y="4509493"/>
                  <a:pt x="5759648" y="4509493"/>
                </a:cubicBezTo>
                <a:close/>
                <a:moveTo>
                  <a:pt x="5722441" y="4509493"/>
                </a:moveTo>
                <a:cubicBezTo>
                  <a:pt x="5722441" y="4509493"/>
                  <a:pt x="5723682" y="4510733"/>
                  <a:pt x="5726162" y="4513213"/>
                </a:cubicBezTo>
                <a:cubicBezTo>
                  <a:pt x="5728642" y="4515694"/>
                  <a:pt x="5729883" y="4519415"/>
                  <a:pt x="5729883" y="4524375"/>
                </a:cubicBezTo>
                <a:lnTo>
                  <a:pt x="5722441" y="4516934"/>
                </a:lnTo>
                <a:close/>
                <a:moveTo>
                  <a:pt x="4710410" y="4509493"/>
                </a:moveTo>
                <a:cubicBezTo>
                  <a:pt x="4710410" y="4509493"/>
                  <a:pt x="4710410" y="4511973"/>
                  <a:pt x="4710410" y="4516934"/>
                </a:cubicBezTo>
                <a:lnTo>
                  <a:pt x="4717851" y="4524375"/>
                </a:lnTo>
                <a:cubicBezTo>
                  <a:pt x="4717851" y="4524375"/>
                  <a:pt x="4717851" y="4521895"/>
                  <a:pt x="4717851" y="4516934"/>
                </a:cubicBezTo>
                <a:close/>
                <a:moveTo>
                  <a:pt x="6496347" y="4502051"/>
                </a:moveTo>
                <a:lnTo>
                  <a:pt x="6555878" y="4546700"/>
                </a:lnTo>
                <a:cubicBezTo>
                  <a:pt x="6545957" y="4541739"/>
                  <a:pt x="6536035" y="4536778"/>
                  <a:pt x="6526113" y="4531817"/>
                </a:cubicBezTo>
                <a:close/>
                <a:moveTo>
                  <a:pt x="5707558" y="4502051"/>
                </a:moveTo>
                <a:cubicBezTo>
                  <a:pt x="5712520" y="4507013"/>
                  <a:pt x="5710038" y="4509493"/>
                  <a:pt x="5700117" y="4509493"/>
                </a:cubicBezTo>
                <a:cubicBezTo>
                  <a:pt x="5700117" y="4504532"/>
                  <a:pt x="5702597" y="4502051"/>
                  <a:pt x="5707558" y="4502051"/>
                </a:cubicBezTo>
                <a:close/>
                <a:moveTo>
                  <a:pt x="4053473" y="4496144"/>
                </a:moveTo>
                <a:cubicBezTo>
                  <a:pt x="4053473" y="4496144"/>
                  <a:pt x="4053047" y="4497944"/>
                  <a:pt x="4052195" y="4501544"/>
                </a:cubicBezTo>
                <a:cubicBezTo>
                  <a:pt x="4052195" y="4501544"/>
                  <a:pt x="4054228" y="4502025"/>
                  <a:pt x="4058295" y="4502988"/>
                </a:cubicBezTo>
                <a:cubicBezTo>
                  <a:pt x="4059147" y="4499388"/>
                  <a:pt x="4059573" y="4497588"/>
                  <a:pt x="4059573" y="4497588"/>
                </a:cubicBezTo>
                <a:cubicBezTo>
                  <a:pt x="4055506" y="4496625"/>
                  <a:pt x="4053473" y="4496144"/>
                  <a:pt x="4053473" y="4496144"/>
                </a:cubicBezTo>
                <a:close/>
                <a:moveTo>
                  <a:pt x="5454551" y="4494610"/>
                </a:moveTo>
                <a:lnTo>
                  <a:pt x="5454551" y="4502051"/>
                </a:lnTo>
                <a:cubicBezTo>
                  <a:pt x="5454551" y="4502051"/>
                  <a:pt x="5452070" y="4502051"/>
                  <a:pt x="5447109" y="4502051"/>
                </a:cubicBezTo>
                <a:cubicBezTo>
                  <a:pt x="5447109" y="4497091"/>
                  <a:pt x="5449589" y="4494610"/>
                  <a:pt x="5454551" y="4494610"/>
                </a:cubicBezTo>
                <a:close/>
                <a:moveTo>
                  <a:pt x="4688086" y="4494610"/>
                </a:moveTo>
                <a:lnTo>
                  <a:pt x="4688086" y="4502051"/>
                </a:lnTo>
                <a:lnTo>
                  <a:pt x="4695527" y="4502051"/>
                </a:lnTo>
                <a:cubicBezTo>
                  <a:pt x="4690566" y="4497091"/>
                  <a:pt x="4688086" y="4494610"/>
                  <a:pt x="4688086" y="4494610"/>
                </a:cubicBezTo>
                <a:close/>
                <a:moveTo>
                  <a:pt x="5504101" y="4491693"/>
                </a:moveTo>
                <a:lnTo>
                  <a:pt x="5510202" y="4493137"/>
                </a:lnTo>
                <a:lnTo>
                  <a:pt x="5508924" y="4498537"/>
                </a:lnTo>
                <a:close/>
                <a:moveTo>
                  <a:pt x="5930801" y="4487168"/>
                </a:moveTo>
                <a:lnTo>
                  <a:pt x="5923359" y="4494610"/>
                </a:lnTo>
                <a:cubicBezTo>
                  <a:pt x="5933281" y="4499571"/>
                  <a:pt x="5938242" y="4502051"/>
                  <a:pt x="5938242" y="4502051"/>
                </a:cubicBezTo>
                <a:cubicBezTo>
                  <a:pt x="5938242" y="4502051"/>
                  <a:pt x="5940722" y="4502051"/>
                  <a:pt x="5945683" y="4502051"/>
                </a:cubicBezTo>
                <a:cubicBezTo>
                  <a:pt x="5945683" y="4497091"/>
                  <a:pt x="5940722" y="4492130"/>
                  <a:pt x="5930801" y="4487168"/>
                </a:cubicBezTo>
                <a:close/>
                <a:moveTo>
                  <a:pt x="4617392" y="4487168"/>
                </a:moveTo>
                <a:cubicBezTo>
                  <a:pt x="4614912" y="4487168"/>
                  <a:pt x="4614912" y="4489649"/>
                  <a:pt x="4617392" y="4494610"/>
                </a:cubicBezTo>
                <a:cubicBezTo>
                  <a:pt x="4619873" y="4499571"/>
                  <a:pt x="4618633" y="4502051"/>
                  <a:pt x="4613672" y="4502051"/>
                </a:cubicBezTo>
                <a:lnTo>
                  <a:pt x="4611589" y="4502051"/>
                </a:lnTo>
                <a:lnTo>
                  <a:pt x="4612355" y="4502990"/>
                </a:lnTo>
                <a:lnTo>
                  <a:pt x="4626866" y="4516934"/>
                </a:lnTo>
                <a:lnTo>
                  <a:pt x="4650879" y="4516934"/>
                </a:lnTo>
                <a:cubicBezTo>
                  <a:pt x="4655840" y="4521895"/>
                  <a:pt x="4658320" y="4526856"/>
                  <a:pt x="4658320" y="4531817"/>
                </a:cubicBezTo>
                <a:cubicBezTo>
                  <a:pt x="4668242" y="4531817"/>
                  <a:pt x="4673203" y="4534298"/>
                  <a:pt x="4673203" y="4539258"/>
                </a:cubicBezTo>
                <a:lnTo>
                  <a:pt x="4680644" y="4539258"/>
                </a:lnTo>
                <a:lnTo>
                  <a:pt x="4680997" y="4539611"/>
                </a:lnTo>
                <a:lnTo>
                  <a:pt x="4681730" y="4536517"/>
                </a:lnTo>
                <a:cubicBezTo>
                  <a:pt x="4681730" y="4536517"/>
                  <a:pt x="4683337" y="4538798"/>
                  <a:pt x="4686552" y="4543361"/>
                </a:cubicBezTo>
                <a:lnTo>
                  <a:pt x="4696497" y="4550906"/>
                </a:lnTo>
                <a:lnTo>
                  <a:pt x="4702969" y="4554141"/>
                </a:lnTo>
                <a:lnTo>
                  <a:pt x="4710410" y="4554141"/>
                </a:lnTo>
                <a:lnTo>
                  <a:pt x="4702969" y="4546700"/>
                </a:lnTo>
                <a:cubicBezTo>
                  <a:pt x="4698007" y="4546700"/>
                  <a:pt x="4693047" y="4544220"/>
                  <a:pt x="4688086" y="4539258"/>
                </a:cubicBezTo>
                <a:cubicBezTo>
                  <a:pt x="4683124" y="4534298"/>
                  <a:pt x="4680644" y="4531817"/>
                  <a:pt x="4680644" y="4531817"/>
                </a:cubicBezTo>
                <a:lnTo>
                  <a:pt x="4677081" y="4528254"/>
                </a:lnTo>
                <a:lnTo>
                  <a:pt x="4669056" y="4524375"/>
                </a:lnTo>
                <a:lnTo>
                  <a:pt x="4665762" y="4524375"/>
                </a:lnTo>
                <a:lnTo>
                  <a:pt x="4662682" y="4521295"/>
                </a:lnTo>
                <a:lnTo>
                  <a:pt x="4659882" y="4519942"/>
                </a:lnTo>
                <a:lnTo>
                  <a:pt x="4644137" y="4504811"/>
                </a:lnTo>
                <a:lnTo>
                  <a:pt x="4642192" y="4502051"/>
                </a:lnTo>
                <a:lnTo>
                  <a:pt x="4635996" y="4502051"/>
                </a:lnTo>
                <a:lnTo>
                  <a:pt x="4628554" y="4502051"/>
                </a:lnTo>
                <a:cubicBezTo>
                  <a:pt x="4623594" y="4492130"/>
                  <a:pt x="4619873" y="4487168"/>
                  <a:pt x="4617392" y="4487168"/>
                </a:cubicBezTo>
                <a:close/>
                <a:moveTo>
                  <a:pt x="4037726" y="4481013"/>
                </a:moveTo>
                <a:lnTo>
                  <a:pt x="4036448" y="4486413"/>
                </a:lnTo>
                <a:lnTo>
                  <a:pt x="4041271" y="4493256"/>
                </a:lnTo>
                <a:lnTo>
                  <a:pt x="4047372" y="4494700"/>
                </a:lnTo>
                <a:cubicBezTo>
                  <a:pt x="4047372" y="4494700"/>
                  <a:pt x="4045765" y="4492419"/>
                  <a:pt x="4042549" y="4487857"/>
                </a:cubicBezTo>
                <a:cubicBezTo>
                  <a:pt x="4039334" y="4483294"/>
                  <a:pt x="4037726" y="4481013"/>
                  <a:pt x="4037726" y="4481013"/>
                </a:cubicBezTo>
                <a:close/>
                <a:moveTo>
                  <a:pt x="4190907" y="4480657"/>
                </a:moveTo>
                <a:lnTo>
                  <a:pt x="4211836" y="4494610"/>
                </a:lnTo>
                <a:cubicBezTo>
                  <a:pt x="4211836" y="4499571"/>
                  <a:pt x="4206875" y="4497091"/>
                  <a:pt x="4196953" y="4487168"/>
                </a:cubicBezTo>
                <a:close/>
                <a:moveTo>
                  <a:pt x="5960566" y="4479727"/>
                </a:moveTo>
                <a:cubicBezTo>
                  <a:pt x="5955605" y="4479727"/>
                  <a:pt x="5953125" y="4482208"/>
                  <a:pt x="5953125" y="4487168"/>
                </a:cubicBezTo>
                <a:lnTo>
                  <a:pt x="5960566" y="4487168"/>
                </a:lnTo>
                <a:cubicBezTo>
                  <a:pt x="5965528" y="4487168"/>
                  <a:pt x="5968008" y="4487168"/>
                  <a:pt x="5968008" y="4487168"/>
                </a:cubicBezTo>
                <a:cubicBezTo>
                  <a:pt x="5968008" y="4487168"/>
                  <a:pt x="5966767" y="4485928"/>
                  <a:pt x="5964287" y="4483448"/>
                </a:cubicBezTo>
                <a:cubicBezTo>
                  <a:pt x="5961807" y="4480968"/>
                  <a:pt x="5960566" y="4479727"/>
                  <a:pt x="5960566" y="4479727"/>
                </a:cubicBezTo>
                <a:close/>
                <a:moveTo>
                  <a:pt x="5528965" y="4479727"/>
                </a:moveTo>
                <a:cubicBezTo>
                  <a:pt x="5533926" y="4479727"/>
                  <a:pt x="5535165" y="4480968"/>
                  <a:pt x="5532685" y="4483448"/>
                </a:cubicBezTo>
                <a:cubicBezTo>
                  <a:pt x="5530205" y="4485928"/>
                  <a:pt x="5528965" y="4487168"/>
                  <a:pt x="5528965" y="4487168"/>
                </a:cubicBezTo>
                <a:cubicBezTo>
                  <a:pt x="5524003" y="4482208"/>
                  <a:pt x="5524003" y="4479727"/>
                  <a:pt x="5528965" y="4479727"/>
                </a:cubicBezTo>
                <a:close/>
                <a:moveTo>
                  <a:pt x="5216426" y="4479727"/>
                </a:moveTo>
                <a:lnTo>
                  <a:pt x="5216426" y="4479739"/>
                </a:lnTo>
                <a:lnTo>
                  <a:pt x="5222533" y="4487054"/>
                </a:lnTo>
                <a:lnTo>
                  <a:pt x="5222491" y="4487168"/>
                </a:lnTo>
                <a:lnTo>
                  <a:pt x="5223867" y="4487168"/>
                </a:lnTo>
                <a:cubicBezTo>
                  <a:pt x="5218906" y="4482208"/>
                  <a:pt x="5216426" y="4479727"/>
                  <a:pt x="5216426" y="4479727"/>
                </a:cubicBezTo>
                <a:close/>
                <a:moveTo>
                  <a:pt x="4189512" y="4479155"/>
                </a:moveTo>
                <a:lnTo>
                  <a:pt x="4190907" y="4480657"/>
                </a:lnTo>
                <a:lnTo>
                  <a:pt x="4189512" y="4479727"/>
                </a:lnTo>
                <a:close/>
                <a:moveTo>
                  <a:pt x="4592480" y="4477624"/>
                </a:moveTo>
                <a:lnTo>
                  <a:pt x="4593631" y="4480027"/>
                </a:lnTo>
                <a:lnTo>
                  <a:pt x="4605034" y="4494012"/>
                </a:lnTo>
                <a:lnTo>
                  <a:pt x="4606230" y="4494610"/>
                </a:lnTo>
                <a:lnTo>
                  <a:pt x="4598789" y="4479727"/>
                </a:lnTo>
                <a:close/>
                <a:moveTo>
                  <a:pt x="3905777" y="4466886"/>
                </a:moveTo>
                <a:cubicBezTo>
                  <a:pt x="3909844" y="4467849"/>
                  <a:pt x="3911877" y="4468330"/>
                  <a:pt x="3911877" y="4468330"/>
                </a:cubicBezTo>
                <a:cubicBezTo>
                  <a:pt x="3911877" y="4468330"/>
                  <a:pt x="3913910" y="4468812"/>
                  <a:pt x="3917978" y="4469775"/>
                </a:cubicBezTo>
                <a:lnTo>
                  <a:pt x="3916701" y="4475174"/>
                </a:lnTo>
                <a:cubicBezTo>
                  <a:pt x="3912632" y="4474211"/>
                  <a:pt x="3908992" y="4471449"/>
                  <a:pt x="3905777" y="4466886"/>
                </a:cubicBezTo>
                <a:close/>
                <a:moveTo>
                  <a:pt x="4138185" y="4464878"/>
                </a:moveTo>
                <a:lnTo>
                  <a:pt x="4143007" y="4471722"/>
                </a:lnTo>
                <a:cubicBezTo>
                  <a:pt x="4147074" y="4472684"/>
                  <a:pt x="4148894" y="4474066"/>
                  <a:pt x="4148468" y="4475866"/>
                </a:cubicBezTo>
                <a:cubicBezTo>
                  <a:pt x="4148042" y="4477665"/>
                  <a:pt x="4149863" y="4479046"/>
                  <a:pt x="4153931" y="4480009"/>
                </a:cubicBezTo>
                <a:cubicBezTo>
                  <a:pt x="4161212" y="4485535"/>
                  <a:pt x="4166461" y="4490578"/>
                  <a:pt x="4169676" y="4495140"/>
                </a:cubicBezTo>
                <a:cubicBezTo>
                  <a:pt x="4165609" y="4494177"/>
                  <a:pt x="4163576" y="4493696"/>
                  <a:pt x="4163576" y="4493696"/>
                </a:cubicBezTo>
                <a:cubicBezTo>
                  <a:pt x="4164428" y="4490097"/>
                  <a:pt x="4162820" y="4487816"/>
                  <a:pt x="4158753" y="4486853"/>
                </a:cubicBezTo>
                <a:cubicBezTo>
                  <a:pt x="4142484" y="4483002"/>
                  <a:pt x="4135628" y="4475677"/>
                  <a:pt x="4138185" y="4464878"/>
                </a:cubicBezTo>
                <a:close/>
                <a:moveTo>
                  <a:pt x="5878711" y="4464844"/>
                </a:moveTo>
                <a:lnTo>
                  <a:pt x="5878711" y="4479727"/>
                </a:lnTo>
                <a:cubicBezTo>
                  <a:pt x="5888632" y="4479727"/>
                  <a:pt x="5896074" y="4479727"/>
                  <a:pt x="5901035" y="4479727"/>
                </a:cubicBezTo>
                <a:lnTo>
                  <a:pt x="5893594" y="4472286"/>
                </a:lnTo>
                <a:cubicBezTo>
                  <a:pt x="5888632" y="4472286"/>
                  <a:pt x="5883672" y="4469806"/>
                  <a:pt x="5878711" y="4464844"/>
                </a:cubicBezTo>
                <a:close/>
                <a:moveTo>
                  <a:pt x="5372695" y="4464844"/>
                </a:moveTo>
                <a:cubicBezTo>
                  <a:pt x="5372695" y="4469806"/>
                  <a:pt x="5372695" y="4472286"/>
                  <a:pt x="5372695" y="4472286"/>
                </a:cubicBezTo>
                <a:cubicBezTo>
                  <a:pt x="5372695" y="4472286"/>
                  <a:pt x="5375175" y="4472286"/>
                  <a:pt x="5380137" y="4472286"/>
                </a:cubicBezTo>
                <a:cubicBezTo>
                  <a:pt x="5380137" y="4467325"/>
                  <a:pt x="5377656" y="4464844"/>
                  <a:pt x="5372695" y="4464844"/>
                </a:cubicBezTo>
                <a:close/>
                <a:moveTo>
                  <a:pt x="4088999" y="4462957"/>
                </a:moveTo>
                <a:lnTo>
                  <a:pt x="4086822" y="4464124"/>
                </a:lnTo>
                <a:cubicBezTo>
                  <a:pt x="4093252" y="4473249"/>
                  <a:pt x="4100534" y="4478774"/>
                  <a:pt x="4108669" y="4480700"/>
                </a:cubicBezTo>
                <a:lnTo>
                  <a:pt x="4109874" y="4475612"/>
                </a:lnTo>
                <a:lnTo>
                  <a:pt x="4109164" y="4474548"/>
                </a:lnTo>
                <a:lnTo>
                  <a:pt x="4105893" y="4471405"/>
                </a:lnTo>
                <a:close/>
                <a:moveTo>
                  <a:pt x="3940115" y="4457908"/>
                </a:moveTo>
                <a:lnTo>
                  <a:pt x="3944937" y="4464752"/>
                </a:lnTo>
                <a:lnTo>
                  <a:pt x="3938837" y="4463308"/>
                </a:lnTo>
                <a:cubicBezTo>
                  <a:pt x="3939689" y="4459708"/>
                  <a:pt x="3940115" y="4457908"/>
                  <a:pt x="3940115" y="4457908"/>
                </a:cubicBezTo>
                <a:close/>
                <a:moveTo>
                  <a:pt x="5566172" y="4457403"/>
                </a:moveTo>
                <a:cubicBezTo>
                  <a:pt x="5566172" y="4457403"/>
                  <a:pt x="5568652" y="4457403"/>
                  <a:pt x="5573613" y="4457403"/>
                </a:cubicBezTo>
                <a:cubicBezTo>
                  <a:pt x="5573613" y="4462364"/>
                  <a:pt x="5573613" y="4464844"/>
                  <a:pt x="5573613" y="4464844"/>
                </a:cubicBezTo>
                <a:cubicBezTo>
                  <a:pt x="5568652" y="4459883"/>
                  <a:pt x="5566172" y="4457403"/>
                  <a:pt x="5566172" y="4457403"/>
                </a:cubicBezTo>
                <a:close/>
                <a:moveTo>
                  <a:pt x="5186660" y="4457403"/>
                </a:moveTo>
                <a:lnTo>
                  <a:pt x="5186660" y="4464844"/>
                </a:lnTo>
                <a:lnTo>
                  <a:pt x="5194420" y="4468725"/>
                </a:lnTo>
                <a:lnTo>
                  <a:pt x="5189709" y="4459862"/>
                </a:lnTo>
                <a:cubicBezTo>
                  <a:pt x="5190170" y="4459615"/>
                  <a:pt x="5191111" y="4459897"/>
                  <a:pt x="5192529" y="4460708"/>
                </a:cubicBezTo>
                <a:lnTo>
                  <a:pt x="5201543" y="4467547"/>
                </a:lnTo>
                <a:lnTo>
                  <a:pt x="5201543" y="4464844"/>
                </a:lnTo>
                <a:cubicBezTo>
                  <a:pt x="5196581" y="4464844"/>
                  <a:pt x="5194101" y="4463604"/>
                  <a:pt x="5194101" y="4461124"/>
                </a:cubicBezTo>
                <a:cubicBezTo>
                  <a:pt x="5194101" y="4458643"/>
                  <a:pt x="5191621" y="4457403"/>
                  <a:pt x="5186660" y="4457403"/>
                </a:cubicBezTo>
                <a:close/>
                <a:moveTo>
                  <a:pt x="6162414" y="4452752"/>
                </a:moveTo>
                <a:cubicBezTo>
                  <a:pt x="6160553" y="4452132"/>
                  <a:pt x="6159004" y="4452442"/>
                  <a:pt x="6157763" y="4453682"/>
                </a:cubicBezTo>
                <a:cubicBezTo>
                  <a:pt x="6155283" y="4456163"/>
                  <a:pt x="6154043" y="4459883"/>
                  <a:pt x="6154043" y="4464844"/>
                </a:cubicBezTo>
                <a:cubicBezTo>
                  <a:pt x="6159004" y="4464844"/>
                  <a:pt x="6161484" y="4467325"/>
                  <a:pt x="6161484" y="4472286"/>
                </a:cubicBezTo>
                <a:cubicBezTo>
                  <a:pt x="6166445" y="4472286"/>
                  <a:pt x="6170166" y="4473526"/>
                  <a:pt x="6172646" y="4476006"/>
                </a:cubicBezTo>
                <a:cubicBezTo>
                  <a:pt x="6175126" y="4478487"/>
                  <a:pt x="6178847" y="4479727"/>
                  <a:pt x="6183808" y="4479727"/>
                </a:cubicBezTo>
                <a:cubicBezTo>
                  <a:pt x="6193730" y="4489649"/>
                  <a:pt x="6201171" y="4494610"/>
                  <a:pt x="6206133" y="4494610"/>
                </a:cubicBezTo>
                <a:cubicBezTo>
                  <a:pt x="6211094" y="4489649"/>
                  <a:pt x="6211094" y="4484688"/>
                  <a:pt x="6206133" y="4479727"/>
                </a:cubicBezTo>
                <a:cubicBezTo>
                  <a:pt x="6201171" y="4474766"/>
                  <a:pt x="6197451" y="4472286"/>
                  <a:pt x="6194971" y="4472286"/>
                </a:cubicBezTo>
                <a:cubicBezTo>
                  <a:pt x="6192490" y="4472286"/>
                  <a:pt x="6190009" y="4471046"/>
                  <a:pt x="6187529" y="4468565"/>
                </a:cubicBezTo>
                <a:cubicBezTo>
                  <a:pt x="6185049" y="4466085"/>
                  <a:pt x="6178847" y="4462364"/>
                  <a:pt x="6168926" y="4457403"/>
                </a:cubicBezTo>
                <a:cubicBezTo>
                  <a:pt x="6166445" y="4454922"/>
                  <a:pt x="6164274" y="4453372"/>
                  <a:pt x="6162414" y="4452752"/>
                </a:cubicBezTo>
                <a:close/>
                <a:moveTo>
                  <a:pt x="4519606" y="4451647"/>
                </a:moveTo>
                <a:lnTo>
                  <a:pt x="4521133" y="4452888"/>
                </a:lnTo>
                <a:lnTo>
                  <a:pt x="4521408" y="4452953"/>
                </a:lnTo>
                <a:lnTo>
                  <a:pt x="4520654" y="4451822"/>
                </a:lnTo>
                <a:close/>
                <a:moveTo>
                  <a:pt x="5380137" y="4449961"/>
                </a:moveTo>
                <a:cubicBezTo>
                  <a:pt x="5380137" y="4454923"/>
                  <a:pt x="5381377" y="4457403"/>
                  <a:pt x="5383857" y="4457403"/>
                </a:cubicBezTo>
                <a:cubicBezTo>
                  <a:pt x="5386337" y="4457403"/>
                  <a:pt x="5387578" y="4454923"/>
                  <a:pt x="5387578" y="4449961"/>
                </a:cubicBezTo>
                <a:close/>
                <a:moveTo>
                  <a:pt x="3929191" y="4449621"/>
                </a:moveTo>
                <a:lnTo>
                  <a:pt x="3934014" y="4456464"/>
                </a:lnTo>
                <a:cubicBezTo>
                  <a:pt x="3934014" y="4456464"/>
                  <a:pt x="3933588" y="4458264"/>
                  <a:pt x="3932736" y="4461864"/>
                </a:cubicBezTo>
                <a:cubicBezTo>
                  <a:pt x="3928668" y="4460901"/>
                  <a:pt x="3926044" y="4458380"/>
                  <a:pt x="3924862" y="4454298"/>
                </a:cubicBezTo>
                <a:cubicBezTo>
                  <a:pt x="3923681" y="4450218"/>
                  <a:pt x="3925124" y="4448658"/>
                  <a:pt x="3929191" y="4449621"/>
                </a:cubicBezTo>
                <a:close/>
                <a:moveTo>
                  <a:pt x="5469065" y="4449189"/>
                </a:moveTo>
                <a:cubicBezTo>
                  <a:pt x="5468213" y="4452788"/>
                  <a:pt x="5467787" y="4454588"/>
                  <a:pt x="5467787" y="4454588"/>
                </a:cubicBezTo>
                <a:cubicBezTo>
                  <a:pt x="5467787" y="4454588"/>
                  <a:pt x="5466983" y="4453447"/>
                  <a:pt x="5465376" y="4451167"/>
                </a:cubicBezTo>
                <a:cubicBezTo>
                  <a:pt x="5463767" y="4448886"/>
                  <a:pt x="5464997" y="4448226"/>
                  <a:pt x="5469065" y="4449189"/>
                </a:cubicBezTo>
                <a:close/>
                <a:moveTo>
                  <a:pt x="5114106" y="4445311"/>
                </a:moveTo>
                <a:cubicBezTo>
                  <a:pt x="5112866" y="4444690"/>
                  <a:pt x="5112246" y="4445001"/>
                  <a:pt x="5112246" y="4446241"/>
                </a:cubicBezTo>
                <a:cubicBezTo>
                  <a:pt x="5112246" y="4448721"/>
                  <a:pt x="5114726" y="4452442"/>
                  <a:pt x="5119687" y="4457403"/>
                </a:cubicBezTo>
                <a:lnTo>
                  <a:pt x="5127129" y="4457403"/>
                </a:lnTo>
                <a:cubicBezTo>
                  <a:pt x="5127129" y="4457403"/>
                  <a:pt x="5124649" y="4454923"/>
                  <a:pt x="5119687" y="4449961"/>
                </a:cubicBezTo>
                <a:cubicBezTo>
                  <a:pt x="5117207" y="4447481"/>
                  <a:pt x="5115346" y="4445931"/>
                  <a:pt x="5114106" y="4445311"/>
                </a:cubicBezTo>
                <a:close/>
                <a:moveTo>
                  <a:pt x="6607968" y="4442520"/>
                </a:moveTo>
                <a:cubicBezTo>
                  <a:pt x="6632772" y="4457403"/>
                  <a:pt x="6647656" y="4469806"/>
                  <a:pt x="6652616" y="4479727"/>
                </a:cubicBezTo>
                <a:cubicBezTo>
                  <a:pt x="6652616" y="4484688"/>
                  <a:pt x="6652616" y="4487168"/>
                  <a:pt x="6652616" y="4487168"/>
                </a:cubicBezTo>
                <a:cubicBezTo>
                  <a:pt x="6652616" y="4487168"/>
                  <a:pt x="6653858" y="4488409"/>
                  <a:pt x="6656338" y="4490889"/>
                </a:cubicBezTo>
                <a:cubicBezTo>
                  <a:pt x="6658818" y="4493370"/>
                  <a:pt x="6662538" y="4494610"/>
                  <a:pt x="6667500" y="4494610"/>
                </a:cubicBezTo>
                <a:cubicBezTo>
                  <a:pt x="6672461" y="4499571"/>
                  <a:pt x="6677421" y="4502051"/>
                  <a:pt x="6682382" y="4502051"/>
                </a:cubicBezTo>
                <a:cubicBezTo>
                  <a:pt x="6682382" y="4502051"/>
                  <a:pt x="6684862" y="4504532"/>
                  <a:pt x="6689824" y="4509493"/>
                </a:cubicBezTo>
                <a:cubicBezTo>
                  <a:pt x="6694785" y="4514454"/>
                  <a:pt x="6697265" y="4516934"/>
                  <a:pt x="6697265" y="4516934"/>
                </a:cubicBezTo>
                <a:cubicBezTo>
                  <a:pt x="6697265" y="4521895"/>
                  <a:pt x="6694785" y="4524375"/>
                  <a:pt x="6689824" y="4524375"/>
                </a:cubicBezTo>
                <a:cubicBezTo>
                  <a:pt x="6679902" y="4524375"/>
                  <a:pt x="6674941" y="4523135"/>
                  <a:pt x="6674941" y="4520655"/>
                </a:cubicBezTo>
                <a:cubicBezTo>
                  <a:pt x="6674941" y="4518175"/>
                  <a:pt x="6667500" y="4509493"/>
                  <a:pt x="6652616" y="4494610"/>
                </a:cubicBezTo>
                <a:close/>
                <a:moveTo>
                  <a:pt x="5610820" y="4442520"/>
                </a:moveTo>
                <a:lnTo>
                  <a:pt x="5618262" y="4442520"/>
                </a:lnTo>
                <a:lnTo>
                  <a:pt x="5618262" y="4449961"/>
                </a:lnTo>
                <a:cubicBezTo>
                  <a:pt x="5618262" y="4449961"/>
                  <a:pt x="5615781" y="4447481"/>
                  <a:pt x="5610820" y="4442520"/>
                </a:cubicBezTo>
                <a:close/>
                <a:moveTo>
                  <a:pt x="4137195" y="4441836"/>
                </a:moveTo>
                <a:lnTo>
                  <a:pt x="4148119" y="4450124"/>
                </a:lnTo>
                <a:cubicBezTo>
                  <a:pt x="4148119" y="4450124"/>
                  <a:pt x="4149726" y="4452405"/>
                  <a:pt x="4152941" y="4456968"/>
                </a:cubicBezTo>
                <a:lnTo>
                  <a:pt x="4142019" y="4448680"/>
                </a:lnTo>
                <a:close/>
                <a:moveTo>
                  <a:pt x="5290576" y="4441151"/>
                </a:moveTo>
                <a:lnTo>
                  <a:pt x="5302777" y="4444039"/>
                </a:lnTo>
                <a:lnTo>
                  <a:pt x="5306322" y="4456282"/>
                </a:lnTo>
                <a:cubicBezTo>
                  <a:pt x="5302255" y="4455319"/>
                  <a:pt x="5298614" y="4452558"/>
                  <a:pt x="5295398" y="4447995"/>
                </a:cubicBezTo>
                <a:cubicBezTo>
                  <a:pt x="5292183" y="4443433"/>
                  <a:pt x="5290576" y="4441151"/>
                  <a:pt x="5290576" y="4441151"/>
                </a:cubicBezTo>
                <a:close/>
                <a:moveTo>
                  <a:pt x="3886486" y="4439512"/>
                </a:moveTo>
                <a:cubicBezTo>
                  <a:pt x="3890554" y="4440475"/>
                  <a:pt x="3892374" y="4441857"/>
                  <a:pt x="3891948" y="4443656"/>
                </a:cubicBezTo>
                <a:cubicBezTo>
                  <a:pt x="3891522" y="4445456"/>
                  <a:pt x="3891309" y="4446356"/>
                  <a:pt x="3891309" y="4446356"/>
                </a:cubicBezTo>
                <a:cubicBezTo>
                  <a:pt x="3891309" y="4446356"/>
                  <a:pt x="3889276" y="4445874"/>
                  <a:pt x="3885208" y="4444911"/>
                </a:cubicBezTo>
                <a:cubicBezTo>
                  <a:pt x="3885208" y="4444911"/>
                  <a:pt x="3885634" y="4443112"/>
                  <a:pt x="3886486" y="4439512"/>
                </a:cubicBezTo>
                <a:close/>
                <a:moveTo>
                  <a:pt x="5485100" y="4435879"/>
                </a:moveTo>
                <a:lnTo>
                  <a:pt x="5494746" y="4449566"/>
                </a:lnTo>
                <a:lnTo>
                  <a:pt x="5483822" y="4441278"/>
                </a:lnTo>
                <a:close/>
                <a:moveTo>
                  <a:pt x="5800576" y="4435079"/>
                </a:moveTo>
                <a:cubicBezTo>
                  <a:pt x="5798096" y="4435079"/>
                  <a:pt x="5796855" y="4437559"/>
                  <a:pt x="5796855" y="4442520"/>
                </a:cubicBezTo>
                <a:lnTo>
                  <a:pt x="5804297" y="4442520"/>
                </a:lnTo>
                <a:cubicBezTo>
                  <a:pt x="5809258" y="4442520"/>
                  <a:pt x="5810497" y="4441280"/>
                  <a:pt x="5808017" y="4438799"/>
                </a:cubicBezTo>
                <a:cubicBezTo>
                  <a:pt x="5805537" y="4436319"/>
                  <a:pt x="5803056" y="4435079"/>
                  <a:pt x="5800576" y="4435079"/>
                </a:cubicBezTo>
                <a:close/>
                <a:moveTo>
                  <a:pt x="5566172" y="4435079"/>
                </a:moveTo>
                <a:lnTo>
                  <a:pt x="5573613" y="4435079"/>
                </a:lnTo>
                <a:cubicBezTo>
                  <a:pt x="5573613" y="4440040"/>
                  <a:pt x="5573613" y="4442520"/>
                  <a:pt x="5573613" y="4442520"/>
                </a:cubicBezTo>
                <a:cubicBezTo>
                  <a:pt x="5573613" y="4442520"/>
                  <a:pt x="5572372" y="4441280"/>
                  <a:pt x="5569892" y="4438799"/>
                </a:cubicBezTo>
                <a:cubicBezTo>
                  <a:pt x="5567412" y="4436319"/>
                  <a:pt x="5566172" y="4435079"/>
                  <a:pt x="5566172" y="4435079"/>
                </a:cubicBezTo>
                <a:close/>
                <a:moveTo>
                  <a:pt x="5313164" y="4435079"/>
                </a:moveTo>
                <a:cubicBezTo>
                  <a:pt x="5318125" y="4435079"/>
                  <a:pt x="5323085" y="4435079"/>
                  <a:pt x="5328047" y="4435079"/>
                </a:cubicBezTo>
                <a:cubicBezTo>
                  <a:pt x="5328047" y="4435079"/>
                  <a:pt x="5330527" y="4435079"/>
                  <a:pt x="5335488" y="4435079"/>
                </a:cubicBezTo>
                <a:cubicBezTo>
                  <a:pt x="5345410" y="4435079"/>
                  <a:pt x="5345410" y="4437559"/>
                  <a:pt x="5335488" y="4442520"/>
                </a:cubicBezTo>
                <a:cubicBezTo>
                  <a:pt x="5330527" y="4447481"/>
                  <a:pt x="5325567" y="4447481"/>
                  <a:pt x="5320605" y="4442520"/>
                </a:cubicBezTo>
                <a:close/>
                <a:moveTo>
                  <a:pt x="4556703" y="4435079"/>
                </a:moveTo>
                <a:lnTo>
                  <a:pt x="4557388" y="4435811"/>
                </a:lnTo>
                <a:lnTo>
                  <a:pt x="4563668" y="4442520"/>
                </a:lnTo>
                <a:lnTo>
                  <a:pt x="4569024" y="4442520"/>
                </a:lnTo>
                <a:lnTo>
                  <a:pt x="4569024" y="4448243"/>
                </a:lnTo>
                <a:lnTo>
                  <a:pt x="4570633" y="4449961"/>
                </a:lnTo>
                <a:lnTo>
                  <a:pt x="4576465" y="4449961"/>
                </a:lnTo>
                <a:cubicBezTo>
                  <a:pt x="4576465" y="4445001"/>
                  <a:pt x="4576465" y="4442520"/>
                  <a:pt x="4576465" y="4442520"/>
                </a:cubicBezTo>
                <a:cubicBezTo>
                  <a:pt x="4571504" y="4442520"/>
                  <a:pt x="4569024" y="4442520"/>
                  <a:pt x="4569024" y="4442520"/>
                </a:cubicBezTo>
                <a:cubicBezTo>
                  <a:pt x="4569024" y="4437559"/>
                  <a:pt x="4566543" y="4435079"/>
                  <a:pt x="4561582" y="4435079"/>
                </a:cubicBezTo>
                <a:close/>
                <a:moveTo>
                  <a:pt x="4493185" y="4434869"/>
                </a:moveTo>
                <a:lnTo>
                  <a:pt x="4494114" y="4435574"/>
                </a:lnTo>
                <a:lnTo>
                  <a:pt x="4494507" y="4435182"/>
                </a:lnTo>
                <a:close/>
                <a:moveTo>
                  <a:pt x="3889928" y="4431774"/>
                </a:moveTo>
                <a:cubicBezTo>
                  <a:pt x="3892979" y="4432496"/>
                  <a:pt x="3896324" y="4434238"/>
                  <a:pt x="3899965" y="4437001"/>
                </a:cubicBezTo>
                <a:lnTo>
                  <a:pt x="3897409" y="4447800"/>
                </a:lnTo>
                <a:lnTo>
                  <a:pt x="3892587" y="4440956"/>
                </a:lnTo>
                <a:cubicBezTo>
                  <a:pt x="3893439" y="4437357"/>
                  <a:pt x="3892847" y="4435316"/>
                  <a:pt x="3890814" y="4434835"/>
                </a:cubicBezTo>
                <a:cubicBezTo>
                  <a:pt x="3888781" y="4434354"/>
                  <a:pt x="3885730" y="4433632"/>
                  <a:pt x="3881663" y="4432669"/>
                </a:cubicBezTo>
                <a:cubicBezTo>
                  <a:pt x="3884123" y="4431350"/>
                  <a:pt x="3886879" y="4431052"/>
                  <a:pt x="3889928" y="4431774"/>
                </a:cubicBezTo>
                <a:close/>
                <a:moveTo>
                  <a:pt x="3869462" y="4429781"/>
                </a:moveTo>
                <a:lnTo>
                  <a:pt x="3875562" y="4431225"/>
                </a:lnTo>
                <a:cubicBezTo>
                  <a:pt x="3874710" y="4434825"/>
                  <a:pt x="3873268" y="4436383"/>
                  <a:pt x="3871234" y="4435902"/>
                </a:cubicBezTo>
                <a:cubicBezTo>
                  <a:pt x="3869201" y="4435421"/>
                  <a:pt x="3868610" y="4433381"/>
                  <a:pt x="3869462" y="4429781"/>
                </a:cubicBezTo>
                <a:close/>
                <a:moveTo>
                  <a:pt x="6022888" y="4423916"/>
                </a:moveTo>
                <a:cubicBezTo>
                  <a:pt x="6023508" y="4423916"/>
                  <a:pt x="6025058" y="4425157"/>
                  <a:pt x="6027539" y="4427637"/>
                </a:cubicBezTo>
                <a:lnTo>
                  <a:pt x="6042422" y="4442520"/>
                </a:lnTo>
                <a:cubicBezTo>
                  <a:pt x="6037460" y="4442520"/>
                  <a:pt x="6034980" y="4442520"/>
                  <a:pt x="6034980" y="4442520"/>
                </a:cubicBezTo>
                <a:cubicBezTo>
                  <a:pt x="6030019" y="4437559"/>
                  <a:pt x="6026298" y="4432599"/>
                  <a:pt x="6023818" y="4427637"/>
                </a:cubicBezTo>
                <a:cubicBezTo>
                  <a:pt x="6022578" y="4425157"/>
                  <a:pt x="6022268" y="4423916"/>
                  <a:pt x="6022888" y="4423916"/>
                </a:cubicBezTo>
                <a:close/>
                <a:moveTo>
                  <a:pt x="5333570" y="4422818"/>
                </a:moveTo>
                <a:cubicBezTo>
                  <a:pt x="5337637" y="4423781"/>
                  <a:pt x="5342082" y="4427684"/>
                  <a:pt x="5346904" y="4434527"/>
                </a:cubicBezTo>
                <a:lnTo>
                  <a:pt x="5352772" y="4449961"/>
                </a:lnTo>
                <a:lnTo>
                  <a:pt x="5365254" y="4449961"/>
                </a:lnTo>
                <a:cubicBezTo>
                  <a:pt x="5365254" y="4449961"/>
                  <a:pt x="5366494" y="4449961"/>
                  <a:pt x="5368974" y="4449961"/>
                </a:cubicBezTo>
                <a:cubicBezTo>
                  <a:pt x="5371454" y="4449961"/>
                  <a:pt x="5372695" y="4447481"/>
                  <a:pt x="5372695" y="4442520"/>
                </a:cubicBezTo>
                <a:cubicBezTo>
                  <a:pt x="5371454" y="4441280"/>
                  <a:pt x="5370989" y="4440504"/>
                  <a:pt x="5371300" y="4440195"/>
                </a:cubicBezTo>
                <a:cubicBezTo>
                  <a:pt x="5372229" y="4439264"/>
                  <a:pt x="5380136" y="4442520"/>
                  <a:pt x="5395019" y="4449961"/>
                </a:cubicBezTo>
                <a:cubicBezTo>
                  <a:pt x="5404941" y="4459883"/>
                  <a:pt x="5412382" y="4466085"/>
                  <a:pt x="5417344" y="4468565"/>
                </a:cubicBezTo>
                <a:cubicBezTo>
                  <a:pt x="5422305" y="4471046"/>
                  <a:pt x="5426026" y="4473526"/>
                  <a:pt x="5428506" y="4476006"/>
                </a:cubicBezTo>
                <a:cubicBezTo>
                  <a:pt x="5430986" y="4478487"/>
                  <a:pt x="5434706" y="4479727"/>
                  <a:pt x="5439668" y="4479727"/>
                </a:cubicBezTo>
                <a:cubicBezTo>
                  <a:pt x="5444629" y="4479727"/>
                  <a:pt x="5447109" y="4482208"/>
                  <a:pt x="5447109" y="4487168"/>
                </a:cubicBezTo>
                <a:cubicBezTo>
                  <a:pt x="5447109" y="4492130"/>
                  <a:pt x="5445869" y="4495850"/>
                  <a:pt x="5443388" y="4498331"/>
                </a:cubicBezTo>
                <a:cubicBezTo>
                  <a:pt x="5440908" y="4500811"/>
                  <a:pt x="5437188" y="4502051"/>
                  <a:pt x="5432226" y="4502051"/>
                </a:cubicBezTo>
                <a:cubicBezTo>
                  <a:pt x="5427265" y="4502051"/>
                  <a:pt x="5424785" y="4500811"/>
                  <a:pt x="5424785" y="4498331"/>
                </a:cubicBezTo>
                <a:cubicBezTo>
                  <a:pt x="5424785" y="4495850"/>
                  <a:pt x="5424785" y="4494610"/>
                  <a:pt x="5424785" y="4494610"/>
                </a:cubicBezTo>
                <a:cubicBezTo>
                  <a:pt x="5424785" y="4489649"/>
                  <a:pt x="5422305" y="4487168"/>
                  <a:pt x="5417344" y="4487168"/>
                </a:cubicBezTo>
                <a:cubicBezTo>
                  <a:pt x="5412382" y="4487168"/>
                  <a:pt x="5407422" y="4483448"/>
                  <a:pt x="5402461" y="4476006"/>
                </a:cubicBezTo>
                <a:cubicBezTo>
                  <a:pt x="5397499" y="4468565"/>
                  <a:pt x="5397499" y="4464844"/>
                  <a:pt x="5402461" y="4464844"/>
                </a:cubicBezTo>
                <a:cubicBezTo>
                  <a:pt x="5387578" y="4464844"/>
                  <a:pt x="5382617" y="4469806"/>
                  <a:pt x="5387578" y="4479727"/>
                </a:cubicBezTo>
                <a:cubicBezTo>
                  <a:pt x="5387578" y="4484688"/>
                  <a:pt x="5385098" y="4487168"/>
                  <a:pt x="5380137" y="4487168"/>
                </a:cubicBezTo>
                <a:cubicBezTo>
                  <a:pt x="5375175" y="4487168"/>
                  <a:pt x="5371454" y="4487168"/>
                  <a:pt x="5368974" y="4487168"/>
                </a:cubicBezTo>
                <a:cubicBezTo>
                  <a:pt x="5366494" y="4487168"/>
                  <a:pt x="5365254" y="4489649"/>
                  <a:pt x="5365254" y="4494610"/>
                </a:cubicBezTo>
                <a:lnTo>
                  <a:pt x="5357812" y="4502051"/>
                </a:lnTo>
                <a:cubicBezTo>
                  <a:pt x="5352851" y="4497091"/>
                  <a:pt x="5350371" y="4492130"/>
                  <a:pt x="5350371" y="4487168"/>
                </a:cubicBezTo>
                <a:cubicBezTo>
                  <a:pt x="5350371" y="4482208"/>
                  <a:pt x="5350371" y="4478487"/>
                  <a:pt x="5350371" y="4476006"/>
                </a:cubicBezTo>
                <a:cubicBezTo>
                  <a:pt x="5350371" y="4473526"/>
                  <a:pt x="5347891" y="4469806"/>
                  <a:pt x="5342929" y="4464844"/>
                </a:cubicBezTo>
                <a:lnTo>
                  <a:pt x="5342929" y="4457403"/>
                </a:lnTo>
                <a:cubicBezTo>
                  <a:pt x="5347891" y="4457403"/>
                  <a:pt x="5347891" y="4454923"/>
                  <a:pt x="5342929" y="4449961"/>
                </a:cubicBezTo>
                <a:lnTo>
                  <a:pt x="5350371" y="4449961"/>
                </a:lnTo>
                <a:lnTo>
                  <a:pt x="5352697" y="4449961"/>
                </a:lnTo>
                <a:lnTo>
                  <a:pt x="5348039" y="4443350"/>
                </a:lnTo>
                <a:cubicBezTo>
                  <a:pt x="5344823" y="4438787"/>
                  <a:pt x="5341608" y="4434225"/>
                  <a:pt x="5338392" y="4429662"/>
                </a:cubicBezTo>
                <a:close/>
                <a:moveTo>
                  <a:pt x="6399609" y="4420196"/>
                </a:moveTo>
                <a:cubicBezTo>
                  <a:pt x="6404570" y="4420196"/>
                  <a:pt x="6407051" y="4421436"/>
                  <a:pt x="6407051" y="4423916"/>
                </a:cubicBezTo>
                <a:cubicBezTo>
                  <a:pt x="6407051" y="4426397"/>
                  <a:pt x="6407051" y="4427637"/>
                  <a:pt x="6407051" y="4427637"/>
                </a:cubicBezTo>
                <a:cubicBezTo>
                  <a:pt x="6407051" y="4427637"/>
                  <a:pt x="6404570" y="4427637"/>
                  <a:pt x="6399609" y="4427637"/>
                </a:cubicBezTo>
                <a:cubicBezTo>
                  <a:pt x="6394648" y="4427637"/>
                  <a:pt x="6392168" y="4426397"/>
                  <a:pt x="6392168" y="4423916"/>
                </a:cubicBezTo>
                <a:cubicBezTo>
                  <a:pt x="6392168" y="4421436"/>
                  <a:pt x="6394648" y="4420196"/>
                  <a:pt x="6399609" y="4420196"/>
                </a:cubicBezTo>
                <a:close/>
                <a:moveTo>
                  <a:pt x="5320605" y="4420196"/>
                </a:moveTo>
                <a:lnTo>
                  <a:pt x="5328047" y="4427637"/>
                </a:lnTo>
                <a:lnTo>
                  <a:pt x="5313164" y="4427637"/>
                </a:lnTo>
                <a:close/>
                <a:moveTo>
                  <a:pt x="4122539" y="4420196"/>
                </a:moveTo>
                <a:cubicBezTo>
                  <a:pt x="4122539" y="4420196"/>
                  <a:pt x="4125020" y="4420196"/>
                  <a:pt x="4129981" y="4420196"/>
                </a:cubicBezTo>
                <a:cubicBezTo>
                  <a:pt x="4129981" y="4425157"/>
                  <a:pt x="4128740" y="4427637"/>
                  <a:pt x="4126260" y="4427637"/>
                </a:cubicBezTo>
                <a:cubicBezTo>
                  <a:pt x="4123779" y="4427637"/>
                  <a:pt x="4122539" y="4427637"/>
                  <a:pt x="4122539" y="4427637"/>
                </a:cubicBezTo>
                <a:cubicBezTo>
                  <a:pt x="4122539" y="4427637"/>
                  <a:pt x="4122539" y="4425157"/>
                  <a:pt x="4122539" y="4420196"/>
                </a:cubicBezTo>
                <a:close/>
                <a:moveTo>
                  <a:pt x="5387578" y="4416475"/>
                </a:moveTo>
                <a:cubicBezTo>
                  <a:pt x="5390059" y="4416475"/>
                  <a:pt x="5392539" y="4417715"/>
                  <a:pt x="5395019" y="4420196"/>
                </a:cubicBezTo>
                <a:lnTo>
                  <a:pt x="5417344" y="4427637"/>
                </a:lnTo>
                <a:cubicBezTo>
                  <a:pt x="5422305" y="4422676"/>
                  <a:pt x="5427265" y="4425157"/>
                  <a:pt x="5432226" y="4435079"/>
                </a:cubicBezTo>
                <a:cubicBezTo>
                  <a:pt x="5432226" y="4435079"/>
                  <a:pt x="5432226" y="4436319"/>
                  <a:pt x="5432226" y="4438799"/>
                </a:cubicBezTo>
                <a:cubicBezTo>
                  <a:pt x="5432226" y="4441280"/>
                  <a:pt x="5434706" y="4442520"/>
                  <a:pt x="5439668" y="4442520"/>
                </a:cubicBezTo>
                <a:lnTo>
                  <a:pt x="5424785" y="4442520"/>
                </a:lnTo>
                <a:lnTo>
                  <a:pt x="5409902" y="4442520"/>
                </a:lnTo>
                <a:lnTo>
                  <a:pt x="5402461" y="4442520"/>
                </a:lnTo>
                <a:cubicBezTo>
                  <a:pt x="5397499" y="4437559"/>
                  <a:pt x="5393779" y="4433839"/>
                  <a:pt x="5391299" y="4431358"/>
                </a:cubicBezTo>
                <a:cubicBezTo>
                  <a:pt x="5388819" y="4428878"/>
                  <a:pt x="5385098" y="4427637"/>
                  <a:pt x="5380137" y="4427637"/>
                </a:cubicBezTo>
                <a:cubicBezTo>
                  <a:pt x="5375175" y="4427637"/>
                  <a:pt x="5375175" y="4425157"/>
                  <a:pt x="5380137" y="4420196"/>
                </a:cubicBezTo>
                <a:cubicBezTo>
                  <a:pt x="5382617" y="4417715"/>
                  <a:pt x="5385097" y="4416475"/>
                  <a:pt x="5387578" y="4416475"/>
                </a:cubicBezTo>
                <a:close/>
                <a:moveTo>
                  <a:pt x="5767090" y="4412754"/>
                </a:moveTo>
                <a:cubicBezTo>
                  <a:pt x="5762128" y="4412754"/>
                  <a:pt x="5759648" y="4413995"/>
                  <a:pt x="5759648" y="4416475"/>
                </a:cubicBezTo>
                <a:cubicBezTo>
                  <a:pt x="5759648" y="4418956"/>
                  <a:pt x="5759648" y="4420196"/>
                  <a:pt x="5759648" y="4420196"/>
                </a:cubicBezTo>
                <a:lnTo>
                  <a:pt x="5774531" y="4420196"/>
                </a:lnTo>
                <a:cubicBezTo>
                  <a:pt x="5774531" y="4415235"/>
                  <a:pt x="5774531" y="4412754"/>
                  <a:pt x="5774531" y="4412754"/>
                </a:cubicBezTo>
                <a:cubicBezTo>
                  <a:pt x="5774531" y="4412754"/>
                  <a:pt x="5772051" y="4412754"/>
                  <a:pt x="5767090" y="4412754"/>
                </a:cubicBezTo>
                <a:close/>
                <a:moveTo>
                  <a:pt x="4542979" y="4412754"/>
                </a:moveTo>
                <a:lnTo>
                  <a:pt x="4540380" y="4417954"/>
                </a:lnTo>
                <a:lnTo>
                  <a:pt x="4547104" y="4424824"/>
                </a:lnTo>
                <a:lnTo>
                  <a:pt x="4553208" y="4431345"/>
                </a:lnTo>
                <a:lnTo>
                  <a:pt x="4550420" y="4420196"/>
                </a:lnTo>
                <a:cubicBezTo>
                  <a:pt x="4547940" y="4415235"/>
                  <a:pt x="4545459" y="4412754"/>
                  <a:pt x="4542979" y="4412754"/>
                </a:cubicBezTo>
                <a:close/>
                <a:moveTo>
                  <a:pt x="5268874" y="4410356"/>
                </a:moveTo>
                <a:cubicBezTo>
                  <a:pt x="5270103" y="4409697"/>
                  <a:pt x="5271936" y="4409893"/>
                  <a:pt x="5274372" y="4410944"/>
                </a:cubicBezTo>
                <a:cubicBezTo>
                  <a:pt x="5276807" y="4411996"/>
                  <a:pt x="5279845" y="4413903"/>
                  <a:pt x="5283486" y="4416666"/>
                </a:cubicBezTo>
                <a:cubicBezTo>
                  <a:pt x="5286701" y="4421228"/>
                  <a:pt x="5288309" y="4423509"/>
                  <a:pt x="5288309" y="4423509"/>
                </a:cubicBezTo>
                <a:cubicBezTo>
                  <a:pt x="5288309" y="4423509"/>
                  <a:pt x="5287883" y="4425309"/>
                  <a:pt x="5287031" y="4428909"/>
                </a:cubicBezTo>
                <a:lnTo>
                  <a:pt x="5274830" y="4426021"/>
                </a:lnTo>
                <a:cubicBezTo>
                  <a:pt x="5268399" y="4416896"/>
                  <a:pt x="5266413" y="4411675"/>
                  <a:pt x="5268874" y="4410356"/>
                </a:cubicBezTo>
                <a:close/>
                <a:moveTo>
                  <a:pt x="6637734" y="4405313"/>
                </a:moveTo>
                <a:cubicBezTo>
                  <a:pt x="6637734" y="4405313"/>
                  <a:pt x="6640214" y="4407794"/>
                  <a:pt x="6645176" y="4412754"/>
                </a:cubicBezTo>
                <a:lnTo>
                  <a:pt x="6637734" y="4412754"/>
                </a:lnTo>
                <a:close/>
                <a:moveTo>
                  <a:pt x="3863651" y="4399895"/>
                </a:moveTo>
                <a:cubicBezTo>
                  <a:pt x="3866866" y="4404458"/>
                  <a:pt x="3868474" y="4406739"/>
                  <a:pt x="3868474" y="4406739"/>
                </a:cubicBezTo>
                <a:cubicBezTo>
                  <a:pt x="3868474" y="4406739"/>
                  <a:pt x="3868047" y="4408539"/>
                  <a:pt x="3867196" y="4412138"/>
                </a:cubicBezTo>
                <a:lnTo>
                  <a:pt x="3854994" y="4409250"/>
                </a:lnTo>
                <a:close/>
                <a:moveTo>
                  <a:pt x="5514082" y="4397872"/>
                </a:moveTo>
                <a:lnTo>
                  <a:pt x="5521523" y="4397872"/>
                </a:lnTo>
                <a:cubicBezTo>
                  <a:pt x="5521523" y="4402833"/>
                  <a:pt x="5520283" y="4405313"/>
                  <a:pt x="5517803" y="4405313"/>
                </a:cubicBezTo>
                <a:cubicBezTo>
                  <a:pt x="5515322" y="4405313"/>
                  <a:pt x="5514082" y="4402833"/>
                  <a:pt x="5514082" y="4397872"/>
                </a:cubicBezTo>
                <a:close/>
                <a:moveTo>
                  <a:pt x="5417344" y="4397872"/>
                </a:moveTo>
                <a:lnTo>
                  <a:pt x="5417344" y="4405313"/>
                </a:lnTo>
                <a:cubicBezTo>
                  <a:pt x="5412382" y="4405313"/>
                  <a:pt x="5409902" y="4405313"/>
                  <a:pt x="5409902" y="4405313"/>
                </a:cubicBezTo>
                <a:cubicBezTo>
                  <a:pt x="5409902" y="4400352"/>
                  <a:pt x="5412382" y="4397872"/>
                  <a:pt x="5417344" y="4397872"/>
                </a:cubicBezTo>
                <a:close/>
                <a:moveTo>
                  <a:pt x="4509492" y="4397872"/>
                </a:moveTo>
                <a:lnTo>
                  <a:pt x="4509492" y="4398816"/>
                </a:lnTo>
                <a:lnTo>
                  <a:pt x="4514333" y="4399962"/>
                </a:lnTo>
                <a:lnTo>
                  <a:pt x="4520434" y="4401406"/>
                </a:lnTo>
                <a:lnTo>
                  <a:pt x="4516829" y="4397872"/>
                </a:lnTo>
                <a:close/>
                <a:moveTo>
                  <a:pt x="3850722" y="4393272"/>
                </a:moveTo>
                <a:cubicBezTo>
                  <a:pt x="3851846" y="4393063"/>
                  <a:pt x="3852301" y="4393408"/>
                  <a:pt x="3852088" y="4394308"/>
                </a:cubicBezTo>
                <a:cubicBezTo>
                  <a:pt x="3851662" y="4396107"/>
                  <a:pt x="3850219" y="4397667"/>
                  <a:pt x="3847760" y="4398985"/>
                </a:cubicBezTo>
                <a:cubicBezTo>
                  <a:pt x="3845301" y="4400304"/>
                  <a:pt x="3844496" y="4399163"/>
                  <a:pt x="3845348" y="4395563"/>
                </a:cubicBezTo>
                <a:cubicBezTo>
                  <a:pt x="3847808" y="4394245"/>
                  <a:pt x="3849600" y="4393481"/>
                  <a:pt x="3850722" y="4393272"/>
                </a:cubicBezTo>
                <a:close/>
                <a:moveTo>
                  <a:pt x="5344790" y="4393221"/>
                </a:moveTo>
                <a:cubicBezTo>
                  <a:pt x="5346030" y="4393841"/>
                  <a:pt x="5347890" y="4395391"/>
                  <a:pt x="5350371" y="4397872"/>
                </a:cubicBezTo>
                <a:cubicBezTo>
                  <a:pt x="5355332" y="4402833"/>
                  <a:pt x="5357812" y="4406554"/>
                  <a:pt x="5357812" y="4409034"/>
                </a:cubicBezTo>
                <a:cubicBezTo>
                  <a:pt x="5357812" y="4411514"/>
                  <a:pt x="5357812" y="4412754"/>
                  <a:pt x="5357812" y="4412754"/>
                </a:cubicBezTo>
                <a:cubicBezTo>
                  <a:pt x="5357812" y="4412754"/>
                  <a:pt x="5355332" y="4410274"/>
                  <a:pt x="5350371" y="4405313"/>
                </a:cubicBezTo>
                <a:cubicBezTo>
                  <a:pt x="5345410" y="4400352"/>
                  <a:pt x="5342929" y="4396632"/>
                  <a:pt x="5342929" y="4394151"/>
                </a:cubicBezTo>
                <a:cubicBezTo>
                  <a:pt x="5342929" y="4392911"/>
                  <a:pt x="5343550" y="4392600"/>
                  <a:pt x="5344790" y="4393221"/>
                </a:cubicBezTo>
                <a:close/>
                <a:moveTo>
                  <a:pt x="5276397" y="4392180"/>
                </a:moveTo>
                <a:cubicBezTo>
                  <a:pt x="5280465" y="4393143"/>
                  <a:pt x="5284105" y="4395905"/>
                  <a:pt x="5287320" y="4400468"/>
                </a:cubicBezTo>
                <a:cubicBezTo>
                  <a:pt x="5290535" y="4405030"/>
                  <a:pt x="5291717" y="4409111"/>
                  <a:pt x="5290865" y="4412710"/>
                </a:cubicBezTo>
                <a:lnTo>
                  <a:pt x="5279942" y="4404423"/>
                </a:lnTo>
                <a:close/>
                <a:moveTo>
                  <a:pt x="5707558" y="4390430"/>
                </a:moveTo>
                <a:cubicBezTo>
                  <a:pt x="5707558" y="4395391"/>
                  <a:pt x="5708799" y="4397872"/>
                  <a:pt x="5711279" y="4397872"/>
                </a:cubicBezTo>
                <a:cubicBezTo>
                  <a:pt x="5713759" y="4397872"/>
                  <a:pt x="5715000" y="4396632"/>
                  <a:pt x="5715000" y="4394151"/>
                </a:cubicBezTo>
                <a:cubicBezTo>
                  <a:pt x="5715000" y="4391671"/>
                  <a:pt x="5712520" y="4390430"/>
                  <a:pt x="5707558" y="4390430"/>
                </a:cubicBezTo>
                <a:close/>
                <a:moveTo>
                  <a:pt x="5588496" y="4390430"/>
                </a:moveTo>
                <a:lnTo>
                  <a:pt x="5595937" y="4390430"/>
                </a:lnTo>
                <a:lnTo>
                  <a:pt x="5595937" y="4397872"/>
                </a:lnTo>
                <a:cubicBezTo>
                  <a:pt x="5590976" y="4397872"/>
                  <a:pt x="5588496" y="4395391"/>
                  <a:pt x="5588496" y="4390430"/>
                </a:cubicBezTo>
                <a:close/>
                <a:moveTo>
                  <a:pt x="5261074" y="4390430"/>
                </a:moveTo>
                <a:cubicBezTo>
                  <a:pt x="5266035" y="4390430"/>
                  <a:pt x="5268515" y="4392911"/>
                  <a:pt x="5268515" y="4397872"/>
                </a:cubicBezTo>
                <a:lnTo>
                  <a:pt x="5261074" y="4397872"/>
                </a:lnTo>
                <a:close/>
                <a:moveTo>
                  <a:pt x="5780112" y="4386709"/>
                </a:moveTo>
                <a:cubicBezTo>
                  <a:pt x="5778872" y="4386709"/>
                  <a:pt x="5777012" y="4387950"/>
                  <a:pt x="5774531" y="4390430"/>
                </a:cubicBezTo>
                <a:lnTo>
                  <a:pt x="5767090" y="4397872"/>
                </a:lnTo>
                <a:cubicBezTo>
                  <a:pt x="5772051" y="4397872"/>
                  <a:pt x="5774531" y="4400352"/>
                  <a:pt x="5774531" y="4405313"/>
                </a:cubicBezTo>
                <a:cubicBezTo>
                  <a:pt x="5779492" y="4405313"/>
                  <a:pt x="5781972" y="4407794"/>
                  <a:pt x="5781972" y="4412754"/>
                </a:cubicBezTo>
                <a:cubicBezTo>
                  <a:pt x="5786934" y="4407794"/>
                  <a:pt x="5793135" y="4409034"/>
                  <a:pt x="5800576" y="4416475"/>
                </a:cubicBezTo>
                <a:cubicBezTo>
                  <a:pt x="5808017" y="4423916"/>
                  <a:pt x="5814218" y="4427637"/>
                  <a:pt x="5819179" y="4427637"/>
                </a:cubicBezTo>
                <a:cubicBezTo>
                  <a:pt x="5824141" y="4427637"/>
                  <a:pt x="5827862" y="4428878"/>
                  <a:pt x="5830342" y="4431358"/>
                </a:cubicBezTo>
                <a:cubicBezTo>
                  <a:pt x="5832822" y="4433839"/>
                  <a:pt x="5831582" y="4435079"/>
                  <a:pt x="5826621" y="4435079"/>
                </a:cubicBezTo>
                <a:cubicBezTo>
                  <a:pt x="5806777" y="4440040"/>
                  <a:pt x="5806777" y="4445001"/>
                  <a:pt x="5826621" y="4449961"/>
                </a:cubicBezTo>
                <a:cubicBezTo>
                  <a:pt x="5836542" y="4454923"/>
                  <a:pt x="5843984" y="4457403"/>
                  <a:pt x="5848945" y="4457403"/>
                </a:cubicBezTo>
                <a:lnTo>
                  <a:pt x="5863828" y="4449961"/>
                </a:lnTo>
                <a:lnTo>
                  <a:pt x="5856387" y="4449961"/>
                </a:lnTo>
                <a:cubicBezTo>
                  <a:pt x="5851425" y="4449961"/>
                  <a:pt x="5847704" y="4446241"/>
                  <a:pt x="5845224" y="4438799"/>
                </a:cubicBezTo>
                <a:cubicBezTo>
                  <a:pt x="5842744" y="4431358"/>
                  <a:pt x="5839024" y="4426397"/>
                  <a:pt x="5834062" y="4423916"/>
                </a:cubicBezTo>
                <a:cubicBezTo>
                  <a:pt x="5829101" y="4421436"/>
                  <a:pt x="5821660" y="4415235"/>
                  <a:pt x="5811738" y="4405313"/>
                </a:cubicBezTo>
                <a:cubicBezTo>
                  <a:pt x="5806777" y="4405313"/>
                  <a:pt x="5801817" y="4404073"/>
                  <a:pt x="5796855" y="4401592"/>
                </a:cubicBezTo>
                <a:cubicBezTo>
                  <a:pt x="5791894" y="4399112"/>
                  <a:pt x="5789414" y="4397872"/>
                  <a:pt x="5789414" y="4397872"/>
                </a:cubicBezTo>
                <a:cubicBezTo>
                  <a:pt x="5789414" y="4397872"/>
                  <a:pt x="5788173" y="4397872"/>
                  <a:pt x="5785693" y="4397872"/>
                </a:cubicBezTo>
                <a:cubicBezTo>
                  <a:pt x="5783213" y="4397872"/>
                  <a:pt x="5781972" y="4395391"/>
                  <a:pt x="5781972" y="4390430"/>
                </a:cubicBezTo>
                <a:cubicBezTo>
                  <a:pt x="5781972" y="4387950"/>
                  <a:pt x="5781353" y="4386709"/>
                  <a:pt x="5780112" y="4386709"/>
                </a:cubicBezTo>
                <a:close/>
                <a:moveTo>
                  <a:pt x="5986611" y="4382989"/>
                </a:moveTo>
                <a:cubicBezTo>
                  <a:pt x="5989091" y="4382989"/>
                  <a:pt x="5991572" y="4384229"/>
                  <a:pt x="5994053" y="4386709"/>
                </a:cubicBezTo>
                <a:cubicBezTo>
                  <a:pt x="5996533" y="4389190"/>
                  <a:pt x="5995293" y="4390430"/>
                  <a:pt x="5990332" y="4390430"/>
                </a:cubicBezTo>
                <a:cubicBezTo>
                  <a:pt x="5985371" y="4385469"/>
                  <a:pt x="5984131" y="4382989"/>
                  <a:pt x="5986611" y="4382989"/>
                </a:cubicBezTo>
                <a:close/>
                <a:moveTo>
                  <a:pt x="5528965" y="4382989"/>
                </a:moveTo>
                <a:cubicBezTo>
                  <a:pt x="5538886" y="4382989"/>
                  <a:pt x="5548809" y="4387950"/>
                  <a:pt x="5558730" y="4397872"/>
                </a:cubicBezTo>
                <a:cubicBezTo>
                  <a:pt x="5568652" y="4412754"/>
                  <a:pt x="5566172" y="4415235"/>
                  <a:pt x="5551289" y="4405313"/>
                </a:cubicBezTo>
                <a:lnTo>
                  <a:pt x="5528965" y="4397872"/>
                </a:lnTo>
                <a:cubicBezTo>
                  <a:pt x="5524003" y="4392911"/>
                  <a:pt x="5521523" y="4389190"/>
                  <a:pt x="5521523" y="4386709"/>
                </a:cubicBezTo>
                <a:cubicBezTo>
                  <a:pt x="5521523" y="4384229"/>
                  <a:pt x="5524003" y="4382989"/>
                  <a:pt x="5528965" y="4382989"/>
                </a:cubicBezTo>
                <a:close/>
                <a:moveTo>
                  <a:pt x="3951907" y="4380873"/>
                </a:moveTo>
                <a:lnTo>
                  <a:pt x="3944528" y="4384828"/>
                </a:lnTo>
                <a:lnTo>
                  <a:pt x="3949351" y="4391671"/>
                </a:lnTo>
                <a:lnTo>
                  <a:pt x="3954397" y="4397398"/>
                </a:lnTo>
                <a:lnTo>
                  <a:pt x="3955108" y="4397872"/>
                </a:lnTo>
                <a:cubicBezTo>
                  <a:pt x="3957588" y="4397872"/>
                  <a:pt x="3961309" y="4400352"/>
                  <a:pt x="3966270" y="4405313"/>
                </a:cubicBezTo>
                <a:lnTo>
                  <a:pt x="3966270" y="4411204"/>
                </a:lnTo>
                <a:lnTo>
                  <a:pt x="3973711" y="4420231"/>
                </a:lnTo>
                <a:lnTo>
                  <a:pt x="3973711" y="4420196"/>
                </a:lnTo>
                <a:lnTo>
                  <a:pt x="3981152" y="4420196"/>
                </a:lnTo>
                <a:lnTo>
                  <a:pt x="3977058" y="4424291"/>
                </a:lnTo>
                <a:lnTo>
                  <a:pt x="3979565" y="4427332"/>
                </a:lnTo>
                <a:cubicBezTo>
                  <a:pt x="3984814" y="4432376"/>
                  <a:pt x="3989874" y="4435950"/>
                  <a:pt x="3994745" y="4438053"/>
                </a:cubicBezTo>
                <a:lnTo>
                  <a:pt x="3997519" y="4438428"/>
                </a:lnTo>
                <a:lnTo>
                  <a:pt x="4004487" y="4436687"/>
                </a:lnTo>
                <a:lnTo>
                  <a:pt x="4003329" y="4435808"/>
                </a:lnTo>
                <a:cubicBezTo>
                  <a:pt x="3999687" y="4433046"/>
                  <a:pt x="3997867" y="4431664"/>
                  <a:pt x="3997867" y="4431664"/>
                </a:cubicBezTo>
                <a:lnTo>
                  <a:pt x="3986943" y="4423377"/>
                </a:lnTo>
                <a:cubicBezTo>
                  <a:pt x="3980514" y="4414253"/>
                  <a:pt x="3977298" y="4409690"/>
                  <a:pt x="3977298" y="4409690"/>
                </a:cubicBezTo>
                <a:cubicBezTo>
                  <a:pt x="3973230" y="4408727"/>
                  <a:pt x="3964767" y="4399122"/>
                  <a:pt x="3951907" y="4380873"/>
                </a:cubicBezTo>
                <a:close/>
                <a:moveTo>
                  <a:pt x="5930801" y="4375547"/>
                </a:moveTo>
                <a:lnTo>
                  <a:pt x="5930908" y="4375763"/>
                </a:lnTo>
                <a:lnTo>
                  <a:pt x="5930801" y="4375760"/>
                </a:lnTo>
                <a:close/>
                <a:moveTo>
                  <a:pt x="5781972" y="4375547"/>
                </a:moveTo>
                <a:cubicBezTo>
                  <a:pt x="5781972" y="4380509"/>
                  <a:pt x="5783213" y="4382989"/>
                  <a:pt x="5785693" y="4382989"/>
                </a:cubicBezTo>
                <a:cubicBezTo>
                  <a:pt x="5788173" y="4382989"/>
                  <a:pt x="5789414" y="4381749"/>
                  <a:pt x="5789414" y="4379268"/>
                </a:cubicBezTo>
                <a:cubicBezTo>
                  <a:pt x="5789414" y="4376788"/>
                  <a:pt x="5789414" y="4375547"/>
                  <a:pt x="5789414" y="4375547"/>
                </a:cubicBezTo>
                <a:cubicBezTo>
                  <a:pt x="5789414" y="4375547"/>
                  <a:pt x="5786934" y="4375547"/>
                  <a:pt x="5781972" y="4375547"/>
                </a:cubicBezTo>
                <a:close/>
                <a:moveTo>
                  <a:pt x="4449961" y="4375547"/>
                </a:moveTo>
                <a:lnTo>
                  <a:pt x="4454317" y="4379904"/>
                </a:lnTo>
                <a:lnTo>
                  <a:pt x="4454604" y="4380121"/>
                </a:lnTo>
                <a:lnTo>
                  <a:pt x="4457790" y="4383183"/>
                </a:lnTo>
                <a:lnTo>
                  <a:pt x="4464051" y="4386313"/>
                </a:lnTo>
                <a:lnTo>
                  <a:pt x="4460705" y="4381565"/>
                </a:lnTo>
                <a:lnTo>
                  <a:pt x="4456464" y="4375547"/>
                </a:lnTo>
                <a:close/>
                <a:moveTo>
                  <a:pt x="3824779" y="4373589"/>
                </a:moveTo>
                <a:lnTo>
                  <a:pt x="3835703" y="4381877"/>
                </a:lnTo>
                <a:lnTo>
                  <a:pt x="3829602" y="4380433"/>
                </a:lnTo>
                <a:close/>
                <a:moveTo>
                  <a:pt x="6823769" y="4368106"/>
                </a:moveTo>
                <a:lnTo>
                  <a:pt x="6831210" y="4375547"/>
                </a:lnTo>
                <a:cubicBezTo>
                  <a:pt x="6826249" y="4375547"/>
                  <a:pt x="6823769" y="4374307"/>
                  <a:pt x="6823769" y="4371827"/>
                </a:cubicBezTo>
                <a:cubicBezTo>
                  <a:pt x="6823769" y="4369347"/>
                  <a:pt x="6823769" y="4368106"/>
                  <a:pt x="6823769" y="4368106"/>
                </a:cubicBezTo>
                <a:close/>
                <a:moveTo>
                  <a:pt x="6295429" y="4368106"/>
                </a:moveTo>
                <a:lnTo>
                  <a:pt x="6302871" y="4368106"/>
                </a:lnTo>
                <a:cubicBezTo>
                  <a:pt x="6307832" y="4373067"/>
                  <a:pt x="6307832" y="4378028"/>
                  <a:pt x="6302871" y="4382989"/>
                </a:cubicBezTo>
                <a:cubicBezTo>
                  <a:pt x="6307832" y="4387950"/>
                  <a:pt x="6310312" y="4390430"/>
                  <a:pt x="6310312" y="4390430"/>
                </a:cubicBezTo>
                <a:lnTo>
                  <a:pt x="6302871" y="4390430"/>
                </a:lnTo>
                <a:cubicBezTo>
                  <a:pt x="6292949" y="4385469"/>
                  <a:pt x="6287988" y="4382989"/>
                  <a:pt x="6287988" y="4382989"/>
                </a:cubicBezTo>
                <a:lnTo>
                  <a:pt x="6295429" y="4382989"/>
                </a:lnTo>
                <a:close/>
                <a:moveTo>
                  <a:pt x="5722441" y="4368106"/>
                </a:moveTo>
                <a:lnTo>
                  <a:pt x="5707558" y="4375547"/>
                </a:lnTo>
                <a:lnTo>
                  <a:pt x="5726162" y="4375547"/>
                </a:lnTo>
                <a:cubicBezTo>
                  <a:pt x="5723682" y="4375547"/>
                  <a:pt x="5722441" y="4373067"/>
                  <a:pt x="5722441" y="4368106"/>
                </a:cubicBezTo>
                <a:close/>
                <a:moveTo>
                  <a:pt x="5677793" y="4368106"/>
                </a:moveTo>
                <a:cubicBezTo>
                  <a:pt x="5672831" y="4373067"/>
                  <a:pt x="5672831" y="4376788"/>
                  <a:pt x="5677793" y="4379268"/>
                </a:cubicBezTo>
                <a:cubicBezTo>
                  <a:pt x="5682754" y="4381749"/>
                  <a:pt x="5686475" y="4382989"/>
                  <a:pt x="5688955" y="4382989"/>
                </a:cubicBezTo>
                <a:cubicBezTo>
                  <a:pt x="5691435" y="4382989"/>
                  <a:pt x="5692676" y="4382989"/>
                  <a:pt x="5692676" y="4382989"/>
                </a:cubicBezTo>
                <a:close/>
                <a:moveTo>
                  <a:pt x="5430644" y="4364861"/>
                </a:moveTo>
                <a:lnTo>
                  <a:pt x="5432227" y="4367413"/>
                </a:lnTo>
                <a:lnTo>
                  <a:pt x="5432227" y="4366246"/>
                </a:lnTo>
                <a:close/>
                <a:moveTo>
                  <a:pt x="4480371" y="4364641"/>
                </a:moveTo>
                <a:lnTo>
                  <a:pt x="4479530" y="4365001"/>
                </a:lnTo>
                <a:lnTo>
                  <a:pt x="4482841" y="4369700"/>
                </a:lnTo>
                <a:lnTo>
                  <a:pt x="4492765" y="4379236"/>
                </a:lnTo>
                <a:lnTo>
                  <a:pt x="4494426" y="4375914"/>
                </a:lnTo>
                <a:lnTo>
                  <a:pt x="4491673" y="4373215"/>
                </a:lnTo>
                <a:close/>
                <a:moveTo>
                  <a:pt x="5186429" y="4364269"/>
                </a:moveTo>
                <a:lnTo>
                  <a:pt x="5186660" y="4364492"/>
                </a:lnTo>
                <a:lnTo>
                  <a:pt x="5186660" y="4364385"/>
                </a:lnTo>
                <a:close/>
                <a:moveTo>
                  <a:pt x="6503789" y="4360665"/>
                </a:moveTo>
                <a:cubicBezTo>
                  <a:pt x="6503789" y="4360665"/>
                  <a:pt x="6506269" y="4360665"/>
                  <a:pt x="6511230" y="4360665"/>
                </a:cubicBezTo>
                <a:lnTo>
                  <a:pt x="6503789" y="4368106"/>
                </a:lnTo>
                <a:cubicBezTo>
                  <a:pt x="6503789" y="4363145"/>
                  <a:pt x="6503789" y="4360665"/>
                  <a:pt x="6503789" y="4360665"/>
                </a:cubicBezTo>
                <a:close/>
                <a:moveTo>
                  <a:pt x="5303645" y="4358716"/>
                </a:moveTo>
                <a:lnTo>
                  <a:pt x="5319400" y="4375547"/>
                </a:lnTo>
                <a:lnTo>
                  <a:pt x="5320605" y="4375547"/>
                </a:lnTo>
                <a:lnTo>
                  <a:pt x="5320605" y="4376835"/>
                </a:lnTo>
                <a:lnTo>
                  <a:pt x="5344782" y="4402665"/>
                </a:lnTo>
                <a:cubicBezTo>
                  <a:pt x="5337501" y="4397140"/>
                  <a:pt x="5330219" y="4391615"/>
                  <a:pt x="5322936" y="4386090"/>
                </a:cubicBezTo>
                <a:lnTo>
                  <a:pt x="5320605" y="4382783"/>
                </a:lnTo>
                <a:lnTo>
                  <a:pt x="5320605" y="4382989"/>
                </a:lnTo>
                <a:cubicBezTo>
                  <a:pt x="5315644" y="4382989"/>
                  <a:pt x="5313164" y="4382989"/>
                  <a:pt x="5313164" y="4382989"/>
                </a:cubicBezTo>
                <a:cubicBezTo>
                  <a:pt x="5313164" y="4378028"/>
                  <a:pt x="5313164" y="4375547"/>
                  <a:pt x="5313164" y="4375547"/>
                </a:cubicBezTo>
                <a:lnTo>
                  <a:pt x="5315506" y="4375547"/>
                </a:lnTo>
                <a:close/>
                <a:moveTo>
                  <a:pt x="5223552" y="4356863"/>
                </a:moveTo>
                <a:cubicBezTo>
                  <a:pt x="5225585" y="4357345"/>
                  <a:pt x="5230031" y="4361248"/>
                  <a:pt x="5236886" y="4368573"/>
                </a:cubicBezTo>
                <a:lnTo>
                  <a:pt x="5237823" y="4370278"/>
                </a:lnTo>
                <a:lnTo>
                  <a:pt x="5242471" y="4371827"/>
                </a:lnTo>
                <a:cubicBezTo>
                  <a:pt x="5244951" y="4374307"/>
                  <a:pt x="5246191" y="4375547"/>
                  <a:pt x="5246191" y="4375547"/>
                </a:cubicBezTo>
                <a:lnTo>
                  <a:pt x="5239492" y="4373314"/>
                </a:lnTo>
                <a:lnTo>
                  <a:pt x="5242420" y="4378640"/>
                </a:lnTo>
                <a:lnTo>
                  <a:pt x="5246191" y="4379268"/>
                </a:lnTo>
                <a:cubicBezTo>
                  <a:pt x="5251153" y="4381749"/>
                  <a:pt x="5251153" y="4385469"/>
                  <a:pt x="5246191" y="4390430"/>
                </a:cubicBezTo>
                <a:lnTo>
                  <a:pt x="5238750" y="4382989"/>
                </a:lnTo>
                <a:lnTo>
                  <a:pt x="5240164" y="4379454"/>
                </a:lnTo>
                <a:lnTo>
                  <a:pt x="5230738" y="4370396"/>
                </a:lnTo>
                <a:lnTo>
                  <a:pt x="5223867" y="4368106"/>
                </a:lnTo>
                <a:lnTo>
                  <a:pt x="5229271" y="4368106"/>
                </a:lnTo>
                <a:close/>
                <a:moveTo>
                  <a:pt x="5573613" y="4353223"/>
                </a:moveTo>
                <a:cubicBezTo>
                  <a:pt x="5573613" y="4358184"/>
                  <a:pt x="5573613" y="4360665"/>
                  <a:pt x="5573613" y="4360665"/>
                </a:cubicBezTo>
                <a:lnTo>
                  <a:pt x="5566172" y="4360665"/>
                </a:lnTo>
                <a:cubicBezTo>
                  <a:pt x="5566172" y="4355704"/>
                  <a:pt x="5568652" y="4353223"/>
                  <a:pt x="5573613" y="4353223"/>
                </a:cubicBezTo>
                <a:close/>
                <a:moveTo>
                  <a:pt x="5253633" y="4353223"/>
                </a:moveTo>
                <a:lnTo>
                  <a:pt x="5268515" y="4368106"/>
                </a:lnTo>
                <a:cubicBezTo>
                  <a:pt x="5278437" y="4373067"/>
                  <a:pt x="5282158" y="4376788"/>
                  <a:pt x="5279678" y="4379268"/>
                </a:cubicBezTo>
                <a:cubicBezTo>
                  <a:pt x="5277197" y="4381749"/>
                  <a:pt x="5273477" y="4380509"/>
                  <a:pt x="5268515" y="4375547"/>
                </a:cubicBezTo>
                <a:cubicBezTo>
                  <a:pt x="5263554" y="4370587"/>
                  <a:pt x="5259833" y="4366866"/>
                  <a:pt x="5257353" y="4364385"/>
                </a:cubicBezTo>
                <a:cubicBezTo>
                  <a:pt x="5254873" y="4361905"/>
                  <a:pt x="5251153" y="4360665"/>
                  <a:pt x="5246191" y="4360665"/>
                </a:cubicBezTo>
                <a:cubicBezTo>
                  <a:pt x="5241230" y="4360665"/>
                  <a:pt x="5241230" y="4359424"/>
                  <a:pt x="5246191" y="4356944"/>
                </a:cubicBezTo>
                <a:cubicBezTo>
                  <a:pt x="5251153" y="4354464"/>
                  <a:pt x="5253633" y="4353223"/>
                  <a:pt x="5253633" y="4353223"/>
                </a:cubicBezTo>
                <a:close/>
                <a:moveTo>
                  <a:pt x="4009831" y="4347370"/>
                </a:moveTo>
                <a:lnTo>
                  <a:pt x="4007247" y="4351207"/>
                </a:lnTo>
                <a:cubicBezTo>
                  <a:pt x="4008003" y="4357087"/>
                  <a:pt x="4009398" y="4360269"/>
                  <a:pt x="4011432" y="4360750"/>
                </a:cubicBezTo>
                <a:lnTo>
                  <a:pt x="4011619" y="4361015"/>
                </a:lnTo>
                <a:lnTo>
                  <a:pt x="4025801" y="4368106"/>
                </a:lnTo>
                <a:lnTo>
                  <a:pt x="4029270" y="4364638"/>
                </a:lnTo>
                <a:lnTo>
                  <a:pt x="4021861" y="4357517"/>
                </a:lnTo>
                <a:cubicBezTo>
                  <a:pt x="4017793" y="4356554"/>
                  <a:pt x="4015759" y="4356073"/>
                  <a:pt x="4015759" y="4356073"/>
                </a:cubicBezTo>
                <a:cubicBezTo>
                  <a:pt x="4015759" y="4356073"/>
                  <a:pt x="4016185" y="4354274"/>
                  <a:pt x="4017038" y="4350673"/>
                </a:cubicBezTo>
                <a:lnTo>
                  <a:pt x="4015753" y="4348851"/>
                </a:lnTo>
                <a:close/>
                <a:moveTo>
                  <a:pt x="6570762" y="4345782"/>
                </a:moveTo>
                <a:cubicBezTo>
                  <a:pt x="6570762" y="4345782"/>
                  <a:pt x="6574482" y="4348262"/>
                  <a:pt x="6581924" y="4353223"/>
                </a:cubicBezTo>
                <a:cubicBezTo>
                  <a:pt x="6589365" y="4358184"/>
                  <a:pt x="6595566" y="4363145"/>
                  <a:pt x="6600527" y="4368106"/>
                </a:cubicBezTo>
                <a:lnTo>
                  <a:pt x="6593086" y="4368106"/>
                </a:lnTo>
                <a:cubicBezTo>
                  <a:pt x="6573242" y="4358184"/>
                  <a:pt x="6565800" y="4350742"/>
                  <a:pt x="6570762" y="4345782"/>
                </a:cubicBezTo>
                <a:close/>
                <a:moveTo>
                  <a:pt x="3912541" y="4343045"/>
                </a:moveTo>
                <a:cubicBezTo>
                  <a:pt x="3910508" y="4342564"/>
                  <a:pt x="3909065" y="4344123"/>
                  <a:pt x="3908213" y="4347722"/>
                </a:cubicBezTo>
                <a:cubicBezTo>
                  <a:pt x="3907361" y="4351322"/>
                  <a:pt x="3908968" y="4353603"/>
                  <a:pt x="3913036" y="4354566"/>
                </a:cubicBezTo>
                <a:lnTo>
                  <a:pt x="3917858" y="4361409"/>
                </a:lnTo>
                <a:lnTo>
                  <a:pt x="3940984" y="4372585"/>
                </a:lnTo>
                <a:cubicBezTo>
                  <a:pt x="3941836" y="4368985"/>
                  <a:pt x="3937817" y="4363282"/>
                  <a:pt x="3928926" y="4355476"/>
                </a:cubicBezTo>
                <a:cubicBezTo>
                  <a:pt x="3920036" y="4347670"/>
                  <a:pt x="3914574" y="4343527"/>
                  <a:pt x="3912541" y="4343045"/>
                </a:cubicBezTo>
                <a:close/>
                <a:moveTo>
                  <a:pt x="5512221" y="4342061"/>
                </a:moveTo>
                <a:cubicBezTo>
                  <a:pt x="5513462" y="4342061"/>
                  <a:pt x="5514082" y="4343302"/>
                  <a:pt x="5514082" y="4345782"/>
                </a:cubicBezTo>
                <a:cubicBezTo>
                  <a:pt x="5519043" y="4345782"/>
                  <a:pt x="5521523" y="4345782"/>
                  <a:pt x="5521523" y="4345782"/>
                </a:cubicBezTo>
                <a:cubicBezTo>
                  <a:pt x="5526485" y="4345782"/>
                  <a:pt x="5528965" y="4345782"/>
                  <a:pt x="5528965" y="4345782"/>
                </a:cubicBezTo>
                <a:lnTo>
                  <a:pt x="5521523" y="4353223"/>
                </a:lnTo>
                <a:lnTo>
                  <a:pt x="5506640" y="4345782"/>
                </a:lnTo>
                <a:cubicBezTo>
                  <a:pt x="5509121" y="4343302"/>
                  <a:pt x="5510981" y="4342061"/>
                  <a:pt x="5512221" y="4342061"/>
                </a:cubicBezTo>
                <a:close/>
                <a:moveTo>
                  <a:pt x="3806767" y="4340815"/>
                </a:moveTo>
                <a:cubicBezTo>
                  <a:pt x="3827102" y="4345629"/>
                  <a:pt x="3835992" y="4353436"/>
                  <a:pt x="3833436" y="4364234"/>
                </a:cubicBezTo>
                <a:cubicBezTo>
                  <a:pt x="3832584" y="4367834"/>
                  <a:pt x="3826909" y="4364590"/>
                  <a:pt x="3816412" y="4354503"/>
                </a:cubicBezTo>
                <a:close/>
                <a:moveTo>
                  <a:pt x="6794004" y="4338340"/>
                </a:moveTo>
                <a:lnTo>
                  <a:pt x="6808886" y="4345782"/>
                </a:lnTo>
                <a:lnTo>
                  <a:pt x="6808886" y="4353223"/>
                </a:lnTo>
                <a:close/>
                <a:moveTo>
                  <a:pt x="6555878" y="4338340"/>
                </a:moveTo>
                <a:cubicBezTo>
                  <a:pt x="6560840" y="4338340"/>
                  <a:pt x="6563320" y="4339580"/>
                  <a:pt x="6563320" y="4342061"/>
                </a:cubicBezTo>
                <a:cubicBezTo>
                  <a:pt x="6563320" y="4344542"/>
                  <a:pt x="6563320" y="4345782"/>
                  <a:pt x="6563320" y="4345782"/>
                </a:cubicBezTo>
                <a:close/>
                <a:moveTo>
                  <a:pt x="6228457" y="4338340"/>
                </a:moveTo>
                <a:lnTo>
                  <a:pt x="6243340" y="4338340"/>
                </a:lnTo>
                <a:lnTo>
                  <a:pt x="6228457" y="4345782"/>
                </a:lnTo>
                <a:cubicBezTo>
                  <a:pt x="6228457" y="4340821"/>
                  <a:pt x="6228457" y="4338340"/>
                  <a:pt x="6228457" y="4338340"/>
                </a:cubicBezTo>
                <a:close/>
                <a:moveTo>
                  <a:pt x="5163780" y="4338340"/>
                </a:moveTo>
                <a:lnTo>
                  <a:pt x="5166234" y="4340446"/>
                </a:lnTo>
                <a:lnTo>
                  <a:pt x="5173542" y="4349311"/>
                </a:lnTo>
                <a:lnTo>
                  <a:pt x="5171777" y="4345782"/>
                </a:lnTo>
                <a:lnTo>
                  <a:pt x="5171777" y="4338340"/>
                </a:lnTo>
                <a:close/>
                <a:moveTo>
                  <a:pt x="4414994" y="4338340"/>
                </a:moveTo>
                <a:lnTo>
                  <a:pt x="4418289" y="4343016"/>
                </a:lnTo>
                <a:lnTo>
                  <a:pt x="4419395" y="4338340"/>
                </a:lnTo>
                <a:close/>
                <a:moveTo>
                  <a:pt x="5216426" y="4330899"/>
                </a:moveTo>
                <a:cubicBezTo>
                  <a:pt x="5221387" y="4330899"/>
                  <a:pt x="5223867" y="4333380"/>
                  <a:pt x="5223867" y="4338340"/>
                </a:cubicBezTo>
                <a:lnTo>
                  <a:pt x="5216426" y="4345782"/>
                </a:lnTo>
                <a:cubicBezTo>
                  <a:pt x="5211464" y="4335860"/>
                  <a:pt x="5211464" y="4330899"/>
                  <a:pt x="5216426" y="4330899"/>
                </a:cubicBezTo>
                <a:close/>
                <a:moveTo>
                  <a:pt x="5781972" y="4327178"/>
                </a:moveTo>
                <a:cubicBezTo>
                  <a:pt x="5779492" y="4327178"/>
                  <a:pt x="5777012" y="4328418"/>
                  <a:pt x="5774531" y="4330899"/>
                </a:cubicBezTo>
                <a:lnTo>
                  <a:pt x="5781972" y="4338340"/>
                </a:lnTo>
                <a:lnTo>
                  <a:pt x="5796855" y="4338340"/>
                </a:lnTo>
                <a:cubicBezTo>
                  <a:pt x="5791894" y="4333380"/>
                  <a:pt x="5789414" y="4330899"/>
                  <a:pt x="5789414" y="4330899"/>
                </a:cubicBezTo>
                <a:cubicBezTo>
                  <a:pt x="5786933" y="4328418"/>
                  <a:pt x="5784453" y="4327178"/>
                  <a:pt x="5781972" y="4327178"/>
                </a:cubicBezTo>
                <a:close/>
                <a:moveTo>
                  <a:pt x="7002363" y="4326248"/>
                </a:moveTo>
                <a:cubicBezTo>
                  <a:pt x="7003603" y="4326868"/>
                  <a:pt x="7004844" y="4328418"/>
                  <a:pt x="7006084" y="4330899"/>
                </a:cubicBezTo>
                <a:cubicBezTo>
                  <a:pt x="7008564" y="4335860"/>
                  <a:pt x="7009804" y="4338340"/>
                  <a:pt x="7009804" y="4338340"/>
                </a:cubicBezTo>
                <a:lnTo>
                  <a:pt x="7002363" y="4338340"/>
                </a:lnTo>
                <a:cubicBezTo>
                  <a:pt x="6997402" y="4333380"/>
                  <a:pt x="6996162" y="4329659"/>
                  <a:pt x="6998642" y="4327178"/>
                </a:cubicBezTo>
                <a:cubicBezTo>
                  <a:pt x="6999882" y="4325938"/>
                  <a:pt x="7001122" y="4325628"/>
                  <a:pt x="7002363" y="4326248"/>
                </a:cubicBezTo>
                <a:close/>
                <a:moveTo>
                  <a:pt x="3984268" y="4325811"/>
                </a:moveTo>
                <a:lnTo>
                  <a:pt x="3994643" y="4333684"/>
                </a:lnTo>
                <a:lnTo>
                  <a:pt x="3994749" y="4333472"/>
                </a:lnTo>
                <a:lnTo>
                  <a:pt x="3990368" y="4327255"/>
                </a:lnTo>
                <a:cubicBezTo>
                  <a:pt x="3990368" y="4327255"/>
                  <a:pt x="3988335" y="4326774"/>
                  <a:pt x="3984268" y="4325811"/>
                </a:cubicBezTo>
                <a:close/>
                <a:moveTo>
                  <a:pt x="5856387" y="4323458"/>
                </a:moveTo>
                <a:cubicBezTo>
                  <a:pt x="5856387" y="4323458"/>
                  <a:pt x="5856387" y="4325938"/>
                  <a:pt x="5856387" y="4330899"/>
                </a:cubicBezTo>
                <a:cubicBezTo>
                  <a:pt x="5856387" y="4335860"/>
                  <a:pt x="5858867" y="4339580"/>
                  <a:pt x="5863828" y="4342061"/>
                </a:cubicBezTo>
                <a:cubicBezTo>
                  <a:pt x="5868789" y="4344542"/>
                  <a:pt x="5876231" y="4345782"/>
                  <a:pt x="5886152" y="4345782"/>
                </a:cubicBezTo>
                <a:cubicBezTo>
                  <a:pt x="5891113" y="4345782"/>
                  <a:pt x="5896074" y="4348262"/>
                  <a:pt x="5901035" y="4353223"/>
                </a:cubicBezTo>
                <a:lnTo>
                  <a:pt x="5908476" y="4353223"/>
                </a:lnTo>
                <a:cubicBezTo>
                  <a:pt x="5908476" y="4353223"/>
                  <a:pt x="5903515" y="4348262"/>
                  <a:pt x="5893594" y="4338340"/>
                </a:cubicBezTo>
                <a:lnTo>
                  <a:pt x="5863828" y="4330899"/>
                </a:lnTo>
                <a:cubicBezTo>
                  <a:pt x="5858867" y="4325938"/>
                  <a:pt x="5856387" y="4323458"/>
                  <a:pt x="5856387" y="4323458"/>
                </a:cubicBezTo>
                <a:close/>
                <a:moveTo>
                  <a:pt x="5246191" y="4316016"/>
                </a:moveTo>
                <a:cubicBezTo>
                  <a:pt x="5251153" y="4316016"/>
                  <a:pt x="5252392" y="4317256"/>
                  <a:pt x="5249912" y="4319737"/>
                </a:cubicBezTo>
                <a:cubicBezTo>
                  <a:pt x="5247432" y="4322217"/>
                  <a:pt x="5246191" y="4322217"/>
                  <a:pt x="5246191" y="4319737"/>
                </a:cubicBezTo>
                <a:close/>
                <a:moveTo>
                  <a:pt x="3996627" y="4309757"/>
                </a:moveTo>
                <a:lnTo>
                  <a:pt x="3994202" y="4311057"/>
                </a:lnTo>
                <a:lnTo>
                  <a:pt x="3999156" y="4314815"/>
                </a:lnTo>
                <a:close/>
                <a:moveTo>
                  <a:pt x="6972597" y="4308575"/>
                </a:moveTo>
                <a:lnTo>
                  <a:pt x="6987480" y="4308575"/>
                </a:lnTo>
                <a:lnTo>
                  <a:pt x="6980038" y="4316016"/>
                </a:lnTo>
                <a:close/>
                <a:moveTo>
                  <a:pt x="6526113" y="4308575"/>
                </a:moveTo>
                <a:lnTo>
                  <a:pt x="6533554" y="4308575"/>
                </a:lnTo>
                <a:cubicBezTo>
                  <a:pt x="6533554" y="4308575"/>
                  <a:pt x="6533554" y="4311055"/>
                  <a:pt x="6533554" y="4316016"/>
                </a:cubicBezTo>
                <a:close/>
                <a:moveTo>
                  <a:pt x="5677793" y="4308575"/>
                </a:moveTo>
                <a:cubicBezTo>
                  <a:pt x="5667871" y="4308575"/>
                  <a:pt x="5665390" y="4309815"/>
                  <a:pt x="5670351" y="4312295"/>
                </a:cubicBezTo>
                <a:cubicBezTo>
                  <a:pt x="5675313" y="4314776"/>
                  <a:pt x="5675313" y="4318497"/>
                  <a:pt x="5670351" y="4323458"/>
                </a:cubicBezTo>
                <a:lnTo>
                  <a:pt x="5662910" y="4316016"/>
                </a:lnTo>
                <a:lnTo>
                  <a:pt x="5648027" y="4316016"/>
                </a:lnTo>
                <a:lnTo>
                  <a:pt x="5677793" y="4330899"/>
                </a:lnTo>
                <a:cubicBezTo>
                  <a:pt x="5687714" y="4330899"/>
                  <a:pt x="5690195" y="4335860"/>
                  <a:pt x="5685234" y="4345782"/>
                </a:cubicBezTo>
                <a:cubicBezTo>
                  <a:pt x="5685234" y="4345782"/>
                  <a:pt x="5682754" y="4345782"/>
                  <a:pt x="5677793" y="4345782"/>
                </a:cubicBezTo>
                <a:cubicBezTo>
                  <a:pt x="5672831" y="4345782"/>
                  <a:pt x="5669111" y="4345782"/>
                  <a:pt x="5666631" y="4345782"/>
                </a:cubicBezTo>
                <a:cubicBezTo>
                  <a:pt x="5664151" y="4345782"/>
                  <a:pt x="5662910" y="4348262"/>
                  <a:pt x="5662910" y="4353223"/>
                </a:cubicBezTo>
                <a:cubicBezTo>
                  <a:pt x="5662910" y="4358184"/>
                  <a:pt x="5667871" y="4360665"/>
                  <a:pt x="5677793" y="4360665"/>
                </a:cubicBezTo>
                <a:lnTo>
                  <a:pt x="5707558" y="4360665"/>
                </a:lnTo>
                <a:cubicBezTo>
                  <a:pt x="5717480" y="4365626"/>
                  <a:pt x="5723682" y="4365626"/>
                  <a:pt x="5726162" y="4360665"/>
                </a:cubicBezTo>
                <a:cubicBezTo>
                  <a:pt x="5728642" y="4355704"/>
                  <a:pt x="5727403" y="4353223"/>
                  <a:pt x="5722441" y="4353223"/>
                </a:cubicBezTo>
                <a:lnTo>
                  <a:pt x="5722441" y="4338340"/>
                </a:lnTo>
                <a:cubicBezTo>
                  <a:pt x="5722441" y="4338340"/>
                  <a:pt x="5727403" y="4340821"/>
                  <a:pt x="5737324" y="4345782"/>
                </a:cubicBezTo>
                <a:lnTo>
                  <a:pt x="5744765" y="4353223"/>
                </a:lnTo>
                <a:cubicBezTo>
                  <a:pt x="5729883" y="4353223"/>
                  <a:pt x="5727403" y="4360665"/>
                  <a:pt x="5737324" y="4375547"/>
                </a:cubicBezTo>
                <a:lnTo>
                  <a:pt x="5744765" y="4390430"/>
                </a:lnTo>
                <a:lnTo>
                  <a:pt x="5744765" y="4375547"/>
                </a:lnTo>
                <a:cubicBezTo>
                  <a:pt x="5749727" y="4365626"/>
                  <a:pt x="5752207" y="4360665"/>
                  <a:pt x="5752207" y="4360665"/>
                </a:cubicBezTo>
                <a:cubicBezTo>
                  <a:pt x="5752207" y="4360665"/>
                  <a:pt x="5757168" y="4363145"/>
                  <a:pt x="5767090" y="4368106"/>
                </a:cubicBezTo>
                <a:cubicBezTo>
                  <a:pt x="5762128" y="4368106"/>
                  <a:pt x="5759648" y="4369347"/>
                  <a:pt x="5759648" y="4371827"/>
                </a:cubicBezTo>
                <a:cubicBezTo>
                  <a:pt x="5759648" y="4374307"/>
                  <a:pt x="5759648" y="4375547"/>
                  <a:pt x="5759648" y="4375547"/>
                </a:cubicBezTo>
                <a:lnTo>
                  <a:pt x="5774531" y="4375547"/>
                </a:lnTo>
                <a:cubicBezTo>
                  <a:pt x="5779492" y="4375547"/>
                  <a:pt x="5781972" y="4374307"/>
                  <a:pt x="5781972" y="4371827"/>
                </a:cubicBezTo>
                <a:cubicBezTo>
                  <a:pt x="5781972" y="4369347"/>
                  <a:pt x="5784453" y="4368106"/>
                  <a:pt x="5789414" y="4368106"/>
                </a:cubicBezTo>
                <a:cubicBezTo>
                  <a:pt x="5794375" y="4368106"/>
                  <a:pt x="5799335" y="4368106"/>
                  <a:pt x="5804297" y="4368106"/>
                </a:cubicBezTo>
                <a:lnTo>
                  <a:pt x="5767090" y="4345782"/>
                </a:lnTo>
                <a:lnTo>
                  <a:pt x="5752384" y="4338428"/>
                </a:lnTo>
                <a:lnTo>
                  <a:pt x="5752714" y="4339569"/>
                </a:lnTo>
                <a:lnTo>
                  <a:pt x="5746613" y="4338125"/>
                </a:lnTo>
                <a:lnTo>
                  <a:pt x="5746259" y="4335366"/>
                </a:lnTo>
                <a:lnTo>
                  <a:pt x="5737324" y="4330899"/>
                </a:lnTo>
                <a:cubicBezTo>
                  <a:pt x="5737324" y="4330899"/>
                  <a:pt x="5734844" y="4329659"/>
                  <a:pt x="5729883" y="4327178"/>
                </a:cubicBezTo>
                <a:cubicBezTo>
                  <a:pt x="5724921" y="4324698"/>
                  <a:pt x="5721201" y="4322217"/>
                  <a:pt x="5718721" y="4319737"/>
                </a:cubicBezTo>
                <a:cubicBezTo>
                  <a:pt x="5716240" y="4317256"/>
                  <a:pt x="5713759" y="4316016"/>
                  <a:pt x="5711279" y="4316016"/>
                </a:cubicBezTo>
                <a:cubicBezTo>
                  <a:pt x="5708799" y="4316016"/>
                  <a:pt x="5705078" y="4316016"/>
                  <a:pt x="5700117" y="4316016"/>
                </a:cubicBezTo>
                <a:cubicBezTo>
                  <a:pt x="5700117" y="4316016"/>
                  <a:pt x="5697637" y="4316016"/>
                  <a:pt x="5692676" y="4316016"/>
                </a:cubicBezTo>
                <a:close/>
                <a:moveTo>
                  <a:pt x="6586574" y="4305784"/>
                </a:moveTo>
                <a:cubicBezTo>
                  <a:pt x="6589674" y="4306404"/>
                  <a:pt x="6593086" y="4308575"/>
                  <a:pt x="6596806" y="4312295"/>
                </a:cubicBezTo>
                <a:cubicBezTo>
                  <a:pt x="6604248" y="4319737"/>
                  <a:pt x="6610448" y="4325938"/>
                  <a:pt x="6615410" y="4330899"/>
                </a:cubicBezTo>
                <a:lnTo>
                  <a:pt x="6600527" y="4323458"/>
                </a:lnTo>
                <a:cubicBezTo>
                  <a:pt x="6595566" y="4318497"/>
                  <a:pt x="6590606" y="4313535"/>
                  <a:pt x="6585644" y="4308575"/>
                </a:cubicBezTo>
                <a:lnTo>
                  <a:pt x="6578202" y="4308575"/>
                </a:lnTo>
                <a:cubicBezTo>
                  <a:pt x="6580684" y="4306095"/>
                  <a:pt x="6583474" y="4305164"/>
                  <a:pt x="6586574" y="4305784"/>
                </a:cubicBezTo>
                <a:close/>
                <a:moveTo>
                  <a:pt x="5575793" y="4297691"/>
                </a:moveTo>
                <a:lnTo>
                  <a:pt x="5586716" y="4305979"/>
                </a:lnTo>
                <a:lnTo>
                  <a:pt x="5585438" y="4311378"/>
                </a:lnTo>
                <a:close/>
                <a:moveTo>
                  <a:pt x="3770063" y="4296847"/>
                </a:moveTo>
                <a:cubicBezTo>
                  <a:pt x="3775242" y="4298786"/>
                  <a:pt x="3782653" y="4306598"/>
                  <a:pt x="3792299" y="4320285"/>
                </a:cubicBezTo>
                <a:cubicBezTo>
                  <a:pt x="3795514" y="4324848"/>
                  <a:pt x="3795088" y="4326647"/>
                  <a:pt x="3791021" y="4325684"/>
                </a:cubicBezTo>
                <a:lnTo>
                  <a:pt x="3778819" y="4322796"/>
                </a:lnTo>
                <a:cubicBezTo>
                  <a:pt x="3779671" y="4319197"/>
                  <a:pt x="3780097" y="4317397"/>
                  <a:pt x="3780097" y="4317397"/>
                </a:cubicBezTo>
                <a:lnTo>
                  <a:pt x="3770452" y="4303710"/>
                </a:lnTo>
                <a:lnTo>
                  <a:pt x="3765630" y="4296867"/>
                </a:lnTo>
                <a:cubicBezTo>
                  <a:pt x="3766859" y="4296208"/>
                  <a:pt x="3768337" y="4296201"/>
                  <a:pt x="3770063" y="4296847"/>
                </a:cubicBezTo>
                <a:close/>
                <a:moveTo>
                  <a:pt x="3952775" y="4295549"/>
                </a:moveTo>
                <a:lnTo>
                  <a:pt x="3963699" y="4303837"/>
                </a:lnTo>
                <a:lnTo>
                  <a:pt x="3977178" y="4301326"/>
                </a:lnTo>
                <a:close/>
                <a:moveTo>
                  <a:pt x="6741914" y="4293692"/>
                </a:moveTo>
                <a:lnTo>
                  <a:pt x="6749355" y="4301133"/>
                </a:lnTo>
                <a:lnTo>
                  <a:pt x="6741914" y="4301133"/>
                </a:lnTo>
                <a:cubicBezTo>
                  <a:pt x="6741914" y="4296173"/>
                  <a:pt x="6741914" y="4293692"/>
                  <a:pt x="6741914" y="4293692"/>
                </a:cubicBezTo>
                <a:close/>
                <a:moveTo>
                  <a:pt x="3996907" y="4293256"/>
                </a:moveTo>
                <a:lnTo>
                  <a:pt x="3996035" y="4293692"/>
                </a:lnTo>
                <a:lnTo>
                  <a:pt x="3997856" y="4294602"/>
                </a:lnTo>
                <a:close/>
                <a:moveTo>
                  <a:pt x="5278747" y="4289971"/>
                </a:moveTo>
                <a:cubicBezTo>
                  <a:pt x="5281848" y="4289971"/>
                  <a:pt x="5285879" y="4291211"/>
                  <a:pt x="5290840" y="4293692"/>
                </a:cubicBezTo>
                <a:cubicBezTo>
                  <a:pt x="5295801" y="4293692"/>
                  <a:pt x="5300761" y="4294932"/>
                  <a:pt x="5305722" y="4297413"/>
                </a:cubicBezTo>
                <a:cubicBezTo>
                  <a:pt x="5310684" y="4299893"/>
                  <a:pt x="5315644" y="4301133"/>
                  <a:pt x="5320605" y="4301133"/>
                </a:cubicBezTo>
                <a:cubicBezTo>
                  <a:pt x="5330527" y="4301133"/>
                  <a:pt x="5337968" y="4301133"/>
                  <a:pt x="5342929" y="4301133"/>
                </a:cubicBezTo>
                <a:cubicBezTo>
                  <a:pt x="5347891" y="4306094"/>
                  <a:pt x="5350371" y="4308575"/>
                  <a:pt x="5350371" y="4308575"/>
                </a:cubicBezTo>
                <a:cubicBezTo>
                  <a:pt x="5350371" y="4308575"/>
                  <a:pt x="5351612" y="4308575"/>
                  <a:pt x="5354092" y="4308575"/>
                </a:cubicBezTo>
                <a:cubicBezTo>
                  <a:pt x="5356572" y="4308575"/>
                  <a:pt x="5357812" y="4311055"/>
                  <a:pt x="5357812" y="4316016"/>
                </a:cubicBezTo>
                <a:lnTo>
                  <a:pt x="5380137" y="4330899"/>
                </a:lnTo>
                <a:cubicBezTo>
                  <a:pt x="5390058" y="4335860"/>
                  <a:pt x="5395019" y="4338340"/>
                  <a:pt x="5395019" y="4338340"/>
                </a:cubicBezTo>
                <a:lnTo>
                  <a:pt x="5387578" y="4345782"/>
                </a:lnTo>
                <a:lnTo>
                  <a:pt x="5372695" y="4353223"/>
                </a:lnTo>
                <a:cubicBezTo>
                  <a:pt x="5362774" y="4348262"/>
                  <a:pt x="5355332" y="4343301"/>
                  <a:pt x="5350371" y="4338340"/>
                </a:cubicBezTo>
                <a:cubicBezTo>
                  <a:pt x="5340449" y="4323458"/>
                  <a:pt x="5330527" y="4316016"/>
                  <a:pt x="5320605" y="4316016"/>
                </a:cubicBezTo>
                <a:cubicBezTo>
                  <a:pt x="5320605" y="4320977"/>
                  <a:pt x="5318125" y="4323458"/>
                  <a:pt x="5313164" y="4323458"/>
                </a:cubicBezTo>
                <a:cubicBezTo>
                  <a:pt x="5308203" y="4323458"/>
                  <a:pt x="5304482" y="4324698"/>
                  <a:pt x="5302002" y="4327178"/>
                </a:cubicBezTo>
                <a:cubicBezTo>
                  <a:pt x="5299522" y="4329659"/>
                  <a:pt x="5295801" y="4329659"/>
                  <a:pt x="5290840" y="4327178"/>
                </a:cubicBezTo>
                <a:cubicBezTo>
                  <a:pt x="5285878" y="4324698"/>
                  <a:pt x="5283398" y="4318497"/>
                  <a:pt x="5283398" y="4308575"/>
                </a:cubicBezTo>
                <a:lnTo>
                  <a:pt x="5275957" y="4301133"/>
                </a:lnTo>
                <a:cubicBezTo>
                  <a:pt x="5270996" y="4301133"/>
                  <a:pt x="5269756" y="4298653"/>
                  <a:pt x="5272236" y="4293692"/>
                </a:cubicBezTo>
                <a:cubicBezTo>
                  <a:pt x="5273476" y="4291211"/>
                  <a:pt x="5275647" y="4289971"/>
                  <a:pt x="5278747" y="4289971"/>
                </a:cubicBezTo>
                <a:close/>
                <a:moveTo>
                  <a:pt x="4003477" y="4289971"/>
                </a:moveTo>
                <a:lnTo>
                  <a:pt x="3999793" y="4291813"/>
                </a:lnTo>
                <a:lnTo>
                  <a:pt x="4000200" y="4292520"/>
                </a:lnTo>
                <a:lnTo>
                  <a:pt x="3998141" y="4294745"/>
                </a:lnTo>
                <a:lnTo>
                  <a:pt x="4010918" y="4301133"/>
                </a:lnTo>
                <a:cubicBezTo>
                  <a:pt x="4015879" y="4311055"/>
                  <a:pt x="4018359" y="4317256"/>
                  <a:pt x="4018359" y="4319737"/>
                </a:cubicBezTo>
                <a:cubicBezTo>
                  <a:pt x="4018359" y="4322217"/>
                  <a:pt x="4020840" y="4323458"/>
                  <a:pt x="4025801" y="4323458"/>
                </a:cubicBezTo>
                <a:lnTo>
                  <a:pt x="4029748" y="4325432"/>
                </a:lnTo>
                <a:lnTo>
                  <a:pt x="4029529" y="4325121"/>
                </a:lnTo>
                <a:cubicBezTo>
                  <a:pt x="4025461" y="4324158"/>
                  <a:pt x="4021820" y="4321396"/>
                  <a:pt x="4018605" y="4316833"/>
                </a:cubicBezTo>
                <a:lnTo>
                  <a:pt x="4025984" y="4312878"/>
                </a:lnTo>
                <a:lnTo>
                  <a:pt x="4030807" y="4319721"/>
                </a:lnTo>
                <a:cubicBezTo>
                  <a:pt x="4030807" y="4319721"/>
                  <a:pt x="4032627" y="4321103"/>
                  <a:pt x="4036269" y="4323865"/>
                </a:cubicBezTo>
                <a:lnTo>
                  <a:pt x="4041225" y="4330899"/>
                </a:lnTo>
                <a:lnTo>
                  <a:pt x="4048125" y="4330899"/>
                </a:lnTo>
                <a:cubicBezTo>
                  <a:pt x="4043164" y="4330899"/>
                  <a:pt x="4035723" y="4320977"/>
                  <a:pt x="4025801" y="4301133"/>
                </a:cubicBezTo>
                <a:lnTo>
                  <a:pt x="4025425" y="4301133"/>
                </a:lnTo>
                <a:lnTo>
                  <a:pt x="4027262" y="4307478"/>
                </a:lnTo>
                <a:lnTo>
                  <a:pt x="4022791" y="4301133"/>
                </a:lnTo>
                <a:lnTo>
                  <a:pt x="4022080" y="4301133"/>
                </a:lnTo>
                <a:cubicBezTo>
                  <a:pt x="4019600" y="4301133"/>
                  <a:pt x="4015879" y="4298653"/>
                  <a:pt x="4010918" y="4293692"/>
                </a:cubicBezTo>
                <a:cubicBezTo>
                  <a:pt x="4008438" y="4291211"/>
                  <a:pt x="4005957" y="4289971"/>
                  <a:pt x="4003477" y="4289971"/>
                </a:cubicBezTo>
                <a:close/>
                <a:moveTo>
                  <a:pt x="6377285" y="4286250"/>
                </a:moveTo>
                <a:lnTo>
                  <a:pt x="6392168" y="4293692"/>
                </a:lnTo>
                <a:cubicBezTo>
                  <a:pt x="6397129" y="4298653"/>
                  <a:pt x="6402089" y="4302373"/>
                  <a:pt x="6407051" y="4304854"/>
                </a:cubicBezTo>
                <a:cubicBezTo>
                  <a:pt x="6412012" y="4307335"/>
                  <a:pt x="6414492" y="4311055"/>
                  <a:pt x="6414492" y="4316016"/>
                </a:cubicBezTo>
                <a:cubicBezTo>
                  <a:pt x="6414492" y="4316016"/>
                  <a:pt x="6415733" y="4318497"/>
                  <a:pt x="6418213" y="4323458"/>
                </a:cubicBezTo>
                <a:cubicBezTo>
                  <a:pt x="6420693" y="4328418"/>
                  <a:pt x="6424413" y="4333380"/>
                  <a:pt x="6429375" y="4338340"/>
                </a:cubicBezTo>
                <a:lnTo>
                  <a:pt x="6444258" y="4353223"/>
                </a:lnTo>
                <a:cubicBezTo>
                  <a:pt x="6434336" y="4348262"/>
                  <a:pt x="6424413" y="4340821"/>
                  <a:pt x="6414492" y="4330899"/>
                </a:cubicBezTo>
                <a:cubicBezTo>
                  <a:pt x="6409531" y="4320977"/>
                  <a:pt x="6403330" y="4314776"/>
                  <a:pt x="6395888" y="4312295"/>
                </a:cubicBezTo>
                <a:cubicBezTo>
                  <a:pt x="6388447" y="4309815"/>
                  <a:pt x="6384726" y="4308575"/>
                  <a:pt x="6384726" y="4308575"/>
                </a:cubicBezTo>
                <a:cubicBezTo>
                  <a:pt x="6384726" y="4308575"/>
                  <a:pt x="6382246" y="4306094"/>
                  <a:pt x="6377285" y="4301133"/>
                </a:cubicBezTo>
                <a:close/>
                <a:moveTo>
                  <a:pt x="5253633" y="4280669"/>
                </a:moveTo>
                <a:cubicBezTo>
                  <a:pt x="5254873" y="4280669"/>
                  <a:pt x="5256113" y="4281290"/>
                  <a:pt x="5257353" y="4282530"/>
                </a:cubicBezTo>
                <a:cubicBezTo>
                  <a:pt x="5259833" y="4285010"/>
                  <a:pt x="5261074" y="4287491"/>
                  <a:pt x="5261074" y="4289971"/>
                </a:cubicBezTo>
                <a:cubicBezTo>
                  <a:pt x="5261074" y="4292452"/>
                  <a:pt x="5258594" y="4292452"/>
                  <a:pt x="5253633" y="4289971"/>
                </a:cubicBezTo>
                <a:cubicBezTo>
                  <a:pt x="5248671" y="4287491"/>
                  <a:pt x="5247432" y="4285010"/>
                  <a:pt x="5249912" y="4282530"/>
                </a:cubicBezTo>
                <a:cubicBezTo>
                  <a:pt x="5251152" y="4281290"/>
                  <a:pt x="5252393" y="4280669"/>
                  <a:pt x="5253633" y="4280669"/>
                </a:cubicBezTo>
                <a:close/>
                <a:moveTo>
                  <a:pt x="5164402" y="4280141"/>
                </a:moveTo>
                <a:lnTo>
                  <a:pt x="5157743" y="4282205"/>
                </a:lnTo>
                <a:lnTo>
                  <a:pt x="5160615" y="4293692"/>
                </a:lnTo>
                <a:cubicBezTo>
                  <a:pt x="5163095" y="4293692"/>
                  <a:pt x="5164336" y="4291211"/>
                  <a:pt x="5164336" y="4286250"/>
                </a:cubicBezTo>
                <a:lnTo>
                  <a:pt x="5170759" y="4286250"/>
                </a:lnTo>
                <a:close/>
                <a:moveTo>
                  <a:pt x="6496347" y="4278809"/>
                </a:moveTo>
                <a:lnTo>
                  <a:pt x="6511230" y="4293692"/>
                </a:lnTo>
                <a:cubicBezTo>
                  <a:pt x="6511230" y="4293692"/>
                  <a:pt x="6506269" y="4291211"/>
                  <a:pt x="6496347" y="4286250"/>
                </a:cubicBezTo>
                <a:close/>
                <a:moveTo>
                  <a:pt x="5737324" y="4278809"/>
                </a:moveTo>
                <a:cubicBezTo>
                  <a:pt x="5737324" y="4278809"/>
                  <a:pt x="5738565" y="4280049"/>
                  <a:pt x="5741045" y="4282530"/>
                </a:cubicBezTo>
                <a:cubicBezTo>
                  <a:pt x="5743525" y="4285010"/>
                  <a:pt x="5747246" y="4286250"/>
                  <a:pt x="5752207" y="4286250"/>
                </a:cubicBezTo>
                <a:cubicBezTo>
                  <a:pt x="5757168" y="4286250"/>
                  <a:pt x="5759648" y="4288731"/>
                  <a:pt x="5759648" y="4293692"/>
                </a:cubicBezTo>
                <a:cubicBezTo>
                  <a:pt x="5759648" y="4298653"/>
                  <a:pt x="5762128" y="4301133"/>
                  <a:pt x="5767090" y="4301133"/>
                </a:cubicBezTo>
                <a:cubicBezTo>
                  <a:pt x="5772051" y="4301133"/>
                  <a:pt x="5779492" y="4303614"/>
                  <a:pt x="5789414" y="4308575"/>
                </a:cubicBezTo>
                <a:lnTo>
                  <a:pt x="5804297" y="4316016"/>
                </a:lnTo>
                <a:lnTo>
                  <a:pt x="5811738" y="4316016"/>
                </a:lnTo>
                <a:cubicBezTo>
                  <a:pt x="5811738" y="4316016"/>
                  <a:pt x="5811738" y="4318497"/>
                  <a:pt x="5811738" y="4323458"/>
                </a:cubicBezTo>
                <a:cubicBezTo>
                  <a:pt x="5811738" y="4323458"/>
                  <a:pt x="5811738" y="4325938"/>
                  <a:pt x="5811738" y="4330899"/>
                </a:cubicBezTo>
                <a:cubicBezTo>
                  <a:pt x="5811738" y="4330899"/>
                  <a:pt x="5810497" y="4330899"/>
                  <a:pt x="5808017" y="4330899"/>
                </a:cubicBezTo>
                <a:cubicBezTo>
                  <a:pt x="5805537" y="4330899"/>
                  <a:pt x="5804297" y="4333380"/>
                  <a:pt x="5804297" y="4338340"/>
                </a:cubicBezTo>
                <a:cubicBezTo>
                  <a:pt x="5804297" y="4343301"/>
                  <a:pt x="5806777" y="4348262"/>
                  <a:pt x="5811738" y="4353223"/>
                </a:cubicBezTo>
                <a:cubicBezTo>
                  <a:pt x="5826621" y="4358184"/>
                  <a:pt x="5834062" y="4355704"/>
                  <a:pt x="5834062" y="4345782"/>
                </a:cubicBezTo>
                <a:cubicBezTo>
                  <a:pt x="5834062" y="4340821"/>
                  <a:pt x="5831582" y="4338340"/>
                  <a:pt x="5826621" y="4338340"/>
                </a:cubicBezTo>
                <a:lnTo>
                  <a:pt x="5834062" y="4330899"/>
                </a:lnTo>
                <a:lnTo>
                  <a:pt x="5848945" y="4323458"/>
                </a:lnTo>
                <a:cubicBezTo>
                  <a:pt x="5843984" y="4318497"/>
                  <a:pt x="5847704" y="4316016"/>
                  <a:pt x="5860107" y="4316016"/>
                </a:cubicBezTo>
                <a:cubicBezTo>
                  <a:pt x="5872510" y="4316016"/>
                  <a:pt x="5881191" y="4318497"/>
                  <a:pt x="5886152" y="4323458"/>
                </a:cubicBezTo>
                <a:cubicBezTo>
                  <a:pt x="5886152" y="4328418"/>
                  <a:pt x="5888632" y="4330899"/>
                  <a:pt x="5893594" y="4330899"/>
                </a:cubicBezTo>
                <a:cubicBezTo>
                  <a:pt x="5898555" y="4325938"/>
                  <a:pt x="5898555" y="4323458"/>
                  <a:pt x="5893594" y="4323458"/>
                </a:cubicBezTo>
                <a:lnTo>
                  <a:pt x="5886152" y="4316016"/>
                </a:lnTo>
                <a:cubicBezTo>
                  <a:pt x="5886152" y="4311055"/>
                  <a:pt x="5881191" y="4306094"/>
                  <a:pt x="5871269" y="4301133"/>
                </a:cubicBezTo>
                <a:cubicBezTo>
                  <a:pt x="5861348" y="4296173"/>
                  <a:pt x="5851425" y="4293692"/>
                  <a:pt x="5841504" y="4293692"/>
                </a:cubicBezTo>
                <a:lnTo>
                  <a:pt x="5834062" y="4308575"/>
                </a:lnTo>
                <a:lnTo>
                  <a:pt x="5826621" y="4316016"/>
                </a:lnTo>
                <a:cubicBezTo>
                  <a:pt x="5816699" y="4316016"/>
                  <a:pt x="5811738" y="4312295"/>
                  <a:pt x="5811738" y="4304854"/>
                </a:cubicBezTo>
                <a:cubicBezTo>
                  <a:pt x="5811738" y="4297413"/>
                  <a:pt x="5810497" y="4292452"/>
                  <a:pt x="5808017" y="4289971"/>
                </a:cubicBezTo>
                <a:cubicBezTo>
                  <a:pt x="5805537" y="4287491"/>
                  <a:pt x="5804297" y="4288731"/>
                  <a:pt x="5804297" y="4293692"/>
                </a:cubicBezTo>
                <a:cubicBezTo>
                  <a:pt x="5799335" y="4298653"/>
                  <a:pt x="5796855" y="4301133"/>
                  <a:pt x="5796855" y="4301133"/>
                </a:cubicBezTo>
                <a:cubicBezTo>
                  <a:pt x="5796855" y="4301133"/>
                  <a:pt x="5796855" y="4298653"/>
                  <a:pt x="5796855" y="4293692"/>
                </a:cubicBezTo>
                <a:cubicBezTo>
                  <a:pt x="5791894" y="4288731"/>
                  <a:pt x="5786934" y="4286250"/>
                  <a:pt x="5781972" y="4286250"/>
                </a:cubicBezTo>
                <a:lnTo>
                  <a:pt x="5759648" y="4278809"/>
                </a:lnTo>
                <a:close/>
                <a:moveTo>
                  <a:pt x="3745060" y="4274893"/>
                </a:moveTo>
                <a:lnTo>
                  <a:pt x="3762084" y="4284624"/>
                </a:lnTo>
                <a:lnTo>
                  <a:pt x="3749883" y="4281736"/>
                </a:lnTo>
                <a:close/>
                <a:moveTo>
                  <a:pt x="5793135" y="4271368"/>
                </a:moveTo>
                <a:cubicBezTo>
                  <a:pt x="5790654" y="4271368"/>
                  <a:pt x="5789414" y="4273848"/>
                  <a:pt x="5789414" y="4278809"/>
                </a:cubicBezTo>
                <a:cubicBezTo>
                  <a:pt x="5789414" y="4278809"/>
                  <a:pt x="5790654" y="4278809"/>
                  <a:pt x="5793135" y="4278809"/>
                </a:cubicBezTo>
                <a:cubicBezTo>
                  <a:pt x="5795615" y="4278809"/>
                  <a:pt x="5796855" y="4277569"/>
                  <a:pt x="5796855" y="4275088"/>
                </a:cubicBezTo>
                <a:cubicBezTo>
                  <a:pt x="5796855" y="4272608"/>
                  <a:pt x="5795615" y="4271368"/>
                  <a:pt x="5793135" y="4271368"/>
                </a:cubicBezTo>
                <a:close/>
                <a:moveTo>
                  <a:pt x="5402919" y="4271368"/>
                </a:moveTo>
                <a:lnTo>
                  <a:pt x="5412061" y="4281744"/>
                </a:lnTo>
                <a:lnTo>
                  <a:pt x="5405960" y="4280300"/>
                </a:lnTo>
                <a:lnTo>
                  <a:pt x="5399496" y="4274333"/>
                </a:lnTo>
                <a:lnTo>
                  <a:pt x="5398740" y="4275088"/>
                </a:lnTo>
                <a:cubicBezTo>
                  <a:pt x="5396260" y="4277569"/>
                  <a:pt x="5395019" y="4278809"/>
                  <a:pt x="5395019" y="4278809"/>
                </a:cubicBezTo>
                <a:lnTo>
                  <a:pt x="5402461" y="4293692"/>
                </a:lnTo>
                <a:cubicBezTo>
                  <a:pt x="5407422" y="4298653"/>
                  <a:pt x="5412382" y="4299893"/>
                  <a:pt x="5417344" y="4297413"/>
                </a:cubicBezTo>
                <a:cubicBezTo>
                  <a:pt x="5422305" y="4294932"/>
                  <a:pt x="5426026" y="4296173"/>
                  <a:pt x="5428506" y="4301133"/>
                </a:cubicBezTo>
                <a:cubicBezTo>
                  <a:pt x="5430986" y="4306094"/>
                  <a:pt x="5435947" y="4308575"/>
                  <a:pt x="5443388" y="4308575"/>
                </a:cubicBezTo>
                <a:cubicBezTo>
                  <a:pt x="5450830" y="4308575"/>
                  <a:pt x="5461992" y="4308575"/>
                  <a:pt x="5476875" y="4308575"/>
                </a:cubicBezTo>
                <a:cubicBezTo>
                  <a:pt x="5481836" y="4308575"/>
                  <a:pt x="5485557" y="4308575"/>
                  <a:pt x="5488037" y="4308575"/>
                </a:cubicBezTo>
                <a:cubicBezTo>
                  <a:pt x="5490517" y="4308575"/>
                  <a:pt x="5491758" y="4306094"/>
                  <a:pt x="5491758" y="4301133"/>
                </a:cubicBezTo>
                <a:cubicBezTo>
                  <a:pt x="5491758" y="4301133"/>
                  <a:pt x="5488037" y="4301133"/>
                  <a:pt x="5480596" y="4301133"/>
                </a:cubicBezTo>
                <a:cubicBezTo>
                  <a:pt x="5473154" y="4301133"/>
                  <a:pt x="5469433" y="4298653"/>
                  <a:pt x="5469433" y="4293692"/>
                </a:cubicBezTo>
                <a:cubicBezTo>
                  <a:pt x="5469433" y="4288731"/>
                  <a:pt x="5464472" y="4286250"/>
                  <a:pt x="5454551" y="4286250"/>
                </a:cubicBezTo>
                <a:cubicBezTo>
                  <a:pt x="5449589" y="4286250"/>
                  <a:pt x="5444629" y="4286250"/>
                  <a:pt x="5439668" y="4286250"/>
                </a:cubicBezTo>
                <a:cubicBezTo>
                  <a:pt x="5434706" y="4286250"/>
                  <a:pt x="5432226" y="4286250"/>
                  <a:pt x="5432226" y="4286250"/>
                </a:cubicBezTo>
                <a:lnTo>
                  <a:pt x="5424785" y="4271368"/>
                </a:lnTo>
                <a:close/>
                <a:moveTo>
                  <a:pt x="5190381" y="4263926"/>
                </a:moveTo>
                <a:cubicBezTo>
                  <a:pt x="5192861" y="4263926"/>
                  <a:pt x="5194101" y="4266407"/>
                  <a:pt x="5194101" y="4271368"/>
                </a:cubicBezTo>
                <a:lnTo>
                  <a:pt x="5186660" y="4271368"/>
                </a:lnTo>
                <a:cubicBezTo>
                  <a:pt x="5186660" y="4266407"/>
                  <a:pt x="5187901" y="4263926"/>
                  <a:pt x="5190381" y="4263926"/>
                </a:cubicBezTo>
                <a:close/>
                <a:moveTo>
                  <a:pt x="3933351" y="4260773"/>
                </a:moveTo>
                <a:lnTo>
                  <a:pt x="3934763" y="4262776"/>
                </a:lnTo>
                <a:lnTo>
                  <a:pt x="3935261" y="4262683"/>
                </a:lnTo>
                <a:close/>
                <a:moveTo>
                  <a:pt x="5339655" y="4259270"/>
                </a:moveTo>
                <a:lnTo>
                  <a:pt x="5332751" y="4262971"/>
                </a:lnTo>
                <a:lnTo>
                  <a:pt x="5333577" y="4259482"/>
                </a:lnTo>
                <a:lnTo>
                  <a:pt x="5331767" y="4260206"/>
                </a:lnTo>
                <a:cubicBezTo>
                  <a:pt x="5329287" y="4262686"/>
                  <a:pt x="5328047" y="4263926"/>
                  <a:pt x="5328047" y="4263926"/>
                </a:cubicBezTo>
                <a:lnTo>
                  <a:pt x="5350371" y="4263926"/>
                </a:lnTo>
                <a:cubicBezTo>
                  <a:pt x="5350371" y="4263926"/>
                  <a:pt x="5347891" y="4262686"/>
                  <a:pt x="5342929" y="4260206"/>
                </a:cubicBezTo>
                <a:close/>
                <a:moveTo>
                  <a:pt x="6924228" y="4256485"/>
                </a:moveTo>
                <a:cubicBezTo>
                  <a:pt x="6926708" y="4256485"/>
                  <a:pt x="6927949" y="4258966"/>
                  <a:pt x="6927949" y="4263926"/>
                </a:cubicBezTo>
                <a:cubicBezTo>
                  <a:pt x="6922988" y="4263926"/>
                  <a:pt x="6920508" y="4262686"/>
                  <a:pt x="6920508" y="4260206"/>
                </a:cubicBezTo>
                <a:cubicBezTo>
                  <a:pt x="6920508" y="4257725"/>
                  <a:pt x="6921748" y="4256485"/>
                  <a:pt x="6924228" y="4256485"/>
                </a:cubicBezTo>
                <a:close/>
                <a:moveTo>
                  <a:pt x="6466582" y="4256485"/>
                </a:moveTo>
                <a:cubicBezTo>
                  <a:pt x="6471543" y="4256485"/>
                  <a:pt x="6474023" y="4257725"/>
                  <a:pt x="6474023" y="4260206"/>
                </a:cubicBezTo>
                <a:cubicBezTo>
                  <a:pt x="6474023" y="4262686"/>
                  <a:pt x="6472783" y="4263926"/>
                  <a:pt x="6470303" y="4263926"/>
                </a:cubicBezTo>
                <a:cubicBezTo>
                  <a:pt x="6467822" y="4263926"/>
                  <a:pt x="6466582" y="4261446"/>
                  <a:pt x="6466582" y="4256485"/>
                </a:cubicBezTo>
                <a:close/>
                <a:moveTo>
                  <a:pt x="5506640" y="4256485"/>
                </a:moveTo>
                <a:lnTo>
                  <a:pt x="5514082" y="4256485"/>
                </a:lnTo>
                <a:lnTo>
                  <a:pt x="5521523" y="4263926"/>
                </a:lnTo>
                <a:cubicBezTo>
                  <a:pt x="5526485" y="4263926"/>
                  <a:pt x="5533926" y="4265166"/>
                  <a:pt x="5543847" y="4267647"/>
                </a:cubicBezTo>
                <a:cubicBezTo>
                  <a:pt x="5553769" y="4270128"/>
                  <a:pt x="5562451" y="4273848"/>
                  <a:pt x="5569892" y="4278809"/>
                </a:cubicBezTo>
                <a:cubicBezTo>
                  <a:pt x="5577334" y="4283770"/>
                  <a:pt x="5581054" y="4286250"/>
                  <a:pt x="5581054" y="4286250"/>
                </a:cubicBezTo>
                <a:cubicBezTo>
                  <a:pt x="5581054" y="4296173"/>
                  <a:pt x="5573613" y="4296173"/>
                  <a:pt x="5558730" y="4286250"/>
                </a:cubicBezTo>
                <a:cubicBezTo>
                  <a:pt x="5553769" y="4281290"/>
                  <a:pt x="5548809" y="4277569"/>
                  <a:pt x="5543847" y="4275088"/>
                </a:cubicBezTo>
                <a:cubicBezTo>
                  <a:pt x="5538886" y="4272608"/>
                  <a:pt x="5533926" y="4271368"/>
                  <a:pt x="5528965" y="4271368"/>
                </a:cubicBezTo>
                <a:cubicBezTo>
                  <a:pt x="5524003" y="4271368"/>
                  <a:pt x="5520283" y="4270128"/>
                  <a:pt x="5517803" y="4267647"/>
                </a:cubicBezTo>
                <a:cubicBezTo>
                  <a:pt x="5515322" y="4265166"/>
                  <a:pt x="5511602" y="4263926"/>
                  <a:pt x="5506640" y="4263926"/>
                </a:cubicBezTo>
                <a:cubicBezTo>
                  <a:pt x="5496719" y="4263926"/>
                  <a:pt x="5496719" y="4261446"/>
                  <a:pt x="5506640" y="4256485"/>
                </a:cubicBezTo>
                <a:close/>
                <a:moveTo>
                  <a:pt x="5540756" y="4255187"/>
                </a:moveTo>
                <a:lnTo>
                  <a:pt x="5545578" y="4262030"/>
                </a:lnTo>
                <a:lnTo>
                  <a:pt x="5539478" y="4260586"/>
                </a:lnTo>
                <a:cubicBezTo>
                  <a:pt x="5540330" y="4256987"/>
                  <a:pt x="5540756" y="4255187"/>
                  <a:pt x="5540756" y="4255187"/>
                </a:cubicBezTo>
                <a:close/>
                <a:moveTo>
                  <a:pt x="5708321" y="4254936"/>
                </a:moveTo>
                <a:cubicBezTo>
                  <a:pt x="5720523" y="4257824"/>
                  <a:pt x="5726197" y="4261068"/>
                  <a:pt x="5725345" y="4264667"/>
                </a:cubicBezTo>
                <a:lnTo>
                  <a:pt x="5713144" y="4261779"/>
                </a:lnTo>
                <a:close/>
                <a:moveTo>
                  <a:pt x="3917738" y="4253044"/>
                </a:moveTo>
                <a:cubicBezTo>
                  <a:pt x="3920954" y="4257607"/>
                  <a:pt x="3922774" y="4258988"/>
                  <a:pt x="3923200" y="4257188"/>
                </a:cubicBezTo>
                <a:cubicBezTo>
                  <a:pt x="3923626" y="4255389"/>
                  <a:pt x="3923839" y="4254488"/>
                  <a:pt x="3923839" y="4254488"/>
                </a:cubicBezTo>
                <a:close/>
                <a:moveTo>
                  <a:pt x="6124277" y="4249043"/>
                </a:moveTo>
                <a:lnTo>
                  <a:pt x="6131719" y="4249043"/>
                </a:lnTo>
                <a:cubicBezTo>
                  <a:pt x="6131719" y="4254004"/>
                  <a:pt x="6130478" y="4256485"/>
                  <a:pt x="6127998" y="4256485"/>
                </a:cubicBezTo>
                <a:cubicBezTo>
                  <a:pt x="6125518" y="4256485"/>
                  <a:pt x="6124277" y="4254004"/>
                  <a:pt x="6124277" y="4249043"/>
                </a:cubicBezTo>
                <a:close/>
                <a:moveTo>
                  <a:pt x="3731870" y="4248963"/>
                </a:moveTo>
                <a:cubicBezTo>
                  <a:pt x="3735938" y="4249925"/>
                  <a:pt x="3737758" y="4251307"/>
                  <a:pt x="3737332" y="4253106"/>
                </a:cubicBezTo>
                <a:cubicBezTo>
                  <a:pt x="3736906" y="4254906"/>
                  <a:pt x="3736693" y="4255806"/>
                  <a:pt x="3736693" y="4255806"/>
                </a:cubicBezTo>
                <a:lnTo>
                  <a:pt x="3741516" y="4262650"/>
                </a:lnTo>
                <a:lnTo>
                  <a:pt x="3735415" y="4261205"/>
                </a:lnTo>
                <a:lnTo>
                  <a:pt x="3724491" y="4252917"/>
                </a:lnTo>
                <a:close/>
                <a:moveTo>
                  <a:pt x="6514207" y="4246067"/>
                </a:moveTo>
                <a:lnTo>
                  <a:pt x="6518672" y="4249043"/>
                </a:lnTo>
                <a:lnTo>
                  <a:pt x="6526113" y="4256485"/>
                </a:lnTo>
                <a:cubicBezTo>
                  <a:pt x="6526113" y="4256485"/>
                  <a:pt x="6526113" y="4258966"/>
                  <a:pt x="6526113" y="4263926"/>
                </a:cubicBezTo>
                <a:close/>
                <a:moveTo>
                  <a:pt x="3739249" y="4245007"/>
                </a:moveTo>
                <a:lnTo>
                  <a:pt x="3750173" y="4253295"/>
                </a:lnTo>
                <a:cubicBezTo>
                  <a:pt x="3746105" y="4252332"/>
                  <a:pt x="3745679" y="4254132"/>
                  <a:pt x="3748895" y="4258694"/>
                </a:cubicBezTo>
                <a:lnTo>
                  <a:pt x="3742794" y="4257250"/>
                </a:lnTo>
                <a:cubicBezTo>
                  <a:pt x="3742794" y="4257250"/>
                  <a:pt x="3741186" y="4254969"/>
                  <a:pt x="3737971" y="4250407"/>
                </a:cubicBezTo>
                <a:close/>
                <a:moveTo>
                  <a:pt x="3823671" y="4242182"/>
                </a:moveTo>
                <a:cubicBezTo>
                  <a:pt x="3822819" y="4245782"/>
                  <a:pt x="3824426" y="4248063"/>
                  <a:pt x="3828494" y="4249025"/>
                </a:cubicBezTo>
                <a:cubicBezTo>
                  <a:pt x="3834071" y="4261750"/>
                  <a:pt x="3840503" y="4270875"/>
                  <a:pt x="3847784" y="4276400"/>
                </a:cubicBezTo>
                <a:lnTo>
                  <a:pt x="3850340" y="4265600"/>
                </a:lnTo>
                <a:cubicBezTo>
                  <a:pt x="3840695" y="4251914"/>
                  <a:pt x="3833839" y="4244589"/>
                  <a:pt x="3829772" y="4243626"/>
                </a:cubicBezTo>
                <a:cubicBezTo>
                  <a:pt x="3825704" y="4242663"/>
                  <a:pt x="3823671" y="4242182"/>
                  <a:pt x="3823671" y="4242182"/>
                </a:cubicBezTo>
                <a:close/>
                <a:moveTo>
                  <a:pt x="6935390" y="4241602"/>
                </a:moveTo>
                <a:cubicBezTo>
                  <a:pt x="6950273" y="4241602"/>
                  <a:pt x="6957714" y="4244083"/>
                  <a:pt x="6957714" y="4249043"/>
                </a:cubicBezTo>
                <a:lnTo>
                  <a:pt x="6942832" y="4249043"/>
                </a:lnTo>
                <a:close/>
                <a:moveTo>
                  <a:pt x="6317754" y="4241602"/>
                </a:moveTo>
                <a:cubicBezTo>
                  <a:pt x="6322715" y="4241602"/>
                  <a:pt x="6326436" y="4242842"/>
                  <a:pt x="6328916" y="4245323"/>
                </a:cubicBezTo>
                <a:cubicBezTo>
                  <a:pt x="6331396" y="4247803"/>
                  <a:pt x="6332637" y="4249043"/>
                  <a:pt x="6332637" y="4249043"/>
                </a:cubicBezTo>
                <a:cubicBezTo>
                  <a:pt x="6332637" y="4249043"/>
                  <a:pt x="6335117" y="4249043"/>
                  <a:pt x="6340078" y="4249043"/>
                </a:cubicBezTo>
                <a:cubicBezTo>
                  <a:pt x="6340078" y="4254004"/>
                  <a:pt x="6340078" y="4256485"/>
                  <a:pt x="6340078" y="4256485"/>
                </a:cubicBezTo>
                <a:cubicBezTo>
                  <a:pt x="6340078" y="4256485"/>
                  <a:pt x="6342558" y="4256485"/>
                  <a:pt x="6347519" y="4256485"/>
                </a:cubicBezTo>
                <a:lnTo>
                  <a:pt x="6354961" y="4249043"/>
                </a:lnTo>
                <a:lnTo>
                  <a:pt x="6362402" y="4256485"/>
                </a:lnTo>
                <a:lnTo>
                  <a:pt x="6384726" y="4278809"/>
                </a:lnTo>
                <a:cubicBezTo>
                  <a:pt x="6384726" y="4278809"/>
                  <a:pt x="6379765" y="4278809"/>
                  <a:pt x="6369844" y="4278809"/>
                </a:cubicBezTo>
                <a:cubicBezTo>
                  <a:pt x="6359922" y="4273848"/>
                  <a:pt x="6349999" y="4268887"/>
                  <a:pt x="6340078" y="4263926"/>
                </a:cubicBezTo>
                <a:cubicBezTo>
                  <a:pt x="6320234" y="4249043"/>
                  <a:pt x="6312792" y="4241602"/>
                  <a:pt x="6317754" y="4241602"/>
                </a:cubicBezTo>
                <a:close/>
                <a:moveTo>
                  <a:pt x="3934904" y="4240002"/>
                </a:moveTo>
                <a:lnTo>
                  <a:pt x="3936504" y="4241602"/>
                </a:lnTo>
                <a:lnTo>
                  <a:pt x="3938648" y="4240888"/>
                </a:lnTo>
                <a:close/>
                <a:moveTo>
                  <a:pt x="3779688" y="4237473"/>
                </a:moveTo>
                <a:lnTo>
                  <a:pt x="3779002" y="4240370"/>
                </a:lnTo>
                <a:lnTo>
                  <a:pt x="3780234" y="4241602"/>
                </a:lnTo>
                <a:lnTo>
                  <a:pt x="3778900" y="4240802"/>
                </a:lnTo>
                <a:lnTo>
                  <a:pt x="3778410" y="4242873"/>
                </a:lnTo>
                <a:lnTo>
                  <a:pt x="3785788" y="4238917"/>
                </a:lnTo>
                <a:cubicBezTo>
                  <a:pt x="3785788" y="4238917"/>
                  <a:pt x="3783755" y="4238436"/>
                  <a:pt x="3779688" y="4237473"/>
                </a:cubicBezTo>
                <a:close/>
                <a:moveTo>
                  <a:pt x="6496347" y="4234161"/>
                </a:moveTo>
                <a:cubicBezTo>
                  <a:pt x="6496347" y="4234161"/>
                  <a:pt x="6501309" y="4236641"/>
                  <a:pt x="6511230" y="4241602"/>
                </a:cubicBezTo>
                <a:lnTo>
                  <a:pt x="6514207" y="4246067"/>
                </a:lnTo>
                <a:close/>
                <a:moveTo>
                  <a:pt x="5454551" y="4234161"/>
                </a:moveTo>
                <a:lnTo>
                  <a:pt x="5447109" y="4241602"/>
                </a:lnTo>
                <a:cubicBezTo>
                  <a:pt x="5452070" y="4241602"/>
                  <a:pt x="5457031" y="4241602"/>
                  <a:pt x="5461992" y="4241602"/>
                </a:cubicBezTo>
                <a:cubicBezTo>
                  <a:pt x="5461992" y="4236641"/>
                  <a:pt x="5459512" y="4234161"/>
                  <a:pt x="5454551" y="4234161"/>
                </a:cubicBezTo>
                <a:close/>
                <a:moveTo>
                  <a:pt x="5283398" y="4234161"/>
                </a:moveTo>
                <a:lnTo>
                  <a:pt x="5290840" y="4249043"/>
                </a:lnTo>
                <a:lnTo>
                  <a:pt x="5328047" y="4249043"/>
                </a:lnTo>
                <a:cubicBezTo>
                  <a:pt x="5328047" y="4249043"/>
                  <a:pt x="5321846" y="4246563"/>
                  <a:pt x="5309443" y="4241602"/>
                </a:cubicBezTo>
                <a:cubicBezTo>
                  <a:pt x="5297040" y="4236641"/>
                  <a:pt x="5288360" y="4234161"/>
                  <a:pt x="5283398" y="4234161"/>
                </a:cubicBezTo>
                <a:close/>
                <a:moveTo>
                  <a:pt x="3765524" y="4232776"/>
                </a:moveTo>
                <a:lnTo>
                  <a:pt x="3761385" y="4233141"/>
                </a:lnTo>
                <a:cubicBezTo>
                  <a:pt x="3760533" y="4236741"/>
                  <a:pt x="3765356" y="4243584"/>
                  <a:pt x="3775854" y="4253672"/>
                </a:cubicBezTo>
                <a:cubicBezTo>
                  <a:pt x="3806494" y="4287533"/>
                  <a:pt x="3822666" y="4300864"/>
                  <a:pt x="3824370" y="4293665"/>
                </a:cubicBezTo>
                <a:cubicBezTo>
                  <a:pt x="3824370" y="4293665"/>
                  <a:pt x="3822336" y="4293184"/>
                  <a:pt x="3818269" y="4292221"/>
                </a:cubicBezTo>
                <a:cubicBezTo>
                  <a:pt x="3814201" y="4291258"/>
                  <a:pt x="3814627" y="4289458"/>
                  <a:pt x="3819547" y="4286821"/>
                </a:cubicBezTo>
                <a:cubicBezTo>
                  <a:pt x="3820400" y="4283222"/>
                  <a:pt x="3818792" y="4280941"/>
                  <a:pt x="3814724" y="4279978"/>
                </a:cubicBezTo>
                <a:cubicBezTo>
                  <a:pt x="3810657" y="4279015"/>
                  <a:pt x="3804392" y="4273731"/>
                  <a:pt x="3795928" y="4264125"/>
                </a:cubicBezTo>
                <a:cubicBezTo>
                  <a:pt x="3787464" y="4254519"/>
                  <a:pt x="3782215" y="4249475"/>
                  <a:pt x="3780182" y="4248994"/>
                </a:cubicBezTo>
                <a:cubicBezTo>
                  <a:pt x="3778149" y="4248513"/>
                  <a:pt x="3775737" y="4245091"/>
                  <a:pt x="3772948" y="4238729"/>
                </a:cubicBezTo>
                <a:lnTo>
                  <a:pt x="3770599" y="4235821"/>
                </a:lnTo>
                <a:close/>
                <a:moveTo>
                  <a:pt x="6533554" y="4226719"/>
                </a:moveTo>
                <a:cubicBezTo>
                  <a:pt x="6533554" y="4226719"/>
                  <a:pt x="6538516" y="4231680"/>
                  <a:pt x="6548437" y="4241602"/>
                </a:cubicBezTo>
                <a:cubicBezTo>
                  <a:pt x="6553398" y="4241602"/>
                  <a:pt x="6558358" y="4244083"/>
                  <a:pt x="6563320" y="4249043"/>
                </a:cubicBezTo>
                <a:cubicBezTo>
                  <a:pt x="6568281" y="4254004"/>
                  <a:pt x="6573242" y="4258966"/>
                  <a:pt x="6578202" y="4263926"/>
                </a:cubicBezTo>
                <a:cubicBezTo>
                  <a:pt x="6588124" y="4273848"/>
                  <a:pt x="6590606" y="4278809"/>
                  <a:pt x="6585644" y="4278809"/>
                </a:cubicBezTo>
                <a:cubicBezTo>
                  <a:pt x="6585644" y="4278809"/>
                  <a:pt x="6583164" y="4276328"/>
                  <a:pt x="6578202" y="4271368"/>
                </a:cubicBezTo>
                <a:cubicBezTo>
                  <a:pt x="6573242" y="4266407"/>
                  <a:pt x="6565800" y="4261446"/>
                  <a:pt x="6555878" y="4256485"/>
                </a:cubicBezTo>
                <a:cubicBezTo>
                  <a:pt x="6536035" y="4241602"/>
                  <a:pt x="6528593" y="4231680"/>
                  <a:pt x="6533554" y="4226719"/>
                </a:cubicBezTo>
                <a:close/>
                <a:moveTo>
                  <a:pt x="5380137" y="4226719"/>
                </a:moveTo>
                <a:lnTo>
                  <a:pt x="5380137" y="4234161"/>
                </a:lnTo>
                <a:cubicBezTo>
                  <a:pt x="5380137" y="4239121"/>
                  <a:pt x="5380137" y="4241602"/>
                  <a:pt x="5380137" y="4241602"/>
                </a:cubicBezTo>
                <a:lnTo>
                  <a:pt x="5387578" y="4234161"/>
                </a:lnTo>
                <a:cubicBezTo>
                  <a:pt x="5387578" y="4229200"/>
                  <a:pt x="5386337" y="4226719"/>
                  <a:pt x="5383857" y="4226719"/>
                </a:cubicBezTo>
                <a:cubicBezTo>
                  <a:pt x="5381377" y="4226719"/>
                  <a:pt x="5380137" y="4226719"/>
                  <a:pt x="5380137" y="4226719"/>
                </a:cubicBezTo>
                <a:close/>
                <a:moveTo>
                  <a:pt x="3951387" y="4226719"/>
                </a:moveTo>
                <a:lnTo>
                  <a:pt x="3951387" y="4234161"/>
                </a:lnTo>
                <a:cubicBezTo>
                  <a:pt x="3951387" y="4234161"/>
                  <a:pt x="3950146" y="4232921"/>
                  <a:pt x="3947666" y="4230440"/>
                </a:cubicBezTo>
                <a:lnTo>
                  <a:pt x="3947113" y="4230256"/>
                </a:lnTo>
                <a:lnTo>
                  <a:pt x="3948531" y="4231823"/>
                </a:lnTo>
                <a:lnTo>
                  <a:pt x="3952990" y="4236107"/>
                </a:lnTo>
                <a:lnTo>
                  <a:pt x="3958828" y="4234161"/>
                </a:lnTo>
                <a:close/>
                <a:moveTo>
                  <a:pt x="6360542" y="4222999"/>
                </a:moveTo>
                <a:cubicBezTo>
                  <a:pt x="6361782" y="4222999"/>
                  <a:pt x="6362402" y="4224239"/>
                  <a:pt x="6362402" y="4226719"/>
                </a:cubicBezTo>
                <a:lnTo>
                  <a:pt x="6354961" y="4226719"/>
                </a:lnTo>
                <a:cubicBezTo>
                  <a:pt x="6357441" y="4224239"/>
                  <a:pt x="6359302" y="4222999"/>
                  <a:pt x="6360542" y="4222999"/>
                </a:cubicBezTo>
                <a:close/>
                <a:moveTo>
                  <a:pt x="5161930" y="4222537"/>
                </a:moveTo>
                <a:lnTo>
                  <a:pt x="5168031" y="4223981"/>
                </a:lnTo>
                <a:cubicBezTo>
                  <a:pt x="5171246" y="4228544"/>
                  <a:pt x="5170394" y="4232143"/>
                  <a:pt x="5165475" y="4234780"/>
                </a:cubicBezTo>
                <a:cubicBezTo>
                  <a:pt x="5168690" y="4239343"/>
                  <a:pt x="5170298" y="4241623"/>
                  <a:pt x="5170298" y="4241623"/>
                </a:cubicBezTo>
                <a:lnTo>
                  <a:pt x="5164197" y="4240179"/>
                </a:lnTo>
                <a:cubicBezTo>
                  <a:pt x="5156914" y="4234654"/>
                  <a:pt x="5153273" y="4231892"/>
                  <a:pt x="5153273" y="4231892"/>
                </a:cubicBezTo>
                <a:lnTo>
                  <a:pt x="5159374" y="4233336"/>
                </a:lnTo>
                <a:close/>
                <a:moveTo>
                  <a:pt x="3757067" y="4221313"/>
                </a:moveTo>
                <a:lnTo>
                  <a:pt x="3750462" y="4224854"/>
                </a:lnTo>
                <a:cubicBezTo>
                  <a:pt x="3754530" y="4225816"/>
                  <a:pt x="3756563" y="4226298"/>
                  <a:pt x="3756563" y="4226298"/>
                </a:cubicBezTo>
                <a:lnTo>
                  <a:pt x="3757526" y="4222230"/>
                </a:lnTo>
                <a:close/>
                <a:moveTo>
                  <a:pt x="3895532" y="4219278"/>
                </a:moveTo>
                <a:lnTo>
                  <a:pt x="3899297" y="4220169"/>
                </a:lnTo>
                <a:lnTo>
                  <a:pt x="3899297" y="4219663"/>
                </a:lnTo>
                <a:lnTo>
                  <a:pt x="3899026" y="4219278"/>
                </a:lnTo>
                <a:close/>
                <a:moveTo>
                  <a:pt x="3918468" y="4213980"/>
                </a:moveTo>
                <a:lnTo>
                  <a:pt x="3921470" y="4216865"/>
                </a:lnTo>
                <a:cubicBezTo>
                  <a:pt x="3924094" y="4219387"/>
                  <a:pt x="3925406" y="4220648"/>
                  <a:pt x="3925406" y="4220648"/>
                </a:cubicBezTo>
                <a:lnTo>
                  <a:pt x="3930229" y="4227491"/>
                </a:lnTo>
                <a:cubicBezTo>
                  <a:pt x="3934296" y="4228454"/>
                  <a:pt x="3937937" y="4231217"/>
                  <a:pt x="3941153" y="4235778"/>
                </a:cubicBezTo>
                <a:cubicBezTo>
                  <a:pt x="3944368" y="4240342"/>
                  <a:pt x="3946401" y="4240823"/>
                  <a:pt x="3947253" y="4237222"/>
                </a:cubicBezTo>
                <a:lnTo>
                  <a:pt x="3940879" y="4228178"/>
                </a:lnTo>
                <a:lnTo>
                  <a:pt x="3936504" y="4226719"/>
                </a:lnTo>
                <a:lnTo>
                  <a:pt x="3931992" y="4222207"/>
                </a:lnTo>
                <a:lnTo>
                  <a:pt x="3931507" y="4222092"/>
                </a:lnTo>
                <a:lnTo>
                  <a:pt x="3931748" y="4221963"/>
                </a:lnTo>
                <a:lnTo>
                  <a:pt x="3929063" y="4219278"/>
                </a:lnTo>
                <a:close/>
                <a:moveTo>
                  <a:pt x="5618262" y="4211836"/>
                </a:moveTo>
                <a:cubicBezTo>
                  <a:pt x="5608340" y="4211836"/>
                  <a:pt x="5603379" y="4213076"/>
                  <a:pt x="5603379" y="4215557"/>
                </a:cubicBezTo>
                <a:cubicBezTo>
                  <a:pt x="5603379" y="4218038"/>
                  <a:pt x="5604619" y="4218038"/>
                  <a:pt x="5607099" y="4215557"/>
                </a:cubicBezTo>
                <a:cubicBezTo>
                  <a:pt x="5609579" y="4213076"/>
                  <a:pt x="5613300" y="4214317"/>
                  <a:pt x="5618262" y="4219278"/>
                </a:cubicBezTo>
                <a:lnTo>
                  <a:pt x="5633144" y="4219278"/>
                </a:lnTo>
                <a:close/>
                <a:moveTo>
                  <a:pt x="3881709" y="4209131"/>
                </a:moveTo>
                <a:lnTo>
                  <a:pt x="3882702" y="4210540"/>
                </a:lnTo>
                <a:lnTo>
                  <a:pt x="3883247" y="4210669"/>
                </a:lnTo>
                <a:close/>
                <a:moveTo>
                  <a:pt x="3690732" y="4205014"/>
                </a:moveTo>
                <a:cubicBezTo>
                  <a:pt x="3702934" y="4207902"/>
                  <a:pt x="3708183" y="4212946"/>
                  <a:pt x="3706479" y="4220144"/>
                </a:cubicBezTo>
                <a:cubicBezTo>
                  <a:pt x="3706479" y="4220144"/>
                  <a:pt x="3710120" y="4222907"/>
                  <a:pt x="3717402" y="4228432"/>
                </a:cubicBezTo>
                <a:lnTo>
                  <a:pt x="3724781" y="4224476"/>
                </a:lnTo>
                <a:cubicBezTo>
                  <a:pt x="3727996" y="4229039"/>
                  <a:pt x="3729391" y="4232220"/>
                  <a:pt x="3728965" y="4234019"/>
                </a:cubicBezTo>
                <a:cubicBezTo>
                  <a:pt x="3728538" y="4235820"/>
                  <a:pt x="3726292" y="4236238"/>
                  <a:pt x="3722225" y="4235275"/>
                </a:cubicBezTo>
                <a:lnTo>
                  <a:pt x="3720947" y="4240675"/>
                </a:lnTo>
                <a:cubicBezTo>
                  <a:pt x="3721799" y="4237076"/>
                  <a:pt x="3720192" y="4234794"/>
                  <a:pt x="3716124" y="4233831"/>
                </a:cubicBezTo>
                <a:cubicBezTo>
                  <a:pt x="3712057" y="4232869"/>
                  <a:pt x="3709433" y="4230347"/>
                  <a:pt x="3708251" y="4226266"/>
                </a:cubicBezTo>
                <a:cubicBezTo>
                  <a:pt x="3707069" y="4222185"/>
                  <a:pt x="3702838" y="4217382"/>
                  <a:pt x="3695555" y="4211857"/>
                </a:cubicBezTo>
                <a:close/>
                <a:moveTo>
                  <a:pt x="3794735" y="4201121"/>
                </a:moveTo>
                <a:cubicBezTo>
                  <a:pt x="3794735" y="4201121"/>
                  <a:pt x="3795539" y="4202262"/>
                  <a:pt x="3797146" y="4204543"/>
                </a:cubicBezTo>
                <a:cubicBezTo>
                  <a:pt x="3798754" y="4206824"/>
                  <a:pt x="3800575" y="4208206"/>
                  <a:pt x="3802608" y="4208687"/>
                </a:cubicBezTo>
                <a:cubicBezTo>
                  <a:pt x="3804641" y="4209168"/>
                  <a:pt x="3805871" y="4208509"/>
                  <a:pt x="3806298" y="4206709"/>
                </a:cubicBezTo>
                <a:lnTo>
                  <a:pt x="3803788" y="4204805"/>
                </a:lnTo>
                <a:lnTo>
                  <a:pt x="3802559" y="4204395"/>
                </a:lnTo>
                <a:lnTo>
                  <a:pt x="3800696" y="4202532"/>
                </a:lnTo>
                <a:close/>
                <a:moveTo>
                  <a:pt x="6704706" y="4196954"/>
                </a:moveTo>
                <a:cubicBezTo>
                  <a:pt x="6704706" y="4196954"/>
                  <a:pt x="6709668" y="4199434"/>
                  <a:pt x="6719590" y="4204395"/>
                </a:cubicBezTo>
                <a:cubicBezTo>
                  <a:pt x="6729511" y="4209356"/>
                  <a:pt x="6739434" y="4215557"/>
                  <a:pt x="6749355" y="4222999"/>
                </a:cubicBezTo>
                <a:cubicBezTo>
                  <a:pt x="6759276" y="4230440"/>
                  <a:pt x="6764238" y="4236641"/>
                  <a:pt x="6764238" y="4241602"/>
                </a:cubicBezTo>
                <a:lnTo>
                  <a:pt x="6749355" y="4234161"/>
                </a:lnTo>
                <a:cubicBezTo>
                  <a:pt x="6749355" y="4234161"/>
                  <a:pt x="6746875" y="4232921"/>
                  <a:pt x="6741914" y="4230440"/>
                </a:cubicBezTo>
                <a:cubicBezTo>
                  <a:pt x="6736952" y="4227959"/>
                  <a:pt x="6734472" y="4226719"/>
                  <a:pt x="6734472" y="4226719"/>
                </a:cubicBezTo>
                <a:cubicBezTo>
                  <a:pt x="6729511" y="4216797"/>
                  <a:pt x="6723310" y="4209356"/>
                  <a:pt x="6715868" y="4204395"/>
                </a:cubicBezTo>
                <a:cubicBezTo>
                  <a:pt x="6708428" y="4199434"/>
                  <a:pt x="6704706" y="4196954"/>
                  <a:pt x="6704706" y="4196954"/>
                </a:cubicBezTo>
                <a:close/>
                <a:moveTo>
                  <a:pt x="6436816" y="4196954"/>
                </a:moveTo>
                <a:cubicBezTo>
                  <a:pt x="6436816" y="4196954"/>
                  <a:pt x="6441778" y="4199434"/>
                  <a:pt x="6451699" y="4204395"/>
                </a:cubicBezTo>
                <a:cubicBezTo>
                  <a:pt x="6466582" y="4214317"/>
                  <a:pt x="6481465" y="4214317"/>
                  <a:pt x="6496347" y="4204395"/>
                </a:cubicBezTo>
                <a:lnTo>
                  <a:pt x="6503789" y="4211836"/>
                </a:lnTo>
                <a:cubicBezTo>
                  <a:pt x="6508750" y="4211836"/>
                  <a:pt x="6512471" y="4211836"/>
                  <a:pt x="6514951" y="4211836"/>
                </a:cubicBezTo>
                <a:cubicBezTo>
                  <a:pt x="6517431" y="4211836"/>
                  <a:pt x="6518672" y="4214317"/>
                  <a:pt x="6518672" y="4219278"/>
                </a:cubicBezTo>
                <a:cubicBezTo>
                  <a:pt x="6518672" y="4224239"/>
                  <a:pt x="6513710" y="4224239"/>
                  <a:pt x="6503789" y="4219278"/>
                </a:cubicBezTo>
                <a:cubicBezTo>
                  <a:pt x="6498828" y="4219278"/>
                  <a:pt x="6495107" y="4219278"/>
                  <a:pt x="6492627" y="4219278"/>
                </a:cubicBezTo>
                <a:cubicBezTo>
                  <a:pt x="6490147" y="4219278"/>
                  <a:pt x="6488906" y="4221758"/>
                  <a:pt x="6488906" y="4226719"/>
                </a:cubicBezTo>
                <a:cubicBezTo>
                  <a:pt x="6488906" y="4231680"/>
                  <a:pt x="6487665" y="4234161"/>
                  <a:pt x="6485185" y="4234161"/>
                </a:cubicBezTo>
                <a:cubicBezTo>
                  <a:pt x="6482705" y="4234161"/>
                  <a:pt x="6478985" y="4231680"/>
                  <a:pt x="6474023" y="4226719"/>
                </a:cubicBezTo>
                <a:lnTo>
                  <a:pt x="6459140" y="4219278"/>
                </a:lnTo>
                <a:cubicBezTo>
                  <a:pt x="6439296" y="4209356"/>
                  <a:pt x="6431855" y="4201914"/>
                  <a:pt x="6436816" y="4196954"/>
                </a:cubicBezTo>
                <a:close/>
                <a:moveTo>
                  <a:pt x="6299150" y="4196954"/>
                </a:moveTo>
                <a:cubicBezTo>
                  <a:pt x="6301630" y="4196954"/>
                  <a:pt x="6302871" y="4199434"/>
                  <a:pt x="6302871" y="4204395"/>
                </a:cubicBezTo>
                <a:cubicBezTo>
                  <a:pt x="6302871" y="4204395"/>
                  <a:pt x="6300391" y="4204395"/>
                  <a:pt x="6295429" y="4204395"/>
                </a:cubicBezTo>
                <a:cubicBezTo>
                  <a:pt x="6295429" y="4199434"/>
                  <a:pt x="6296670" y="4196954"/>
                  <a:pt x="6299150" y="4196954"/>
                </a:cubicBezTo>
                <a:close/>
                <a:moveTo>
                  <a:pt x="6265664" y="4196954"/>
                </a:moveTo>
                <a:lnTo>
                  <a:pt x="6310312" y="4226719"/>
                </a:lnTo>
                <a:cubicBezTo>
                  <a:pt x="6305351" y="4231680"/>
                  <a:pt x="6292949" y="4226719"/>
                  <a:pt x="6273105" y="4211836"/>
                </a:cubicBezTo>
                <a:cubicBezTo>
                  <a:pt x="6263184" y="4201914"/>
                  <a:pt x="6260703" y="4196954"/>
                  <a:pt x="6265664" y="4196954"/>
                </a:cubicBezTo>
                <a:close/>
                <a:moveTo>
                  <a:pt x="5696396" y="4196954"/>
                </a:moveTo>
                <a:cubicBezTo>
                  <a:pt x="5693916" y="4196954"/>
                  <a:pt x="5695156" y="4199434"/>
                  <a:pt x="5700117" y="4204395"/>
                </a:cubicBezTo>
                <a:cubicBezTo>
                  <a:pt x="5705078" y="4209356"/>
                  <a:pt x="5707558" y="4211836"/>
                  <a:pt x="5707558" y="4211836"/>
                </a:cubicBezTo>
                <a:cubicBezTo>
                  <a:pt x="5707558" y="4211836"/>
                  <a:pt x="5708799" y="4211836"/>
                  <a:pt x="5711279" y="4211836"/>
                </a:cubicBezTo>
                <a:cubicBezTo>
                  <a:pt x="5713759" y="4211836"/>
                  <a:pt x="5712520" y="4209356"/>
                  <a:pt x="5707558" y="4204395"/>
                </a:cubicBezTo>
                <a:cubicBezTo>
                  <a:pt x="5702597" y="4199434"/>
                  <a:pt x="5698876" y="4196954"/>
                  <a:pt x="5696396" y="4196954"/>
                </a:cubicBezTo>
                <a:close/>
                <a:moveTo>
                  <a:pt x="5648027" y="4196954"/>
                </a:moveTo>
                <a:cubicBezTo>
                  <a:pt x="5643066" y="4206876"/>
                  <a:pt x="5641826" y="4214317"/>
                  <a:pt x="5644306" y="4219278"/>
                </a:cubicBezTo>
                <a:cubicBezTo>
                  <a:pt x="5646787" y="4224239"/>
                  <a:pt x="5650507" y="4229200"/>
                  <a:pt x="5655469" y="4234161"/>
                </a:cubicBezTo>
                <a:cubicBezTo>
                  <a:pt x="5660430" y="4239121"/>
                  <a:pt x="5667871" y="4244083"/>
                  <a:pt x="5677793" y="4249043"/>
                </a:cubicBezTo>
                <a:cubicBezTo>
                  <a:pt x="5692676" y="4258966"/>
                  <a:pt x="5702597" y="4263926"/>
                  <a:pt x="5707558" y="4263926"/>
                </a:cubicBezTo>
                <a:lnTo>
                  <a:pt x="5722441" y="4271368"/>
                </a:lnTo>
                <a:lnTo>
                  <a:pt x="5729883" y="4271368"/>
                </a:lnTo>
                <a:cubicBezTo>
                  <a:pt x="5729883" y="4266407"/>
                  <a:pt x="5732363" y="4263926"/>
                  <a:pt x="5737324" y="4263926"/>
                </a:cubicBezTo>
                <a:lnTo>
                  <a:pt x="5737324" y="4256485"/>
                </a:lnTo>
                <a:lnTo>
                  <a:pt x="5722441" y="4249043"/>
                </a:lnTo>
                <a:lnTo>
                  <a:pt x="5722441" y="4234161"/>
                </a:lnTo>
                <a:lnTo>
                  <a:pt x="5700117" y="4219278"/>
                </a:lnTo>
                <a:cubicBezTo>
                  <a:pt x="5700117" y="4219278"/>
                  <a:pt x="5697637" y="4219278"/>
                  <a:pt x="5692676" y="4219278"/>
                </a:cubicBezTo>
                <a:cubicBezTo>
                  <a:pt x="5697637" y="4219278"/>
                  <a:pt x="5696396" y="4215557"/>
                  <a:pt x="5688955" y="4208116"/>
                </a:cubicBezTo>
                <a:cubicBezTo>
                  <a:pt x="5685234" y="4204395"/>
                  <a:pt x="5681203" y="4202225"/>
                  <a:pt x="5676862" y="4201605"/>
                </a:cubicBezTo>
                <a:lnTo>
                  <a:pt x="5669381" y="4203101"/>
                </a:lnTo>
                <a:lnTo>
                  <a:pt x="5674562" y="4207032"/>
                </a:lnTo>
                <a:cubicBezTo>
                  <a:pt x="5677778" y="4211594"/>
                  <a:pt x="5679385" y="4213876"/>
                  <a:pt x="5679385" y="4213876"/>
                </a:cubicBezTo>
                <a:cubicBezTo>
                  <a:pt x="5683452" y="4214838"/>
                  <a:pt x="5686077" y="4217360"/>
                  <a:pt x="5687258" y="4221441"/>
                </a:cubicBezTo>
                <a:cubicBezTo>
                  <a:pt x="5688439" y="4225522"/>
                  <a:pt x="5689030" y="4227562"/>
                  <a:pt x="5689030" y="4227562"/>
                </a:cubicBezTo>
                <a:cubicBezTo>
                  <a:pt x="5689030" y="4227562"/>
                  <a:pt x="5686997" y="4227081"/>
                  <a:pt x="5682929" y="4226118"/>
                </a:cubicBezTo>
                <a:cubicBezTo>
                  <a:pt x="5678862" y="4225155"/>
                  <a:pt x="5676829" y="4224674"/>
                  <a:pt x="5676829" y="4224674"/>
                </a:cubicBezTo>
                <a:lnTo>
                  <a:pt x="5662538" y="4204395"/>
                </a:lnTo>
                <a:lnTo>
                  <a:pt x="5655469" y="4204395"/>
                </a:lnTo>
                <a:cubicBezTo>
                  <a:pt x="5655469" y="4204395"/>
                  <a:pt x="5655469" y="4201914"/>
                  <a:pt x="5655469" y="4196954"/>
                </a:cubicBezTo>
                <a:close/>
                <a:moveTo>
                  <a:pt x="5341987" y="4196734"/>
                </a:moveTo>
                <a:lnTo>
                  <a:pt x="5351632" y="4210421"/>
                </a:lnTo>
                <a:cubicBezTo>
                  <a:pt x="5351632" y="4210421"/>
                  <a:pt x="5347991" y="4207658"/>
                  <a:pt x="5340709" y="4202133"/>
                </a:cubicBezTo>
                <a:close/>
                <a:moveTo>
                  <a:pt x="3699389" y="4195659"/>
                </a:moveTo>
                <a:cubicBezTo>
                  <a:pt x="3698537" y="4199258"/>
                  <a:pt x="3697095" y="4200817"/>
                  <a:pt x="3695061" y="4200336"/>
                </a:cubicBezTo>
                <a:cubicBezTo>
                  <a:pt x="3693028" y="4199855"/>
                  <a:pt x="3692223" y="4198714"/>
                  <a:pt x="3692649" y="4196914"/>
                </a:cubicBezTo>
                <a:cubicBezTo>
                  <a:pt x="3693075" y="4195114"/>
                  <a:pt x="3695322" y="4194696"/>
                  <a:pt x="3699389" y="4195659"/>
                </a:cubicBezTo>
                <a:close/>
                <a:moveTo>
                  <a:pt x="3788710" y="4192572"/>
                </a:moveTo>
                <a:lnTo>
                  <a:pt x="3789913" y="4194278"/>
                </a:lnTo>
                <a:lnTo>
                  <a:pt x="3791233" y="4194590"/>
                </a:lnTo>
                <a:close/>
                <a:moveTo>
                  <a:pt x="3864562" y="4192012"/>
                </a:moveTo>
                <a:lnTo>
                  <a:pt x="3863655" y="4193824"/>
                </a:lnTo>
                <a:lnTo>
                  <a:pt x="3865677" y="4200808"/>
                </a:lnTo>
                <a:cubicBezTo>
                  <a:pt x="3868893" y="4205371"/>
                  <a:pt x="3869319" y="4203570"/>
                  <a:pt x="3866955" y="4195408"/>
                </a:cubicBezTo>
                <a:close/>
                <a:moveTo>
                  <a:pt x="5930801" y="4189512"/>
                </a:moveTo>
                <a:cubicBezTo>
                  <a:pt x="5930801" y="4189512"/>
                  <a:pt x="5930801" y="4191993"/>
                  <a:pt x="5930801" y="4196954"/>
                </a:cubicBezTo>
                <a:lnTo>
                  <a:pt x="5938242" y="4196954"/>
                </a:lnTo>
                <a:cubicBezTo>
                  <a:pt x="5938242" y="4191993"/>
                  <a:pt x="5938242" y="4189512"/>
                  <a:pt x="5938242" y="4189512"/>
                </a:cubicBezTo>
                <a:cubicBezTo>
                  <a:pt x="5938242" y="4189512"/>
                  <a:pt x="5935762" y="4189512"/>
                  <a:pt x="5930801" y="4189512"/>
                </a:cubicBezTo>
                <a:close/>
                <a:moveTo>
                  <a:pt x="5841504" y="4189512"/>
                </a:moveTo>
                <a:lnTo>
                  <a:pt x="5834062" y="4196954"/>
                </a:lnTo>
                <a:cubicBezTo>
                  <a:pt x="5839024" y="4196954"/>
                  <a:pt x="5843984" y="4194473"/>
                  <a:pt x="5848945" y="4189512"/>
                </a:cubicBezTo>
                <a:cubicBezTo>
                  <a:pt x="5843984" y="4189512"/>
                  <a:pt x="5841504" y="4189512"/>
                  <a:pt x="5841504" y="4189512"/>
                </a:cubicBezTo>
                <a:close/>
                <a:moveTo>
                  <a:pt x="5342929" y="4189512"/>
                </a:moveTo>
                <a:lnTo>
                  <a:pt x="5335488" y="4204395"/>
                </a:lnTo>
                <a:lnTo>
                  <a:pt x="5342929" y="4211836"/>
                </a:lnTo>
                <a:cubicBezTo>
                  <a:pt x="5342929" y="4216797"/>
                  <a:pt x="5347891" y="4216797"/>
                  <a:pt x="5357812" y="4211836"/>
                </a:cubicBezTo>
                <a:cubicBezTo>
                  <a:pt x="5372695" y="4201914"/>
                  <a:pt x="5367734" y="4194473"/>
                  <a:pt x="5342929" y="4189512"/>
                </a:cubicBezTo>
                <a:close/>
                <a:moveTo>
                  <a:pt x="3862133" y="4188564"/>
                </a:moveTo>
                <a:lnTo>
                  <a:pt x="3862407" y="4189512"/>
                </a:lnTo>
                <a:lnTo>
                  <a:pt x="3862801" y="4189512"/>
                </a:lnTo>
                <a:close/>
                <a:moveTo>
                  <a:pt x="3662785" y="4186995"/>
                </a:moveTo>
                <a:lnTo>
                  <a:pt x="3667608" y="4193838"/>
                </a:lnTo>
                <a:lnTo>
                  <a:pt x="3661507" y="4192394"/>
                </a:lnTo>
                <a:cubicBezTo>
                  <a:pt x="3657440" y="4191431"/>
                  <a:pt x="3655619" y="4190050"/>
                  <a:pt x="3656045" y="4188250"/>
                </a:cubicBezTo>
                <a:cubicBezTo>
                  <a:pt x="3656471" y="4186450"/>
                  <a:pt x="3658718" y="4186032"/>
                  <a:pt x="3662785" y="4186995"/>
                </a:cubicBezTo>
                <a:close/>
                <a:moveTo>
                  <a:pt x="3677674" y="4186483"/>
                </a:moveTo>
                <a:lnTo>
                  <a:pt x="3681087" y="4191327"/>
                </a:lnTo>
                <a:cubicBezTo>
                  <a:pt x="3681087" y="4191327"/>
                  <a:pt x="3680284" y="4190187"/>
                  <a:pt x="3678676" y="4187905"/>
                </a:cubicBezTo>
                <a:close/>
                <a:moveTo>
                  <a:pt x="3780305" y="4185848"/>
                </a:moveTo>
                <a:lnTo>
                  <a:pt x="3778989" y="4185991"/>
                </a:lnTo>
                <a:cubicBezTo>
                  <a:pt x="3778989" y="4185991"/>
                  <a:pt x="3778776" y="4186890"/>
                  <a:pt x="3778350" y="4188690"/>
                </a:cubicBezTo>
                <a:cubicBezTo>
                  <a:pt x="3777924" y="4190490"/>
                  <a:pt x="3779318" y="4193671"/>
                  <a:pt x="3782533" y="4198233"/>
                </a:cubicBezTo>
                <a:cubicBezTo>
                  <a:pt x="3785748" y="4202796"/>
                  <a:pt x="3787356" y="4205077"/>
                  <a:pt x="3787356" y="4205077"/>
                </a:cubicBezTo>
                <a:lnTo>
                  <a:pt x="3788635" y="4199677"/>
                </a:lnTo>
                <a:lnTo>
                  <a:pt x="3785934" y="4190351"/>
                </a:lnTo>
                <a:close/>
                <a:moveTo>
                  <a:pt x="3651862" y="4178707"/>
                </a:moveTo>
                <a:cubicBezTo>
                  <a:pt x="3655929" y="4179669"/>
                  <a:pt x="3657962" y="4180151"/>
                  <a:pt x="3657962" y="4180151"/>
                </a:cubicBezTo>
                <a:cubicBezTo>
                  <a:pt x="3653043" y="4182788"/>
                  <a:pt x="3648550" y="4183625"/>
                  <a:pt x="3644483" y="4182662"/>
                </a:cubicBezTo>
                <a:close/>
                <a:moveTo>
                  <a:pt x="5081366" y="4176739"/>
                </a:moveTo>
                <a:lnTo>
                  <a:pt x="5082271" y="4178023"/>
                </a:lnTo>
                <a:cubicBezTo>
                  <a:pt x="5085912" y="4180785"/>
                  <a:pt x="5091162" y="4185829"/>
                  <a:pt x="5098017" y="4193154"/>
                </a:cubicBezTo>
                <a:lnTo>
                  <a:pt x="5108468" y="4203639"/>
                </a:lnTo>
                <a:lnTo>
                  <a:pt x="5112246" y="4204395"/>
                </a:lnTo>
                <a:lnTo>
                  <a:pt x="5134570" y="4204395"/>
                </a:lnTo>
                <a:cubicBezTo>
                  <a:pt x="5134570" y="4201915"/>
                  <a:pt x="5133020" y="4199434"/>
                  <a:pt x="5129920" y="4196954"/>
                </a:cubicBezTo>
                <a:lnTo>
                  <a:pt x="5119966" y="4191645"/>
                </a:lnTo>
                <a:lnTo>
                  <a:pt x="5110858" y="4193342"/>
                </a:lnTo>
                <a:lnTo>
                  <a:pt x="5112128" y="4187977"/>
                </a:lnTo>
                <a:lnTo>
                  <a:pt x="5102014" y="4183931"/>
                </a:lnTo>
                <a:cubicBezTo>
                  <a:pt x="5098914" y="4182691"/>
                  <a:pt x="5097363" y="4182071"/>
                  <a:pt x="5097363" y="4182071"/>
                </a:cubicBezTo>
                <a:close/>
                <a:moveTo>
                  <a:pt x="6228457" y="4174629"/>
                </a:moveTo>
                <a:cubicBezTo>
                  <a:pt x="6228457" y="4174629"/>
                  <a:pt x="6229697" y="4174629"/>
                  <a:pt x="6232178" y="4174629"/>
                </a:cubicBezTo>
                <a:cubicBezTo>
                  <a:pt x="6234658" y="4174629"/>
                  <a:pt x="6238378" y="4174629"/>
                  <a:pt x="6243340" y="4174629"/>
                </a:cubicBezTo>
                <a:cubicBezTo>
                  <a:pt x="6248301" y="4174629"/>
                  <a:pt x="6250781" y="4174629"/>
                  <a:pt x="6250781" y="4174629"/>
                </a:cubicBezTo>
                <a:lnTo>
                  <a:pt x="6250781" y="4182071"/>
                </a:lnTo>
                <a:cubicBezTo>
                  <a:pt x="6245820" y="4182071"/>
                  <a:pt x="6240860" y="4182071"/>
                  <a:pt x="6235898" y="4182071"/>
                </a:cubicBezTo>
                <a:close/>
                <a:moveTo>
                  <a:pt x="3847665" y="4168034"/>
                </a:moveTo>
                <a:lnTo>
                  <a:pt x="3854070" y="4172894"/>
                </a:lnTo>
                <a:lnTo>
                  <a:pt x="3852860" y="4169264"/>
                </a:lnTo>
                <a:close/>
                <a:moveTo>
                  <a:pt x="6615410" y="4167188"/>
                </a:moveTo>
                <a:lnTo>
                  <a:pt x="6622851" y="4167188"/>
                </a:lnTo>
                <a:lnTo>
                  <a:pt x="6652616" y="4174629"/>
                </a:lnTo>
                <a:cubicBezTo>
                  <a:pt x="6662538" y="4179590"/>
                  <a:pt x="6667500" y="4179590"/>
                  <a:pt x="6667500" y="4174629"/>
                </a:cubicBezTo>
                <a:cubicBezTo>
                  <a:pt x="6669980" y="4169669"/>
                  <a:pt x="6673080" y="4167188"/>
                  <a:pt x="6676802" y="4167188"/>
                </a:cubicBezTo>
                <a:cubicBezTo>
                  <a:pt x="6680522" y="4167188"/>
                  <a:pt x="6684863" y="4169669"/>
                  <a:pt x="6689824" y="4174629"/>
                </a:cubicBezTo>
                <a:lnTo>
                  <a:pt x="6689824" y="4189512"/>
                </a:lnTo>
                <a:lnTo>
                  <a:pt x="6682382" y="4196954"/>
                </a:lnTo>
                <a:cubicBezTo>
                  <a:pt x="6692304" y="4206876"/>
                  <a:pt x="6707186" y="4221758"/>
                  <a:pt x="6727031" y="4241602"/>
                </a:cubicBezTo>
                <a:cubicBezTo>
                  <a:pt x="6736952" y="4246563"/>
                  <a:pt x="6745634" y="4252764"/>
                  <a:pt x="6753076" y="4260206"/>
                </a:cubicBezTo>
                <a:cubicBezTo>
                  <a:pt x="6760517" y="4267647"/>
                  <a:pt x="6766718" y="4273848"/>
                  <a:pt x="6771679" y="4278809"/>
                </a:cubicBezTo>
                <a:cubicBezTo>
                  <a:pt x="6791524" y="4288731"/>
                  <a:pt x="6796484" y="4296173"/>
                  <a:pt x="6786562" y="4301133"/>
                </a:cubicBezTo>
                <a:cubicBezTo>
                  <a:pt x="6786562" y="4301133"/>
                  <a:pt x="6784082" y="4298653"/>
                  <a:pt x="6779120" y="4293692"/>
                </a:cubicBezTo>
                <a:cubicBezTo>
                  <a:pt x="6779120" y="4293692"/>
                  <a:pt x="6774160" y="4289971"/>
                  <a:pt x="6764238" y="4282530"/>
                </a:cubicBezTo>
                <a:cubicBezTo>
                  <a:pt x="6754316" y="4275088"/>
                  <a:pt x="6745634" y="4268887"/>
                  <a:pt x="6738193" y="4263926"/>
                </a:cubicBezTo>
                <a:cubicBezTo>
                  <a:pt x="6730752" y="4258966"/>
                  <a:pt x="6725790" y="4255245"/>
                  <a:pt x="6723310" y="4252764"/>
                </a:cubicBezTo>
                <a:cubicBezTo>
                  <a:pt x="6720830" y="4250283"/>
                  <a:pt x="6718349" y="4247803"/>
                  <a:pt x="6715868" y="4245323"/>
                </a:cubicBezTo>
                <a:cubicBezTo>
                  <a:pt x="6713388" y="4242842"/>
                  <a:pt x="6712148" y="4241602"/>
                  <a:pt x="6712148" y="4241602"/>
                </a:cubicBezTo>
                <a:cubicBezTo>
                  <a:pt x="6712148" y="4236641"/>
                  <a:pt x="6700986" y="4226719"/>
                  <a:pt x="6678662" y="4211836"/>
                </a:cubicBezTo>
                <a:cubicBezTo>
                  <a:pt x="6656338" y="4196954"/>
                  <a:pt x="6640214" y="4189512"/>
                  <a:pt x="6630292" y="4189512"/>
                </a:cubicBezTo>
                <a:cubicBezTo>
                  <a:pt x="6630292" y="4189512"/>
                  <a:pt x="6627812" y="4187032"/>
                  <a:pt x="6622851" y="4182071"/>
                </a:cubicBezTo>
                <a:close/>
                <a:moveTo>
                  <a:pt x="6407051" y="4167188"/>
                </a:moveTo>
                <a:cubicBezTo>
                  <a:pt x="6407051" y="4167188"/>
                  <a:pt x="6409531" y="4169669"/>
                  <a:pt x="6414492" y="4174629"/>
                </a:cubicBezTo>
                <a:lnTo>
                  <a:pt x="6421933" y="4182071"/>
                </a:lnTo>
                <a:cubicBezTo>
                  <a:pt x="6416972" y="4182071"/>
                  <a:pt x="6412012" y="4179590"/>
                  <a:pt x="6407051" y="4174629"/>
                </a:cubicBezTo>
                <a:close/>
                <a:moveTo>
                  <a:pt x="6712148" y="4159747"/>
                </a:moveTo>
                <a:cubicBezTo>
                  <a:pt x="6722070" y="4159747"/>
                  <a:pt x="6727031" y="4164707"/>
                  <a:pt x="6727031" y="4174629"/>
                </a:cubicBezTo>
                <a:lnTo>
                  <a:pt x="6712148" y="4167188"/>
                </a:lnTo>
                <a:close/>
                <a:moveTo>
                  <a:pt x="5253633" y="4159747"/>
                </a:moveTo>
                <a:lnTo>
                  <a:pt x="5253633" y="4174629"/>
                </a:lnTo>
                <a:lnTo>
                  <a:pt x="5268515" y="4174629"/>
                </a:lnTo>
                <a:cubicBezTo>
                  <a:pt x="5268515" y="4174629"/>
                  <a:pt x="5266035" y="4172149"/>
                  <a:pt x="5261074" y="4167188"/>
                </a:cubicBezTo>
                <a:cubicBezTo>
                  <a:pt x="5256113" y="4162227"/>
                  <a:pt x="5253633" y="4159747"/>
                  <a:pt x="5253633" y="4159747"/>
                </a:cubicBezTo>
                <a:close/>
                <a:moveTo>
                  <a:pt x="3876837" y="4159747"/>
                </a:moveTo>
                <a:lnTo>
                  <a:pt x="3876973" y="4160057"/>
                </a:lnTo>
                <a:lnTo>
                  <a:pt x="3876973" y="4159747"/>
                </a:lnTo>
                <a:close/>
                <a:moveTo>
                  <a:pt x="3573830" y="4154535"/>
                </a:moveTo>
                <a:cubicBezTo>
                  <a:pt x="3573830" y="4154535"/>
                  <a:pt x="3573404" y="4156335"/>
                  <a:pt x="3572552" y="4159934"/>
                </a:cubicBezTo>
                <a:cubicBezTo>
                  <a:pt x="3568485" y="4158971"/>
                  <a:pt x="3566451" y="4158490"/>
                  <a:pt x="3566451" y="4158490"/>
                </a:cubicBezTo>
                <a:close/>
                <a:moveTo>
                  <a:pt x="5945683" y="4152305"/>
                </a:moveTo>
                <a:lnTo>
                  <a:pt x="5960566" y="4174629"/>
                </a:lnTo>
                <a:lnTo>
                  <a:pt x="5953125" y="4159747"/>
                </a:lnTo>
                <a:close/>
                <a:moveTo>
                  <a:pt x="3629521" y="4150611"/>
                </a:moveTo>
                <a:cubicBezTo>
                  <a:pt x="3631554" y="4151093"/>
                  <a:pt x="3632145" y="4153133"/>
                  <a:pt x="3631293" y="4156732"/>
                </a:cubicBezTo>
                <a:cubicBezTo>
                  <a:pt x="3630441" y="4160332"/>
                  <a:pt x="3630015" y="4162131"/>
                  <a:pt x="3630015" y="4162131"/>
                </a:cubicBezTo>
                <a:cubicBezTo>
                  <a:pt x="3625948" y="4161169"/>
                  <a:pt x="3624340" y="4158888"/>
                  <a:pt x="3625192" y="4155288"/>
                </a:cubicBezTo>
                <a:cubicBezTo>
                  <a:pt x="3626044" y="4151689"/>
                  <a:pt x="3627487" y="4150130"/>
                  <a:pt x="3629521" y="4150611"/>
                </a:cubicBezTo>
                <a:close/>
                <a:moveTo>
                  <a:pt x="6431235" y="4147654"/>
                </a:moveTo>
                <a:cubicBezTo>
                  <a:pt x="6432475" y="4147034"/>
                  <a:pt x="6434336" y="4147344"/>
                  <a:pt x="6436816" y="4148584"/>
                </a:cubicBezTo>
                <a:cubicBezTo>
                  <a:pt x="6441778" y="4151065"/>
                  <a:pt x="6444258" y="4152305"/>
                  <a:pt x="6444258" y="4152305"/>
                </a:cubicBezTo>
                <a:lnTo>
                  <a:pt x="6436816" y="4152305"/>
                </a:lnTo>
                <a:cubicBezTo>
                  <a:pt x="6436816" y="4152305"/>
                  <a:pt x="6434336" y="4152305"/>
                  <a:pt x="6429375" y="4152305"/>
                </a:cubicBezTo>
                <a:cubicBezTo>
                  <a:pt x="6429375" y="4149825"/>
                  <a:pt x="6429995" y="4148275"/>
                  <a:pt x="6431235" y="4147654"/>
                </a:cubicBezTo>
                <a:close/>
                <a:moveTo>
                  <a:pt x="3839766" y="4146716"/>
                </a:moveTo>
                <a:lnTo>
                  <a:pt x="3839766" y="4159747"/>
                </a:lnTo>
                <a:lnTo>
                  <a:pt x="3836045" y="4159747"/>
                </a:lnTo>
                <a:lnTo>
                  <a:pt x="3834770" y="4159747"/>
                </a:lnTo>
                <a:lnTo>
                  <a:pt x="3835030" y="4161777"/>
                </a:lnTo>
                <a:lnTo>
                  <a:pt x="3836045" y="4159747"/>
                </a:lnTo>
                <a:lnTo>
                  <a:pt x="3839643" y="4166941"/>
                </a:lnTo>
                <a:lnTo>
                  <a:pt x="3842841" y="4161191"/>
                </a:lnTo>
                <a:cubicBezTo>
                  <a:pt x="3842086" y="4155310"/>
                  <a:pt x="3841265" y="4150839"/>
                  <a:pt x="3840379" y="4147779"/>
                </a:cubicBezTo>
                <a:close/>
                <a:moveTo>
                  <a:pt x="6377285" y="4144864"/>
                </a:moveTo>
                <a:lnTo>
                  <a:pt x="6384726" y="4144864"/>
                </a:lnTo>
                <a:cubicBezTo>
                  <a:pt x="6389688" y="4149825"/>
                  <a:pt x="6392168" y="4152305"/>
                  <a:pt x="6392168" y="4152305"/>
                </a:cubicBezTo>
                <a:close/>
                <a:moveTo>
                  <a:pt x="3741827" y="4144864"/>
                </a:moveTo>
                <a:lnTo>
                  <a:pt x="3742674" y="4148885"/>
                </a:lnTo>
                <a:lnTo>
                  <a:pt x="3747496" y="4155728"/>
                </a:lnTo>
                <a:cubicBezTo>
                  <a:pt x="3747496" y="4155728"/>
                  <a:pt x="3749530" y="4156210"/>
                  <a:pt x="3753597" y="4157172"/>
                </a:cubicBezTo>
                <a:cubicBezTo>
                  <a:pt x="3752745" y="4160772"/>
                  <a:pt x="3754353" y="4163053"/>
                  <a:pt x="3758420" y="4164015"/>
                </a:cubicBezTo>
                <a:lnTo>
                  <a:pt x="3764103" y="4160970"/>
                </a:lnTo>
                <a:lnTo>
                  <a:pt x="3762334" y="4157432"/>
                </a:lnTo>
                <a:lnTo>
                  <a:pt x="3756132" y="4152727"/>
                </a:lnTo>
                <a:lnTo>
                  <a:pt x="3743027" y="4144864"/>
                </a:lnTo>
                <a:close/>
                <a:moveTo>
                  <a:pt x="3740810" y="4140034"/>
                </a:moveTo>
                <a:lnTo>
                  <a:pt x="3741232" y="4142041"/>
                </a:lnTo>
                <a:lnTo>
                  <a:pt x="3743027" y="4141143"/>
                </a:lnTo>
                <a:close/>
                <a:moveTo>
                  <a:pt x="3663877" y="4139856"/>
                </a:moveTo>
                <a:cubicBezTo>
                  <a:pt x="3663060" y="4139900"/>
                  <a:pt x="3662038" y="4140252"/>
                  <a:pt x="3660808" y="4140911"/>
                </a:cubicBezTo>
                <a:cubicBezTo>
                  <a:pt x="3650970" y="4146185"/>
                  <a:pt x="3653333" y="4154347"/>
                  <a:pt x="3667898" y="4165397"/>
                </a:cubicBezTo>
                <a:cubicBezTo>
                  <a:pt x="3671965" y="4166359"/>
                  <a:pt x="3675015" y="4167081"/>
                  <a:pt x="3677049" y="4167563"/>
                </a:cubicBezTo>
                <a:cubicBezTo>
                  <a:pt x="3679082" y="4168044"/>
                  <a:pt x="3680099" y="4168285"/>
                  <a:pt x="3680099" y="4168285"/>
                </a:cubicBezTo>
                <a:cubicBezTo>
                  <a:pt x="3679247" y="4171885"/>
                  <a:pt x="3679838" y="4173925"/>
                  <a:pt x="3681871" y="4174406"/>
                </a:cubicBezTo>
                <a:cubicBezTo>
                  <a:pt x="3683905" y="4174887"/>
                  <a:pt x="3685938" y="4175369"/>
                  <a:pt x="3687972" y="4175850"/>
                </a:cubicBezTo>
                <a:cubicBezTo>
                  <a:pt x="3690005" y="4176331"/>
                  <a:pt x="3690431" y="4174532"/>
                  <a:pt x="3689250" y="4170451"/>
                </a:cubicBezTo>
                <a:cubicBezTo>
                  <a:pt x="3688068" y="4166370"/>
                  <a:pt x="3685445" y="4163849"/>
                  <a:pt x="3681377" y="4162886"/>
                </a:cubicBezTo>
                <a:cubicBezTo>
                  <a:pt x="3681377" y="4162886"/>
                  <a:pt x="3681803" y="4161086"/>
                  <a:pt x="3682655" y="4157486"/>
                </a:cubicBezTo>
                <a:cubicBezTo>
                  <a:pt x="3682655" y="4157486"/>
                  <a:pt x="3679605" y="4156764"/>
                  <a:pt x="3673503" y="4155320"/>
                </a:cubicBezTo>
                <a:cubicBezTo>
                  <a:pt x="3667403" y="4153876"/>
                  <a:pt x="3664779" y="4151354"/>
                  <a:pt x="3665631" y="4147754"/>
                </a:cubicBezTo>
                <a:cubicBezTo>
                  <a:pt x="3666909" y="4142355"/>
                  <a:pt x="3666324" y="4139722"/>
                  <a:pt x="3663877" y="4139856"/>
                </a:cubicBezTo>
                <a:close/>
                <a:moveTo>
                  <a:pt x="6816328" y="4137422"/>
                </a:moveTo>
                <a:cubicBezTo>
                  <a:pt x="6841132" y="4152305"/>
                  <a:pt x="6856015" y="4162227"/>
                  <a:pt x="6860976" y="4167188"/>
                </a:cubicBezTo>
                <a:cubicBezTo>
                  <a:pt x="6860976" y="4172149"/>
                  <a:pt x="6863456" y="4177110"/>
                  <a:pt x="6868418" y="4182071"/>
                </a:cubicBezTo>
                <a:lnTo>
                  <a:pt x="6883300" y="4189512"/>
                </a:lnTo>
                <a:cubicBezTo>
                  <a:pt x="6888262" y="4194473"/>
                  <a:pt x="6890742" y="4196954"/>
                  <a:pt x="6890742" y="4196954"/>
                </a:cubicBezTo>
                <a:cubicBezTo>
                  <a:pt x="6895703" y="4196954"/>
                  <a:pt x="6899424" y="4199434"/>
                  <a:pt x="6901904" y="4204395"/>
                </a:cubicBezTo>
                <a:cubicBezTo>
                  <a:pt x="6904384" y="4209356"/>
                  <a:pt x="6905624" y="4211836"/>
                  <a:pt x="6905624" y="4211836"/>
                </a:cubicBezTo>
                <a:cubicBezTo>
                  <a:pt x="6905624" y="4211836"/>
                  <a:pt x="6903144" y="4211836"/>
                  <a:pt x="6898183" y="4211836"/>
                </a:cubicBezTo>
                <a:cubicBezTo>
                  <a:pt x="6893222" y="4211836"/>
                  <a:pt x="6890742" y="4211836"/>
                  <a:pt x="6890742" y="4211836"/>
                </a:cubicBezTo>
                <a:lnTo>
                  <a:pt x="6868418" y="4189512"/>
                </a:lnTo>
                <a:close/>
                <a:moveTo>
                  <a:pt x="6689824" y="4137422"/>
                </a:moveTo>
                <a:lnTo>
                  <a:pt x="6697265" y="4144864"/>
                </a:lnTo>
                <a:lnTo>
                  <a:pt x="6697265" y="4152305"/>
                </a:lnTo>
                <a:cubicBezTo>
                  <a:pt x="6697265" y="4152305"/>
                  <a:pt x="6696024" y="4151065"/>
                  <a:pt x="6693544" y="4148584"/>
                </a:cubicBezTo>
                <a:cubicBezTo>
                  <a:pt x="6691064" y="4146104"/>
                  <a:pt x="6689824" y="4142383"/>
                  <a:pt x="6689824" y="4137422"/>
                </a:cubicBezTo>
                <a:close/>
                <a:moveTo>
                  <a:pt x="6198691" y="4137422"/>
                </a:moveTo>
                <a:lnTo>
                  <a:pt x="6206133" y="4152305"/>
                </a:lnTo>
                <a:cubicBezTo>
                  <a:pt x="6206133" y="4152305"/>
                  <a:pt x="6203653" y="4152305"/>
                  <a:pt x="6198691" y="4152305"/>
                </a:cubicBezTo>
                <a:close/>
                <a:moveTo>
                  <a:pt x="5421064" y="4137422"/>
                </a:moveTo>
                <a:cubicBezTo>
                  <a:pt x="5418584" y="4137422"/>
                  <a:pt x="5417344" y="4139903"/>
                  <a:pt x="5417344" y="4144864"/>
                </a:cubicBezTo>
                <a:cubicBezTo>
                  <a:pt x="5417344" y="4144864"/>
                  <a:pt x="5418584" y="4143624"/>
                  <a:pt x="5421064" y="4141143"/>
                </a:cubicBezTo>
                <a:cubicBezTo>
                  <a:pt x="5423544" y="4138662"/>
                  <a:pt x="5423544" y="4137422"/>
                  <a:pt x="5421064" y="4137422"/>
                </a:cubicBezTo>
                <a:close/>
                <a:moveTo>
                  <a:pt x="5545708" y="4132771"/>
                </a:moveTo>
                <a:cubicBezTo>
                  <a:pt x="5544467" y="4133392"/>
                  <a:pt x="5543847" y="4134942"/>
                  <a:pt x="5543847" y="4137422"/>
                </a:cubicBezTo>
                <a:lnTo>
                  <a:pt x="5543847" y="4144864"/>
                </a:lnTo>
                <a:cubicBezTo>
                  <a:pt x="5548809" y="4144864"/>
                  <a:pt x="5552529" y="4143624"/>
                  <a:pt x="5555010" y="4141143"/>
                </a:cubicBezTo>
                <a:cubicBezTo>
                  <a:pt x="5557490" y="4138662"/>
                  <a:pt x="5556250" y="4136182"/>
                  <a:pt x="5551289" y="4133702"/>
                </a:cubicBezTo>
                <a:cubicBezTo>
                  <a:pt x="5548808" y="4132462"/>
                  <a:pt x="5546948" y="4132151"/>
                  <a:pt x="5545708" y="4132771"/>
                </a:cubicBezTo>
                <a:close/>
                <a:moveTo>
                  <a:pt x="6667500" y="4129981"/>
                </a:moveTo>
                <a:cubicBezTo>
                  <a:pt x="6672461" y="4134942"/>
                  <a:pt x="6674941" y="4139903"/>
                  <a:pt x="6674941" y="4144864"/>
                </a:cubicBezTo>
                <a:lnTo>
                  <a:pt x="6667500" y="4137422"/>
                </a:lnTo>
                <a:close/>
                <a:moveTo>
                  <a:pt x="6544716" y="4129981"/>
                </a:moveTo>
                <a:cubicBezTo>
                  <a:pt x="6547196" y="4129981"/>
                  <a:pt x="6548437" y="4132462"/>
                  <a:pt x="6548437" y="4137422"/>
                </a:cubicBezTo>
                <a:cubicBezTo>
                  <a:pt x="6548437" y="4137422"/>
                  <a:pt x="6547196" y="4136182"/>
                  <a:pt x="6544716" y="4133702"/>
                </a:cubicBezTo>
                <a:cubicBezTo>
                  <a:pt x="6542236" y="4131221"/>
                  <a:pt x="6542236" y="4129981"/>
                  <a:pt x="6544716" y="4129981"/>
                </a:cubicBezTo>
                <a:close/>
                <a:moveTo>
                  <a:pt x="3657228" y="4128815"/>
                </a:moveTo>
                <a:lnTo>
                  <a:pt x="3656991" y="4128894"/>
                </a:lnTo>
                <a:lnTo>
                  <a:pt x="3649246" y="4135323"/>
                </a:lnTo>
                <a:lnTo>
                  <a:pt x="3646283" y="4141036"/>
                </a:lnTo>
                <a:lnTo>
                  <a:pt x="3654707" y="4139466"/>
                </a:lnTo>
                <a:close/>
                <a:moveTo>
                  <a:pt x="6611689" y="4122540"/>
                </a:moveTo>
                <a:cubicBezTo>
                  <a:pt x="6609209" y="4122540"/>
                  <a:pt x="6609209" y="4123780"/>
                  <a:pt x="6611689" y="4126260"/>
                </a:cubicBezTo>
                <a:cubicBezTo>
                  <a:pt x="6614169" y="4128741"/>
                  <a:pt x="6615410" y="4129981"/>
                  <a:pt x="6615410" y="4129981"/>
                </a:cubicBezTo>
                <a:cubicBezTo>
                  <a:pt x="6615410" y="4125020"/>
                  <a:pt x="6614169" y="4122540"/>
                  <a:pt x="6611689" y="4122540"/>
                </a:cubicBezTo>
                <a:close/>
                <a:moveTo>
                  <a:pt x="6496347" y="4122540"/>
                </a:moveTo>
                <a:lnTo>
                  <a:pt x="6503789" y="4129981"/>
                </a:lnTo>
                <a:lnTo>
                  <a:pt x="6496347" y="4129981"/>
                </a:lnTo>
                <a:cubicBezTo>
                  <a:pt x="6496347" y="4125020"/>
                  <a:pt x="6496347" y="4122540"/>
                  <a:pt x="6496347" y="4122540"/>
                </a:cubicBezTo>
                <a:close/>
                <a:moveTo>
                  <a:pt x="6042422" y="4122540"/>
                </a:moveTo>
                <a:lnTo>
                  <a:pt x="6064746" y="4144864"/>
                </a:lnTo>
                <a:lnTo>
                  <a:pt x="6079629" y="4137422"/>
                </a:lnTo>
                <a:cubicBezTo>
                  <a:pt x="6079629" y="4137422"/>
                  <a:pt x="6074667" y="4134942"/>
                  <a:pt x="6064746" y="4129981"/>
                </a:cubicBezTo>
                <a:cubicBezTo>
                  <a:pt x="6054824" y="4125020"/>
                  <a:pt x="6047383" y="4122540"/>
                  <a:pt x="6042422" y="4122540"/>
                </a:cubicBezTo>
                <a:close/>
                <a:moveTo>
                  <a:pt x="5398740" y="4122540"/>
                </a:moveTo>
                <a:cubicBezTo>
                  <a:pt x="5396260" y="4122540"/>
                  <a:pt x="5395019" y="4125020"/>
                  <a:pt x="5395019" y="4129981"/>
                </a:cubicBezTo>
                <a:cubicBezTo>
                  <a:pt x="5399981" y="4129981"/>
                  <a:pt x="5402461" y="4127500"/>
                  <a:pt x="5402461" y="4122540"/>
                </a:cubicBezTo>
                <a:cubicBezTo>
                  <a:pt x="5402461" y="4122540"/>
                  <a:pt x="5401220" y="4122540"/>
                  <a:pt x="5398740" y="4122540"/>
                </a:cubicBezTo>
                <a:close/>
                <a:moveTo>
                  <a:pt x="5164336" y="4122540"/>
                </a:moveTo>
                <a:cubicBezTo>
                  <a:pt x="5164336" y="4122540"/>
                  <a:pt x="5166816" y="4125020"/>
                  <a:pt x="5171777" y="4129981"/>
                </a:cubicBezTo>
                <a:cubicBezTo>
                  <a:pt x="5171777" y="4129981"/>
                  <a:pt x="5171777" y="4127500"/>
                  <a:pt x="5171777" y="4122540"/>
                </a:cubicBezTo>
                <a:cubicBezTo>
                  <a:pt x="5166816" y="4122540"/>
                  <a:pt x="5164336" y="4122540"/>
                  <a:pt x="5164336" y="4122540"/>
                </a:cubicBezTo>
                <a:close/>
                <a:moveTo>
                  <a:pt x="6645176" y="4115098"/>
                </a:moveTo>
                <a:cubicBezTo>
                  <a:pt x="6645176" y="4115098"/>
                  <a:pt x="6647656" y="4115098"/>
                  <a:pt x="6652616" y="4115098"/>
                </a:cubicBezTo>
                <a:lnTo>
                  <a:pt x="6652616" y="4122540"/>
                </a:lnTo>
                <a:cubicBezTo>
                  <a:pt x="6647656" y="4117579"/>
                  <a:pt x="6645176" y="4115098"/>
                  <a:pt x="6645176" y="4115098"/>
                </a:cubicBezTo>
                <a:close/>
                <a:moveTo>
                  <a:pt x="3716211" y="4111729"/>
                </a:moveTo>
                <a:lnTo>
                  <a:pt x="3717282" y="4120067"/>
                </a:lnTo>
                <a:lnTo>
                  <a:pt x="3722387" y="4121834"/>
                </a:lnTo>
                <a:lnTo>
                  <a:pt x="3720703" y="4115098"/>
                </a:lnTo>
                <a:close/>
                <a:moveTo>
                  <a:pt x="6180088" y="4107657"/>
                </a:moveTo>
                <a:cubicBezTo>
                  <a:pt x="6182568" y="4107657"/>
                  <a:pt x="6186288" y="4110137"/>
                  <a:pt x="6191250" y="4115098"/>
                </a:cubicBezTo>
                <a:cubicBezTo>
                  <a:pt x="6196211" y="4120059"/>
                  <a:pt x="6196211" y="4125020"/>
                  <a:pt x="6191250" y="4129981"/>
                </a:cubicBezTo>
                <a:cubicBezTo>
                  <a:pt x="6181328" y="4134942"/>
                  <a:pt x="6176367" y="4132462"/>
                  <a:pt x="6176367" y="4122540"/>
                </a:cubicBezTo>
                <a:cubicBezTo>
                  <a:pt x="6176367" y="4112617"/>
                  <a:pt x="6177608" y="4107657"/>
                  <a:pt x="6180088" y="4107657"/>
                </a:cubicBezTo>
                <a:close/>
                <a:moveTo>
                  <a:pt x="5603379" y="4107657"/>
                </a:moveTo>
                <a:cubicBezTo>
                  <a:pt x="5603379" y="4112617"/>
                  <a:pt x="5604619" y="4115098"/>
                  <a:pt x="5607099" y="4115098"/>
                </a:cubicBezTo>
                <a:lnTo>
                  <a:pt x="5610320" y="4108658"/>
                </a:lnTo>
                <a:lnTo>
                  <a:pt x="5609615" y="4107657"/>
                </a:lnTo>
                <a:lnTo>
                  <a:pt x="5607099" y="4107657"/>
                </a:lnTo>
                <a:cubicBezTo>
                  <a:pt x="5604619" y="4107657"/>
                  <a:pt x="5603379" y="4107657"/>
                  <a:pt x="5603379" y="4107657"/>
                </a:cubicBezTo>
                <a:close/>
                <a:moveTo>
                  <a:pt x="5320605" y="4107657"/>
                </a:moveTo>
                <a:cubicBezTo>
                  <a:pt x="5315644" y="4107657"/>
                  <a:pt x="5314404" y="4108897"/>
                  <a:pt x="5316885" y="4111377"/>
                </a:cubicBezTo>
                <a:cubicBezTo>
                  <a:pt x="5319365" y="4113858"/>
                  <a:pt x="5320605" y="4115098"/>
                  <a:pt x="5320605" y="4115098"/>
                </a:cubicBezTo>
                <a:cubicBezTo>
                  <a:pt x="5320605" y="4115098"/>
                  <a:pt x="5320605" y="4112617"/>
                  <a:pt x="5320605" y="4107657"/>
                </a:cubicBezTo>
                <a:close/>
                <a:moveTo>
                  <a:pt x="6846094" y="4100215"/>
                </a:moveTo>
                <a:cubicBezTo>
                  <a:pt x="6851054" y="4100215"/>
                  <a:pt x="6853534" y="4100215"/>
                  <a:pt x="6853534" y="4100215"/>
                </a:cubicBezTo>
                <a:lnTo>
                  <a:pt x="6846094" y="4107657"/>
                </a:lnTo>
                <a:close/>
                <a:moveTo>
                  <a:pt x="6034980" y="4100215"/>
                </a:moveTo>
                <a:cubicBezTo>
                  <a:pt x="6030019" y="4100215"/>
                  <a:pt x="6027539" y="4101455"/>
                  <a:pt x="6027539" y="4103936"/>
                </a:cubicBezTo>
                <a:cubicBezTo>
                  <a:pt x="6027539" y="4106417"/>
                  <a:pt x="6030019" y="4107657"/>
                  <a:pt x="6034980" y="4107657"/>
                </a:cubicBezTo>
                <a:cubicBezTo>
                  <a:pt x="6034980" y="4117579"/>
                  <a:pt x="6037460" y="4120059"/>
                  <a:pt x="6042422" y="4115098"/>
                </a:cubicBezTo>
                <a:cubicBezTo>
                  <a:pt x="6042422" y="4115098"/>
                  <a:pt x="6043662" y="4113858"/>
                  <a:pt x="6046142" y="4111377"/>
                </a:cubicBezTo>
                <a:cubicBezTo>
                  <a:pt x="6048622" y="4108897"/>
                  <a:pt x="6047383" y="4107657"/>
                  <a:pt x="6042422" y="4107657"/>
                </a:cubicBezTo>
                <a:cubicBezTo>
                  <a:pt x="6042422" y="4102696"/>
                  <a:pt x="6039942" y="4100215"/>
                  <a:pt x="6034980" y="4100215"/>
                </a:cubicBezTo>
                <a:close/>
                <a:moveTo>
                  <a:pt x="5968008" y="4100215"/>
                </a:moveTo>
                <a:lnTo>
                  <a:pt x="5968008" y="4107657"/>
                </a:lnTo>
                <a:cubicBezTo>
                  <a:pt x="5968008" y="4107657"/>
                  <a:pt x="5970488" y="4108897"/>
                  <a:pt x="5975449" y="4111377"/>
                </a:cubicBezTo>
                <a:cubicBezTo>
                  <a:pt x="5980410" y="4113858"/>
                  <a:pt x="5982890" y="4117579"/>
                  <a:pt x="5982890" y="4122540"/>
                </a:cubicBezTo>
                <a:lnTo>
                  <a:pt x="5997773" y="4129981"/>
                </a:lnTo>
                <a:close/>
                <a:moveTo>
                  <a:pt x="5930801" y="4100215"/>
                </a:moveTo>
                <a:lnTo>
                  <a:pt x="5938242" y="4107657"/>
                </a:lnTo>
                <a:cubicBezTo>
                  <a:pt x="5938242" y="4107657"/>
                  <a:pt x="5935762" y="4107657"/>
                  <a:pt x="5930801" y="4107657"/>
                </a:cubicBezTo>
                <a:close/>
                <a:moveTo>
                  <a:pt x="3560930" y="4100164"/>
                </a:moveTo>
                <a:cubicBezTo>
                  <a:pt x="3564997" y="4101126"/>
                  <a:pt x="3567834" y="4102749"/>
                  <a:pt x="3569442" y="4105030"/>
                </a:cubicBezTo>
                <a:cubicBezTo>
                  <a:pt x="3571049" y="4107311"/>
                  <a:pt x="3573886" y="4108933"/>
                  <a:pt x="3577954" y="4109896"/>
                </a:cubicBezTo>
                <a:cubicBezTo>
                  <a:pt x="3582021" y="4110858"/>
                  <a:pt x="3583842" y="4112239"/>
                  <a:pt x="3583416" y="4114039"/>
                </a:cubicBezTo>
                <a:cubicBezTo>
                  <a:pt x="3582990" y="4115839"/>
                  <a:pt x="3582777" y="4116739"/>
                  <a:pt x="3582777" y="4116739"/>
                </a:cubicBezTo>
                <a:cubicBezTo>
                  <a:pt x="3581925" y="4120339"/>
                  <a:pt x="3581499" y="4122138"/>
                  <a:pt x="3581499" y="4122138"/>
                </a:cubicBezTo>
                <a:cubicBezTo>
                  <a:pt x="3581499" y="4122138"/>
                  <a:pt x="3579465" y="4121656"/>
                  <a:pt x="3575398" y="4120694"/>
                </a:cubicBezTo>
                <a:cubicBezTo>
                  <a:pt x="3571330" y="4119731"/>
                  <a:pt x="3569723" y="4117450"/>
                  <a:pt x="3570575" y="4113851"/>
                </a:cubicBezTo>
                <a:lnTo>
                  <a:pt x="3565752" y="4107007"/>
                </a:lnTo>
                <a:close/>
                <a:moveTo>
                  <a:pt x="6340078" y="4092774"/>
                </a:moveTo>
                <a:cubicBezTo>
                  <a:pt x="6340078" y="4097735"/>
                  <a:pt x="6342558" y="4101455"/>
                  <a:pt x="6347519" y="4103936"/>
                </a:cubicBezTo>
                <a:cubicBezTo>
                  <a:pt x="6352481" y="4106417"/>
                  <a:pt x="6354961" y="4107657"/>
                  <a:pt x="6354961" y="4107657"/>
                </a:cubicBezTo>
                <a:cubicBezTo>
                  <a:pt x="6364882" y="4117579"/>
                  <a:pt x="6368603" y="4123780"/>
                  <a:pt x="6366123" y="4126260"/>
                </a:cubicBezTo>
                <a:cubicBezTo>
                  <a:pt x="6363643" y="4128741"/>
                  <a:pt x="6357441" y="4129981"/>
                  <a:pt x="6347519" y="4129981"/>
                </a:cubicBezTo>
                <a:lnTo>
                  <a:pt x="6347519" y="4122540"/>
                </a:lnTo>
                <a:lnTo>
                  <a:pt x="6325195" y="4107657"/>
                </a:lnTo>
                <a:cubicBezTo>
                  <a:pt x="6330156" y="4107657"/>
                  <a:pt x="6330156" y="4105176"/>
                  <a:pt x="6325195" y="4100215"/>
                </a:cubicBezTo>
                <a:close/>
                <a:moveTo>
                  <a:pt x="6302871" y="4092774"/>
                </a:moveTo>
                <a:lnTo>
                  <a:pt x="6310312" y="4092774"/>
                </a:lnTo>
                <a:lnTo>
                  <a:pt x="6310312" y="4100215"/>
                </a:lnTo>
                <a:cubicBezTo>
                  <a:pt x="6310312" y="4100215"/>
                  <a:pt x="6307832" y="4097735"/>
                  <a:pt x="6302871" y="4092774"/>
                </a:cubicBezTo>
                <a:close/>
                <a:moveTo>
                  <a:pt x="6101953" y="4092774"/>
                </a:moveTo>
                <a:cubicBezTo>
                  <a:pt x="6101953" y="4097735"/>
                  <a:pt x="6101953" y="4100215"/>
                  <a:pt x="6101953" y="4100215"/>
                </a:cubicBezTo>
                <a:cubicBezTo>
                  <a:pt x="6096992" y="4100215"/>
                  <a:pt x="6094512" y="4100215"/>
                  <a:pt x="6094512" y="4100215"/>
                </a:cubicBezTo>
                <a:close/>
                <a:moveTo>
                  <a:pt x="5409902" y="4092774"/>
                </a:moveTo>
                <a:cubicBezTo>
                  <a:pt x="5409902" y="4092774"/>
                  <a:pt x="5409902" y="4095255"/>
                  <a:pt x="5409902" y="4100215"/>
                </a:cubicBezTo>
                <a:cubicBezTo>
                  <a:pt x="5409902" y="4105176"/>
                  <a:pt x="5412382" y="4105176"/>
                  <a:pt x="5417344" y="4100215"/>
                </a:cubicBezTo>
                <a:lnTo>
                  <a:pt x="5417344" y="4092774"/>
                </a:lnTo>
                <a:cubicBezTo>
                  <a:pt x="5412382" y="4092774"/>
                  <a:pt x="5409902" y="4092774"/>
                  <a:pt x="5409902" y="4092774"/>
                </a:cubicBezTo>
                <a:close/>
                <a:moveTo>
                  <a:pt x="5690815" y="4089053"/>
                </a:moveTo>
                <a:cubicBezTo>
                  <a:pt x="5689575" y="4089053"/>
                  <a:pt x="5687715" y="4090293"/>
                  <a:pt x="5685234" y="4092774"/>
                </a:cubicBezTo>
                <a:lnTo>
                  <a:pt x="5685234" y="4100215"/>
                </a:lnTo>
                <a:cubicBezTo>
                  <a:pt x="5685234" y="4100215"/>
                  <a:pt x="5687714" y="4097735"/>
                  <a:pt x="5692676" y="4092774"/>
                </a:cubicBezTo>
                <a:cubicBezTo>
                  <a:pt x="5692676" y="4090293"/>
                  <a:pt x="5692056" y="4089053"/>
                  <a:pt x="5690815" y="4089053"/>
                </a:cubicBezTo>
                <a:close/>
                <a:moveTo>
                  <a:pt x="5124338" y="4089053"/>
                </a:moveTo>
                <a:cubicBezTo>
                  <a:pt x="5122478" y="4089053"/>
                  <a:pt x="5119687" y="4090293"/>
                  <a:pt x="5115967" y="4092774"/>
                </a:cubicBezTo>
                <a:cubicBezTo>
                  <a:pt x="5108525" y="4097735"/>
                  <a:pt x="5104804" y="4100215"/>
                  <a:pt x="5104804" y="4100215"/>
                </a:cubicBezTo>
                <a:cubicBezTo>
                  <a:pt x="5104804" y="4105176"/>
                  <a:pt x="5107285" y="4107657"/>
                  <a:pt x="5112246" y="4107657"/>
                </a:cubicBezTo>
                <a:lnTo>
                  <a:pt x="5112246" y="4100215"/>
                </a:lnTo>
                <a:cubicBezTo>
                  <a:pt x="5112246" y="4100215"/>
                  <a:pt x="5114726" y="4100215"/>
                  <a:pt x="5119687" y="4100215"/>
                </a:cubicBezTo>
                <a:lnTo>
                  <a:pt x="5127129" y="4092774"/>
                </a:lnTo>
                <a:cubicBezTo>
                  <a:pt x="5127129" y="4090293"/>
                  <a:pt x="5126199" y="4089053"/>
                  <a:pt x="5124338" y="4089053"/>
                </a:cubicBezTo>
                <a:close/>
                <a:moveTo>
                  <a:pt x="3552490" y="4088188"/>
                </a:moveTo>
                <a:lnTo>
                  <a:pt x="3550006" y="4091876"/>
                </a:lnTo>
                <a:cubicBezTo>
                  <a:pt x="3549154" y="4095476"/>
                  <a:pt x="3546695" y="4096794"/>
                  <a:pt x="3542628" y="4095832"/>
                </a:cubicBezTo>
                <a:cubicBezTo>
                  <a:pt x="3538560" y="4094869"/>
                  <a:pt x="3536952" y="4092588"/>
                  <a:pt x="3537804" y="4088988"/>
                </a:cubicBezTo>
                <a:close/>
                <a:moveTo>
                  <a:pt x="6533554" y="4077891"/>
                </a:moveTo>
                <a:cubicBezTo>
                  <a:pt x="6538516" y="4082852"/>
                  <a:pt x="6543476" y="4087813"/>
                  <a:pt x="6548437" y="4092774"/>
                </a:cubicBezTo>
                <a:cubicBezTo>
                  <a:pt x="6548437" y="4097735"/>
                  <a:pt x="6545957" y="4097735"/>
                  <a:pt x="6540996" y="4092774"/>
                </a:cubicBezTo>
                <a:cubicBezTo>
                  <a:pt x="6540996" y="4092774"/>
                  <a:pt x="6538516" y="4090293"/>
                  <a:pt x="6533554" y="4085333"/>
                </a:cubicBezTo>
                <a:close/>
                <a:moveTo>
                  <a:pt x="5834062" y="4077891"/>
                </a:moveTo>
                <a:lnTo>
                  <a:pt x="5819179" y="4085333"/>
                </a:lnTo>
                <a:cubicBezTo>
                  <a:pt x="5824141" y="4085333"/>
                  <a:pt x="5829101" y="4085333"/>
                  <a:pt x="5834062" y="4085333"/>
                </a:cubicBezTo>
                <a:lnTo>
                  <a:pt x="5841504" y="4085333"/>
                </a:lnTo>
                <a:close/>
                <a:moveTo>
                  <a:pt x="5640586" y="4077891"/>
                </a:moveTo>
                <a:lnTo>
                  <a:pt x="5633144" y="4085333"/>
                </a:lnTo>
                <a:cubicBezTo>
                  <a:pt x="5638106" y="4085333"/>
                  <a:pt x="5640586" y="4084092"/>
                  <a:pt x="5640586" y="4081612"/>
                </a:cubicBezTo>
                <a:cubicBezTo>
                  <a:pt x="5640586" y="4079131"/>
                  <a:pt x="5640586" y="4077891"/>
                  <a:pt x="5640586" y="4077891"/>
                </a:cubicBezTo>
                <a:close/>
                <a:moveTo>
                  <a:pt x="5313164" y="4077891"/>
                </a:moveTo>
                <a:cubicBezTo>
                  <a:pt x="5308203" y="4077891"/>
                  <a:pt x="5305722" y="4080372"/>
                  <a:pt x="5305722" y="4085333"/>
                </a:cubicBezTo>
                <a:cubicBezTo>
                  <a:pt x="5310684" y="4085333"/>
                  <a:pt x="5313164" y="4085333"/>
                  <a:pt x="5313164" y="4085333"/>
                </a:cubicBezTo>
                <a:close/>
                <a:moveTo>
                  <a:pt x="3638262" y="4072853"/>
                </a:moveTo>
                <a:lnTo>
                  <a:pt x="3637149" y="4077556"/>
                </a:lnTo>
                <a:lnTo>
                  <a:pt x="3641638" y="4081612"/>
                </a:lnTo>
                <a:lnTo>
                  <a:pt x="3642449" y="4082384"/>
                </a:lnTo>
                <a:lnTo>
                  <a:pt x="3643085" y="4079696"/>
                </a:lnTo>
                <a:cubicBezTo>
                  <a:pt x="3643937" y="4076097"/>
                  <a:pt x="3643347" y="4074057"/>
                  <a:pt x="3641312" y="4073575"/>
                </a:cubicBezTo>
                <a:cubicBezTo>
                  <a:pt x="3639279" y="4073094"/>
                  <a:pt x="3638262" y="4072853"/>
                  <a:pt x="3638262" y="4072853"/>
                </a:cubicBezTo>
                <a:close/>
                <a:moveTo>
                  <a:pt x="6652616" y="4070450"/>
                </a:moveTo>
                <a:cubicBezTo>
                  <a:pt x="6657578" y="4070450"/>
                  <a:pt x="6661299" y="4072930"/>
                  <a:pt x="6663779" y="4077891"/>
                </a:cubicBezTo>
                <a:cubicBezTo>
                  <a:pt x="6666259" y="4082852"/>
                  <a:pt x="6667500" y="4085333"/>
                  <a:pt x="6667500" y="4085333"/>
                </a:cubicBezTo>
                <a:lnTo>
                  <a:pt x="6660058" y="4077891"/>
                </a:lnTo>
                <a:close/>
                <a:moveTo>
                  <a:pt x="6131719" y="4070450"/>
                </a:moveTo>
                <a:cubicBezTo>
                  <a:pt x="6131719" y="4075410"/>
                  <a:pt x="6134199" y="4077891"/>
                  <a:pt x="6139160" y="4077891"/>
                </a:cubicBezTo>
                <a:cubicBezTo>
                  <a:pt x="6139160" y="4072930"/>
                  <a:pt x="6139160" y="4070450"/>
                  <a:pt x="6139160" y="4070450"/>
                </a:cubicBezTo>
                <a:cubicBezTo>
                  <a:pt x="6134199" y="4070450"/>
                  <a:pt x="6131719" y="4070450"/>
                  <a:pt x="6131719" y="4070450"/>
                </a:cubicBezTo>
                <a:close/>
                <a:moveTo>
                  <a:pt x="5268515" y="4070450"/>
                </a:moveTo>
                <a:lnTo>
                  <a:pt x="5272065" y="4077549"/>
                </a:lnTo>
                <a:lnTo>
                  <a:pt x="5272371" y="4077621"/>
                </a:lnTo>
                <a:lnTo>
                  <a:pt x="5275957" y="4070450"/>
                </a:lnTo>
                <a:close/>
                <a:moveTo>
                  <a:pt x="3507446" y="4067547"/>
                </a:moveTo>
                <a:cubicBezTo>
                  <a:pt x="3508676" y="4066888"/>
                  <a:pt x="3510508" y="4067084"/>
                  <a:pt x="3512944" y="4068136"/>
                </a:cubicBezTo>
                <a:cubicBezTo>
                  <a:pt x="3515380" y="4069187"/>
                  <a:pt x="3518417" y="4071094"/>
                  <a:pt x="3522058" y="4073857"/>
                </a:cubicBezTo>
                <a:lnTo>
                  <a:pt x="3520780" y="4079256"/>
                </a:lnTo>
                <a:cubicBezTo>
                  <a:pt x="3509431" y="4072769"/>
                  <a:pt x="3504986" y="4068866"/>
                  <a:pt x="3507446" y="4067547"/>
                </a:cubicBezTo>
                <a:close/>
                <a:moveTo>
                  <a:pt x="5700117" y="4063008"/>
                </a:moveTo>
                <a:cubicBezTo>
                  <a:pt x="5700117" y="4067969"/>
                  <a:pt x="5700117" y="4070450"/>
                  <a:pt x="5700117" y="4070450"/>
                </a:cubicBezTo>
                <a:cubicBezTo>
                  <a:pt x="5700117" y="4070450"/>
                  <a:pt x="5702597" y="4070450"/>
                  <a:pt x="5707558" y="4070450"/>
                </a:cubicBezTo>
                <a:cubicBezTo>
                  <a:pt x="5712520" y="4070450"/>
                  <a:pt x="5715000" y="4067969"/>
                  <a:pt x="5715000" y="4063008"/>
                </a:cubicBezTo>
                <a:cubicBezTo>
                  <a:pt x="5715000" y="4063008"/>
                  <a:pt x="5713759" y="4063008"/>
                  <a:pt x="5711279" y="4063008"/>
                </a:cubicBezTo>
                <a:cubicBezTo>
                  <a:pt x="5708799" y="4063008"/>
                  <a:pt x="5705078" y="4063008"/>
                  <a:pt x="5700117" y="4063008"/>
                </a:cubicBezTo>
                <a:close/>
                <a:moveTo>
                  <a:pt x="5528965" y="4063008"/>
                </a:moveTo>
                <a:lnTo>
                  <a:pt x="5528965" y="4070450"/>
                </a:lnTo>
                <a:cubicBezTo>
                  <a:pt x="5533926" y="4070450"/>
                  <a:pt x="5536406" y="4067969"/>
                  <a:pt x="5536406" y="4063008"/>
                </a:cubicBezTo>
                <a:close/>
                <a:moveTo>
                  <a:pt x="6503789" y="4055567"/>
                </a:moveTo>
                <a:lnTo>
                  <a:pt x="6511230" y="4055567"/>
                </a:lnTo>
                <a:cubicBezTo>
                  <a:pt x="6516192" y="4060528"/>
                  <a:pt x="6518672" y="4066729"/>
                  <a:pt x="6518672" y="4074170"/>
                </a:cubicBezTo>
                <a:cubicBezTo>
                  <a:pt x="6518672" y="4081612"/>
                  <a:pt x="6521152" y="4085333"/>
                  <a:pt x="6526113" y="4085333"/>
                </a:cubicBezTo>
                <a:lnTo>
                  <a:pt x="6511230" y="4085333"/>
                </a:lnTo>
                <a:lnTo>
                  <a:pt x="6503789" y="4070450"/>
                </a:lnTo>
                <a:cubicBezTo>
                  <a:pt x="6508750" y="4065489"/>
                  <a:pt x="6511230" y="4063008"/>
                  <a:pt x="6511230" y="4063008"/>
                </a:cubicBezTo>
                <a:close/>
                <a:moveTo>
                  <a:pt x="5938242" y="4055567"/>
                </a:moveTo>
                <a:cubicBezTo>
                  <a:pt x="5938242" y="4060528"/>
                  <a:pt x="5939483" y="4064248"/>
                  <a:pt x="5941963" y="4066729"/>
                </a:cubicBezTo>
                <a:cubicBezTo>
                  <a:pt x="5944443" y="4069210"/>
                  <a:pt x="5948163" y="4070450"/>
                  <a:pt x="5953125" y="4070450"/>
                </a:cubicBezTo>
                <a:cubicBezTo>
                  <a:pt x="5963046" y="4075410"/>
                  <a:pt x="5968008" y="4075410"/>
                  <a:pt x="5968008" y="4070450"/>
                </a:cubicBezTo>
                <a:close/>
                <a:moveTo>
                  <a:pt x="5882431" y="4055567"/>
                </a:moveTo>
                <a:cubicBezTo>
                  <a:pt x="5879951" y="4055567"/>
                  <a:pt x="5878711" y="4058048"/>
                  <a:pt x="5878711" y="4063008"/>
                </a:cubicBezTo>
                <a:cubicBezTo>
                  <a:pt x="5878711" y="4067969"/>
                  <a:pt x="5881191" y="4070450"/>
                  <a:pt x="5886152" y="4070450"/>
                </a:cubicBezTo>
                <a:cubicBezTo>
                  <a:pt x="5891113" y="4070450"/>
                  <a:pt x="5894834" y="4072930"/>
                  <a:pt x="5897314" y="4077891"/>
                </a:cubicBezTo>
                <a:cubicBezTo>
                  <a:pt x="5899794" y="4082852"/>
                  <a:pt x="5903515" y="4087813"/>
                  <a:pt x="5908476" y="4092774"/>
                </a:cubicBezTo>
                <a:lnTo>
                  <a:pt x="5908476" y="4100215"/>
                </a:lnTo>
                <a:cubicBezTo>
                  <a:pt x="5908476" y="4100215"/>
                  <a:pt x="5905996" y="4100215"/>
                  <a:pt x="5901035" y="4100215"/>
                </a:cubicBezTo>
                <a:cubicBezTo>
                  <a:pt x="5896074" y="4100215"/>
                  <a:pt x="5891113" y="4097735"/>
                  <a:pt x="5886152" y="4092774"/>
                </a:cubicBezTo>
                <a:cubicBezTo>
                  <a:pt x="5871269" y="4077891"/>
                  <a:pt x="5861348" y="4072930"/>
                  <a:pt x="5856387" y="4077891"/>
                </a:cubicBezTo>
                <a:cubicBezTo>
                  <a:pt x="5856387" y="4077891"/>
                  <a:pt x="5858867" y="4080372"/>
                  <a:pt x="5863828" y="4085333"/>
                </a:cubicBezTo>
                <a:lnTo>
                  <a:pt x="5856387" y="4085333"/>
                </a:lnTo>
                <a:lnTo>
                  <a:pt x="5848945" y="4092774"/>
                </a:lnTo>
                <a:cubicBezTo>
                  <a:pt x="5848945" y="4097735"/>
                  <a:pt x="5852666" y="4101455"/>
                  <a:pt x="5860107" y="4103936"/>
                </a:cubicBezTo>
                <a:cubicBezTo>
                  <a:pt x="5867549" y="4106417"/>
                  <a:pt x="5873749" y="4105176"/>
                  <a:pt x="5878711" y="4100215"/>
                </a:cubicBezTo>
                <a:lnTo>
                  <a:pt x="5901035" y="4107657"/>
                </a:lnTo>
                <a:lnTo>
                  <a:pt x="5901035" y="4111377"/>
                </a:lnTo>
                <a:cubicBezTo>
                  <a:pt x="5901035" y="4108897"/>
                  <a:pt x="5898555" y="4107657"/>
                  <a:pt x="5893594" y="4107657"/>
                </a:cubicBezTo>
                <a:lnTo>
                  <a:pt x="5886152" y="4115098"/>
                </a:lnTo>
                <a:cubicBezTo>
                  <a:pt x="5886152" y="4115098"/>
                  <a:pt x="5888632" y="4116338"/>
                  <a:pt x="5893594" y="4118819"/>
                </a:cubicBezTo>
                <a:cubicBezTo>
                  <a:pt x="5898555" y="4121299"/>
                  <a:pt x="5903515" y="4122540"/>
                  <a:pt x="5908476" y="4122540"/>
                </a:cubicBezTo>
                <a:lnTo>
                  <a:pt x="5915918" y="4115098"/>
                </a:lnTo>
                <a:lnTo>
                  <a:pt x="5923359" y="4115098"/>
                </a:lnTo>
                <a:cubicBezTo>
                  <a:pt x="5933281" y="4125020"/>
                  <a:pt x="5943203" y="4122540"/>
                  <a:pt x="5953125" y="4107657"/>
                </a:cubicBezTo>
                <a:cubicBezTo>
                  <a:pt x="5958086" y="4102696"/>
                  <a:pt x="5958086" y="4097735"/>
                  <a:pt x="5953125" y="4092774"/>
                </a:cubicBezTo>
                <a:lnTo>
                  <a:pt x="5938242" y="4092774"/>
                </a:lnTo>
                <a:lnTo>
                  <a:pt x="5908476" y="4077891"/>
                </a:lnTo>
                <a:cubicBezTo>
                  <a:pt x="5903515" y="4072930"/>
                  <a:pt x="5899794" y="4070450"/>
                  <a:pt x="5897314" y="4070450"/>
                </a:cubicBezTo>
                <a:cubicBezTo>
                  <a:pt x="5894834" y="4070450"/>
                  <a:pt x="5892353" y="4067969"/>
                  <a:pt x="5889873" y="4063008"/>
                </a:cubicBezTo>
                <a:cubicBezTo>
                  <a:pt x="5887393" y="4058048"/>
                  <a:pt x="5884912" y="4055567"/>
                  <a:pt x="5882431" y="4055567"/>
                </a:cubicBezTo>
                <a:close/>
                <a:moveTo>
                  <a:pt x="6718659" y="4050916"/>
                </a:moveTo>
                <a:cubicBezTo>
                  <a:pt x="6719280" y="4051536"/>
                  <a:pt x="6719590" y="4053086"/>
                  <a:pt x="6719590" y="4055567"/>
                </a:cubicBezTo>
                <a:cubicBezTo>
                  <a:pt x="6714628" y="4055567"/>
                  <a:pt x="6713388" y="4054327"/>
                  <a:pt x="6715868" y="4051846"/>
                </a:cubicBezTo>
                <a:cubicBezTo>
                  <a:pt x="6717108" y="4050606"/>
                  <a:pt x="6718039" y="4050296"/>
                  <a:pt x="6718659" y="4050916"/>
                </a:cubicBezTo>
                <a:close/>
                <a:moveTo>
                  <a:pt x="6278686" y="4049986"/>
                </a:moveTo>
                <a:cubicBezTo>
                  <a:pt x="6282407" y="4051226"/>
                  <a:pt x="6287988" y="4055567"/>
                  <a:pt x="6295429" y="4063008"/>
                </a:cubicBezTo>
                <a:cubicBezTo>
                  <a:pt x="6305351" y="4072930"/>
                  <a:pt x="6309072" y="4077891"/>
                  <a:pt x="6306592" y="4077891"/>
                </a:cubicBezTo>
                <a:cubicBezTo>
                  <a:pt x="6304112" y="4077891"/>
                  <a:pt x="6300391" y="4077891"/>
                  <a:pt x="6295429" y="4077891"/>
                </a:cubicBezTo>
                <a:lnTo>
                  <a:pt x="6280547" y="4070450"/>
                </a:lnTo>
                <a:lnTo>
                  <a:pt x="6258222" y="4063008"/>
                </a:lnTo>
                <a:cubicBezTo>
                  <a:pt x="6263184" y="4063008"/>
                  <a:pt x="6265664" y="4063008"/>
                  <a:pt x="6265664" y="4063008"/>
                </a:cubicBezTo>
                <a:cubicBezTo>
                  <a:pt x="6265664" y="4063008"/>
                  <a:pt x="6268144" y="4063008"/>
                  <a:pt x="6273105" y="4063008"/>
                </a:cubicBezTo>
                <a:cubicBezTo>
                  <a:pt x="6273105" y="4067969"/>
                  <a:pt x="6274346" y="4069210"/>
                  <a:pt x="6276826" y="4066729"/>
                </a:cubicBezTo>
                <a:cubicBezTo>
                  <a:pt x="6279306" y="4064248"/>
                  <a:pt x="6278067" y="4060528"/>
                  <a:pt x="6273105" y="4055567"/>
                </a:cubicBezTo>
                <a:cubicBezTo>
                  <a:pt x="6273105" y="4050606"/>
                  <a:pt x="6274966" y="4048746"/>
                  <a:pt x="6278686" y="4049986"/>
                </a:cubicBezTo>
                <a:close/>
                <a:moveTo>
                  <a:pt x="6474023" y="4048125"/>
                </a:moveTo>
                <a:lnTo>
                  <a:pt x="6488906" y="4055567"/>
                </a:lnTo>
                <a:lnTo>
                  <a:pt x="6474023" y="4055567"/>
                </a:lnTo>
                <a:close/>
                <a:moveTo>
                  <a:pt x="6779120" y="4040684"/>
                </a:moveTo>
                <a:lnTo>
                  <a:pt x="6794004" y="4048125"/>
                </a:lnTo>
                <a:lnTo>
                  <a:pt x="6808886" y="4063008"/>
                </a:lnTo>
                <a:lnTo>
                  <a:pt x="6801445" y="4063008"/>
                </a:lnTo>
                <a:cubicBezTo>
                  <a:pt x="6796484" y="4058048"/>
                  <a:pt x="6791524" y="4053086"/>
                  <a:pt x="6786562" y="4048125"/>
                </a:cubicBezTo>
                <a:cubicBezTo>
                  <a:pt x="6781600" y="4043165"/>
                  <a:pt x="6779120" y="4040684"/>
                  <a:pt x="6779120" y="4040684"/>
                </a:cubicBezTo>
                <a:close/>
                <a:moveTo>
                  <a:pt x="6116836" y="4040684"/>
                </a:moveTo>
                <a:lnTo>
                  <a:pt x="6116836" y="4048125"/>
                </a:lnTo>
                <a:lnTo>
                  <a:pt x="6131719" y="4055567"/>
                </a:lnTo>
                <a:cubicBezTo>
                  <a:pt x="6131719" y="4050606"/>
                  <a:pt x="6130478" y="4046885"/>
                  <a:pt x="6127998" y="4044405"/>
                </a:cubicBezTo>
                <a:cubicBezTo>
                  <a:pt x="6125518" y="4041924"/>
                  <a:pt x="6121797" y="4040684"/>
                  <a:pt x="6116836" y="4040684"/>
                </a:cubicBezTo>
                <a:close/>
                <a:moveTo>
                  <a:pt x="5856387" y="4040684"/>
                </a:moveTo>
                <a:lnTo>
                  <a:pt x="5856387" y="4055567"/>
                </a:lnTo>
                <a:cubicBezTo>
                  <a:pt x="5866308" y="4060528"/>
                  <a:pt x="5871269" y="4060528"/>
                  <a:pt x="5871269" y="4055567"/>
                </a:cubicBezTo>
                <a:cubicBezTo>
                  <a:pt x="5871269" y="4050606"/>
                  <a:pt x="5871269" y="4046885"/>
                  <a:pt x="5871269" y="4044405"/>
                </a:cubicBezTo>
                <a:cubicBezTo>
                  <a:pt x="5871269" y="4041924"/>
                  <a:pt x="5868789" y="4040684"/>
                  <a:pt x="5863828" y="4040684"/>
                </a:cubicBezTo>
                <a:cubicBezTo>
                  <a:pt x="5863828" y="4040684"/>
                  <a:pt x="5861348" y="4040684"/>
                  <a:pt x="5856387" y="4040684"/>
                </a:cubicBezTo>
                <a:close/>
                <a:moveTo>
                  <a:pt x="3485743" y="4036752"/>
                </a:moveTo>
                <a:lnTo>
                  <a:pt x="3491845" y="4038196"/>
                </a:lnTo>
                <a:lnTo>
                  <a:pt x="3496667" y="4045039"/>
                </a:lnTo>
                <a:close/>
                <a:moveTo>
                  <a:pt x="3524904" y="4034617"/>
                </a:moveTo>
                <a:lnTo>
                  <a:pt x="3535828" y="4042905"/>
                </a:lnTo>
                <a:lnTo>
                  <a:pt x="3529727" y="4041461"/>
                </a:lnTo>
                <a:close/>
                <a:moveTo>
                  <a:pt x="3608782" y="4034091"/>
                </a:moveTo>
                <a:lnTo>
                  <a:pt x="3608048" y="4037192"/>
                </a:lnTo>
                <a:cubicBezTo>
                  <a:pt x="3607196" y="4040791"/>
                  <a:pt x="3608803" y="4043072"/>
                  <a:pt x="3612870" y="4044035"/>
                </a:cubicBezTo>
                <a:lnTo>
                  <a:pt x="3610307" y="4035180"/>
                </a:lnTo>
                <a:close/>
                <a:moveTo>
                  <a:pt x="5871269" y="4033243"/>
                </a:moveTo>
                <a:lnTo>
                  <a:pt x="5878711" y="4048125"/>
                </a:lnTo>
                <a:lnTo>
                  <a:pt x="5893594" y="4048125"/>
                </a:lnTo>
                <a:cubicBezTo>
                  <a:pt x="5893594" y="4038203"/>
                  <a:pt x="5886152" y="4033243"/>
                  <a:pt x="5871269" y="4033243"/>
                </a:cubicBezTo>
                <a:close/>
                <a:moveTo>
                  <a:pt x="5729883" y="4033243"/>
                </a:moveTo>
                <a:lnTo>
                  <a:pt x="5729883" y="4040684"/>
                </a:lnTo>
                <a:cubicBezTo>
                  <a:pt x="5729883" y="4045645"/>
                  <a:pt x="5729883" y="4048125"/>
                  <a:pt x="5729883" y="4048125"/>
                </a:cubicBezTo>
                <a:cubicBezTo>
                  <a:pt x="5734844" y="4048125"/>
                  <a:pt x="5737324" y="4045645"/>
                  <a:pt x="5737324" y="4040684"/>
                </a:cubicBezTo>
                <a:cubicBezTo>
                  <a:pt x="5737324" y="4035723"/>
                  <a:pt x="5734844" y="4033243"/>
                  <a:pt x="5729883" y="4033243"/>
                </a:cubicBezTo>
                <a:close/>
                <a:moveTo>
                  <a:pt x="5542917" y="4028592"/>
                </a:moveTo>
                <a:cubicBezTo>
                  <a:pt x="5542297" y="4027971"/>
                  <a:pt x="5541367" y="4028282"/>
                  <a:pt x="5540127" y="4029522"/>
                </a:cubicBezTo>
                <a:cubicBezTo>
                  <a:pt x="5537647" y="4032003"/>
                  <a:pt x="5536406" y="4034483"/>
                  <a:pt x="5536406" y="4036963"/>
                </a:cubicBezTo>
                <a:cubicBezTo>
                  <a:pt x="5536406" y="4039444"/>
                  <a:pt x="5537647" y="4040684"/>
                  <a:pt x="5540127" y="4040684"/>
                </a:cubicBezTo>
                <a:cubicBezTo>
                  <a:pt x="5542607" y="4040684"/>
                  <a:pt x="5543847" y="4038203"/>
                  <a:pt x="5543847" y="4033243"/>
                </a:cubicBezTo>
                <a:cubicBezTo>
                  <a:pt x="5543847" y="4030763"/>
                  <a:pt x="5543537" y="4029212"/>
                  <a:pt x="5542917" y="4028592"/>
                </a:cubicBezTo>
                <a:close/>
                <a:moveTo>
                  <a:pt x="6771679" y="4025801"/>
                </a:moveTo>
                <a:lnTo>
                  <a:pt x="6779120" y="4040684"/>
                </a:lnTo>
                <a:lnTo>
                  <a:pt x="6771679" y="4033243"/>
                </a:lnTo>
                <a:close/>
                <a:moveTo>
                  <a:pt x="6295429" y="4025801"/>
                </a:moveTo>
                <a:lnTo>
                  <a:pt x="6295429" y="4033243"/>
                </a:lnTo>
                <a:lnTo>
                  <a:pt x="6302871" y="4040684"/>
                </a:lnTo>
                <a:close/>
                <a:moveTo>
                  <a:pt x="5997773" y="4025801"/>
                </a:moveTo>
                <a:lnTo>
                  <a:pt x="5997773" y="4033243"/>
                </a:lnTo>
                <a:lnTo>
                  <a:pt x="5990332" y="4033243"/>
                </a:lnTo>
                <a:cubicBezTo>
                  <a:pt x="5990332" y="4028282"/>
                  <a:pt x="5992812" y="4025801"/>
                  <a:pt x="5997773" y="4025801"/>
                </a:cubicBezTo>
                <a:close/>
                <a:moveTo>
                  <a:pt x="5856387" y="4025801"/>
                </a:moveTo>
                <a:cubicBezTo>
                  <a:pt x="5856387" y="4030762"/>
                  <a:pt x="5856387" y="4033243"/>
                  <a:pt x="5856387" y="4033243"/>
                </a:cubicBezTo>
                <a:cubicBezTo>
                  <a:pt x="5861348" y="4033243"/>
                  <a:pt x="5863828" y="4030762"/>
                  <a:pt x="5863828" y="4025801"/>
                </a:cubicBezTo>
                <a:cubicBezTo>
                  <a:pt x="5863828" y="4025801"/>
                  <a:pt x="5861348" y="4025801"/>
                  <a:pt x="5856387" y="4025801"/>
                </a:cubicBezTo>
                <a:close/>
                <a:moveTo>
                  <a:pt x="4896445" y="4022850"/>
                </a:moveTo>
                <a:lnTo>
                  <a:pt x="4896445" y="4025801"/>
                </a:lnTo>
                <a:lnTo>
                  <a:pt x="4899255" y="4025801"/>
                </a:lnTo>
                <a:lnTo>
                  <a:pt x="4899768" y="4023636"/>
                </a:lnTo>
                <a:close/>
                <a:moveTo>
                  <a:pt x="6451699" y="4018360"/>
                </a:moveTo>
                <a:lnTo>
                  <a:pt x="6459140" y="4018360"/>
                </a:lnTo>
                <a:cubicBezTo>
                  <a:pt x="6464102" y="4018360"/>
                  <a:pt x="6464102" y="4020841"/>
                  <a:pt x="6459140" y="4025801"/>
                </a:cubicBezTo>
                <a:cubicBezTo>
                  <a:pt x="6454179" y="4020841"/>
                  <a:pt x="6451699" y="4018360"/>
                  <a:pt x="6451699" y="4018360"/>
                </a:cubicBezTo>
                <a:close/>
                <a:moveTo>
                  <a:pt x="5804297" y="4018360"/>
                </a:moveTo>
                <a:lnTo>
                  <a:pt x="5804297" y="4025801"/>
                </a:lnTo>
                <a:cubicBezTo>
                  <a:pt x="5809258" y="4025801"/>
                  <a:pt x="5811738" y="4024561"/>
                  <a:pt x="5811738" y="4022081"/>
                </a:cubicBezTo>
                <a:cubicBezTo>
                  <a:pt x="5811738" y="4019600"/>
                  <a:pt x="5810497" y="4018360"/>
                  <a:pt x="5808017" y="4018360"/>
                </a:cubicBezTo>
                <a:cubicBezTo>
                  <a:pt x="5805537" y="4018360"/>
                  <a:pt x="5804297" y="4018360"/>
                  <a:pt x="5804297" y="4018360"/>
                </a:cubicBezTo>
                <a:close/>
                <a:moveTo>
                  <a:pt x="5420838" y="4012892"/>
                </a:moveTo>
                <a:lnTo>
                  <a:pt x="5417344" y="4014639"/>
                </a:lnTo>
                <a:lnTo>
                  <a:pt x="5424641" y="4018288"/>
                </a:lnTo>
                <a:close/>
                <a:moveTo>
                  <a:pt x="5445870" y="4012158"/>
                </a:moveTo>
                <a:lnTo>
                  <a:pt x="5439668" y="4018360"/>
                </a:lnTo>
                <a:cubicBezTo>
                  <a:pt x="5434706" y="4023321"/>
                  <a:pt x="5432226" y="4025801"/>
                  <a:pt x="5432226" y="4025801"/>
                </a:cubicBezTo>
                <a:cubicBezTo>
                  <a:pt x="5432226" y="4025801"/>
                  <a:pt x="5435947" y="4024561"/>
                  <a:pt x="5443388" y="4022081"/>
                </a:cubicBezTo>
                <a:lnTo>
                  <a:pt x="5451418" y="4019405"/>
                </a:lnTo>
                <a:close/>
                <a:moveTo>
                  <a:pt x="5521523" y="4011310"/>
                </a:moveTo>
                <a:lnTo>
                  <a:pt x="5521523" y="4018360"/>
                </a:lnTo>
                <a:lnTo>
                  <a:pt x="5528965" y="4018360"/>
                </a:lnTo>
                <a:lnTo>
                  <a:pt x="5529295" y="4017206"/>
                </a:lnTo>
                <a:close/>
                <a:moveTo>
                  <a:pt x="6276826" y="4010918"/>
                </a:moveTo>
                <a:cubicBezTo>
                  <a:pt x="6274346" y="4010918"/>
                  <a:pt x="6274346" y="4012158"/>
                  <a:pt x="6276826" y="4014639"/>
                </a:cubicBezTo>
                <a:cubicBezTo>
                  <a:pt x="6279306" y="4017120"/>
                  <a:pt x="6280547" y="4018360"/>
                  <a:pt x="6280547" y="4018360"/>
                </a:cubicBezTo>
                <a:cubicBezTo>
                  <a:pt x="6280547" y="4013399"/>
                  <a:pt x="6279306" y="4010918"/>
                  <a:pt x="6276826" y="4010918"/>
                </a:cubicBezTo>
                <a:close/>
                <a:moveTo>
                  <a:pt x="5424785" y="4010918"/>
                </a:moveTo>
                <a:lnTo>
                  <a:pt x="5424594" y="4011014"/>
                </a:lnTo>
                <a:lnTo>
                  <a:pt x="5424601" y="4011019"/>
                </a:lnTo>
                <a:lnTo>
                  <a:pt x="5426291" y="4016855"/>
                </a:lnTo>
                <a:lnTo>
                  <a:pt x="5432226" y="4010918"/>
                </a:lnTo>
                <a:cubicBezTo>
                  <a:pt x="5432226" y="4010918"/>
                  <a:pt x="5429746" y="4010918"/>
                  <a:pt x="5424785" y="4010918"/>
                </a:cubicBezTo>
                <a:close/>
                <a:moveTo>
                  <a:pt x="3446872" y="4010445"/>
                </a:moveTo>
                <a:lnTo>
                  <a:pt x="3452973" y="4011889"/>
                </a:lnTo>
                <a:lnTo>
                  <a:pt x="3457796" y="4018732"/>
                </a:lnTo>
                <a:close/>
                <a:moveTo>
                  <a:pt x="5906616" y="4007198"/>
                </a:moveTo>
                <a:cubicBezTo>
                  <a:pt x="5902895" y="4007198"/>
                  <a:pt x="5898554" y="4008438"/>
                  <a:pt x="5893594" y="4010918"/>
                </a:cubicBezTo>
                <a:lnTo>
                  <a:pt x="5901035" y="4018360"/>
                </a:lnTo>
                <a:cubicBezTo>
                  <a:pt x="5910956" y="4018360"/>
                  <a:pt x="5915918" y="4018360"/>
                  <a:pt x="5915918" y="4018360"/>
                </a:cubicBezTo>
                <a:cubicBezTo>
                  <a:pt x="5915918" y="4018360"/>
                  <a:pt x="5915918" y="4015879"/>
                  <a:pt x="5915918" y="4010918"/>
                </a:cubicBezTo>
                <a:cubicBezTo>
                  <a:pt x="5913437" y="4008438"/>
                  <a:pt x="5910336" y="4007198"/>
                  <a:pt x="5906616" y="4007198"/>
                </a:cubicBezTo>
                <a:close/>
                <a:moveTo>
                  <a:pt x="5678722" y="4006268"/>
                </a:moveTo>
                <a:cubicBezTo>
                  <a:pt x="5676862" y="4006888"/>
                  <a:pt x="5675312" y="4008438"/>
                  <a:pt x="5674072" y="4010918"/>
                </a:cubicBezTo>
                <a:cubicBezTo>
                  <a:pt x="5671592" y="4015879"/>
                  <a:pt x="5672831" y="4018360"/>
                  <a:pt x="5677793" y="4018360"/>
                </a:cubicBezTo>
                <a:cubicBezTo>
                  <a:pt x="5687714" y="4023321"/>
                  <a:pt x="5692676" y="4023321"/>
                  <a:pt x="5692676" y="4018360"/>
                </a:cubicBezTo>
                <a:cubicBezTo>
                  <a:pt x="5692676" y="4013399"/>
                  <a:pt x="5690195" y="4009678"/>
                  <a:pt x="5685234" y="4007198"/>
                </a:cubicBezTo>
                <a:cubicBezTo>
                  <a:pt x="5682754" y="4005958"/>
                  <a:pt x="5680583" y="4005647"/>
                  <a:pt x="5678722" y="4006268"/>
                </a:cubicBezTo>
                <a:close/>
                <a:moveTo>
                  <a:pt x="3467731" y="4003978"/>
                </a:moveTo>
                <a:lnTo>
                  <a:pt x="3478654" y="4012265"/>
                </a:lnTo>
                <a:cubicBezTo>
                  <a:pt x="3474587" y="4011303"/>
                  <a:pt x="3472554" y="4010822"/>
                  <a:pt x="3472554" y="4010822"/>
                </a:cubicBezTo>
                <a:close/>
                <a:moveTo>
                  <a:pt x="6526113" y="4003477"/>
                </a:moveTo>
                <a:lnTo>
                  <a:pt x="6540996" y="4010918"/>
                </a:lnTo>
                <a:lnTo>
                  <a:pt x="6548437" y="4025801"/>
                </a:lnTo>
                <a:lnTo>
                  <a:pt x="6533554" y="4010918"/>
                </a:lnTo>
                <a:close/>
                <a:moveTo>
                  <a:pt x="5640586" y="3996036"/>
                </a:moveTo>
                <a:cubicBezTo>
                  <a:pt x="5640586" y="3996036"/>
                  <a:pt x="5640586" y="3998516"/>
                  <a:pt x="5640586" y="4003477"/>
                </a:cubicBezTo>
                <a:cubicBezTo>
                  <a:pt x="5645547" y="4003477"/>
                  <a:pt x="5648027" y="4003477"/>
                  <a:pt x="5648027" y="4003477"/>
                </a:cubicBezTo>
                <a:close/>
                <a:moveTo>
                  <a:pt x="5045273" y="3996036"/>
                </a:moveTo>
                <a:lnTo>
                  <a:pt x="5037832" y="4003477"/>
                </a:lnTo>
                <a:cubicBezTo>
                  <a:pt x="5042793" y="4008438"/>
                  <a:pt x="5045273" y="4009678"/>
                  <a:pt x="5045273" y="4007198"/>
                </a:cubicBezTo>
                <a:cubicBezTo>
                  <a:pt x="5045273" y="4004717"/>
                  <a:pt x="5045273" y="4000996"/>
                  <a:pt x="5045273" y="3996036"/>
                </a:cubicBezTo>
                <a:close/>
                <a:moveTo>
                  <a:pt x="3456807" y="3995691"/>
                </a:moveTo>
                <a:lnTo>
                  <a:pt x="3467731" y="4003978"/>
                </a:lnTo>
                <a:cubicBezTo>
                  <a:pt x="3463664" y="4003016"/>
                  <a:pt x="3460613" y="4002294"/>
                  <a:pt x="3458580" y="4001812"/>
                </a:cubicBezTo>
                <a:cubicBezTo>
                  <a:pt x="3456546" y="4001331"/>
                  <a:pt x="3455955" y="3999291"/>
                  <a:pt x="3456807" y="3995691"/>
                </a:cubicBezTo>
                <a:close/>
                <a:moveTo>
                  <a:pt x="5566172" y="3988594"/>
                </a:moveTo>
                <a:cubicBezTo>
                  <a:pt x="5566172" y="3988594"/>
                  <a:pt x="5566172" y="3991075"/>
                  <a:pt x="5566172" y="3996036"/>
                </a:cubicBezTo>
                <a:cubicBezTo>
                  <a:pt x="5566172" y="3996036"/>
                  <a:pt x="5568652" y="3996036"/>
                  <a:pt x="5573613" y="3996036"/>
                </a:cubicBezTo>
                <a:cubicBezTo>
                  <a:pt x="5573613" y="3996036"/>
                  <a:pt x="5573613" y="3993555"/>
                  <a:pt x="5573613" y="3988594"/>
                </a:cubicBezTo>
                <a:cubicBezTo>
                  <a:pt x="5568652" y="3988594"/>
                  <a:pt x="5566172" y="3988594"/>
                  <a:pt x="5566172" y="3988594"/>
                </a:cubicBezTo>
                <a:close/>
                <a:moveTo>
                  <a:pt x="5491758" y="3988594"/>
                </a:moveTo>
                <a:cubicBezTo>
                  <a:pt x="5491758" y="3988594"/>
                  <a:pt x="5489278" y="3991075"/>
                  <a:pt x="5484316" y="3996036"/>
                </a:cubicBezTo>
                <a:lnTo>
                  <a:pt x="5491758" y="3996036"/>
                </a:lnTo>
                <a:lnTo>
                  <a:pt x="5499199" y="3988594"/>
                </a:lnTo>
                <a:cubicBezTo>
                  <a:pt x="5499199" y="3988594"/>
                  <a:pt x="5496719" y="3988594"/>
                  <a:pt x="5491758" y="3988594"/>
                </a:cubicBezTo>
                <a:close/>
                <a:moveTo>
                  <a:pt x="3426304" y="3988471"/>
                </a:moveTo>
                <a:lnTo>
                  <a:pt x="3437227" y="3996758"/>
                </a:lnTo>
                <a:lnTo>
                  <a:pt x="3431126" y="3995314"/>
                </a:lnTo>
                <a:close/>
                <a:moveTo>
                  <a:pt x="6027539" y="3981153"/>
                </a:moveTo>
                <a:lnTo>
                  <a:pt x="6027539" y="3988594"/>
                </a:lnTo>
                <a:cubicBezTo>
                  <a:pt x="6022578" y="3988594"/>
                  <a:pt x="6020097" y="3988594"/>
                  <a:pt x="6020097" y="3988594"/>
                </a:cubicBezTo>
                <a:lnTo>
                  <a:pt x="6034980" y="3996036"/>
                </a:lnTo>
                <a:lnTo>
                  <a:pt x="6049863" y="4003477"/>
                </a:lnTo>
                <a:lnTo>
                  <a:pt x="6057304" y="4010918"/>
                </a:lnTo>
                <a:cubicBezTo>
                  <a:pt x="6067226" y="4015879"/>
                  <a:pt x="6074667" y="4015879"/>
                  <a:pt x="6079629" y="4010918"/>
                </a:cubicBezTo>
                <a:cubicBezTo>
                  <a:pt x="6079629" y="4010918"/>
                  <a:pt x="6077149" y="4008438"/>
                  <a:pt x="6072187" y="4003477"/>
                </a:cubicBezTo>
                <a:cubicBezTo>
                  <a:pt x="6062266" y="3998516"/>
                  <a:pt x="6052343" y="3991075"/>
                  <a:pt x="6042422" y="3981153"/>
                </a:cubicBezTo>
                <a:close/>
                <a:moveTo>
                  <a:pt x="5729883" y="3981153"/>
                </a:moveTo>
                <a:cubicBezTo>
                  <a:pt x="5724921" y="3981153"/>
                  <a:pt x="5722441" y="3982393"/>
                  <a:pt x="5722441" y="3984874"/>
                </a:cubicBezTo>
                <a:cubicBezTo>
                  <a:pt x="5722441" y="3987354"/>
                  <a:pt x="5723682" y="3988594"/>
                  <a:pt x="5726162" y="3988594"/>
                </a:cubicBezTo>
                <a:cubicBezTo>
                  <a:pt x="5728642" y="3988594"/>
                  <a:pt x="5729883" y="3986114"/>
                  <a:pt x="5729883" y="3981153"/>
                </a:cubicBezTo>
                <a:close/>
                <a:moveTo>
                  <a:pt x="6712148" y="3973711"/>
                </a:moveTo>
                <a:cubicBezTo>
                  <a:pt x="6717110" y="3973711"/>
                  <a:pt x="6719590" y="3976192"/>
                  <a:pt x="6719590" y="3981153"/>
                </a:cubicBezTo>
                <a:lnTo>
                  <a:pt x="6712148" y="3981153"/>
                </a:lnTo>
                <a:close/>
                <a:moveTo>
                  <a:pt x="6526113" y="3973711"/>
                </a:moveTo>
                <a:lnTo>
                  <a:pt x="6548437" y="3973711"/>
                </a:lnTo>
                <a:cubicBezTo>
                  <a:pt x="6553398" y="3978672"/>
                  <a:pt x="6558358" y="3981153"/>
                  <a:pt x="6563320" y="3981153"/>
                </a:cubicBezTo>
                <a:cubicBezTo>
                  <a:pt x="6568281" y="3981153"/>
                  <a:pt x="6573242" y="3988594"/>
                  <a:pt x="6578202" y="4003477"/>
                </a:cubicBezTo>
                <a:cubicBezTo>
                  <a:pt x="6578202" y="4003477"/>
                  <a:pt x="6579444" y="4004717"/>
                  <a:pt x="6581924" y="4007198"/>
                </a:cubicBezTo>
                <a:cubicBezTo>
                  <a:pt x="6584404" y="4009678"/>
                  <a:pt x="6585644" y="4010918"/>
                  <a:pt x="6585644" y="4010918"/>
                </a:cubicBezTo>
                <a:cubicBezTo>
                  <a:pt x="6585644" y="4010918"/>
                  <a:pt x="6589365" y="4014639"/>
                  <a:pt x="6596806" y="4022081"/>
                </a:cubicBezTo>
                <a:cubicBezTo>
                  <a:pt x="6604248" y="4029522"/>
                  <a:pt x="6607968" y="4033243"/>
                  <a:pt x="6607968" y="4033243"/>
                </a:cubicBezTo>
                <a:lnTo>
                  <a:pt x="6622851" y="4048125"/>
                </a:lnTo>
                <a:cubicBezTo>
                  <a:pt x="6622851" y="4048125"/>
                  <a:pt x="6620371" y="4048125"/>
                  <a:pt x="6615410" y="4048125"/>
                </a:cubicBezTo>
                <a:lnTo>
                  <a:pt x="6600527" y="4040684"/>
                </a:lnTo>
                <a:cubicBezTo>
                  <a:pt x="6600527" y="4035723"/>
                  <a:pt x="6600527" y="4033243"/>
                  <a:pt x="6600527" y="4033243"/>
                </a:cubicBezTo>
                <a:cubicBezTo>
                  <a:pt x="6595566" y="4033243"/>
                  <a:pt x="6583164" y="4023321"/>
                  <a:pt x="6563320" y="4003477"/>
                </a:cubicBezTo>
                <a:close/>
                <a:moveTo>
                  <a:pt x="5603379" y="3973711"/>
                </a:moveTo>
                <a:lnTo>
                  <a:pt x="5603379" y="3981153"/>
                </a:lnTo>
                <a:cubicBezTo>
                  <a:pt x="5603379" y="3986114"/>
                  <a:pt x="5603379" y="3988594"/>
                  <a:pt x="5603379" y="3988594"/>
                </a:cubicBezTo>
                <a:lnTo>
                  <a:pt x="5610820" y="3981153"/>
                </a:lnTo>
                <a:cubicBezTo>
                  <a:pt x="5610820" y="3976192"/>
                  <a:pt x="5608340" y="3973711"/>
                  <a:pt x="5603379" y="3973711"/>
                </a:cubicBezTo>
                <a:close/>
                <a:moveTo>
                  <a:pt x="5461992" y="3973711"/>
                </a:moveTo>
                <a:lnTo>
                  <a:pt x="5461992" y="3979764"/>
                </a:lnTo>
                <a:lnTo>
                  <a:pt x="5462171" y="3981153"/>
                </a:lnTo>
                <a:lnTo>
                  <a:pt x="5469433" y="3981153"/>
                </a:lnTo>
                <a:close/>
                <a:moveTo>
                  <a:pt x="3455818" y="3972649"/>
                </a:moveTo>
                <a:cubicBezTo>
                  <a:pt x="3455818" y="3972649"/>
                  <a:pt x="3456623" y="3973790"/>
                  <a:pt x="3458230" y="3976071"/>
                </a:cubicBezTo>
                <a:cubicBezTo>
                  <a:pt x="3459838" y="3978352"/>
                  <a:pt x="3459625" y="3979252"/>
                  <a:pt x="3457591" y="3978770"/>
                </a:cubicBezTo>
                <a:cubicBezTo>
                  <a:pt x="3455558" y="3978289"/>
                  <a:pt x="3454541" y="3978048"/>
                  <a:pt x="3454541" y="3978048"/>
                </a:cubicBezTo>
                <a:cubicBezTo>
                  <a:pt x="3455392" y="3974449"/>
                  <a:pt x="3455818" y="3972649"/>
                  <a:pt x="3455818" y="3972649"/>
                </a:cubicBezTo>
                <a:close/>
                <a:moveTo>
                  <a:pt x="6146601" y="3966270"/>
                </a:moveTo>
                <a:lnTo>
                  <a:pt x="6154043" y="3973711"/>
                </a:lnTo>
                <a:lnTo>
                  <a:pt x="6139160" y="3973711"/>
                </a:lnTo>
                <a:close/>
                <a:moveTo>
                  <a:pt x="5707558" y="3966270"/>
                </a:moveTo>
                <a:cubicBezTo>
                  <a:pt x="5707558" y="3966270"/>
                  <a:pt x="5707558" y="3968751"/>
                  <a:pt x="5707558" y="3973711"/>
                </a:cubicBezTo>
                <a:cubicBezTo>
                  <a:pt x="5707558" y="3973711"/>
                  <a:pt x="5708799" y="3973711"/>
                  <a:pt x="5711279" y="3973711"/>
                </a:cubicBezTo>
                <a:cubicBezTo>
                  <a:pt x="5713759" y="3973711"/>
                  <a:pt x="5715000" y="3973711"/>
                  <a:pt x="5715000" y="3973711"/>
                </a:cubicBezTo>
                <a:cubicBezTo>
                  <a:pt x="5715000" y="3973711"/>
                  <a:pt x="5715000" y="3971231"/>
                  <a:pt x="5715000" y="3966270"/>
                </a:cubicBezTo>
                <a:cubicBezTo>
                  <a:pt x="5710038" y="3966270"/>
                  <a:pt x="5707558" y="3966270"/>
                  <a:pt x="5707558" y="3966270"/>
                </a:cubicBezTo>
                <a:close/>
                <a:moveTo>
                  <a:pt x="5454551" y="3966270"/>
                </a:moveTo>
                <a:lnTo>
                  <a:pt x="5453864" y="3966957"/>
                </a:lnTo>
                <a:lnTo>
                  <a:pt x="5454406" y="3966757"/>
                </a:lnTo>
                <a:lnTo>
                  <a:pt x="5454551" y="3966679"/>
                </a:lnTo>
                <a:close/>
                <a:moveTo>
                  <a:pt x="3425315" y="3965429"/>
                </a:moveTo>
                <a:lnTo>
                  <a:pt x="3431416" y="3966873"/>
                </a:lnTo>
                <a:lnTo>
                  <a:pt x="3436238" y="3973716"/>
                </a:lnTo>
                <a:lnTo>
                  <a:pt x="3451665" y="3990197"/>
                </a:lnTo>
                <a:lnTo>
                  <a:pt x="3445884" y="3987403"/>
                </a:lnTo>
                <a:lnTo>
                  <a:pt x="3439784" y="3985959"/>
                </a:lnTo>
                <a:lnTo>
                  <a:pt x="3434960" y="3979116"/>
                </a:lnTo>
                <a:cubicBezTo>
                  <a:pt x="3431745" y="3974554"/>
                  <a:pt x="3428530" y="3969991"/>
                  <a:pt x="3425315" y="3965429"/>
                </a:cubicBezTo>
                <a:close/>
                <a:moveTo>
                  <a:pt x="5856387" y="3958829"/>
                </a:moveTo>
                <a:lnTo>
                  <a:pt x="5886152" y="3973711"/>
                </a:lnTo>
                <a:cubicBezTo>
                  <a:pt x="5891113" y="3973711"/>
                  <a:pt x="5891113" y="3971231"/>
                  <a:pt x="5886152" y="3966270"/>
                </a:cubicBezTo>
                <a:close/>
                <a:moveTo>
                  <a:pt x="5573613" y="3958829"/>
                </a:moveTo>
                <a:lnTo>
                  <a:pt x="5566172" y="3966270"/>
                </a:lnTo>
                <a:cubicBezTo>
                  <a:pt x="5571133" y="3971231"/>
                  <a:pt x="5576093" y="3971231"/>
                  <a:pt x="5581054" y="3966270"/>
                </a:cubicBezTo>
                <a:cubicBezTo>
                  <a:pt x="5581054" y="3966270"/>
                  <a:pt x="5578574" y="3963789"/>
                  <a:pt x="5573613" y="3958829"/>
                </a:cubicBezTo>
                <a:close/>
                <a:moveTo>
                  <a:pt x="6682382" y="3943946"/>
                </a:moveTo>
                <a:cubicBezTo>
                  <a:pt x="6687344" y="3943946"/>
                  <a:pt x="6689824" y="3946426"/>
                  <a:pt x="6689824" y="3951387"/>
                </a:cubicBezTo>
                <a:cubicBezTo>
                  <a:pt x="6689824" y="3951387"/>
                  <a:pt x="6687344" y="3951387"/>
                  <a:pt x="6682382" y="3951387"/>
                </a:cubicBezTo>
                <a:cubicBezTo>
                  <a:pt x="6682382" y="3951387"/>
                  <a:pt x="6681142" y="3950147"/>
                  <a:pt x="6678662" y="3947666"/>
                </a:cubicBezTo>
                <a:cubicBezTo>
                  <a:pt x="6676182" y="3945186"/>
                  <a:pt x="6677421" y="3943946"/>
                  <a:pt x="6682382" y="3943946"/>
                </a:cubicBezTo>
                <a:close/>
                <a:moveTo>
                  <a:pt x="5387578" y="3943946"/>
                </a:moveTo>
                <a:lnTo>
                  <a:pt x="5395019" y="3951387"/>
                </a:lnTo>
                <a:cubicBezTo>
                  <a:pt x="5395019" y="3951387"/>
                  <a:pt x="5395019" y="3948907"/>
                  <a:pt x="5395019" y="3943946"/>
                </a:cubicBezTo>
                <a:cubicBezTo>
                  <a:pt x="5390058" y="3943946"/>
                  <a:pt x="5387578" y="3943946"/>
                  <a:pt x="5387578" y="3943946"/>
                </a:cubicBezTo>
                <a:close/>
                <a:moveTo>
                  <a:pt x="5662910" y="3936504"/>
                </a:moveTo>
                <a:lnTo>
                  <a:pt x="5685234" y="3951387"/>
                </a:lnTo>
                <a:lnTo>
                  <a:pt x="5692676" y="3951387"/>
                </a:lnTo>
                <a:cubicBezTo>
                  <a:pt x="5692676" y="3951387"/>
                  <a:pt x="5687714" y="3948907"/>
                  <a:pt x="5677793" y="3943946"/>
                </a:cubicBezTo>
                <a:cubicBezTo>
                  <a:pt x="5667871" y="3938985"/>
                  <a:pt x="5662910" y="3936504"/>
                  <a:pt x="5662910" y="3936504"/>
                </a:cubicBezTo>
                <a:close/>
                <a:moveTo>
                  <a:pt x="5535476" y="3931854"/>
                </a:moveTo>
                <a:cubicBezTo>
                  <a:pt x="5533616" y="3932474"/>
                  <a:pt x="5531445" y="3934024"/>
                  <a:pt x="5528965" y="3936504"/>
                </a:cubicBezTo>
                <a:lnTo>
                  <a:pt x="5536406" y="3943946"/>
                </a:lnTo>
                <a:lnTo>
                  <a:pt x="5543847" y="3943946"/>
                </a:lnTo>
                <a:cubicBezTo>
                  <a:pt x="5543847" y="3938985"/>
                  <a:pt x="5542607" y="3935264"/>
                  <a:pt x="5540127" y="3932784"/>
                </a:cubicBezTo>
                <a:cubicBezTo>
                  <a:pt x="5538887" y="3931544"/>
                  <a:pt x="5537337" y="3931233"/>
                  <a:pt x="5535476" y="3931854"/>
                </a:cubicBezTo>
                <a:close/>
                <a:moveTo>
                  <a:pt x="5648027" y="3929063"/>
                </a:moveTo>
                <a:cubicBezTo>
                  <a:pt x="5648027" y="3934024"/>
                  <a:pt x="5649268" y="3936504"/>
                  <a:pt x="5651748" y="3936504"/>
                </a:cubicBezTo>
                <a:cubicBezTo>
                  <a:pt x="5654228" y="3936504"/>
                  <a:pt x="5655469" y="3934024"/>
                  <a:pt x="5655469" y="3929063"/>
                </a:cubicBezTo>
                <a:close/>
                <a:moveTo>
                  <a:pt x="3396379" y="3924368"/>
                </a:moveTo>
                <a:lnTo>
                  <a:pt x="3399430" y="3925090"/>
                </a:lnTo>
                <a:cubicBezTo>
                  <a:pt x="3401463" y="3925571"/>
                  <a:pt x="3402053" y="3927612"/>
                  <a:pt x="3401201" y="3931212"/>
                </a:cubicBezTo>
                <a:cubicBezTo>
                  <a:pt x="3404417" y="3935774"/>
                  <a:pt x="3407632" y="3940336"/>
                  <a:pt x="3410847" y="3944899"/>
                </a:cubicBezTo>
                <a:lnTo>
                  <a:pt x="3404747" y="3943455"/>
                </a:lnTo>
                <a:cubicBezTo>
                  <a:pt x="3397464" y="3937930"/>
                  <a:pt x="3395052" y="3934508"/>
                  <a:pt x="3397512" y="3933190"/>
                </a:cubicBezTo>
                <a:cubicBezTo>
                  <a:pt x="3399972" y="3931871"/>
                  <a:pt x="3399594" y="3928931"/>
                  <a:pt x="3396379" y="3924368"/>
                </a:cubicBezTo>
                <a:close/>
                <a:moveTo>
                  <a:pt x="5633144" y="3921622"/>
                </a:moveTo>
                <a:lnTo>
                  <a:pt x="5640586" y="3929063"/>
                </a:lnTo>
                <a:lnTo>
                  <a:pt x="5640586" y="3921622"/>
                </a:lnTo>
                <a:cubicBezTo>
                  <a:pt x="5635624" y="3921622"/>
                  <a:pt x="5633144" y="3921622"/>
                  <a:pt x="5633144" y="3921622"/>
                </a:cubicBezTo>
                <a:close/>
                <a:moveTo>
                  <a:pt x="3415605" y="3921622"/>
                </a:moveTo>
                <a:lnTo>
                  <a:pt x="3423047" y="3929063"/>
                </a:lnTo>
                <a:cubicBezTo>
                  <a:pt x="3423047" y="3929063"/>
                  <a:pt x="3420566" y="3929063"/>
                  <a:pt x="3415605" y="3929063"/>
                </a:cubicBezTo>
                <a:lnTo>
                  <a:pt x="3408164" y="3929063"/>
                </a:lnTo>
                <a:cubicBezTo>
                  <a:pt x="3408164" y="3924102"/>
                  <a:pt x="3410645" y="3921622"/>
                  <a:pt x="3415605" y="3921622"/>
                </a:cubicBezTo>
                <a:close/>
                <a:moveTo>
                  <a:pt x="3346295" y="3918215"/>
                </a:moveTo>
                <a:lnTo>
                  <a:pt x="3352396" y="3919659"/>
                </a:lnTo>
                <a:cubicBezTo>
                  <a:pt x="3356463" y="3920622"/>
                  <a:pt x="3360104" y="3923385"/>
                  <a:pt x="3363319" y="3927946"/>
                </a:cubicBezTo>
                <a:lnTo>
                  <a:pt x="3351118" y="3925058"/>
                </a:lnTo>
                <a:cubicBezTo>
                  <a:pt x="3351118" y="3925058"/>
                  <a:pt x="3350314" y="3923918"/>
                  <a:pt x="3348706" y="3921637"/>
                </a:cubicBezTo>
                <a:cubicBezTo>
                  <a:pt x="3347099" y="3919356"/>
                  <a:pt x="3346295" y="3918215"/>
                  <a:pt x="3346295" y="3918215"/>
                </a:cubicBezTo>
                <a:close/>
                <a:moveTo>
                  <a:pt x="6570762" y="3914180"/>
                </a:moveTo>
                <a:cubicBezTo>
                  <a:pt x="6575722" y="3914180"/>
                  <a:pt x="6578202" y="3914180"/>
                  <a:pt x="6578202" y="3914180"/>
                </a:cubicBezTo>
                <a:lnTo>
                  <a:pt x="6570762" y="3921622"/>
                </a:lnTo>
                <a:close/>
                <a:moveTo>
                  <a:pt x="5893594" y="3914180"/>
                </a:moveTo>
                <a:cubicBezTo>
                  <a:pt x="5893594" y="3914180"/>
                  <a:pt x="5893594" y="3916661"/>
                  <a:pt x="5893594" y="3921622"/>
                </a:cubicBezTo>
                <a:lnTo>
                  <a:pt x="5901035" y="3921622"/>
                </a:lnTo>
                <a:close/>
                <a:moveTo>
                  <a:pt x="3394211" y="3908599"/>
                </a:moveTo>
                <a:cubicBezTo>
                  <a:pt x="3394831" y="3908599"/>
                  <a:pt x="3395762" y="3909219"/>
                  <a:pt x="3397002" y="3910459"/>
                </a:cubicBezTo>
                <a:cubicBezTo>
                  <a:pt x="3399483" y="3912940"/>
                  <a:pt x="3400723" y="3914180"/>
                  <a:pt x="3400723" y="3914180"/>
                </a:cubicBezTo>
                <a:cubicBezTo>
                  <a:pt x="3395762" y="3914180"/>
                  <a:pt x="3393281" y="3912940"/>
                  <a:pt x="3393281" y="3910459"/>
                </a:cubicBezTo>
                <a:cubicBezTo>
                  <a:pt x="3393281" y="3909219"/>
                  <a:pt x="3393591" y="3908599"/>
                  <a:pt x="3394211" y="3908599"/>
                </a:cubicBezTo>
                <a:close/>
                <a:moveTo>
                  <a:pt x="6171648" y="3904016"/>
                </a:moveTo>
                <a:lnTo>
                  <a:pt x="6176367" y="3906739"/>
                </a:lnTo>
                <a:lnTo>
                  <a:pt x="6168926" y="3906739"/>
                </a:lnTo>
                <a:close/>
                <a:moveTo>
                  <a:pt x="5581054" y="3891856"/>
                </a:moveTo>
                <a:lnTo>
                  <a:pt x="5588496" y="3906739"/>
                </a:lnTo>
                <a:cubicBezTo>
                  <a:pt x="5593457" y="3906739"/>
                  <a:pt x="5595937" y="3906739"/>
                  <a:pt x="5595937" y="3906739"/>
                </a:cubicBezTo>
                <a:cubicBezTo>
                  <a:pt x="5595937" y="3896817"/>
                  <a:pt x="5590976" y="3891856"/>
                  <a:pt x="5581054" y="3891856"/>
                </a:cubicBezTo>
                <a:close/>
                <a:moveTo>
                  <a:pt x="5836853" y="3886275"/>
                </a:moveTo>
                <a:cubicBezTo>
                  <a:pt x="5834992" y="3886275"/>
                  <a:pt x="5834062" y="3886895"/>
                  <a:pt x="5834062" y="3888135"/>
                </a:cubicBezTo>
                <a:cubicBezTo>
                  <a:pt x="5834062" y="3890616"/>
                  <a:pt x="5836542" y="3894337"/>
                  <a:pt x="5841504" y="3899297"/>
                </a:cubicBezTo>
                <a:lnTo>
                  <a:pt x="5856387" y="3899297"/>
                </a:lnTo>
                <a:cubicBezTo>
                  <a:pt x="5856387" y="3894337"/>
                  <a:pt x="5852666" y="3890616"/>
                  <a:pt x="5845224" y="3888135"/>
                </a:cubicBezTo>
                <a:cubicBezTo>
                  <a:pt x="5841504" y="3886895"/>
                  <a:pt x="5838713" y="3886275"/>
                  <a:pt x="5836853" y="3886275"/>
                </a:cubicBezTo>
                <a:close/>
                <a:moveTo>
                  <a:pt x="6101953" y="3884415"/>
                </a:moveTo>
                <a:cubicBezTo>
                  <a:pt x="6096992" y="3884415"/>
                  <a:pt x="6095752" y="3885655"/>
                  <a:pt x="6098232" y="3888135"/>
                </a:cubicBezTo>
                <a:cubicBezTo>
                  <a:pt x="6100712" y="3890616"/>
                  <a:pt x="6103194" y="3891856"/>
                  <a:pt x="6105674" y="3891856"/>
                </a:cubicBezTo>
                <a:cubicBezTo>
                  <a:pt x="6108154" y="3891856"/>
                  <a:pt x="6106914" y="3889375"/>
                  <a:pt x="6101953" y="3884415"/>
                </a:cubicBezTo>
                <a:close/>
                <a:moveTo>
                  <a:pt x="6526113" y="3876973"/>
                </a:moveTo>
                <a:cubicBezTo>
                  <a:pt x="6526113" y="3881934"/>
                  <a:pt x="6526113" y="3884415"/>
                  <a:pt x="6526113" y="3884415"/>
                </a:cubicBezTo>
                <a:cubicBezTo>
                  <a:pt x="6526113" y="3884415"/>
                  <a:pt x="6525493" y="3884415"/>
                  <a:pt x="6524253" y="3884415"/>
                </a:cubicBezTo>
                <a:lnTo>
                  <a:pt x="6518672" y="3884415"/>
                </a:lnTo>
                <a:lnTo>
                  <a:pt x="6518672" y="3883484"/>
                </a:lnTo>
                <a:cubicBezTo>
                  <a:pt x="6518672" y="3882864"/>
                  <a:pt x="6518672" y="3881934"/>
                  <a:pt x="6518672" y="3880694"/>
                </a:cubicBezTo>
                <a:cubicBezTo>
                  <a:pt x="6518672" y="3878213"/>
                  <a:pt x="6521152" y="3876973"/>
                  <a:pt x="6526113" y="3876973"/>
                </a:cubicBezTo>
                <a:close/>
                <a:moveTo>
                  <a:pt x="5558730" y="3876973"/>
                </a:moveTo>
                <a:cubicBezTo>
                  <a:pt x="5558730" y="3881934"/>
                  <a:pt x="5559971" y="3884415"/>
                  <a:pt x="5562451" y="3884415"/>
                </a:cubicBezTo>
                <a:cubicBezTo>
                  <a:pt x="5564931" y="3884415"/>
                  <a:pt x="5566172" y="3881934"/>
                  <a:pt x="5566172" y="3876973"/>
                </a:cubicBezTo>
                <a:close/>
                <a:moveTo>
                  <a:pt x="6503789" y="3869532"/>
                </a:moveTo>
                <a:lnTo>
                  <a:pt x="6518672" y="3884415"/>
                </a:lnTo>
                <a:lnTo>
                  <a:pt x="6533554" y="3899297"/>
                </a:lnTo>
                <a:cubicBezTo>
                  <a:pt x="6533554" y="3899297"/>
                  <a:pt x="6528593" y="3899297"/>
                  <a:pt x="6518672" y="3899297"/>
                </a:cubicBezTo>
                <a:close/>
                <a:moveTo>
                  <a:pt x="6399609" y="3839766"/>
                </a:moveTo>
                <a:cubicBezTo>
                  <a:pt x="6399609" y="3844727"/>
                  <a:pt x="6399609" y="3849688"/>
                  <a:pt x="6399609" y="3854649"/>
                </a:cubicBezTo>
                <a:lnTo>
                  <a:pt x="6407051" y="3862090"/>
                </a:lnTo>
                <a:cubicBezTo>
                  <a:pt x="6412012" y="3862090"/>
                  <a:pt x="6415733" y="3862090"/>
                  <a:pt x="6418213" y="3862090"/>
                </a:cubicBezTo>
                <a:cubicBezTo>
                  <a:pt x="6420693" y="3862090"/>
                  <a:pt x="6421933" y="3864571"/>
                  <a:pt x="6421933" y="3869532"/>
                </a:cubicBezTo>
                <a:cubicBezTo>
                  <a:pt x="6421933" y="3869532"/>
                  <a:pt x="6424413" y="3870772"/>
                  <a:pt x="6429375" y="3873252"/>
                </a:cubicBezTo>
                <a:cubicBezTo>
                  <a:pt x="6434336" y="3875733"/>
                  <a:pt x="6436816" y="3879454"/>
                  <a:pt x="6436816" y="3884415"/>
                </a:cubicBezTo>
                <a:cubicBezTo>
                  <a:pt x="6441778" y="3889375"/>
                  <a:pt x="6445498" y="3893096"/>
                  <a:pt x="6447978" y="3895577"/>
                </a:cubicBezTo>
                <a:cubicBezTo>
                  <a:pt x="6450458" y="3898057"/>
                  <a:pt x="6452940" y="3899297"/>
                  <a:pt x="6455420" y="3899297"/>
                </a:cubicBezTo>
                <a:cubicBezTo>
                  <a:pt x="6457900" y="3899297"/>
                  <a:pt x="6460381" y="3899297"/>
                  <a:pt x="6462861" y="3899297"/>
                </a:cubicBezTo>
                <a:cubicBezTo>
                  <a:pt x="6465341" y="3899297"/>
                  <a:pt x="6466582" y="3901778"/>
                  <a:pt x="6466582" y="3906739"/>
                </a:cubicBezTo>
                <a:cubicBezTo>
                  <a:pt x="6466582" y="3906739"/>
                  <a:pt x="6469062" y="3906739"/>
                  <a:pt x="6474023" y="3906739"/>
                </a:cubicBezTo>
                <a:lnTo>
                  <a:pt x="6474023" y="3914180"/>
                </a:lnTo>
                <a:cubicBezTo>
                  <a:pt x="6474023" y="3914180"/>
                  <a:pt x="6486426" y="3919141"/>
                  <a:pt x="6511230" y="3929063"/>
                </a:cubicBezTo>
                <a:lnTo>
                  <a:pt x="6503789" y="3921622"/>
                </a:lnTo>
                <a:cubicBezTo>
                  <a:pt x="6498828" y="3916661"/>
                  <a:pt x="6491386" y="3909219"/>
                  <a:pt x="6481465" y="3899297"/>
                </a:cubicBezTo>
                <a:cubicBezTo>
                  <a:pt x="6471543" y="3889375"/>
                  <a:pt x="6464102" y="3881934"/>
                  <a:pt x="6459140" y="3876973"/>
                </a:cubicBezTo>
                <a:cubicBezTo>
                  <a:pt x="6454179" y="3876973"/>
                  <a:pt x="6449219" y="3875733"/>
                  <a:pt x="6444258" y="3873252"/>
                </a:cubicBezTo>
                <a:cubicBezTo>
                  <a:pt x="6439296" y="3870772"/>
                  <a:pt x="6436816" y="3869532"/>
                  <a:pt x="6436816" y="3869532"/>
                </a:cubicBezTo>
                <a:cubicBezTo>
                  <a:pt x="6426895" y="3864571"/>
                  <a:pt x="6424413" y="3859610"/>
                  <a:pt x="6429375" y="3854649"/>
                </a:cubicBezTo>
                <a:lnTo>
                  <a:pt x="6421933" y="3847208"/>
                </a:lnTo>
                <a:cubicBezTo>
                  <a:pt x="6421933" y="3847208"/>
                  <a:pt x="6420693" y="3847208"/>
                  <a:pt x="6418213" y="3847208"/>
                </a:cubicBezTo>
                <a:cubicBezTo>
                  <a:pt x="6415733" y="3847208"/>
                  <a:pt x="6412012" y="3844727"/>
                  <a:pt x="6407051" y="3839766"/>
                </a:cubicBezTo>
                <a:close/>
                <a:moveTo>
                  <a:pt x="6027539" y="3839766"/>
                </a:moveTo>
                <a:lnTo>
                  <a:pt x="6027539" y="3847208"/>
                </a:lnTo>
                <a:lnTo>
                  <a:pt x="6034980" y="3847208"/>
                </a:lnTo>
                <a:cubicBezTo>
                  <a:pt x="6034980" y="3842247"/>
                  <a:pt x="6032500" y="3839766"/>
                  <a:pt x="6027539" y="3839766"/>
                </a:cubicBezTo>
                <a:close/>
                <a:moveTo>
                  <a:pt x="5491758" y="3839766"/>
                </a:moveTo>
                <a:lnTo>
                  <a:pt x="5485636" y="3845888"/>
                </a:lnTo>
                <a:lnTo>
                  <a:pt x="5487715" y="3848341"/>
                </a:lnTo>
                <a:lnTo>
                  <a:pt x="5506640" y="3854649"/>
                </a:lnTo>
                <a:cubicBezTo>
                  <a:pt x="5506640" y="3849688"/>
                  <a:pt x="5501679" y="3844727"/>
                  <a:pt x="5491758" y="3839766"/>
                </a:cubicBezTo>
                <a:close/>
                <a:moveTo>
                  <a:pt x="6585644" y="3832325"/>
                </a:moveTo>
                <a:lnTo>
                  <a:pt x="6600527" y="3839766"/>
                </a:lnTo>
                <a:cubicBezTo>
                  <a:pt x="6605488" y="3844727"/>
                  <a:pt x="6607968" y="3847208"/>
                  <a:pt x="6607968" y="3847208"/>
                </a:cubicBezTo>
                <a:cubicBezTo>
                  <a:pt x="6607968" y="3847208"/>
                  <a:pt x="6604248" y="3844727"/>
                  <a:pt x="6596806" y="3839766"/>
                </a:cubicBezTo>
                <a:cubicBezTo>
                  <a:pt x="6589365" y="3834805"/>
                  <a:pt x="6585644" y="3832325"/>
                  <a:pt x="6585644" y="3832325"/>
                </a:cubicBezTo>
                <a:close/>
                <a:moveTo>
                  <a:pt x="6459140" y="3832325"/>
                </a:moveTo>
                <a:cubicBezTo>
                  <a:pt x="6459140" y="3832325"/>
                  <a:pt x="6462861" y="3834805"/>
                  <a:pt x="6470303" y="3839766"/>
                </a:cubicBezTo>
                <a:cubicBezTo>
                  <a:pt x="6477744" y="3844727"/>
                  <a:pt x="6478985" y="3849688"/>
                  <a:pt x="6474023" y="3854649"/>
                </a:cubicBezTo>
                <a:lnTo>
                  <a:pt x="6466582" y="3847208"/>
                </a:lnTo>
                <a:close/>
                <a:moveTo>
                  <a:pt x="6221015" y="3824883"/>
                </a:moveTo>
                <a:cubicBezTo>
                  <a:pt x="6221015" y="3824883"/>
                  <a:pt x="6221015" y="3826123"/>
                  <a:pt x="6221015" y="3828604"/>
                </a:cubicBezTo>
                <a:cubicBezTo>
                  <a:pt x="6221015" y="3831085"/>
                  <a:pt x="6223496" y="3836045"/>
                  <a:pt x="6228457" y="3843487"/>
                </a:cubicBezTo>
                <a:cubicBezTo>
                  <a:pt x="6233418" y="3850928"/>
                  <a:pt x="6238378" y="3854649"/>
                  <a:pt x="6243340" y="3854649"/>
                </a:cubicBezTo>
                <a:cubicBezTo>
                  <a:pt x="6248301" y="3854649"/>
                  <a:pt x="6250781" y="3857130"/>
                  <a:pt x="6250781" y="3862090"/>
                </a:cubicBezTo>
                <a:cubicBezTo>
                  <a:pt x="6255742" y="3872012"/>
                  <a:pt x="6268144" y="3876973"/>
                  <a:pt x="6287988" y="3876973"/>
                </a:cubicBezTo>
                <a:lnTo>
                  <a:pt x="6295429" y="3869532"/>
                </a:lnTo>
                <a:cubicBezTo>
                  <a:pt x="6295429" y="3864571"/>
                  <a:pt x="6290468" y="3860850"/>
                  <a:pt x="6280547" y="3858370"/>
                </a:cubicBezTo>
                <a:cubicBezTo>
                  <a:pt x="6270625" y="3855889"/>
                  <a:pt x="6265664" y="3852168"/>
                  <a:pt x="6265664" y="3847208"/>
                </a:cubicBezTo>
                <a:close/>
                <a:moveTo>
                  <a:pt x="3296543" y="3824883"/>
                </a:moveTo>
                <a:lnTo>
                  <a:pt x="3296543" y="3832325"/>
                </a:lnTo>
                <a:cubicBezTo>
                  <a:pt x="3301504" y="3837285"/>
                  <a:pt x="3303984" y="3839766"/>
                  <a:pt x="3303984" y="3839766"/>
                </a:cubicBezTo>
                <a:lnTo>
                  <a:pt x="3306574" y="3841061"/>
                </a:lnTo>
                <a:lnTo>
                  <a:pt x="3308003" y="3835026"/>
                </a:lnTo>
                <a:lnTo>
                  <a:pt x="3309205" y="3829948"/>
                </a:lnTo>
                <a:close/>
                <a:moveTo>
                  <a:pt x="3278777" y="3822406"/>
                </a:moveTo>
                <a:lnTo>
                  <a:pt x="3277499" y="3827806"/>
                </a:lnTo>
                <a:cubicBezTo>
                  <a:pt x="3277499" y="3827806"/>
                  <a:pt x="3275466" y="3827325"/>
                  <a:pt x="3271399" y="3826362"/>
                </a:cubicBezTo>
                <a:cubicBezTo>
                  <a:pt x="3272251" y="3822762"/>
                  <a:pt x="3274710" y="3821444"/>
                  <a:pt x="3278777" y="3822406"/>
                </a:cubicBezTo>
                <a:close/>
                <a:moveTo>
                  <a:pt x="6206133" y="3817442"/>
                </a:moveTo>
                <a:cubicBezTo>
                  <a:pt x="6206133" y="3822403"/>
                  <a:pt x="6207373" y="3824883"/>
                  <a:pt x="6209853" y="3824883"/>
                </a:cubicBezTo>
                <a:cubicBezTo>
                  <a:pt x="6212333" y="3824883"/>
                  <a:pt x="6213574" y="3822403"/>
                  <a:pt x="6213574" y="3817442"/>
                </a:cubicBezTo>
                <a:close/>
                <a:moveTo>
                  <a:pt x="6046142" y="3817442"/>
                </a:moveTo>
                <a:cubicBezTo>
                  <a:pt x="6043662" y="3817442"/>
                  <a:pt x="6043662" y="3818682"/>
                  <a:pt x="6046142" y="3821163"/>
                </a:cubicBezTo>
                <a:cubicBezTo>
                  <a:pt x="6048622" y="3823643"/>
                  <a:pt x="6051104" y="3824883"/>
                  <a:pt x="6053584" y="3824883"/>
                </a:cubicBezTo>
                <a:cubicBezTo>
                  <a:pt x="6056064" y="3824883"/>
                  <a:pt x="6056064" y="3823643"/>
                  <a:pt x="6053584" y="3821163"/>
                </a:cubicBezTo>
                <a:cubicBezTo>
                  <a:pt x="6051104" y="3818682"/>
                  <a:pt x="6048622" y="3817442"/>
                  <a:pt x="6046142" y="3817442"/>
                </a:cubicBezTo>
                <a:close/>
                <a:moveTo>
                  <a:pt x="5395019" y="3810000"/>
                </a:moveTo>
                <a:lnTo>
                  <a:pt x="5391587" y="3815149"/>
                </a:lnTo>
                <a:lnTo>
                  <a:pt x="5392929" y="3818210"/>
                </a:lnTo>
                <a:cubicBezTo>
                  <a:pt x="5396570" y="3820972"/>
                  <a:pt x="5402032" y="3825116"/>
                  <a:pt x="5409314" y="3830641"/>
                </a:cubicBezTo>
                <a:cubicBezTo>
                  <a:pt x="5408462" y="3834241"/>
                  <a:pt x="5410069" y="3836521"/>
                  <a:pt x="5414138" y="3837484"/>
                </a:cubicBezTo>
                <a:lnTo>
                  <a:pt x="5414504" y="3838005"/>
                </a:lnTo>
                <a:lnTo>
                  <a:pt x="5417344" y="3832325"/>
                </a:lnTo>
                <a:cubicBezTo>
                  <a:pt x="5417344" y="3817442"/>
                  <a:pt x="5409902" y="3810000"/>
                  <a:pt x="5395019" y="3810000"/>
                </a:cubicBezTo>
                <a:close/>
                <a:moveTo>
                  <a:pt x="3249552" y="3809787"/>
                </a:moveTo>
                <a:lnTo>
                  <a:pt x="3255652" y="3811231"/>
                </a:lnTo>
                <a:cubicBezTo>
                  <a:pt x="3255652" y="3811231"/>
                  <a:pt x="3253193" y="3812549"/>
                  <a:pt x="3248274" y="3815186"/>
                </a:cubicBezTo>
                <a:close/>
                <a:moveTo>
                  <a:pt x="6558669" y="3797908"/>
                </a:moveTo>
                <a:cubicBezTo>
                  <a:pt x="6561770" y="3798529"/>
                  <a:pt x="6565800" y="3800079"/>
                  <a:pt x="6570762" y="3802559"/>
                </a:cubicBezTo>
                <a:cubicBezTo>
                  <a:pt x="6575722" y="3807520"/>
                  <a:pt x="6578202" y="3812481"/>
                  <a:pt x="6578202" y="3817442"/>
                </a:cubicBezTo>
                <a:cubicBezTo>
                  <a:pt x="6568281" y="3817442"/>
                  <a:pt x="6563320" y="3817442"/>
                  <a:pt x="6563320" y="3817442"/>
                </a:cubicBezTo>
                <a:cubicBezTo>
                  <a:pt x="6553398" y="3807520"/>
                  <a:pt x="6549678" y="3801319"/>
                  <a:pt x="6552158" y="3798838"/>
                </a:cubicBezTo>
                <a:cubicBezTo>
                  <a:pt x="6553398" y="3797598"/>
                  <a:pt x="6555568" y="3797288"/>
                  <a:pt x="6558669" y="3797908"/>
                </a:cubicBezTo>
                <a:close/>
                <a:moveTo>
                  <a:pt x="6101953" y="3795118"/>
                </a:moveTo>
                <a:lnTo>
                  <a:pt x="6094512" y="3802559"/>
                </a:lnTo>
                <a:lnTo>
                  <a:pt x="6094512" y="3810000"/>
                </a:lnTo>
                <a:cubicBezTo>
                  <a:pt x="6094512" y="3814961"/>
                  <a:pt x="6092031" y="3817442"/>
                  <a:pt x="6087070" y="3817442"/>
                </a:cubicBezTo>
                <a:cubicBezTo>
                  <a:pt x="6082109" y="3817442"/>
                  <a:pt x="6082109" y="3814961"/>
                  <a:pt x="6087070" y="3810000"/>
                </a:cubicBezTo>
                <a:cubicBezTo>
                  <a:pt x="6087070" y="3805040"/>
                  <a:pt x="6088311" y="3801319"/>
                  <a:pt x="6090791" y="3798838"/>
                </a:cubicBezTo>
                <a:cubicBezTo>
                  <a:pt x="6093271" y="3796358"/>
                  <a:pt x="6096992" y="3795118"/>
                  <a:pt x="6101953" y="3795118"/>
                </a:cubicBezTo>
                <a:close/>
                <a:moveTo>
                  <a:pt x="6407051" y="3787676"/>
                </a:moveTo>
                <a:cubicBezTo>
                  <a:pt x="6402089" y="3792637"/>
                  <a:pt x="6398369" y="3793878"/>
                  <a:pt x="6395888" y="3791397"/>
                </a:cubicBezTo>
                <a:cubicBezTo>
                  <a:pt x="6393408" y="3788916"/>
                  <a:pt x="6392168" y="3790157"/>
                  <a:pt x="6392168" y="3795118"/>
                </a:cubicBezTo>
                <a:lnTo>
                  <a:pt x="6392168" y="3802559"/>
                </a:lnTo>
                <a:cubicBezTo>
                  <a:pt x="6402089" y="3807520"/>
                  <a:pt x="6407051" y="3805040"/>
                  <a:pt x="6407051" y="3795118"/>
                </a:cubicBezTo>
                <a:close/>
                <a:moveTo>
                  <a:pt x="5982890" y="3787676"/>
                </a:moveTo>
                <a:lnTo>
                  <a:pt x="5982890" y="3795118"/>
                </a:lnTo>
                <a:cubicBezTo>
                  <a:pt x="5992812" y="3795118"/>
                  <a:pt x="5997773" y="3795118"/>
                  <a:pt x="5997773" y="3795118"/>
                </a:cubicBezTo>
                <a:cubicBezTo>
                  <a:pt x="5997773" y="3790157"/>
                  <a:pt x="5995293" y="3787676"/>
                  <a:pt x="5990332" y="3787676"/>
                </a:cubicBezTo>
                <a:cubicBezTo>
                  <a:pt x="5985371" y="3787676"/>
                  <a:pt x="5982890" y="3787676"/>
                  <a:pt x="5982890" y="3787676"/>
                </a:cubicBezTo>
                <a:close/>
                <a:moveTo>
                  <a:pt x="3230260" y="3782413"/>
                </a:moveTo>
                <a:cubicBezTo>
                  <a:pt x="3233476" y="3786975"/>
                  <a:pt x="3236100" y="3789497"/>
                  <a:pt x="3238134" y="3789979"/>
                </a:cubicBezTo>
                <a:cubicBezTo>
                  <a:pt x="3240168" y="3790460"/>
                  <a:pt x="3242792" y="3792982"/>
                  <a:pt x="3246007" y="3797544"/>
                </a:cubicBezTo>
                <a:lnTo>
                  <a:pt x="3244729" y="3802943"/>
                </a:lnTo>
                <a:cubicBezTo>
                  <a:pt x="3244729" y="3802943"/>
                  <a:pt x="3241088" y="3800181"/>
                  <a:pt x="3233806" y="3794656"/>
                </a:cubicBezTo>
                <a:close/>
                <a:moveTo>
                  <a:pt x="6565180" y="3775584"/>
                </a:moveTo>
                <a:cubicBezTo>
                  <a:pt x="6566420" y="3776204"/>
                  <a:pt x="6568280" y="3777755"/>
                  <a:pt x="6570762" y="3780235"/>
                </a:cubicBezTo>
                <a:cubicBezTo>
                  <a:pt x="6575722" y="3785196"/>
                  <a:pt x="6578202" y="3790157"/>
                  <a:pt x="6578202" y="3795118"/>
                </a:cubicBezTo>
                <a:lnTo>
                  <a:pt x="6570762" y="3787676"/>
                </a:lnTo>
                <a:cubicBezTo>
                  <a:pt x="6565800" y="3782716"/>
                  <a:pt x="6563320" y="3778995"/>
                  <a:pt x="6563320" y="3776514"/>
                </a:cubicBezTo>
                <a:cubicBezTo>
                  <a:pt x="6563320" y="3775274"/>
                  <a:pt x="6563940" y="3774964"/>
                  <a:pt x="6565180" y="3775584"/>
                </a:cubicBezTo>
                <a:close/>
                <a:moveTo>
                  <a:pt x="6600527" y="3765352"/>
                </a:moveTo>
                <a:cubicBezTo>
                  <a:pt x="6600527" y="3765352"/>
                  <a:pt x="6603007" y="3767833"/>
                  <a:pt x="6607968" y="3772793"/>
                </a:cubicBezTo>
                <a:lnTo>
                  <a:pt x="6615410" y="3787676"/>
                </a:lnTo>
                <a:cubicBezTo>
                  <a:pt x="6615410" y="3787676"/>
                  <a:pt x="6614169" y="3786436"/>
                  <a:pt x="6611689" y="3783956"/>
                </a:cubicBezTo>
                <a:cubicBezTo>
                  <a:pt x="6609209" y="3781475"/>
                  <a:pt x="6607968" y="3780235"/>
                  <a:pt x="6607968" y="3780235"/>
                </a:cubicBezTo>
                <a:close/>
                <a:moveTo>
                  <a:pt x="6488906" y="3743028"/>
                </a:moveTo>
                <a:lnTo>
                  <a:pt x="6518672" y="3772793"/>
                </a:lnTo>
                <a:cubicBezTo>
                  <a:pt x="6518672" y="3777754"/>
                  <a:pt x="6511230" y="3772793"/>
                  <a:pt x="6496347" y="3757911"/>
                </a:cubicBezTo>
                <a:cubicBezTo>
                  <a:pt x="6486426" y="3747989"/>
                  <a:pt x="6483945" y="3743028"/>
                  <a:pt x="6488906" y="3743028"/>
                </a:cubicBezTo>
                <a:close/>
                <a:moveTo>
                  <a:pt x="6065676" y="3738377"/>
                </a:moveTo>
                <a:cubicBezTo>
                  <a:pt x="6065056" y="3738997"/>
                  <a:pt x="6064746" y="3740548"/>
                  <a:pt x="6064746" y="3743028"/>
                </a:cubicBezTo>
                <a:lnTo>
                  <a:pt x="6072187" y="3743028"/>
                </a:lnTo>
                <a:cubicBezTo>
                  <a:pt x="6072187" y="3743028"/>
                  <a:pt x="6070947" y="3741788"/>
                  <a:pt x="6068467" y="3739307"/>
                </a:cubicBezTo>
                <a:cubicBezTo>
                  <a:pt x="6067227" y="3738067"/>
                  <a:pt x="6066296" y="3737757"/>
                  <a:pt x="6065676" y="3738377"/>
                </a:cubicBezTo>
                <a:close/>
                <a:moveTo>
                  <a:pt x="6101953" y="3728145"/>
                </a:moveTo>
                <a:lnTo>
                  <a:pt x="6094512" y="3735586"/>
                </a:lnTo>
                <a:cubicBezTo>
                  <a:pt x="6099473" y="3740547"/>
                  <a:pt x="6103194" y="3741788"/>
                  <a:pt x="6105674" y="3739307"/>
                </a:cubicBezTo>
                <a:cubicBezTo>
                  <a:pt x="6108154" y="3736826"/>
                  <a:pt x="6106914" y="3733106"/>
                  <a:pt x="6101953" y="3728145"/>
                </a:cubicBezTo>
                <a:close/>
                <a:moveTo>
                  <a:pt x="6193575" y="3726285"/>
                </a:moveTo>
                <a:cubicBezTo>
                  <a:pt x="6194505" y="3726285"/>
                  <a:pt x="6196211" y="3726905"/>
                  <a:pt x="6198691" y="3728145"/>
                </a:cubicBezTo>
                <a:cubicBezTo>
                  <a:pt x="6228457" y="3733106"/>
                  <a:pt x="6243340" y="3740547"/>
                  <a:pt x="6243340" y="3750469"/>
                </a:cubicBezTo>
                <a:lnTo>
                  <a:pt x="6206133" y="3743028"/>
                </a:lnTo>
                <a:cubicBezTo>
                  <a:pt x="6194971" y="3731866"/>
                  <a:pt x="6190785" y="3726285"/>
                  <a:pt x="6193575" y="3726285"/>
                </a:cubicBezTo>
                <a:close/>
                <a:moveTo>
                  <a:pt x="6027539" y="3720704"/>
                </a:moveTo>
                <a:cubicBezTo>
                  <a:pt x="6027539" y="3725664"/>
                  <a:pt x="6028779" y="3728145"/>
                  <a:pt x="6031260" y="3728145"/>
                </a:cubicBezTo>
                <a:cubicBezTo>
                  <a:pt x="6033740" y="3728145"/>
                  <a:pt x="6034980" y="3725664"/>
                  <a:pt x="6034980" y="3720704"/>
                </a:cubicBezTo>
                <a:close/>
                <a:moveTo>
                  <a:pt x="3110508" y="3720704"/>
                </a:moveTo>
                <a:cubicBezTo>
                  <a:pt x="3110508" y="3725664"/>
                  <a:pt x="3109268" y="3728145"/>
                  <a:pt x="3106787" y="3728145"/>
                </a:cubicBezTo>
                <a:cubicBezTo>
                  <a:pt x="3104306" y="3728145"/>
                  <a:pt x="3103066" y="3726905"/>
                  <a:pt x="3103066" y="3724424"/>
                </a:cubicBezTo>
                <a:cubicBezTo>
                  <a:pt x="3103066" y="3721944"/>
                  <a:pt x="3105547" y="3720704"/>
                  <a:pt x="3110508" y="3720704"/>
                </a:cubicBezTo>
                <a:close/>
                <a:moveTo>
                  <a:pt x="6061025" y="3713262"/>
                </a:moveTo>
                <a:cubicBezTo>
                  <a:pt x="6058545" y="3713262"/>
                  <a:pt x="6057304" y="3714502"/>
                  <a:pt x="6057304" y="3716983"/>
                </a:cubicBezTo>
                <a:cubicBezTo>
                  <a:pt x="6057304" y="3719464"/>
                  <a:pt x="6059785" y="3720704"/>
                  <a:pt x="6064746" y="3720704"/>
                </a:cubicBezTo>
                <a:cubicBezTo>
                  <a:pt x="6069707" y="3720704"/>
                  <a:pt x="6070947" y="3719464"/>
                  <a:pt x="6068467" y="3716983"/>
                </a:cubicBezTo>
                <a:cubicBezTo>
                  <a:pt x="6065987" y="3714502"/>
                  <a:pt x="6063505" y="3713262"/>
                  <a:pt x="6061025" y="3713262"/>
                </a:cubicBezTo>
                <a:close/>
                <a:moveTo>
                  <a:pt x="5851736" y="3702101"/>
                </a:moveTo>
                <a:cubicBezTo>
                  <a:pt x="5849875" y="3702101"/>
                  <a:pt x="5848945" y="3703341"/>
                  <a:pt x="5848945" y="3705821"/>
                </a:cubicBezTo>
                <a:lnTo>
                  <a:pt x="5848945" y="3713262"/>
                </a:lnTo>
                <a:cubicBezTo>
                  <a:pt x="5853906" y="3718223"/>
                  <a:pt x="5858867" y="3720704"/>
                  <a:pt x="5863828" y="3720704"/>
                </a:cubicBezTo>
                <a:cubicBezTo>
                  <a:pt x="5868789" y="3720704"/>
                  <a:pt x="5871269" y="3720704"/>
                  <a:pt x="5871269" y="3720704"/>
                </a:cubicBezTo>
                <a:lnTo>
                  <a:pt x="5878711" y="3720704"/>
                </a:lnTo>
                <a:cubicBezTo>
                  <a:pt x="5878711" y="3720704"/>
                  <a:pt x="5877470" y="3719464"/>
                  <a:pt x="5874990" y="3716983"/>
                </a:cubicBezTo>
                <a:cubicBezTo>
                  <a:pt x="5872510" y="3714502"/>
                  <a:pt x="5871269" y="3713262"/>
                  <a:pt x="5871269" y="3713262"/>
                </a:cubicBezTo>
                <a:cubicBezTo>
                  <a:pt x="5871269" y="3713262"/>
                  <a:pt x="5867549" y="3710782"/>
                  <a:pt x="5860107" y="3705821"/>
                </a:cubicBezTo>
                <a:cubicBezTo>
                  <a:pt x="5856387" y="3703341"/>
                  <a:pt x="5853596" y="3702101"/>
                  <a:pt x="5851736" y="3702101"/>
                </a:cubicBezTo>
                <a:close/>
                <a:moveTo>
                  <a:pt x="5990332" y="3698379"/>
                </a:moveTo>
                <a:cubicBezTo>
                  <a:pt x="5990332" y="3713262"/>
                  <a:pt x="5997773" y="3720704"/>
                  <a:pt x="6012656" y="3720704"/>
                </a:cubicBezTo>
                <a:lnTo>
                  <a:pt x="6012656" y="3713262"/>
                </a:lnTo>
                <a:close/>
                <a:moveTo>
                  <a:pt x="5834062" y="3690938"/>
                </a:moveTo>
                <a:lnTo>
                  <a:pt x="5826621" y="3698379"/>
                </a:lnTo>
                <a:cubicBezTo>
                  <a:pt x="5826621" y="3703340"/>
                  <a:pt x="5826621" y="3705821"/>
                  <a:pt x="5826621" y="3705821"/>
                </a:cubicBezTo>
                <a:lnTo>
                  <a:pt x="5834062" y="3698379"/>
                </a:lnTo>
                <a:cubicBezTo>
                  <a:pt x="5834062" y="3693419"/>
                  <a:pt x="5834062" y="3690938"/>
                  <a:pt x="5834062" y="3690938"/>
                </a:cubicBezTo>
                <a:close/>
                <a:moveTo>
                  <a:pt x="5848945" y="3683497"/>
                </a:moveTo>
                <a:lnTo>
                  <a:pt x="5848945" y="3690938"/>
                </a:lnTo>
                <a:cubicBezTo>
                  <a:pt x="5853906" y="3690938"/>
                  <a:pt x="5858867" y="3693419"/>
                  <a:pt x="5863828" y="3698379"/>
                </a:cubicBezTo>
                <a:lnTo>
                  <a:pt x="5856387" y="3690938"/>
                </a:lnTo>
                <a:cubicBezTo>
                  <a:pt x="5856387" y="3685977"/>
                  <a:pt x="5853906" y="3683497"/>
                  <a:pt x="5848945" y="3683497"/>
                </a:cubicBezTo>
                <a:close/>
                <a:moveTo>
                  <a:pt x="6182878" y="3679078"/>
                </a:moveTo>
                <a:cubicBezTo>
                  <a:pt x="6181018" y="3678923"/>
                  <a:pt x="6178848" y="3679156"/>
                  <a:pt x="6176367" y="3679776"/>
                </a:cubicBezTo>
                <a:cubicBezTo>
                  <a:pt x="6166445" y="3682257"/>
                  <a:pt x="6156523" y="3683497"/>
                  <a:pt x="6146601" y="3683497"/>
                </a:cubicBezTo>
                <a:lnTo>
                  <a:pt x="6131719" y="3690938"/>
                </a:lnTo>
                <a:lnTo>
                  <a:pt x="6139160" y="3698379"/>
                </a:lnTo>
                <a:cubicBezTo>
                  <a:pt x="6144121" y="3703340"/>
                  <a:pt x="6149081" y="3705821"/>
                  <a:pt x="6154043" y="3705821"/>
                </a:cubicBezTo>
                <a:lnTo>
                  <a:pt x="6154043" y="3698379"/>
                </a:lnTo>
                <a:lnTo>
                  <a:pt x="6154043" y="3690938"/>
                </a:lnTo>
                <a:lnTo>
                  <a:pt x="6161484" y="3698379"/>
                </a:lnTo>
                <a:cubicBezTo>
                  <a:pt x="6166445" y="3698379"/>
                  <a:pt x="6168926" y="3698379"/>
                  <a:pt x="6168926" y="3698379"/>
                </a:cubicBezTo>
                <a:cubicBezTo>
                  <a:pt x="6173887" y="3698379"/>
                  <a:pt x="6176367" y="3700860"/>
                  <a:pt x="6176367" y="3705821"/>
                </a:cubicBezTo>
                <a:lnTo>
                  <a:pt x="6176367" y="3713262"/>
                </a:lnTo>
                <a:cubicBezTo>
                  <a:pt x="6171406" y="3708301"/>
                  <a:pt x="6167685" y="3707061"/>
                  <a:pt x="6165205" y="3709541"/>
                </a:cubicBezTo>
                <a:cubicBezTo>
                  <a:pt x="6162725" y="3712022"/>
                  <a:pt x="6161484" y="3715743"/>
                  <a:pt x="6161484" y="3720704"/>
                </a:cubicBezTo>
                <a:cubicBezTo>
                  <a:pt x="6161484" y="3725664"/>
                  <a:pt x="6168926" y="3733106"/>
                  <a:pt x="6183808" y="3743028"/>
                </a:cubicBezTo>
                <a:cubicBezTo>
                  <a:pt x="6218535" y="3762871"/>
                  <a:pt x="6235898" y="3772793"/>
                  <a:pt x="6235898" y="3772793"/>
                </a:cubicBezTo>
                <a:lnTo>
                  <a:pt x="6250781" y="3765352"/>
                </a:lnTo>
                <a:cubicBezTo>
                  <a:pt x="6250781" y="3770313"/>
                  <a:pt x="6253261" y="3772793"/>
                  <a:pt x="6258222" y="3772793"/>
                </a:cubicBezTo>
                <a:cubicBezTo>
                  <a:pt x="6263184" y="3772793"/>
                  <a:pt x="6265664" y="3774033"/>
                  <a:pt x="6265664" y="3776514"/>
                </a:cubicBezTo>
                <a:cubicBezTo>
                  <a:pt x="6265664" y="3778995"/>
                  <a:pt x="6265664" y="3780235"/>
                  <a:pt x="6265664" y="3780235"/>
                </a:cubicBezTo>
                <a:cubicBezTo>
                  <a:pt x="6265664" y="3780235"/>
                  <a:pt x="6266904" y="3781475"/>
                  <a:pt x="6269385" y="3783956"/>
                </a:cubicBezTo>
                <a:cubicBezTo>
                  <a:pt x="6271865" y="3786436"/>
                  <a:pt x="6273105" y="3787676"/>
                  <a:pt x="6273105" y="3787676"/>
                </a:cubicBezTo>
                <a:lnTo>
                  <a:pt x="6295429" y="3810000"/>
                </a:lnTo>
                <a:lnTo>
                  <a:pt x="6310312" y="3817442"/>
                </a:lnTo>
                <a:cubicBezTo>
                  <a:pt x="6325195" y="3822403"/>
                  <a:pt x="6340078" y="3829844"/>
                  <a:pt x="6354961" y="3839766"/>
                </a:cubicBezTo>
                <a:cubicBezTo>
                  <a:pt x="6364882" y="3844727"/>
                  <a:pt x="6372324" y="3844727"/>
                  <a:pt x="6377285" y="3839766"/>
                </a:cubicBezTo>
                <a:cubicBezTo>
                  <a:pt x="6377285" y="3834805"/>
                  <a:pt x="6378526" y="3832325"/>
                  <a:pt x="6381006" y="3832325"/>
                </a:cubicBezTo>
                <a:cubicBezTo>
                  <a:pt x="6383486" y="3832325"/>
                  <a:pt x="6379765" y="3827364"/>
                  <a:pt x="6369844" y="3817442"/>
                </a:cubicBezTo>
                <a:cubicBezTo>
                  <a:pt x="6349999" y="3797598"/>
                  <a:pt x="6342558" y="3792637"/>
                  <a:pt x="6347519" y="3802559"/>
                </a:cubicBezTo>
                <a:lnTo>
                  <a:pt x="6317754" y="3795118"/>
                </a:lnTo>
                <a:lnTo>
                  <a:pt x="6325195" y="3787676"/>
                </a:lnTo>
                <a:cubicBezTo>
                  <a:pt x="6335117" y="3792637"/>
                  <a:pt x="6341319" y="3793878"/>
                  <a:pt x="6343799" y="3791397"/>
                </a:cubicBezTo>
                <a:cubicBezTo>
                  <a:pt x="6346279" y="3788916"/>
                  <a:pt x="6340078" y="3781475"/>
                  <a:pt x="6325195" y="3769073"/>
                </a:cubicBezTo>
                <a:cubicBezTo>
                  <a:pt x="6310312" y="3756671"/>
                  <a:pt x="6300391" y="3750469"/>
                  <a:pt x="6295429" y="3750469"/>
                </a:cubicBezTo>
                <a:lnTo>
                  <a:pt x="6287988" y="3750469"/>
                </a:lnTo>
                <a:cubicBezTo>
                  <a:pt x="6287988" y="3745508"/>
                  <a:pt x="6287988" y="3743028"/>
                  <a:pt x="6287988" y="3743028"/>
                </a:cubicBezTo>
                <a:lnTo>
                  <a:pt x="6265664" y="3735586"/>
                </a:lnTo>
                <a:cubicBezTo>
                  <a:pt x="6265664" y="3730626"/>
                  <a:pt x="6263184" y="3728145"/>
                  <a:pt x="6258222" y="3728145"/>
                </a:cubicBezTo>
                <a:lnTo>
                  <a:pt x="6250781" y="3720704"/>
                </a:lnTo>
                <a:cubicBezTo>
                  <a:pt x="6245820" y="3720704"/>
                  <a:pt x="6242099" y="3720704"/>
                  <a:pt x="6239619" y="3720704"/>
                </a:cubicBezTo>
                <a:cubicBezTo>
                  <a:pt x="6237139" y="3720704"/>
                  <a:pt x="6235898" y="3719464"/>
                  <a:pt x="6235898" y="3716983"/>
                </a:cubicBezTo>
                <a:cubicBezTo>
                  <a:pt x="6235898" y="3714502"/>
                  <a:pt x="6233418" y="3710782"/>
                  <a:pt x="6228457" y="3705821"/>
                </a:cubicBezTo>
                <a:cubicBezTo>
                  <a:pt x="6223496" y="3700860"/>
                  <a:pt x="6218535" y="3698379"/>
                  <a:pt x="6213574" y="3698379"/>
                </a:cubicBezTo>
                <a:cubicBezTo>
                  <a:pt x="6198691" y="3708301"/>
                  <a:pt x="6191250" y="3705821"/>
                  <a:pt x="6191250" y="3690938"/>
                </a:cubicBezTo>
                <a:cubicBezTo>
                  <a:pt x="6191250" y="3683497"/>
                  <a:pt x="6188459" y="3679543"/>
                  <a:pt x="6182878" y="3679078"/>
                </a:cubicBezTo>
                <a:close/>
                <a:moveTo>
                  <a:pt x="5856387" y="3676055"/>
                </a:moveTo>
                <a:cubicBezTo>
                  <a:pt x="5856387" y="3681016"/>
                  <a:pt x="5860107" y="3684737"/>
                  <a:pt x="5867549" y="3687217"/>
                </a:cubicBezTo>
                <a:cubicBezTo>
                  <a:pt x="5874990" y="3689698"/>
                  <a:pt x="5882431" y="3695899"/>
                  <a:pt x="5889873" y="3705821"/>
                </a:cubicBezTo>
                <a:cubicBezTo>
                  <a:pt x="5897314" y="3715743"/>
                  <a:pt x="5904756" y="3720704"/>
                  <a:pt x="5912197" y="3720704"/>
                </a:cubicBezTo>
                <a:cubicBezTo>
                  <a:pt x="5919638" y="3720704"/>
                  <a:pt x="5923359" y="3723184"/>
                  <a:pt x="5923359" y="3728145"/>
                </a:cubicBezTo>
                <a:lnTo>
                  <a:pt x="5938242" y="3728145"/>
                </a:lnTo>
                <a:cubicBezTo>
                  <a:pt x="5933281" y="3723184"/>
                  <a:pt x="5932041" y="3719464"/>
                  <a:pt x="5934521" y="3716983"/>
                </a:cubicBezTo>
                <a:cubicBezTo>
                  <a:pt x="5937001" y="3714502"/>
                  <a:pt x="5937001" y="3710782"/>
                  <a:pt x="5934521" y="3705821"/>
                </a:cubicBezTo>
                <a:cubicBezTo>
                  <a:pt x="5932041" y="3700860"/>
                  <a:pt x="5930801" y="3698379"/>
                  <a:pt x="5930801" y="3698379"/>
                </a:cubicBezTo>
                <a:lnTo>
                  <a:pt x="5923359" y="3698379"/>
                </a:lnTo>
                <a:cubicBezTo>
                  <a:pt x="5918398" y="3693419"/>
                  <a:pt x="5915918" y="3690938"/>
                  <a:pt x="5915918" y="3690938"/>
                </a:cubicBezTo>
                <a:cubicBezTo>
                  <a:pt x="5915918" y="3690938"/>
                  <a:pt x="5913438" y="3690938"/>
                  <a:pt x="5908476" y="3690938"/>
                </a:cubicBezTo>
                <a:cubicBezTo>
                  <a:pt x="5908476" y="3695899"/>
                  <a:pt x="5905996" y="3695899"/>
                  <a:pt x="5901035" y="3690938"/>
                </a:cubicBezTo>
                <a:close/>
                <a:moveTo>
                  <a:pt x="5815459" y="3676055"/>
                </a:moveTo>
                <a:cubicBezTo>
                  <a:pt x="5812979" y="3676055"/>
                  <a:pt x="5811738" y="3677295"/>
                  <a:pt x="5811738" y="3679776"/>
                </a:cubicBezTo>
                <a:cubicBezTo>
                  <a:pt x="5811738" y="3682257"/>
                  <a:pt x="5814218" y="3683497"/>
                  <a:pt x="5819179" y="3683497"/>
                </a:cubicBezTo>
                <a:cubicBezTo>
                  <a:pt x="5819179" y="3678536"/>
                  <a:pt x="5817939" y="3676055"/>
                  <a:pt x="5815459" y="3676055"/>
                </a:cubicBezTo>
                <a:close/>
                <a:moveTo>
                  <a:pt x="5938242" y="3668614"/>
                </a:moveTo>
                <a:lnTo>
                  <a:pt x="5938242" y="3676055"/>
                </a:lnTo>
                <a:lnTo>
                  <a:pt x="5945683" y="3676055"/>
                </a:lnTo>
                <a:cubicBezTo>
                  <a:pt x="5940722" y="3671094"/>
                  <a:pt x="5938242" y="3668614"/>
                  <a:pt x="5938242" y="3668614"/>
                </a:cubicBezTo>
                <a:close/>
                <a:moveTo>
                  <a:pt x="5915918" y="3661172"/>
                </a:moveTo>
                <a:cubicBezTo>
                  <a:pt x="5915918" y="3661172"/>
                  <a:pt x="5915918" y="3662412"/>
                  <a:pt x="5915918" y="3664893"/>
                </a:cubicBezTo>
                <a:cubicBezTo>
                  <a:pt x="5915918" y="3667374"/>
                  <a:pt x="5918398" y="3668614"/>
                  <a:pt x="5923359" y="3668614"/>
                </a:cubicBezTo>
                <a:cubicBezTo>
                  <a:pt x="5923359" y="3663653"/>
                  <a:pt x="5922119" y="3661172"/>
                  <a:pt x="5919638" y="3661172"/>
                </a:cubicBezTo>
                <a:cubicBezTo>
                  <a:pt x="5917158" y="3661172"/>
                  <a:pt x="5915918" y="3661172"/>
                  <a:pt x="5915918" y="3661172"/>
                </a:cubicBezTo>
                <a:close/>
                <a:moveTo>
                  <a:pt x="5796855" y="3661172"/>
                </a:moveTo>
                <a:cubicBezTo>
                  <a:pt x="5796855" y="3661172"/>
                  <a:pt x="5794375" y="3663653"/>
                  <a:pt x="5789414" y="3668614"/>
                </a:cubicBezTo>
                <a:cubicBezTo>
                  <a:pt x="5789414" y="3668614"/>
                  <a:pt x="5791894" y="3668614"/>
                  <a:pt x="5796855" y="3668614"/>
                </a:cubicBezTo>
                <a:lnTo>
                  <a:pt x="5804297" y="3668614"/>
                </a:lnTo>
                <a:cubicBezTo>
                  <a:pt x="5804297" y="3663653"/>
                  <a:pt x="5801817" y="3661172"/>
                  <a:pt x="5796855" y="3661172"/>
                </a:cubicBezTo>
                <a:close/>
                <a:moveTo>
                  <a:pt x="5915918" y="3646290"/>
                </a:moveTo>
                <a:cubicBezTo>
                  <a:pt x="5915918" y="3651250"/>
                  <a:pt x="5917158" y="3653731"/>
                  <a:pt x="5919638" y="3653731"/>
                </a:cubicBezTo>
                <a:cubicBezTo>
                  <a:pt x="5922119" y="3653731"/>
                  <a:pt x="5923359" y="3652491"/>
                  <a:pt x="5923359" y="3650010"/>
                </a:cubicBezTo>
                <a:cubicBezTo>
                  <a:pt x="5923359" y="3647530"/>
                  <a:pt x="5920879" y="3646290"/>
                  <a:pt x="5915918" y="3646290"/>
                </a:cubicBezTo>
                <a:close/>
                <a:moveTo>
                  <a:pt x="5768019" y="3640708"/>
                </a:moveTo>
                <a:cubicBezTo>
                  <a:pt x="5766159" y="3640708"/>
                  <a:pt x="5764609" y="3641329"/>
                  <a:pt x="5763369" y="3642569"/>
                </a:cubicBezTo>
                <a:cubicBezTo>
                  <a:pt x="5760889" y="3645049"/>
                  <a:pt x="5767090" y="3648770"/>
                  <a:pt x="5781972" y="3653731"/>
                </a:cubicBezTo>
                <a:cubicBezTo>
                  <a:pt x="5781972" y="3648770"/>
                  <a:pt x="5781972" y="3646290"/>
                  <a:pt x="5781972" y="3646290"/>
                </a:cubicBezTo>
                <a:cubicBezTo>
                  <a:pt x="5781972" y="3646290"/>
                  <a:pt x="5779492" y="3645049"/>
                  <a:pt x="5774531" y="3642569"/>
                </a:cubicBezTo>
                <a:cubicBezTo>
                  <a:pt x="5772050" y="3641329"/>
                  <a:pt x="5769880" y="3640708"/>
                  <a:pt x="5768019" y="3640708"/>
                </a:cubicBezTo>
                <a:close/>
                <a:moveTo>
                  <a:pt x="5744765" y="3631407"/>
                </a:moveTo>
                <a:cubicBezTo>
                  <a:pt x="5744765" y="3636367"/>
                  <a:pt x="5746006" y="3638848"/>
                  <a:pt x="5748486" y="3638848"/>
                </a:cubicBezTo>
                <a:cubicBezTo>
                  <a:pt x="5750966" y="3638848"/>
                  <a:pt x="5752207" y="3638848"/>
                  <a:pt x="5752207" y="3638848"/>
                </a:cubicBezTo>
                <a:lnTo>
                  <a:pt x="5759648" y="3638848"/>
                </a:lnTo>
                <a:cubicBezTo>
                  <a:pt x="5759648" y="3633887"/>
                  <a:pt x="5758408" y="3631407"/>
                  <a:pt x="5755928" y="3631407"/>
                </a:cubicBezTo>
                <a:cubicBezTo>
                  <a:pt x="5753447" y="3631407"/>
                  <a:pt x="5749727" y="3631407"/>
                  <a:pt x="5744765" y="3631407"/>
                </a:cubicBezTo>
                <a:close/>
                <a:moveTo>
                  <a:pt x="5729883" y="3601641"/>
                </a:moveTo>
                <a:cubicBezTo>
                  <a:pt x="5724921" y="3601641"/>
                  <a:pt x="5724921" y="3604122"/>
                  <a:pt x="5729883" y="3609083"/>
                </a:cubicBezTo>
                <a:lnTo>
                  <a:pt x="5737324" y="3609083"/>
                </a:lnTo>
                <a:cubicBezTo>
                  <a:pt x="5737324" y="3604122"/>
                  <a:pt x="5734844" y="3601641"/>
                  <a:pt x="5729883" y="3601641"/>
                </a:cubicBezTo>
                <a:close/>
                <a:moveTo>
                  <a:pt x="2846338" y="3542110"/>
                </a:moveTo>
                <a:cubicBezTo>
                  <a:pt x="2843857" y="3542110"/>
                  <a:pt x="2842617" y="3544591"/>
                  <a:pt x="2842617" y="3549551"/>
                </a:cubicBezTo>
                <a:cubicBezTo>
                  <a:pt x="2847578" y="3549551"/>
                  <a:pt x="2850059" y="3548311"/>
                  <a:pt x="2850059" y="3545831"/>
                </a:cubicBezTo>
                <a:cubicBezTo>
                  <a:pt x="2850059" y="3543350"/>
                  <a:pt x="2848819" y="3542110"/>
                  <a:pt x="2846338" y="3542110"/>
                </a:cubicBezTo>
                <a:close/>
                <a:moveTo>
                  <a:pt x="2835176" y="3519786"/>
                </a:moveTo>
                <a:cubicBezTo>
                  <a:pt x="2840136" y="3524746"/>
                  <a:pt x="2842617" y="3527227"/>
                  <a:pt x="2842617" y="3527227"/>
                </a:cubicBezTo>
                <a:lnTo>
                  <a:pt x="2850059" y="3527227"/>
                </a:lnTo>
                <a:lnTo>
                  <a:pt x="2842617" y="3519786"/>
                </a:lnTo>
                <a:close/>
                <a:moveTo>
                  <a:pt x="2858430" y="3500252"/>
                </a:moveTo>
                <a:cubicBezTo>
                  <a:pt x="2856570" y="3499632"/>
                  <a:pt x="2855020" y="3499942"/>
                  <a:pt x="2853779" y="3501182"/>
                </a:cubicBezTo>
                <a:cubicBezTo>
                  <a:pt x="2851299" y="3503663"/>
                  <a:pt x="2847578" y="3504903"/>
                  <a:pt x="2842617" y="3504903"/>
                </a:cubicBezTo>
                <a:cubicBezTo>
                  <a:pt x="2842617" y="3504903"/>
                  <a:pt x="2846338" y="3506143"/>
                  <a:pt x="2853779" y="3508624"/>
                </a:cubicBezTo>
                <a:cubicBezTo>
                  <a:pt x="2861221" y="3511104"/>
                  <a:pt x="2864942" y="3512344"/>
                  <a:pt x="2864942" y="3512344"/>
                </a:cubicBezTo>
                <a:lnTo>
                  <a:pt x="2864942" y="3504903"/>
                </a:lnTo>
                <a:cubicBezTo>
                  <a:pt x="2862461" y="3502423"/>
                  <a:pt x="2860291" y="3500872"/>
                  <a:pt x="2858430" y="3500252"/>
                </a:cubicBezTo>
                <a:close/>
                <a:moveTo>
                  <a:pt x="2745879" y="3437930"/>
                </a:moveTo>
                <a:cubicBezTo>
                  <a:pt x="2745879" y="3437930"/>
                  <a:pt x="2745879" y="3440411"/>
                  <a:pt x="2745879" y="3445372"/>
                </a:cubicBezTo>
                <a:cubicBezTo>
                  <a:pt x="2750840" y="3445372"/>
                  <a:pt x="2753320" y="3445372"/>
                  <a:pt x="2753320" y="3445372"/>
                </a:cubicBezTo>
                <a:close/>
                <a:moveTo>
                  <a:pt x="2753320" y="3430489"/>
                </a:moveTo>
                <a:lnTo>
                  <a:pt x="2760762" y="3445372"/>
                </a:lnTo>
                <a:cubicBezTo>
                  <a:pt x="2765722" y="3445372"/>
                  <a:pt x="2768203" y="3444132"/>
                  <a:pt x="2768203" y="3441651"/>
                </a:cubicBezTo>
                <a:cubicBezTo>
                  <a:pt x="2768203" y="3439170"/>
                  <a:pt x="2765722" y="3436690"/>
                  <a:pt x="2760762" y="3434209"/>
                </a:cubicBezTo>
                <a:cubicBezTo>
                  <a:pt x="2755801" y="3431729"/>
                  <a:pt x="2753320" y="3430489"/>
                  <a:pt x="2753320" y="3430489"/>
                </a:cubicBezTo>
                <a:close/>
                <a:moveTo>
                  <a:pt x="6064746" y="3393282"/>
                </a:moveTo>
                <a:lnTo>
                  <a:pt x="6072187" y="3393282"/>
                </a:lnTo>
                <a:lnTo>
                  <a:pt x="6072187" y="3400723"/>
                </a:lnTo>
                <a:close/>
                <a:moveTo>
                  <a:pt x="6198691" y="3370958"/>
                </a:moveTo>
                <a:lnTo>
                  <a:pt x="6198691" y="3378399"/>
                </a:lnTo>
                <a:cubicBezTo>
                  <a:pt x="6198691" y="3403204"/>
                  <a:pt x="6193730" y="3415606"/>
                  <a:pt x="6183808" y="3415606"/>
                </a:cubicBezTo>
                <a:cubicBezTo>
                  <a:pt x="6183808" y="3415606"/>
                  <a:pt x="6183808" y="3411885"/>
                  <a:pt x="6183808" y="3404444"/>
                </a:cubicBezTo>
                <a:cubicBezTo>
                  <a:pt x="6183808" y="3397002"/>
                  <a:pt x="6181328" y="3390801"/>
                  <a:pt x="6176367" y="3385840"/>
                </a:cubicBezTo>
                <a:cubicBezTo>
                  <a:pt x="6171406" y="3380880"/>
                  <a:pt x="6172646" y="3378399"/>
                  <a:pt x="6180088" y="3378399"/>
                </a:cubicBezTo>
                <a:cubicBezTo>
                  <a:pt x="6187529" y="3378399"/>
                  <a:pt x="6193730" y="3375918"/>
                  <a:pt x="6198691" y="3370958"/>
                </a:cubicBezTo>
                <a:close/>
                <a:moveTo>
                  <a:pt x="2567285" y="3363516"/>
                </a:moveTo>
                <a:lnTo>
                  <a:pt x="2559844" y="3370958"/>
                </a:lnTo>
                <a:cubicBezTo>
                  <a:pt x="2559844" y="3370958"/>
                  <a:pt x="2564804" y="3370958"/>
                  <a:pt x="2574727" y="3370958"/>
                </a:cubicBezTo>
                <a:close/>
                <a:moveTo>
                  <a:pt x="2650071" y="3358865"/>
                </a:moveTo>
                <a:cubicBezTo>
                  <a:pt x="2648211" y="3358245"/>
                  <a:pt x="2646660" y="3358555"/>
                  <a:pt x="2645420" y="3359795"/>
                </a:cubicBezTo>
                <a:cubicBezTo>
                  <a:pt x="2642939" y="3362276"/>
                  <a:pt x="2641699" y="3364756"/>
                  <a:pt x="2641699" y="3367237"/>
                </a:cubicBezTo>
                <a:cubicBezTo>
                  <a:pt x="2641699" y="3369717"/>
                  <a:pt x="2644180" y="3370958"/>
                  <a:pt x="2649141" y="3370958"/>
                </a:cubicBezTo>
                <a:cubicBezTo>
                  <a:pt x="2649141" y="3370958"/>
                  <a:pt x="2651621" y="3370958"/>
                  <a:pt x="2656582" y="3370958"/>
                </a:cubicBezTo>
                <a:cubicBezTo>
                  <a:pt x="2661543" y="3375918"/>
                  <a:pt x="2664023" y="3377159"/>
                  <a:pt x="2664023" y="3374678"/>
                </a:cubicBezTo>
                <a:cubicBezTo>
                  <a:pt x="2664023" y="3372198"/>
                  <a:pt x="2664023" y="3370958"/>
                  <a:pt x="2664023" y="3370958"/>
                </a:cubicBezTo>
                <a:lnTo>
                  <a:pt x="2656582" y="3363516"/>
                </a:lnTo>
                <a:cubicBezTo>
                  <a:pt x="2654102" y="3361036"/>
                  <a:pt x="2651931" y="3359486"/>
                  <a:pt x="2650071" y="3358865"/>
                </a:cubicBezTo>
                <a:close/>
                <a:moveTo>
                  <a:pt x="6009866" y="3354214"/>
                </a:moveTo>
                <a:cubicBezTo>
                  <a:pt x="6008005" y="3354214"/>
                  <a:pt x="6006455" y="3354835"/>
                  <a:pt x="6005215" y="3356075"/>
                </a:cubicBezTo>
                <a:lnTo>
                  <a:pt x="6012656" y="3370958"/>
                </a:lnTo>
                <a:lnTo>
                  <a:pt x="6034980" y="3385840"/>
                </a:lnTo>
                <a:lnTo>
                  <a:pt x="6034980" y="3370958"/>
                </a:lnTo>
                <a:cubicBezTo>
                  <a:pt x="6023818" y="3359795"/>
                  <a:pt x="6015447" y="3354214"/>
                  <a:pt x="6009866" y="3354214"/>
                </a:cubicBezTo>
                <a:close/>
                <a:moveTo>
                  <a:pt x="6176367" y="3341192"/>
                </a:moveTo>
                <a:lnTo>
                  <a:pt x="6183808" y="3348633"/>
                </a:lnTo>
                <a:lnTo>
                  <a:pt x="6183808" y="3356075"/>
                </a:lnTo>
                <a:lnTo>
                  <a:pt x="6176367" y="3356075"/>
                </a:lnTo>
                <a:cubicBezTo>
                  <a:pt x="6171406" y="3356075"/>
                  <a:pt x="6168926" y="3353594"/>
                  <a:pt x="6168926" y="3348633"/>
                </a:cubicBezTo>
                <a:close/>
                <a:moveTo>
                  <a:pt x="6042422" y="3333750"/>
                </a:moveTo>
                <a:cubicBezTo>
                  <a:pt x="6047383" y="3333750"/>
                  <a:pt x="6049863" y="3334991"/>
                  <a:pt x="6049863" y="3337471"/>
                </a:cubicBezTo>
                <a:cubicBezTo>
                  <a:pt x="6049863" y="3339952"/>
                  <a:pt x="6047383" y="3341192"/>
                  <a:pt x="6042422" y="3341192"/>
                </a:cubicBezTo>
                <a:cubicBezTo>
                  <a:pt x="6042422" y="3341192"/>
                  <a:pt x="6042422" y="3339952"/>
                  <a:pt x="6042422" y="3337471"/>
                </a:cubicBezTo>
                <a:cubicBezTo>
                  <a:pt x="6042422" y="3334991"/>
                  <a:pt x="6042422" y="3333750"/>
                  <a:pt x="6042422" y="3333750"/>
                </a:cubicBezTo>
                <a:close/>
                <a:moveTo>
                  <a:pt x="6183808" y="3318868"/>
                </a:moveTo>
                <a:cubicBezTo>
                  <a:pt x="6183808" y="3318868"/>
                  <a:pt x="6183808" y="3320108"/>
                  <a:pt x="6183808" y="3322588"/>
                </a:cubicBezTo>
                <a:cubicBezTo>
                  <a:pt x="6183808" y="3325069"/>
                  <a:pt x="6182568" y="3326309"/>
                  <a:pt x="6180088" y="3326309"/>
                </a:cubicBezTo>
                <a:cubicBezTo>
                  <a:pt x="6177608" y="3326309"/>
                  <a:pt x="6176367" y="3325069"/>
                  <a:pt x="6176367" y="3322588"/>
                </a:cubicBezTo>
                <a:cubicBezTo>
                  <a:pt x="6176367" y="3320108"/>
                  <a:pt x="6178847" y="3318868"/>
                  <a:pt x="6183808" y="3318868"/>
                </a:cubicBezTo>
                <a:close/>
                <a:moveTo>
                  <a:pt x="2537519" y="3318868"/>
                </a:moveTo>
                <a:cubicBezTo>
                  <a:pt x="2537519" y="3323828"/>
                  <a:pt x="2540000" y="3326309"/>
                  <a:pt x="2544961" y="3326309"/>
                </a:cubicBezTo>
                <a:cubicBezTo>
                  <a:pt x="2549922" y="3326309"/>
                  <a:pt x="2552403" y="3323828"/>
                  <a:pt x="2552403" y="3318868"/>
                </a:cubicBezTo>
                <a:cubicBezTo>
                  <a:pt x="2547442" y="3318868"/>
                  <a:pt x="2544961" y="3318868"/>
                  <a:pt x="2544961" y="3318868"/>
                </a:cubicBezTo>
                <a:cubicBezTo>
                  <a:pt x="2544961" y="3318868"/>
                  <a:pt x="2542480" y="3318868"/>
                  <a:pt x="2537519" y="3318868"/>
                </a:cubicBezTo>
                <a:close/>
                <a:moveTo>
                  <a:pt x="6094512" y="3296543"/>
                </a:moveTo>
                <a:lnTo>
                  <a:pt x="6101953" y="3303985"/>
                </a:lnTo>
                <a:lnTo>
                  <a:pt x="6109394" y="3318868"/>
                </a:lnTo>
                <a:lnTo>
                  <a:pt x="6116836" y="3326309"/>
                </a:lnTo>
                <a:lnTo>
                  <a:pt x="6109394" y="3333750"/>
                </a:lnTo>
                <a:cubicBezTo>
                  <a:pt x="6104433" y="3338711"/>
                  <a:pt x="6100712" y="3342432"/>
                  <a:pt x="6098232" y="3344913"/>
                </a:cubicBezTo>
                <a:cubicBezTo>
                  <a:pt x="6095752" y="3347393"/>
                  <a:pt x="6092031" y="3351114"/>
                  <a:pt x="6087070" y="3356075"/>
                </a:cubicBezTo>
                <a:cubicBezTo>
                  <a:pt x="6082109" y="3365997"/>
                  <a:pt x="6077149" y="3368477"/>
                  <a:pt x="6072187" y="3363516"/>
                </a:cubicBezTo>
                <a:lnTo>
                  <a:pt x="6072187" y="3356075"/>
                </a:lnTo>
                <a:cubicBezTo>
                  <a:pt x="6077149" y="3346153"/>
                  <a:pt x="6077149" y="3338711"/>
                  <a:pt x="6072187" y="3333750"/>
                </a:cubicBezTo>
                <a:lnTo>
                  <a:pt x="6049863" y="3318868"/>
                </a:lnTo>
                <a:cubicBezTo>
                  <a:pt x="6044902" y="3318868"/>
                  <a:pt x="6039942" y="3316387"/>
                  <a:pt x="6034980" y="3311426"/>
                </a:cubicBezTo>
                <a:lnTo>
                  <a:pt x="6042422" y="3311426"/>
                </a:lnTo>
                <a:cubicBezTo>
                  <a:pt x="6052343" y="3311426"/>
                  <a:pt x="6057304" y="3308946"/>
                  <a:pt x="6057304" y="3303985"/>
                </a:cubicBezTo>
                <a:cubicBezTo>
                  <a:pt x="6057304" y="3299024"/>
                  <a:pt x="6059785" y="3297783"/>
                  <a:pt x="6064746" y="3300264"/>
                </a:cubicBezTo>
                <a:cubicBezTo>
                  <a:pt x="6069707" y="3302745"/>
                  <a:pt x="6073428" y="3302745"/>
                  <a:pt x="6075908" y="3300264"/>
                </a:cubicBezTo>
                <a:cubicBezTo>
                  <a:pt x="6078388" y="3297783"/>
                  <a:pt x="6082109" y="3299024"/>
                  <a:pt x="6087070" y="3303985"/>
                </a:cubicBezTo>
                <a:close/>
                <a:moveTo>
                  <a:pt x="2422178" y="3296543"/>
                </a:moveTo>
                <a:cubicBezTo>
                  <a:pt x="2419697" y="3296543"/>
                  <a:pt x="2418457" y="3297783"/>
                  <a:pt x="2418457" y="3300264"/>
                </a:cubicBezTo>
                <a:cubicBezTo>
                  <a:pt x="2418457" y="3302745"/>
                  <a:pt x="2420938" y="3303985"/>
                  <a:pt x="2425898" y="3303985"/>
                </a:cubicBezTo>
                <a:cubicBezTo>
                  <a:pt x="2425898" y="3299024"/>
                  <a:pt x="2424658" y="3296543"/>
                  <a:pt x="2422178" y="3296543"/>
                </a:cubicBezTo>
                <a:close/>
                <a:moveTo>
                  <a:pt x="2470547" y="3289102"/>
                </a:moveTo>
                <a:cubicBezTo>
                  <a:pt x="2470547" y="3289102"/>
                  <a:pt x="2470547" y="3291583"/>
                  <a:pt x="2470547" y="3296543"/>
                </a:cubicBezTo>
                <a:lnTo>
                  <a:pt x="2485430" y="3296543"/>
                </a:lnTo>
                <a:cubicBezTo>
                  <a:pt x="2485430" y="3291583"/>
                  <a:pt x="2482949" y="3289102"/>
                  <a:pt x="2477988" y="3289102"/>
                </a:cubicBezTo>
                <a:cubicBezTo>
                  <a:pt x="2473028" y="3289102"/>
                  <a:pt x="2470547" y="3289102"/>
                  <a:pt x="2470547" y="3289102"/>
                </a:cubicBezTo>
                <a:close/>
                <a:moveTo>
                  <a:pt x="2299395" y="3289102"/>
                </a:moveTo>
                <a:lnTo>
                  <a:pt x="2314277" y="3296543"/>
                </a:lnTo>
                <a:cubicBezTo>
                  <a:pt x="2324200" y="3311426"/>
                  <a:pt x="2326679" y="3318868"/>
                  <a:pt x="2321719" y="3318868"/>
                </a:cubicBezTo>
                <a:lnTo>
                  <a:pt x="2314277" y="3303985"/>
                </a:lnTo>
                <a:cubicBezTo>
                  <a:pt x="2314277" y="3303985"/>
                  <a:pt x="2311797" y="3301504"/>
                  <a:pt x="2306836" y="3296543"/>
                </a:cubicBezTo>
                <a:cubicBezTo>
                  <a:pt x="2301875" y="3296543"/>
                  <a:pt x="2299395" y="3294063"/>
                  <a:pt x="2299395" y="3289102"/>
                </a:cubicBezTo>
                <a:close/>
                <a:moveTo>
                  <a:pt x="2463105" y="3281661"/>
                </a:moveTo>
                <a:cubicBezTo>
                  <a:pt x="2458145" y="3281661"/>
                  <a:pt x="2455664" y="3282901"/>
                  <a:pt x="2455664" y="3285381"/>
                </a:cubicBezTo>
                <a:cubicBezTo>
                  <a:pt x="2455664" y="3287862"/>
                  <a:pt x="2455664" y="3289102"/>
                  <a:pt x="2455664" y="3289102"/>
                </a:cubicBezTo>
                <a:close/>
                <a:moveTo>
                  <a:pt x="2433340" y="3281661"/>
                </a:moveTo>
                <a:cubicBezTo>
                  <a:pt x="2428379" y="3281661"/>
                  <a:pt x="2425898" y="3282901"/>
                  <a:pt x="2425898" y="3285381"/>
                </a:cubicBezTo>
                <a:cubicBezTo>
                  <a:pt x="2425898" y="3287862"/>
                  <a:pt x="2425898" y="3289102"/>
                  <a:pt x="2425898" y="3289102"/>
                </a:cubicBezTo>
                <a:cubicBezTo>
                  <a:pt x="2430859" y="3289102"/>
                  <a:pt x="2433340" y="3289102"/>
                  <a:pt x="2433340" y="3289102"/>
                </a:cubicBezTo>
                <a:cubicBezTo>
                  <a:pt x="2433340" y="3289102"/>
                  <a:pt x="2433340" y="3286621"/>
                  <a:pt x="2433340" y="3281661"/>
                </a:cubicBezTo>
                <a:close/>
                <a:moveTo>
                  <a:pt x="6012656" y="3266778"/>
                </a:moveTo>
                <a:lnTo>
                  <a:pt x="6027539" y="3266778"/>
                </a:lnTo>
                <a:cubicBezTo>
                  <a:pt x="6037460" y="3271739"/>
                  <a:pt x="6042422" y="3274219"/>
                  <a:pt x="6042422" y="3274219"/>
                </a:cubicBezTo>
                <a:lnTo>
                  <a:pt x="6027539" y="3274219"/>
                </a:lnTo>
                <a:lnTo>
                  <a:pt x="6020097" y="3274219"/>
                </a:lnTo>
                <a:cubicBezTo>
                  <a:pt x="6015136" y="3269258"/>
                  <a:pt x="6012656" y="3266778"/>
                  <a:pt x="6012656" y="3266778"/>
                </a:cubicBezTo>
                <a:close/>
                <a:moveTo>
                  <a:pt x="6012656" y="3246314"/>
                </a:moveTo>
                <a:cubicBezTo>
                  <a:pt x="6013896" y="3246314"/>
                  <a:pt x="6015137" y="3246934"/>
                  <a:pt x="6016377" y="3248174"/>
                </a:cubicBezTo>
                <a:cubicBezTo>
                  <a:pt x="6018857" y="3250655"/>
                  <a:pt x="6020097" y="3251895"/>
                  <a:pt x="6020097" y="3251895"/>
                </a:cubicBezTo>
                <a:lnTo>
                  <a:pt x="6012656" y="3251895"/>
                </a:lnTo>
                <a:cubicBezTo>
                  <a:pt x="6007695" y="3251895"/>
                  <a:pt x="6006455" y="3250655"/>
                  <a:pt x="6008935" y="3248174"/>
                </a:cubicBezTo>
                <a:cubicBezTo>
                  <a:pt x="6010175" y="3246934"/>
                  <a:pt x="6011415" y="3246314"/>
                  <a:pt x="6012656" y="3246314"/>
                </a:cubicBezTo>
                <a:close/>
                <a:moveTo>
                  <a:pt x="2324974" y="3227245"/>
                </a:moveTo>
                <a:cubicBezTo>
                  <a:pt x="2324044" y="3227556"/>
                  <a:pt x="2322959" y="3228331"/>
                  <a:pt x="2321719" y="3229571"/>
                </a:cubicBezTo>
                <a:cubicBezTo>
                  <a:pt x="2316758" y="3229571"/>
                  <a:pt x="2315518" y="3230811"/>
                  <a:pt x="2317998" y="3233291"/>
                </a:cubicBezTo>
                <a:cubicBezTo>
                  <a:pt x="2320479" y="3235772"/>
                  <a:pt x="2322959" y="3237012"/>
                  <a:pt x="2325440" y="3237012"/>
                </a:cubicBezTo>
                <a:cubicBezTo>
                  <a:pt x="2327920" y="3237012"/>
                  <a:pt x="2329160" y="3237012"/>
                  <a:pt x="2329160" y="3237012"/>
                </a:cubicBezTo>
                <a:cubicBezTo>
                  <a:pt x="2329160" y="3229571"/>
                  <a:pt x="2327765" y="3226315"/>
                  <a:pt x="2324974" y="3227245"/>
                </a:cubicBezTo>
                <a:close/>
                <a:moveTo>
                  <a:pt x="1945928" y="3226780"/>
                </a:moveTo>
                <a:cubicBezTo>
                  <a:pt x="1948408" y="3227401"/>
                  <a:pt x="1952129" y="3229571"/>
                  <a:pt x="1957090" y="3233291"/>
                </a:cubicBezTo>
                <a:cubicBezTo>
                  <a:pt x="1967012" y="3240733"/>
                  <a:pt x="1974454" y="3243214"/>
                  <a:pt x="1979414" y="3240733"/>
                </a:cubicBezTo>
                <a:cubicBezTo>
                  <a:pt x="1984375" y="3238252"/>
                  <a:pt x="1994297" y="3239493"/>
                  <a:pt x="2009180" y="3244454"/>
                </a:cubicBezTo>
                <a:cubicBezTo>
                  <a:pt x="2024063" y="3249414"/>
                  <a:pt x="2032744" y="3253135"/>
                  <a:pt x="2035225" y="3255616"/>
                </a:cubicBezTo>
                <a:cubicBezTo>
                  <a:pt x="2037705" y="3258096"/>
                  <a:pt x="2041426" y="3259336"/>
                  <a:pt x="2046387" y="3259336"/>
                </a:cubicBezTo>
                <a:cubicBezTo>
                  <a:pt x="2051348" y="3259336"/>
                  <a:pt x="2057549" y="3261817"/>
                  <a:pt x="2064991" y="3266778"/>
                </a:cubicBezTo>
                <a:cubicBezTo>
                  <a:pt x="2072432" y="3271739"/>
                  <a:pt x="2077393" y="3274219"/>
                  <a:pt x="2079873" y="3274219"/>
                </a:cubicBezTo>
                <a:cubicBezTo>
                  <a:pt x="2082354" y="3274219"/>
                  <a:pt x="2086075" y="3275459"/>
                  <a:pt x="2091035" y="3277940"/>
                </a:cubicBezTo>
                <a:cubicBezTo>
                  <a:pt x="2095996" y="3280421"/>
                  <a:pt x="2103438" y="3281661"/>
                  <a:pt x="2113360" y="3281661"/>
                </a:cubicBezTo>
                <a:cubicBezTo>
                  <a:pt x="2143125" y="3281661"/>
                  <a:pt x="2160489" y="3289102"/>
                  <a:pt x="2165449" y="3303985"/>
                </a:cubicBezTo>
                <a:cubicBezTo>
                  <a:pt x="2165449" y="3308946"/>
                  <a:pt x="2167930" y="3311426"/>
                  <a:pt x="2172891" y="3311426"/>
                </a:cubicBezTo>
                <a:lnTo>
                  <a:pt x="2150567" y="3303985"/>
                </a:lnTo>
                <a:cubicBezTo>
                  <a:pt x="2140645" y="3303985"/>
                  <a:pt x="2133203" y="3303985"/>
                  <a:pt x="2128243" y="3303985"/>
                </a:cubicBezTo>
                <a:lnTo>
                  <a:pt x="2098477" y="3289102"/>
                </a:lnTo>
                <a:cubicBezTo>
                  <a:pt x="2078633" y="3284141"/>
                  <a:pt x="2067471" y="3279180"/>
                  <a:pt x="2064991" y="3274219"/>
                </a:cubicBezTo>
                <a:cubicBezTo>
                  <a:pt x="2062510" y="3269258"/>
                  <a:pt x="2058789" y="3266778"/>
                  <a:pt x="2053828" y="3266778"/>
                </a:cubicBezTo>
                <a:cubicBezTo>
                  <a:pt x="2048867" y="3266778"/>
                  <a:pt x="2043906" y="3266778"/>
                  <a:pt x="2038946" y="3266778"/>
                </a:cubicBezTo>
                <a:cubicBezTo>
                  <a:pt x="2038946" y="3266778"/>
                  <a:pt x="2037705" y="3265538"/>
                  <a:pt x="2035225" y="3263057"/>
                </a:cubicBezTo>
                <a:cubicBezTo>
                  <a:pt x="2032744" y="3260576"/>
                  <a:pt x="2029023" y="3259336"/>
                  <a:pt x="2024063" y="3259336"/>
                </a:cubicBezTo>
                <a:cubicBezTo>
                  <a:pt x="2019102" y="3259336"/>
                  <a:pt x="2015381" y="3259336"/>
                  <a:pt x="2012901" y="3259336"/>
                </a:cubicBezTo>
                <a:cubicBezTo>
                  <a:pt x="2010420" y="3259336"/>
                  <a:pt x="2006699" y="3256856"/>
                  <a:pt x="2001739" y="3251895"/>
                </a:cubicBezTo>
                <a:cubicBezTo>
                  <a:pt x="1996778" y="3251895"/>
                  <a:pt x="1993057" y="3251895"/>
                  <a:pt x="1990576" y="3251895"/>
                </a:cubicBezTo>
                <a:cubicBezTo>
                  <a:pt x="1988096" y="3251895"/>
                  <a:pt x="1985615" y="3250655"/>
                  <a:pt x="1983135" y="3248174"/>
                </a:cubicBezTo>
                <a:cubicBezTo>
                  <a:pt x="1980655" y="3245694"/>
                  <a:pt x="1979414" y="3244454"/>
                  <a:pt x="1979414" y="3244454"/>
                </a:cubicBezTo>
                <a:lnTo>
                  <a:pt x="1957090" y="3244454"/>
                </a:lnTo>
                <a:cubicBezTo>
                  <a:pt x="1947168" y="3239493"/>
                  <a:pt x="1942207" y="3234532"/>
                  <a:pt x="1942207" y="3229571"/>
                </a:cubicBezTo>
                <a:cubicBezTo>
                  <a:pt x="1942207" y="3227091"/>
                  <a:pt x="1943447" y="3226161"/>
                  <a:pt x="1945928" y="3226780"/>
                </a:cubicBezTo>
                <a:close/>
                <a:moveTo>
                  <a:pt x="1838027" y="3222129"/>
                </a:moveTo>
                <a:lnTo>
                  <a:pt x="1860352" y="3229571"/>
                </a:lnTo>
                <a:cubicBezTo>
                  <a:pt x="1875235" y="3239493"/>
                  <a:pt x="1882676" y="3244454"/>
                  <a:pt x="1882676" y="3244454"/>
                </a:cubicBezTo>
                <a:lnTo>
                  <a:pt x="1905000" y="3251895"/>
                </a:lnTo>
                <a:lnTo>
                  <a:pt x="1912442" y="3259336"/>
                </a:lnTo>
                <a:cubicBezTo>
                  <a:pt x="1907481" y="3259336"/>
                  <a:pt x="1900039" y="3256856"/>
                  <a:pt x="1890117" y="3251895"/>
                </a:cubicBezTo>
                <a:lnTo>
                  <a:pt x="1845469" y="3237012"/>
                </a:lnTo>
                <a:close/>
                <a:moveTo>
                  <a:pt x="2277071" y="3214688"/>
                </a:moveTo>
                <a:cubicBezTo>
                  <a:pt x="2277071" y="3219649"/>
                  <a:pt x="2278311" y="3222129"/>
                  <a:pt x="2280791" y="3222129"/>
                </a:cubicBezTo>
                <a:cubicBezTo>
                  <a:pt x="2283272" y="3222129"/>
                  <a:pt x="2284512" y="3222129"/>
                  <a:pt x="2284512" y="3222129"/>
                </a:cubicBezTo>
                <a:cubicBezTo>
                  <a:pt x="2284512" y="3217169"/>
                  <a:pt x="2283272" y="3214688"/>
                  <a:pt x="2280791" y="3214688"/>
                </a:cubicBezTo>
                <a:cubicBezTo>
                  <a:pt x="2278311" y="3214688"/>
                  <a:pt x="2277071" y="3214688"/>
                  <a:pt x="2277071" y="3214688"/>
                </a:cubicBezTo>
                <a:close/>
                <a:moveTo>
                  <a:pt x="1880816" y="3203526"/>
                </a:moveTo>
                <a:cubicBezTo>
                  <a:pt x="1884536" y="3203526"/>
                  <a:pt x="1890117" y="3204766"/>
                  <a:pt x="1897559" y="3207247"/>
                </a:cubicBezTo>
                <a:lnTo>
                  <a:pt x="1934766" y="3222129"/>
                </a:lnTo>
                <a:cubicBezTo>
                  <a:pt x="1934766" y="3227090"/>
                  <a:pt x="1933526" y="3230811"/>
                  <a:pt x="1931045" y="3233291"/>
                </a:cubicBezTo>
                <a:cubicBezTo>
                  <a:pt x="1928565" y="3235772"/>
                  <a:pt x="1924844" y="3234532"/>
                  <a:pt x="1919883" y="3229571"/>
                </a:cubicBezTo>
                <a:cubicBezTo>
                  <a:pt x="1919883" y="3229571"/>
                  <a:pt x="1918643" y="3228331"/>
                  <a:pt x="1916162" y="3225850"/>
                </a:cubicBezTo>
                <a:cubicBezTo>
                  <a:pt x="1913682" y="3223369"/>
                  <a:pt x="1912442" y="3222129"/>
                  <a:pt x="1912442" y="3222129"/>
                </a:cubicBezTo>
                <a:cubicBezTo>
                  <a:pt x="1907481" y="3217169"/>
                  <a:pt x="1903760" y="3215928"/>
                  <a:pt x="1901280" y="3218409"/>
                </a:cubicBezTo>
                <a:cubicBezTo>
                  <a:pt x="1898799" y="3220889"/>
                  <a:pt x="1893838" y="3220889"/>
                  <a:pt x="1886397" y="3218409"/>
                </a:cubicBezTo>
                <a:cubicBezTo>
                  <a:pt x="1878955" y="3215928"/>
                  <a:pt x="1875235" y="3212207"/>
                  <a:pt x="1875235" y="3207247"/>
                </a:cubicBezTo>
                <a:cubicBezTo>
                  <a:pt x="1875235" y="3204766"/>
                  <a:pt x="1877095" y="3203526"/>
                  <a:pt x="1880816" y="3203526"/>
                </a:cubicBezTo>
                <a:close/>
                <a:moveTo>
                  <a:pt x="2247305" y="3192364"/>
                </a:moveTo>
                <a:cubicBezTo>
                  <a:pt x="2247305" y="3192364"/>
                  <a:pt x="2246065" y="3193604"/>
                  <a:pt x="2243584" y="3196084"/>
                </a:cubicBezTo>
                <a:cubicBezTo>
                  <a:pt x="2241103" y="3198565"/>
                  <a:pt x="2242344" y="3199805"/>
                  <a:pt x="2247305" y="3199805"/>
                </a:cubicBezTo>
                <a:cubicBezTo>
                  <a:pt x="2252266" y="3199805"/>
                  <a:pt x="2254746" y="3199805"/>
                  <a:pt x="2254746" y="3199805"/>
                </a:cubicBezTo>
                <a:close/>
                <a:moveTo>
                  <a:pt x="1860352" y="3192364"/>
                </a:moveTo>
                <a:cubicBezTo>
                  <a:pt x="1865313" y="3192364"/>
                  <a:pt x="1867793" y="3194844"/>
                  <a:pt x="1867793" y="3199805"/>
                </a:cubicBezTo>
                <a:lnTo>
                  <a:pt x="1860352" y="3199805"/>
                </a:lnTo>
                <a:cubicBezTo>
                  <a:pt x="1855391" y="3199805"/>
                  <a:pt x="1852910" y="3198565"/>
                  <a:pt x="1852910" y="3196084"/>
                </a:cubicBezTo>
                <a:cubicBezTo>
                  <a:pt x="1852910" y="3193604"/>
                  <a:pt x="1855391" y="3192364"/>
                  <a:pt x="1860352" y="3192364"/>
                </a:cubicBezTo>
                <a:close/>
                <a:moveTo>
                  <a:pt x="1834307" y="3184922"/>
                </a:moveTo>
                <a:cubicBezTo>
                  <a:pt x="1836787" y="3184922"/>
                  <a:pt x="1838027" y="3187403"/>
                  <a:pt x="1838027" y="3192364"/>
                </a:cubicBezTo>
                <a:cubicBezTo>
                  <a:pt x="1838027" y="3192364"/>
                  <a:pt x="1836787" y="3191124"/>
                  <a:pt x="1834307" y="3188643"/>
                </a:cubicBezTo>
                <a:cubicBezTo>
                  <a:pt x="1831826" y="3186162"/>
                  <a:pt x="1831826" y="3184922"/>
                  <a:pt x="1834307" y="3184922"/>
                </a:cubicBezTo>
                <a:close/>
                <a:moveTo>
                  <a:pt x="2133823" y="3164458"/>
                </a:moveTo>
                <a:cubicBezTo>
                  <a:pt x="2132583" y="3164458"/>
                  <a:pt x="2130723" y="3165079"/>
                  <a:pt x="2128243" y="3166319"/>
                </a:cubicBezTo>
                <a:cubicBezTo>
                  <a:pt x="2123281" y="3168799"/>
                  <a:pt x="2123281" y="3172520"/>
                  <a:pt x="2128243" y="3177481"/>
                </a:cubicBezTo>
                <a:cubicBezTo>
                  <a:pt x="2138164" y="3187403"/>
                  <a:pt x="2148086" y="3189883"/>
                  <a:pt x="2158008" y="3184922"/>
                </a:cubicBezTo>
                <a:cubicBezTo>
                  <a:pt x="2162969" y="3179962"/>
                  <a:pt x="2164209" y="3176241"/>
                  <a:pt x="2161728" y="3173760"/>
                </a:cubicBezTo>
                <a:cubicBezTo>
                  <a:pt x="2159248" y="3171280"/>
                  <a:pt x="2154287" y="3170040"/>
                  <a:pt x="2146846" y="3170040"/>
                </a:cubicBezTo>
                <a:cubicBezTo>
                  <a:pt x="2139405" y="3170040"/>
                  <a:pt x="2135684" y="3168799"/>
                  <a:pt x="2135684" y="3166319"/>
                </a:cubicBezTo>
                <a:cubicBezTo>
                  <a:pt x="2135684" y="3165079"/>
                  <a:pt x="2135064" y="3164458"/>
                  <a:pt x="2133823" y="3164458"/>
                </a:cubicBezTo>
                <a:close/>
                <a:moveTo>
                  <a:pt x="5941963" y="3162598"/>
                </a:moveTo>
                <a:cubicBezTo>
                  <a:pt x="5939483" y="3162598"/>
                  <a:pt x="5938242" y="3165079"/>
                  <a:pt x="5938242" y="3170040"/>
                </a:cubicBezTo>
                <a:cubicBezTo>
                  <a:pt x="5938242" y="3179962"/>
                  <a:pt x="5943203" y="3184922"/>
                  <a:pt x="5953125" y="3184922"/>
                </a:cubicBezTo>
                <a:cubicBezTo>
                  <a:pt x="5968008" y="3194844"/>
                  <a:pt x="5975449" y="3194844"/>
                  <a:pt x="5975449" y="3184922"/>
                </a:cubicBezTo>
                <a:cubicBezTo>
                  <a:pt x="5980410" y="3179962"/>
                  <a:pt x="5980410" y="3175000"/>
                  <a:pt x="5975449" y="3170040"/>
                </a:cubicBezTo>
                <a:cubicBezTo>
                  <a:pt x="5970488" y="3165079"/>
                  <a:pt x="5965528" y="3163838"/>
                  <a:pt x="5960566" y="3166319"/>
                </a:cubicBezTo>
                <a:cubicBezTo>
                  <a:pt x="5955605" y="3168799"/>
                  <a:pt x="5953125" y="3170040"/>
                  <a:pt x="5953125" y="3170040"/>
                </a:cubicBezTo>
                <a:cubicBezTo>
                  <a:pt x="5948163" y="3165079"/>
                  <a:pt x="5944443" y="3162598"/>
                  <a:pt x="5941963" y="3162598"/>
                </a:cubicBezTo>
                <a:close/>
                <a:moveTo>
                  <a:pt x="1832616" y="3158539"/>
                </a:moveTo>
                <a:lnTo>
                  <a:pt x="1852910" y="3162598"/>
                </a:lnTo>
                <a:lnTo>
                  <a:pt x="1860352" y="3177481"/>
                </a:lnTo>
                <a:lnTo>
                  <a:pt x="1838027" y="3162598"/>
                </a:lnTo>
                <a:close/>
                <a:moveTo>
                  <a:pt x="1815703" y="3155157"/>
                </a:moveTo>
                <a:cubicBezTo>
                  <a:pt x="1815703" y="3155157"/>
                  <a:pt x="1818184" y="3155157"/>
                  <a:pt x="1823145" y="3155157"/>
                </a:cubicBezTo>
                <a:cubicBezTo>
                  <a:pt x="1825625" y="3155157"/>
                  <a:pt x="1828106" y="3155777"/>
                  <a:pt x="1830586" y="3157017"/>
                </a:cubicBezTo>
                <a:lnTo>
                  <a:pt x="1832616" y="3158539"/>
                </a:lnTo>
                <a:close/>
                <a:moveTo>
                  <a:pt x="1756172" y="3155157"/>
                </a:moveTo>
                <a:lnTo>
                  <a:pt x="1778496" y="3170040"/>
                </a:lnTo>
                <a:cubicBezTo>
                  <a:pt x="1778496" y="3175000"/>
                  <a:pt x="1773536" y="3175000"/>
                  <a:pt x="1763613" y="3170040"/>
                </a:cubicBezTo>
                <a:cubicBezTo>
                  <a:pt x="1758653" y="3165079"/>
                  <a:pt x="1756172" y="3160117"/>
                  <a:pt x="1756172" y="3155157"/>
                </a:cubicBezTo>
                <a:close/>
                <a:moveTo>
                  <a:pt x="1733848" y="3147715"/>
                </a:moveTo>
                <a:lnTo>
                  <a:pt x="1741289" y="3147715"/>
                </a:lnTo>
                <a:lnTo>
                  <a:pt x="1741289" y="3155157"/>
                </a:lnTo>
                <a:cubicBezTo>
                  <a:pt x="1736328" y="3155157"/>
                  <a:pt x="1733848" y="3152676"/>
                  <a:pt x="1733848" y="3147715"/>
                </a:cubicBezTo>
                <a:close/>
                <a:moveTo>
                  <a:pt x="1622227" y="3117950"/>
                </a:moveTo>
                <a:lnTo>
                  <a:pt x="1681758" y="3125391"/>
                </a:lnTo>
                <a:cubicBezTo>
                  <a:pt x="1691680" y="3130352"/>
                  <a:pt x="1696641" y="3132833"/>
                  <a:pt x="1696641" y="3132833"/>
                </a:cubicBezTo>
                <a:lnTo>
                  <a:pt x="1718965" y="3140274"/>
                </a:lnTo>
                <a:lnTo>
                  <a:pt x="1718965" y="3147715"/>
                </a:lnTo>
                <a:cubicBezTo>
                  <a:pt x="1714004" y="3147715"/>
                  <a:pt x="1709043" y="3145235"/>
                  <a:pt x="1704082" y="3140274"/>
                </a:cubicBezTo>
                <a:cubicBezTo>
                  <a:pt x="1699121" y="3135313"/>
                  <a:pt x="1694160" y="3132833"/>
                  <a:pt x="1689200" y="3132833"/>
                </a:cubicBezTo>
                <a:cubicBezTo>
                  <a:pt x="1654473" y="3132833"/>
                  <a:pt x="1632148" y="3127872"/>
                  <a:pt x="1622227" y="3117950"/>
                </a:cubicBezTo>
                <a:close/>
                <a:moveTo>
                  <a:pt x="1994297" y="3110508"/>
                </a:moveTo>
                <a:cubicBezTo>
                  <a:pt x="1984375" y="3110508"/>
                  <a:pt x="1986856" y="3115469"/>
                  <a:pt x="2001739" y="3125391"/>
                </a:cubicBezTo>
                <a:lnTo>
                  <a:pt x="2024063" y="3132833"/>
                </a:lnTo>
                <a:cubicBezTo>
                  <a:pt x="2024063" y="3117950"/>
                  <a:pt x="2014141" y="3110508"/>
                  <a:pt x="1994297" y="3110508"/>
                </a:cubicBezTo>
                <a:close/>
                <a:moveTo>
                  <a:pt x="1938487" y="3080743"/>
                </a:moveTo>
                <a:cubicBezTo>
                  <a:pt x="1936006" y="3080743"/>
                  <a:pt x="1934766" y="3081983"/>
                  <a:pt x="1934766" y="3084463"/>
                </a:cubicBezTo>
                <a:cubicBezTo>
                  <a:pt x="1934766" y="3086944"/>
                  <a:pt x="1937246" y="3088184"/>
                  <a:pt x="1942207" y="3088184"/>
                </a:cubicBezTo>
                <a:cubicBezTo>
                  <a:pt x="1942207" y="3083223"/>
                  <a:pt x="1940967" y="3080743"/>
                  <a:pt x="1938487" y="3080743"/>
                </a:cubicBezTo>
                <a:close/>
                <a:moveTo>
                  <a:pt x="5781972" y="3065860"/>
                </a:moveTo>
                <a:cubicBezTo>
                  <a:pt x="5781972" y="3065860"/>
                  <a:pt x="5781972" y="3068341"/>
                  <a:pt x="5781972" y="3073301"/>
                </a:cubicBezTo>
                <a:cubicBezTo>
                  <a:pt x="5781972" y="3078262"/>
                  <a:pt x="5784453" y="3080743"/>
                  <a:pt x="5789414" y="3080743"/>
                </a:cubicBezTo>
                <a:lnTo>
                  <a:pt x="5796855" y="3073301"/>
                </a:lnTo>
                <a:cubicBezTo>
                  <a:pt x="5786934" y="3068341"/>
                  <a:pt x="5781972" y="3065860"/>
                  <a:pt x="5781972" y="3065860"/>
                </a:cubicBezTo>
                <a:close/>
                <a:moveTo>
                  <a:pt x="1860352" y="3065860"/>
                </a:moveTo>
                <a:cubicBezTo>
                  <a:pt x="1860352" y="3070821"/>
                  <a:pt x="1861592" y="3073301"/>
                  <a:pt x="1864072" y="3073301"/>
                </a:cubicBezTo>
                <a:cubicBezTo>
                  <a:pt x="1866553" y="3073301"/>
                  <a:pt x="1867793" y="3072061"/>
                  <a:pt x="1867793" y="3069581"/>
                </a:cubicBezTo>
                <a:cubicBezTo>
                  <a:pt x="1867793" y="3067100"/>
                  <a:pt x="1865313" y="3065860"/>
                  <a:pt x="1860352" y="3065860"/>
                </a:cubicBezTo>
                <a:close/>
                <a:moveTo>
                  <a:pt x="6000099" y="3063534"/>
                </a:moveTo>
                <a:cubicBezTo>
                  <a:pt x="6008470" y="3062604"/>
                  <a:pt x="6012656" y="3065860"/>
                  <a:pt x="6012656" y="3073301"/>
                </a:cubicBezTo>
                <a:cubicBezTo>
                  <a:pt x="6012656" y="3078262"/>
                  <a:pt x="6008935" y="3080743"/>
                  <a:pt x="6001494" y="3080743"/>
                </a:cubicBezTo>
                <a:cubicBezTo>
                  <a:pt x="5994053" y="3080743"/>
                  <a:pt x="5989091" y="3079503"/>
                  <a:pt x="5986611" y="3077022"/>
                </a:cubicBezTo>
                <a:cubicBezTo>
                  <a:pt x="5984131" y="3074541"/>
                  <a:pt x="5984131" y="3072061"/>
                  <a:pt x="5986611" y="3069581"/>
                </a:cubicBezTo>
                <a:cubicBezTo>
                  <a:pt x="5989091" y="3067100"/>
                  <a:pt x="5990332" y="3065860"/>
                  <a:pt x="5990332" y="3065860"/>
                </a:cubicBezTo>
                <a:cubicBezTo>
                  <a:pt x="5994053" y="3064620"/>
                  <a:pt x="5997308" y="3063845"/>
                  <a:pt x="6000099" y="3063534"/>
                </a:cubicBezTo>
                <a:close/>
                <a:moveTo>
                  <a:pt x="5781972" y="3043536"/>
                </a:moveTo>
                <a:cubicBezTo>
                  <a:pt x="5781972" y="3043536"/>
                  <a:pt x="5781972" y="3044776"/>
                  <a:pt x="5781972" y="3047256"/>
                </a:cubicBezTo>
                <a:cubicBezTo>
                  <a:pt x="5781972" y="3049737"/>
                  <a:pt x="5781972" y="3050977"/>
                  <a:pt x="5781972" y="3050977"/>
                </a:cubicBezTo>
                <a:lnTo>
                  <a:pt x="5789414" y="3065860"/>
                </a:lnTo>
                <a:lnTo>
                  <a:pt x="5796855" y="3058418"/>
                </a:lnTo>
                <a:cubicBezTo>
                  <a:pt x="5796855" y="3058418"/>
                  <a:pt x="5795615" y="3057178"/>
                  <a:pt x="5793135" y="3054698"/>
                </a:cubicBezTo>
                <a:cubicBezTo>
                  <a:pt x="5790654" y="3052217"/>
                  <a:pt x="5786934" y="3050977"/>
                  <a:pt x="5781972" y="3050977"/>
                </a:cubicBezTo>
                <a:lnTo>
                  <a:pt x="5789414" y="3043536"/>
                </a:lnTo>
                <a:cubicBezTo>
                  <a:pt x="5789414" y="3043536"/>
                  <a:pt x="5786934" y="3043536"/>
                  <a:pt x="5781972" y="3043536"/>
                </a:cubicBezTo>
                <a:close/>
                <a:moveTo>
                  <a:pt x="1722686" y="3039815"/>
                </a:moveTo>
                <a:cubicBezTo>
                  <a:pt x="1717725" y="3039815"/>
                  <a:pt x="1714004" y="3041056"/>
                  <a:pt x="1711524" y="3043536"/>
                </a:cubicBezTo>
                <a:lnTo>
                  <a:pt x="1733848" y="3058418"/>
                </a:lnTo>
                <a:cubicBezTo>
                  <a:pt x="1738809" y="3058418"/>
                  <a:pt x="1743770" y="3060899"/>
                  <a:pt x="1748731" y="3065860"/>
                </a:cubicBezTo>
                <a:cubicBezTo>
                  <a:pt x="1763613" y="3075782"/>
                  <a:pt x="1785938" y="3080743"/>
                  <a:pt x="1815703" y="3080743"/>
                </a:cubicBezTo>
                <a:lnTo>
                  <a:pt x="1830586" y="3088184"/>
                </a:lnTo>
                <a:cubicBezTo>
                  <a:pt x="1830586" y="3093145"/>
                  <a:pt x="1833067" y="3095625"/>
                  <a:pt x="1838027" y="3095625"/>
                </a:cubicBezTo>
                <a:lnTo>
                  <a:pt x="1852910" y="3095625"/>
                </a:lnTo>
                <a:cubicBezTo>
                  <a:pt x="1852910" y="3100586"/>
                  <a:pt x="1857871" y="3103067"/>
                  <a:pt x="1867793" y="3103067"/>
                </a:cubicBezTo>
                <a:lnTo>
                  <a:pt x="1882676" y="3095625"/>
                </a:lnTo>
                <a:cubicBezTo>
                  <a:pt x="1877715" y="3090665"/>
                  <a:pt x="1870273" y="3088184"/>
                  <a:pt x="1860352" y="3088184"/>
                </a:cubicBezTo>
                <a:lnTo>
                  <a:pt x="1845469" y="3080743"/>
                </a:lnTo>
                <a:lnTo>
                  <a:pt x="1793379" y="3058418"/>
                </a:lnTo>
                <a:cubicBezTo>
                  <a:pt x="1788418" y="3058418"/>
                  <a:pt x="1780977" y="3057178"/>
                  <a:pt x="1771055" y="3054698"/>
                </a:cubicBezTo>
                <a:cubicBezTo>
                  <a:pt x="1761133" y="3052217"/>
                  <a:pt x="1751211" y="3048496"/>
                  <a:pt x="1741289" y="3043536"/>
                </a:cubicBezTo>
                <a:cubicBezTo>
                  <a:pt x="1733848" y="3041056"/>
                  <a:pt x="1727647" y="3039815"/>
                  <a:pt x="1722686" y="3039815"/>
                </a:cubicBezTo>
                <a:close/>
                <a:moveTo>
                  <a:pt x="1518047" y="3006329"/>
                </a:moveTo>
                <a:lnTo>
                  <a:pt x="1525488" y="3013770"/>
                </a:lnTo>
                <a:lnTo>
                  <a:pt x="1510606" y="3021211"/>
                </a:lnTo>
                <a:close/>
                <a:moveTo>
                  <a:pt x="1718965" y="2984004"/>
                </a:moveTo>
                <a:lnTo>
                  <a:pt x="1726407" y="2991446"/>
                </a:lnTo>
                <a:cubicBezTo>
                  <a:pt x="1731367" y="2991446"/>
                  <a:pt x="1733848" y="2990206"/>
                  <a:pt x="1733848" y="2987725"/>
                </a:cubicBezTo>
                <a:cubicBezTo>
                  <a:pt x="1733848" y="2985244"/>
                  <a:pt x="1732608" y="2984004"/>
                  <a:pt x="1730127" y="2984004"/>
                </a:cubicBezTo>
                <a:cubicBezTo>
                  <a:pt x="1727647" y="2984004"/>
                  <a:pt x="1723926" y="2984004"/>
                  <a:pt x="1718965" y="2984004"/>
                </a:cubicBezTo>
                <a:close/>
                <a:moveTo>
                  <a:pt x="1800821" y="2976563"/>
                </a:moveTo>
                <a:cubicBezTo>
                  <a:pt x="1795860" y="2976563"/>
                  <a:pt x="1789659" y="2977803"/>
                  <a:pt x="1782217" y="2980284"/>
                </a:cubicBezTo>
                <a:cubicBezTo>
                  <a:pt x="1774776" y="2982764"/>
                  <a:pt x="1771055" y="2986485"/>
                  <a:pt x="1771055" y="2991446"/>
                </a:cubicBezTo>
                <a:cubicBezTo>
                  <a:pt x="1771055" y="2996407"/>
                  <a:pt x="1772295" y="2998887"/>
                  <a:pt x="1774776" y="2998887"/>
                </a:cubicBezTo>
                <a:cubicBezTo>
                  <a:pt x="1777256" y="2998887"/>
                  <a:pt x="1783457" y="3001368"/>
                  <a:pt x="1793379" y="3006329"/>
                </a:cubicBezTo>
                <a:cubicBezTo>
                  <a:pt x="1798340" y="3011289"/>
                  <a:pt x="1803301" y="3015010"/>
                  <a:pt x="1808262" y="3017491"/>
                </a:cubicBezTo>
                <a:cubicBezTo>
                  <a:pt x="1813223" y="3019971"/>
                  <a:pt x="1815703" y="3021211"/>
                  <a:pt x="1815703" y="3021211"/>
                </a:cubicBezTo>
                <a:cubicBezTo>
                  <a:pt x="1820664" y="3016251"/>
                  <a:pt x="1825625" y="3016251"/>
                  <a:pt x="1830586" y="3021211"/>
                </a:cubicBezTo>
                <a:lnTo>
                  <a:pt x="1875235" y="3028653"/>
                </a:lnTo>
                <a:cubicBezTo>
                  <a:pt x="1880196" y="3028653"/>
                  <a:pt x="1882676" y="3027413"/>
                  <a:pt x="1882676" y="3024932"/>
                </a:cubicBezTo>
                <a:cubicBezTo>
                  <a:pt x="1882676" y="3022451"/>
                  <a:pt x="1881436" y="3019971"/>
                  <a:pt x="1878955" y="3017491"/>
                </a:cubicBezTo>
                <a:cubicBezTo>
                  <a:pt x="1876475" y="3015010"/>
                  <a:pt x="1867793" y="3011289"/>
                  <a:pt x="1852910" y="3006329"/>
                </a:cubicBezTo>
                <a:cubicBezTo>
                  <a:pt x="1818184" y="2991446"/>
                  <a:pt x="1800821" y="2981524"/>
                  <a:pt x="1800821" y="2976563"/>
                </a:cubicBezTo>
                <a:close/>
                <a:moveTo>
                  <a:pt x="5901035" y="2969122"/>
                </a:moveTo>
                <a:lnTo>
                  <a:pt x="5908476" y="2976563"/>
                </a:lnTo>
                <a:lnTo>
                  <a:pt x="5901035" y="2976563"/>
                </a:lnTo>
                <a:cubicBezTo>
                  <a:pt x="5901035" y="2971602"/>
                  <a:pt x="5901035" y="2969122"/>
                  <a:pt x="5901035" y="2969122"/>
                </a:cubicBezTo>
                <a:close/>
                <a:moveTo>
                  <a:pt x="1912442" y="2961680"/>
                </a:moveTo>
                <a:cubicBezTo>
                  <a:pt x="1907481" y="2961680"/>
                  <a:pt x="1906241" y="2964161"/>
                  <a:pt x="1908721" y="2969122"/>
                </a:cubicBezTo>
                <a:cubicBezTo>
                  <a:pt x="1911201" y="2974082"/>
                  <a:pt x="1913682" y="2976563"/>
                  <a:pt x="1916162" y="2976563"/>
                </a:cubicBezTo>
                <a:cubicBezTo>
                  <a:pt x="1918643" y="2976563"/>
                  <a:pt x="1919883" y="2974082"/>
                  <a:pt x="1919883" y="2969122"/>
                </a:cubicBezTo>
                <a:cubicBezTo>
                  <a:pt x="1919883" y="2969122"/>
                  <a:pt x="1918643" y="2967882"/>
                  <a:pt x="1916162" y="2965401"/>
                </a:cubicBezTo>
                <a:cubicBezTo>
                  <a:pt x="1913682" y="2962920"/>
                  <a:pt x="1912442" y="2961680"/>
                  <a:pt x="1912442" y="2961680"/>
                </a:cubicBezTo>
                <a:close/>
                <a:moveTo>
                  <a:pt x="1771055" y="2961680"/>
                </a:moveTo>
                <a:lnTo>
                  <a:pt x="1763613" y="2969122"/>
                </a:lnTo>
                <a:cubicBezTo>
                  <a:pt x="1763613" y="2974082"/>
                  <a:pt x="1764853" y="2976563"/>
                  <a:pt x="1767334" y="2976563"/>
                </a:cubicBezTo>
                <a:cubicBezTo>
                  <a:pt x="1769815" y="2976563"/>
                  <a:pt x="1772295" y="2975323"/>
                  <a:pt x="1774776" y="2972842"/>
                </a:cubicBezTo>
                <a:cubicBezTo>
                  <a:pt x="1777256" y="2970362"/>
                  <a:pt x="1776016" y="2966641"/>
                  <a:pt x="1771055" y="2961680"/>
                </a:cubicBezTo>
                <a:close/>
                <a:moveTo>
                  <a:pt x="1878955" y="2954239"/>
                </a:moveTo>
                <a:cubicBezTo>
                  <a:pt x="1876475" y="2954239"/>
                  <a:pt x="1877715" y="2956719"/>
                  <a:pt x="1882676" y="2961680"/>
                </a:cubicBezTo>
                <a:cubicBezTo>
                  <a:pt x="1887637" y="2961680"/>
                  <a:pt x="1888877" y="2960440"/>
                  <a:pt x="1886397" y="2957959"/>
                </a:cubicBezTo>
                <a:cubicBezTo>
                  <a:pt x="1883916" y="2955479"/>
                  <a:pt x="1881436" y="2954239"/>
                  <a:pt x="1878955" y="2954239"/>
                </a:cubicBezTo>
                <a:close/>
                <a:moveTo>
                  <a:pt x="1931045" y="2937496"/>
                </a:moveTo>
                <a:cubicBezTo>
                  <a:pt x="1928565" y="2936256"/>
                  <a:pt x="1927325" y="2939356"/>
                  <a:pt x="1927325" y="2946797"/>
                </a:cubicBezTo>
                <a:cubicBezTo>
                  <a:pt x="1932285" y="2946797"/>
                  <a:pt x="1936006" y="2948037"/>
                  <a:pt x="1938487" y="2950518"/>
                </a:cubicBezTo>
                <a:cubicBezTo>
                  <a:pt x="1940967" y="2952999"/>
                  <a:pt x="1942207" y="2956719"/>
                  <a:pt x="1942207" y="2961680"/>
                </a:cubicBezTo>
                <a:lnTo>
                  <a:pt x="1942207" y="2954239"/>
                </a:lnTo>
                <a:cubicBezTo>
                  <a:pt x="1937246" y="2944317"/>
                  <a:pt x="1933526" y="2938736"/>
                  <a:pt x="1931045" y="2937496"/>
                </a:cubicBezTo>
                <a:close/>
                <a:moveTo>
                  <a:pt x="1912442" y="2917032"/>
                </a:moveTo>
                <a:cubicBezTo>
                  <a:pt x="1907481" y="2917032"/>
                  <a:pt x="1906241" y="2918272"/>
                  <a:pt x="1908721" y="2920752"/>
                </a:cubicBezTo>
                <a:cubicBezTo>
                  <a:pt x="1911201" y="2923233"/>
                  <a:pt x="1913682" y="2924473"/>
                  <a:pt x="1916162" y="2924473"/>
                </a:cubicBezTo>
                <a:cubicBezTo>
                  <a:pt x="1918643" y="2924473"/>
                  <a:pt x="1919883" y="2923233"/>
                  <a:pt x="1919883" y="2920752"/>
                </a:cubicBezTo>
                <a:cubicBezTo>
                  <a:pt x="1919883" y="2918272"/>
                  <a:pt x="1917402" y="2917032"/>
                  <a:pt x="1912442" y="2917032"/>
                </a:cubicBezTo>
                <a:close/>
                <a:moveTo>
                  <a:pt x="1577578" y="2917032"/>
                </a:moveTo>
                <a:cubicBezTo>
                  <a:pt x="1572617" y="2917032"/>
                  <a:pt x="1570137" y="2918272"/>
                  <a:pt x="1570137" y="2920752"/>
                </a:cubicBezTo>
                <a:cubicBezTo>
                  <a:pt x="1570137" y="2923233"/>
                  <a:pt x="1570137" y="2926954"/>
                  <a:pt x="1570137" y="2931915"/>
                </a:cubicBezTo>
                <a:lnTo>
                  <a:pt x="1599903" y="2931915"/>
                </a:lnTo>
                <a:close/>
                <a:moveTo>
                  <a:pt x="5804297" y="2909590"/>
                </a:moveTo>
                <a:lnTo>
                  <a:pt x="5819179" y="2909590"/>
                </a:lnTo>
                <a:cubicBezTo>
                  <a:pt x="5819179" y="2914551"/>
                  <a:pt x="5816699" y="2917032"/>
                  <a:pt x="5811738" y="2917032"/>
                </a:cubicBezTo>
                <a:cubicBezTo>
                  <a:pt x="5811738" y="2917032"/>
                  <a:pt x="5810497" y="2915792"/>
                  <a:pt x="5808017" y="2913311"/>
                </a:cubicBezTo>
                <a:cubicBezTo>
                  <a:pt x="5805537" y="2910830"/>
                  <a:pt x="5804297" y="2909590"/>
                  <a:pt x="5804297" y="2909590"/>
                </a:cubicBezTo>
                <a:close/>
                <a:moveTo>
                  <a:pt x="1413867" y="2872383"/>
                </a:moveTo>
                <a:lnTo>
                  <a:pt x="1413867" y="2879825"/>
                </a:lnTo>
                <a:cubicBezTo>
                  <a:pt x="1408906" y="2879825"/>
                  <a:pt x="1406426" y="2879825"/>
                  <a:pt x="1406426" y="2879825"/>
                </a:cubicBezTo>
                <a:close/>
                <a:moveTo>
                  <a:pt x="1834772" y="2855175"/>
                </a:moveTo>
                <a:cubicBezTo>
                  <a:pt x="1833222" y="2855485"/>
                  <a:pt x="1831826" y="2856260"/>
                  <a:pt x="1830586" y="2857500"/>
                </a:cubicBezTo>
                <a:cubicBezTo>
                  <a:pt x="1830586" y="2857500"/>
                  <a:pt x="1833067" y="2859981"/>
                  <a:pt x="1838027" y="2864942"/>
                </a:cubicBezTo>
                <a:cubicBezTo>
                  <a:pt x="1842988" y="2864942"/>
                  <a:pt x="1846709" y="2866182"/>
                  <a:pt x="1849190" y="2868663"/>
                </a:cubicBezTo>
                <a:cubicBezTo>
                  <a:pt x="1851670" y="2871143"/>
                  <a:pt x="1854151" y="2872383"/>
                  <a:pt x="1856631" y="2872383"/>
                </a:cubicBezTo>
                <a:cubicBezTo>
                  <a:pt x="1859112" y="2872383"/>
                  <a:pt x="1862832" y="2872383"/>
                  <a:pt x="1867793" y="2872383"/>
                </a:cubicBezTo>
                <a:cubicBezTo>
                  <a:pt x="1867793" y="2872383"/>
                  <a:pt x="1866553" y="2871143"/>
                  <a:pt x="1864072" y="2868663"/>
                </a:cubicBezTo>
                <a:cubicBezTo>
                  <a:pt x="1861592" y="2866182"/>
                  <a:pt x="1857871" y="2864942"/>
                  <a:pt x="1852910" y="2864942"/>
                </a:cubicBezTo>
                <a:cubicBezTo>
                  <a:pt x="1845469" y="2857500"/>
                  <a:pt x="1839423" y="2854245"/>
                  <a:pt x="1834772" y="2855175"/>
                </a:cubicBezTo>
                <a:close/>
                <a:moveTo>
                  <a:pt x="1090166" y="2835176"/>
                </a:moveTo>
                <a:cubicBezTo>
                  <a:pt x="1092647" y="2835176"/>
                  <a:pt x="1093887" y="2835176"/>
                  <a:pt x="1093887" y="2835176"/>
                </a:cubicBezTo>
                <a:cubicBezTo>
                  <a:pt x="1093887" y="2835176"/>
                  <a:pt x="1093887" y="2837657"/>
                  <a:pt x="1093887" y="2842618"/>
                </a:cubicBezTo>
                <a:cubicBezTo>
                  <a:pt x="1088926" y="2842618"/>
                  <a:pt x="1086446" y="2842618"/>
                  <a:pt x="1086446" y="2842618"/>
                </a:cubicBezTo>
                <a:lnTo>
                  <a:pt x="1079004" y="2842618"/>
                </a:lnTo>
                <a:cubicBezTo>
                  <a:pt x="1079004" y="2842618"/>
                  <a:pt x="1080244" y="2841378"/>
                  <a:pt x="1082725" y="2838897"/>
                </a:cubicBezTo>
                <a:cubicBezTo>
                  <a:pt x="1085205" y="2836416"/>
                  <a:pt x="1087686" y="2835176"/>
                  <a:pt x="1090166" y="2835176"/>
                </a:cubicBezTo>
                <a:close/>
                <a:moveTo>
                  <a:pt x="5908476" y="2827735"/>
                </a:moveTo>
                <a:lnTo>
                  <a:pt x="5915918" y="2827735"/>
                </a:lnTo>
                <a:cubicBezTo>
                  <a:pt x="5915918" y="2827735"/>
                  <a:pt x="5917158" y="2828975"/>
                  <a:pt x="5919638" y="2831456"/>
                </a:cubicBezTo>
                <a:cubicBezTo>
                  <a:pt x="5922119" y="2833936"/>
                  <a:pt x="5923359" y="2835176"/>
                  <a:pt x="5923359" y="2835176"/>
                </a:cubicBezTo>
                <a:cubicBezTo>
                  <a:pt x="5928320" y="2845098"/>
                  <a:pt x="5928320" y="2852540"/>
                  <a:pt x="5923359" y="2857500"/>
                </a:cubicBezTo>
                <a:cubicBezTo>
                  <a:pt x="5918398" y="2862461"/>
                  <a:pt x="5915918" y="2864942"/>
                  <a:pt x="5915918" y="2864942"/>
                </a:cubicBezTo>
                <a:cubicBezTo>
                  <a:pt x="5915918" y="2864942"/>
                  <a:pt x="5913438" y="2864942"/>
                  <a:pt x="5908476" y="2864942"/>
                </a:cubicBezTo>
                <a:cubicBezTo>
                  <a:pt x="5903515" y="2859981"/>
                  <a:pt x="5903515" y="2852540"/>
                  <a:pt x="5908476" y="2842618"/>
                </a:cubicBezTo>
                <a:close/>
                <a:moveTo>
                  <a:pt x="1651992" y="2820293"/>
                </a:moveTo>
                <a:cubicBezTo>
                  <a:pt x="1622227" y="2825254"/>
                  <a:pt x="1622227" y="2832696"/>
                  <a:pt x="1651992" y="2842618"/>
                </a:cubicBezTo>
                <a:cubicBezTo>
                  <a:pt x="1671836" y="2847578"/>
                  <a:pt x="1685479" y="2851299"/>
                  <a:pt x="1692920" y="2853780"/>
                </a:cubicBezTo>
                <a:cubicBezTo>
                  <a:pt x="1700361" y="2856260"/>
                  <a:pt x="1704082" y="2859981"/>
                  <a:pt x="1704082" y="2864942"/>
                </a:cubicBezTo>
                <a:lnTo>
                  <a:pt x="1718965" y="2864942"/>
                </a:lnTo>
                <a:lnTo>
                  <a:pt x="1748731" y="2887266"/>
                </a:lnTo>
                <a:cubicBezTo>
                  <a:pt x="1748731" y="2892227"/>
                  <a:pt x="1751211" y="2897188"/>
                  <a:pt x="1756172" y="2902149"/>
                </a:cubicBezTo>
                <a:cubicBezTo>
                  <a:pt x="1761133" y="2907110"/>
                  <a:pt x="1763613" y="2909590"/>
                  <a:pt x="1763613" y="2909590"/>
                </a:cubicBezTo>
                <a:lnTo>
                  <a:pt x="1771055" y="2902149"/>
                </a:lnTo>
                <a:lnTo>
                  <a:pt x="1771055" y="2894708"/>
                </a:lnTo>
                <a:cubicBezTo>
                  <a:pt x="1776016" y="2894708"/>
                  <a:pt x="1778496" y="2897188"/>
                  <a:pt x="1778496" y="2902149"/>
                </a:cubicBezTo>
                <a:cubicBezTo>
                  <a:pt x="1778496" y="2917032"/>
                  <a:pt x="1788418" y="2924473"/>
                  <a:pt x="1808262" y="2924473"/>
                </a:cubicBezTo>
                <a:cubicBezTo>
                  <a:pt x="1818184" y="2929434"/>
                  <a:pt x="1823145" y="2935635"/>
                  <a:pt x="1823145" y="2943077"/>
                </a:cubicBezTo>
                <a:cubicBezTo>
                  <a:pt x="1823145" y="2950518"/>
                  <a:pt x="1829346" y="2954239"/>
                  <a:pt x="1841748" y="2954239"/>
                </a:cubicBezTo>
                <a:cubicBezTo>
                  <a:pt x="1854151" y="2954239"/>
                  <a:pt x="1862832" y="2954239"/>
                  <a:pt x="1867793" y="2954239"/>
                </a:cubicBezTo>
                <a:cubicBezTo>
                  <a:pt x="1862832" y="2949278"/>
                  <a:pt x="1857871" y="2941837"/>
                  <a:pt x="1852910" y="2931915"/>
                </a:cubicBezTo>
                <a:cubicBezTo>
                  <a:pt x="1842988" y="2917032"/>
                  <a:pt x="1838027" y="2907110"/>
                  <a:pt x="1838027" y="2902149"/>
                </a:cubicBezTo>
                <a:cubicBezTo>
                  <a:pt x="1838027" y="2887266"/>
                  <a:pt x="1825625" y="2879825"/>
                  <a:pt x="1800821" y="2879825"/>
                </a:cubicBezTo>
                <a:cubicBezTo>
                  <a:pt x="1800821" y="2879825"/>
                  <a:pt x="1798340" y="2878585"/>
                  <a:pt x="1793379" y="2876104"/>
                </a:cubicBezTo>
                <a:cubicBezTo>
                  <a:pt x="1788418" y="2873623"/>
                  <a:pt x="1785938" y="2869903"/>
                  <a:pt x="1785938" y="2864942"/>
                </a:cubicBezTo>
                <a:cubicBezTo>
                  <a:pt x="1761133" y="2850059"/>
                  <a:pt x="1743770" y="2847578"/>
                  <a:pt x="1733848" y="2857500"/>
                </a:cubicBezTo>
                <a:lnTo>
                  <a:pt x="1718965" y="2850059"/>
                </a:lnTo>
                <a:cubicBezTo>
                  <a:pt x="1718965" y="2835176"/>
                  <a:pt x="1709043" y="2827735"/>
                  <a:pt x="1689200" y="2827735"/>
                </a:cubicBezTo>
                <a:cubicBezTo>
                  <a:pt x="1684238" y="2827735"/>
                  <a:pt x="1681758" y="2827735"/>
                  <a:pt x="1681758" y="2827735"/>
                </a:cubicBezTo>
                <a:cubicBezTo>
                  <a:pt x="1681758" y="2827735"/>
                  <a:pt x="1679278" y="2827735"/>
                  <a:pt x="1674317" y="2827735"/>
                </a:cubicBezTo>
                <a:close/>
                <a:moveTo>
                  <a:pt x="1257598" y="2820293"/>
                </a:moveTo>
                <a:lnTo>
                  <a:pt x="1250157" y="2827735"/>
                </a:lnTo>
                <a:cubicBezTo>
                  <a:pt x="1250157" y="2827735"/>
                  <a:pt x="1252637" y="2827735"/>
                  <a:pt x="1257598" y="2827735"/>
                </a:cubicBezTo>
                <a:cubicBezTo>
                  <a:pt x="1262559" y="2827735"/>
                  <a:pt x="1265039" y="2827735"/>
                  <a:pt x="1265039" y="2827735"/>
                </a:cubicBezTo>
                <a:cubicBezTo>
                  <a:pt x="1265039" y="2822774"/>
                  <a:pt x="1262559" y="2820293"/>
                  <a:pt x="1257598" y="2820293"/>
                </a:cubicBezTo>
                <a:close/>
                <a:moveTo>
                  <a:pt x="1145977" y="2820293"/>
                </a:moveTo>
                <a:cubicBezTo>
                  <a:pt x="1155899" y="2825254"/>
                  <a:pt x="1160860" y="2827735"/>
                  <a:pt x="1160860" y="2827735"/>
                </a:cubicBezTo>
                <a:cubicBezTo>
                  <a:pt x="1160860" y="2832696"/>
                  <a:pt x="1155899" y="2832696"/>
                  <a:pt x="1145977" y="2827735"/>
                </a:cubicBezTo>
                <a:close/>
                <a:moveTo>
                  <a:pt x="1205508" y="2805411"/>
                </a:moveTo>
                <a:cubicBezTo>
                  <a:pt x="1200547" y="2805411"/>
                  <a:pt x="1198067" y="2807891"/>
                  <a:pt x="1198067" y="2812852"/>
                </a:cubicBezTo>
                <a:lnTo>
                  <a:pt x="1205508" y="2812852"/>
                </a:lnTo>
                <a:cubicBezTo>
                  <a:pt x="1210469" y="2812852"/>
                  <a:pt x="1212949" y="2812852"/>
                  <a:pt x="1212949" y="2812852"/>
                </a:cubicBezTo>
                <a:close/>
                <a:moveTo>
                  <a:pt x="1324571" y="2797969"/>
                </a:moveTo>
                <a:cubicBezTo>
                  <a:pt x="1324571" y="2797969"/>
                  <a:pt x="1327051" y="2797969"/>
                  <a:pt x="1332012" y="2797969"/>
                </a:cubicBezTo>
                <a:cubicBezTo>
                  <a:pt x="1336973" y="2797969"/>
                  <a:pt x="1338213" y="2800450"/>
                  <a:pt x="1335733" y="2805411"/>
                </a:cubicBezTo>
                <a:cubicBezTo>
                  <a:pt x="1333252" y="2810371"/>
                  <a:pt x="1332012" y="2812852"/>
                  <a:pt x="1332012" y="2812852"/>
                </a:cubicBezTo>
                <a:lnTo>
                  <a:pt x="1324571" y="2805411"/>
                </a:lnTo>
                <a:cubicBezTo>
                  <a:pt x="1324571" y="2800450"/>
                  <a:pt x="1324571" y="2797969"/>
                  <a:pt x="1324571" y="2797969"/>
                </a:cubicBezTo>
                <a:close/>
                <a:moveTo>
                  <a:pt x="1545022" y="2794249"/>
                </a:moveTo>
                <a:cubicBezTo>
                  <a:pt x="1539441" y="2794249"/>
                  <a:pt x="1535411" y="2795489"/>
                  <a:pt x="1532930" y="2797969"/>
                </a:cubicBezTo>
                <a:cubicBezTo>
                  <a:pt x="1523008" y="2802930"/>
                  <a:pt x="1527969" y="2807891"/>
                  <a:pt x="1547813" y="2812852"/>
                </a:cubicBezTo>
                <a:cubicBezTo>
                  <a:pt x="1552774" y="2812852"/>
                  <a:pt x="1555254" y="2815333"/>
                  <a:pt x="1555254" y="2820293"/>
                </a:cubicBezTo>
                <a:lnTo>
                  <a:pt x="1592461" y="2820293"/>
                </a:lnTo>
                <a:cubicBezTo>
                  <a:pt x="1592461" y="2815333"/>
                  <a:pt x="1592461" y="2812852"/>
                  <a:pt x="1592461" y="2812852"/>
                </a:cubicBezTo>
                <a:cubicBezTo>
                  <a:pt x="1592461" y="2807891"/>
                  <a:pt x="1583779" y="2802930"/>
                  <a:pt x="1566416" y="2797969"/>
                </a:cubicBezTo>
                <a:cubicBezTo>
                  <a:pt x="1557735" y="2795489"/>
                  <a:pt x="1550603" y="2794249"/>
                  <a:pt x="1545022" y="2794249"/>
                </a:cubicBezTo>
                <a:close/>
                <a:moveTo>
                  <a:pt x="1428750" y="2790528"/>
                </a:moveTo>
                <a:cubicBezTo>
                  <a:pt x="1428750" y="2790528"/>
                  <a:pt x="1428750" y="2793008"/>
                  <a:pt x="1428750" y="2797969"/>
                </a:cubicBezTo>
                <a:cubicBezTo>
                  <a:pt x="1433711" y="2802930"/>
                  <a:pt x="1436192" y="2800450"/>
                  <a:pt x="1436192" y="2790528"/>
                </a:cubicBezTo>
                <a:close/>
                <a:moveTo>
                  <a:pt x="1406426" y="2783086"/>
                </a:moveTo>
                <a:lnTo>
                  <a:pt x="1398985" y="2797969"/>
                </a:lnTo>
                <a:lnTo>
                  <a:pt x="1421309" y="2797969"/>
                </a:lnTo>
                <a:cubicBezTo>
                  <a:pt x="1421309" y="2793008"/>
                  <a:pt x="1420068" y="2789288"/>
                  <a:pt x="1417588" y="2786807"/>
                </a:cubicBezTo>
                <a:cubicBezTo>
                  <a:pt x="1415108" y="2784326"/>
                  <a:pt x="1411387" y="2783086"/>
                  <a:pt x="1406426" y="2783086"/>
                </a:cubicBezTo>
                <a:close/>
                <a:moveTo>
                  <a:pt x="1510606" y="2775645"/>
                </a:moveTo>
                <a:cubicBezTo>
                  <a:pt x="1505645" y="2775645"/>
                  <a:pt x="1503164" y="2778126"/>
                  <a:pt x="1503164" y="2783086"/>
                </a:cubicBezTo>
                <a:lnTo>
                  <a:pt x="1510606" y="2790528"/>
                </a:lnTo>
                <a:cubicBezTo>
                  <a:pt x="1515567" y="2790528"/>
                  <a:pt x="1518047" y="2790528"/>
                  <a:pt x="1518047" y="2790528"/>
                </a:cubicBezTo>
                <a:cubicBezTo>
                  <a:pt x="1518047" y="2790528"/>
                  <a:pt x="1518047" y="2788047"/>
                  <a:pt x="1518047" y="2783086"/>
                </a:cubicBezTo>
                <a:cubicBezTo>
                  <a:pt x="1513086" y="2778126"/>
                  <a:pt x="1510606" y="2775645"/>
                  <a:pt x="1510606" y="2775645"/>
                </a:cubicBezTo>
                <a:close/>
                <a:moveTo>
                  <a:pt x="1026914" y="2775645"/>
                </a:moveTo>
                <a:cubicBezTo>
                  <a:pt x="1031875" y="2775645"/>
                  <a:pt x="1035596" y="2776885"/>
                  <a:pt x="1038076" y="2779366"/>
                </a:cubicBezTo>
                <a:cubicBezTo>
                  <a:pt x="1040557" y="2781846"/>
                  <a:pt x="1041797" y="2783086"/>
                  <a:pt x="1041797" y="2783086"/>
                </a:cubicBezTo>
                <a:lnTo>
                  <a:pt x="1026914" y="2783086"/>
                </a:lnTo>
                <a:close/>
                <a:moveTo>
                  <a:pt x="1666875" y="2753321"/>
                </a:moveTo>
                <a:cubicBezTo>
                  <a:pt x="1666875" y="2758282"/>
                  <a:pt x="1668116" y="2760762"/>
                  <a:pt x="1670596" y="2760762"/>
                </a:cubicBezTo>
                <a:cubicBezTo>
                  <a:pt x="1673076" y="2760762"/>
                  <a:pt x="1674317" y="2758282"/>
                  <a:pt x="1674317" y="2753321"/>
                </a:cubicBezTo>
                <a:cubicBezTo>
                  <a:pt x="1669356" y="2753321"/>
                  <a:pt x="1666875" y="2753321"/>
                  <a:pt x="1666875" y="2753321"/>
                </a:cubicBezTo>
                <a:close/>
                <a:moveTo>
                  <a:pt x="739025" y="2751461"/>
                </a:moveTo>
                <a:cubicBezTo>
                  <a:pt x="747396" y="2751461"/>
                  <a:pt x="751582" y="2757041"/>
                  <a:pt x="751582" y="2768204"/>
                </a:cubicBezTo>
                <a:cubicBezTo>
                  <a:pt x="751582" y="2773164"/>
                  <a:pt x="754063" y="2780606"/>
                  <a:pt x="759024" y="2790528"/>
                </a:cubicBezTo>
                <a:lnTo>
                  <a:pt x="751582" y="2797969"/>
                </a:lnTo>
                <a:cubicBezTo>
                  <a:pt x="731739" y="2778126"/>
                  <a:pt x="724297" y="2763243"/>
                  <a:pt x="729258" y="2753321"/>
                </a:cubicBezTo>
                <a:cubicBezTo>
                  <a:pt x="732979" y="2752081"/>
                  <a:pt x="736234" y="2751461"/>
                  <a:pt x="739025" y="2751461"/>
                </a:cubicBezTo>
                <a:close/>
                <a:moveTo>
                  <a:pt x="1231553" y="2745879"/>
                </a:moveTo>
                <a:cubicBezTo>
                  <a:pt x="1229073" y="2745879"/>
                  <a:pt x="1227832" y="2748360"/>
                  <a:pt x="1227832" y="2753321"/>
                </a:cubicBezTo>
                <a:cubicBezTo>
                  <a:pt x="1227832" y="2758282"/>
                  <a:pt x="1229073" y="2760762"/>
                  <a:pt x="1231553" y="2760762"/>
                </a:cubicBezTo>
                <a:cubicBezTo>
                  <a:pt x="1234033" y="2760762"/>
                  <a:pt x="1235274" y="2758282"/>
                  <a:pt x="1235274" y="2753321"/>
                </a:cubicBezTo>
                <a:cubicBezTo>
                  <a:pt x="1235274" y="2748360"/>
                  <a:pt x="1234033" y="2745879"/>
                  <a:pt x="1231553" y="2745879"/>
                </a:cubicBezTo>
                <a:close/>
                <a:moveTo>
                  <a:pt x="5528965" y="2738438"/>
                </a:moveTo>
                <a:lnTo>
                  <a:pt x="5528965" y="2745879"/>
                </a:lnTo>
                <a:lnTo>
                  <a:pt x="5521523" y="2745879"/>
                </a:lnTo>
                <a:close/>
                <a:moveTo>
                  <a:pt x="1004590" y="2738438"/>
                </a:moveTo>
                <a:cubicBezTo>
                  <a:pt x="994668" y="2738438"/>
                  <a:pt x="989707" y="2740919"/>
                  <a:pt x="989707" y="2745879"/>
                </a:cubicBezTo>
                <a:cubicBezTo>
                  <a:pt x="989707" y="2750840"/>
                  <a:pt x="990948" y="2753321"/>
                  <a:pt x="993428" y="2753321"/>
                </a:cubicBezTo>
                <a:cubicBezTo>
                  <a:pt x="995908" y="2753321"/>
                  <a:pt x="999629" y="2753321"/>
                  <a:pt x="1004590" y="2753321"/>
                </a:cubicBezTo>
                <a:cubicBezTo>
                  <a:pt x="1009551" y="2753321"/>
                  <a:pt x="1014512" y="2752081"/>
                  <a:pt x="1019473" y="2749600"/>
                </a:cubicBezTo>
                <a:cubicBezTo>
                  <a:pt x="1024434" y="2747119"/>
                  <a:pt x="1026914" y="2745879"/>
                  <a:pt x="1026914" y="2745879"/>
                </a:cubicBezTo>
                <a:close/>
                <a:moveTo>
                  <a:pt x="1414798" y="2695650"/>
                </a:moveTo>
                <a:cubicBezTo>
                  <a:pt x="1414177" y="2695650"/>
                  <a:pt x="1413867" y="2696270"/>
                  <a:pt x="1413867" y="2697510"/>
                </a:cubicBezTo>
                <a:cubicBezTo>
                  <a:pt x="1413867" y="2699991"/>
                  <a:pt x="1416348" y="2701231"/>
                  <a:pt x="1421309" y="2701231"/>
                </a:cubicBezTo>
                <a:cubicBezTo>
                  <a:pt x="1421309" y="2701231"/>
                  <a:pt x="1420068" y="2699991"/>
                  <a:pt x="1417588" y="2697510"/>
                </a:cubicBezTo>
                <a:cubicBezTo>
                  <a:pt x="1416348" y="2696270"/>
                  <a:pt x="1415418" y="2695650"/>
                  <a:pt x="1414798" y="2695650"/>
                </a:cubicBezTo>
                <a:close/>
                <a:moveTo>
                  <a:pt x="1212949" y="2671465"/>
                </a:moveTo>
                <a:cubicBezTo>
                  <a:pt x="1198067" y="2671465"/>
                  <a:pt x="1195586" y="2673946"/>
                  <a:pt x="1205508" y="2678907"/>
                </a:cubicBezTo>
                <a:lnTo>
                  <a:pt x="1227832" y="2686348"/>
                </a:lnTo>
                <a:cubicBezTo>
                  <a:pt x="1227832" y="2676426"/>
                  <a:pt x="1222871" y="2671465"/>
                  <a:pt x="1212949" y="2671465"/>
                </a:cubicBezTo>
                <a:close/>
                <a:moveTo>
                  <a:pt x="5625703" y="2656583"/>
                </a:moveTo>
                <a:lnTo>
                  <a:pt x="5633144" y="2656583"/>
                </a:lnTo>
                <a:cubicBezTo>
                  <a:pt x="5633144" y="2666505"/>
                  <a:pt x="5635624" y="2672705"/>
                  <a:pt x="5640586" y="2675186"/>
                </a:cubicBezTo>
                <a:cubicBezTo>
                  <a:pt x="5645547" y="2677667"/>
                  <a:pt x="5648027" y="2680147"/>
                  <a:pt x="5648027" y="2682627"/>
                </a:cubicBezTo>
                <a:cubicBezTo>
                  <a:pt x="5648027" y="2685108"/>
                  <a:pt x="5645547" y="2688829"/>
                  <a:pt x="5640586" y="2693790"/>
                </a:cubicBezTo>
                <a:cubicBezTo>
                  <a:pt x="5635624" y="2698750"/>
                  <a:pt x="5630664" y="2699991"/>
                  <a:pt x="5625703" y="2697510"/>
                </a:cubicBezTo>
                <a:cubicBezTo>
                  <a:pt x="5620742" y="2695030"/>
                  <a:pt x="5619502" y="2688829"/>
                  <a:pt x="5621982" y="2678907"/>
                </a:cubicBezTo>
                <a:cubicBezTo>
                  <a:pt x="5624462" y="2668985"/>
                  <a:pt x="5625703" y="2661543"/>
                  <a:pt x="5625703" y="2656583"/>
                </a:cubicBezTo>
                <a:close/>
                <a:moveTo>
                  <a:pt x="833438" y="2656583"/>
                </a:moveTo>
                <a:lnTo>
                  <a:pt x="833438" y="2671465"/>
                </a:lnTo>
                <a:cubicBezTo>
                  <a:pt x="828477" y="2671465"/>
                  <a:pt x="825996" y="2668985"/>
                  <a:pt x="825996" y="2664024"/>
                </a:cubicBezTo>
                <a:cubicBezTo>
                  <a:pt x="821035" y="2659063"/>
                  <a:pt x="823516" y="2656583"/>
                  <a:pt x="833438" y="2656583"/>
                </a:cubicBezTo>
                <a:close/>
                <a:moveTo>
                  <a:pt x="1175742" y="2582168"/>
                </a:moveTo>
                <a:cubicBezTo>
                  <a:pt x="1170781" y="2582168"/>
                  <a:pt x="1168301" y="2584649"/>
                  <a:pt x="1168301" y="2589610"/>
                </a:cubicBezTo>
                <a:cubicBezTo>
                  <a:pt x="1168301" y="2589610"/>
                  <a:pt x="1170781" y="2589610"/>
                  <a:pt x="1175742" y="2589610"/>
                </a:cubicBezTo>
                <a:cubicBezTo>
                  <a:pt x="1180703" y="2589610"/>
                  <a:pt x="1183184" y="2588370"/>
                  <a:pt x="1183184" y="2585889"/>
                </a:cubicBezTo>
                <a:cubicBezTo>
                  <a:pt x="1183184" y="2583408"/>
                  <a:pt x="1180703" y="2582168"/>
                  <a:pt x="1175742" y="2582168"/>
                </a:cubicBezTo>
                <a:close/>
                <a:moveTo>
                  <a:pt x="1026914" y="2582168"/>
                </a:moveTo>
                <a:lnTo>
                  <a:pt x="1019473" y="2589610"/>
                </a:lnTo>
                <a:cubicBezTo>
                  <a:pt x="1024434" y="2599532"/>
                  <a:pt x="1029395" y="2604493"/>
                  <a:pt x="1034356" y="2604493"/>
                </a:cubicBezTo>
                <a:lnTo>
                  <a:pt x="1056680" y="2611934"/>
                </a:lnTo>
                <a:cubicBezTo>
                  <a:pt x="1086446" y="2621856"/>
                  <a:pt x="1103809" y="2628057"/>
                  <a:pt x="1108770" y="2630538"/>
                </a:cubicBezTo>
                <a:cubicBezTo>
                  <a:pt x="1113731" y="2633018"/>
                  <a:pt x="1116211" y="2634258"/>
                  <a:pt x="1116211" y="2634258"/>
                </a:cubicBezTo>
                <a:cubicBezTo>
                  <a:pt x="1116211" y="2639219"/>
                  <a:pt x="1118692" y="2641700"/>
                  <a:pt x="1123653" y="2641700"/>
                </a:cubicBezTo>
                <a:cubicBezTo>
                  <a:pt x="1123653" y="2641700"/>
                  <a:pt x="1128614" y="2644180"/>
                  <a:pt x="1138535" y="2649141"/>
                </a:cubicBezTo>
                <a:cubicBezTo>
                  <a:pt x="1153418" y="2659063"/>
                  <a:pt x="1163340" y="2664024"/>
                  <a:pt x="1168301" y="2664024"/>
                </a:cubicBezTo>
                <a:lnTo>
                  <a:pt x="1175742" y="2664024"/>
                </a:lnTo>
                <a:cubicBezTo>
                  <a:pt x="1175742" y="2664024"/>
                  <a:pt x="1173262" y="2660303"/>
                  <a:pt x="1168301" y="2652862"/>
                </a:cubicBezTo>
                <a:cubicBezTo>
                  <a:pt x="1163340" y="2645420"/>
                  <a:pt x="1155899" y="2637979"/>
                  <a:pt x="1145977" y="2630538"/>
                </a:cubicBezTo>
                <a:cubicBezTo>
                  <a:pt x="1136055" y="2623096"/>
                  <a:pt x="1128614" y="2619375"/>
                  <a:pt x="1123653" y="2619375"/>
                </a:cubicBezTo>
                <a:cubicBezTo>
                  <a:pt x="1113731" y="2614415"/>
                  <a:pt x="1107529" y="2610694"/>
                  <a:pt x="1105049" y="2608213"/>
                </a:cubicBezTo>
                <a:cubicBezTo>
                  <a:pt x="1102569" y="2605733"/>
                  <a:pt x="1097608" y="2604493"/>
                  <a:pt x="1090166" y="2604493"/>
                </a:cubicBezTo>
                <a:cubicBezTo>
                  <a:pt x="1082725" y="2604493"/>
                  <a:pt x="1074043" y="2602012"/>
                  <a:pt x="1064121" y="2597051"/>
                </a:cubicBezTo>
                <a:cubicBezTo>
                  <a:pt x="1054199" y="2592091"/>
                  <a:pt x="1046758" y="2589610"/>
                  <a:pt x="1041797" y="2589610"/>
                </a:cubicBezTo>
                <a:close/>
                <a:moveTo>
                  <a:pt x="5290840" y="2552403"/>
                </a:moveTo>
                <a:lnTo>
                  <a:pt x="5305722" y="2559844"/>
                </a:lnTo>
                <a:cubicBezTo>
                  <a:pt x="5300761" y="2559844"/>
                  <a:pt x="5299522" y="2561084"/>
                  <a:pt x="5302002" y="2563565"/>
                </a:cubicBezTo>
                <a:cubicBezTo>
                  <a:pt x="5304482" y="2566046"/>
                  <a:pt x="5310684" y="2569766"/>
                  <a:pt x="5320605" y="2574727"/>
                </a:cubicBezTo>
                <a:lnTo>
                  <a:pt x="5342929" y="2589610"/>
                </a:lnTo>
                <a:cubicBezTo>
                  <a:pt x="5337968" y="2589610"/>
                  <a:pt x="5333008" y="2587129"/>
                  <a:pt x="5328047" y="2582168"/>
                </a:cubicBezTo>
                <a:cubicBezTo>
                  <a:pt x="5323085" y="2582168"/>
                  <a:pt x="5319365" y="2582168"/>
                  <a:pt x="5316885" y="2582168"/>
                </a:cubicBezTo>
                <a:cubicBezTo>
                  <a:pt x="5314404" y="2582168"/>
                  <a:pt x="5310684" y="2582168"/>
                  <a:pt x="5305722" y="2582168"/>
                </a:cubicBezTo>
                <a:cubicBezTo>
                  <a:pt x="5290840" y="2582168"/>
                  <a:pt x="5283398" y="2577208"/>
                  <a:pt x="5283398" y="2567286"/>
                </a:cubicBezTo>
                <a:cubicBezTo>
                  <a:pt x="5283398" y="2562325"/>
                  <a:pt x="5285878" y="2557364"/>
                  <a:pt x="5290840" y="2552403"/>
                </a:cubicBezTo>
                <a:close/>
                <a:moveTo>
                  <a:pt x="5216426" y="2552403"/>
                </a:moveTo>
                <a:lnTo>
                  <a:pt x="5208984" y="2559844"/>
                </a:lnTo>
                <a:cubicBezTo>
                  <a:pt x="5208984" y="2564805"/>
                  <a:pt x="5208984" y="2567286"/>
                  <a:pt x="5208984" y="2567286"/>
                </a:cubicBezTo>
                <a:cubicBezTo>
                  <a:pt x="5213945" y="2567286"/>
                  <a:pt x="5216426" y="2564805"/>
                  <a:pt x="5216426" y="2559844"/>
                </a:cubicBezTo>
                <a:cubicBezTo>
                  <a:pt x="5216426" y="2554883"/>
                  <a:pt x="5216426" y="2552403"/>
                  <a:pt x="5216426" y="2552403"/>
                </a:cubicBezTo>
                <a:close/>
                <a:moveTo>
                  <a:pt x="1086446" y="2552403"/>
                </a:moveTo>
                <a:cubicBezTo>
                  <a:pt x="1081484" y="2552403"/>
                  <a:pt x="1079004" y="2554883"/>
                  <a:pt x="1079004" y="2559844"/>
                </a:cubicBezTo>
                <a:lnTo>
                  <a:pt x="1086446" y="2567286"/>
                </a:lnTo>
                <a:cubicBezTo>
                  <a:pt x="1096367" y="2572246"/>
                  <a:pt x="1102569" y="2573487"/>
                  <a:pt x="1105049" y="2571006"/>
                </a:cubicBezTo>
                <a:cubicBezTo>
                  <a:pt x="1107529" y="2568526"/>
                  <a:pt x="1113731" y="2568526"/>
                  <a:pt x="1123653" y="2571006"/>
                </a:cubicBezTo>
                <a:cubicBezTo>
                  <a:pt x="1133574" y="2573487"/>
                  <a:pt x="1138535" y="2574727"/>
                  <a:pt x="1138535" y="2574727"/>
                </a:cubicBezTo>
                <a:cubicBezTo>
                  <a:pt x="1153418" y="2559844"/>
                  <a:pt x="1150938" y="2552403"/>
                  <a:pt x="1131094" y="2552403"/>
                </a:cubicBezTo>
                <a:cubicBezTo>
                  <a:pt x="1126133" y="2552403"/>
                  <a:pt x="1121172" y="2552403"/>
                  <a:pt x="1116211" y="2552403"/>
                </a:cubicBezTo>
                <a:cubicBezTo>
                  <a:pt x="1111250" y="2552403"/>
                  <a:pt x="1108770" y="2552403"/>
                  <a:pt x="1108770" y="2552403"/>
                </a:cubicBezTo>
                <a:lnTo>
                  <a:pt x="1093887" y="2552403"/>
                </a:lnTo>
                <a:cubicBezTo>
                  <a:pt x="1093887" y="2557364"/>
                  <a:pt x="1093887" y="2559844"/>
                  <a:pt x="1093887" y="2559844"/>
                </a:cubicBezTo>
                <a:cubicBezTo>
                  <a:pt x="1093887" y="2559844"/>
                  <a:pt x="1091406" y="2557364"/>
                  <a:pt x="1086446" y="2552403"/>
                </a:cubicBezTo>
                <a:close/>
                <a:moveTo>
                  <a:pt x="1012031" y="2552403"/>
                </a:moveTo>
                <a:cubicBezTo>
                  <a:pt x="1012031" y="2567286"/>
                  <a:pt x="1021953" y="2574727"/>
                  <a:pt x="1041797" y="2574727"/>
                </a:cubicBezTo>
                <a:cubicBezTo>
                  <a:pt x="1046758" y="2574727"/>
                  <a:pt x="1051719" y="2574727"/>
                  <a:pt x="1056680" y="2574727"/>
                </a:cubicBezTo>
                <a:cubicBezTo>
                  <a:pt x="1071563" y="2589610"/>
                  <a:pt x="1081484" y="2592091"/>
                  <a:pt x="1086446" y="2582168"/>
                </a:cubicBezTo>
                <a:cubicBezTo>
                  <a:pt x="1086446" y="2577208"/>
                  <a:pt x="1077764" y="2571006"/>
                  <a:pt x="1060401" y="2563565"/>
                </a:cubicBezTo>
                <a:cubicBezTo>
                  <a:pt x="1043037" y="2556124"/>
                  <a:pt x="1029395" y="2552403"/>
                  <a:pt x="1019473" y="2552403"/>
                </a:cubicBezTo>
                <a:close/>
                <a:moveTo>
                  <a:pt x="1056680" y="2530079"/>
                </a:moveTo>
                <a:cubicBezTo>
                  <a:pt x="1036836" y="2535039"/>
                  <a:pt x="1034356" y="2540001"/>
                  <a:pt x="1049238" y="2544961"/>
                </a:cubicBezTo>
                <a:cubicBezTo>
                  <a:pt x="1054199" y="2549922"/>
                  <a:pt x="1061641" y="2549922"/>
                  <a:pt x="1071563" y="2544961"/>
                </a:cubicBezTo>
                <a:close/>
                <a:moveTo>
                  <a:pt x="982266" y="2515196"/>
                </a:moveTo>
                <a:lnTo>
                  <a:pt x="982266" y="2522637"/>
                </a:lnTo>
                <a:cubicBezTo>
                  <a:pt x="987227" y="2517676"/>
                  <a:pt x="989707" y="2515196"/>
                  <a:pt x="989707" y="2515196"/>
                </a:cubicBezTo>
                <a:close/>
                <a:moveTo>
                  <a:pt x="945059" y="2500313"/>
                </a:moveTo>
                <a:lnTo>
                  <a:pt x="947383" y="2502637"/>
                </a:lnTo>
                <a:lnTo>
                  <a:pt x="945989" y="2501243"/>
                </a:lnTo>
                <a:cubicBezTo>
                  <a:pt x="945369" y="2500623"/>
                  <a:pt x="945059" y="2500313"/>
                  <a:pt x="945059" y="2500313"/>
                </a:cubicBezTo>
                <a:close/>
                <a:moveTo>
                  <a:pt x="870645" y="2465896"/>
                </a:moveTo>
                <a:cubicBezTo>
                  <a:pt x="868164" y="2465277"/>
                  <a:pt x="865684" y="2465587"/>
                  <a:pt x="863203" y="2466827"/>
                </a:cubicBezTo>
                <a:cubicBezTo>
                  <a:pt x="858242" y="2469307"/>
                  <a:pt x="855762" y="2473028"/>
                  <a:pt x="855762" y="2477989"/>
                </a:cubicBezTo>
                <a:cubicBezTo>
                  <a:pt x="855762" y="2482950"/>
                  <a:pt x="858242" y="2485430"/>
                  <a:pt x="863203" y="2485430"/>
                </a:cubicBezTo>
                <a:cubicBezTo>
                  <a:pt x="863203" y="2485430"/>
                  <a:pt x="865684" y="2485430"/>
                  <a:pt x="870645" y="2485430"/>
                </a:cubicBezTo>
                <a:cubicBezTo>
                  <a:pt x="875606" y="2485430"/>
                  <a:pt x="879326" y="2486670"/>
                  <a:pt x="881807" y="2489151"/>
                </a:cubicBezTo>
                <a:cubicBezTo>
                  <a:pt x="884287" y="2491632"/>
                  <a:pt x="889248" y="2494112"/>
                  <a:pt x="896690" y="2496592"/>
                </a:cubicBezTo>
                <a:cubicBezTo>
                  <a:pt x="904131" y="2499073"/>
                  <a:pt x="910332" y="2500313"/>
                  <a:pt x="915293" y="2500313"/>
                </a:cubicBezTo>
                <a:lnTo>
                  <a:pt x="930176" y="2507754"/>
                </a:lnTo>
                <a:cubicBezTo>
                  <a:pt x="935137" y="2507754"/>
                  <a:pt x="937617" y="2507754"/>
                  <a:pt x="937617" y="2507754"/>
                </a:cubicBezTo>
                <a:lnTo>
                  <a:pt x="892969" y="2477989"/>
                </a:lnTo>
                <a:cubicBezTo>
                  <a:pt x="888008" y="2477989"/>
                  <a:pt x="883047" y="2475508"/>
                  <a:pt x="878086" y="2470547"/>
                </a:cubicBezTo>
                <a:cubicBezTo>
                  <a:pt x="875606" y="2468067"/>
                  <a:pt x="873125" y="2466517"/>
                  <a:pt x="870645" y="2465896"/>
                </a:cubicBezTo>
                <a:close/>
                <a:moveTo>
                  <a:pt x="1004590" y="2463106"/>
                </a:moveTo>
                <a:cubicBezTo>
                  <a:pt x="999629" y="2463106"/>
                  <a:pt x="997149" y="2464346"/>
                  <a:pt x="997149" y="2466827"/>
                </a:cubicBezTo>
                <a:cubicBezTo>
                  <a:pt x="997149" y="2469307"/>
                  <a:pt x="998389" y="2470547"/>
                  <a:pt x="1000869" y="2470547"/>
                </a:cubicBezTo>
                <a:cubicBezTo>
                  <a:pt x="1003350" y="2470547"/>
                  <a:pt x="1004590" y="2468067"/>
                  <a:pt x="1004590" y="2463106"/>
                </a:cubicBezTo>
                <a:close/>
                <a:moveTo>
                  <a:pt x="751582" y="2463106"/>
                </a:moveTo>
                <a:cubicBezTo>
                  <a:pt x="746621" y="2463106"/>
                  <a:pt x="744141" y="2464346"/>
                  <a:pt x="744141" y="2466827"/>
                </a:cubicBezTo>
                <a:cubicBezTo>
                  <a:pt x="744141" y="2469307"/>
                  <a:pt x="746621" y="2471787"/>
                  <a:pt x="751582" y="2474268"/>
                </a:cubicBezTo>
                <a:cubicBezTo>
                  <a:pt x="756543" y="2476749"/>
                  <a:pt x="761504" y="2477989"/>
                  <a:pt x="766465" y="2477989"/>
                </a:cubicBezTo>
                <a:cubicBezTo>
                  <a:pt x="771426" y="2477989"/>
                  <a:pt x="773906" y="2475508"/>
                  <a:pt x="773906" y="2470547"/>
                </a:cubicBezTo>
                <a:cubicBezTo>
                  <a:pt x="773906" y="2465587"/>
                  <a:pt x="766465" y="2463106"/>
                  <a:pt x="751582" y="2463106"/>
                </a:cubicBezTo>
                <a:close/>
                <a:moveTo>
                  <a:pt x="651123" y="2463106"/>
                </a:moveTo>
                <a:cubicBezTo>
                  <a:pt x="648643" y="2463106"/>
                  <a:pt x="647403" y="2465587"/>
                  <a:pt x="647403" y="2470547"/>
                </a:cubicBezTo>
                <a:cubicBezTo>
                  <a:pt x="647403" y="2470547"/>
                  <a:pt x="648643" y="2470547"/>
                  <a:pt x="651123" y="2470547"/>
                </a:cubicBezTo>
                <a:cubicBezTo>
                  <a:pt x="653604" y="2470547"/>
                  <a:pt x="654844" y="2470547"/>
                  <a:pt x="654844" y="2470547"/>
                </a:cubicBezTo>
                <a:cubicBezTo>
                  <a:pt x="654844" y="2465587"/>
                  <a:pt x="653604" y="2463106"/>
                  <a:pt x="651123" y="2463106"/>
                </a:cubicBezTo>
                <a:close/>
                <a:moveTo>
                  <a:pt x="706934" y="2433340"/>
                </a:moveTo>
                <a:lnTo>
                  <a:pt x="706934" y="2440782"/>
                </a:lnTo>
                <a:cubicBezTo>
                  <a:pt x="697012" y="2440782"/>
                  <a:pt x="692051" y="2439542"/>
                  <a:pt x="692051" y="2437061"/>
                </a:cubicBezTo>
                <a:cubicBezTo>
                  <a:pt x="692051" y="2434581"/>
                  <a:pt x="697012" y="2433340"/>
                  <a:pt x="706934" y="2433340"/>
                </a:cubicBezTo>
                <a:close/>
                <a:moveTo>
                  <a:pt x="550664" y="2418458"/>
                </a:moveTo>
                <a:lnTo>
                  <a:pt x="558106" y="2425899"/>
                </a:lnTo>
                <a:cubicBezTo>
                  <a:pt x="563066" y="2435821"/>
                  <a:pt x="568028" y="2440782"/>
                  <a:pt x="572988" y="2440782"/>
                </a:cubicBezTo>
                <a:cubicBezTo>
                  <a:pt x="577949" y="2440782"/>
                  <a:pt x="580430" y="2444502"/>
                  <a:pt x="580430" y="2451944"/>
                </a:cubicBezTo>
                <a:cubicBezTo>
                  <a:pt x="580430" y="2459385"/>
                  <a:pt x="575469" y="2460625"/>
                  <a:pt x="565547" y="2455665"/>
                </a:cubicBezTo>
                <a:cubicBezTo>
                  <a:pt x="560586" y="2450704"/>
                  <a:pt x="558106" y="2445743"/>
                  <a:pt x="558106" y="2440782"/>
                </a:cubicBezTo>
                <a:cubicBezTo>
                  <a:pt x="558106" y="2435821"/>
                  <a:pt x="556865" y="2430860"/>
                  <a:pt x="554385" y="2425899"/>
                </a:cubicBezTo>
                <a:cubicBezTo>
                  <a:pt x="551904" y="2420938"/>
                  <a:pt x="550664" y="2418458"/>
                  <a:pt x="550664" y="2418458"/>
                </a:cubicBezTo>
                <a:close/>
                <a:moveTo>
                  <a:pt x="5008066" y="2388692"/>
                </a:moveTo>
                <a:lnTo>
                  <a:pt x="5015508" y="2388692"/>
                </a:lnTo>
                <a:cubicBezTo>
                  <a:pt x="5015508" y="2393653"/>
                  <a:pt x="5016748" y="2397374"/>
                  <a:pt x="5019228" y="2399854"/>
                </a:cubicBezTo>
                <a:cubicBezTo>
                  <a:pt x="5021708" y="2402335"/>
                  <a:pt x="5025429" y="2403575"/>
                  <a:pt x="5030390" y="2403575"/>
                </a:cubicBezTo>
                <a:lnTo>
                  <a:pt x="5060156" y="2425899"/>
                </a:lnTo>
                <a:cubicBezTo>
                  <a:pt x="5055195" y="2425899"/>
                  <a:pt x="5051474" y="2424659"/>
                  <a:pt x="5048994" y="2422178"/>
                </a:cubicBezTo>
                <a:cubicBezTo>
                  <a:pt x="5046514" y="2419698"/>
                  <a:pt x="5044033" y="2418458"/>
                  <a:pt x="5041553" y="2418458"/>
                </a:cubicBezTo>
                <a:cubicBezTo>
                  <a:pt x="5039072" y="2418458"/>
                  <a:pt x="5036591" y="2417217"/>
                  <a:pt x="5034111" y="2414737"/>
                </a:cubicBezTo>
                <a:cubicBezTo>
                  <a:pt x="5031631" y="2412257"/>
                  <a:pt x="5027910" y="2411016"/>
                  <a:pt x="5022949" y="2411016"/>
                </a:cubicBezTo>
                <a:cubicBezTo>
                  <a:pt x="5017988" y="2411016"/>
                  <a:pt x="5013028" y="2409776"/>
                  <a:pt x="5008066" y="2407295"/>
                </a:cubicBezTo>
                <a:cubicBezTo>
                  <a:pt x="5003105" y="2404815"/>
                  <a:pt x="5000625" y="2403575"/>
                  <a:pt x="5000625" y="2403575"/>
                </a:cubicBezTo>
                <a:cubicBezTo>
                  <a:pt x="5000625" y="2393653"/>
                  <a:pt x="5003105" y="2388692"/>
                  <a:pt x="5008066" y="2388692"/>
                </a:cubicBezTo>
                <a:close/>
                <a:moveTo>
                  <a:pt x="610195" y="2381250"/>
                </a:moveTo>
                <a:lnTo>
                  <a:pt x="625078" y="2396133"/>
                </a:lnTo>
                <a:cubicBezTo>
                  <a:pt x="630039" y="2401095"/>
                  <a:pt x="635000" y="2403575"/>
                  <a:pt x="639961" y="2403575"/>
                </a:cubicBezTo>
                <a:cubicBezTo>
                  <a:pt x="644922" y="2403575"/>
                  <a:pt x="647403" y="2406055"/>
                  <a:pt x="647403" y="2411016"/>
                </a:cubicBezTo>
                <a:lnTo>
                  <a:pt x="617637" y="2403575"/>
                </a:lnTo>
                <a:cubicBezTo>
                  <a:pt x="612676" y="2393653"/>
                  <a:pt x="610195" y="2386212"/>
                  <a:pt x="610195" y="2381250"/>
                </a:cubicBezTo>
                <a:close/>
                <a:moveTo>
                  <a:pt x="4836914" y="2321719"/>
                </a:moveTo>
                <a:lnTo>
                  <a:pt x="4836914" y="2329161"/>
                </a:lnTo>
                <a:cubicBezTo>
                  <a:pt x="4841875" y="2329161"/>
                  <a:pt x="4844355" y="2326681"/>
                  <a:pt x="4844355" y="2321719"/>
                </a:cubicBezTo>
                <a:cubicBezTo>
                  <a:pt x="4844355" y="2321719"/>
                  <a:pt x="4841875" y="2321719"/>
                  <a:pt x="4836914" y="2321719"/>
                </a:cubicBezTo>
                <a:close/>
                <a:moveTo>
                  <a:pt x="697400" y="2287535"/>
                </a:moveTo>
                <a:cubicBezTo>
                  <a:pt x="698795" y="2288001"/>
                  <a:pt x="699492" y="2291954"/>
                  <a:pt x="699492" y="2299395"/>
                </a:cubicBezTo>
                <a:lnTo>
                  <a:pt x="692051" y="2306836"/>
                </a:lnTo>
                <a:cubicBezTo>
                  <a:pt x="692051" y="2301876"/>
                  <a:pt x="692051" y="2298155"/>
                  <a:pt x="692051" y="2295674"/>
                </a:cubicBezTo>
                <a:cubicBezTo>
                  <a:pt x="692051" y="2293194"/>
                  <a:pt x="693291" y="2290714"/>
                  <a:pt x="695772" y="2288233"/>
                </a:cubicBezTo>
                <a:cubicBezTo>
                  <a:pt x="696392" y="2287613"/>
                  <a:pt x="696934" y="2287381"/>
                  <a:pt x="697400" y="2287535"/>
                </a:cubicBezTo>
                <a:close/>
                <a:moveTo>
                  <a:pt x="706934" y="2284512"/>
                </a:moveTo>
                <a:cubicBezTo>
                  <a:pt x="706934" y="2284512"/>
                  <a:pt x="709414" y="2284512"/>
                  <a:pt x="714375" y="2284512"/>
                </a:cubicBezTo>
                <a:lnTo>
                  <a:pt x="714375" y="2291954"/>
                </a:lnTo>
                <a:cubicBezTo>
                  <a:pt x="714375" y="2291954"/>
                  <a:pt x="713135" y="2291954"/>
                  <a:pt x="710654" y="2291954"/>
                </a:cubicBezTo>
                <a:cubicBezTo>
                  <a:pt x="708174" y="2291954"/>
                  <a:pt x="706934" y="2289474"/>
                  <a:pt x="706934" y="2284512"/>
                </a:cubicBezTo>
                <a:close/>
                <a:moveTo>
                  <a:pt x="610195" y="2277071"/>
                </a:moveTo>
                <a:lnTo>
                  <a:pt x="617637" y="2291954"/>
                </a:lnTo>
                <a:lnTo>
                  <a:pt x="632520" y="2314278"/>
                </a:lnTo>
                <a:lnTo>
                  <a:pt x="625078" y="2321719"/>
                </a:lnTo>
                <a:cubicBezTo>
                  <a:pt x="595313" y="2301876"/>
                  <a:pt x="590352" y="2286993"/>
                  <a:pt x="610195" y="2277071"/>
                </a:cubicBezTo>
                <a:close/>
                <a:moveTo>
                  <a:pt x="736699" y="2269629"/>
                </a:moveTo>
                <a:cubicBezTo>
                  <a:pt x="731739" y="2279551"/>
                  <a:pt x="731739" y="2284512"/>
                  <a:pt x="736699" y="2284512"/>
                </a:cubicBezTo>
                <a:cubicBezTo>
                  <a:pt x="736699" y="2284512"/>
                  <a:pt x="739180" y="2285753"/>
                  <a:pt x="744141" y="2288233"/>
                </a:cubicBezTo>
                <a:cubicBezTo>
                  <a:pt x="749102" y="2290714"/>
                  <a:pt x="751582" y="2291954"/>
                  <a:pt x="751582" y="2291954"/>
                </a:cubicBezTo>
                <a:cubicBezTo>
                  <a:pt x="771426" y="2311798"/>
                  <a:pt x="781348" y="2311798"/>
                  <a:pt x="781348" y="2291954"/>
                </a:cubicBezTo>
                <a:lnTo>
                  <a:pt x="766465" y="2277071"/>
                </a:lnTo>
                <a:cubicBezTo>
                  <a:pt x="761504" y="2272110"/>
                  <a:pt x="759024" y="2269629"/>
                  <a:pt x="759024" y="2269629"/>
                </a:cubicBezTo>
                <a:close/>
                <a:moveTo>
                  <a:pt x="4830403" y="2250096"/>
                </a:moveTo>
                <a:lnTo>
                  <a:pt x="4844355" y="2254747"/>
                </a:lnTo>
                <a:cubicBezTo>
                  <a:pt x="4844355" y="2254747"/>
                  <a:pt x="4841875" y="2254747"/>
                  <a:pt x="4836914" y="2254747"/>
                </a:cubicBezTo>
                <a:cubicBezTo>
                  <a:pt x="4834433" y="2254747"/>
                  <a:pt x="4832573" y="2254127"/>
                  <a:pt x="4831333" y="2252886"/>
                </a:cubicBezTo>
                <a:close/>
                <a:moveTo>
                  <a:pt x="714375" y="2232422"/>
                </a:moveTo>
                <a:cubicBezTo>
                  <a:pt x="709414" y="2232422"/>
                  <a:pt x="708174" y="2233663"/>
                  <a:pt x="710654" y="2236143"/>
                </a:cubicBezTo>
                <a:cubicBezTo>
                  <a:pt x="713135" y="2238624"/>
                  <a:pt x="714375" y="2242344"/>
                  <a:pt x="714375" y="2247305"/>
                </a:cubicBezTo>
                <a:cubicBezTo>
                  <a:pt x="724297" y="2252266"/>
                  <a:pt x="731739" y="2252266"/>
                  <a:pt x="736699" y="2247305"/>
                </a:cubicBezTo>
                <a:cubicBezTo>
                  <a:pt x="736699" y="2242344"/>
                  <a:pt x="736699" y="2239864"/>
                  <a:pt x="736699" y="2239864"/>
                </a:cubicBezTo>
                <a:close/>
                <a:moveTo>
                  <a:pt x="721816" y="2158008"/>
                </a:moveTo>
                <a:cubicBezTo>
                  <a:pt x="721816" y="2162970"/>
                  <a:pt x="721816" y="2165450"/>
                  <a:pt x="721816" y="2165450"/>
                </a:cubicBezTo>
                <a:cubicBezTo>
                  <a:pt x="721816" y="2165450"/>
                  <a:pt x="724297" y="2165450"/>
                  <a:pt x="729258" y="2165450"/>
                </a:cubicBezTo>
                <a:cubicBezTo>
                  <a:pt x="734219" y="2165450"/>
                  <a:pt x="736699" y="2162970"/>
                  <a:pt x="736699" y="2158008"/>
                </a:cubicBezTo>
                <a:lnTo>
                  <a:pt x="744141" y="2165450"/>
                </a:lnTo>
                <a:cubicBezTo>
                  <a:pt x="749102" y="2165450"/>
                  <a:pt x="749102" y="2162970"/>
                  <a:pt x="744141" y="2158008"/>
                </a:cubicBezTo>
                <a:cubicBezTo>
                  <a:pt x="739180" y="2158008"/>
                  <a:pt x="736699" y="2158008"/>
                  <a:pt x="736699" y="2158008"/>
                </a:cubicBezTo>
                <a:lnTo>
                  <a:pt x="729258" y="2158008"/>
                </a:lnTo>
                <a:cubicBezTo>
                  <a:pt x="724297" y="2158008"/>
                  <a:pt x="721816" y="2158008"/>
                  <a:pt x="721816" y="2158008"/>
                </a:cubicBezTo>
                <a:close/>
                <a:moveTo>
                  <a:pt x="751582" y="2135684"/>
                </a:moveTo>
                <a:lnTo>
                  <a:pt x="751582" y="2143125"/>
                </a:lnTo>
                <a:lnTo>
                  <a:pt x="759024" y="2143125"/>
                </a:lnTo>
                <a:cubicBezTo>
                  <a:pt x="759024" y="2138164"/>
                  <a:pt x="756543" y="2135684"/>
                  <a:pt x="751582" y="2135684"/>
                </a:cubicBezTo>
                <a:close/>
                <a:moveTo>
                  <a:pt x="4524375" y="2120801"/>
                </a:moveTo>
                <a:cubicBezTo>
                  <a:pt x="4519414" y="2120801"/>
                  <a:pt x="4516934" y="2123282"/>
                  <a:pt x="4516934" y="2128243"/>
                </a:cubicBezTo>
                <a:cubicBezTo>
                  <a:pt x="4521895" y="2128243"/>
                  <a:pt x="4524375" y="2128243"/>
                  <a:pt x="4524375" y="2128243"/>
                </a:cubicBezTo>
                <a:lnTo>
                  <a:pt x="4531816" y="2128243"/>
                </a:lnTo>
                <a:close/>
                <a:moveTo>
                  <a:pt x="714375" y="2120801"/>
                </a:moveTo>
                <a:lnTo>
                  <a:pt x="721816" y="2128243"/>
                </a:lnTo>
                <a:lnTo>
                  <a:pt x="729258" y="2128243"/>
                </a:lnTo>
                <a:cubicBezTo>
                  <a:pt x="729258" y="2123282"/>
                  <a:pt x="724297" y="2120801"/>
                  <a:pt x="714375" y="2120801"/>
                </a:cubicBezTo>
                <a:close/>
                <a:moveTo>
                  <a:pt x="4583906" y="2115220"/>
                </a:moveTo>
                <a:cubicBezTo>
                  <a:pt x="4582666" y="2115220"/>
                  <a:pt x="4581425" y="2115841"/>
                  <a:pt x="4580185" y="2117081"/>
                </a:cubicBezTo>
                <a:cubicBezTo>
                  <a:pt x="4577705" y="2119561"/>
                  <a:pt x="4577705" y="2122042"/>
                  <a:pt x="4580185" y="2124522"/>
                </a:cubicBezTo>
                <a:cubicBezTo>
                  <a:pt x="4582666" y="2127002"/>
                  <a:pt x="4585147" y="2128243"/>
                  <a:pt x="4587627" y="2128243"/>
                </a:cubicBezTo>
                <a:cubicBezTo>
                  <a:pt x="4590107" y="2128243"/>
                  <a:pt x="4591347" y="2127002"/>
                  <a:pt x="4591347" y="2124522"/>
                </a:cubicBezTo>
                <a:cubicBezTo>
                  <a:pt x="4591347" y="2122042"/>
                  <a:pt x="4590107" y="2119561"/>
                  <a:pt x="4587627" y="2117081"/>
                </a:cubicBezTo>
                <a:cubicBezTo>
                  <a:pt x="4586387" y="2115841"/>
                  <a:pt x="4585147" y="2115220"/>
                  <a:pt x="4583906" y="2115220"/>
                </a:cubicBezTo>
                <a:close/>
                <a:moveTo>
                  <a:pt x="4487168" y="2068711"/>
                </a:moveTo>
                <a:cubicBezTo>
                  <a:pt x="4492129" y="2073672"/>
                  <a:pt x="4494609" y="2076153"/>
                  <a:pt x="4494609" y="2076153"/>
                </a:cubicBezTo>
                <a:lnTo>
                  <a:pt x="4502051" y="2068711"/>
                </a:lnTo>
                <a:close/>
                <a:moveTo>
                  <a:pt x="4464844" y="2061270"/>
                </a:moveTo>
                <a:cubicBezTo>
                  <a:pt x="4464844" y="2061270"/>
                  <a:pt x="4464844" y="2063750"/>
                  <a:pt x="4464844" y="2068711"/>
                </a:cubicBezTo>
                <a:cubicBezTo>
                  <a:pt x="4469805" y="2068711"/>
                  <a:pt x="4472285" y="2066231"/>
                  <a:pt x="4472285" y="2061270"/>
                </a:cubicBezTo>
                <a:cubicBezTo>
                  <a:pt x="4472285" y="2061270"/>
                  <a:pt x="4469805" y="2061270"/>
                  <a:pt x="4464844" y="2061270"/>
                </a:cubicBezTo>
                <a:close/>
                <a:moveTo>
                  <a:pt x="651123" y="2061270"/>
                </a:moveTo>
                <a:cubicBezTo>
                  <a:pt x="648643" y="2061270"/>
                  <a:pt x="646162" y="2062510"/>
                  <a:pt x="643682" y="2064991"/>
                </a:cubicBezTo>
                <a:cubicBezTo>
                  <a:pt x="641201" y="2067471"/>
                  <a:pt x="641201" y="2069952"/>
                  <a:pt x="643682" y="2072432"/>
                </a:cubicBezTo>
                <a:cubicBezTo>
                  <a:pt x="646162" y="2074912"/>
                  <a:pt x="649883" y="2076153"/>
                  <a:pt x="654844" y="2076153"/>
                </a:cubicBezTo>
                <a:lnTo>
                  <a:pt x="654844" y="2068711"/>
                </a:lnTo>
                <a:cubicBezTo>
                  <a:pt x="654844" y="2063750"/>
                  <a:pt x="653604" y="2061270"/>
                  <a:pt x="651123" y="2061270"/>
                </a:cubicBezTo>
                <a:close/>
                <a:moveTo>
                  <a:pt x="513457" y="1994297"/>
                </a:moveTo>
                <a:cubicBezTo>
                  <a:pt x="513457" y="1999258"/>
                  <a:pt x="515938" y="2001739"/>
                  <a:pt x="520899" y="2001739"/>
                </a:cubicBezTo>
                <a:cubicBezTo>
                  <a:pt x="525860" y="1996778"/>
                  <a:pt x="528340" y="1994297"/>
                  <a:pt x="528340" y="1994297"/>
                </a:cubicBezTo>
                <a:cubicBezTo>
                  <a:pt x="528340" y="1994297"/>
                  <a:pt x="525860" y="1994297"/>
                  <a:pt x="520899" y="1994297"/>
                </a:cubicBezTo>
                <a:cubicBezTo>
                  <a:pt x="515938" y="1994297"/>
                  <a:pt x="513457" y="1994297"/>
                  <a:pt x="513457" y="1994297"/>
                </a:cubicBezTo>
                <a:close/>
                <a:moveTo>
                  <a:pt x="617637" y="1986856"/>
                </a:moveTo>
                <a:lnTo>
                  <a:pt x="625078" y="2001739"/>
                </a:lnTo>
                <a:lnTo>
                  <a:pt x="639961" y="1994297"/>
                </a:lnTo>
                <a:cubicBezTo>
                  <a:pt x="639961" y="1994297"/>
                  <a:pt x="637480" y="1993057"/>
                  <a:pt x="632520" y="1990577"/>
                </a:cubicBezTo>
                <a:cubicBezTo>
                  <a:pt x="627559" y="1988096"/>
                  <a:pt x="622598" y="1986856"/>
                  <a:pt x="617637" y="1986856"/>
                </a:cubicBezTo>
                <a:close/>
                <a:moveTo>
                  <a:pt x="639961" y="1979415"/>
                </a:moveTo>
                <a:lnTo>
                  <a:pt x="662285" y="2001739"/>
                </a:lnTo>
                <a:cubicBezTo>
                  <a:pt x="672207" y="2006700"/>
                  <a:pt x="679649" y="2006700"/>
                  <a:pt x="684610" y="2001739"/>
                </a:cubicBezTo>
                <a:cubicBezTo>
                  <a:pt x="684610" y="1996778"/>
                  <a:pt x="677168" y="1991817"/>
                  <a:pt x="662285" y="1986856"/>
                </a:cubicBezTo>
                <a:cubicBezTo>
                  <a:pt x="657324" y="1981895"/>
                  <a:pt x="652363" y="1979415"/>
                  <a:pt x="647403" y="1979415"/>
                </a:cubicBezTo>
                <a:cubicBezTo>
                  <a:pt x="642441" y="1979415"/>
                  <a:pt x="639961" y="1979415"/>
                  <a:pt x="639961" y="1979415"/>
                </a:cubicBezTo>
                <a:close/>
                <a:moveTo>
                  <a:pt x="572523" y="1969648"/>
                </a:moveTo>
                <a:cubicBezTo>
                  <a:pt x="570353" y="1969958"/>
                  <a:pt x="568028" y="1970733"/>
                  <a:pt x="565547" y="1971973"/>
                </a:cubicBezTo>
                <a:cubicBezTo>
                  <a:pt x="540742" y="1976934"/>
                  <a:pt x="543223" y="1984376"/>
                  <a:pt x="572988" y="1994297"/>
                </a:cubicBezTo>
                <a:cubicBezTo>
                  <a:pt x="582910" y="1999258"/>
                  <a:pt x="589111" y="2002979"/>
                  <a:pt x="591592" y="2005459"/>
                </a:cubicBezTo>
                <a:cubicBezTo>
                  <a:pt x="594073" y="2007940"/>
                  <a:pt x="596553" y="2009180"/>
                  <a:pt x="599033" y="2009180"/>
                </a:cubicBezTo>
                <a:cubicBezTo>
                  <a:pt x="601514" y="2009180"/>
                  <a:pt x="602754" y="2006700"/>
                  <a:pt x="602754" y="2001739"/>
                </a:cubicBezTo>
                <a:cubicBezTo>
                  <a:pt x="602754" y="2001739"/>
                  <a:pt x="600274" y="1999258"/>
                  <a:pt x="595313" y="1994297"/>
                </a:cubicBezTo>
                <a:cubicBezTo>
                  <a:pt x="595313" y="1994297"/>
                  <a:pt x="594073" y="1991817"/>
                  <a:pt x="591592" y="1986856"/>
                </a:cubicBezTo>
                <a:cubicBezTo>
                  <a:pt x="589111" y="1981895"/>
                  <a:pt x="587871" y="1979415"/>
                  <a:pt x="587871" y="1979415"/>
                </a:cubicBezTo>
                <a:cubicBezTo>
                  <a:pt x="584150" y="1971973"/>
                  <a:pt x="579034" y="1968718"/>
                  <a:pt x="572523" y="1969648"/>
                </a:cubicBezTo>
                <a:close/>
                <a:moveTo>
                  <a:pt x="662285" y="1964532"/>
                </a:moveTo>
                <a:lnTo>
                  <a:pt x="654844" y="1971973"/>
                </a:lnTo>
                <a:lnTo>
                  <a:pt x="662285" y="1979415"/>
                </a:lnTo>
                <a:cubicBezTo>
                  <a:pt x="662285" y="1979415"/>
                  <a:pt x="663525" y="1978174"/>
                  <a:pt x="666006" y="1975694"/>
                </a:cubicBezTo>
                <a:cubicBezTo>
                  <a:pt x="668487" y="1973213"/>
                  <a:pt x="668487" y="1971973"/>
                  <a:pt x="666006" y="1971973"/>
                </a:cubicBezTo>
                <a:cubicBezTo>
                  <a:pt x="663525" y="1971973"/>
                  <a:pt x="662285" y="1970733"/>
                  <a:pt x="662285" y="1968252"/>
                </a:cubicBezTo>
                <a:cubicBezTo>
                  <a:pt x="662285" y="1965772"/>
                  <a:pt x="662285" y="1964532"/>
                  <a:pt x="662285" y="1964532"/>
                </a:cubicBezTo>
                <a:close/>
                <a:moveTo>
                  <a:pt x="654844" y="1949649"/>
                </a:moveTo>
                <a:cubicBezTo>
                  <a:pt x="659805" y="1954610"/>
                  <a:pt x="662285" y="1957090"/>
                  <a:pt x="662285" y="1957090"/>
                </a:cubicBezTo>
                <a:cubicBezTo>
                  <a:pt x="662285" y="1957090"/>
                  <a:pt x="662285" y="1954610"/>
                  <a:pt x="662285" y="1949649"/>
                </a:cubicBezTo>
                <a:cubicBezTo>
                  <a:pt x="662285" y="1949649"/>
                  <a:pt x="659805" y="1949649"/>
                  <a:pt x="654844" y="1949649"/>
                </a:cubicBezTo>
                <a:close/>
                <a:moveTo>
                  <a:pt x="506016" y="1942208"/>
                </a:moveTo>
                <a:cubicBezTo>
                  <a:pt x="501055" y="1942208"/>
                  <a:pt x="498574" y="1943448"/>
                  <a:pt x="498574" y="1945928"/>
                </a:cubicBezTo>
                <a:cubicBezTo>
                  <a:pt x="498574" y="1948409"/>
                  <a:pt x="501055" y="1949649"/>
                  <a:pt x="506016" y="1949649"/>
                </a:cubicBezTo>
                <a:cubicBezTo>
                  <a:pt x="510977" y="1949649"/>
                  <a:pt x="513457" y="1949649"/>
                  <a:pt x="513457" y="1949649"/>
                </a:cubicBezTo>
                <a:cubicBezTo>
                  <a:pt x="513457" y="1949649"/>
                  <a:pt x="513457" y="1948409"/>
                  <a:pt x="513457" y="1945928"/>
                </a:cubicBezTo>
                <a:cubicBezTo>
                  <a:pt x="513457" y="1943448"/>
                  <a:pt x="510977" y="1942208"/>
                  <a:pt x="506016" y="1942208"/>
                </a:cubicBezTo>
                <a:close/>
                <a:moveTo>
                  <a:pt x="416719" y="1942208"/>
                </a:moveTo>
                <a:lnTo>
                  <a:pt x="424160" y="1949649"/>
                </a:lnTo>
                <a:lnTo>
                  <a:pt x="418579" y="1947789"/>
                </a:lnTo>
                <a:cubicBezTo>
                  <a:pt x="417339" y="1946549"/>
                  <a:pt x="416719" y="1944688"/>
                  <a:pt x="416719" y="1942208"/>
                </a:cubicBezTo>
                <a:close/>
                <a:moveTo>
                  <a:pt x="476250" y="1927325"/>
                </a:moveTo>
                <a:cubicBezTo>
                  <a:pt x="471289" y="1927325"/>
                  <a:pt x="468809" y="1929805"/>
                  <a:pt x="468809" y="1934766"/>
                </a:cubicBezTo>
                <a:cubicBezTo>
                  <a:pt x="468809" y="1934766"/>
                  <a:pt x="471289" y="1934766"/>
                  <a:pt x="476250" y="1934766"/>
                </a:cubicBezTo>
                <a:cubicBezTo>
                  <a:pt x="481211" y="1929805"/>
                  <a:pt x="481211" y="1927325"/>
                  <a:pt x="476250" y="1927325"/>
                </a:cubicBezTo>
                <a:close/>
                <a:moveTo>
                  <a:pt x="297656" y="1919883"/>
                </a:moveTo>
                <a:cubicBezTo>
                  <a:pt x="302617" y="1919883"/>
                  <a:pt x="305098" y="1919883"/>
                  <a:pt x="305098" y="1919883"/>
                </a:cubicBezTo>
                <a:cubicBezTo>
                  <a:pt x="305098" y="1924844"/>
                  <a:pt x="303857" y="1927325"/>
                  <a:pt x="301377" y="1927325"/>
                </a:cubicBezTo>
                <a:cubicBezTo>
                  <a:pt x="298897" y="1927325"/>
                  <a:pt x="297656" y="1924844"/>
                  <a:pt x="297656" y="1919883"/>
                </a:cubicBezTo>
                <a:close/>
                <a:moveTo>
                  <a:pt x="513457" y="1912442"/>
                </a:moveTo>
                <a:cubicBezTo>
                  <a:pt x="503535" y="1912442"/>
                  <a:pt x="498574" y="1914922"/>
                  <a:pt x="498574" y="1919883"/>
                </a:cubicBezTo>
                <a:cubicBezTo>
                  <a:pt x="498574" y="1924844"/>
                  <a:pt x="501055" y="1927325"/>
                  <a:pt x="506016" y="1927325"/>
                </a:cubicBezTo>
                <a:lnTo>
                  <a:pt x="520899" y="1927325"/>
                </a:lnTo>
                <a:lnTo>
                  <a:pt x="535781" y="1934766"/>
                </a:lnTo>
                <a:cubicBezTo>
                  <a:pt x="545703" y="1934766"/>
                  <a:pt x="543223" y="1939727"/>
                  <a:pt x="528340" y="1949649"/>
                </a:cubicBezTo>
                <a:lnTo>
                  <a:pt x="513457" y="1957090"/>
                </a:lnTo>
                <a:lnTo>
                  <a:pt x="520899" y="1964532"/>
                </a:lnTo>
                <a:cubicBezTo>
                  <a:pt x="530820" y="1974454"/>
                  <a:pt x="540742" y="1974454"/>
                  <a:pt x="550664" y="1964532"/>
                </a:cubicBezTo>
                <a:lnTo>
                  <a:pt x="587871" y="1964532"/>
                </a:lnTo>
                <a:lnTo>
                  <a:pt x="602754" y="1979415"/>
                </a:lnTo>
                <a:cubicBezTo>
                  <a:pt x="607715" y="1979415"/>
                  <a:pt x="610195" y="1979415"/>
                  <a:pt x="610195" y="1979415"/>
                </a:cubicBezTo>
                <a:cubicBezTo>
                  <a:pt x="610195" y="1974454"/>
                  <a:pt x="611436" y="1971973"/>
                  <a:pt x="613916" y="1971973"/>
                </a:cubicBezTo>
                <a:cubicBezTo>
                  <a:pt x="616397" y="1971973"/>
                  <a:pt x="617637" y="1971973"/>
                  <a:pt x="617637" y="1971973"/>
                </a:cubicBezTo>
                <a:lnTo>
                  <a:pt x="617637" y="1964532"/>
                </a:lnTo>
                <a:cubicBezTo>
                  <a:pt x="612676" y="1959571"/>
                  <a:pt x="602754" y="1952129"/>
                  <a:pt x="587871" y="1942208"/>
                </a:cubicBezTo>
                <a:cubicBezTo>
                  <a:pt x="577949" y="1942208"/>
                  <a:pt x="571748" y="1939727"/>
                  <a:pt x="569268" y="1934766"/>
                </a:cubicBezTo>
                <a:cubicBezTo>
                  <a:pt x="566787" y="1929805"/>
                  <a:pt x="565547" y="1927325"/>
                  <a:pt x="565547" y="1927325"/>
                </a:cubicBezTo>
                <a:lnTo>
                  <a:pt x="550664" y="1919883"/>
                </a:lnTo>
                <a:lnTo>
                  <a:pt x="528340" y="1912442"/>
                </a:lnTo>
                <a:close/>
                <a:moveTo>
                  <a:pt x="200918" y="1912442"/>
                </a:moveTo>
                <a:cubicBezTo>
                  <a:pt x="205879" y="1912442"/>
                  <a:pt x="208359" y="1917403"/>
                  <a:pt x="208359" y="1927325"/>
                </a:cubicBezTo>
                <a:lnTo>
                  <a:pt x="215801" y="1949649"/>
                </a:lnTo>
                <a:lnTo>
                  <a:pt x="208359" y="1957090"/>
                </a:lnTo>
                <a:cubicBezTo>
                  <a:pt x="168672" y="1937246"/>
                  <a:pt x="161231" y="1924844"/>
                  <a:pt x="186035" y="1919883"/>
                </a:cubicBezTo>
                <a:cubicBezTo>
                  <a:pt x="190996" y="1914922"/>
                  <a:pt x="195957" y="1912442"/>
                  <a:pt x="200918" y="1912442"/>
                </a:cubicBezTo>
                <a:close/>
                <a:moveTo>
                  <a:pt x="4300025" y="1903107"/>
                </a:moveTo>
                <a:lnTo>
                  <a:pt x="4304847" y="1909950"/>
                </a:lnTo>
                <a:lnTo>
                  <a:pt x="4296190" y="1919305"/>
                </a:lnTo>
                <a:cubicBezTo>
                  <a:pt x="4292975" y="1914742"/>
                  <a:pt x="4294253" y="1909343"/>
                  <a:pt x="4300025" y="1903107"/>
                </a:cubicBezTo>
                <a:close/>
                <a:moveTo>
                  <a:pt x="453926" y="1897559"/>
                </a:moveTo>
                <a:cubicBezTo>
                  <a:pt x="453926" y="1897559"/>
                  <a:pt x="452686" y="1898799"/>
                  <a:pt x="450205" y="1901280"/>
                </a:cubicBezTo>
                <a:cubicBezTo>
                  <a:pt x="447725" y="1903760"/>
                  <a:pt x="447725" y="1906241"/>
                  <a:pt x="450205" y="1908721"/>
                </a:cubicBezTo>
                <a:cubicBezTo>
                  <a:pt x="452686" y="1911202"/>
                  <a:pt x="455166" y="1912442"/>
                  <a:pt x="457646" y="1912442"/>
                </a:cubicBezTo>
                <a:cubicBezTo>
                  <a:pt x="460127" y="1912442"/>
                  <a:pt x="461367" y="1909962"/>
                  <a:pt x="461367" y="1905000"/>
                </a:cubicBezTo>
                <a:close/>
                <a:moveTo>
                  <a:pt x="371140" y="1884537"/>
                </a:moveTo>
                <a:cubicBezTo>
                  <a:pt x="369280" y="1884537"/>
                  <a:pt x="367110" y="1885157"/>
                  <a:pt x="364629" y="1886397"/>
                </a:cubicBezTo>
                <a:cubicBezTo>
                  <a:pt x="359668" y="1888877"/>
                  <a:pt x="357188" y="1890118"/>
                  <a:pt x="357188" y="1890118"/>
                </a:cubicBezTo>
                <a:cubicBezTo>
                  <a:pt x="357188" y="1895079"/>
                  <a:pt x="359668" y="1897559"/>
                  <a:pt x="364629" y="1897559"/>
                </a:cubicBezTo>
                <a:cubicBezTo>
                  <a:pt x="369590" y="1897559"/>
                  <a:pt x="374551" y="1898799"/>
                  <a:pt x="379512" y="1901280"/>
                </a:cubicBezTo>
                <a:cubicBezTo>
                  <a:pt x="384473" y="1903760"/>
                  <a:pt x="391914" y="1905000"/>
                  <a:pt x="401836" y="1905000"/>
                </a:cubicBezTo>
                <a:cubicBezTo>
                  <a:pt x="411758" y="1905000"/>
                  <a:pt x="417959" y="1903760"/>
                  <a:pt x="420440" y="1901280"/>
                </a:cubicBezTo>
                <a:cubicBezTo>
                  <a:pt x="422920" y="1898799"/>
                  <a:pt x="424160" y="1897559"/>
                  <a:pt x="424160" y="1897559"/>
                </a:cubicBezTo>
                <a:cubicBezTo>
                  <a:pt x="419199" y="1892598"/>
                  <a:pt x="406797" y="1890118"/>
                  <a:pt x="386953" y="1890118"/>
                </a:cubicBezTo>
                <a:cubicBezTo>
                  <a:pt x="381992" y="1890118"/>
                  <a:pt x="378272" y="1888877"/>
                  <a:pt x="375791" y="1886397"/>
                </a:cubicBezTo>
                <a:cubicBezTo>
                  <a:pt x="374551" y="1885157"/>
                  <a:pt x="373001" y="1884537"/>
                  <a:pt x="371140" y="1884537"/>
                </a:cubicBezTo>
                <a:close/>
                <a:moveTo>
                  <a:pt x="4119559" y="1848986"/>
                </a:moveTo>
                <a:cubicBezTo>
                  <a:pt x="4115491" y="1848023"/>
                  <a:pt x="4113031" y="1849342"/>
                  <a:pt x="4112179" y="1852942"/>
                </a:cubicBezTo>
                <a:cubicBezTo>
                  <a:pt x="4112179" y="1852942"/>
                  <a:pt x="4114213" y="1853423"/>
                  <a:pt x="4118280" y="1854386"/>
                </a:cubicBezTo>
                <a:cubicBezTo>
                  <a:pt x="4118280" y="1854386"/>
                  <a:pt x="4118706" y="1852586"/>
                  <a:pt x="4119559" y="1848986"/>
                </a:cubicBezTo>
                <a:close/>
                <a:moveTo>
                  <a:pt x="4254033" y="1825223"/>
                </a:moveTo>
                <a:cubicBezTo>
                  <a:pt x="4253017" y="1824983"/>
                  <a:pt x="4251894" y="1825192"/>
                  <a:pt x="4250664" y="1825851"/>
                </a:cubicBezTo>
                <a:cubicBezTo>
                  <a:pt x="4248205" y="1827169"/>
                  <a:pt x="4247779" y="1828969"/>
                  <a:pt x="4249386" y="1831250"/>
                </a:cubicBezTo>
                <a:cubicBezTo>
                  <a:pt x="4250993" y="1833531"/>
                  <a:pt x="4252814" y="1834913"/>
                  <a:pt x="4254848" y="1835394"/>
                </a:cubicBezTo>
                <a:cubicBezTo>
                  <a:pt x="4256882" y="1835875"/>
                  <a:pt x="4258111" y="1835216"/>
                  <a:pt x="4258537" y="1833416"/>
                </a:cubicBezTo>
                <a:cubicBezTo>
                  <a:pt x="4258963" y="1831617"/>
                  <a:pt x="4258373" y="1829576"/>
                  <a:pt x="4256765" y="1827295"/>
                </a:cubicBezTo>
                <a:cubicBezTo>
                  <a:pt x="4255961" y="1826155"/>
                  <a:pt x="4255051" y="1825464"/>
                  <a:pt x="4254033" y="1825223"/>
                </a:cubicBezTo>
                <a:close/>
                <a:moveTo>
                  <a:pt x="283704" y="1820820"/>
                </a:moveTo>
                <a:cubicBezTo>
                  <a:pt x="285564" y="1821130"/>
                  <a:pt x="287735" y="1821905"/>
                  <a:pt x="290215" y="1823145"/>
                </a:cubicBezTo>
                <a:lnTo>
                  <a:pt x="290215" y="1830586"/>
                </a:lnTo>
                <a:cubicBezTo>
                  <a:pt x="285254" y="1830586"/>
                  <a:pt x="280293" y="1830586"/>
                  <a:pt x="275332" y="1830586"/>
                </a:cubicBezTo>
                <a:cubicBezTo>
                  <a:pt x="275332" y="1823145"/>
                  <a:pt x="278123" y="1819889"/>
                  <a:pt x="283704" y="1820820"/>
                </a:cubicBezTo>
                <a:close/>
                <a:moveTo>
                  <a:pt x="4171499" y="1792858"/>
                </a:moveTo>
                <a:lnTo>
                  <a:pt x="4182423" y="1801145"/>
                </a:lnTo>
                <a:cubicBezTo>
                  <a:pt x="4186490" y="1802108"/>
                  <a:pt x="4188523" y="1802589"/>
                  <a:pt x="4188523" y="1802589"/>
                </a:cubicBezTo>
                <a:lnTo>
                  <a:pt x="4189801" y="1797190"/>
                </a:lnTo>
                <a:close/>
                <a:moveTo>
                  <a:pt x="4159297" y="1789970"/>
                </a:moveTo>
                <a:lnTo>
                  <a:pt x="4158019" y="1795369"/>
                </a:lnTo>
                <a:cubicBezTo>
                  <a:pt x="4162087" y="1796332"/>
                  <a:pt x="4164121" y="1796813"/>
                  <a:pt x="4164121" y="1796813"/>
                </a:cubicBezTo>
                <a:cubicBezTo>
                  <a:pt x="4164121" y="1796813"/>
                  <a:pt x="4164547" y="1795014"/>
                  <a:pt x="4165399" y="1791414"/>
                </a:cubicBezTo>
                <a:cubicBezTo>
                  <a:pt x="4165399" y="1791414"/>
                  <a:pt x="4163365" y="1790933"/>
                  <a:pt x="4159297" y="1789970"/>
                </a:cubicBezTo>
                <a:close/>
                <a:moveTo>
                  <a:pt x="4142274" y="1780238"/>
                </a:moveTo>
                <a:cubicBezTo>
                  <a:pt x="4138206" y="1779275"/>
                  <a:pt x="4135747" y="1780594"/>
                  <a:pt x="4134895" y="1784194"/>
                </a:cubicBezTo>
                <a:cubicBezTo>
                  <a:pt x="4138962" y="1785157"/>
                  <a:pt x="4140995" y="1785638"/>
                  <a:pt x="4140995" y="1785638"/>
                </a:cubicBezTo>
                <a:cubicBezTo>
                  <a:pt x="4141847" y="1782038"/>
                  <a:pt x="4142274" y="1780238"/>
                  <a:pt x="4142274" y="1780238"/>
                </a:cubicBezTo>
                <a:close/>
                <a:moveTo>
                  <a:pt x="483691" y="1741290"/>
                </a:moveTo>
                <a:lnTo>
                  <a:pt x="476250" y="1748731"/>
                </a:lnTo>
                <a:cubicBezTo>
                  <a:pt x="481211" y="1758653"/>
                  <a:pt x="486172" y="1763614"/>
                  <a:pt x="491133" y="1763614"/>
                </a:cubicBezTo>
                <a:cubicBezTo>
                  <a:pt x="496094" y="1763614"/>
                  <a:pt x="503535" y="1766094"/>
                  <a:pt x="513457" y="1771055"/>
                </a:cubicBezTo>
                <a:cubicBezTo>
                  <a:pt x="528340" y="1776016"/>
                  <a:pt x="539502" y="1779737"/>
                  <a:pt x="546944" y="1782217"/>
                </a:cubicBezTo>
                <a:cubicBezTo>
                  <a:pt x="554385" y="1784698"/>
                  <a:pt x="558106" y="1785938"/>
                  <a:pt x="558106" y="1785938"/>
                </a:cubicBezTo>
                <a:cubicBezTo>
                  <a:pt x="563066" y="1785938"/>
                  <a:pt x="566787" y="1787178"/>
                  <a:pt x="569268" y="1789659"/>
                </a:cubicBezTo>
                <a:cubicBezTo>
                  <a:pt x="571748" y="1792139"/>
                  <a:pt x="572988" y="1793379"/>
                  <a:pt x="572988" y="1793379"/>
                </a:cubicBezTo>
                <a:lnTo>
                  <a:pt x="580430" y="1793379"/>
                </a:lnTo>
                <a:cubicBezTo>
                  <a:pt x="580430" y="1793379"/>
                  <a:pt x="576709" y="1788418"/>
                  <a:pt x="569268" y="1778497"/>
                </a:cubicBezTo>
                <a:cubicBezTo>
                  <a:pt x="561826" y="1768575"/>
                  <a:pt x="554385" y="1763614"/>
                  <a:pt x="546944" y="1763614"/>
                </a:cubicBezTo>
                <a:cubicBezTo>
                  <a:pt x="539502" y="1763614"/>
                  <a:pt x="530820" y="1761133"/>
                  <a:pt x="520899" y="1756172"/>
                </a:cubicBezTo>
                <a:cubicBezTo>
                  <a:pt x="510977" y="1751211"/>
                  <a:pt x="503535" y="1748731"/>
                  <a:pt x="498574" y="1748731"/>
                </a:cubicBezTo>
                <a:cubicBezTo>
                  <a:pt x="493614" y="1748731"/>
                  <a:pt x="488653" y="1746251"/>
                  <a:pt x="483691" y="1741290"/>
                </a:cubicBezTo>
                <a:close/>
                <a:moveTo>
                  <a:pt x="4108515" y="1732333"/>
                </a:moveTo>
                <a:lnTo>
                  <a:pt x="4107237" y="1737733"/>
                </a:lnTo>
                <a:cubicBezTo>
                  <a:pt x="4111304" y="1738696"/>
                  <a:pt x="4113338" y="1739177"/>
                  <a:pt x="4113338" y="1739177"/>
                </a:cubicBezTo>
                <a:cubicBezTo>
                  <a:pt x="4114190" y="1735578"/>
                  <a:pt x="4114616" y="1733778"/>
                  <a:pt x="4114616" y="1733778"/>
                </a:cubicBezTo>
                <a:cubicBezTo>
                  <a:pt x="4114616" y="1733778"/>
                  <a:pt x="4112582" y="1733296"/>
                  <a:pt x="4108515" y="1732333"/>
                </a:cubicBezTo>
                <a:close/>
                <a:moveTo>
                  <a:pt x="481831" y="1716175"/>
                </a:moveTo>
                <a:cubicBezTo>
                  <a:pt x="475630" y="1715555"/>
                  <a:pt x="471289" y="1716485"/>
                  <a:pt x="468809" y="1718965"/>
                </a:cubicBezTo>
                <a:lnTo>
                  <a:pt x="498574" y="1733848"/>
                </a:lnTo>
                <a:cubicBezTo>
                  <a:pt x="503535" y="1733848"/>
                  <a:pt x="507256" y="1733848"/>
                  <a:pt x="509736" y="1733848"/>
                </a:cubicBezTo>
                <a:cubicBezTo>
                  <a:pt x="512217" y="1733848"/>
                  <a:pt x="513457" y="1733848"/>
                  <a:pt x="513457" y="1733848"/>
                </a:cubicBezTo>
                <a:cubicBezTo>
                  <a:pt x="523379" y="1738809"/>
                  <a:pt x="530820" y="1741290"/>
                  <a:pt x="535781" y="1741290"/>
                </a:cubicBezTo>
                <a:cubicBezTo>
                  <a:pt x="535781" y="1736329"/>
                  <a:pt x="525860" y="1730127"/>
                  <a:pt x="506016" y="1722686"/>
                </a:cubicBezTo>
                <a:cubicBezTo>
                  <a:pt x="496094" y="1718965"/>
                  <a:pt x="488032" y="1716795"/>
                  <a:pt x="481831" y="1716175"/>
                </a:cubicBezTo>
                <a:close/>
                <a:moveTo>
                  <a:pt x="4155344" y="1697803"/>
                </a:moveTo>
                <a:cubicBezTo>
                  <a:pt x="4159411" y="1698766"/>
                  <a:pt x="4161231" y="1700146"/>
                  <a:pt x="4160805" y="1701947"/>
                </a:cubicBezTo>
                <a:lnTo>
                  <a:pt x="4161444" y="1699247"/>
                </a:lnTo>
                <a:cubicBezTo>
                  <a:pt x="4157377" y="1698284"/>
                  <a:pt x="4155344" y="1697803"/>
                  <a:pt x="4155344" y="1697803"/>
                </a:cubicBezTo>
                <a:close/>
                <a:moveTo>
                  <a:pt x="519038" y="1691060"/>
                </a:moveTo>
                <a:cubicBezTo>
                  <a:pt x="516558" y="1691060"/>
                  <a:pt x="513457" y="1691680"/>
                  <a:pt x="509736" y="1692920"/>
                </a:cubicBezTo>
                <a:cubicBezTo>
                  <a:pt x="502295" y="1695401"/>
                  <a:pt x="497334" y="1697881"/>
                  <a:pt x="494854" y="1700362"/>
                </a:cubicBezTo>
                <a:cubicBezTo>
                  <a:pt x="492373" y="1702842"/>
                  <a:pt x="493614" y="1704083"/>
                  <a:pt x="498574" y="1704083"/>
                </a:cubicBezTo>
                <a:cubicBezTo>
                  <a:pt x="513457" y="1704083"/>
                  <a:pt x="520899" y="1704083"/>
                  <a:pt x="520899" y="1704083"/>
                </a:cubicBezTo>
                <a:cubicBezTo>
                  <a:pt x="525860" y="1699121"/>
                  <a:pt x="527100" y="1695401"/>
                  <a:pt x="524619" y="1692920"/>
                </a:cubicBezTo>
                <a:cubicBezTo>
                  <a:pt x="523379" y="1691680"/>
                  <a:pt x="521519" y="1691060"/>
                  <a:pt x="519038" y="1691060"/>
                </a:cubicBezTo>
                <a:close/>
                <a:moveTo>
                  <a:pt x="4107815" y="1680851"/>
                </a:moveTo>
                <a:lnTo>
                  <a:pt x="4100437" y="1684806"/>
                </a:lnTo>
                <a:lnTo>
                  <a:pt x="4112639" y="1687694"/>
                </a:lnTo>
                <a:cubicBezTo>
                  <a:pt x="4113491" y="1684095"/>
                  <a:pt x="4111883" y="1681814"/>
                  <a:pt x="4107815" y="1680851"/>
                </a:cubicBezTo>
                <a:close/>
                <a:moveTo>
                  <a:pt x="439043" y="1674317"/>
                </a:moveTo>
                <a:cubicBezTo>
                  <a:pt x="439043" y="1679278"/>
                  <a:pt x="439043" y="1681758"/>
                  <a:pt x="439043" y="1681758"/>
                </a:cubicBezTo>
                <a:cubicBezTo>
                  <a:pt x="444004" y="1676797"/>
                  <a:pt x="446485" y="1674317"/>
                  <a:pt x="446485" y="1674317"/>
                </a:cubicBezTo>
                <a:close/>
                <a:moveTo>
                  <a:pt x="402766" y="1662225"/>
                </a:moveTo>
                <a:cubicBezTo>
                  <a:pt x="402146" y="1662845"/>
                  <a:pt x="401836" y="1664395"/>
                  <a:pt x="401836" y="1666875"/>
                </a:cubicBezTo>
                <a:lnTo>
                  <a:pt x="409278" y="1666875"/>
                </a:lnTo>
                <a:cubicBezTo>
                  <a:pt x="409278" y="1666875"/>
                  <a:pt x="408037" y="1665635"/>
                  <a:pt x="405557" y="1663155"/>
                </a:cubicBezTo>
                <a:cubicBezTo>
                  <a:pt x="404316" y="1661915"/>
                  <a:pt x="403386" y="1661605"/>
                  <a:pt x="402766" y="1662225"/>
                </a:cubicBezTo>
                <a:close/>
                <a:moveTo>
                  <a:pt x="327422" y="1625948"/>
                </a:moveTo>
                <a:cubicBezTo>
                  <a:pt x="324941" y="1625948"/>
                  <a:pt x="322461" y="1627188"/>
                  <a:pt x="319981" y="1629668"/>
                </a:cubicBezTo>
                <a:cubicBezTo>
                  <a:pt x="315020" y="1634629"/>
                  <a:pt x="312539" y="1638350"/>
                  <a:pt x="312539" y="1640831"/>
                </a:cubicBezTo>
                <a:cubicBezTo>
                  <a:pt x="312539" y="1643311"/>
                  <a:pt x="315020" y="1644551"/>
                  <a:pt x="319981" y="1644551"/>
                </a:cubicBezTo>
                <a:cubicBezTo>
                  <a:pt x="324941" y="1644551"/>
                  <a:pt x="329903" y="1647032"/>
                  <a:pt x="334864" y="1651993"/>
                </a:cubicBezTo>
                <a:lnTo>
                  <a:pt x="372070" y="1659434"/>
                </a:lnTo>
                <a:cubicBezTo>
                  <a:pt x="381992" y="1664395"/>
                  <a:pt x="386953" y="1666875"/>
                  <a:pt x="386953" y="1666875"/>
                </a:cubicBezTo>
                <a:lnTo>
                  <a:pt x="394395" y="1666875"/>
                </a:lnTo>
                <a:cubicBezTo>
                  <a:pt x="394395" y="1661914"/>
                  <a:pt x="388194" y="1655713"/>
                  <a:pt x="375791" y="1648272"/>
                </a:cubicBezTo>
                <a:cubicBezTo>
                  <a:pt x="363389" y="1640831"/>
                  <a:pt x="354707" y="1637110"/>
                  <a:pt x="349746" y="1637110"/>
                </a:cubicBezTo>
                <a:lnTo>
                  <a:pt x="334864" y="1629668"/>
                </a:lnTo>
                <a:cubicBezTo>
                  <a:pt x="332383" y="1627188"/>
                  <a:pt x="329903" y="1625948"/>
                  <a:pt x="327422" y="1625948"/>
                </a:cubicBezTo>
                <a:close/>
                <a:moveTo>
                  <a:pt x="208359" y="1622227"/>
                </a:moveTo>
                <a:cubicBezTo>
                  <a:pt x="203399" y="1622227"/>
                  <a:pt x="200918" y="1623467"/>
                  <a:pt x="200918" y="1625948"/>
                </a:cubicBezTo>
                <a:cubicBezTo>
                  <a:pt x="200918" y="1628428"/>
                  <a:pt x="203399" y="1632149"/>
                  <a:pt x="208359" y="1637110"/>
                </a:cubicBezTo>
                <a:cubicBezTo>
                  <a:pt x="213320" y="1637110"/>
                  <a:pt x="220762" y="1637110"/>
                  <a:pt x="230684" y="1637110"/>
                </a:cubicBezTo>
                <a:cubicBezTo>
                  <a:pt x="230684" y="1627188"/>
                  <a:pt x="223242" y="1622227"/>
                  <a:pt x="208359" y="1622227"/>
                </a:cubicBezTo>
                <a:close/>
                <a:moveTo>
                  <a:pt x="104180" y="1622227"/>
                </a:moveTo>
                <a:cubicBezTo>
                  <a:pt x="104180" y="1622227"/>
                  <a:pt x="104180" y="1624707"/>
                  <a:pt x="104180" y="1629668"/>
                </a:cubicBezTo>
                <a:cubicBezTo>
                  <a:pt x="109141" y="1629668"/>
                  <a:pt x="111621" y="1629668"/>
                  <a:pt x="111621" y="1629668"/>
                </a:cubicBezTo>
                <a:close/>
                <a:moveTo>
                  <a:pt x="159990" y="1592461"/>
                </a:moveTo>
                <a:cubicBezTo>
                  <a:pt x="167432" y="1592461"/>
                  <a:pt x="171152" y="1593702"/>
                  <a:pt x="171152" y="1596182"/>
                </a:cubicBezTo>
                <a:cubicBezTo>
                  <a:pt x="171152" y="1598662"/>
                  <a:pt x="168672" y="1602383"/>
                  <a:pt x="163711" y="1607344"/>
                </a:cubicBezTo>
                <a:cubicBezTo>
                  <a:pt x="158750" y="1607344"/>
                  <a:pt x="155029" y="1606104"/>
                  <a:pt x="152549" y="1603624"/>
                </a:cubicBezTo>
                <a:cubicBezTo>
                  <a:pt x="150068" y="1601143"/>
                  <a:pt x="148828" y="1599903"/>
                  <a:pt x="148828" y="1599903"/>
                </a:cubicBezTo>
                <a:cubicBezTo>
                  <a:pt x="148828" y="1594942"/>
                  <a:pt x="152549" y="1592461"/>
                  <a:pt x="159990" y="1592461"/>
                </a:cubicBezTo>
                <a:close/>
                <a:moveTo>
                  <a:pt x="4040298" y="1585042"/>
                </a:moveTo>
                <a:cubicBezTo>
                  <a:pt x="4040298" y="1585042"/>
                  <a:pt x="4039872" y="1586842"/>
                  <a:pt x="4039020" y="1590441"/>
                </a:cubicBezTo>
                <a:cubicBezTo>
                  <a:pt x="4043087" y="1591404"/>
                  <a:pt x="4045121" y="1591886"/>
                  <a:pt x="4045121" y="1591886"/>
                </a:cubicBezTo>
                <a:cubicBezTo>
                  <a:pt x="4045121" y="1591886"/>
                  <a:pt x="4045334" y="1590986"/>
                  <a:pt x="4045760" y="1589186"/>
                </a:cubicBezTo>
                <a:cubicBezTo>
                  <a:pt x="4046186" y="1587386"/>
                  <a:pt x="4044365" y="1586005"/>
                  <a:pt x="4040298" y="1585042"/>
                </a:cubicBezTo>
                <a:close/>
                <a:moveTo>
                  <a:pt x="7441" y="1577579"/>
                </a:moveTo>
                <a:lnTo>
                  <a:pt x="14883" y="1585020"/>
                </a:lnTo>
                <a:cubicBezTo>
                  <a:pt x="19844" y="1594942"/>
                  <a:pt x="24805" y="1601143"/>
                  <a:pt x="29766" y="1603624"/>
                </a:cubicBezTo>
                <a:cubicBezTo>
                  <a:pt x="34727" y="1606104"/>
                  <a:pt x="37207" y="1609825"/>
                  <a:pt x="37207" y="1614786"/>
                </a:cubicBezTo>
                <a:cubicBezTo>
                  <a:pt x="37207" y="1619747"/>
                  <a:pt x="35967" y="1622227"/>
                  <a:pt x="33486" y="1622227"/>
                </a:cubicBezTo>
                <a:cubicBezTo>
                  <a:pt x="31006" y="1622227"/>
                  <a:pt x="27285" y="1619747"/>
                  <a:pt x="22324" y="1614786"/>
                </a:cubicBezTo>
                <a:cubicBezTo>
                  <a:pt x="17363" y="1609825"/>
                  <a:pt x="14883" y="1604864"/>
                  <a:pt x="14883" y="1599903"/>
                </a:cubicBezTo>
                <a:cubicBezTo>
                  <a:pt x="14883" y="1594942"/>
                  <a:pt x="12402" y="1591221"/>
                  <a:pt x="7441" y="1588741"/>
                </a:cubicBezTo>
                <a:cubicBezTo>
                  <a:pt x="2481" y="1586260"/>
                  <a:pt x="2481" y="1582540"/>
                  <a:pt x="7441" y="1577579"/>
                </a:cubicBezTo>
                <a:close/>
                <a:moveTo>
                  <a:pt x="4033405" y="1556327"/>
                </a:moveTo>
                <a:cubicBezTo>
                  <a:pt x="4031879" y="1555966"/>
                  <a:pt x="4029994" y="1555994"/>
                  <a:pt x="4027747" y="1556412"/>
                </a:cubicBezTo>
                <a:cubicBezTo>
                  <a:pt x="4023253" y="1557250"/>
                  <a:pt x="4022615" y="1559949"/>
                  <a:pt x="4025829" y="1564512"/>
                </a:cubicBezTo>
                <a:lnTo>
                  <a:pt x="4038031" y="1567400"/>
                </a:lnTo>
                <a:cubicBezTo>
                  <a:pt x="4038883" y="1563800"/>
                  <a:pt x="4038506" y="1560860"/>
                  <a:pt x="4036899" y="1558578"/>
                </a:cubicBezTo>
                <a:cubicBezTo>
                  <a:pt x="4036094" y="1557438"/>
                  <a:pt x="4034930" y="1556688"/>
                  <a:pt x="4033405" y="1556327"/>
                </a:cubicBezTo>
                <a:close/>
                <a:moveTo>
                  <a:pt x="4131110" y="1555220"/>
                </a:moveTo>
                <a:lnTo>
                  <a:pt x="4137211" y="1556664"/>
                </a:lnTo>
                <a:cubicBezTo>
                  <a:pt x="4137211" y="1556664"/>
                  <a:pt x="4138015" y="1557805"/>
                  <a:pt x="4139622" y="1560086"/>
                </a:cubicBezTo>
                <a:cubicBezTo>
                  <a:pt x="4141229" y="1562367"/>
                  <a:pt x="4142034" y="1563508"/>
                  <a:pt x="4142034" y="1563508"/>
                </a:cubicBezTo>
                <a:cubicBezTo>
                  <a:pt x="4137966" y="1562545"/>
                  <a:pt x="4135932" y="1562064"/>
                  <a:pt x="4135932" y="1562064"/>
                </a:cubicBezTo>
                <a:cubicBezTo>
                  <a:pt x="4131865" y="1561101"/>
                  <a:pt x="4130045" y="1559720"/>
                  <a:pt x="4130471" y="1557920"/>
                </a:cubicBezTo>
                <a:cubicBezTo>
                  <a:pt x="4130897" y="1556121"/>
                  <a:pt x="4131110" y="1555220"/>
                  <a:pt x="4131110" y="1555220"/>
                </a:cubicBezTo>
                <a:close/>
                <a:moveTo>
                  <a:pt x="4150690" y="1554153"/>
                </a:moveTo>
                <a:lnTo>
                  <a:pt x="4160336" y="1567840"/>
                </a:lnTo>
                <a:cubicBezTo>
                  <a:pt x="4159484" y="1571440"/>
                  <a:pt x="4161091" y="1573721"/>
                  <a:pt x="4165158" y="1574683"/>
                </a:cubicBezTo>
                <a:cubicBezTo>
                  <a:pt x="4173293" y="1576609"/>
                  <a:pt x="4172440" y="1580209"/>
                  <a:pt x="4162602" y="1585482"/>
                </a:cubicBezTo>
                <a:cubicBezTo>
                  <a:pt x="4163454" y="1581882"/>
                  <a:pt x="4163077" y="1578942"/>
                  <a:pt x="4161469" y="1576661"/>
                </a:cubicBezTo>
                <a:cubicBezTo>
                  <a:pt x="4159861" y="1574381"/>
                  <a:pt x="4157450" y="1570959"/>
                  <a:pt x="4154235" y="1566396"/>
                </a:cubicBezTo>
                <a:cubicBezTo>
                  <a:pt x="4151020" y="1561833"/>
                  <a:pt x="4149838" y="1557753"/>
                  <a:pt x="4150690" y="1554153"/>
                </a:cubicBezTo>
                <a:close/>
                <a:moveTo>
                  <a:pt x="4127566" y="1542977"/>
                </a:moveTo>
                <a:lnTo>
                  <a:pt x="4133666" y="1544421"/>
                </a:lnTo>
                <a:lnTo>
                  <a:pt x="4132388" y="1549821"/>
                </a:lnTo>
                <a:cubicBezTo>
                  <a:pt x="4132388" y="1549821"/>
                  <a:pt x="4130781" y="1547540"/>
                  <a:pt x="4127566" y="1542977"/>
                </a:cubicBezTo>
                <a:close/>
                <a:moveTo>
                  <a:pt x="66973" y="1540372"/>
                </a:moveTo>
                <a:cubicBezTo>
                  <a:pt x="71934" y="1540372"/>
                  <a:pt x="76895" y="1545333"/>
                  <a:pt x="81855" y="1555254"/>
                </a:cubicBezTo>
                <a:lnTo>
                  <a:pt x="96738" y="1562696"/>
                </a:lnTo>
                <a:lnTo>
                  <a:pt x="104180" y="1570137"/>
                </a:lnTo>
                <a:lnTo>
                  <a:pt x="74414" y="1562696"/>
                </a:lnTo>
                <a:cubicBezTo>
                  <a:pt x="64492" y="1552774"/>
                  <a:pt x="62012" y="1545333"/>
                  <a:pt x="66973" y="1540372"/>
                </a:cubicBezTo>
                <a:close/>
                <a:moveTo>
                  <a:pt x="4087417" y="1522071"/>
                </a:moveTo>
                <a:cubicBezTo>
                  <a:pt x="4087417" y="1522071"/>
                  <a:pt x="4088220" y="1523211"/>
                  <a:pt x="4089827" y="1525492"/>
                </a:cubicBezTo>
                <a:cubicBezTo>
                  <a:pt x="4091436" y="1527773"/>
                  <a:pt x="4091009" y="1529574"/>
                  <a:pt x="4088549" y="1530891"/>
                </a:cubicBezTo>
                <a:cubicBezTo>
                  <a:pt x="4086090" y="1532210"/>
                  <a:pt x="4085287" y="1531069"/>
                  <a:pt x="4086139" y="1527470"/>
                </a:cubicBezTo>
                <a:cubicBezTo>
                  <a:pt x="4086991" y="1523870"/>
                  <a:pt x="4087417" y="1522071"/>
                  <a:pt x="4087417" y="1522071"/>
                </a:cubicBezTo>
                <a:close/>
                <a:moveTo>
                  <a:pt x="81855" y="1503165"/>
                </a:moveTo>
                <a:cubicBezTo>
                  <a:pt x="81855" y="1503165"/>
                  <a:pt x="81855" y="1505645"/>
                  <a:pt x="81855" y="1510606"/>
                </a:cubicBezTo>
                <a:lnTo>
                  <a:pt x="81855" y="1518047"/>
                </a:lnTo>
                <a:cubicBezTo>
                  <a:pt x="76895" y="1518047"/>
                  <a:pt x="74414" y="1515567"/>
                  <a:pt x="74414" y="1510606"/>
                </a:cubicBezTo>
                <a:cubicBezTo>
                  <a:pt x="79375" y="1505645"/>
                  <a:pt x="81855" y="1503165"/>
                  <a:pt x="81855" y="1503165"/>
                </a:cubicBezTo>
                <a:close/>
                <a:moveTo>
                  <a:pt x="4035066" y="1498275"/>
                </a:moveTo>
                <a:cubicBezTo>
                  <a:pt x="4035066" y="1498275"/>
                  <a:pt x="4037099" y="1498756"/>
                  <a:pt x="4041166" y="1499719"/>
                </a:cubicBezTo>
                <a:cubicBezTo>
                  <a:pt x="4053368" y="1502607"/>
                  <a:pt x="4059043" y="1505851"/>
                  <a:pt x="4058191" y="1509451"/>
                </a:cubicBezTo>
                <a:lnTo>
                  <a:pt x="4039888" y="1505118"/>
                </a:lnTo>
                <a:cubicBezTo>
                  <a:pt x="4036673" y="1500556"/>
                  <a:pt x="4035066" y="1498275"/>
                  <a:pt x="4035066" y="1498275"/>
                </a:cubicBezTo>
                <a:close/>
                <a:moveTo>
                  <a:pt x="4010662" y="1492499"/>
                </a:moveTo>
                <a:cubicBezTo>
                  <a:pt x="4006595" y="1491536"/>
                  <a:pt x="4004136" y="1492854"/>
                  <a:pt x="4003284" y="1496454"/>
                </a:cubicBezTo>
                <a:cubicBezTo>
                  <a:pt x="4003284" y="1496454"/>
                  <a:pt x="4005317" y="1496935"/>
                  <a:pt x="4009385" y="1497898"/>
                </a:cubicBezTo>
                <a:close/>
                <a:moveTo>
                  <a:pt x="573919" y="1484561"/>
                </a:moveTo>
                <a:cubicBezTo>
                  <a:pt x="573299" y="1484561"/>
                  <a:pt x="572988" y="1485801"/>
                  <a:pt x="572988" y="1488282"/>
                </a:cubicBezTo>
                <a:lnTo>
                  <a:pt x="572988" y="1495723"/>
                </a:lnTo>
                <a:cubicBezTo>
                  <a:pt x="577949" y="1495723"/>
                  <a:pt x="579190" y="1493243"/>
                  <a:pt x="576709" y="1488282"/>
                </a:cubicBezTo>
                <a:cubicBezTo>
                  <a:pt x="575469" y="1485801"/>
                  <a:pt x="574539" y="1484561"/>
                  <a:pt x="573919" y="1484561"/>
                </a:cubicBezTo>
                <a:close/>
                <a:moveTo>
                  <a:pt x="148828" y="1451075"/>
                </a:moveTo>
                <a:cubicBezTo>
                  <a:pt x="148828" y="1451075"/>
                  <a:pt x="150068" y="1451075"/>
                  <a:pt x="152549" y="1451075"/>
                </a:cubicBezTo>
                <a:cubicBezTo>
                  <a:pt x="155029" y="1451075"/>
                  <a:pt x="156270" y="1453555"/>
                  <a:pt x="156270" y="1458516"/>
                </a:cubicBezTo>
                <a:cubicBezTo>
                  <a:pt x="161231" y="1463477"/>
                  <a:pt x="162471" y="1465958"/>
                  <a:pt x="159990" y="1465958"/>
                </a:cubicBezTo>
                <a:cubicBezTo>
                  <a:pt x="157510" y="1465958"/>
                  <a:pt x="153789" y="1465958"/>
                  <a:pt x="148828" y="1465958"/>
                </a:cubicBezTo>
                <a:cubicBezTo>
                  <a:pt x="148828" y="1465958"/>
                  <a:pt x="148828" y="1463477"/>
                  <a:pt x="148828" y="1458516"/>
                </a:cubicBezTo>
                <a:cubicBezTo>
                  <a:pt x="148828" y="1453555"/>
                  <a:pt x="148828" y="1451075"/>
                  <a:pt x="148828" y="1451075"/>
                </a:cubicBezTo>
                <a:close/>
                <a:moveTo>
                  <a:pt x="513457" y="1443633"/>
                </a:moveTo>
                <a:lnTo>
                  <a:pt x="520899" y="1458516"/>
                </a:lnTo>
                <a:cubicBezTo>
                  <a:pt x="530820" y="1458516"/>
                  <a:pt x="535781" y="1460996"/>
                  <a:pt x="535781" y="1465958"/>
                </a:cubicBezTo>
                <a:cubicBezTo>
                  <a:pt x="535781" y="1465958"/>
                  <a:pt x="537021" y="1465958"/>
                  <a:pt x="539502" y="1465958"/>
                </a:cubicBezTo>
                <a:cubicBezTo>
                  <a:pt x="541983" y="1465958"/>
                  <a:pt x="543223" y="1465958"/>
                  <a:pt x="543223" y="1465958"/>
                </a:cubicBezTo>
                <a:cubicBezTo>
                  <a:pt x="543223" y="1460996"/>
                  <a:pt x="539502" y="1456036"/>
                  <a:pt x="532061" y="1451075"/>
                </a:cubicBezTo>
                <a:cubicBezTo>
                  <a:pt x="524619" y="1446114"/>
                  <a:pt x="518418" y="1443633"/>
                  <a:pt x="513457" y="1443633"/>
                </a:cubicBezTo>
                <a:close/>
                <a:moveTo>
                  <a:pt x="126504" y="1421309"/>
                </a:moveTo>
                <a:cubicBezTo>
                  <a:pt x="131465" y="1421309"/>
                  <a:pt x="136426" y="1422549"/>
                  <a:pt x="141387" y="1425030"/>
                </a:cubicBezTo>
                <a:cubicBezTo>
                  <a:pt x="146348" y="1427510"/>
                  <a:pt x="148828" y="1431231"/>
                  <a:pt x="148828" y="1436192"/>
                </a:cubicBezTo>
                <a:lnTo>
                  <a:pt x="133945" y="1428750"/>
                </a:lnTo>
                <a:close/>
                <a:moveTo>
                  <a:pt x="3946979" y="1380492"/>
                </a:moveTo>
                <a:cubicBezTo>
                  <a:pt x="3954262" y="1386017"/>
                  <a:pt x="3957477" y="1390579"/>
                  <a:pt x="3956625" y="1394179"/>
                </a:cubicBezTo>
                <a:cubicBezTo>
                  <a:pt x="3959840" y="1398742"/>
                  <a:pt x="3961447" y="1401022"/>
                  <a:pt x="3961447" y="1401022"/>
                </a:cubicBezTo>
                <a:cubicBezTo>
                  <a:pt x="3969582" y="1402948"/>
                  <a:pt x="3968730" y="1406547"/>
                  <a:pt x="3958891" y="1411821"/>
                </a:cubicBezTo>
                <a:cubicBezTo>
                  <a:pt x="3959743" y="1408222"/>
                  <a:pt x="3956954" y="1401859"/>
                  <a:pt x="3950524" y="1392735"/>
                </a:cubicBezTo>
                <a:cubicBezTo>
                  <a:pt x="3947309" y="1388172"/>
                  <a:pt x="3946127" y="1384092"/>
                  <a:pt x="3946979" y="1380492"/>
                </a:cubicBezTo>
                <a:close/>
                <a:moveTo>
                  <a:pt x="3921298" y="1380115"/>
                </a:moveTo>
                <a:lnTo>
                  <a:pt x="3927399" y="1381559"/>
                </a:lnTo>
                <a:cubicBezTo>
                  <a:pt x="3931467" y="1382522"/>
                  <a:pt x="3934303" y="1384144"/>
                  <a:pt x="3935911" y="1386425"/>
                </a:cubicBezTo>
                <a:cubicBezTo>
                  <a:pt x="3937519" y="1388706"/>
                  <a:pt x="3938322" y="1389847"/>
                  <a:pt x="3938322" y="1389847"/>
                </a:cubicBezTo>
                <a:lnTo>
                  <a:pt x="3932222" y="1388403"/>
                </a:lnTo>
                <a:cubicBezTo>
                  <a:pt x="3932222" y="1388403"/>
                  <a:pt x="3930402" y="1387021"/>
                  <a:pt x="3926760" y="1384259"/>
                </a:cubicBezTo>
                <a:cubicBezTo>
                  <a:pt x="3923118" y="1381497"/>
                  <a:pt x="3921298" y="1380115"/>
                  <a:pt x="3921298" y="1380115"/>
                </a:cubicBezTo>
                <a:close/>
                <a:moveTo>
                  <a:pt x="3923854" y="1369316"/>
                </a:moveTo>
                <a:lnTo>
                  <a:pt x="3929956" y="1370760"/>
                </a:lnTo>
                <a:lnTo>
                  <a:pt x="3928677" y="1376160"/>
                </a:lnTo>
                <a:cubicBezTo>
                  <a:pt x="3928677" y="1376160"/>
                  <a:pt x="3927069" y="1373879"/>
                  <a:pt x="3923854" y="1369316"/>
                </a:cubicBezTo>
                <a:close/>
                <a:moveTo>
                  <a:pt x="3880655" y="1347687"/>
                </a:moveTo>
                <a:cubicBezTo>
                  <a:pt x="3882688" y="1348169"/>
                  <a:pt x="3884509" y="1349550"/>
                  <a:pt x="3886117" y="1351830"/>
                </a:cubicBezTo>
                <a:cubicBezTo>
                  <a:pt x="3887724" y="1354111"/>
                  <a:pt x="3887298" y="1355912"/>
                  <a:pt x="3884839" y="1357230"/>
                </a:cubicBezTo>
                <a:cubicBezTo>
                  <a:pt x="3882379" y="1358548"/>
                  <a:pt x="3880558" y="1357167"/>
                  <a:pt x="3879377" y="1353086"/>
                </a:cubicBezTo>
                <a:cubicBezTo>
                  <a:pt x="3878195" y="1349005"/>
                  <a:pt x="3878621" y="1347206"/>
                  <a:pt x="3880655" y="1347687"/>
                </a:cubicBezTo>
                <a:close/>
                <a:moveTo>
                  <a:pt x="3810496" y="1331080"/>
                </a:moveTo>
                <a:lnTo>
                  <a:pt x="3816597" y="1332525"/>
                </a:lnTo>
                <a:cubicBezTo>
                  <a:pt x="3815745" y="1336124"/>
                  <a:pt x="3814302" y="1337683"/>
                  <a:pt x="3812269" y="1337202"/>
                </a:cubicBezTo>
                <a:cubicBezTo>
                  <a:pt x="3810235" y="1336720"/>
                  <a:pt x="3809644" y="1334680"/>
                  <a:pt x="3810496" y="1331080"/>
                </a:cubicBezTo>
                <a:close/>
                <a:moveTo>
                  <a:pt x="3792194" y="1326748"/>
                </a:moveTo>
                <a:cubicBezTo>
                  <a:pt x="3796261" y="1327711"/>
                  <a:pt x="3798295" y="1328192"/>
                  <a:pt x="3798295" y="1328192"/>
                </a:cubicBezTo>
                <a:cubicBezTo>
                  <a:pt x="3798295" y="1328192"/>
                  <a:pt x="3798082" y="1329092"/>
                  <a:pt x="3797656" y="1330892"/>
                </a:cubicBezTo>
                <a:cubicBezTo>
                  <a:pt x="3797230" y="1332691"/>
                  <a:pt x="3794983" y="1333110"/>
                  <a:pt x="3790916" y="1332147"/>
                </a:cubicBezTo>
                <a:close/>
                <a:moveTo>
                  <a:pt x="3837455" y="1326058"/>
                </a:moveTo>
                <a:cubicBezTo>
                  <a:pt x="3841523" y="1327021"/>
                  <a:pt x="3845590" y="1327983"/>
                  <a:pt x="3849657" y="1328946"/>
                </a:cubicBezTo>
                <a:cubicBezTo>
                  <a:pt x="3853724" y="1329909"/>
                  <a:pt x="3855332" y="1332189"/>
                  <a:pt x="3854479" y="1335789"/>
                </a:cubicBezTo>
                <a:close/>
                <a:moveTo>
                  <a:pt x="3761690" y="1319528"/>
                </a:moveTo>
                <a:cubicBezTo>
                  <a:pt x="3760838" y="1323128"/>
                  <a:pt x="3762445" y="1325408"/>
                  <a:pt x="3766513" y="1326371"/>
                </a:cubicBezTo>
                <a:cubicBezTo>
                  <a:pt x="3770580" y="1327334"/>
                  <a:pt x="3772827" y="1326915"/>
                  <a:pt x="3773253" y="1325115"/>
                </a:cubicBezTo>
                <a:cubicBezTo>
                  <a:pt x="3773679" y="1323316"/>
                  <a:pt x="3773892" y="1322416"/>
                  <a:pt x="3773892" y="1322416"/>
                </a:cubicBezTo>
                <a:cubicBezTo>
                  <a:pt x="3769824" y="1321453"/>
                  <a:pt x="3767791" y="1320972"/>
                  <a:pt x="3767791" y="1320972"/>
                </a:cubicBezTo>
                <a:close/>
                <a:moveTo>
                  <a:pt x="204639" y="1294805"/>
                </a:moveTo>
                <a:cubicBezTo>
                  <a:pt x="202158" y="1294805"/>
                  <a:pt x="202158" y="1297285"/>
                  <a:pt x="204639" y="1302246"/>
                </a:cubicBezTo>
                <a:cubicBezTo>
                  <a:pt x="207119" y="1307208"/>
                  <a:pt x="205879" y="1310928"/>
                  <a:pt x="200918" y="1313409"/>
                </a:cubicBezTo>
                <a:cubicBezTo>
                  <a:pt x="195957" y="1315889"/>
                  <a:pt x="190996" y="1317129"/>
                  <a:pt x="186035" y="1317129"/>
                </a:cubicBezTo>
                <a:lnTo>
                  <a:pt x="193477" y="1324571"/>
                </a:lnTo>
                <a:cubicBezTo>
                  <a:pt x="203399" y="1324571"/>
                  <a:pt x="213320" y="1322091"/>
                  <a:pt x="223242" y="1317129"/>
                </a:cubicBezTo>
                <a:lnTo>
                  <a:pt x="230684" y="1309688"/>
                </a:lnTo>
                <a:cubicBezTo>
                  <a:pt x="225723" y="1304727"/>
                  <a:pt x="220762" y="1301006"/>
                  <a:pt x="215801" y="1298526"/>
                </a:cubicBezTo>
                <a:cubicBezTo>
                  <a:pt x="210840" y="1296046"/>
                  <a:pt x="207119" y="1294805"/>
                  <a:pt x="204639" y="1294805"/>
                </a:cubicBezTo>
                <a:close/>
                <a:moveTo>
                  <a:pt x="3728920" y="1294665"/>
                </a:moveTo>
                <a:lnTo>
                  <a:pt x="3721541" y="1298621"/>
                </a:lnTo>
                <a:cubicBezTo>
                  <a:pt x="3721541" y="1298621"/>
                  <a:pt x="3725608" y="1299583"/>
                  <a:pt x="3733742" y="1301509"/>
                </a:cubicBezTo>
                <a:close/>
                <a:moveTo>
                  <a:pt x="3771915" y="1276332"/>
                </a:moveTo>
                <a:lnTo>
                  <a:pt x="3788939" y="1286064"/>
                </a:lnTo>
                <a:lnTo>
                  <a:pt x="3782838" y="1284620"/>
                </a:lnTo>
                <a:cubicBezTo>
                  <a:pt x="3775556" y="1279094"/>
                  <a:pt x="3771915" y="1276332"/>
                  <a:pt x="3771915" y="1276332"/>
                </a:cubicBezTo>
                <a:close/>
                <a:moveTo>
                  <a:pt x="3592437" y="1245253"/>
                </a:moveTo>
                <a:cubicBezTo>
                  <a:pt x="3591585" y="1248853"/>
                  <a:pt x="3593192" y="1251135"/>
                  <a:pt x="3597260" y="1252097"/>
                </a:cubicBezTo>
                <a:lnTo>
                  <a:pt x="3598538" y="1246698"/>
                </a:lnTo>
                <a:cubicBezTo>
                  <a:pt x="3598538" y="1246698"/>
                  <a:pt x="3596504" y="1246216"/>
                  <a:pt x="3592437" y="1245253"/>
                </a:cubicBezTo>
                <a:close/>
                <a:moveTo>
                  <a:pt x="193477" y="1242715"/>
                </a:moveTo>
                <a:cubicBezTo>
                  <a:pt x="188516" y="1242715"/>
                  <a:pt x="186035" y="1245195"/>
                  <a:pt x="186035" y="1250157"/>
                </a:cubicBezTo>
                <a:cubicBezTo>
                  <a:pt x="186035" y="1255118"/>
                  <a:pt x="187275" y="1258839"/>
                  <a:pt x="189756" y="1261319"/>
                </a:cubicBezTo>
                <a:cubicBezTo>
                  <a:pt x="192236" y="1263799"/>
                  <a:pt x="193477" y="1265039"/>
                  <a:pt x="193477" y="1265039"/>
                </a:cubicBezTo>
                <a:lnTo>
                  <a:pt x="230684" y="1294805"/>
                </a:lnTo>
                <a:cubicBezTo>
                  <a:pt x="235645" y="1294805"/>
                  <a:pt x="238125" y="1297285"/>
                  <a:pt x="238125" y="1302246"/>
                </a:cubicBezTo>
                <a:lnTo>
                  <a:pt x="253008" y="1287364"/>
                </a:lnTo>
                <a:cubicBezTo>
                  <a:pt x="253008" y="1287364"/>
                  <a:pt x="244326" y="1283643"/>
                  <a:pt x="226963" y="1276202"/>
                </a:cubicBezTo>
                <a:cubicBezTo>
                  <a:pt x="209600" y="1268760"/>
                  <a:pt x="200918" y="1261319"/>
                  <a:pt x="200918" y="1253877"/>
                </a:cubicBezTo>
                <a:cubicBezTo>
                  <a:pt x="200918" y="1246436"/>
                  <a:pt x="198438" y="1242715"/>
                  <a:pt x="193477" y="1242715"/>
                </a:cubicBezTo>
                <a:close/>
                <a:moveTo>
                  <a:pt x="342305" y="1153418"/>
                </a:moveTo>
                <a:lnTo>
                  <a:pt x="342305" y="1160860"/>
                </a:lnTo>
                <a:cubicBezTo>
                  <a:pt x="347266" y="1155898"/>
                  <a:pt x="349746" y="1153418"/>
                  <a:pt x="349746" y="1153418"/>
                </a:cubicBezTo>
                <a:close/>
                <a:moveTo>
                  <a:pt x="3527476" y="1138646"/>
                </a:moveTo>
                <a:cubicBezTo>
                  <a:pt x="3523408" y="1137684"/>
                  <a:pt x="3520949" y="1139002"/>
                  <a:pt x="3520096" y="1142601"/>
                </a:cubicBezTo>
                <a:cubicBezTo>
                  <a:pt x="3520096" y="1142601"/>
                  <a:pt x="3522130" y="1143083"/>
                  <a:pt x="3526198" y="1144046"/>
                </a:cubicBezTo>
                <a:cubicBezTo>
                  <a:pt x="3530264" y="1145008"/>
                  <a:pt x="3532724" y="1143690"/>
                  <a:pt x="3533576" y="1140090"/>
                </a:cubicBezTo>
                <a:close/>
                <a:moveTo>
                  <a:pt x="3541244" y="1107694"/>
                </a:moveTo>
                <a:cubicBezTo>
                  <a:pt x="3545312" y="1108656"/>
                  <a:pt x="3548953" y="1111419"/>
                  <a:pt x="3552168" y="1115982"/>
                </a:cubicBezTo>
                <a:cubicBezTo>
                  <a:pt x="3548101" y="1115019"/>
                  <a:pt x="3544033" y="1114056"/>
                  <a:pt x="3539966" y="1113093"/>
                </a:cubicBezTo>
                <a:close/>
                <a:moveTo>
                  <a:pt x="3455834" y="1087477"/>
                </a:moveTo>
                <a:cubicBezTo>
                  <a:pt x="3455834" y="1087477"/>
                  <a:pt x="3456638" y="1088618"/>
                  <a:pt x="3458245" y="1090899"/>
                </a:cubicBezTo>
                <a:cubicBezTo>
                  <a:pt x="3459853" y="1093180"/>
                  <a:pt x="3460657" y="1094321"/>
                  <a:pt x="3460657" y="1094321"/>
                </a:cubicBezTo>
                <a:lnTo>
                  <a:pt x="3461935" y="1088921"/>
                </a:lnTo>
                <a:close/>
                <a:moveTo>
                  <a:pt x="3492728" y="1067700"/>
                </a:moveTo>
                <a:cubicBezTo>
                  <a:pt x="3496795" y="1068663"/>
                  <a:pt x="3499632" y="1070285"/>
                  <a:pt x="3501240" y="1072566"/>
                </a:cubicBezTo>
                <a:cubicBezTo>
                  <a:pt x="3502848" y="1074847"/>
                  <a:pt x="3501617" y="1075507"/>
                  <a:pt x="3497551" y="1074544"/>
                </a:cubicBezTo>
                <a:cubicBezTo>
                  <a:pt x="3497551" y="1074544"/>
                  <a:pt x="3495517" y="1074063"/>
                  <a:pt x="3491450" y="1073100"/>
                </a:cubicBezTo>
                <a:cubicBezTo>
                  <a:pt x="3488235" y="1068537"/>
                  <a:pt x="3488661" y="1066737"/>
                  <a:pt x="3492728" y="1067700"/>
                </a:cubicBezTo>
                <a:close/>
                <a:moveTo>
                  <a:pt x="3436543" y="1060103"/>
                </a:moveTo>
                <a:cubicBezTo>
                  <a:pt x="3436543" y="1060103"/>
                  <a:pt x="3435314" y="1060763"/>
                  <a:pt x="3432854" y="1062081"/>
                </a:cubicBezTo>
                <a:cubicBezTo>
                  <a:pt x="3430394" y="1063399"/>
                  <a:pt x="3429164" y="1064058"/>
                  <a:pt x="3429164" y="1064058"/>
                </a:cubicBezTo>
                <a:cubicBezTo>
                  <a:pt x="3433231" y="1065021"/>
                  <a:pt x="3435265" y="1065503"/>
                  <a:pt x="3435265" y="1065503"/>
                </a:cubicBezTo>
                <a:cubicBezTo>
                  <a:pt x="3435265" y="1065503"/>
                  <a:pt x="3435691" y="1063703"/>
                  <a:pt x="3436543" y="1060103"/>
                </a:cubicBezTo>
                <a:close/>
                <a:moveTo>
                  <a:pt x="3389305" y="1014710"/>
                </a:moveTo>
                <a:lnTo>
                  <a:pt x="3381926" y="1018666"/>
                </a:lnTo>
                <a:cubicBezTo>
                  <a:pt x="3385141" y="1023228"/>
                  <a:pt x="3386749" y="1025509"/>
                  <a:pt x="3386749" y="1025509"/>
                </a:cubicBezTo>
                <a:lnTo>
                  <a:pt x="3391571" y="1032352"/>
                </a:lnTo>
                <a:cubicBezTo>
                  <a:pt x="3387505" y="1031389"/>
                  <a:pt x="3386274" y="1032049"/>
                  <a:pt x="3387882" y="1034330"/>
                </a:cubicBezTo>
                <a:cubicBezTo>
                  <a:pt x="3389489" y="1036611"/>
                  <a:pt x="3392327" y="1038233"/>
                  <a:pt x="3396394" y="1039196"/>
                </a:cubicBezTo>
                <a:cubicBezTo>
                  <a:pt x="3397246" y="1035596"/>
                  <a:pt x="3400132" y="1032478"/>
                  <a:pt x="3405051" y="1029841"/>
                </a:cubicBezTo>
                <a:lnTo>
                  <a:pt x="3412430" y="1025886"/>
                </a:lnTo>
                <a:lnTo>
                  <a:pt x="3395405" y="1016154"/>
                </a:lnTo>
                <a:cubicBezTo>
                  <a:pt x="3394553" y="1019754"/>
                  <a:pt x="3392520" y="1019272"/>
                  <a:pt x="3389305" y="1014710"/>
                </a:cubicBezTo>
                <a:close/>
                <a:moveTo>
                  <a:pt x="66973" y="959942"/>
                </a:moveTo>
                <a:cubicBezTo>
                  <a:pt x="71934" y="959942"/>
                  <a:pt x="74414" y="959942"/>
                  <a:pt x="74414" y="959942"/>
                </a:cubicBezTo>
                <a:cubicBezTo>
                  <a:pt x="74414" y="959942"/>
                  <a:pt x="74414" y="962422"/>
                  <a:pt x="74414" y="967383"/>
                </a:cubicBezTo>
                <a:lnTo>
                  <a:pt x="59531" y="967383"/>
                </a:lnTo>
                <a:close/>
                <a:moveTo>
                  <a:pt x="3318942" y="958141"/>
                </a:moveTo>
                <a:lnTo>
                  <a:pt x="3331143" y="961029"/>
                </a:lnTo>
                <a:lnTo>
                  <a:pt x="3335966" y="967873"/>
                </a:lnTo>
                <a:lnTo>
                  <a:pt x="3329865" y="966429"/>
                </a:lnTo>
                <a:close/>
                <a:moveTo>
                  <a:pt x="3210985" y="869867"/>
                </a:moveTo>
                <a:lnTo>
                  <a:pt x="3217086" y="871311"/>
                </a:lnTo>
                <a:lnTo>
                  <a:pt x="3223186" y="872755"/>
                </a:lnTo>
                <a:cubicBezTo>
                  <a:pt x="3218268" y="875392"/>
                  <a:pt x="3214791" y="876469"/>
                  <a:pt x="3212757" y="875988"/>
                </a:cubicBezTo>
                <a:cubicBezTo>
                  <a:pt x="3210724" y="875507"/>
                  <a:pt x="3210133" y="873467"/>
                  <a:pt x="3210985" y="869867"/>
                </a:cubicBezTo>
                <a:close/>
                <a:moveTo>
                  <a:pt x="59531" y="818555"/>
                </a:moveTo>
                <a:cubicBezTo>
                  <a:pt x="59531" y="818555"/>
                  <a:pt x="62012" y="818555"/>
                  <a:pt x="66973" y="818555"/>
                </a:cubicBezTo>
                <a:lnTo>
                  <a:pt x="66973" y="825996"/>
                </a:lnTo>
                <a:cubicBezTo>
                  <a:pt x="62012" y="825996"/>
                  <a:pt x="59531" y="825996"/>
                  <a:pt x="59531" y="825996"/>
                </a:cubicBezTo>
                <a:cubicBezTo>
                  <a:pt x="59531" y="825996"/>
                  <a:pt x="59531" y="823516"/>
                  <a:pt x="59531" y="818555"/>
                </a:cubicBezTo>
                <a:close/>
                <a:moveTo>
                  <a:pt x="81855" y="788789"/>
                </a:moveTo>
                <a:cubicBezTo>
                  <a:pt x="86816" y="788789"/>
                  <a:pt x="89297" y="790030"/>
                  <a:pt x="89297" y="792510"/>
                </a:cubicBezTo>
                <a:cubicBezTo>
                  <a:pt x="89297" y="794990"/>
                  <a:pt x="89297" y="796231"/>
                  <a:pt x="89297" y="796231"/>
                </a:cubicBezTo>
                <a:cubicBezTo>
                  <a:pt x="84336" y="801192"/>
                  <a:pt x="79375" y="801192"/>
                  <a:pt x="74414" y="796231"/>
                </a:cubicBezTo>
                <a:close/>
                <a:moveTo>
                  <a:pt x="96738" y="766465"/>
                </a:moveTo>
                <a:cubicBezTo>
                  <a:pt x="101699" y="766465"/>
                  <a:pt x="105420" y="766465"/>
                  <a:pt x="107900" y="766465"/>
                </a:cubicBezTo>
                <a:cubicBezTo>
                  <a:pt x="110381" y="766465"/>
                  <a:pt x="111621" y="766465"/>
                  <a:pt x="111621" y="766465"/>
                </a:cubicBezTo>
                <a:cubicBezTo>
                  <a:pt x="116582" y="766465"/>
                  <a:pt x="117822" y="768945"/>
                  <a:pt x="115342" y="773907"/>
                </a:cubicBezTo>
                <a:cubicBezTo>
                  <a:pt x="112861" y="778868"/>
                  <a:pt x="110381" y="781348"/>
                  <a:pt x="107900" y="781348"/>
                </a:cubicBezTo>
                <a:cubicBezTo>
                  <a:pt x="105420" y="781348"/>
                  <a:pt x="102939" y="780107"/>
                  <a:pt x="100459" y="777627"/>
                </a:cubicBezTo>
                <a:cubicBezTo>
                  <a:pt x="97979" y="775147"/>
                  <a:pt x="96738" y="771427"/>
                  <a:pt x="96738" y="766465"/>
                </a:cubicBezTo>
                <a:close/>
                <a:moveTo>
                  <a:pt x="3043299" y="761752"/>
                </a:moveTo>
                <a:lnTo>
                  <a:pt x="3055501" y="764640"/>
                </a:lnTo>
                <a:lnTo>
                  <a:pt x="3048122" y="768595"/>
                </a:lnTo>
                <a:cubicBezTo>
                  <a:pt x="3044055" y="767633"/>
                  <a:pt x="3042447" y="765351"/>
                  <a:pt x="3043299" y="761752"/>
                </a:cubicBezTo>
                <a:close/>
                <a:moveTo>
                  <a:pt x="2957889" y="741535"/>
                </a:moveTo>
                <a:cubicBezTo>
                  <a:pt x="2953822" y="740573"/>
                  <a:pt x="2952591" y="741232"/>
                  <a:pt x="2954199" y="743513"/>
                </a:cubicBezTo>
                <a:cubicBezTo>
                  <a:pt x="2955808" y="745794"/>
                  <a:pt x="2956611" y="746934"/>
                  <a:pt x="2956611" y="746934"/>
                </a:cubicBezTo>
                <a:cubicBezTo>
                  <a:pt x="2957463" y="743335"/>
                  <a:pt x="2957889" y="741535"/>
                  <a:pt x="2957889" y="741535"/>
                </a:cubicBezTo>
                <a:close/>
                <a:moveTo>
                  <a:pt x="2934764" y="730360"/>
                </a:moveTo>
                <a:lnTo>
                  <a:pt x="2933486" y="735759"/>
                </a:lnTo>
                <a:cubicBezTo>
                  <a:pt x="2937553" y="736722"/>
                  <a:pt x="2940013" y="735404"/>
                  <a:pt x="2940865" y="731804"/>
                </a:cubicBezTo>
                <a:cubicBezTo>
                  <a:pt x="2940865" y="731804"/>
                  <a:pt x="2938831" y="731323"/>
                  <a:pt x="2934764" y="730360"/>
                </a:cubicBezTo>
                <a:close/>
                <a:moveTo>
                  <a:pt x="2793049" y="594180"/>
                </a:moveTo>
                <a:lnTo>
                  <a:pt x="2813618" y="616155"/>
                </a:lnTo>
                <a:cubicBezTo>
                  <a:pt x="2809551" y="615192"/>
                  <a:pt x="2807517" y="614710"/>
                  <a:pt x="2807517" y="614710"/>
                </a:cubicBezTo>
                <a:lnTo>
                  <a:pt x="2797872" y="601024"/>
                </a:lnTo>
                <a:close/>
                <a:moveTo>
                  <a:pt x="260449" y="587871"/>
                </a:moveTo>
                <a:lnTo>
                  <a:pt x="253008" y="602754"/>
                </a:lnTo>
                <a:cubicBezTo>
                  <a:pt x="262930" y="607716"/>
                  <a:pt x="267891" y="605234"/>
                  <a:pt x="267891" y="595313"/>
                </a:cubicBezTo>
                <a:close/>
                <a:moveTo>
                  <a:pt x="282774" y="513457"/>
                </a:moveTo>
                <a:lnTo>
                  <a:pt x="282774" y="520899"/>
                </a:lnTo>
                <a:cubicBezTo>
                  <a:pt x="287735" y="520899"/>
                  <a:pt x="290215" y="518419"/>
                  <a:pt x="290215" y="513457"/>
                </a:cubicBezTo>
                <a:close/>
                <a:moveTo>
                  <a:pt x="654844" y="327422"/>
                </a:moveTo>
                <a:lnTo>
                  <a:pt x="654844" y="334864"/>
                </a:lnTo>
                <a:cubicBezTo>
                  <a:pt x="649883" y="344785"/>
                  <a:pt x="649883" y="354708"/>
                  <a:pt x="654844" y="364629"/>
                </a:cubicBezTo>
                <a:cubicBezTo>
                  <a:pt x="659805" y="364629"/>
                  <a:pt x="662285" y="367109"/>
                  <a:pt x="662285" y="372071"/>
                </a:cubicBezTo>
                <a:cubicBezTo>
                  <a:pt x="657324" y="372071"/>
                  <a:pt x="649883" y="372071"/>
                  <a:pt x="639961" y="372071"/>
                </a:cubicBezTo>
                <a:cubicBezTo>
                  <a:pt x="635000" y="372071"/>
                  <a:pt x="632520" y="372071"/>
                  <a:pt x="632520" y="372071"/>
                </a:cubicBezTo>
                <a:close/>
                <a:moveTo>
                  <a:pt x="803672" y="186036"/>
                </a:moveTo>
                <a:cubicBezTo>
                  <a:pt x="803672" y="186036"/>
                  <a:pt x="804912" y="186036"/>
                  <a:pt x="807393" y="186036"/>
                </a:cubicBezTo>
                <a:cubicBezTo>
                  <a:pt x="809873" y="186036"/>
                  <a:pt x="811114" y="188516"/>
                  <a:pt x="811114" y="193477"/>
                </a:cubicBezTo>
                <a:lnTo>
                  <a:pt x="803672" y="193477"/>
                </a:lnTo>
                <a:cubicBezTo>
                  <a:pt x="803672" y="188516"/>
                  <a:pt x="803672" y="186036"/>
                  <a:pt x="803672" y="186036"/>
                </a:cubicBezTo>
                <a:close/>
                <a:moveTo>
                  <a:pt x="788789" y="119063"/>
                </a:moveTo>
                <a:lnTo>
                  <a:pt x="796230" y="119063"/>
                </a:lnTo>
                <a:cubicBezTo>
                  <a:pt x="796230" y="119063"/>
                  <a:pt x="797471" y="121543"/>
                  <a:pt x="799951" y="126504"/>
                </a:cubicBezTo>
                <a:cubicBezTo>
                  <a:pt x="802432" y="131466"/>
                  <a:pt x="801191" y="133946"/>
                  <a:pt x="796230" y="133946"/>
                </a:cubicBezTo>
                <a:cubicBezTo>
                  <a:pt x="791270" y="143867"/>
                  <a:pt x="791270" y="153790"/>
                  <a:pt x="796230" y="163711"/>
                </a:cubicBezTo>
                <a:lnTo>
                  <a:pt x="796230" y="171153"/>
                </a:lnTo>
                <a:cubicBezTo>
                  <a:pt x="791270" y="171153"/>
                  <a:pt x="786309" y="173633"/>
                  <a:pt x="781348" y="178594"/>
                </a:cubicBezTo>
                <a:lnTo>
                  <a:pt x="773906" y="178594"/>
                </a:lnTo>
                <a:close/>
                <a:moveTo>
                  <a:pt x="1145977" y="81856"/>
                </a:moveTo>
                <a:cubicBezTo>
                  <a:pt x="1150938" y="81856"/>
                  <a:pt x="1153418" y="83096"/>
                  <a:pt x="1153418" y="85577"/>
                </a:cubicBezTo>
                <a:cubicBezTo>
                  <a:pt x="1153418" y="88057"/>
                  <a:pt x="1152178" y="89297"/>
                  <a:pt x="1149698" y="89297"/>
                </a:cubicBezTo>
                <a:cubicBezTo>
                  <a:pt x="1147217" y="89297"/>
                  <a:pt x="1145977" y="88057"/>
                  <a:pt x="1145977" y="85577"/>
                </a:cubicBezTo>
                <a:cubicBezTo>
                  <a:pt x="1145977" y="83096"/>
                  <a:pt x="1145977" y="81856"/>
                  <a:pt x="1145977" y="81856"/>
                </a:cubicBezTo>
                <a:close/>
                <a:moveTo>
                  <a:pt x="1131094" y="7442"/>
                </a:moveTo>
                <a:lnTo>
                  <a:pt x="1138535" y="7442"/>
                </a:lnTo>
                <a:cubicBezTo>
                  <a:pt x="1143496" y="12403"/>
                  <a:pt x="1145977" y="16124"/>
                  <a:pt x="1145977" y="18604"/>
                </a:cubicBezTo>
                <a:cubicBezTo>
                  <a:pt x="1145977" y="21084"/>
                  <a:pt x="1143496" y="24805"/>
                  <a:pt x="1138535" y="29766"/>
                </a:cubicBezTo>
                <a:cubicBezTo>
                  <a:pt x="1133574" y="34727"/>
                  <a:pt x="1131094" y="38448"/>
                  <a:pt x="1131094" y="40928"/>
                </a:cubicBezTo>
                <a:cubicBezTo>
                  <a:pt x="1131094" y="43408"/>
                  <a:pt x="1133574" y="49610"/>
                  <a:pt x="1138535" y="59532"/>
                </a:cubicBezTo>
                <a:lnTo>
                  <a:pt x="1138535" y="66973"/>
                </a:lnTo>
                <a:cubicBezTo>
                  <a:pt x="1133574" y="66973"/>
                  <a:pt x="1128614" y="66973"/>
                  <a:pt x="1123653" y="66973"/>
                </a:cubicBezTo>
                <a:lnTo>
                  <a:pt x="1116211" y="66973"/>
                </a:lnTo>
                <a:close/>
                <a:moveTo>
                  <a:pt x="1704082" y="0"/>
                </a:moveTo>
                <a:cubicBezTo>
                  <a:pt x="1704082" y="4962"/>
                  <a:pt x="1705322" y="8682"/>
                  <a:pt x="1707803" y="11162"/>
                </a:cubicBezTo>
                <a:cubicBezTo>
                  <a:pt x="1710284" y="13643"/>
                  <a:pt x="1711524" y="14883"/>
                  <a:pt x="1711524" y="14883"/>
                </a:cubicBezTo>
                <a:cubicBezTo>
                  <a:pt x="1716485" y="29766"/>
                  <a:pt x="1723926" y="37207"/>
                  <a:pt x="1733848" y="37207"/>
                </a:cubicBezTo>
                <a:cubicBezTo>
                  <a:pt x="1738809" y="37207"/>
                  <a:pt x="1743770" y="39687"/>
                  <a:pt x="1748731" y="44649"/>
                </a:cubicBezTo>
                <a:lnTo>
                  <a:pt x="1763613" y="59532"/>
                </a:lnTo>
                <a:cubicBezTo>
                  <a:pt x="1768574" y="59532"/>
                  <a:pt x="1772295" y="59532"/>
                  <a:pt x="1774776" y="59532"/>
                </a:cubicBezTo>
                <a:cubicBezTo>
                  <a:pt x="1777256" y="59532"/>
                  <a:pt x="1778496" y="62012"/>
                  <a:pt x="1778496" y="66973"/>
                </a:cubicBezTo>
                <a:cubicBezTo>
                  <a:pt x="1783457" y="66973"/>
                  <a:pt x="1790898" y="66973"/>
                  <a:pt x="1800821" y="66973"/>
                </a:cubicBezTo>
                <a:lnTo>
                  <a:pt x="1817755" y="71207"/>
                </a:lnTo>
                <a:lnTo>
                  <a:pt x="1824853" y="94608"/>
                </a:lnTo>
                <a:lnTo>
                  <a:pt x="1829628" y="106171"/>
                </a:lnTo>
                <a:lnTo>
                  <a:pt x="1843938" y="112937"/>
                </a:lnTo>
                <a:lnTo>
                  <a:pt x="1873164" y="125557"/>
                </a:lnTo>
                <a:cubicBezTo>
                  <a:pt x="1876379" y="130120"/>
                  <a:pt x="1880020" y="132882"/>
                  <a:pt x="1884087" y="133845"/>
                </a:cubicBezTo>
                <a:cubicBezTo>
                  <a:pt x="1888155" y="134807"/>
                  <a:pt x="1890992" y="136429"/>
                  <a:pt x="1892599" y="138710"/>
                </a:cubicBezTo>
                <a:cubicBezTo>
                  <a:pt x="1894207" y="140992"/>
                  <a:pt x="1897044" y="142613"/>
                  <a:pt x="1901111" y="143576"/>
                </a:cubicBezTo>
                <a:cubicBezTo>
                  <a:pt x="1904326" y="148139"/>
                  <a:pt x="1912035" y="151864"/>
                  <a:pt x="1924236" y="154752"/>
                </a:cubicBezTo>
                <a:cubicBezTo>
                  <a:pt x="1924236" y="154752"/>
                  <a:pt x="1927074" y="156374"/>
                  <a:pt x="1932749" y="159617"/>
                </a:cubicBezTo>
                <a:cubicBezTo>
                  <a:pt x="1938424" y="162861"/>
                  <a:pt x="1942868" y="166764"/>
                  <a:pt x="1946084" y="171327"/>
                </a:cubicBezTo>
                <a:cubicBezTo>
                  <a:pt x="1959796" y="185976"/>
                  <a:pt x="1973179" y="192946"/>
                  <a:pt x="1986232" y="192234"/>
                </a:cubicBezTo>
                <a:cubicBezTo>
                  <a:pt x="1990300" y="193197"/>
                  <a:pt x="1996826" y="192841"/>
                  <a:pt x="2005813" y="191167"/>
                </a:cubicBezTo>
                <a:lnTo>
                  <a:pt x="2018015" y="194055"/>
                </a:lnTo>
                <a:cubicBezTo>
                  <a:pt x="2022082" y="195018"/>
                  <a:pt x="2025722" y="197780"/>
                  <a:pt x="2028937" y="202342"/>
                </a:cubicBezTo>
                <a:lnTo>
                  <a:pt x="2041139" y="205230"/>
                </a:lnTo>
                <a:cubicBezTo>
                  <a:pt x="2041139" y="205230"/>
                  <a:pt x="2043173" y="205712"/>
                  <a:pt x="2047240" y="206675"/>
                </a:cubicBezTo>
                <a:cubicBezTo>
                  <a:pt x="2052160" y="204038"/>
                  <a:pt x="2054619" y="202720"/>
                  <a:pt x="2054619" y="202720"/>
                </a:cubicBezTo>
                <a:cubicBezTo>
                  <a:pt x="2054619" y="202720"/>
                  <a:pt x="2055045" y="200920"/>
                  <a:pt x="2055897" y="197320"/>
                </a:cubicBezTo>
                <a:cubicBezTo>
                  <a:pt x="2057601" y="190121"/>
                  <a:pt x="2057649" y="185380"/>
                  <a:pt x="2056041" y="183099"/>
                </a:cubicBezTo>
                <a:cubicBezTo>
                  <a:pt x="2054434" y="180819"/>
                  <a:pt x="2055664" y="180159"/>
                  <a:pt x="2059731" y="181122"/>
                </a:cubicBezTo>
                <a:lnTo>
                  <a:pt x="2061009" y="175722"/>
                </a:lnTo>
                <a:lnTo>
                  <a:pt x="2068387" y="171767"/>
                </a:lnTo>
                <a:lnTo>
                  <a:pt x="2080589" y="174655"/>
                </a:lnTo>
                <a:cubicBezTo>
                  <a:pt x="2083804" y="179218"/>
                  <a:pt x="2090332" y="178861"/>
                  <a:pt x="2100169" y="173588"/>
                </a:cubicBezTo>
                <a:lnTo>
                  <a:pt x="2114927" y="165677"/>
                </a:lnTo>
                <a:lnTo>
                  <a:pt x="2124572" y="179364"/>
                </a:lnTo>
                <a:cubicBezTo>
                  <a:pt x="2127788" y="183926"/>
                  <a:pt x="2129183" y="187108"/>
                  <a:pt x="2128757" y="188907"/>
                </a:cubicBezTo>
                <a:cubicBezTo>
                  <a:pt x="2128331" y="190707"/>
                  <a:pt x="2131167" y="192329"/>
                  <a:pt x="2137268" y="193773"/>
                </a:cubicBezTo>
                <a:cubicBezTo>
                  <a:pt x="2143369" y="195217"/>
                  <a:pt x="2144811" y="193658"/>
                  <a:pt x="2141596" y="189095"/>
                </a:cubicBezTo>
                <a:lnTo>
                  <a:pt x="2144152" y="178297"/>
                </a:lnTo>
                <a:cubicBezTo>
                  <a:pt x="2145857" y="171098"/>
                  <a:pt x="2144675" y="167017"/>
                  <a:pt x="2140608" y="166054"/>
                </a:cubicBezTo>
                <a:lnTo>
                  <a:pt x="2147987" y="162098"/>
                </a:lnTo>
                <a:cubicBezTo>
                  <a:pt x="2147135" y="165699"/>
                  <a:pt x="2147512" y="168639"/>
                  <a:pt x="2149121" y="170919"/>
                </a:cubicBezTo>
                <a:cubicBezTo>
                  <a:pt x="2150728" y="173201"/>
                  <a:pt x="2151532" y="174341"/>
                  <a:pt x="2151532" y="174341"/>
                </a:cubicBezTo>
                <a:cubicBezTo>
                  <a:pt x="2153043" y="186103"/>
                  <a:pt x="2157865" y="192946"/>
                  <a:pt x="2166000" y="194872"/>
                </a:cubicBezTo>
                <a:cubicBezTo>
                  <a:pt x="2170067" y="195834"/>
                  <a:pt x="2173709" y="198597"/>
                  <a:pt x="2176923" y="203160"/>
                </a:cubicBezTo>
                <a:lnTo>
                  <a:pt x="2186568" y="216847"/>
                </a:lnTo>
                <a:cubicBezTo>
                  <a:pt x="2190635" y="217809"/>
                  <a:pt x="2193686" y="218531"/>
                  <a:pt x="2195720" y="219013"/>
                </a:cubicBezTo>
                <a:cubicBezTo>
                  <a:pt x="2197753" y="219494"/>
                  <a:pt x="2198344" y="221534"/>
                  <a:pt x="2197492" y="225134"/>
                </a:cubicBezTo>
                <a:cubicBezTo>
                  <a:pt x="2201559" y="226097"/>
                  <a:pt x="2207659" y="227540"/>
                  <a:pt x="2215795" y="229466"/>
                </a:cubicBezTo>
                <a:lnTo>
                  <a:pt x="2238919" y="240641"/>
                </a:lnTo>
                <a:lnTo>
                  <a:pt x="2243741" y="247485"/>
                </a:lnTo>
                <a:cubicBezTo>
                  <a:pt x="2247808" y="248448"/>
                  <a:pt x="2252467" y="251451"/>
                  <a:pt x="2257716" y="256495"/>
                </a:cubicBezTo>
                <a:cubicBezTo>
                  <a:pt x="2262964" y="261539"/>
                  <a:pt x="2267622" y="264542"/>
                  <a:pt x="2271690" y="265505"/>
                </a:cubicBezTo>
                <a:cubicBezTo>
                  <a:pt x="2275757" y="266467"/>
                  <a:pt x="2279610" y="268330"/>
                  <a:pt x="2283252" y="271092"/>
                </a:cubicBezTo>
                <a:cubicBezTo>
                  <a:pt x="2286893" y="273854"/>
                  <a:pt x="2288288" y="277035"/>
                  <a:pt x="2287436" y="280635"/>
                </a:cubicBezTo>
                <a:cubicBezTo>
                  <a:pt x="2285732" y="287834"/>
                  <a:pt x="2288521" y="294196"/>
                  <a:pt x="2295803" y="299722"/>
                </a:cubicBezTo>
                <a:cubicBezTo>
                  <a:pt x="2303086" y="305247"/>
                  <a:pt x="2308973" y="307590"/>
                  <a:pt x="2313466" y="306753"/>
                </a:cubicBezTo>
                <a:cubicBezTo>
                  <a:pt x="2317959" y="305917"/>
                  <a:pt x="2322830" y="308020"/>
                  <a:pt x="2328079" y="313063"/>
                </a:cubicBezTo>
                <a:cubicBezTo>
                  <a:pt x="2333328" y="318107"/>
                  <a:pt x="2335526" y="322429"/>
                  <a:pt x="2334674" y="326028"/>
                </a:cubicBezTo>
                <a:cubicBezTo>
                  <a:pt x="2333821" y="329628"/>
                  <a:pt x="2334413" y="331668"/>
                  <a:pt x="2336446" y="332149"/>
                </a:cubicBezTo>
                <a:cubicBezTo>
                  <a:pt x="2338480" y="332631"/>
                  <a:pt x="2341531" y="333353"/>
                  <a:pt x="2345597" y="334316"/>
                </a:cubicBezTo>
                <a:cubicBezTo>
                  <a:pt x="2349664" y="335278"/>
                  <a:pt x="2352502" y="336901"/>
                  <a:pt x="2354109" y="339182"/>
                </a:cubicBezTo>
                <a:cubicBezTo>
                  <a:pt x="2355717" y="341462"/>
                  <a:pt x="2358129" y="344884"/>
                  <a:pt x="2361344" y="349447"/>
                </a:cubicBezTo>
                <a:cubicBezTo>
                  <a:pt x="2364558" y="354009"/>
                  <a:pt x="2369004" y="357912"/>
                  <a:pt x="2374678" y="361156"/>
                </a:cubicBezTo>
                <a:cubicBezTo>
                  <a:pt x="2380354" y="364400"/>
                  <a:pt x="2385224" y="366503"/>
                  <a:pt x="2389292" y="367466"/>
                </a:cubicBezTo>
                <a:cubicBezTo>
                  <a:pt x="2404708" y="374916"/>
                  <a:pt x="2413220" y="379782"/>
                  <a:pt x="2414828" y="382063"/>
                </a:cubicBezTo>
                <a:cubicBezTo>
                  <a:pt x="2416435" y="384344"/>
                  <a:pt x="2432442" y="393835"/>
                  <a:pt x="2462850" y="410536"/>
                </a:cubicBezTo>
                <a:cubicBezTo>
                  <a:pt x="2493257" y="427237"/>
                  <a:pt x="2510494" y="436069"/>
                  <a:pt x="2514561" y="437031"/>
                </a:cubicBezTo>
                <a:cubicBezTo>
                  <a:pt x="2518628" y="437994"/>
                  <a:pt x="2524090" y="442137"/>
                  <a:pt x="2530947" y="449463"/>
                </a:cubicBezTo>
                <a:cubicBezTo>
                  <a:pt x="2537803" y="456787"/>
                  <a:pt x="2543264" y="460931"/>
                  <a:pt x="2547332" y="461894"/>
                </a:cubicBezTo>
                <a:cubicBezTo>
                  <a:pt x="2551399" y="462856"/>
                  <a:pt x="2557878" y="467241"/>
                  <a:pt x="2566767" y="475047"/>
                </a:cubicBezTo>
                <a:cubicBezTo>
                  <a:pt x="2575657" y="482853"/>
                  <a:pt x="2583956" y="488619"/>
                  <a:pt x="2591664" y="492344"/>
                </a:cubicBezTo>
                <a:cubicBezTo>
                  <a:pt x="2599373" y="496069"/>
                  <a:pt x="2606867" y="500694"/>
                  <a:pt x="2614150" y="506219"/>
                </a:cubicBezTo>
                <a:cubicBezTo>
                  <a:pt x="2614150" y="506219"/>
                  <a:pt x="2615971" y="507601"/>
                  <a:pt x="2619612" y="510363"/>
                </a:cubicBezTo>
                <a:cubicBezTo>
                  <a:pt x="2623253" y="513126"/>
                  <a:pt x="2627107" y="514988"/>
                  <a:pt x="2631175" y="515951"/>
                </a:cubicBezTo>
                <a:cubicBezTo>
                  <a:pt x="2639309" y="517876"/>
                  <a:pt x="2648624" y="523883"/>
                  <a:pt x="2659122" y="533970"/>
                </a:cubicBezTo>
                <a:cubicBezTo>
                  <a:pt x="2685036" y="551508"/>
                  <a:pt x="2704094" y="561720"/>
                  <a:pt x="2716295" y="564609"/>
                </a:cubicBezTo>
                <a:lnTo>
                  <a:pt x="2733319" y="574341"/>
                </a:lnTo>
                <a:cubicBezTo>
                  <a:pt x="2733319" y="574341"/>
                  <a:pt x="2734336" y="574581"/>
                  <a:pt x="2736370" y="575063"/>
                </a:cubicBezTo>
                <a:cubicBezTo>
                  <a:pt x="2738403" y="575544"/>
                  <a:pt x="2741028" y="578066"/>
                  <a:pt x="2744243" y="582628"/>
                </a:cubicBezTo>
                <a:cubicBezTo>
                  <a:pt x="2752377" y="584553"/>
                  <a:pt x="2757461" y="585757"/>
                  <a:pt x="2759494" y="586238"/>
                </a:cubicBezTo>
                <a:cubicBezTo>
                  <a:pt x="2761528" y="586719"/>
                  <a:pt x="2762119" y="588760"/>
                  <a:pt x="2761267" y="592360"/>
                </a:cubicBezTo>
                <a:cubicBezTo>
                  <a:pt x="2760415" y="595960"/>
                  <a:pt x="2762826" y="599382"/>
                  <a:pt x="2768501" y="602625"/>
                </a:cubicBezTo>
                <a:cubicBezTo>
                  <a:pt x="2774176" y="605869"/>
                  <a:pt x="2779047" y="607972"/>
                  <a:pt x="2783114" y="608934"/>
                </a:cubicBezTo>
                <a:cubicBezTo>
                  <a:pt x="2796826" y="623584"/>
                  <a:pt x="2811817" y="632835"/>
                  <a:pt x="2828086" y="636686"/>
                </a:cubicBezTo>
                <a:cubicBezTo>
                  <a:pt x="2833005" y="634048"/>
                  <a:pt x="2835890" y="630930"/>
                  <a:pt x="2836742" y="627331"/>
                </a:cubicBezTo>
                <a:lnTo>
                  <a:pt x="2838020" y="621931"/>
                </a:lnTo>
                <a:lnTo>
                  <a:pt x="2842843" y="628775"/>
                </a:lnTo>
                <a:cubicBezTo>
                  <a:pt x="2846718" y="648698"/>
                  <a:pt x="2852721" y="659622"/>
                  <a:pt x="2860856" y="661548"/>
                </a:cubicBezTo>
                <a:lnTo>
                  <a:pt x="2888803" y="679567"/>
                </a:lnTo>
                <a:cubicBezTo>
                  <a:pt x="2903368" y="690617"/>
                  <a:pt x="2912684" y="696624"/>
                  <a:pt x="2916751" y="697587"/>
                </a:cubicBezTo>
                <a:cubicBezTo>
                  <a:pt x="2920818" y="698549"/>
                  <a:pt x="2924886" y="699512"/>
                  <a:pt x="2928952" y="700475"/>
                </a:cubicBezTo>
                <a:cubicBezTo>
                  <a:pt x="2928100" y="704074"/>
                  <a:pt x="2930512" y="707496"/>
                  <a:pt x="2936186" y="710740"/>
                </a:cubicBezTo>
                <a:cubicBezTo>
                  <a:pt x="2941862" y="713983"/>
                  <a:pt x="2948767" y="716568"/>
                  <a:pt x="2956900" y="718493"/>
                </a:cubicBezTo>
                <a:cubicBezTo>
                  <a:pt x="2972317" y="725944"/>
                  <a:pt x="2980829" y="730810"/>
                  <a:pt x="2982437" y="733091"/>
                </a:cubicBezTo>
                <a:cubicBezTo>
                  <a:pt x="2984044" y="735372"/>
                  <a:pt x="2986882" y="736994"/>
                  <a:pt x="2990949" y="737956"/>
                </a:cubicBezTo>
                <a:lnTo>
                  <a:pt x="3012796" y="754532"/>
                </a:lnTo>
                <a:cubicBezTo>
                  <a:pt x="3020078" y="760057"/>
                  <a:pt x="3027360" y="765581"/>
                  <a:pt x="3034642" y="771107"/>
                </a:cubicBezTo>
                <a:cubicBezTo>
                  <a:pt x="3041925" y="776632"/>
                  <a:pt x="3047599" y="779875"/>
                  <a:pt x="3051666" y="780838"/>
                </a:cubicBezTo>
                <a:lnTo>
                  <a:pt x="3063868" y="783726"/>
                </a:lnTo>
                <a:cubicBezTo>
                  <a:pt x="3067083" y="788289"/>
                  <a:pt x="3070511" y="791951"/>
                  <a:pt x="3074153" y="794714"/>
                </a:cubicBezTo>
                <a:cubicBezTo>
                  <a:pt x="3077794" y="797476"/>
                  <a:pt x="3081648" y="799339"/>
                  <a:pt x="3085715" y="800302"/>
                </a:cubicBezTo>
                <a:cubicBezTo>
                  <a:pt x="3085715" y="800302"/>
                  <a:pt x="3086519" y="801443"/>
                  <a:pt x="3088126" y="803723"/>
                </a:cubicBezTo>
                <a:cubicBezTo>
                  <a:pt x="3089734" y="806004"/>
                  <a:pt x="3090538" y="807145"/>
                  <a:pt x="3090538" y="807145"/>
                </a:cubicBezTo>
                <a:cubicBezTo>
                  <a:pt x="3090538" y="807145"/>
                  <a:pt x="3092572" y="807626"/>
                  <a:pt x="3096638" y="808589"/>
                </a:cubicBezTo>
                <a:cubicBezTo>
                  <a:pt x="3100705" y="809551"/>
                  <a:pt x="3106381" y="812795"/>
                  <a:pt x="3113663" y="818321"/>
                </a:cubicBezTo>
                <a:cubicBezTo>
                  <a:pt x="3120945" y="823846"/>
                  <a:pt x="3126620" y="827089"/>
                  <a:pt x="3130687" y="828052"/>
                </a:cubicBezTo>
                <a:cubicBezTo>
                  <a:pt x="3134754" y="829015"/>
                  <a:pt x="3136787" y="829496"/>
                  <a:pt x="3136787" y="829496"/>
                </a:cubicBezTo>
                <a:cubicBezTo>
                  <a:pt x="3136787" y="829496"/>
                  <a:pt x="3136574" y="830397"/>
                  <a:pt x="3136148" y="832196"/>
                </a:cubicBezTo>
                <a:cubicBezTo>
                  <a:pt x="3135722" y="833995"/>
                  <a:pt x="3137543" y="835377"/>
                  <a:pt x="3141611" y="836340"/>
                </a:cubicBezTo>
                <a:cubicBezTo>
                  <a:pt x="3145677" y="837303"/>
                  <a:pt x="3147285" y="839584"/>
                  <a:pt x="3146433" y="843183"/>
                </a:cubicBezTo>
                <a:cubicBezTo>
                  <a:pt x="3149648" y="847746"/>
                  <a:pt x="3153289" y="850508"/>
                  <a:pt x="3157357" y="851470"/>
                </a:cubicBezTo>
                <a:cubicBezTo>
                  <a:pt x="3161424" y="852433"/>
                  <a:pt x="3165065" y="855196"/>
                  <a:pt x="3168280" y="859758"/>
                </a:cubicBezTo>
                <a:lnTo>
                  <a:pt x="3185304" y="869490"/>
                </a:lnTo>
                <a:lnTo>
                  <a:pt x="3202328" y="879222"/>
                </a:lnTo>
                <a:cubicBezTo>
                  <a:pt x="3208758" y="888346"/>
                  <a:pt x="3220534" y="893034"/>
                  <a:pt x="3237655" y="893285"/>
                </a:cubicBezTo>
                <a:cubicBezTo>
                  <a:pt x="3245789" y="895211"/>
                  <a:pt x="3250659" y="897314"/>
                  <a:pt x="3252267" y="899595"/>
                </a:cubicBezTo>
                <a:cubicBezTo>
                  <a:pt x="3253875" y="901876"/>
                  <a:pt x="3252219" y="904335"/>
                  <a:pt x="3247300" y="906972"/>
                </a:cubicBezTo>
                <a:cubicBezTo>
                  <a:pt x="3246448" y="910572"/>
                  <a:pt x="3248859" y="913994"/>
                  <a:pt x="3254534" y="917237"/>
                </a:cubicBezTo>
                <a:cubicBezTo>
                  <a:pt x="3260209" y="920481"/>
                  <a:pt x="3265670" y="924625"/>
                  <a:pt x="3270919" y="929669"/>
                </a:cubicBezTo>
                <a:cubicBezTo>
                  <a:pt x="3276168" y="934712"/>
                  <a:pt x="3281252" y="935916"/>
                  <a:pt x="3286171" y="933279"/>
                </a:cubicBezTo>
                <a:cubicBezTo>
                  <a:pt x="3291942" y="927043"/>
                  <a:pt x="3292959" y="927284"/>
                  <a:pt x="3289221" y="934001"/>
                </a:cubicBezTo>
                <a:cubicBezTo>
                  <a:pt x="3285483" y="940719"/>
                  <a:pt x="3291323" y="947803"/>
                  <a:pt x="3306740" y="955253"/>
                </a:cubicBezTo>
                <a:cubicBezTo>
                  <a:pt x="3314022" y="960779"/>
                  <a:pt x="3315204" y="964859"/>
                  <a:pt x="3310285" y="967496"/>
                </a:cubicBezTo>
                <a:cubicBezTo>
                  <a:pt x="3309433" y="971096"/>
                  <a:pt x="3312647" y="975658"/>
                  <a:pt x="3319930" y="981183"/>
                </a:cubicBezTo>
                <a:cubicBezTo>
                  <a:pt x="3326360" y="990307"/>
                  <a:pt x="3330592" y="995111"/>
                  <a:pt x="3332626" y="995592"/>
                </a:cubicBezTo>
                <a:cubicBezTo>
                  <a:pt x="3334659" y="996074"/>
                  <a:pt x="3338136" y="994996"/>
                  <a:pt x="3343055" y="992359"/>
                </a:cubicBezTo>
                <a:cubicBezTo>
                  <a:pt x="3343907" y="988759"/>
                  <a:pt x="3344759" y="985160"/>
                  <a:pt x="3345611" y="981560"/>
                </a:cubicBezTo>
                <a:lnTo>
                  <a:pt x="3348167" y="970761"/>
                </a:lnTo>
                <a:lnTo>
                  <a:pt x="3359091" y="979049"/>
                </a:lnTo>
                <a:cubicBezTo>
                  <a:pt x="3370440" y="985536"/>
                  <a:pt x="3378148" y="989262"/>
                  <a:pt x="3382215" y="990225"/>
                </a:cubicBezTo>
                <a:cubicBezTo>
                  <a:pt x="3382215" y="990225"/>
                  <a:pt x="3383019" y="991365"/>
                  <a:pt x="3384627" y="993646"/>
                </a:cubicBezTo>
                <a:cubicBezTo>
                  <a:pt x="3386235" y="995927"/>
                  <a:pt x="3387038" y="997068"/>
                  <a:pt x="3387038" y="997068"/>
                </a:cubicBezTo>
                <a:cubicBezTo>
                  <a:pt x="3388549" y="1008829"/>
                  <a:pt x="3399898" y="1015317"/>
                  <a:pt x="3421086" y="1016531"/>
                </a:cubicBezTo>
                <a:cubicBezTo>
                  <a:pt x="3425154" y="1017494"/>
                  <a:pt x="3427778" y="1020015"/>
                  <a:pt x="3428960" y="1024096"/>
                </a:cubicBezTo>
                <a:cubicBezTo>
                  <a:pt x="3430142" y="1028177"/>
                  <a:pt x="3431749" y="1030459"/>
                  <a:pt x="3433783" y="1030940"/>
                </a:cubicBezTo>
                <a:cubicBezTo>
                  <a:pt x="3435816" y="1031422"/>
                  <a:pt x="3436406" y="1033462"/>
                  <a:pt x="3435554" y="1037061"/>
                </a:cubicBezTo>
                <a:cubicBezTo>
                  <a:pt x="3435554" y="1037061"/>
                  <a:pt x="3435341" y="1037962"/>
                  <a:pt x="3434915" y="1039761"/>
                </a:cubicBezTo>
                <a:cubicBezTo>
                  <a:pt x="3434489" y="1041561"/>
                  <a:pt x="3436310" y="1042942"/>
                  <a:pt x="3440378" y="1043905"/>
                </a:cubicBezTo>
                <a:cubicBezTo>
                  <a:pt x="3444444" y="1044867"/>
                  <a:pt x="3446904" y="1043549"/>
                  <a:pt x="3447756" y="1039949"/>
                </a:cubicBezTo>
                <a:lnTo>
                  <a:pt x="3452578" y="1046793"/>
                </a:lnTo>
                <a:lnTo>
                  <a:pt x="3463502" y="1055081"/>
                </a:lnTo>
                <a:lnTo>
                  <a:pt x="3457402" y="1053637"/>
                </a:lnTo>
                <a:cubicBezTo>
                  <a:pt x="3448415" y="1055311"/>
                  <a:pt x="3443922" y="1056148"/>
                  <a:pt x="3443922" y="1056148"/>
                </a:cubicBezTo>
                <a:cubicBezTo>
                  <a:pt x="3443922" y="1056148"/>
                  <a:pt x="3446759" y="1057770"/>
                  <a:pt x="3452434" y="1061014"/>
                </a:cubicBezTo>
                <a:cubicBezTo>
                  <a:pt x="3458109" y="1064257"/>
                  <a:pt x="3460520" y="1067679"/>
                  <a:pt x="3459668" y="1071279"/>
                </a:cubicBezTo>
                <a:cubicBezTo>
                  <a:pt x="3463735" y="1072241"/>
                  <a:pt x="3466573" y="1073864"/>
                  <a:pt x="3468180" y="1076145"/>
                </a:cubicBezTo>
                <a:cubicBezTo>
                  <a:pt x="3469788" y="1078426"/>
                  <a:pt x="3474446" y="1081429"/>
                  <a:pt x="3482154" y="1085154"/>
                </a:cubicBezTo>
                <a:cubicBezTo>
                  <a:pt x="3489863" y="1088879"/>
                  <a:pt x="3496127" y="1094164"/>
                  <a:pt x="3500951" y="1101007"/>
                </a:cubicBezTo>
                <a:cubicBezTo>
                  <a:pt x="3505773" y="1107850"/>
                  <a:pt x="3507759" y="1113072"/>
                  <a:pt x="3506906" y="1116671"/>
                </a:cubicBezTo>
                <a:cubicBezTo>
                  <a:pt x="3506054" y="1120272"/>
                  <a:pt x="3507449" y="1123452"/>
                  <a:pt x="3511090" y="1126215"/>
                </a:cubicBezTo>
                <a:cubicBezTo>
                  <a:pt x="3514731" y="1128977"/>
                  <a:pt x="3519011" y="1129040"/>
                  <a:pt x="3523931" y="1126403"/>
                </a:cubicBezTo>
                <a:cubicBezTo>
                  <a:pt x="3523931" y="1126403"/>
                  <a:pt x="3525160" y="1125744"/>
                  <a:pt x="3527620" y="1124425"/>
                </a:cubicBezTo>
                <a:cubicBezTo>
                  <a:pt x="3530080" y="1123107"/>
                  <a:pt x="3532917" y="1124729"/>
                  <a:pt x="3536132" y="1129292"/>
                </a:cubicBezTo>
                <a:cubicBezTo>
                  <a:pt x="3543415" y="1134816"/>
                  <a:pt x="3551501" y="1141482"/>
                  <a:pt x="3560390" y="1149288"/>
                </a:cubicBezTo>
                <a:cubicBezTo>
                  <a:pt x="3569280" y="1157095"/>
                  <a:pt x="3574529" y="1162138"/>
                  <a:pt x="3576137" y="1164419"/>
                </a:cubicBezTo>
                <a:cubicBezTo>
                  <a:pt x="3577744" y="1166700"/>
                  <a:pt x="3580582" y="1168322"/>
                  <a:pt x="3584649" y="1169285"/>
                </a:cubicBezTo>
                <a:cubicBezTo>
                  <a:pt x="3588716" y="1170248"/>
                  <a:pt x="3590749" y="1170729"/>
                  <a:pt x="3590749" y="1170729"/>
                </a:cubicBezTo>
                <a:cubicBezTo>
                  <a:pt x="3589045" y="1177928"/>
                  <a:pt x="3602428" y="1184897"/>
                  <a:pt x="3630899" y="1191636"/>
                </a:cubicBezTo>
                <a:cubicBezTo>
                  <a:pt x="3639033" y="1193562"/>
                  <a:pt x="3649578" y="1198909"/>
                  <a:pt x="3662536" y="1207678"/>
                </a:cubicBezTo>
                <a:cubicBezTo>
                  <a:pt x="3675493" y="1216447"/>
                  <a:pt x="3681758" y="1221732"/>
                  <a:pt x="3681332" y="1223531"/>
                </a:cubicBezTo>
                <a:cubicBezTo>
                  <a:pt x="3680906" y="1225330"/>
                  <a:pt x="3684122" y="1229893"/>
                  <a:pt x="3690977" y="1237217"/>
                </a:cubicBezTo>
                <a:cubicBezTo>
                  <a:pt x="3697833" y="1244543"/>
                  <a:pt x="3706937" y="1251449"/>
                  <a:pt x="3718286" y="1257936"/>
                </a:cubicBezTo>
                <a:cubicBezTo>
                  <a:pt x="3733703" y="1265387"/>
                  <a:pt x="3744036" y="1271633"/>
                  <a:pt x="3749284" y="1276678"/>
                </a:cubicBezTo>
                <a:cubicBezTo>
                  <a:pt x="3754533" y="1281722"/>
                  <a:pt x="3759191" y="1284724"/>
                  <a:pt x="3763258" y="1285687"/>
                </a:cubicBezTo>
                <a:cubicBezTo>
                  <a:pt x="3767325" y="1286650"/>
                  <a:pt x="3776641" y="1292656"/>
                  <a:pt x="3791206" y="1303706"/>
                </a:cubicBezTo>
                <a:cubicBezTo>
                  <a:pt x="3813904" y="1316681"/>
                  <a:pt x="3815086" y="1320763"/>
                  <a:pt x="3794750" y="1315949"/>
                </a:cubicBezTo>
                <a:cubicBezTo>
                  <a:pt x="3786615" y="1314024"/>
                  <a:pt x="3780515" y="1312580"/>
                  <a:pt x="3776448" y="1311617"/>
                </a:cubicBezTo>
                <a:lnTo>
                  <a:pt x="3779992" y="1323860"/>
                </a:lnTo>
                <a:cubicBezTo>
                  <a:pt x="3779140" y="1327460"/>
                  <a:pt x="3779518" y="1330401"/>
                  <a:pt x="3781126" y="1332681"/>
                </a:cubicBezTo>
                <a:cubicBezTo>
                  <a:pt x="3782733" y="1334962"/>
                  <a:pt x="3783537" y="1336103"/>
                  <a:pt x="3783537" y="1336103"/>
                </a:cubicBezTo>
                <a:cubicBezTo>
                  <a:pt x="3781833" y="1343302"/>
                  <a:pt x="3796824" y="1352552"/>
                  <a:pt x="3828509" y="1363854"/>
                </a:cubicBezTo>
                <a:cubicBezTo>
                  <a:pt x="3840711" y="1366742"/>
                  <a:pt x="3853290" y="1372570"/>
                  <a:pt x="3866246" y="1381339"/>
                </a:cubicBezTo>
                <a:cubicBezTo>
                  <a:pt x="3879203" y="1390108"/>
                  <a:pt x="3885256" y="1396292"/>
                  <a:pt x="3884404" y="1399892"/>
                </a:cubicBezTo>
                <a:cubicBezTo>
                  <a:pt x="3882700" y="1407091"/>
                  <a:pt x="3891165" y="1416697"/>
                  <a:pt x="3909796" y="1428710"/>
                </a:cubicBezTo>
                <a:cubicBezTo>
                  <a:pt x="3932495" y="1441685"/>
                  <a:pt x="3944270" y="1446374"/>
                  <a:pt x="3945123" y="1442773"/>
                </a:cubicBezTo>
                <a:cubicBezTo>
                  <a:pt x="3945123" y="1442773"/>
                  <a:pt x="3949616" y="1441937"/>
                  <a:pt x="3958601" y="1440262"/>
                </a:cubicBezTo>
                <a:cubicBezTo>
                  <a:pt x="3966736" y="1442188"/>
                  <a:pt x="3972246" y="1441592"/>
                  <a:pt x="3975132" y="1438472"/>
                </a:cubicBezTo>
                <a:cubicBezTo>
                  <a:pt x="3978017" y="1435354"/>
                  <a:pt x="3978279" y="1429714"/>
                  <a:pt x="3975915" y="1421552"/>
                </a:cubicBezTo>
                <a:cubicBezTo>
                  <a:pt x="3979983" y="1422515"/>
                  <a:pt x="3981591" y="1424796"/>
                  <a:pt x="3980739" y="1428396"/>
                </a:cubicBezTo>
                <a:cubicBezTo>
                  <a:pt x="3983954" y="1432959"/>
                  <a:pt x="3990054" y="1434403"/>
                  <a:pt x="3999041" y="1432729"/>
                </a:cubicBezTo>
                <a:cubicBezTo>
                  <a:pt x="4003960" y="1430091"/>
                  <a:pt x="4007437" y="1429014"/>
                  <a:pt x="4009470" y="1429495"/>
                </a:cubicBezTo>
                <a:cubicBezTo>
                  <a:pt x="4011503" y="1429976"/>
                  <a:pt x="4014979" y="1428899"/>
                  <a:pt x="4019899" y="1426262"/>
                </a:cubicBezTo>
                <a:lnTo>
                  <a:pt x="4018621" y="1431661"/>
                </a:lnTo>
                <a:lnTo>
                  <a:pt x="4005141" y="1434173"/>
                </a:lnTo>
                <a:cubicBezTo>
                  <a:pt x="4004289" y="1437772"/>
                  <a:pt x="4003650" y="1440472"/>
                  <a:pt x="4003224" y="1442272"/>
                </a:cubicBezTo>
                <a:cubicBezTo>
                  <a:pt x="4002798" y="1444071"/>
                  <a:pt x="4002585" y="1444971"/>
                  <a:pt x="4002585" y="1444971"/>
                </a:cubicBezTo>
                <a:cubicBezTo>
                  <a:pt x="4000881" y="1452170"/>
                  <a:pt x="3998586" y="1457329"/>
                  <a:pt x="3995701" y="1460448"/>
                </a:cubicBezTo>
                <a:cubicBezTo>
                  <a:pt x="3992815" y="1463566"/>
                  <a:pt x="3989338" y="1464643"/>
                  <a:pt x="3985271" y="1463680"/>
                </a:cubicBezTo>
                <a:cubicBezTo>
                  <a:pt x="3981204" y="1462718"/>
                  <a:pt x="3980778" y="1464517"/>
                  <a:pt x="3983993" y="1469080"/>
                </a:cubicBezTo>
                <a:cubicBezTo>
                  <a:pt x="3988060" y="1470043"/>
                  <a:pt x="3991701" y="1472805"/>
                  <a:pt x="3994917" y="1477368"/>
                </a:cubicBezTo>
                <a:cubicBezTo>
                  <a:pt x="4002199" y="1482893"/>
                  <a:pt x="4006266" y="1483855"/>
                  <a:pt x="4007118" y="1480256"/>
                </a:cubicBezTo>
                <a:lnTo>
                  <a:pt x="4034078" y="1475233"/>
                </a:lnTo>
                <a:lnTo>
                  <a:pt x="4016764" y="1493943"/>
                </a:lnTo>
                <a:lnTo>
                  <a:pt x="4021586" y="1500786"/>
                </a:lnTo>
                <a:cubicBezTo>
                  <a:pt x="4024801" y="1505348"/>
                  <a:pt x="4027213" y="1508770"/>
                  <a:pt x="4028820" y="1511051"/>
                </a:cubicBezTo>
                <a:cubicBezTo>
                  <a:pt x="4030428" y="1513332"/>
                  <a:pt x="4032461" y="1513813"/>
                  <a:pt x="4034921" y="1512495"/>
                </a:cubicBezTo>
                <a:cubicBezTo>
                  <a:pt x="4037380" y="1511177"/>
                  <a:pt x="4039414" y="1511658"/>
                  <a:pt x="4041022" y="1513939"/>
                </a:cubicBezTo>
                <a:cubicBezTo>
                  <a:pt x="4042630" y="1516220"/>
                  <a:pt x="4041399" y="1516880"/>
                  <a:pt x="4037332" y="1515917"/>
                </a:cubicBezTo>
                <a:lnTo>
                  <a:pt x="4042155" y="1522760"/>
                </a:lnTo>
                <a:cubicBezTo>
                  <a:pt x="4045370" y="1527323"/>
                  <a:pt x="4042484" y="1530441"/>
                  <a:pt x="4033498" y="1532115"/>
                </a:cubicBezTo>
                <a:cubicBezTo>
                  <a:pt x="4029431" y="1531152"/>
                  <a:pt x="4026168" y="1531331"/>
                  <a:pt x="4023708" y="1532649"/>
                </a:cubicBezTo>
                <a:cubicBezTo>
                  <a:pt x="4021249" y="1533967"/>
                  <a:pt x="4020019" y="1534627"/>
                  <a:pt x="4020019" y="1534627"/>
                </a:cubicBezTo>
                <a:cubicBezTo>
                  <a:pt x="4020019" y="1534627"/>
                  <a:pt x="4025480" y="1538770"/>
                  <a:pt x="4036404" y="1547058"/>
                </a:cubicBezTo>
                <a:cubicBezTo>
                  <a:pt x="4047328" y="1555345"/>
                  <a:pt x="4052789" y="1559489"/>
                  <a:pt x="4052789" y="1559489"/>
                </a:cubicBezTo>
                <a:lnTo>
                  <a:pt x="4054067" y="1554090"/>
                </a:lnTo>
                <a:lnTo>
                  <a:pt x="4066269" y="1556978"/>
                </a:lnTo>
                <a:cubicBezTo>
                  <a:pt x="4069484" y="1561541"/>
                  <a:pt x="4070665" y="1565621"/>
                  <a:pt x="4069813" y="1569221"/>
                </a:cubicBezTo>
                <a:lnTo>
                  <a:pt x="4074636" y="1576065"/>
                </a:lnTo>
                <a:lnTo>
                  <a:pt x="4073358" y="1581464"/>
                </a:lnTo>
                <a:cubicBezTo>
                  <a:pt x="4072506" y="1585063"/>
                  <a:pt x="4075508" y="1590525"/>
                  <a:pt x="4082364" y="1597851"/>
                </a:cubicBezTo>
                <a:cubicBezTo>
                  <a:pt x="4089220" y="1605175"/>
                  <a:pt x="4094682" y="1609319"/>
                  <a:pt x="4098749" y="1610282"/>
                </a:cubicBezTo>
                <a:cubicBezTo>
                  <a:pt x="4098749" y="1610282"/>
                  <a:pt x="4099553" y="1611422"/>
                  <a:pt x="4101161" y="1613703"/>
                </a:cubicBezTo>
                <a:cubicBezTo>
                  <a:pt x="4102768" y="1615984"/>
                  <a:pt x="4103572" y="1617125"/>
                  <a:pt x="4103572" y="1617125"/>
                </a:cubicBezTo>
                <a:lnTo>
                  <a:pt x="4108395" y="1623968"/>
                </a:lnTo>
                <a:cubicBezTo>
                  <a:pt x="4109247" y="1620369"/>
                  <a:pt x="4110690" y="1618810"/>
                  <a:pt x="4112723" y="1619291"/>
                </a:cubicBezTo>
                <a:cubicBezTo>
                  <a:pt x="4114757" y="1619773"/>
                  <a:pt x="4115773" y="1620013"/>
                  <a:pt x="4115773" y="1620013"/>
                </a:cubicBezTo>
                <a:lnTo>
                  <a:pt x="4120596" y="1626856"/>
                </a:lnTo>
                <a:cubicBezTo>
                  <a:pt x="4116529" y="1625894"/>
                  <a:pt x="4114282" y="1626313"/>
                  <a:pt x="4113856" y="1628112"/>
                </a:cubicBezTo>
                <a:cubicBezTo>
                  <a:pt x="4113430" y="1629912"/>
                  <a:pt x="4115038" y="1632193"/>
                  <a:pt x="4118679" y="1634956"/>
                </a:cubicBezTo>
                <a:cubicBezTo>
                  <a:pt x="4122320" y="1637718"/>
                  <a:pt x="4126600" y="1637781"/>
                  <a:pt x="4131520" y="1635144"/>
                </a:cubicBezTo>
                <a:cubicBezTo>
                  <a:pt x="4136439" y="1632507"/>
                  <a:pt x="4140129" y="1630530"/>
                  <a:pt x="4142588" y="1629211"/>
                </a:cubicBezTo>
                <a:cubicBezTo>
                  <a:pt x="4145048" y="1627893"/>
                  <a:pt x="4146277" y="1627233"/>
                  <a:pt x="4146277" y="1627233"/>
                </a:cubicBezTo>
                <a:cubicBezTo>
                  <a:pt x="4150344" y="1628196"/>
                  <a:pt x="4151574" y="1627536"/>
                  <a:pt x="4149967" y="1625256"/>
                </a:cubicBezTo>
                <a:cubicBezTo>
                  <a:pt x="4148359" y="1622975"/>
                  <a:pt x="4149802" y="1621415"/>
                  <a:pt x="4154295" y="1620578"/>
                </a:cubicBezTo>
                <a:cubicBezTo>
                  <a:pt x="4158788" y="1619742"/>
                  <a:pt x="4159001" y="1618841"/>
                  <a:pt x="4154934" y="1617879"/>
                </a:cubicBezTo>
                <a:lnTo>
                  <a:pt x="4161035" y="1619323"/>
                </a:lnTo>
                <a:cubicBezTo>
                  <a:pt x="4170022" y="1617648"/>
                  <a:pt x="4176974" y="1615494"/>
                  <a:pt x="4181893" y="1612856"/>
                </a:cubicBezTo>
                <a:lnTo>
                  <a:pt x="4178349" y="1600614"/>
                </a:lnTo>
                <a:cubicBezTo>
                  <a:pt x="4175134" y="1596050"/>
                  <a:pt x="4175560" y="1594251"/>
                  <a:pt x="4179627" y="1595214"/>
                </a:cubicBezTo>
                <a:cubicBezTo>
                  <a:pt x="4183694" y="1596177"/>
                  <a:pt x="4187335" y="1598939"/>
                  <a:pt x="4190550" y="1603502"/>
                </a:cubicBezTo>
                <a:cubicBezTo>
                  <a:pt x="4192913" y="1611663"/>
                  <a:pt x="4196980" y="1612626"/>
                  <a:pt x="4202751" y="1606390"/>
                </a:cubicBezTo>
                <a:lnTo>
                  <a:pt x="4216231" y="1603878"/>
                </a:lnTo>
                <a:cubicBezTo>
                  <a:pt x="4216231" y="1603878"/>
                  <a:pt x="4218264" y="1604359"/>
                  <a:pt x="4222331" y="1605322"/>
                </a:cubicBezTo>
                <a:cubicBezTo>
                  <a:pt x="4217412" y="1607960"/>
                  <a:pt x="4214527" y="1611077"/>
                  <a:pt x="4213675" y="1614677"/>
                </a:cubicBezTo>
                <a:cubicBezTo>
                  <a:pt x="4209608" y="1613714"/>
                  <a:pt x="4207362" y="1614133"/>
                  <a:pt x="4206936" y="1615933"/>
                </a:cubicBezTo>
                <a:cubicBezTo>
                  <a:pt x="4206510" y="1617732"/>
                  <a:pt x="4206084" y="1619533"/>
                  <a:pt x="4205658" y="1621332"/>
                </a:cubicBezTo>
                <a:cubicBezTo>
                  <a:pt x="4205232" y="1623132"/>
                  <a:pt x="4203575" y="1625591"/>
                  <a:pt x="4200690" y="1628709"/>
                </a:cubicBezTo>
                <a:cubicBezTo>
                  <a:pt x="4197804" y="1631828"/>
                  <a:pt x="4195935" y="1635186"/>
                  <a:pt x="4195083" y="1638786"/>
                </a:cubicBezTo>
                <a:cubicBezTo>
                  <a:pt x="4186096" y="1640460"/>
                  <a:pt x="4184818" y="1645860"/>
                  <a:pt x="4191249" y="1654984"/>
                </a:cubicBezTo>
                <a:cubicBezTo>
                  <a:pt x="4190397" y="1658584"/>
                  <a:pt x="4190988" y="1660625"/>
                  <a:pt x="4193021" y="1661106"/>
                </a:cubicBezTo>
                <a:cubicBezTo>
                  <a:pt x="4195055" y="1661587"/>
                  <a:pt x="4198105" y="1662309"/>
                  <a:pt x="4202172" y="1663272"/>
                </a:cubicBezTo>
                <a:cubicBezTo>
                  <a:pt x="4207092" y="1660634"/>
                  <a:pt x="4208699" y="1662916"/>
                  <a:pt x="4206995" y="1670115"/>
                </a:cubicBezTo>
                <a:cubicBezTo>
                  <a:pt x="4206995" y="1670115"/>
                  <a:pt x="4208603" y="1672396"/>
                  <a:pt x="4211818" y="1676958"/>
                </a:cubicBezTo>
                <a:lnTo>
                  <a:pt x="4214374" y="1666160"/>
                </a:lnTo>
                <a:cubicBezTo>
                  <a:pt x="4215226" y="1662560"/>
                  <a:pt x="4215865" y="1659861"/>
                  <a:pt x="4216291" y="1658061"/>
                </a:cubicBezTo>
                <a:cubicBezTo>
                  <a:pt x="4216717" y="1656261"/>
                  <a:pt x="4219389" y="1654043"/>
                  <a:pt x="4224309" y="1651405"/>
                </a:cubicBezTo>
                <a:lnTo>
                  <a:pt x="4227854" y="1663649"/>
                </a:lnTo>
                <a:lnTo>
                  <a:pt x="4219197" y="1673004"/>
                </a:lnTo>
                <a:lnTo>
                  <a:pt x="4230120" y="1681290"/>
                </a:lnTo>
                <a:cubicBezTo>
                  <a:pt x="4233335" y="1685854"/>
                  <a:pt x="4236173" y="1687475"/>
                  <a:pt x="4238632" y="1686156"/>
                </a:cubicBezTo>
                <a:cubicBezTo>
                  <a:pt x="4241092" y="1684838"/>
                  <a:pt x="4243929" y="1686460"/>
                  <a:pt x="4247144" y="1691022"/>
                </a:cubicBezTo>
                <a:lnTo>
                  <a:pt x="4245866" y="1696422"/>
                </a:lnTo>
                <a:cubicBezTo>
                  <a:pt x="4245014" y="1700022"/>
                  <a:pt x="4241112" y="1702899"/>
                  <a:pt x="4234159" y="1705054"/>
                </a:cubicBezTo>
                <a:cubicBezTo>
                  <a:pt x="4227206" y="1707210"/>
                  <a:pt x="4221861" y="1711647"/>
                  <a:pt x="4218123" y="1718364"/>
                </a:cubicBezTo>
                <a:cubicBezTo>
                  <a:pt x="4214386" y="1725082"/>
                  <a:pt x="4214550" y="1728923"/>
                  <a:pt x="4218618" y="1729885"/>
                </a:cubicBezTo>
                <a:lnTo>
                  <a:pt x="4216062" y="1740684"/>
                </a:lnTo>
                <a:cubicBezTo>
                  <a:pt x="4216062" y="1740684"/>
                  <a:pt x="4218473" y="1744106"/>
                  <a:pt x="4223295" y="1750950"/>
                </a:cubicBezTo>
                <a:cubicBezTo>
                  <a:pt x="4228119" y="1757793"/>
                  <a:pt x="4233154" y="1763737"/>
                  <a:pt x="4238402" y="1768780"/>
                </a:cubicBezTo>
                <a:cubicBezTo>
                  <a:pt x="4243652" y="1773824"/>
                  <a:pt x="4248309" y="1776827"/>
                  <a:pt x="4252377" y="1777790"/>
                </a:cubicBezTo>
                <a:cubicBezTo>
                  <a:pt x="4255592" y="1782352"/>
                  <a:pt x="4258003" y="1785774"/>
                  <a:pt x="4259611" y="1788055"/>
                </a:cubicBezTo>
                <a:cubicBezTo>
                  <a:pt x="4261218" y="1790336"/>
                  <a:pt x="4264859" y="1793099"/>
                  <a:pt x="4270534" y="1796343"/>
                </a:cubicBezTo>
                <a:cubicBezTo>
                  <a:pt x="4276209" y="1799586"/>
                  <a:pt x="4278194" y="1804808"/>
                  <a:pt x="4276490" y="1812007"/>
                </a:cubicBezTo>
                <a:cubicBezTo>
                  <a:pt x="4278853" y="1820169"/>
                  <a:pt x="4280034" y="1824250"/>
                  <a:pt x="4280034" y="1824250"/>
                </a:cubicBezTo>
                <a:cubicBezTo>
                  <a:pt x="4287317" y="1829775"/>
                  <a:pt x="4292992" y="1833019"/>
                  <a:pt x="4297058" y="1833981"/>
                </a:cubicBezTo>
                <a:cubicBezTo>
                  <a:pt x="4290436" y="1843818"/>
                  <a:pt x="4284664" y="1850054"/>
                  <a:pt x="4279744" y="1852691"/>
                </a:cubicBezTo>
                <a:lnTo>
                  <a:pt x="4267544" y="1849803"/>
                </a:lnTo>
                <a:cubicBezTo>
                  <a:pt x="4266692" y="1853403"/>
                  <a:pt x="4266266" y="1855202"/>
                  <a:pt x="4266266" y="1855202"/>
                </a:cubicBezTo>
                <a:lnTo>
                  <a:pt x="4258886" y="1859158"/>
                </a:lnTo>
                <a:cubicBezTo>
                  <a:pt x="4262954" y="1860121"/>
                  <a:pt x="4264562" y="1862402"/>
                  <a:pt x="4263710" y="1866002"/>
                </a:cubicBezTo>
                <a:cubicBezTo>
                  <a:pt x="4262858" y="1869601"/>
                  <a:pt x="4262006" y="1873201"/>
                  <a:pt x="4261153" y="1876800"/>
                </a:cubicBezTo>
                <a:lnTo>
                  <a:pt x="4268532" y="1872845"/>
                </a:lnTo>
                <a:lnTo>
                  <a:pt x="4280734" y="1875733"/>
                </a:lnTo>
                <a:cubicBezTo>
                  <a:pt x="4279881" y="1879333"/>
                  <a:pt x="4278603" y="1884732"/>
                  <a:pt x="4276899" y="1891931"/>
                </a:cubicBezTo>
                <a:lnTo>
                  <a:pt x="4270378" y="1919482"/>
                </a:lnTo>
                <a:lnTo>
                  <a:pt x="4458974" y="1940873"/>
                </a:lnTo>
                <a:lnTo>
                  <a:pt x="4492496" y="1941107"/>
                </a:lnTo>
                <a:lnTo>
                  <a:pt x="4490889" y="1945928"/>
                </a:lnTo>
                <a:cubicBezTo>
                  <a:pt x="4488408" y="1948409"/>
                  <a:pt x="4487168" y="1949649"/>
                  <a:pt x="4487168" y="1949649"/>
                </a:cubicBezTo>
                <a:cubicBezTo>
                  <a:pt x="4487168" y="1964532"/>
                  <a:pt x="4477246" y="1969493"/>
                  <a:pt x="4457402" y="1964532"/>
                </a:cubicBezTo>
                <a:cubicBezTo>
                  <a:pt x="4452441" y="1959571"/>
                  <a:pt x="4447481" y="1959571"/>
                  <a:pt x="4442520" y="1964532"/>
                </a:cubicBezTo>
                <a:cubicBezTo>
                  <a:pt x="4437559" y="1969493"/>
                  <a:pt x="4437559" y="1974454"/>
                  <a:pt x="4442520" y="1979415"/>
                </a:cubicBezTo>
                <a:cubicBezTo>
                  <a:pt x="4442520" y="1984376"/>
                  <a:pt x="4443760" y="1988096"/>
                  <a:pt x="4446240" y="1990577"/>
                </a:cubicBezTo>
                <a:cubicBezTo>
                  <a:pt x="4448721" y="1993057"/>
                  <a:pt x="4449961" y="1996778"/>
                  <a:pt x="4449961" y="2001739"/>
                </a:cubicBezTo>
                <a:cubicBezTo>
                  <a:pt x="4454922" y="2011661"/>
                  <a:pt x="4464844" y="2019102"/>
                  <a:pt x="4479727" y="2024063"/>
                </a:cubicBezTo>
                <a:lnTo>
                  <a:pt x="4516934" y="2046387"/>
                </a:lnTo>
                <a:cubicBezTo>
                  <a:pt x="4521895" y="2056309"/>
                  <a:pt x="4529336" y="2061270"/>
                  <a:pt x="4539258" y="2061270"/>
                </a:cubicBezTo>
                <a:lnTo>
                  <a:pt x="4569024" y="2076153"/>
                </a:lnTo>
                <a:cubicBezTo>
                  <a:pt x="4564062" y="2076153"/>
                  <a:pt x="4561582" y="2078633"/>
                  <a:pt x="4561582" y="2083594"/>
                </a:cubicBezTo>
                <a:lnTo>
                  <a:pt x="4591347" y="2098477"/>
                </a:lnTo>
                <a:lnTo>
                  <a:pt x="4591347" y="2105918"/>
                </a:lnTo>
                <a:lnTo>
                  <a:pt x="4621113" y="2120801"/>
                </a:lnTo>
                <a:lnTo>
                  <a:pt x="4650879" y="2150567"/>
                </a:lnTo>
                <a:cubicBezTo>
                  <a:pt x="4650879" y="2150567"/>
                  <a:pt x="4648399" y="2149327"/>
                  <a:pt x="4643437" y="2146846"/>
                </a:cubicBezTo>
                <a:cubicBezTo>
                  <a:pt x="4638477" y="2144366"/>
                  <a:pt x="4635996" y="2143125"/>
                  <a:pt x="4635996" y="2143125"/>
                </a:cubicBezTo>
                <a:lnTo>
                  <a:pt x="4613672" y="2143125"/>
                </a:lnTo>
                <a:cubicBezTo>
                  <a:pt x="4613672" y="2153048"/>
                  <a:pt x="4623594" y="2158008"/>
                  <a:pt x="4643437" y="2158008"/>
                </a:cubicBezTo>
                <a:cubicBezTo>
                  <a:pt x="4653359" y="2158008"/>
                  <a:pt x="4660801" y="2160489"/>
                  <a:pt x="4665762" y="2165450"/>
                </a:cubicBezTo>
                <a:cubicBezTo>
                  <a:pt x="4670723" y="2170411"/>
                  <a:pt x="4674444" y="2172891"/>
                  <a:pt x="4676924" y="2172891"/>
                </a:cubicBezTo>
                <a:cubicBezTo>
                  <a:pt x="4679404" y="2172891"/>
                  <a:pt x="4681885" y="2172891"/>
                  <a:pt x="4684365" y="2172891"/>
                </a:cubicBezTo>
                <a:cubicBezTo>
                  <a:pt x="4686845" y="2172891"/>
                  <a:pt x="4690566" y="2172891"/>
                  <a:pt x="4695527" y="2172891"/>
                </a:cubicBezTo>
                <a:cubicBezTo>
                  <a:pt x="4700488" y="2172891"/>
                  <a:pt x="4702969" y="2175372"/>
                  <a:pt x="4702969" y="2180333"/>
                </a:cubicBezTo>
                <a:cubicBezTo>
                  <a:pt x="4742656" y="2200177"/>
                  <a:pt x="4769941" y="2210098"/>
                  <a:pt x="4784824" y="2210098"/>
                </a:cubicBezTo>
                <a:lnTo>
                  <a:pt x="4829472" y="2247305"/>
                </a:lnTo>
                <a:lnTo>
                  <a:pt x="4830403" y="2250096"/>
                </a:lnTo>
                <a:lnTo>
                  <a:pt x="4822031" y="2247305"/>
                </a:lnTo>
                <a:cubicBezTo>
                  <a:pt x="4797227" y="2227462"/>
                  <a:pt x="4774903" y="2215059"/>
                  <a:pt x="4755058" y="2210098"/>
                </a:cubicBezTo>
                <a:cubicBezTo>
                  <a:pt x="4745137" y="2210098"/>
                  <a:pt x="4737695" y="2207618"/>
                  <a:pt x="4732734" y="2202657"/>
                </a:cubicBezTo>
                <a:cubicBezTo>
                  <a:pt x="4727773" y="2197696"/>
                  <a:pt x="4724052" y="2197696"/>
                  <a:pt x="4721572" y="2202657"/>
                </a:cubicBezTo>
                <a:cubicBezTo>
                  <a:pt x="4719092" y="2207618"/>
                  <a:pt x="4719092" y="2211339"/>
                  <a:pt x="4721572" y="2213819"/>
                </a:cubicBezTo>
                <a:cubicBezTo>
                  <a:pt x="4724052" y="2216299"/>
                  <a:pt x="4725293" y="2220020"/>
                  <a:pt x="4725293" y="2224981"/>
                </a:cubicBezTo>
                <a:cubicBezTo>
                  <a:pt x="4725293" y="2229942"/>
                  <a:pt x="4729013" y="2234903"/>
                  <a:pt x="4736455" y="2239864"/>
                </a:cubicBezTo>
                <a:cubicBezTo>
                  <a:pt x="4743896" y="2244825"/>
                  <a:pt x="4745137" y="2247305"/>
                  <a:pt x="4740176" y="2247305"/>
                </a:cubicBezTo>
                <a:lnTo>
                  <a:pt x="4747617" y="2262188"/>
                </a:lnTo>
                <a:cubicBezTo>
                  <a:pt x="4752578" y="2272110"/>
                  <a:pt x="4757538" y="2277071"/>
                  <a:pt x="4762500" y="2277071"/>
                </a:cubicBezTo>
                <a:cubicBezTo>
                  <a:pt x="4762500" y="2277071"/>
                  <a:pt x="4763740" y="2277071"/>
                  <a:pt x="4766221" y="2277071"/>
                </a:cubicBezTo>
                <a:cubicBezTo>
                  <a:pt x="4768701" y="2277071"/>
                  <a:pt x="4772421" y="2279551"/>
                  <a:pt x="4777383" y="2284512"/>
                </a:cubicBezTo>
                <a:cubicBezTo>
                  <a:pt x="4777383" y="2289474"/>
                  <a:pt x="4782344" y="2291954"/>
                  <a:pt x="4792265" y="2291954"/>
                </a:cubicBezTo>
                <a:cubicBezTo>
                  <a:pt x="4802187" y="2296915"/>
                  <a:pt x="4808389" y="2298155"/>
                  <a:pt x="4810869" y="2295674"/>
                </a:cubicBezTo>
                <a:cubicBezTo>
                  <a:pt x="4813349" y="2293194"/>
                  <a:pt x="4817070" y="2289474"/>
                  <a:pt x="4822031" y="2284512"/>
                </a:cubicBezTo>
                <a:lnTo>
                  <a:pt x="4829472" y="2284512"/>
                </a:lnTo>
                <a:cubicBezTo>
                  <a:pt x="4819551" y="2304356"/>
                  <a:pt x="4822031" y="2314278"/>
                  <a:pt x="4836914" y="2314278"/>
                </a:cubicBezTo>
                <a:cubicBezTo>
                  <a:pt x="4841875" y="2314278"/>
                  <a:pt x="4845596" y="2315518"/>
                  <a:pt x="4848076" y="2317999"/>
                </a:cubicBezTo>
                <a:cubicBezTo>
                  <a:pt x="4850556" y="2320479"/>
                  <a:pt x="4854277" y="2319239"/>
                  <a:pt x="4859238" y="2314278"/>
                </a:cubicBezTo>
                <a:lnTo>
                  <a:pt x="4866679" y="2299395"/>
                </a:lnTo>
                <a:lnTo>
                  <a:pt x="4881562" y="2314278"/>
                </a:lnTo>
                <a:cubicBezTo>
                  <a:pt x="4891484" y="2329161"/>
                  <a:pt x="4898925" y="2336602"/>
                  <a:pt x="4903887" y="2336602"/>
                </a:cubicBezTo>
                <a:lnTo>
                  <a:pt x="4926211" y="2351485"/>
                </a:lnTo>
                <a:cubicBezTo>
                  <a:pt x="4931172" y="2361407"/>
                  <a:pt x="4936132" y="2366368"/>
                  <a:pt x="4941094" y="2366368"/>
                </a:cubicBezTo>
                <a:lnTo>
                  <a:pt x="4955976" y="2366368"/>
                </a:lnTo>
                <a:lnTo>
                  <a:pt x="4985742" y="2366368"/>
                </a:lnTo>
                <a:lnTo>
                  <a:pt x="4985742" y="2388692"/>
                </a:lnTo>
                <a:cubicBezTo>
                  <a:pt x="4985742" y="2418458"/>
                  <a:pt x="4995663" y="2433340"/>
                  <a:pt x="5015508" y="2433340"/>
                </a:cubicBezTo>
                <a:cubicBezTo>
                  <a:pt x="5025429" y="2438302"/>
                  <a:pt x="5032871" y="2440782"/>
                  <a:pt x="5037832" y="2440782"/>
                </a:cubicBezTo>
                <a:cubicBezTo>
                  <a:pt x="5042793" y="2445743"/>
                  <a:pt x="5051474" y="2448223"/>
                  <a:pt x="5063877" y="2448223"/>
                </a:cubicBezTo>
                <a:cubicBezTo>
                  <a:pt x="5076279" y="2448223"/>
                  <a:pt x="5082480" y="2448223"/>
                  <a:pt x="5082480" y="2448223"/>
                </a:cubicBezTo>
                <a:lnTo>
                  <a:pt x="5089922" y="2448223"/>
                </a:lnTo>
                <a:cubicBezTo>
                  <a:pt x="5094883" y="2453184"/>
                  <a:pt x="5099843" y="2455665"/>
                  <a:pt x="5104804" y="2455665"/>
                </a:cubicBezTo>
                <a:cubicBezTo>
                  <a:pt x="5109766" y="2455665"/>
                  <a:pt x="5114726" y="2460625"/>
                  <a:pt x="5119687" y="2470547"/>
                </a:cubicBezTo>
                <a:cubicBezTo>
                  <a:pt x="5134570" y="2485430"/>
                  <a:pt x="5144492" y="2487911"/>
                  <a:pt x="5149453" y="2477989"/>
                </a:cubicBezTo>
                <a:cubicBezTo>
                  <a:pt x="5154414" y="2473028"/>
                  <a:pt x="5160615" y="2474268"/>
                  <a:pt x="5168056" y="2481709"/>
                </a:cubicBezTo>
                <a:cubicBezTo>
                  <a:pt x="5175498" y="2489151"/>
                  <a:pt x="5181699" y="2495352"/>
                  <a:pt x="5186660" y="2500313"/>
                </a:cubicBezTo>
                <a:cubicBezTo>
                  <a:pt x="5186660" y="2500313"/>
                  <a:pt x="5189140" y="2501553"/>
                  <a:pt x="5194101" y="2504034"/>
                </a:cubicBezTo>
                <a:cubicBezTo>
                  <a:pt x="5199063" y="2506514"/>
                  <a:pt x="5204023" y="2510235"/>
                  <a:pt x="5208984" y="2515196"/>
                </a:cubicBezTo>
                <a:cubicBezTo>
                  <a:pt x="5213945" y="2525118"/>
                  <a:pt x="5221387" y="2530079"/>
                  <a:pt x="5231308" y="2530079"/>
                </a:cubicBezTo>
                <a:lnTo>
                  <a:pt x="5238750" y="2530079"/>
                </a:lnTo>
                <a:cubicBezTo>
                  <a:pt x="5243711" y="2535039"/>
                  <a:pt x="5248671" y="2536280"/>
                  <a:pt x="5253633" y="2533799"/>
                </a:cubicBezTo>
                <a:cubicBezTo>
                  <a:pt x="5258594" y="2531319"/>
                  <a:pt x="5261074" y="2532559"/>
                  <a:pt x="5261074" y="2537520"/>
                </a:cubicBezTo>
                <a:lnTo>
                  <a:pt x="5268515" y="2544961"/>
                </a:lnTo>
                <a:cubicBezTo>
                  <a:pt x="5268515" y="2549922"/>
                  <a:pt x="5269756" y="2559844"/>
                  <a:pt x="5272236" y="2574727"/>
                </a:cubicBezTo>
                <a:cubicBezTo>
                  <a:pt x="5274716" y="2589610"/>
                  <a:pt x="5273477" y="2597051"/>
                  <a:pt x="5268515" y="2597051"/>
                </a:cubicBezTo>
                <a:cubicBezTo>
                  <a:pt x="5263554" y="2602012"/>
                  <a:pt x="5261074" y="2604493"/>
                  <a:pt x="5261074" y="2604493"/>
                </a:cubicBezTo>
                <a:cubicBezTo>
                  <a:pt x="5261074" y="2604493"/>
                  <a:pt x="5263554" y="2604493"/>
                  <a:pt x="5268515" y="2604493"/>
                </a:cubicBezTo>
                <a:cubicBezTo>
                  <a:pt x="5268515" y="2604493"/>
                  <a:pt x="5270996" y="2604493"/>
                  <a:pt x="5275957" y="2604493"/>
                </a:cubicBezTo>
                <a:cubicBezTo>
                  <a:pt x="5280918" y="2599532"/>
                  <a:pt x="5293320" y="2599532"/>
                  <a:pt x="5313164" y="2604493"/>
                </a:cubicBezTo>
                <a:cubicBezTo>
                  <a:pt x="5342929" y="2619375"/>
                  <a:pt x="5360292" y="2621856"/>
                  <a:pt x="5365254" y="2611934"/>
                </a:cubicBezTo>
                <a:cubicBezTo>
                  <a:pt x="5370215" y="2611934"/>
                  <a:pt x="5372695" y="2611934"/>
                  <a:pt x="5372695" y="2611934"/>
                </a:cubicBezTo>
                <a:lnTo>
                  <a:pt x="5380137" y="2634258"/>
                </a:lnTo>
                <a:cubicBezTo>
                  <a:pt x="5375175" y="2634258"/>
                  <a:pt x="5372695" y="2634258"/>
                  <a:pt x="5372695" y="2634258"/>
                </a:cubicBezTo>
                <a:cubicBezTo>
                  <a:pt x="5372695" y="2634258"/>
                  <a:pt x="5372695" y="2636739"/>
                  <a:pt x="5372695" y="2641700"/>
                </a:cubicBezTo>
                <a:lnTo>
                  <a:pt x="5380137" y="2641700"/>
                </a:lnTo>
                <a:cubicBezTo>
                  <a:pt x="5385098" y="2636739"/>
                  <a:pt x="5387578" y="2631778"/>
                  <a:pt x="5387578" y="2626817"/>
                </a:cubicBezTo>
                <a:cubicBezTo>
                  <a:pt x="5387578" y="2616895"/>
                  <a:pt x="5395019" y="2619375"/>
                  <a:pt x="5409902" y="2634258"/>
                </a:cubicBezTo>
                <a:cubicBezTo>
                  <a:pt x="5414863" y="2644180"/>
                  <a:pt x="5417344" y="2651622"/>
                  <a:pt x="5417344" y="2656583"/>
                </a:cubicBezTo>
                <a:lnTo>
                  <a:pt x="5432226" y="2693790"/>
                </a:lnTo>
                <a:cubicBezTo>
                  <a:pt x="5437188" y="2698750"/>
                  <a:pt x="5439668" y="2701231"/>
                  <a:pt x="5439668" y="2701231"/>
                </a:cubicBezTo>
                <a:cubicBezTo>
                  <a:pt x="5439668" y="2706192"/>
                  <a:pt x="5442148" y="2709912"/>
                  <a:pt x="5447109" y="2712393"/>
                </a:cubicBezTo>
                <a:cubicBezTo>
                  <a:pt x="5452070" y="2714874"/>
                  <a:pt x="5457031" y="2716114"/>
                  <a:pt x="5461992" y="2716114"/>
                </a:cubicBezTo>
                <a:cubicBezTo>
                  <a:pt x="5466953" y="2716114"/>
                  <a:pt x="5471913" y="2718594"/>
                  <a:pt x="5476875" y="2723555"/>
                </a:cubicBezTo>
                <a:cubicBezTo>
                  <a:pt x="5481836" y="2728516"/>
                  <a:pt x="5484316" y="2730997"/>
                  <a:pt x="5484316" y="2730997"/>
                </a:cubicBezTo>
                <a:cubicBezTo>
                  <a:pt x="5494238" y="2740919"/>
                  <a:pt x="5506640" y="2748360"/>
                  <a:pt x="5521523" y="2753321"/>
                </a:cubicBezTo>
                <a:lnTo>
                  <a:pt x="5543847" y="2775645"/>
                </a:lnTo>
                <a:lnTo>
                  <a:pt x="5551289" y="2775645"/>
                </a:lnTo>
                <a:cubicBezTo>
                  <a:pt x="5556250" y="2775645"/>
                  <a:pt x="5559971" y="2776885"/>
                  <a:pt x="5562451" y="2779366"/>
                </a:cubicBezTo>
                <a:cubicBezTo>
                  <a:pt x="5564931" y="2781846"/>
                  <a:pt x="5573613" y="2788047"/>
                  <a:pt x="5588496" y="2797969"/>
                </a:cubicBezTo>
                <a:cubicBezTo>
                  <a:pt x="5603379" y="2807891"/>
                  <a:pt x="5612061" y="2812852"/>
                  <a:pt x="5614541" y="2812852"/>
                </a:cubicBezTo>
                <a:cubicBezTo>
                  <a:pt x="5617021" y="2812852"/>
                  <a:pt x="5618262" y="2812852"/>
                  <a:pt x="5618262" y="2812852"/>
                </a:cubicBezTo>
                <a:lnTo>
                  <a:pt x="5618262" y="2805411"/>
                </a:lnTo>
                <a:cubicBezTo>
                  <a:pt x="5623223" y="2805411"/>
                  <a:pt x="5625703" y="2807891"/>
                  <a:pt x="5625703" y="2812852"/>
                </a:cubicBezTo>
                <a:cubicBezTo>
                  <a:pt x="5625703" y="2817813"/>
                  <a:pt x="5630664" y="2825254"/>
                  <a:pt x="5640586" y="2835176"/>
                </a:cubicBezTo>
                <a:cubicBezTo>
                  <a:pt x="5660430" y="2850059"/>
                  <a:pt x="5670351" y="2855020"/>
                  <a:pt x="5670351" y="2850059"/>
                </a:cubicBezTo>
                <a:lnTo>
                  <a:pt x="5677793" y="2857500"/>
                </a:lnTo>
                <a:cubicBezTo>
                  <a:pt x="5682754" y="2862461"/>
                  <a:pt x="5691435" y="2868663"/>
                  <a:pt x="5703838" y="2876104"/>
                </a:cubicBezTo>
                <a:cubicBezTo>
                  <a:pt x="5716240" y="2883545"/>
                  <a:pt x="5723682" y="2884785"/>
                  <a:pt x="5726162" y="2879825"/>
                </a:cubicBezTo>
                <a:cubicBezTo>
                  <a:pt x="5728642" y="2874864"/>
                  <a:pt x="5729883" y="2869903"/>
                  <a:pt x="5729883" y="2864942"/>
                </a:cubicBezTo>
                <a:lnTo>
                  <a:pt x="5737324" y="2857500"/>
                </a:lnTo>
                <a:cubicBezTo>
                  <a:pt x="5737324" y="2862461"/>
                  <a:pt x="5738565" y="2866182"/>
                  <a:pt x="5741045" y="2868663"/>
                </a:cubicBezTo>
                <a:cubicBezTo>
                  <a:pt x="5743525" y="2871143"/>
                  <a:pt x="5744765" y="2872383"/>
                  <a:pt x="5744765" y="2872383"/>
                </a:cubicBezTo>
                <a:cubicBezTo>
                  <a:pt x="5749727" y="2877344"/>
                  <a:pt x="5750966" y="2883545"/>
                  <a:pt x="5748486" y="2890987"/>
                </a:cubicBezTo>
                <a:cubicBezTo>
                  <a:pt x="5746006" y="2898428"/>
                  <a:pt x="5749727" y="2904630"/>
                  <a:pt x="5759648" y="2909590"/>
                </a:cubicBezTo>
                <a:cubicBezTo>
                  <a:pt x="5759648" y="2914551"/>
                  <a:pt x="5762128" y="2917032"/>
                  <a:pt x="5767090" y="2917032"/>
                </a:cubicBezTo>
                <a:cubicBezTo>
                  <a:pt x="5772051" y="2917032"/>
                  <a:pt x="5777011" y="2919512"/>
                  <a:pt x="5781972" y="2924473"/>
                </a:cubicBezTo>
                <a:cubicBezTo>
                  <a:pt x="5791894" y="2924473"/>
                  <a:pt x="5801817" y="2929434"/>
                  <a:pt x="5811738" y="2939356"/>
                </a:cubicBezTo>
                <a:cubicBezTo>
                  <a:pt x="5821660" y="2949278"/>
                  <a:pt x="5829101" y="2954239"/>
                  <a:pt x="5834062" y="2954239"/>
                </a:cubicBezTo>
                <a:cubicBezTo>
                  <a:pt x="5848945" y="2954239"/>
                  <a:pt x="5851425" y="2964161"/>
                  <a:pt x="5841504" y="2984004"/>
                </a:cubicBezTo>
                <a:cubicBezTo>
                  <a:pt x="5841504" y="2988965"/>
                  <a:pt x="5842744" y="2991446"/>
                  <a:pt x="5845224" y="2991446"/>
                </a:cubicBezTo>
                <a:cubicBezTo>
                  <a:pt x="5847704" y="2991446"/>
                  <a:pt x="5853906" y="2991446"/>
                  <a:pt x="5863828" y="2991446"/>
                </a:cubicBezTo>
                <a:cubicBezTo>
                  <a:pt x="5878711" y="2996407"/>
                  <a:pt x="5889873" y="3002608"/>
                  <a:pt x="5897314" y="3010049"/>
                </a:cubicBezTo>
                <a:cubicBezTo>
                  <a:pt x="5904756" y="3017491"/>
                  <a:pt x="5910956" y="3018731"/>
                  <a:pt x="5915918" y="3013770"/>
                </a:cubicBezTo>
                <a:cubicBezTo>
                  <a:pt x="5920879" y="3013770"/>
                  <a:pt x="5925839" y="3016251"/>
                  <a:pt x="5930801" y="3021211"/>
                </a:cubicBezTo>
                <a:cubicBezTo>
                  <a:pt x="5925839" y="3036094"/>
                  <a:pt x="5920879" y="3043536"/>
                  <a:pt x="5915918" y="3043536"/>
                </a:cubicBezTo>
                <a:cubicBezTo>
                  <a:pt x="5910956" y="3043536"/>
                  <a:pt x="5908476" y="3046016"/>
                  <a:pt x="5908476" y="3050977"/>
                </a:cubicBezTo>
                <a:cubicBezTo>
                  <a:pt x="5908476" y="3055938"/>
                  <a:pt x="5908476" y="3060899"/>
                  <a:pt x="5908476" y="3065860"/>
                </a:cubicBezTo>
                <a:lnTo>
                  <a:pt x="5915918" y="3073301"/>
                </a:lnTo>
                <a:cubicBezTo>
                  <a:pt x="5915918" y="3078262"/>
                  <a:pt x="5918398" y="3080743"/>
                  <a:pt x="5923359" y="3080743"/>
                </a:cubicBezTo>
                <a:cubicBezTo>
                  <a:pt x="5928320" y="3080743"/>
                  <a:pt x="5933281" y="3078262"/>
                  <a:pt x="5938242" y="3073301"/>
                </a:cubicBezTo>
                <a:lnTo>
                  <a:pt x="5945683" y="3065860"/>
                </a:lnTo>
                <a:cubicBezTo>
                  <a:pt x="5940722" y="3070821"/>
                  <a:pt x="5938242" y="3078262"/>
                  <a:pt x="5938242" y="3088184"/>
                </a:cubicBezTo>
                <a:cubicBezTo>
                  <a:pt x="5938242" y="3098106"/>
                  <a:pt x="5930801" y="3100586"/>
                  <a:pt x="5915918" y="3095625"/>
                </a:cubicBezTo>
                <a:lnTo>
                  <a:pt x="5908476" y="3095625"/>
                </a:lnTo>
                <a:cubicBezTo>
                  <a:pt x="5903515" y="3095625"/>
                  <a:pt x="5901035" y="3098106"/>
                  <a:pt x="5901035" y="3103067"/>
                </a:cubicBezTo>
                <a:cubicBezTo>
                  <a:pt x="5896074" y="3103067"/>
                  <a:pt x="5896074" y="3105548"/>
                  <a:pt x="5901035" y="3110508"/>
                </a:cubicBezTo>
                <a:lnTo>
                  <a:pt x="5915918" y="3117950"/>
                </a:lnTo>
                <a:cubicBezTo>
                  <a:pt x="5930801" y="3122910"/>
                  <a:pt x="5939483" y="3122910"/>
                  <a:pt x="5941963" y="3117950"/>
                </a:cubicBezTo>
                <a:cubicBezTo>
                  <a:pt x="5944443" y="3112989"/>
                  <a:pt x="5953125" y="3110508"/>
                  <a:pt x="5968008" y="3110508"/>
                </a:cubicBezTo>
                <a:lnTo>
                  <a:pt x="5975449" y="3125391"/>
                </a:lnTo>
                <a:cubicBezTo>
                  <a:pt x="5975449" y="3130352"/>
                  <a:pt x="5975449" y="3135313"/>
                  <a:pt x="5975449" y="3140274"/>
                </a:cubicBezTo>
                <a:lnTo>
                  <a:pt x="5982890" y="3140274"/>
                </a:lnTo>
                <a:cubicBezTo>
                  <a:pt x="5987852" y="3140274"/>
                  <a:pt x="5995293" y="3140274"/>
                  <a:pt x="6005215" y="3140274"/>
                </a:cubicBezTo>
                <a:cubicBezTo>
                  <a:pt x="6005215" y="3145235"/>
                  <a:pt x="6007695" y="3147715"/>
                  <a:pt x="6012656" y="3147715"/>
                </a:cubicBezTo>
                <a:cubicBezTo>
                  <a:pt x="6027539" y="3157637"/>
                  <a:pt x="6037460" y="3167559"/>
                  <a:pt x="6042422" y="3177481"/>
                </a:cubicBezTo>
                <a:cubicBezTo>
                  <a:pt x="6037460" y="3192364"/>
                  <a:pt x="6042422" y="3204766"/>
                  <a:pt x="6057304" y="3214688"/>
                </a:cubicBezTo>
                <a:cubicBezTo>
                  <a:pt x="6062266" y="3219649"/>
                  <a:pt x="6064746" y="3222129"/>
                  <a:pt x="6064746" y="3222129"/>
                </a:cubicBezTo>
                <a:cubicBezTo>
                  <a:pt x="6064746" y="3222129"/>
                  <a:pt x="6062266" y="3224610"/>
                  <a:pt x="6057304" y="3229571"/>
                </a:cubicBezTo>
                <a:cubicBezTo>
                  <a:pt x="6057304" y="3234532"/>
                  <a:pt x="6054824" y="3237012"/>
                  <a:pt x="6049863" y="3237012"/>
                </a:cubicBezTo>
                <a:cubicBezTo>
                  <a:pt x="6049863" y="3237012"/>
                  <a:pt x="6047383" y="3237012"/>
                  <a:pt x="6042422" y="3237012"/>
                </a:cubicBezTo>
                <a:lnTo>
                  <a:pt x="6034980" y="3237012"/>
                </a:lnTo>
                <a:cubicBezTo>
                  <a:pt x="6034980" y="3232051"/>
                  <a:pt x="6037460" y="3227090"/>
                  <a:pt x="6042422" y="3222129"/>
                </a:cubicBezTo>
                <a:cubicBezTo>
                  <a:pt x="6052343" y="3217169"/>
                  <a:pt x="6052343" y="3214688"/>
                  <a:pt x="6042422" y="3214688"/>
                </a:cubicBezTo>
                <a:cubicBezTo>
                  <a:pt x="6022578" y="3209727"/>
                  <a:pt x="6012656" y="3214688"/>
                  <a:pt x="6012656" y="3229571"/>
                </a:cubicBezTo>
                <a:cubicBezTo>
                  <a:pt x="6012656" y="3234532"/>
                  <a:pt x="6008935" y="3234532"/>
                  <a:pt x="6001494" y="3229571"/>
                </a:cubicBezTo>
                <a:cubicBezTo>
                  <a:pt x="5994053" y="3224610"/>
                  <a:pt x="5984131" y="3223369"/>
                  <a:pt x="5971728" y="3225850"/>
                </a:cubicBezTo>
                <a:cubicBezTo>
                  <a:pt x="5959326" y="3228331"/>
                  <a:pt x="5949404" y="3227090"/>
                  <a:pt x="5941963" y="3222129"/>
                </a:cubicBezTo>
                <a:cubicBezTo>
                  <a:pt x="5934521" y="3217169"/>
                  <a:pt x="5930801" y="3217169"/>
                  <a:pt x="5930801" y="3222129"/>
                </a:cubicBezTo>
                <a:cubicBezTo>
                  <a:pt x="5930801" y="3227090"/>
                  <a:pt x="5932041" y="3230811"/>
                  <a:pt x="5934521" y="3233291"/>
                </a:cubicBezTo>
                <a:cubicBezTo>
                  <a:pt x="5937001" y="3235772"/>
                  <a:pt x="5939483" y="3235772"/>
                  <a:pt x="5941963" y="3233291"/>
                </a:cubicBezTo>
                <a:cubicBezTo>
                  <a:pt x="5944443" y="3230811"/>
                  <a:pt x="5946924" y="3230811"/>
                  <a:pt x="5949404" y="3233291"/>
                </a:cubicBezTo>
                <a:cubicBezTo>
                  <a:pt x="5951884" y="3235772"/>
                  <a:pt x="5943203" y="3237012"/>
                  <a:pt x="5923359" y="3237012"/>
                </a:cubicBezTo>
                <a:cubicBezTo>
                  <a:pt x="5923359" y="3237012"/>
                  <a:pt x="5920879" y="3238252"/>
                  <a:pt x="5915918" y="3240733"/>
                </a:cubicBezTo>
                <a:cubicBezTo>
                  <a:pt x="5910956" y="3243214"/>
                  <a:pt x="5908476" y="3244454"/>
                  <a:pt x="5908476" y="3244454"/>
                </a:cubicBezTo>
                <a:lnTo>
                  <a:pt x="5893594" y="3244454"/>
                </a:lnTo>
                <a:cubicBezTo>
                  <a:pt x="5893594" y="3229571"/>
                  <a:pt x="5888632" y="3227090"/>
                  <a:pt x="5878711" y="3237012"/>
                </a:cubicBezTo>
                <a:lnTo>
                  <a:pt x="5871269" y="3244454"/>
                </a:lnTo>
                <a:lnTo>
                  <a:pt x="5878711" y="3251895"/>
                </a:lnTo>
                <a:cubicBezTo>
                  <a:pt x="5888632" y="3256856"/>
                  <a:pt x="5893594" y="3261817"/>
                  <a:pt x="5893594" y="3266778"/>
                </a:cubicBezTo>
                <a:lnTo>
                  <a:pt x="5886152" y="3274219"/>
                </a:lnTo>
                <a:cubicBezTo>
                  <a:pt x="5891113" y="3274219"/>
                  <a:pt x="5893594" y="3274219"/>
                  <a:pt x="5893594" y="3274219"/>
                </a:cubicBezTo>
                <a:cubicBezTo>
                  <a:pt x="5898555" y="3274219"/>
                  <a:pt x="5903515" y="3276700"/>
                  <a:pt x="5908476" y="3281661"/>
                </a:cubicBezTo>
                <a:lnTo>
                  <a:pt x="5923359" y="3281661"/>
                </a:lnTo>
                <a:lnTo>
                  <a:pt x="5953125" y="3289102"/>
                </a:lnTo>
                <a:cubicBezTo>
                  <a:pt x="5953125" y="3294063"/>
                  <a:pt x="5948163" y="3296543"/>
                  <a:pt x="5938242" y="3296543"/>
                </a:cubicBezTo>
                <a:lnTo>
                  <a:pt x="5915918" y="3289102"/>
                </a:lnTo>
                <a:lnTo>
                  <a:pt x="5908476" y="3296543"/>
                </a:lnTo>
                <a:cubicBezTo>
                  <a:pt x="5908476" y="3301504"/>
                  <a:pt x="5910956" y="3306466"/>
                  <a:pt x="5915918" y="3311426"/>
                </a:cubicBezTo>
                <a:cubicBezTo>
                  <a:pt x="5920879" y="3311426"/>
                  <a:pt x="5923359" y="3310186"/>
                  <a:pt x="5923359" y="3307706"/>
                </a:cubicBezTo>
                <a:cubicBezTo>
                  <a:pt x="5923359" y="3305225"/>
                  <a:pt x="5925839" y="3303985"/>
                  <a:pt x="5930801" y="3303985"/>
                </a:cubicBezTo>
                <a:cubicBezTo>
                  <a:pt x="5930801" y="3308946"/>
                  <a:pt x="5930801" y="3311426"/>
                  <a:pt x="5930801" y="3311426"/>
                </a:cubicBezTo>
                <a:lnTo>
                  <a:pt x="5938242" y="3318868"/>
                </a:lnTo>
                <a:cubicBezTo>
                  <a:pt x="5943203" y="3318868"/>
                  <a:pt x="5946924" y="3320108"/>
                  <a:pt x="5949404" y="3322588"/>
                </a:cubicBezTo>
                <a:cubicBezTo>
                  <a:pt x="5951884" y="3325069"/>
                  <a:pt x="5953125" y="3326309"/>
                  <a:pt x="5953125" y="3326309"/>
                </a:cubicBezTo>
                <a:cubicBezTo>
                  <a:pt x="5953125" y="3331270"/>
                  <a:pt x="5955605" y="3333750"/>
                  <a:pt x="5960566" y="3333750"/>
                </a:cubicBezTo>
                <a:cubicBezTo>
                  <a:pt x="5965528" y="3333750"/>
                  <a:pt x="5968008" y="3333750"/>
                  <a:pt x="5968008" y="3333750"/>
                </a:cubicBezTo>
                <a:cubicBezTo>
                  <a:pt x="5968008" y="3333750"/>
                  <a:pt x="5968008" y="3336231"/>
                  <a:pt x="5968008" y="3341192"/>
                </a:cubicBezTo>
                <a:cubicBezTo>
                  <a:pt x="5972969" y="3346153"/>
                  <a:pt x="5985371" y="3346153"/>
                  <a:pt x="6005215" y="3341192"/>
                </a:cubicBezTo>
                <a:lnTo>
                  <a:pt x="6027539" y="3348633"/>
                </a:lnTo>
                <a:cubicBezTo>
                  <a:pt x="6022578" y="3358555"/>
                  <a:pt x="6027539" y="3363516"/>
                  <a:pt x="6042422" y="3363516"/>
                </a:cubicBezTo>
                <a:cubicBezTo>
                  <a:pt x="6052343" y="3368477"/>
                  <a:pt x="6057304" y="3375918"/>
                  <a:pt x="6057304" y="3385840"/>
                </a:cubicBezTo>
                <a:cubicBezTo>
                  <a:pt x="6057304" y="3400723"/>
                  <a:pt x="6064746" y="3410645"/>
                  <a:pt x="6079629" y="3415606"/>
                </a:cubicBezTo>
                <a:cubicBezTo>
                  <a:pt x="6094512" y="3420567"/>
                  <a:pt x="6101953" y="3420567"/>
                  <a:pt x="6101953" y="3415606"/>
                </a:cubicBezTo>
                <a:lnTo>
                  <a:pt x="6094512" y="3408165"/>
                </a:lnTo>
                <a:cubicBezTo>
                  <a:pt x="6089550" y="3408165"/>
                  <a:pt x="6084590" y="3408165"/>
                  <a:pt x="6079629" y="3408165"/>
                </a:cubicBezTo>
                <a:lnTo>
                  <a:pt x="6094512" y="3400723"/>
                </a:lnTo>
                <a:cubicBezTo>
                  <a:pt x="6109394" y="3410645"/>
                  <a:pt x="6119316" y="3414366"/>
                  <a:pt x="6124277" y="3411885"/>
                </a:cubicBezTo>
                <a:cubicBezTo>
                  <a:pt x="6129238" y="3409405"/>
                  <a:pt x="6132959" y="3410645"/>
                  <a:pt x="6135439" y="3415606"/>
                </a:cubicBezTo>
                <a:cubicBezTo>
                  <a:pt x="6137919" y="3420567"/>
                  <a:pt x="6141640" y="3423047"/>
                  <a:pt x="6146601" y="3423047"/>
                </a:cubicBezTo>
                <a:lnTo>
                  <a:pt x="6168926" y="3445372"/>
                </a:lnTo>
                <a:cubicBezTo>
                  <a:pt x="6168926" y="3450332"/>
                  <a:pt x="6171406" y="3455294"/>
                  <a:pt x="6176367" y="3460254"/>
                </a:cubicBezTo>
                <a:cubicBezTo>
                  <a:pt x="6181328" y="3465215"/>
                  <a:pt x="6183808" y="3470176"/>
                  <a:pt x="6183808" y="3475137"/>
                </a:cubicBezTo>
                <a:lnTo>
                  <a:pt x="6213574" y="3490020"/>
                </a:lnTo>
                <a:cubicBezTo>
                  <a:pt x="6228457" y="3499942"/>
                  <a:pt x="6235898" y="3507383"/>
                  <a:pt x="6235898" y="3512344"/>
                </a:cubicBezTo>
                <a:cubicBezTo>
                  <a:pt x="6235898" y="3517305"/>
                  <a:pt x="6235898" y="3522266"/>
                  <a:pt x="6235898" y="3527227"/>
                </a:cubicBezTo>
                <a:cubicBezTo>
                  <a:pt x="6235898" y="3527227"/>
                  <a:pt x="6237139" y="3528467"/>
                  <a:pt x="6239619" y="3530948"/>
                </a:cubicBezTo>
                <a:cubicBezTo>
                  <a:pt x="6242099" y="3533428"/>
                  <a:pt x="6245820" y="3537149"/>
                  <a:pt x="6250781" y="3542110"/>
                </a:cubicBezTo>
                <a:lnTo>
                  <a:pt x="6295429" y="3571875"/>
                </a:lnTo>
                <a:cubicBezTo>
                  <a:pt x="6310312" y="3581798"/>
                  <a:pt x="6322715" y="3589239"/>
                  <a:pt x="6332637" y="3594200"/>
                </a:cubicBezTo>
                <a:cubicBezTo>
                  <a:pt x="6342558" y="3599160"/>
                  <a:pt x="6352481" y="3604122"/>
                  <a:pt x="6362402" y="3609083"/>
                </a:cubicBezTo>
                <a:cubicBezTo>
                  <a:pt x="6367363" y="3614043"/>
                  <a:pt x="6371084" y="3616524"/>
                  <a:pt x="6373564" y="3616524"/>
                </a:cubicBezTo>
                <a:cubicBezTo>
                  <a:pt x="6376044" y="3616524"/>
                  <a:pt x="6377285" y="3616524"/>
                  <a:pt x="6377285" y="3616524"/>
                </a:cubicBezTo>
                <a:cubicBezTo>
                  <a:pt x="6382246" y="3616524"/>
                  <a:pt x="6389688" y="3621485"/>
                  <a:pt x="6399609" y="3631407"/>
                </a:cubicBezTo>
                <a:cubicBezTo>
                  <a:pt x="6409531" y="3641329"/>
                  <a:pt x="6414492" y="3648770"/>
                  <a:pt x="6414492" y="3653731"/>
                </a:cubicBezTo>
                <a:lnTo>
                  <a:pt x="6421933" y="3653731"/>
                </a:lnTo>
                <a:cubicBezTo>
                  <a:pt x="6421933" y="3653731"/>
                  <a:pt x="6423174" y="3653731"/>
                  <a:pt x="6425654" y="3653731"/>
                </a:cubicBezTo>
                <a:cubicBezTo>
                  <a:pt x="6428134" y="3653731"/>
                  <a:pt x="6429375" y="3656212"/>
                  <a:pt x="6429375" y="3661172"/>
                </a:cubicBezTo>
                <a:cubicBezTo>
                  <a:pt x="6434336" y="3661172"/>
                  <a:pt x="6445498" y="3666133"/>
                  <a:pt x="6462861" y="3676055"/>
                </a:cubicBezTo>
                <a:cubicBezTo>
                  <a:pt x="6480224" y="3685977"/>
                  <a:pt x="6491386" y="3690938"/>
                  <a:pt x="6496347" y="3690938"/>
                </a:cubicBezTo>
                <a:lnTo>
                  <a:pt x="6563320" y="3743028"/>
                </a:lnTo>
                <a:lnTo>
                  <a:pt x="6526113" y="3728145"/>
                </a:lnTo>
                <a:cubicBezTo>
                  <a:pt x="6511230" y="3723184"/>
                  <a:pt x="6503789" y="3720704"/>
                  <a:pt x="6503789" y="3720704"/>
                </a:cubicBezTo>
                <a:lnTo>
                  <a:pt x="6496347" y="3720704"/>
                </a:lnTo>
                <a:lnTo>
                  <a:pt x="6488906" y="3713262"/>
                </a:lnTo>
                <a:lnTo>
                  <a:pt x="6474023" y="3705821"/>
                </a:lnTo>
                <a:cubicBezTo>
                  <a:pt x="6469062" y="3705821"/>
                  <a:pt x="6464102" y="3702100"/>
                  <a:pt x="6459140" y="3694659"/>
                </a:cubicBezTo>
                <a:cubicBezTo>
                  <a:pt x="6454179" y="3687217"/>
                  <a:pt x="6447978" y="3683497"/>
                  <a:pt x="6440537" y="3683497"/>
                </a:cubicBezTo>
                <a:cubicBezTo>
                  <a:pt x="6433096" y="3683497"/>
                  <a:pt x="6429375" y="3682257"/>
                  <a:pt x="6429375" y="3679776"/>
                </a:cubicBezTo>
                <a:cubicBezTo>
                  <a:pt x="6429375" y="3677295"/>
                  <a:pt x="6424413" y="3673575"/>
                  <a:pt x="6414492" y="3668614"/>
                </a:cubicBezTo>
                <a:cubicBezTo>
                  <a:pt x="6404570" y="3663653"/>
                  <a:pt x="6394648" y="3663653"/>
                  <a:pt x="6384726" y="3668614"/>
                </a:cubicBezTo>
                <a:cubicBezTo>
                  <a:pt x="6374805" y="3673575"/>
                  <a:pt x="6369844" y="3668614"/>
                  <a:pt x="6369844" y="3653731"/>
                </a:cubicBezTo>
                <a:cubicBezTo>
                  <a:pt x="6369844" y="3648770"/>
                  <a:pt x="6359922" y="3646290"/>
                  <a:pt x="6340078" y="3646290"/>
                </a:cubicBezTo>
                <a:cubicBezTo>
                  <a:pt x="6320234" y="3646290"/>
                  <a:pt x="6310312" y="3646290"/>
                  <a:pt x="6310312" y="3646290"/>
                </a:cubicBezTo>
                <a:cubicBezTo>
                  <a:pt x="6310312" y="3656212"/>
                  <a:pt x="6320234" y="3663653"/>
                  <a:pt x="6340078" y="3668614"/>
                </a:cubicBezTo>
                <a:cubicBezTo>
                  <a:pt x="6340078" y="3668614"/>
                  <a:pt x="6340078" y="3673575"/>
                  <a:pt x="6340078" y="3683497"/>
                </a:cubicBezTo>
                <a:cubicBezTo>
                  <a:pt x="6340078" y="3688457"/>
                  <a:pt x="6349999" y="3698379"/>
                  <a:pt x="6369844" y="3713262"/>
                </a:cubicBezTo>
                <a:cubicBezTo>
                  <a:pt x="6379765" y="3718223"/>
                  <a:pt x="6389688" y="3724424"/>
                  <a:pt x="6399609" y="3731866"/>
                </a:cubicBezTo>
                <a:cubicBezTo>
                  <a:pt x="6409531" y="3739307"/>
                  <a:pt x="6418213" y="3745508"/>
                  <a:pt x="6425654" y="3750469"/>
                </a:cubicBezTo>
                <a:cubicBezTo>
                  <a:pt x="6433096" y="3755430"/>
                  <a:pt x="6439296" y="3757911"/>
                  <a:pt x="6444258" y="3757911"/>
                </a:cubicBezTo>
                <a:cubicBezTo>
                  <a:pt x="6444258" y="3762871"/>
                  <a:pt x="6446738" y="3766592"/>
                  <a:pt x="6451699" y="3769073"/>
                </a:cubicBezTo>
                <a:cubicBezTo>
                  <a:pt x="6456660" y="3771553"/>
                  <a:pt x="6464102" y="3775274"/>
                  <a:pt x="6474023" y="3780235"/>
                </a:cubicBezTo>
                <a:cubicBezTo>
                  <a:pt x="6474023" y="3785196"/>
                  <a:pt x="6476503" y="3787676"/>
                  <a:pt x="6481465" y="3787676"/>
                </a:cubicBezTo>
                <a:cubicBezTo>
                  <a:pt x="6481465" y="3787676"/>
                  <a:pt x="6482705" y="3788916"/>
                  <a:pt x="6485185" y="3791397"/>
                </a:cubicBezTo>
                <a:cubicBezTo>
                  <a:pt x="6487665" y="3793878"/>
                  <a:pt x="6491386" y="3795118"/>
                  <a:pt x="6496347" y="3795118"/>
                </a:cubicBezTo>
                <a:cubicBezTo>
                  <a:pt x="6501309" y="3800078"/>
                  <a:pt x="6508750" y="3805040"/>
                  <a:pt x="6518672" y="3810000"/>
                </a:cubicBezTo>
                <a:cubicBezTo>
                  <a:pt x="6528593" y="3814961"/>
                  <a:pt x="6536035" y="3817442"/>
                  <a:pt x="6540996" y="3817442"/>
                </a:cubicBezTo>
                <a:lnTo>
                  <a:pt x="6548437" y="3832325"/>
                </a:lnTo>
                <a:cubicBezTo>
                  <a:pt x="6538516" y="3842247"/>
                  <a:pt x="6543476" y="3847208"/>
                  <a:pt x="6563320" y="3847208"/>
                </a:cubicBezTo>
                <a:cubicBezTo>
                  <a:pt x="6568281" y="3852168"/>
                  <a:pt x="6573242" y="3857130"/>
                  <a:pt x="6578202" y="3862090"/>
                </a:cubicBezTo>
                <a:lnTo>
                  <a:pt x="6600527" y="3876973"/>
                </a:lnTo>
                <a:lnTo>
                  <a:pt x="6607968" y="3891856"/>
                </a:lnTo>
                <a:cubicBezTo>
                  <a:pt x="6603007" y="3891856"/>
                  <a:pt x="6600527" y="3891856"/>
                  <a:pt x="6600527" y="3891856"/>
                </a:cubicBezTo>
                <a:cubicBezTo>
                  <a:pt x="6600527" y="3896817"/>
                  <a:pt x="6607968" y="3904258"/>
                  <a:pt x="6622851" y="3914180"/>
                </a:cubicBezTo>
                <a:lnTo>
                  <a:pt x="6667500" y="3951387"/>
                </a:lnTo>
                <a:cubicBezTo>
                  <a:pt x="6662538" y="3951387"/>
                  <a:pt x="6661299" y="3952627"/>
                  <a:pt x="6663779" y="3955108"/>
                </a:cubicBezTo>
                <a:cubicBezTo>
                  <a:pt x="6666259" y="3957589"/>
                  <a:pt x="6669980" y="3961309"/>
                  <a:pt x="6674941" y="3966270"/>
                </a:cubicBezTo>
                <a:cubicBezTo>
                  <a:pt x="6679902" y="3976192"/>
                  <a:pt x="6684862" y="3978672"/>
                  <a:pt x="6689824" y="3973711"/>
                </a:cubicBezTo>
                <a:lnTo>
                  <a:pt x="6704706" y="3988594"/>
                </a:lnTo>
                <a:cubicBezTo>
                  <a:pt x="6704706" y="3988594"/>
                  <a:pt x="6705947" y="3989834"/>
                  <a:pt x="6708428" y="3992315"/>
                </a:cubicBezTo>
                <a:cubicBezTo>
                  <a:pt x="6710908" y="3994796"/>
                  <a:pt x="6712148" y="3996036"/>
                  <a:pt x="6712148" y="3996036"/>
                </a:cubicBezTo>
                <a:cubicBezTo>
                  <a:pt x="6717110" y="3996036"/>
                  <a:pt x="6720830" y="3999756"/>
                  <a:pt x="6723310" y="4007198"/>
                </a:cubicBezTo>
                <a:cubicBezTo>
                  <a:pt x="6725790" y="4014639"/>
                  <a:pt x="6733232" y="4020841"/>
                  <a:pt x="6745634" y="4025801"/>
                </a:cubicBezTo>
                <a:cubicBezTo>
                  <a:pt x="6758037" y="4030762"/>
                  <a:pt x="6764238" y="4035723"/>
                  <a:pt x="6764238" y="4040684"/>
                </a:cubicBezTo>
                <a:cubicBezTo>
                  <a:pt x="6764238" y="4040684"/>
                  <a:pt x="6766718" y="4043165"/>
                  <a:pt x="6771679" y="4048125"/>
                </a:cubicBezTo>
                <a:cubicBezTo>
                  <a:pt x="6776640" y="4053086"/>
                  <a:pt x="6779120" y="4055567"/>
                  <a:pt x="6779120" y="4055567"/>
                </a:cubicBezTo>
                <a:cubicBezTo>
                  <a:pt x="6789042" y="4060528"/>
                  <a:pt x="6794004" y="4065489"/>
                  <a:pt x="6794004" y="4070450"/>
                </a:cubicBezTo>
                <a:cubicBezTo>
                  <a:pt x="6798965" y="4075410"/>
                  <a:pt x="6803925" y="4080372"/>
                  <a:pt x="6808886" y="4085333"/>
                </a:cubicBezTo>
                <a:cubicBezTo>
                  <a:pt x="6813848" y="4090293"/>
                  <a:pt x="6818808" y="4095255"/>
                  <a:pt x="6823769" y="4100215"/>
                </a:cubicBezTo>
                <a:lnTo>
                  <a:pt x="6846094" y="4122540"/>
                </a:lnTo>
                <a:cubicBezTo>
                  <a:pt x="6846094" y="4122540"/>
                  <a:pt x="6841132" y="4120059"/>
                  <a:pt x="6831210" y="4115098"/>
                </a:cubicBezTo>
                <a:cubicBezTo>
                  <a:pt x="6811366" y="4100215"/>
                  <a:pt x="6801445" y="4095255"/>
                  <a:pt x="6801445" y="4100215"/>
                </a:cubicBezTo>
                <a:cubicBezTo>
                  <a:pt x="6796484" y="4105176"/>
                  <a:pt x="6786562" y="4105176"/>
                  <a:pt x="6771679" y="4100215"/>
                </a:cubicBezTo>
                <a:lnTo>
                  <a:pt x="6734472" y="4063008"/>
                </a:lnTo>
                <a:lnTo>
                  <a:pt x="6756796" y="4077891"/>
                </a:lnTo>
                <a:cubicBezTo>
                  <a:pt x="6776640" y="4092774"/>
                  <a:pt x="6789042" y="4097735"/>
                  <a:pt x="6794004" y="4092774"/>
                </a:cubicBezTo>
                <a:lnTo>
                  <a:pt x="6734472" y="4033243"/>
                </a:lnTo>
                <a:cubicBezTo>
                  <a:pt x="6724550" y="4023321"/>
                  <a:pt x="6719590" y="4015879"/>
                  <a:pt x="6719590" y="4010918"/>
                </a:cubicBezTo>
                <a:lnTo>
                  <a:pt x="6697265" y="4003477"/>
                </a:lnTo>
                <a:lnTo>
                  <a:pt x="6652616" y="3981153"/>
                </a:lnTo>
                <a:cubicBezTo>
                  <a:pt x="6647656" y="3976192"/>
                  <a:pt x="6642695" y="3971231"/>
                  <a:pt x="6637734" y="3966270"/>
                </a:cubicBezTo>
                <a:cubicBezTo>
                  <a:pt x="6632772" y="3961309"/>
                  <a:pt x="6630292" y="3958829"/>
                  <a:pt x="6630292" y="3958829"/>
                </a:cubicBezTo>
                <a:lnTo>
                  <a:pt x="6622851" y="3943946"/>
                </a:lnTo>
                <a:cubicBezTo>
                  <a:pt x="6617890" y="3943946"/>
                  <a:pt x="6614169" y="3941465"/>
                  <a:pt x="6611689" y="3936504"/>
                </a:cubicBezTo>
                <a:cubicBezTo>
                  <a:pt x="6609209" y="3931544"/>
                  <a:pt x="6605488" y="3926582"/>
                  <a:pt x="6600527" y="3921622"/>
                </a:cubicBezTo>
                <a:cubicBezTo>
                  <a:pt x="6595566" y="3921622"/>
                  <a:pt x="6591845" y="3920382"/>
                  <a:pt x="6589365" y="3917901"/>
                </a:cubicBezTo>
                <a:cubicBezTo>
                  <a:pt x="6586884" y="3915420"/>
                  <a:pt x="6585644" y="3914180"/>
                  <a:pt x="6585644" y="3914180"/>
                </a:cubicBezTo>
                <a:lnTo>
                  <a:pt x="6563320" y="3891856"/>
                </a:lnTo>
                <a:lnTo>
                  <a:pt x="6548437" y="3891856"/>
                </a:lnTo>
                <a:cubicBezTo>
                  <a:pt x="6543476" y="3886895"/>
                  <a:pt x="6539755" y="3884415"/>
                  <a:pt x="6537275" y="3884415"/>
                </a:cubicBezTo>
                <a:cubicBezTo>
                  <a:pt x="6534795" y="3884415"/>
                  <a:pt x="6533554" y="3881934"/>
                  <a:pt x="6533554" y="3876973"/>
                </a:cubicBezTo>
                <a:lnTo>
                  <a:pt x="6540996" y="3869532"/>
                </a:lnTo>
                <a:cubicBezTo>
                  <a:pt x="6540996" y="3864571"/>
                  <a:pt x="6533554" y="3862090"/>
                  <a:pt x="6518672" y="3862090"/>
                </a:cubicBezTo>
                <a:cubicBezTo>
                  <a:pt x="6513710" y="3862090"/>
                  <a:pt x="6511230" y="3859610"/>
                  <a:pt x="6511230" y="3854649"/>
                </a:cubicBezTo>
                <a:cubicBezTo>
                  <a:pt x="6511230" y="3849688"/>
                  <a:pt x="6506269" y="3845967"/>
                  <a:pt x="6496347" y="3843487"/>
                </a:cubicBezTo>
                <a:cubicBezTo>
                  <a:pt x="6486426" y="3841006"/>
                  <a:pt x="6476503" y="3837285"/>
                  <a:pt x="6466582" y="3832325"/>
                </a:cubicBezTo>
                <a:cubicBezTo>
                  <a:pt x="6456660" y="3817442"/>
                  <a:pt x="6451699" y="3814961"/>
                  <a:pt x="6451699" y="3824883"/>
                </a:cubicBezTo>
                <a:cubicBezTo>
                  <a:pt x="6451699" y="3829844"/>
                  <a:pt x="6449219" y="3829844"/>
                  <a:pt x="6444258" y="3824883"/>
                </a:cubicBezTo>
                <a:cubicBezTo>
                  <a:pt x="6444258" y="3824883"/>
                  <a:pt x="6443017" y="3824883"/>
                  <a:pt x="6440537" y="3824883"/>
                </a:cubicBezTo>
                <a:cubicBezTo>
                  <a:pt x="6438057" y="3824883"/>
                  <a:pt x="6434336" y="3824883"/>
                  <a:pt x="6429375" y="3824883"/>
                </a:cubicBezTo>
                <a:cubicBezTo>
                  <a:pt x="6429375" y="3829844"/>
                  <a:pt x="6429375" y="3832325"/>
                  <a:pt x="6429375" y="3832325"/>
                </a:cubicBezTo>
                <a:cubicBezTo>
                  <a:pt x="6434336" y="3832325"/>
                  <a:pt x="6436816" y="3833565"/>
                  <a:pt x="6436816" y="3836045"/>
                </a:cubicBezTo>
                <a:cubicBezTo>
                  <a:pt x="6436816" y="3838526"/>
                  <a:pt x="6439296" y="3839766"/>
                  <a:pt x="6444258" y="3839766"/>
                </a:cubicBezTo>
                <a:cubicBezTo>
                  <a:pt x="6449219" y="3854649"/>
                  <a:pt x="6461621" y="3862090"/>
                  <a:pt x="6481465" y="3862090"/>
                </a:cubicBezTo>
                <a:lnTo>
                  <a:pt x="6488906" y="3869532"/>
                </a:lnTo>
                <a:cubicBezTo>
                  <a:pt x="6483945" y="3864571"/>
                  <a:pt x="6481465" y="3864571"/>
                  <a:pt x="6481465" y="3869532"/>
                </a:cubicBezTo>
                <a:cubicBezTo>
                  <a:pt x="6481465" y="3874492"/>
                  <a:pt x="6482705" y="3878213"/>
                  <a:pt x="6485185" y="3880694"/>
                </a:cubicBezTo>
                <a:cubicBezTo>
                  <a:pt x="6487665" y="3883174"/>
                  <a:pt x="6488906" y="3884415"/>
                  <a:pt x="6488906" y="3884415"/>
                </a:cubicBezTo>
                <a:cubicBezTo>
                  <a:pt x="6498828" y="3889375"/>
                  <a:pt x="6508750" y="3899297"/>
                  <a:pt x="6518672" y="3914180"/>
                </a:cubicBezTo>
                <a:cubicBezTo>
                  <a:pt x="6528593" y="3924102"/>
                  <a:pt x="6538516" y="3932784"/>
                  <a:pt x="6548437" y="3940225"/>
                </a:cubicBezTo>
                <a:cubicBezTo>
                  <a:pt x="6558358" y="3947666"/>
                  <a:pt x="6563320" y="3948907"/>
                  <a:pt x="6563320" y="3943946"/>
                </a:cubicBezTo>
                <a:cubicBezTo>
                  <a:pt x="6568281" y="3943946"/>
                  <a:pt x="6569520" y="3942706"/>
                  <a:pt x="6567040" y="3940225"/>
                </a:cubicBezTo>
                <a:cubicBezTo>
                  <a:pt x="6564560" y="3937744"/>
                  <a:pt x="6563320" y="3936504"/>
                  <a:pt x="6563320" y="3936504"/>
                </a:cubicBezTo>
                <a:lnTo>
                  <a:pt x="6563320" y="3929063"/>
                </a:lnTo>
                <a:cubicBezTo>
                  <a:pt x="6563320" y="3929063"/>
                  <a:pt x="6564560" y="3931544"/>
                  <a:pt x="6567040" y="3936504"/>
                </a:cubicBezTo>
                <a:cubicBezTo>
                  <a:pt x="6569520" y="3941465"/>
                  <a:pt x="6570762" y="3945186"/>
                  <a:pt x="6570762" y="3947666"/>
                </a:cubicBezTo>
                <a:cubicBezTo>
                  <a:pt x="6570762" y="3950147"/>
                  <a:pt x="6572002" y="3952627"/>
                  <a:pt x="6574482" y="3955108"/>
                </a:cubicBezTo>
                <a:cubicBezTo>
                  <a:pt x="6576962" y="3957589"/>
                  <a:pt x="6578202" y="3961309"/>
                  <a:pt x="6578202" y="3966270"/>
                </a:cubicBezTo>
                <a:lnTo>
                  <a:pt x="6585644" y="3973711"/>
                </a:lnTo>
                <a:cubicBezTo>
                  <a:pt x="6585644" y="3978672"/>
                  <a:pt x="6586884" y="3981153"/>
                  <a:pt x="6589365" y="3981153"/>
                </a:cubicBezTo>
                <a:cubicBezTo>
                  <a:pt x="6591845" y="3981153"/>
                  <a:pt x="6596806" y="3984874"/>
                  <a:pt x="6604248" y="3992315"/>
                </a:cubicBezTo>
                <a:cubicBezTo>
                  <a:pt x="6611689" y="3999756"/>
                  <a:pt x="6617890" y="4003477"/>
                  <a:pt x="6622851" y="4003477"/>
                </a:cubicBezTo>
                <a:lnTo>
                  <a:pt x="6630292" y="4010918"/>
                </a:lnTo>
                <a:cubicBezTo>
                  <a:pt x="6630292" y="4015879"/>
                  <a:pt x="6632772" y="4019600"/>
                  <a:pt x="6637734" y="4022081"/>
                </a:cubicBezTo>
                <a:cubicBezTo>
                  <a:pt x="6642695" y="4024561"/>
                  <a:pt x="6645176" y="4027041"/>
                  <a:pt x="6645176" y="4029522"/>
                </a:cubicBezTo>
                <a:cubicBezTo>
                  <a:pt x="6645176" y="4032003"/>
                  <a:pt x="6647656" y="4035723"/>
                  <a:pt x="6652616" y="4040684"/>
                </a:cubicBezTo>
                <a:lnTo>
                  <a:pt x="6652616" y="4048125"/>
                </a:lnTo>
                <a:cubicBezTo>
                  <a:pt x="6652616" y="4048125"/>
                  <a:pt x="6642695" y="4038203"/>
                  <a:pt x="6622851" y="4018360"/>
                </a:cubicBezTo>
                <a:cubicBezTo>
                  <a:pt x="6603007" y="3998516"/>
                  <a:pt x="6591845" y="3988594"/>
                  <a:pt x="6589365" y="3988594"/>
                </a:cubicBezTo>
                <a:cubicBezTo>
                  <a:pt x="6586884" y="3988594"/>
                  <a:pt x="6584404" y="3986114"/>
                  <a:pt x="6581924" y="3981153"/>
                </a:cubicBezTo>
                <a:cubicBezTo>
                  <a:pt x="6579444" y="3976192"/>
                  <a:pt x="6575722" y="3973711"/>
                  <a:pt x="6570762" y="3973711"/>
                </a:cubicBezTo>
                <a:cubicBezTo>
                  <a:pt x="6570762" y="3968751"/>
                  <a:pt x="6565800" y="3963789"/>
                  <a:pt x="6555878" y="3958829"/>
                </a:cubicBezTo>
                <a:cubicBezTo>
                  <a:pt x="6545957" y="3953868"/>
                  <a:pt x="6540996" y="3950147"/>
                  <a:pt x="6540996" y="3947666"/>
                </a:cubicBezTo>
                <a:cubicBezTo>
                  <a:pt x="6540996" y="3945186"/>
                  <a:pt x="6536035" y="3941465"/>
                  <a:pt x="6526113" y="3936504"/>
                </a:cubicBezTo>
                <a:cubicBezTo>
                  <a:pt x="6521152" y="3936504"/>
                  <a:pt x="6517431" y="3936504"/>
                  <a:pt x="6514951" y="3936504"/>
                </a:cubicBezTo>
                <a:cubicBezTo>
                  <a:pt x="6512471" y="3936504"/>
                  <a:pt x="6511230" y="3936504"/>
                  <a:pt x="6511230" y="3936504"/>
                </a:cubicBezTo>
                <a:cubicBezTo>
                  <a:pt x="6511230" y="3941465"/>
                  <a:pt x="6508750" y="3942706"/>
                  <a:pt x="6503789" y="3940225"/>
                </a:cubicBezTo>
                <a:cubicBezTo>
                  <a:pt x="6498828" y="3937744"/>
                  <a:pt x="6496347" y="3936504"/>
                  <a:pt x="6496347" y="3936504"/>
                </a:cubicBezTo>
                <a:lnTo>
                  <a:pt x="6429375" y="3891856"/>
                </a:lnTo>
                <a:lnTo>
                  <a:pt x="6377285" y="3854649"/>
                </a:lnTo>
                <a:cubicBezTo>
                  <a:pt x="6377285" y="3859610"/>
                  <a:pt x="6377285" y="3862090"/>
                  <a:pt x="6377285" y="3862090"/>
                </a:cubicBezTo>
                <a:lnTo>
                  <a:pt x="6377285" y="3869532"/>
                </a:lnTo>
                <a:lnTo>
                  <a:pt x="6384726" y="3884415"/>
                </a:lnTo>
                <a:cubicBezTo>
                  <a:pt x="6389688" y="3884415"/>
                  <a:pt x="6393408" y="3886895"/>
                  <a:pt x="6395888" y="3891856"/>
                </a:cubicBezTo>
                <a:cubicBezTo>
                  <a:pt x="6398369" y="3896817"/>
                  <a:pt x="6399609" y="3899297"/>
                  <a:pt x="6399609" y="3899297"/>
                </a:cubicBezTo>
                <a:cubicBezTo>
                  <a:pt x="6399609" y="3904258"/>
                  <a:pt x="6404570" y="3906739"/>
                  <a:pt x="6414492" y="3906739"/>
                </a:cubicBezTo>
                <a:cubicBezTo>
                  <a:pt x="6434336" y="3916661"/>
                  <a:pt x="6444258" y="3921622"/>
                  <a:pt x="6444258" y="3921622"/>
                </a:cubicBezTo>
                <a:cubicBezTo>
                  <a:pt x="6444258" y="3926582"/>
                  <a:pt x="6439296" y="3929063"/>
                  <a:pt x="6429375" y="3929063"/>
                </a:cubicBezTo>
                <a:lnTo>
                  <a:pt x="6436816" y="3936504"/>
                </a:lnTo>
                <a:cubicBezTo>
                  <a:pt x="6446738" y="3941465"/>
                  <a:pt x="6456660" y="3948907"/>
                  <a:pt x="6466582" y="3958829"/>
                </a:cubicBezTo>
                <a:cubicBezTo>
                  <a:pt x="6466582" y="3958829"/>
                  <a:pt x="6469062" y="3960069"/>
                  <a:pt x="6474023" y="3962549"/>
                </a:cubicBezTo>
                <a:cubicBezTo>
                  <a:pt x="6478985" y="3965030"/>
                  <a:pt x="6483945" y="3968751"/>
                  <a:pt x="6488906" y="3973711"/>
                </a:cubicBezTo>
                <a:lnTo>
                  <a:pt x="6511230" y="3988594"/>
                </a:lnTo>
                <a:lnTo>
                  <a:pt x="6503789" y="3988594"/>
                </a:lnTo>
                <a:cubicBezTo>
                  <a:pt x="6493867" y="3983633"/>
                  <a:pt x="6488906" y="3983633"/>
                  <a:pt x="6488906" y="3988594"/>
                </a:cubicBezTo>
                <a:cubicBezTo>
                  <a:pt x="6488906" y="3988594"/>
                  <a:pt x="6488906" y="3989834"/>
                  <a:pt x="6488906" y="3992315"/>
                </a:cubicBezTo>
                <a:cubicBezTo>
                  <a:pt x="6488906" y="3994796"/>
                  <a:pt x="6491386" y="3996036"/>
                  <a:pt x="6496347" y="3996036"/>
                </a:cubicBezTo>
                <a:lnTo>
                  <a:pt x="6503789" y="4003477"/>
                </a:lnTo>
                <a:lnTo>
                  <a:pt x="6526113" y="4003477"/>
                </a:lnTo>
                <a:lnTo>
                  <a:pt x="6526113" y="4010918"/>
                </a:lnTo>
                <a:cubicBezTo>
                  <a:pt x="6531074" y="4025801"/>
                  <a:pt x="6536035" y="4033243"/>
                  <a:pt x="6540996" y="4033243"/>
                </a:cubicBezTo>
                <a:cubicBezTo>
                  <a:pt x="6545957" y="4033243"/>
                  <a:pt x="6550917" y="4035723"/>
                  <a:pt x="6555878" y="4040684"/>
                </a:cubicBezTo>
                <a:lnTo>
                  <a:pt x="6563320" y="4048125"/>
                </a:lnTo>
                <a:cubicBezTo>
                  <a:pt x="6568281" y="4048125"/>
                  <a:pt x="6568281" y="4045645"/>
                  <a:pt x="6563320" y="4040684"/>
                </a:cubicBezTo>
                <a:lnTo>
                  <a:pt x="6593086" y="4063008"/>
                </a:lnTo>
                <a:cubicBezTo>
                  <a:pt x="6607968" y="4072930"/>
                  <a:pt x="6620371" y="4080372"/>
                  <a:pt x="6630292" y="4085333"/>
                </a:cubicBezTo>
                <a:cubicBezTo>
                  <a:pt x="6645176" y="4095255"/>
                  <a:pt x="6647656" y="4102696"/>
                  <a:pt x="6637734" y="4107657"/>
                </a:cubicBezTo>
                <a:cubicBezTo>
                  <a:pt x="6637734" y="4107657"/>
                  <a:pt x="6630292" y="4102696"/>
                  <a:pt x="6615410" y="4092774"/>
                </a:cubicBezTo>
                <a:lnTo>
                  <a:pt x="6585644" y="4077891"/>
                </a:lnTo>
                <a:cubicBezTo>
                  <a:pt x="6590606" y="4082852"/>
                  <a:pt x="6595566" y="4087813"/>
                  <a:pt x="6600527" y="4092774"/>
                </a:cubicBezTo>
                <a:lnTo>
                  <a:pt x="6622851" y="4107657"/>
                </a:lnTo>
                <a:cubicBezTo>
                  <a:pt x="6627812" y="4117579"/>
                  <a:pt x="6637734" y="4127500"/>
                  <a:pt x="6652616" y="4137422"/>
                </a:cubicBezTo>
                <a:cubicBezTo>
                  <a:pt x="6657578" y="4142383"/>
                  <a:pt x="6662538" y="4146104"/>
                  <a:pt x="6667500" y="4148584"/>
                </a:cubicBezTo>
                <a:cubicBezTo>
                  <a:pt x="6672461" y="4151065"/>
                  <a:pt x="6674941" y="4154786"/>
                  <a:pt x="6674941" y="4159747"/>
                </a:cubicBezTo>
                <a:lnTo>
                  <a:pt x="6660058" y="4152305"/>
                </a:lnTo>
                <a:cubicBezTo>
                  <a:pt x="6640214" y="4137422"/>
                  <a:pt x="6627812" y="4132462"/>
                  <a:pt x="6622851" y="4137422"/>
                </a:cubicBezTo>
                <a:cubicBezTo>
                  <a:pt x="6617890" y="4142383"/>
                  <a:pt x="6612930" y="4142383"/>
                  <a:pt x="6607968" y="4137422"/>
                </a:cubicBezTo>
                <a:lnTo>
                  <a:pt x="6600527" y="4144864"/>
                </a:lnTo>
                <a:lnTo>
                  <a:pt x="6593086" y="4144864"/>
                </a:lnTo>
                <a:lnTo>
                  <a:pt x="6585644" y="4129981"/>
                </a:lnTo>
                <a:cubicBezTo>
                  <a:pt x="6585644" y="4125020"/>
                  <a:pt x="6583164" y="4122540"/>
                  <a:pt x="6578202" y="4122540"/>
                </a:cubicBezTo>
                <a:cubicBezTo>
                  <a:pt x="6573242" y="4122540"/>
                  <a:pt x="6570762" y="4122540"/>
                  <a:pt x="6570762" y="4122540"/>
                </a:cubicBezTo>
                <a:cubicBezTo>
                  <a:pt x="6570762" y="4117579"/>
                  <a:pt x="6569520" y="4113858"/>
                  <a:pt x="6567040" y="4111377"/>
                </a:cubicBezTo>
                <a:cubicBezTo>
                  <a:pt x="6564560" y="4108897"/>
                  <a:pt x="6560840" y="4107657"/>
                  <a:pt x="6555878" y="4107657"/>
                </a:cubicBezTo>
                <a:lnTo>
                  <a:pt x="6548437" y="4100215"/>
                </a:lnTo>
                <a:lnTo>
                  <a:pt x="6563320" y="4100215"/>
                </a:lnTo>
                <a:cubicBezTo>
                  <a:pt x="6568281" y="4100215"/>
                  <a:pt x="6570762" y="4101455"/>
                  <a:pt x="6570762" y="4103936"/>
                </a:cubicBezTo>
                <a:cubicBezTo>
                  <a:pt x="6570762" y="4106417"/>
                  <a:pt x="6576962" y="4110137"/>
                  <a:pt x="6589365" y="4115098"/>
                </a:cubicBezTo>
                <a:cubicBezTo>
                  <a:pt x="6601768" y="4120059"/>
                  <a:pt x="6605488" y="4120059"/>
                  <a:pt x="6600527" y="4115098"/>
                </a:cubicBezTo>
                <a:cubicBezTo>
                  <a:pt x="6600527" y="4105176"/>
                  <a:pt x="6585644" y="4090293"/>
                  <a:pt x="6555878" y="4070450"/>
                </a:cubicBezTo>
                <a:lnTo>
                  <a:pt x="6540996" y="4048125"/>
                </a:lnTo>
                <a:lnTo>
                  <a:pt x="6503789" y="4033243"/>
                </a:lnTo>
                <a:cubicBezTo>
                  <a:pt x="6493867" y="4033243"/>
                  <a:pt x="6483945" y="4027041"/>
                  <a:pt x="6474023" y="4014639"/>
                </a:cubicBezTo>
                <a:cubicBezTo>
                  <a:pt x="6464102" y="4002237"/>
                  <a:pt x="6456660" y="3996036"/>
                  <a:pt x="6451699" y="3996036"/>
                </a:cubicBezTo>
                <a:lnTo>
                  <a:pt x="6451699" y="3988594"/>
                </a:lnTo>
                <a:cubicBezTo>
                  <a:pt x="6451699" y="3983633"/>
                  <a:pt x="6450458" y="3982393"/>
                  <a:pt x="6447978" y="3984874"/>
                </a:cubicBezTo>
                <a:cubicBezTo>
                  <a:pt x="6445498" y="3987354"/>
                  <a:pt x="6441778" y="3983633"/>
                  <a:pt x="6436816" y="3973711"/>
                </a:cubicBezTo>
                <a:cubicBezTo>
                  <a:pt x="6431855" y="3958829"/>
                  <a:pt x="6419453" y="3953868"/>
                  <a:pt x="6399609" y="3958829"/>
                </a:cubicBezTo>
                <a:cubicBezTo>
                  <a:pt x="6394648" y="3958829"/>
                  <a:pt x="6392168" y="3958829"/>
                  <a:pt x="6392168" y="3958829"/>
                </a:cubicBezTo>
                <a:cubicBezTo>
                  <a:pt x="6392168" y="3958829"/>
                  <a:pt x="6392168" y="3956348"/>
                  <a:pt x="6392168" y="3951387"/>
                </a:cubicBezTo>
                <a:lnTo>
                  <a:pt x="6399609" y="3951387"/>
                </a:lnTo>
                <a:lnTo>
                  <a:pt x="6392168" y="3943946"/>
                </a:lnTo>
                <a:lnTo>
                  <a:pt x="6369844" y="3943946"/>
                </a:lnTo>
                <a:cubicBezTo>
                  <a:pt x="6369844" y="3938985"/>
                  <a:pt x="6367363" y="3936504"/>
                  <a:pt x="6362402" y="3936504"/>
                </a:cubicBezTo>
                <a:cubicBezTo>
                  <a:pt x="6357441" y="3936504"/>
                  <a:pt x="6352481" y="3934024"/>
                  <a:pt x="6347519" y="3929063"/>
                </a:cubicBezTo>
                <a:cubicBezTo>
                  <a:pt x="6327675" y="3924102"/>
                  <a:pt x="6325195" y="3919141"/>
                  <a:pt x="6340078" y="3914180"/>
                </a:cubicBezTo>
                <a:cubicBezTo>
                  <a:pt x="6345039" y="3914180"/>
                  <a:pt x="6349999" y="3916661"/>
                  <a:pt x="6354961" y="3921622"/>
                </a:cubicBezTo>
                <a:lnTo>
                  <a:pt x="6362402" y="3914180"/>
                </a:lnTo>
                <a:lnTo>
                  <a:pt x="6347519" y="3899297"/>
                </a:lnTo>
                <a:cubicBezTo>
                  <a:pt x="6342558" y="3899297"/>
                  <a:pt x="6337598" y="3896817"/>
                  <a:pt x="6332637" y="3891856"/>
                </a:cubicBezTo>
                <a:cubicBezTo>
                  <a:pt x="6327675" y="3891856"/>
                  <a:pt x="6323954" y="3890616"/>
                  <a:pt x="6321474" y="3888135"/>
                </a:cubicBezTo>
                <a:cubicBezTo>
                  <a:pt x="6318994" y="3885655"/>
                  <a:pt x="6317754" y="3884415"/>
                  <a:pt x="6317754" y="3884415"/>
                </a:cubicBezTo>
                <a:cubicBezTo>
                  <a:pt x="6312792" y="3884415"/>
                  <a:pt x="6307832" y="3884415"/>
                  <a:pt x="6302871" y="3884415"/>
                </a:cubicBezTo>
                <a:lnTo>
                  <a:pt x="6310312" y="3899297"/>
                </a:lnTo>
                <a:lnTo>
                  <a:pt x="6317754" y="3899297"/>
                </a:lnTo>
                <a:cubicBezTo>
                  <a:pt x="6312792" y="3904258"/>
                  <a:pt x="6310312" y="3905499"/>
                  <a:pt x="6310312" y="3903018"/>
                </a:cubicBezTo>
                <a:cubicBezTo>
                  <a:pt x="6310312" y="3900537"/>
                  <a:pt x="6309072" y="3899297"/>
                  <a:pt x="6306592" y="3899297"/>
                </a:cubicBezTo>
                <a:cubicBezTo>
                  <a:pt x="6304112" y="3899297"/>
                  <a:pt x="6301630" y="3899297"/>
                  <a:pt x="6299150" y="3899297"/>
                </a:cubicBezTo>
                <a:cubicBezTo>
                  <a:pt x="6296670" y="3899297"/>
                  <a:pt x="6292949" y="3899297"/>
                  <a:pt x="6287988" y="3899297"/>
                </a:cubicBezTo>
                <a:lnTo>
                  <a:pt x="6295429" y="3906739"/>
                </a:lnTo>
                <a:cubicBezTo>
                  <a:pt x="6315274" y="3926582"/>
                  <a:pt x="6330156" y="3936504"/>
                  <a:pt x="6340078" y="3936504"/>
                </a:cubicBezTo>
                <a:cubicBezTo>
                  <a:pt x="6349999" y="3936504"/>
                  <a:pt x="6352481" y="3941465"/>
                  <a:pt x="6347519" y="3951387"/>
                </a:cubicBezTo>
                <a:cubicBezTo>
                  <a:pt x="6342558" y="3956348"/>
                  <a:pt x="6343799" y="3961309"/>
                  <a:pt x="6351240" y="3966270"/>
                </a:cubicBezTo>
                <a:cubicBezTo>
                  <a:pt x="6358681" y="3971231"/>
                  <a:pt x="6364882" y="3973711"/>
                  <a:pt x="6369844" y="3973711"/>
                </a:cubicBezTo>
                <a:cubicBezTo>
                  <a:pt x="6374805" y="3973711"/>
                  <a:pt x="6377285" y="3976192"/>
                  <a:pt x="6377285" y="3981153"/>
                </a:cubicBezTo>
                <a:cubicBezTo>
                  <a:pt x="6377285" y="3986114"/>
                  <a:pt x="6379765" y="3986114"/>
                  <a:pt x="6384726" y="3981153"/>
                </a:cubicBezTo>
                <a:cubicBezTo>
                  <a:pt x="6384726" y="3981153"/>
                  <a:pt x="6387206" y="3982393"/>
                  <a:pt x="6392168" y="3984874"/>
                </a:cubicBezTo>
                <a:cubicBezTo>
                  <a:pt x="6397129" y="3987354"/>
                  <a:pt x="6399609" y="3993555"/>
                  <a:pt x="6399609" y="4003477"/>
                </a:cubicBezTo>
                <a:cubicBezTo>
                  <a:pt x="6419453" y="4018360"/>
                  <a:pt x="6434336" y="4025801"/>
                  <a:pt x="6444258" y="4025801"/>
                </a:cubicBezTo>
                <a:lnTo>
                  <a:pt x="6459140" y="4040684"/>
                </a:lnTo>
                <a:lnTo>
                  <a:pt x="6466582" y="4063008"/>
                </a:lnTo>
                <a:cubicBezTo>
                  <a:pt x="6486426" y="4077891"/>
                  <a:pt x="6491386" y="4085333"/>
                  <a:pt x="6481465" y="4085333"/>
                </a:cubicBezTo>
                <a:cubicBezTo>
                  <a:pt x="6461621" y="4085333"/>
                  <a:pt x="6451699" y="4080372"/>
                  <a:pt x="6451699" y="4070450"/>
                </a:cubicBezTo>
                <a:lnTo>
                  <a:pt x="6429375" y="4040684"/>
                </a:lnTo>
                <a:lnTo>
                  <a:pt x="6399609" y="4025801"/>
                </a:lnTo>
                <a:lnTo>
                  <a:pt x="6384726" y="4025801"/>
                </a:lnTo>
                <a:cubicBezTo>
                  <a:pt x="6384726" y="4030762"/>
                  <a:pt x="6389688" y="4035723"/>
                  <a:pt x="6399609" y="4040684"/>
                </a:cubicBezTo>
                <a:cubicBezTo>
                  <a:pt x="6409531" y="4040684"/>
                  <a:pt x="6415733" y="4043165"/>
                  <a:pt x="6418213" y="4048125"/>
                </a:cubicBezTo>
                <a:cubicBezTo>
                  <a:pt x="6420693" y="4053086"/>
                  <a:pt x="6421933" y="4055567"/>
                  <a:pt x="6421933" y="4055567"/>
                </a:cubicBezTo>
                <a:cubicBezTo>
                  <a:pt x="6416972" y="4050606"/>
                  <a:pt x="6397129" y="4040684"/>
                  <a:pt x="6362402" y="4025801"/>
                </a:cubicBezTo>
                <a:cubicBezTo>
                  <a:pt x="6352481" y="4020841"/>
                  <a:pt x="6338837" y="4009678"/>
                  <a:pt x="6321474" y="3992315"/>
                </a:cubicBezTo>
                <a:cubicBezTo>
                  <a:pt x="6304112" y="3974951"/>
                  <a:pt x="6290468" y="3963789"/>
                  <a:pt x="6280547" y="3958829"/>
                </a:cubicBezTo>
                <a:lnTo>
                  <a:pt x="6258222" y="3943946"/>
                </a:lnTo>
                <a:lnTo>
                  <a:pt x="6280547" y="3943946"/>
                </a:lnTo>
                <a:cubicBezTo>
                  <a:pt x="6285508" y="3953868"/>
                  <a:pt x="6292949" y="3956348"/>
                  <a:pt x="6302871" y="3951387"/>
                </a:cubicBezTo>
                <a:lnTo>
                  <a:pt x="6310312" y="3958829"/>
                </a:lnTo>
                <a:lnTo>
                  <a:pt x="6362402" y="4010918"/>
                </a:lnTo>
                <a:cubicBezTo>
                  <a:pt x="6367363" y="4010918"/>
                  <a:pt x="6369844" y="4008438"/>
                  <a:pt x="6369844" y="4003477"/>
                </a:cubicBezTo>
                <a:lnTo>
                  <a:pt x="6377285" y="4003477"/>
                </a:lnTo>
                <a:cubicBezTo>
                  <a:pt x="6382246" y="4008438"/>
                  <a:pt x="6384726" y="4010918"/>
                  <a:pt x="6384726" y="4010918"/>
                </a:cubicBezTo>
                <a:cubicBezTo>
                  <a:pt x="6384726" y="4010918"/>
                  <a:pt x="6384726" y="4008438"/>
                  <a:pt x="6384726" y="4003477"/>
                </a:cubicBezTo>
                <a:lnTo>
                  <a:pt x="6384726" y="3996036"/>
                </a:lnTo>
                <a:cubicBezTo>
                  <a:pt x="6384726" y="3996036"/>
                  <a:pt x="6382246" y="3994796"/>
                  <a:pt x="6377285" y="3992315"/>
                </a:cubicBezTo>
                <a:cubicBezTo>
                  <a:pt x="6372324" y="3989834"/>
                  <a:pt x="6368603" y="3987354"/>
                  <a:pt x="6366123" y="3984874"/>
                </a:cubicBezTo>
                <a:cubicBezTo>
                  <a:pt x="6363643" y="3982393"/>
                  <a:pt x="6361162" y="3979913"/>
                  <a:pt x="6358681" y="3977432"/>
                </a:cubicBezTo>
                <a:cubicBezTo>
                  <a:pt x="6356201" y="3974951"/>
                  <a:pt x="6353720" y="3973711"/>
                  <a:pt x="6351240" y="3973711"/>
                </a:cubicBezTo>
                <a:cubicBezTo>
                  <a:pt x="6348760" y="3973711"/>
                  <a:pt x="6346279" y="3972471"/>
                  <a:pt x="6343799" y="3969991"/>
                </a:cubicBezTo>
                <a:cubicBezTo>
                  <a:pt x="6341319" y="3967510"/>
                  <a:pt x="6338837" y="3965030"/>
                  <a:pt x="6336357" y="3962549"/>
                </a:cubicBezTo>
                <a:cubicBezTo>
                  <a:pt x="6333877" y="3960069"/>
                  <a:pt x="6330156" y="3956348"/>
                  <a:pt x="6325195" y="3951387"/>
                </a:cubicBezTo>
                <a:cubicBezTo>
                  <a:pt x="6320234" y="3946426"/>
                  <a:pt x="6315274" y="3943946"/>
                  <a:pt x="6310312" y="3943946"/>
                </a:cubicBezTo>
                <a:cubicBezTo>
                  <a:pt x="6300391" y="3929063"/>
                  <a:pt x="6295429" y="3921622"/>
                  <a:pt x="6295429" y="3921622"/>
                </a:cubicBezTo>
                <a:lnTo>
                  <a:pt x="6280547" y="3921622"/>
                </a:lnTo>
                <a:lnTo>
                  <a:pt x="6273105" y="3914180"/>
                </a:lnTo>
                <a:cubicBezTo>
                  <a:pt x="6278067" y="3914180"/>
                  <a:pt x="6275585" y="3911700"/>
                  <a:pt x="6265664" y="3906739"/>
                </a:cubicBezTo>
                <a:cubicBezTo>
                  <a:pt x="6265664" y="3901778"/>
                  <a:pt x="6265664" y="3896817"/>
                  <a:pt x="6265664" y="3891856"/>
                </a:cubicBezTo>
                <a:lnTo>
                  <a:pt x="6265664" y="3884415"/>
                </a:lnTo>
                <a:cubicBezTo>
                  <a:pt x="6265664" y="3879454"/>
                  <a:pt x="6260703" y="3878213"/>
                  <a:pt x="6250781" y="3880694"/>
                </a:cubicBezTo>
                <a:cubicBezTo>
                  <a:pt x="6240860" y="3883174"/>
                  <a:pt x="6233418" y="3881934"/>
                  <a:pt x="6228457" y="3876973"/>
                </a:cubicBezTo>
                <a:lnTo>
                  <a:pt x="6221015" y="3869532"/>
                </a:lnTo>
                <a:lnTo>
                  <a:pt x="6235898" y="3876973"/>
                </a:lnTo>
                <a:cubicBezTo>
                  <a:pt x="6240860" y="3876973"/>
                  <a:pt x="6244580" y="3876973"/>
                  <a:pt x="6247060" y="3876973"/>
                </a:cubicBezTo>
                <a:cubicBezTo>
                  <a:pt x="6249540" y="3876973"/>
                  <a:pt x="6247060" y="3873252"/>
                  <a:pt x="6239619" y="3865811"/>
                </a:cubicBezTo>
                <a:cubicBezTo>
                  <a:pt x="6232178" y="3858370"/>
                  <a:pt x="6227216" y="3855889"/>
                  <a:pt x="6224736" y="3858370"/>
                </a:cubicBezTo>
                <a:cubicBezTo>
                  <a:pt x="6222256" y="3860850"/>
                  <a:pt x="6219775" y="3862090"/>
                  <a:pt x="6217295" y="3862090"/>
                </a:cubicBezTo>
                <a:cubicBezTo>
                  <a:pt x="6214815" y="3862090"/>
                  <a:pt x="6211094" y="3862090"/>
                  <a:pt x="6206133" y="3862090"/>
                </a:cubicBezTo>
                <a:lnTo>
                  <a:pt x="6198691" y="3839766"/>
                </a:lnTo>
                <a:cubicBezTo>
                  <a:pt x="6193730" y="3839766"/>
                  <a:pt x="6191250" y="3837285"/>
                  <a:pt x="6191250" y="3832325"/>
                </a:cubicBezTo>
                <a:cubicBezTo>
                  <a:pt x="6191250" y="3832325"/>
                  <a:pt x="6190009" y="3831085"/>
                  <a:pt x="6187529" y="3828604"/>
                </a:cubicBezTo>
                <a:cubicBezTo>
                  <a:pt x="6185049" y="3826123"/>
                  <a:pt x="6183808" y="3824883"/>
                  <a:pt x="6183808" y="3824883"/>
                </a:cubicBezTo>
                <a:cubicBezTo>
                  <a:pt x="6173887" y="3829844"/>
                  <a:pt x="6168926" y="3829844"/>
                  <a:pt x="6168926" y="3824883"/>
                </a:cubicBezTo>
                <a:lnTo>
                  <a:pt x="6161484" y="3817442"/>
                </a:lnTo>
                <a:lnTo>
                  <a:pt x="6161484" y="3824883"/>
                </a:lnTo>
                <a:cubicBezTo>
                  <a:pt x="6161484" y="3829844"/>
                  <a:pt x="6162725" y="3833565"/>
                  <a:pt x="6165205" y="3836045"/>
                </a:cubicBezTo>
                <a:cubicBezTo>
                  <a:pt x="6167685" y="3838526"/>
                  <a:pt x="6168926" y="3839766"/>
                  <a:pt x="6168926" y="3839766"/>
                </a:cubicBezTo>
                <a:cubicBezTo>
                  <a:pt x="6168926" y="3844727"/>
                  <a:pt x="6168926" y="3847208"/>
                  <a:pt x="6168926" y="3847208"/>
                </a:cubicBezTo>
                <a:cubicBezTo>
                  <a:pt x="6168926" y="3847208"/>
                  <a:pt x="6166445" y="3847208"/>
                  <a:pt x="6161484" y="3847208"/>
                </a:cubicBezTo>
                <a:lnTo>
                  <a:pt x="6139160" y="3847208"/>
                </a:lnTo>
                <a:cubicBezTo>
                  <a:pt x="6139160" y="3847208"/>
                  <a:pt x="6136680" y="3847208"/>
                  <a:pt x="6131719" y="3847208"/>
                </a:cubicBezTo>
                <a:cubicBezTo>
                  <a:pt x="6126757" y="3842247"/>
                  <a:pt x="6124277" y="3839766"/>
                  <a:pt x="6124277" y="3839766"/>
                </a:cubicBezTo>
                <a:cubicBezTo>
                  <a:pt x="6124277" y="3839766"/>
                  <a:pt x="6124277" y="3837285"/>
                  <a:pt x="6124277" y="3832325"/>
                </a:cubicBezTo>
                <a:cubicBezTo>
                  <a:pt x="6124277" y="3827364"/>
                  <a:pt x="6119316" y="3824883"/>
                  <a:pt x="6109394" y="3824883"/>
                </a:cubicBezTo>
                <a:cubicBezTo>
                  <a:pt x="6104433" y="3824883"/>
                  <a:pt x="6101953" y="3822403"/>
                  <a:pt x="6101953" y="3817442"/>
                </a:cubicBezTo>
                <a:cubicBezTo>
                  <a:pt x="6106914" y="3812481"/>
                  <a:pt x="6109394" y="3810000"/>
                  <a:pt x="6109394" y="3810000"/>
                </a:cubicBezTo>
                <a:cubicBezTo>
                  <a:pt x="6109394" y="3810000"/>
                  <a:pt x="6111874" y="3810000"/>
                  <a:pt x="6116836" y="3810000"/>
                </a:cubicBezTo>
                <a:cubicBezTo>
                  <a:pt x="6121797" y="3814961"/>
                  <a:pt x="6124277" y="3814961"/>
                  <a:pt x="6124277" y="3810000"/>
                </a:cubicBezTo>
                <a:lnTo>
                  <a:pt x="6131719" y="3810000"/>
                </a:lnTo>
                <a:cubicBezTo>
                  <a:pt x="6136680" y="3814961"/>
                  <a:pt x="6141640" y="3817442"/>
                  <a:pt x="6146601" y="3817442"/>
                </a:cubicBezTo>
                <a:cubicBezTo>
                  <a:pt x="6151563" y="3817442"/>
                  <a:pt x="6154043" y="3814961"/>
                  <a:pt x="6154043" y="3810000"/>
                </a:cubicBezTo>
                <a:cubicBezTo>
                  <a:pt x="6154043" y="3790157"/>
                  <a:pt x="6146601" y="3785196"/>
                  <a:pt x="6131719" y="3795118"/>
                </a:cubicBezTo>
                <a:cubicBezTo>
                  <a:pt x="6126757" y="3795118"/>
                  <a:pt x="6121797" y="3792637"/>
                  <a:pt x="6116836" y="3787676"/>
                </a:cubicBezTo>
                <a:lnTo>
                  <a:pt x="6087070" y="3772793"/>
                </a:lnTo>
                <a:lnTo>
                  <a:pt x="6079629" y="3780235"/>
                </a:lnTo>
                <a:cubicBezTo>
                  <a:pt x="6084590" y="3785196"/>
                  <a:pt x="6085829" y="3788916"/>
                  <a:pt x="6083349" y="3791397"/>
                </a:cubicBezTo>
                <a:cubicBezTo>
                  <a:pt x="6080869" y="3793878"/>
                  <a:pt x="6078388" y="3792637"/>
                  <a:pt x="6075908" y="3787676"/>
                </a:cubicBezTo>
                <a:cubicBezTo>
                  <a:pt x="6073428" y="3782716"/>
                  <a:pt x="6068467" y="3780235"/>
                  <a:pt x="6061025" y="3780235"/>
                </a:cubicBezTo>
                <a:cubicBezTo>
                  <a:pt x="6053584" y="3780235"/>
                  <a:pt x="6047383" y="3776514"/>
                  <a:pt x="6042422" y="3769073"/>
                </a:cubicBezTo>
                <a:cubicBezTo>
                  <a:pt x="6037460" y="3761631"/>
                  <a:pt x="6030019" y="3756671"/>
                  <a:pt x="6020097" y="3754190"/>
                </a:cubicBezTo>
                <a:cubicBezTo>
                  <a:pt x="6010176" y="3751709"/>
                  <a:pt x="6000253" y="3747989"/>
                  <a:pt x="5990332" y="3743028"/>
                </a:cubicBezTo>
                <a:cubicBezTo>
                  <a:pt x="5970488" y="3713262"/>
                  <a:pt x="5955605" y="3703340"/>
                  <a:pt x="5945683" y="3713262"/>
                </a:cubicBezTo>
                <a:cubicBezTo>
                  <a:pt x="5945683" y="3713262"/>
                  <a:pt x="5946924" y="3716983"/>
                  <a:pt x="5949404" y="3724424"/>
                </a:cubicBezTo>
                <a:cubicBezTo>
                  <a:pt x="5951884" y="3731866"/>
                  <a:pt x="5953125" y="3735586"/>
                  <a:pt x="5953125" y="3735586"/>
                </a:cubicBezTo>
                <a:cubicBezTo>
                  <a:pt x="5977929" y="3735586"/>
                  <a:pt x="5990332" y="3743028"/>
                  <a:pt x="5990332" y="3757911"/>
                </a:cubicBezTo>
                <a:lnTo>
                  <a:pt x="5968008" y="3750469"/>
                </a:lnTo>
                <a:cubicBezTo>
                  <a:pt x="5968008" y="3750469"/>
                  <a:pt x="5965528" y="3750469"/>
                  <a:pt x="5960566" y="3750469"/>
                </a:cubicBezTo>
                <a:lnTo>
                  <a:pt x="5982890" y="3765352"/>
                </a:lnTo>
                <a:cubicBezTo>
                  <a:pt x="5982890" y="3765352"/>
                  <a:pt x="5984131" y="3766592"/>
                  <a:pt x="5986611" y="3769073"/>
                </a:cubicBezTo>
                <a:cubicBezTo>
                  <a:pt x="5989091" y="3771553"/>
                  <a:pt x="5992812" y="3772793"/>
                  <a:pt x="5997773" y="3772793"/>
                </a:cubicBezTo>
                <a:cubicBezTo>
                  <a:pt x="6002735" y="3777754"/>
                  <a:pt x="6005215" y="3781475"/>
                  <a:pt x="6005215" y="3783956"/>
                </a:cubicBezTo>
                <a:cubicBezTo>
                  <a:pt x="6005215" y="3786436"/>
                  <a:pt x="6010176" y="3790157"/>
                  <a:pt x="6020097" y="3795118"/>
                </a:cubicBezTo>
                <a:lnTo>
                  <a:pt x="6049863" y="3810000"/>
                </a:lnTo>
                <a:cubicBezTo>
                  <a:pt x="6054824" y="3810000"/>
                  <a:pt x="6059785" y="3811241"/>
                  <a:pt x="6064746" y="3813721"/>
                </a:cubicBezTo>
                <a:cubicBezTo>
                  <a:pt x="6069707" y="3816202"/>
                  <a:pt x="6072187" y="3817442"/>
                  <a:pt x="6072187" y="3817442"/>
                </a:cubicBezTo>
                <a:cubicBezTo>
                  <a:pt x="6077149" y="3817442"/>
                  <a:pt x="6082109" y="3819923"/>
                  <a:pt x="6087070" y="3824883"/>
                </a:cubicBezTo>
                <a:cubicBezTo>
                  <a:pt x="6106914" y="3844727"/>
                  <a:pt x="6126757" y="3854649"/>
                  <a:pt x="6146601" y="3854649"/>
                </a:cubicBezTo>
                <a:lnTo>
                  <a:pt x="6176367" y="3876973"/>
                </a:lnTo>
                <a:cubicBezTo>
                  <a:pt x="6176367" y="3876973"/>
                  <a:pt x="6178847" y="3876973"/>
                  <a:pt x="6183808" y="3876973"/>
                </a:cubicBezTo>
                <a:cubicBezTo>
                  <a:pt x="6188770" y="3876973"/>
                  <a:pt x="6196211" y="3881934"/>
                  <a:pt x="6206133" y="3891856"/>
                </a:cubicBezTo>
                <a:cubicBezTo>
                  <a:pt x="6216054" y="3896817"/>
                  <a:pt x="6223496" y="3899297"/>
                  <a:pt x="6228457" y="3899297"/>
                </a:cubicBezTo>
                <a:lnTo>
                  <a:pt x="6235898" y="3899297"/>
                </a:lnTo>
                <a:lnTo>
                  <a:pt x="6243340" y="3914180"/>
                </a:lnTo>
                <a:lnTo>
                  <a:pt x="6235898" y="3914180"/>
                </a:lnTo>
                <a:cubicBezTo>
                  <a:pt x="6235898" y="3919141"/>
                  <a:pt x="6238378" y="3921622"/>
                  <a:pt x="6243340" y="3921622"/>
                </a:cubicBezTo>
                <a:cubicBezTo>
                  <a:pt x="6248301" y="3921622"/>
                  <a:pt x="6250781" y="3924102"/>
                  <a:pt x="6250781" y="3929063"/>
                </a:cubicBezTo>
                <a:cubicBezTo>
                  <a:pt x="6255742" y="3934024"/>
                  <a:pt x="6255742" y="3936504"/>
                  <a:pt x="6250781" y="3936504"/>
                </a:cubicBezTo>
                <a:lnTo>
                  <a:pt x="6235898" y="3921622"/>
                </a:lnTo>
                <a:cubicBezTo>
                  <a:pt x="6221015" y="3916661"/>
                  <a:pt x="6212333" y="3911700"/>
                  <a:pt x="6209853" y="3906739"/>
                </a:cubicBezTo>
                <a:cubicBezTo>
                  <a:pt x="6207373" y="3901778"/>
                  <a:pt x="6202412" y="3899297"/>
                  <a:pt x="6194971" y="3899297"/>
                </a:cubicBezTo>
                <a:cubicBezTo>
                  <a:pt x="6187529" y="3899297"/>
                  <a:pt x="6181328" y="3899297"/>
                  <a:pt x="6176367" y="3899297"/>
                </a:cubicBezTo>
                <a:lnTo>
                  <a:pt x="6171648" y="3904016"/>
                </a:lnTo>
                <a:lnTo>
                  <a:pt x="6170321" y="3903251"/>
                </a:lnTo>
                <a:cubicBezTo>
                  <a:pt x="6165670" y="3899995"/>
                  <a:pt x="6165204" y="3897437"/>
                  <a:pt x="6168926" y="3895577"/>
                </a:cubicBezTo>
                <a:cubicBezTo>
                  <a:pt x="6173887" y="3893096"/>
                  <a:pt x="6176367" y="3889375"/>
                  <a:pt x="6176367" y="3884415"/>
                </a:cubicBezTo>
                <a:cubicBezTo>
                  <a:pt x="6176367" y="3884415"/>
                  <a:pt x="6167685" y="3879454"/>
                  <a:pt x="6150322" y="3869532"/>
                </a:cubicBezTo>
                <a:cubicBezTo>
                  <a:pt x="6132959" y="3859610"/>
                  <a:pt x="6121797" y="3857130"/>
                  <a:pt x="6116836" y="3862090"/>
                </a:cubicBezTo>
                <a:cubicBezTo>
                  <a:pt x="6111874" y="3862090"/>
                  <a:pt x="6108154" y="3860850"/>
                  <a:pt x="6105674" y="3858370"/>
                </a:cubicBezTo>
                <a:cubicBezTo>
                  <a:pt x="6103194" y="3855889"/>
                  <a:pt x="6099473" y="3852168"/>
                  <a:pt x="6094512" y="3847208"/>
                </a:cubicBezTo>
                <a:cubicBezTo>
                  <a:pt x="6084590" y="3837285"/>
                  <a:pt x="6073428" y="3832325"/>
                  <a:pt x="6061025" y="3832325"/>
                </a:cubicBezTo>
                <a:cubicBezTo>
                  <a:pt x="6048622" y="3832325"/>
                  <a:pt x="6042422" y="3829844"/>
                  <a:pt x="6042422" y="3824883"/>
                </a:cubicBezTo>
                <a:cubicBezTo>
                  <a:pt x="6037460" y="3824883"/>
                  <a:pt x="6033740" y="3824883"/>
                  <a:pt x="6031260" y="3824883"/>
                </a:cubicBezTo>
                <a:cubicBezTo>
                  <a:pt x="6028779" y="3824883"/>
                  <a:pt x="6027539" y="3824883"/>
                  <a:pt x="6027539" y="3824883"/>
                </a:cubicBezTo>
                <a:cubicBezTo>
                  <a:pt x="6022578" y="3824883"/>
                  <a:pt x="6023818" y="3827364"/>
                  <a:pt x="6031260" y="3832325"/>
                </a:cubicBezTo>
                <a:cubicBezTo>
                  <a:pt x="6038701" y="3837285"/>
                  <a:pt x="6047383" y="3842247"/>
                  <a:pt x="6057304" y="3847208"/>
                </a:cubicBezTo>
                <a:cubicBezTo>
                  <a:pt x="6057304" y="3852168"/>
                  <a:pt x="6063505" y="3857130"/>
                  <a:pt x="6075908" y="3862090"/>
                </a:cubicBezTo>
                <a:cubicBezTo>
                  <a:pt x="6088311" y="3867051"/>
                  <a:pt x="6099473" y="3872012"/>
                  <a:pt x="6109394" y="3876973"/>
                </a:cubicBezTo>
                <a:cubicBezTo>
                  <a:pt x="6114356" y="3876973"/>
                  <a:pt x="6121797" y="3880694"/>
                  <a:pt x="6131719" y="3888135"/>
                </a:cubicBezTo>
                <a:cubicBezTo>
                  <a:pt x="6141640" y="3895577"/>
                  <a:pt x="6146601" y="3899297"/>
                  <a:pt x="6146601" y="3899297"/>
                </a:cubicBezTo>
                <a:cubicBezTo>
                  <a:pt x="6151563" y="3899297"/>
                  <a:pt x="6154043" y="3899297"/>
                  <a:pt x="6154043" y="3899297"/>
                </a:cubicBezTo>
                <a:cubicBezTo>
                  <a:pt x="6154043" y="3899297"/>
                  <a:pt x="6154043" y="3901778"/>
                  <a:pt x="6154043" y="3906739"/>
                </a:cubicBezTo>
                <a:cubicBezTo>
                  <a:pt x="6159004" y="3911700"/>
                  <a:pt x="6163964" y="3916661"/>
                  <a:pt x="6168926" y="3921622"/>
                </a:cubicBezTo>
                <a:cubicBezTo>
                  <a:pt x="6178847" y="3926582"/>
                  <a:pt x="6188770" y="3931544"/>
                  <a:pt x="6198691" y="3936504"/>
                </a:cubicBezTo>
                <a:cubicBezTo>
                  <a:pt x="6203653" y="3941465"/>
                  <a:pt x="6207373" y="3945186"/>
                  <a:pt x="6209853" y="3947666"/>
                </a:cubicBezTo>
                <a:cubicBezTo>
                  <a:pt x="6212333" y="3950147"/>
                  <a:pt x="6214815" y="3951387"/>
                  <a:pt x="6217295" y="3951387"/>
                </a:cubicBezTo>
                <a:cubicBezTo>
                  <a:pt x="6219775" y="3951387"/>
                  <a:pt x="6222256" y="3952627"/>
                  <a:pt x="6224736" y="3955108"/>
                </a:cubicBezTo>
                <a:cubicBezTo>
                  <a:pt x="6227216" y="3957589"/>
                  <a:pt x="6230937" y="3958829"/>
                  <a:pt x="6235898" y="3958829"/>
                </a:cubicBezTo>
                <a:cubicBezTo>
                  <a:pt x="6250781" y="3968751"/>
                  <a:pt x="6263184" y="3973711"/>
                  <a:pt x="6273105" y="3973711"/>
                </a:cubicBezTo>
                <a:lnTo>
                  <a:pt x="6280547" y="3981153"/>
                </a:lnTo>
                <a:cubicBezTo>
                  <a:pt x="6280547" y="3986114"/>
                  <a:pt x="6284267" y="3991075"/>
                  <a:pt x="6291709" y="3996036"/>
                </a:cubicBezTo>
                <a:cubicBezTo>
                  <a:pt x="6299150" y="4000996"/>
                  <a:pt x="6305351" y="4003477"/>
                  <a:pt x="6310312" y="4003477"/>
                </a:cubicBezTo>
                <a:cubicBezTo>
                  <a:pt x="6320234" y="4008438"/>
                  <a:pt x="6325195" y="4012158"/>
                  <a:pt x="6325195" y="4014639"/>
                </a:cubicBezTo>
                <a:cubicBezTo>
                  <a:pt x="6325195" y="4017120"/>
                  <a:pt x="6322715" y="4018360"/>
                  <a:pt x="6317754" y="4018360"/>
                </a:cubicBezTo>
                <a:lnTo>
                  <a:pt x="6310312" y="4018360"/>
                </a:lnTo>
                <a:cubicBezTo>
                  <a:pt x="6310312" y="4018360"/>
                  <a:pt x="6312792" y="4020841"/>
                  <a:pt x="6317754" y="4025801"/>
                </a:cubicBezTo>
                <a:cubicBezTo>
                  <a:pt x="6322715" y="4030762"/>
                  <a:pt x="6330156" y="4035723"/>
                  <a:pt x="6340078" y="4040684"/>
                </a:cubicBezTo>
                <a:lnTo>
                  <a:pt x="6384726" y="4070450"/>
                </a:lnTo>
                <a:cubicBezTo>
                  <a:pt x="6394648" y="4075410"/>
                  <a:pt x="6402089" y="4080372"/>
                  <a:pt x="6407051" y="4085333"/>
                </a:cubicBezTo>
                <a:cubicBezTo>
                  <a:pt x="6407051" y="4085333"/>
                  <a:pt x="6408291" y="4086573"/>
                  <a:pt x="6410771" y="4089053"/>
                </a:cubicBezTo>
                <a:cubicBezTo>
                  <a:pt x="6413251" y="4091534"/>
                  <a:pt x="6414492" y="4095255"/>
                  <a:pt x="6414492" y="4100215"/>
                </a:cubicBezTo>
                <a:lnTo>
                  <a:pt x="6392168" y="4107657"/>
                </a:lnTo>
                <a:cubicBezTo>
                  <a:pt x="6392168" y="4112617"/>
                  <a:pt x="6389688" y="4112617"/>
                  <a:pt x="6384726" y="4107657"/>
                </a:cubicBezTo>
                <a:cubicBezTo>
                  <a:pt x="6379765" y="4102696"/>
                  <a:pt x="6377285" y="4098975"/>
                  <a:pt x="6377285" y="4096495"/>
                </a:cubicBezTo>
                <a:cubicBezTo>
                  <a:pt x="6377285" y="4094014"/>
                  <a:pt x="6376044" y="4090293"/>
                  <a:pt x="6373564" y="4085333"/>
                </a:cubicBezTo>
                <a:cubicBezTo>
                  <a:pt x="6371084" y="4080372"/>
                  <a:pt x="6368603" y="4077891"/>
                  <a:pt x="6366123" y="4077891"/>
                </a:cubicBezTo>
                <a:cubicBezTo>
                  <a:pt x="6363643" y="4077891"/>
                  <a:pt x="6362402" y="4080372"/>
                  <a:pt x="6362402" y="4085333"/>
                </a:cubicBezTo>
                <a:lnTo>
                  <a:pt x="6354961" y="4092774"/>
                </a:lnTo>
                <a:lnTo>
                  <a:pt x="6347519" y="4085333"/>
                </a:lnTo>
                <a:cubicBezTo>
                  <a:pt x="6362402" y="4080372"/>
                  <a:pt x="6362402" y="4072930"/>
                  <a:pt x="6347519" y="4063008"/>
                </a:cubicBezTo>
                <a:cubicBezTo>
                  <a:pt x="6342558" y="4063008"/>
                  <a:pt x="6335117" y="4058048"/>
                  <a:pt x="6325195" y="4048125"/>
                </a:cubicBezTo>
                <a:lnTo>
                  <a:pt x="6317754" y="4048125"/>
                </a:lnTo>
                <a:lnTo>
                  <a:pt x="6310312" y="4055567"/>
                </a:lnTo>
                <a:lnTo>
                  <a:pt x="6295429" y="4040684"/>
                </a:lnTo>
                <a:cubicBezTo>
                  <a:pt x="6280547" y="4030762"/>
                  <a:pt x="6271865" y="4025801"/>
                  <a:pt x="6269385" y="4025801"/>
                </a:cubicBezTo>
                <a:cubicBezTo>
                  <a:pt x="6266904" y="4025801"/>
                  <a:pt x="6265664" y="4024561"/>
                  <a:pt x="6265664" y="4022081"/>
                </a:cubicBezTo>
                <a:cubicBezTo>
                  <a:pt x="6265664" y="4019600"/>
                  <a:pt x="6261943" y="4017120"/>
                  <a:pt x="6254502" y="4014639"/>
                </a:cubicBezTo>
                <a:cubicBezTo>
                  <a:pt x="6247060" y="4012158"/>
                  <a:pt x="6243340" y="4008438"/>
                  <a:pt x="6243340" y="4003477"/>
                </a:cubicBezTo>
                <a:cubicBezTo>
                  <a:pt x="6243340" y="3998516"/>
                  <a:pt x="6235898" y="3996036"/>
                  <a:pt x="6221015" y="3996036"/>
                </a:cubicBezTo>
                <a:cubicBezTo>
                  <a:pt x="6216054" y="3996036"/>
                  <a:pt x="6213574" y="3993555"/>
                  <a:pt x="6213574" y="3988594"/>
                </a:cubicBezTo>
                <a:cubicBezTo>
                  <a:pt x="6213574" y="3983633"/>
                  <a:pt x="6208613" y="3978672"/>
                  <a:pt x="6198691" y="3973711"/>
                </a:cubicBezTo>
                <a:cubicBezTo>
                  <a:pt x="6193730" y="3973711"/>
                  <a:pt x="6188770" y="3973711"/>
                  <a:pt x="6183808" y="3973711"/>
                </a:cubicBezTo>
                <a:cubicBezTo>
                  <a:pt x="6178847" y="3973711"/>
                  <a:pt x="6176367" y="3973711"/>
                  <a:pt x="6176367" y="3973711"/>
                </a:cubicBezTo>
                <a:cubicBezTo>
                  <a:pt x="6171406" y="3978672"/>
                  <a:pt x="6168926" y="3982393"/>
                  <a:pt x="6168926" y="3984874"/>
                </a:cubicBezTo>
                <a:cubicBezTo>
                  <a:pt x="6168926" y="3987354"/>
                  <a:pt x="6171406" y="3991075"/>
                  <a:pt x="6176367" y="3996036"/>
                </a:cubicBezTo>
                <a:lnTo>
                  <a:pt x="6176367" y="4003477"/>
                </a:lnTo>
                <a:cubicBezTo>
                  <a:pt x="6176367" y="4003477"/>
                  <a:pt x="6175126" y="4002237"/>
                  <a:pt x="6172646" y="3999756"/>
                </a:cubicBezTo>
                <a:cubicBezTo>
                  <a:pt x="6170166" y="3997276"/>
                  <a:pt x="6166445" y="3996036"/>
                  <a:pt x="6161484" y="3996036"/>
                </a:cubicBezTo>
                <a:lnTo>
                  <a:pt x="6154043" y="3966270"/>
                </a:lnTo>
                <a:cubicBezTo>
                  <a:pt x="6154043" y="3956348"/>
                  <a:pt x="6150322" y="3951387"/>
                  <a:pt x="6142881" y="3951387"/>
                </a:cubicBezTo>
                <a:cubicBezTo>
                  <a:pt x="6135439" y="3951387"/>
                  <a:pt x="6134199" y="3953868"/>
                  <a:pt x="6139160" y="3958829"/>
                </a:cubicBezTo>
                <a:lnTo>
                  <a:pt x="6124277" y="3958829"/>
                </a:lnTo>
                <a:cubicBezTo>
                  <a:pt x="6114356" y="3953868"/>
                  <a:pt x="6109394" y="3951387"/>
                  <a:pt x="6109394" y="3951387"/>
                </a:cubicBezTo>
                <a:cubicBezTo>
                  <a:pt x="6109394" y="3956348"/>
                  <a:pt x="6110635" y="3960069"/>
                  <a:pt x="6113115" y="3962549"/>
                </a:cubicBezTo>
                <a:cubicBezTo>
                  <a:pt x="6115595" y="3965030"/>
                  <a:pt x="6119316" y="3966270"/>
                  <a:pt x="6124277" y="3966270"/>
                </a:cubicBezTo>
                <a:cubicBezTo>
                  <a:pt x="6129238" y="3966270"/>
                  <a:pt x="6132959" y="3968751"/>
                  <a:pt x="6135439" y="3973711"/>
                </a:cubicBezTo>
                <a:cubicBezTo>
                  <a:pt x="6137919" y="3978672"/>
                  <a:pt x="6139160" y="3981153"/>
                  <a:pt x="6139160" y="3981153"/>
                </a:cubicBezTo>
                <a:cubicBezTo>
                  <a:pt x="6139160" y="3986114"/>
                  <a:pt x="6142881" y="3991075"/>
                  <a:pt x="6150322" y="3996036"/>
                </a:cubicBezTo>
                <a:cubicBezTo>
                  <a:pt x="6157763" y="4000996"/>
                  <a:pt x="6161484" y="4003477"/>
                  <a:pt x="6161484" y="4003477"/>
                </a:cubicBezTo>
                <a:cubicBezTo>
                  <a:pt x="6176367" y="4018360"/>
                  <a:pt x="6191250" y="4030762"/>
                  <a:pt x="6206133" y="4040684"/>
                </a:cubicBezTo>
                <a:cubicBezTo>
                  <a:pt x="6211094" y="4040684"/>
                  <a:pt x="6216054" y="4040684"/>
                  <a:pt x="6221015" y="4040684"/>
                </a:cubicBezTo>
                <a:cubicBezTo>
                  <a:pt x="6225977" y="4040684"/>
                  <a:pt x="6228457" y="4045645"/>
                  <a:pt x="6228457" y="4055567"/>
                </a:cubicBezTo>
                <a:cubicBezTo>
                  <a:pt x="6228457" y="4060528"/>
                  <a:pt x="6229697" y="4064248"/>
                  <a:pt x="6232178" y="4066729"/>
                </a:cubicBezTo>
                <a:cubicBezTo>
                  <a:pt x="6234658" y="4069210"/>
                  <a:pt x="6239619" y="4072930"/>
                  <a:pt x="6247060" y="4077891"/>
                </a:cubicBezTo>
                <a:cubicBezTo>
                  <a:pt x="6254502" y="4082852"/>
                  <a:pt x="6265664" y="4090293"/>
                  <a:pt x="6280547" y="4100215"/>
                </a:cubicBezTo>
                <a:cubicBezTo>
                  <a:pt x="6295429" y="4110137"/>
                  <a:pt x="6304112" y="4116338"/>
                  <a:pt x="6306592" y="4118819"/>
                </a:cubicBezTo>
                <a:cubicBezTo>
                  <a:pt x="6309072" y="4121299"/>
                  <a:pt x="6315274" y="4122540"/>
                  <a:pt x="6325195" y="4122540"/>
                </a:cubicBezTo>
                <a:cubicBezTo>
                  <a:pt x="6340078" y="4132462"/>
                  <a:pt x="6342558" y="4139903"/>
                  <a:pt x="6332637" y="4144864"/>
                </a:cubicBezTo>
                <a:lnTo>
                  <a:pt x="6354961" y="4159747"/>
                </a:lnTo>
                <a:cubicBezTo>
                  <a:pt x="6364882" y="4159747"/>
                  <a:pt x="6369844" y="4164707"/>
                  <a:pt x="6369844" y="4174629"/>
                </a:cubicBezTo>
                <a:lnTo>
                  <a:pt x="6377285" y="4182071"/>
                </a:lnTo>
                <a:cubicBezTo>
                  <a:pt x="6387206" y="4182071"/>
                  <a:pt x="6394648" y="4184551"/>
                  <a:pt x="6399609" y="4189512"/>
                </a:cubicBezTo>
                <a:cubicBezTo>
                  <a:pt x="6404570" y="4194473"/>
                  <a:pt x="6407051" y="4196954"/>
                  <a:pt x="6407051" y="4196954"/>
                </a:cubicBezTo>
                <a:cubicBezTo>
                  <a:pt x="6407051" y="4196954"/>
                  <a:pt x="6404570" y="4196954"/>
                  <a:pt x="6399609" y="4196954"/>
                </a:cubicBezTo>
                <a:cubicBezTo>
                  <a:pt x="6379765" y="4196954"/>
                  <a:pt x="6382246" y="4204395"/>
                  <a:pt x="6407051" y="4219278"/>
                </a:cubicBezTo>
                <a:cubicBezTo>
                  <a:pt x="6431855" y="4234161"/>
                  <a:pt x="6445498" y="4242842"/>
                  <a:pt x="6447978" y="4245323"/>
                </a:cubicBezTo>
                <a:cubicBezTo>
                  <a:pt x="6450458" y="4247803"/>
                  <a:pt x="6451699" y="4251524"/>
                  <a:pt x="6451699" y="4256485"/>
                </a:cubicBezTo>
                <a:lnTo>
                  <a:pt x="6459140" y="4271368"/>
                </a:lnTo>
                <a:cubicBezTo>
                  <a:pt x="6469062" y="4281290"/>
                  <a:pt x="6475264" y="4285010"/>
                  <a:pt x="6477744" y="4282530"/>
                </a:cubicBezTo>
                <a:cubicBezTo>
                  <a:pt x="6480224" y="4280049"/>
                  <a:pt x="6482705" y="4280049"/>
                  <a:pt x="6485185" y="4282530"/>
                </a:cubicBezTo>
                <a:cubicBezTo>
                  <a:pt x="6487665" y="4285010"/>
                  <a:pt x="6488906" y="4288731"/>
                  <a:pt x="6488906" y="4293692"/>
                </a:cubicBezTo>
                <a:cubicBezTo>
                  <a:pt x="6488906" y="4298653"/>
                  <a:pt x="6493867" y="4303614"/>
                  <a:pt x="6503789" y="4308575"/>
                </a:cubicBezTo>
                <a:lnTo>
                  <a:pt x="6511230" y="4316016"/>
                </a:lnTo>
                <a:cubicBezTo>
                  <a:pt x="6516192" y="4320977"/>
                  <a:pt x="6523633" y="4325938"/>
                  <a:pt x="6533554" y="4330899"/>
                </a:cubicBezTo>
                <a:cubicBezTo>
                  <a:pt x="6543476" y="4335860"/>
                  <a:pt x="6550917" y="4340821"/>
                  <a:pt x="6555878" y="4345782"/>
                </a:cubicBezTo>
                <a:cubicBezTo>
                  <a:pt x="6555878" y="4350742"/>
                  <a:pt x="6557119" y="4354464"/>
                  <a:pt x="6559599" y="4356944"/>
                </a:cubicBezTo>
                <a:cubicBezTo>
                  <a:pt x="6562079" y="4359424"/>
                  <a:pt x="6565800" y="4360665"/>
                  <a:pt x="6570762" y="4360665"/>
                </a:cubicBezTo>
                <a:cubicBezTo>
                  <a:pt x="6575722" y="4365626"/>
                  <a:pt x="6579444" y="4371827"/>
                  <a:pt x="6581924" y="4379268"/>
                </a:cubicBezTo>
                <a:cubicBezTo>
                  <a:pt x="6584404" y="4386709"/>
                  <a:pt x="6595566" y="4395391"/>
                  <a:pt x="6615410" y="4405313"/>
                </a:cubicBezTo>
                <a:lnTo>
                  <a:pt x="6637734" y="4435079"/>
                </a:lnTo>
                <a:cubicBezTo>
                  <a:pt x="6637734" y="4435079"/>
                  <a:pt x="6636494" y="4433839"/>
                  <a:pt x="6634013" y="4431358"/>
                </a:cubicBezTo>
                <a:cubicBezTo>
                  <a:pt x="6631533" y="4428878"/>
                  <a:pt x="6627812" y="4425157"/>
                  <a:pt x="6622851" y="4420196"/>
                </a:cubicBezTo>
                <a:lnTo>
                  <a:pt x="6585644" y="4412754"/>
                </a:lnTo>
                <a:cubicBezTo>
                  <a:pt x="6585644" y="4412754"/>
                  <a:pt x="6583164" y="4412754"/>
                  <a:pt x="6578202" y="4412754"/>
                </a:cubicBezTo>
                <a:cubicBezTo>
                  <a:pt x="6573242" y="4412754"/>
                  <a:pt x="6568281" y="4410274"/>
                  <a:pt x="6563320" y="4405313"/>
                </a:cubicBezTo>
                <a:lnTo>
                  <a:pt x="6526113" y="4375547"/>
                </a:lnTo>
                <a:lnTo>
                  <a:pt x="6540996" y="4382989"/>
                </a:lnTo>
                <a:cubicBezTo>
                  <a:pt x="6565800" y="4397872"/>
                  <a:pt x="6580683" y="4405313"/>
                  <a:pt x="6585644" y="4405313"/>
                </a:cubicBezTo>
                <a:cubicBezTo>
                  <a:pt x="6585644" y="4400352"/>
                  <a:pt x="6581924" y="4394151"/>
                  <a:pt x="6574482" y="4386709"/>
                </a:cubicBezTo>
                <a:cubicBezTo>
                  <a:pt x="6567040" y="4379268"/>
                  <a:pt x="6558358" y="4370587"/>
                  <a:pt x="6548437" y="4360665"/>
                </a:cubicBezTo>
                <a:cubicBezTo>
                  <a:pt x="6538516" y="4350742"/>
                  <a:pt x="6528593" y="4343301"/>
                  <a:pt x="6518672" y="4338340"/>
                </a:cubicBezTo>
                <a:lnTo>
                  <a:pt x="6503789" y="4323458"/>
                </a:lnTo>
                <a:cubicBezTo>
                  <a:pt x="6503789" y="4318497"/>
                  <a:pt x="6502548" y="4316016"/>
                  <a:pt x="6500068" y="4316016"/>
                </a:cubicBezTo>
                <a:cubicBezTo>
                  <a:pt x="6497588" y="4316016"/>
                  <a:pt x="6491386" y="4313535"/>
                  <a:pt x="6481465" y="4308575"/>
                </a:cubicBezTo>
                <a:cubicBezTo>
                  <a:pt x="6466582" y="4303614"/>
                  <a:pt x="6451699" y="4296173"/>
                  <a:pt x="6436816" y="4286250"/>
                </a:cubicBezTo>
                <a:cubicBezTo>
                  <a:pt x="6431855" y="4281290"/>
                  <a:pt x="6426895" y="4277569"/>
                  <a:pt x="6421933" y="4275088"/>
                </a:cubicBezTo>
                <a:cubicBezTo>
                  <a:pt x="6416972" y="4272608"/>
                  <a:pt x="6414492" y="4271368"/>
                  <a:pt x="6414492" y="4271368"/>
                </a:cubicBezTo>
                <a:lnTo>
                  <a:pt x="6414492" y="4263926"/>
                </a:lnTo>
                <a:cubicBezTo>
                  <a:pt x="6419453" y="4258966"/>
                  <a:pt x="6419453" y="4256485"/>
                  <a:pt x="6414492" y="4256485"/>
                </a:cubicBezTo>
                <a:cubicBezTo>
                  <a:pt x="6414492" y="4256485"/>
                  <a:pt x="6413251" y="4255245"/>
                  <a:pt x="6410771" y="4252764"/>
                </a:cubicBezTo>
                <a:cubicBezTo>
                  <a:pt x="6408291" y="4250283"/>
                  <a:pt x="6404570" y="4246563"/>
                  <a:pt x="6399609" y="4241602"/>
                </a:cubicBezTo>
                <a:cubicBezTo>
                  <a:pt x="6394648" y="4236641"/>
                  <a:pt x="6389688" y="4234161"/>
                  <a:pt x="6384726" y="4234161"/>
                </a:cubicBezTo>
                <a:cubicBezTo>
                  <a:pt x="6379765" y="4229200"/>
                  <a:pt x="6376044" y="4226719"/>
                  <a:pt x="6373564" y="4226719"/>
                </a:cubicBezTo>
                <a:cubicBezTo>
                  <a:pt x="6371084" y="4226719"/>
                  <a:pt x="6369844" y="4224239"/>
                  <a:pt x="6369844" y="4219278"/>
                </a:cubicBezTo>
                <a:cubicBezTo>
                  <a:pt x="6369844" y="4219278"/>
                  <a:pt x="6367363" y="4214317"/>
                  <a:pt x="6362402" y="4204395"/>
                </a:cubicBezTo>
                <a:lnTo>
                  <a:pt x="6354961" y="4196954"/>
                </a:lnTo>
                <a:lnTo>
                  <a:pt x="6347519" y="4204395"/>
                </a:lnTo>
                <a:cubicBezTo>
                  <a:pt x="6337598" y="4209356"/>
                  <a:pt x="6327675" y="4206876"/>
                  <a:pt x="6317754" y="4196954"/>
                </a:cubicBezTo>
                <a:cubicBezTo>
                  <a:pt x="6317754" y="4191993"/>
                  <a:pt x="6315274" y="4189512"/>
                  <a:pt x="6310312" y="4189512"/>
                </a:cubicBezTo>
                <a:cubicBezTo>
                  <a:pt x="6310312" y="4189512"/>
                  <a:pt x="6307832" y="4189512"/>
                  <a:pt x="6302871" y="4189512"/>
                </a:cubicBezTo>
                <a:cubicBezTo>
                  <a:pt x="6307832" y="4184551"/>
                  <a:pt x="6312792" y="4182071"/>
                  <a:pt x="6317754" y="4182071"/>
                </a:cubicBezTo>
                <a:cubicBezTo>
                  <a:pt x="6322715" y="4182071"/>
                  <a:pt x="6325195" y="4179590"/>
                  <a:pt x="6325195" y="4174629"/>
                </a:cubicBezTo>
                <a:cubicBezTo>
                  <a:pt x="6320234" y="4169669"/>
                  <a:pt x="6312792" y="4167188"/>
                  <a:pt x="6302871" y="4167188"/>
                </a:cubicBezTo>
                <a:cubicBezTo>
                  <a:pt x="6297910" y="4167188"/>
                  <a:pt x="6295429" y="4164707"/>
                  <a:pt x="6295429" y="4159747"/>
                </a:cubicBezTo>
                <a:cubicBezTo>
                  <a:pt x="6295429" y="4154786"/>
                  <a:pt x="6294189" y="4152305"/>
                  <a:pt x="6291709" y="4152305"/>
                </a:cubicBezTo>
                <a:cubicBezTo>
                  <a:pt x="6289229" y="4152305"/>
                  <a:pt x="6285508" y="4152305"/>
                  <a:pt x="6280547" y="4152305"/>
                </a:cubicBezTo>
                <a:lnTo>
                  <a:pt x="6258222" y="4152305"/>
                </a:lnTo>
                <a:cubicBezTo>
                  <a:pt x="6258222" y="4142383"/>
                  <a:pt x="6255742" y="4137422"/>
                  <a:pt x="6250781" y="4137422"/>
                </a:cubicBezTo>
                <a:lnTo>
                  <a:pt x="6221015" y="4115098"/>
                </a:lnTo>
                <a:cubicBezTo>
                  <a:pt x="6191250" y="4095255"/>
                  <a:pt x="6171406" y="4087813"/>
                  <a:pt x="6161484" y="4092774"/>
                </a:cubicBezTo>
                <a:lnTo>
                  <a:pt x="6168926" y="4100215"/>
                </a:lnTo>
                <a:cubicBezTo>
                  <a:pt x="6163964" y="4100215"/>
                  <a:pt x="6154043" y="4096495"/>
                  <a:pt x="6139160" y="4089053"/>
                </a:cubicBezTo>
                <a:cubicBezTo>
                  <a:pt x="6124277" y="4081612"/>
                  <a:pt x="6116836" y="4077891"/>
                  <a:pt x="6116836" y="4077891"/>
                </a:cubicBezTo>
                <a:lnTo>
                  <a:pt x="6116836" y="4070450"/>
                </a:lnTo>
                <a:cubicBezTo>
                  <a:pt x="6111874" y="4070450"/>
                  <a:pt x="6106914" y="4066729"/>
                  <a:pt x="6101953" y="4059288"/>
                </a:cubicBezTo>
                <a:cubicBezTo>
                  <a:pt x="6096992" y="4051846"/>
                  <a:pt x="6092031" y="4048125"/>
                  <a:pt x="6087070" y="4048125"/>
                </a:cubicBezTo>
                <a:cubicBezTo>
                  <a:pt x="6082109" y="4048125"/>
                  <a:pt x="6077149" y="4048125"/>
                  <a:pt x="6072187" y="4048125"/>
                </a:cubicBezTo>
                <a:lnTo>
                  <a:pt x="6064746" y="4040684"/>
                </a:lnTo>
                <a:lnTo>
                  <a:pt x="6064746" y="4033243"/>
                </a:lnTo>
                <a:cubicBezTo>
                  <a:pt x="6064746" y="4028282"/>
                  <a:pt x="6062266" y="4025801"/>
                  <a:pt x="6057304" y="4025801"/>
                </a:cubicBezTo>
                <a:cubicBezTo>
                  <a:pt x="6057304" y="4025801"/>
                  <a:pt x="6056064" y="4024561"/>
                  <a:pt x="6053584" y="4022081"/>
                </a:cubicBezTo>
                <a:cubicBezTo>
                  <a:pt x="6051104" y="4019600"/>
                  <a:pt x="6047383" y="4018360"/>
                  <a:pt x="6042422" y="4018360"/>
                </a:cubicBezTo>
                <a:cubicBezTo>
                  <a:pt x="6032500" y="4008438"/>
                  <a:pt x="6025059" y="4003477"/>
                  <a:pt x="6020097" y="4003477"/>
                </a:cubicBezTo>
                <a:cubicBezTo>
                  <a:pt x="6015136" y="4003477"/>
                  <a:pt x="6011415" y="4000996"/>
                  <a:pt x="6008935" y="3996036"/>
                </a:cubicBezTo>
                <a:cubicBezTo>
                  <a:pt x="6006455" y="3991075"/>
                  <a:pt x="6001494" y="3987354"/>
                  <a:pt x="5994053" y="3984874"/>
                </a:cubicBezTo>
                <a:cubicBezTo>
                  <a:pt x="5986611" y="3982393"/>
                  <a:pt x="5984131" y="3978672"/>
                  <a:pt x="5986611" y="3973711"/>
                </a:cubicBezTo>
                <a:cubicBezTo>
                  <a:pt x="5989091" y="3968751"/>
                  <a:pt x="5990332" y="3966270"/>
                  <a:pt x="5990332" y="3966270"/>
                </a:cubicBezTo>
                <a:lnTo>
                  <a:pt x="5982890" y="3966270"/>
                </a:lnTo>
                <a:cubicBezTo>
                  <a:pt x="5982890" y="3971231"/>
                  <a:pt x="5980410" y="3969991"/>
                  <a:pt x="5975449" y="3962549"/>
                </a:cubicBezTo>
                <a:cubicBezTo>
                  <a:pt x="5970488" y="3955108"/>
                  <a:pt x="5965528" y="3953868"/>
                  <a:pt x="5960566" y="3958829"/>
                </a:cubicBezTo>
                <a:cubicBezTo>
                  <a:pt x="5960566" y="3973711"/>
                  <a:pt x="5965528" y="3986114"/>
                  <a:pt x="5975449" y="3996036"/>
                </a:cubicBezTo>
                <a:lnTo>
                  <a:pt x="5982890" y="4010918"/>
                </a:lnTo>
                <a:lnTo>
                  <a:pt x="5975449" y="4010918"/>
                </a:lnTo>
                <a:cubicBezTo>
                  <a:pt x="5965528" y="4015879"/>
                  <a:pt x="5959326" y="4019600"/>
                  <a:pt x="5956846" y="4022081"/>
                </a:cubicBezTo>
                <a:cubicBezTo>
                  <a:pt x="5954365" y="4024561"/>
                  <a:pt x="5953125" y="4023321"/>
                  <a:pt x="5953125" y="4018360"/>
                </a:cubicBezTo>
                <a:cubicBezTo>
                  <a:pt x="5953125" y="4003477"/>
                  <a:pt x="5948163" y="3998516"/>
                  <a:pt x="5938242" y="4003477"/>
                </a:cubicBezTo>
                <a:cubicBezTo>
                  <a:pt x="5933281" y="4003477"/>
                  <a:pt x="5933281" y="4010918"/>
                  <a:pt x="5938242" y="4025801"/>
                </a:cubicBezTo>
                <a:lnTo>
                  <a:pt x="5923359" y="4033243"/>
                </a:lnTo>
                <a:cubicBezTo>
                  <a:pt x="5918398" y="4028282"/>
                  <a:pt x="5913438" y="4025801"/>
                  <a:pt x="5908476" y="4025801"/>
                </a:cubicBezTo>
                <a:cubicBezTo>
                  <a:pt x="5903515" y="4025801"/>
                  <a:pt x="5901035" y="4030762"/>
                  <a:pt x="5901035" y="4040684"/>
                </a:cubicBezTo>
                <a:cubicBezTo>
                  <a:pt x="5901035" y="4045645"/>
                  <a:pt x="5903515" y="4049366"/>
                  <a:pt x="5908476" y="4051846"/>
                </a:cubicBezTo>
                <a:cubicBezTo>
                  <a:pt x="5913438" y="4054327"/>
                  <a:pt x="5918398" y="4053086"/>
                  <a:pt x="5923359" y="4048125"/>
                </a:cubicBezTo>
                <a:lnTo>
                  <a:pt x="5930801" y="4048125"/>
                </a:lnTo>
                <a:cubicBezTo>
                  <a:pt x="5930801" y="4048125"/>
                  <a:pt x="5938242" y="4048125"/>
                  <a:pt x="5953125" y="4048125"/>
                </a:cubicBezTo>
                <a:lnTo>
                  <a:pt x="5990332" y="4063008"/>
                </a:lnTo>
                <a:lnTo>
                  <a:pt x="5982890" y="4063008"/>
                </a:lnTo>
                <a:lnTo>
                  <a:pt x="5990332" y="4070450"/>
                </a:lnTo>
                <a:cubicBezTo>
                  <a:pt x="6005215" y="4070450"/>
                  <a:pt x="6012656" y="4070450"/>
                  <a:pt x="6012656" y="4070450"/>
                </a:cubicBezTo>
                <a:lnTo>
                  <a:pt x="6027539" y="4077891"/>
                </a:lnTo>
                <a:cubicBezTo>
                  <a:pt x="6027539" y="4082852"/>
                  <a:pt x="6030019" y="4085333"/>
                  <a:pt x="6034980" y="4085333"/>
                </a:cubicBezTo>
                <a:lnTo>
                  <a:pt x="6057304" y="4100215"/>
                </a:lnTo>
                <a:cubicBezTo>
                  <a:pt x="6062266" y="4105176"/>
                  <a:pt x="6068467" y="4110137"/>
                  <a:pt x="6075908" y="4115098"/>
                </a:cubicBezTo>
                <a:cubicBezTo>
                  <a:pt x="6083349" y="4120059"/>
                  <a:pt x="6089550" y="4122540"/>
                  <a:pt x="6094512" y="4122540"/>
                </a:cubicBezTo>
                <a:cubicBezTo>
                  <a:pt x="6094512" y="4122540"/>
                  <a:pt x="6106914" y="4129981"/>
                  <a:pt x="6131719" y="4144864"/>
                </a:cubicBezTo>
                <a:cubicBezTo>
                  <a:pt x="6161484" y="4164707"/>
                  <a:pt x="6166445" y="4172149"/>
                  <a:pt x="6146601" y="4167188"/>
                </a:cubicBezTo>
                <a:cubicBezTo>
                  <a:pt x="6141640" y="4167188"/>
                  <a:pt x="6139160" y="4167188"/>
                  <a:pt x="6139160" y="4167188"/>
                </a:cubicBezTo>
                <a:cubicBezTo>
                  <a:pt x="6139160" y="4167188"/>
                  <a:pt x="6139160" y="4164707"/>
                  <a:pt x="6139160" y="4159747"/>
                </a:cubicBezTo>
                <a:cubicBezTo>
                  <a:pt x="6139160" y="4154786"/>
                  <a:pt x="6134199" y="4149825"/>
                  <a:pt x="6124277" y="4144864"/>
                </a:cubicBezTo>
                <a:lnTo>
                  <a:pt x="6101953" y="4144864"/>
                </a:lnTo>
                <a:cubicBezTo>
                  <a:pt x="6106914" y="4149825"/>
                  <a:pt x="6109394" y="4152305"/>
                  <a:pt x="6109394" y="4152305"/>
                </a:cubicBezTo>
                <a:cubicBezTo>
                  <a:pt x="6114356" y="4152305"/>
                  <a:pt x="6116836" y="4153545"/>
                  <a:pt x="6116836" y="4156026"/>
                </a:cubicBezTo>
                <a:cubicBezTo>
                  <a:pt x="6116836" y="4158507"/>
                  <a:pt x="6121797" y="4162227"/>
                  <a:pt x="6131719" y="4167188"/>
                </a:cubicBezTo>
                <a:lnTo>
                  <a:pt x="6131719" y="4182071"/>
                </a:lnTo>
                <a:lnTo>
                  <a:pt x="6146601" y="4196954"/>
                </a:lnTo>
                <a:cubicBezTo>
                  <a:pt x="6151563" y="4201914"/>
                  <a:pt x="6156523" y="4205635"/>
                  <a:pt x="6161484" y="4208116"/>
                </a:cubicBezTo>
                <a:cubicBezTo>
                  <a:pt x="6166445" y="4210596"/>
                  <a:pt x="6168926" y="4211836"/>
                  <a:pt x="6168926" y="4211836"/>
                </a:cubicBezTo>
                <a:cubicBezTo>
                  <a:pt x="6168926" y="4211836"/>
                  <a:pt x="6178847" y="4218038"/>
                  <a:pt x="6198691" y="4230440"/>
                </a:cubicBezTo>
                <a:cubicBezTo>
                  <a:pt x="6218535" y="4242842"/>
                  <a:pt x="6229697" y="4249043"/>
                  <a:pt x="6232178" y="4249043"/>
                </a:cubicBezTo>
                <a:cubicBezTo>
                  <a:pt x="6234658" y="4249043"/>
                  <a:pt x="6238378" y="4251524"/>
                  <a:pt x="6243340" y="4256485"/>
                </a:cubicBezTo>
                <a:lnTo>
                  <a:pt x="6273105" y="4278809"/>
                </a:lnTo>
                <a:lnTo>
                  <a:pt x="6287988" y="4286250"/>
                </a:lnTo>
                <a:lnTo>
                  <a:pt x="6280547" y="4301133"/>
                </a:lnTo>
                <a:cubicBezTo>
                  <a:pt x="6290468" y="4301133"/>
                  <a:pt x="6295429" y="4306094"/>
                  <a:pt x="6295429" y="4316016"/>
                </a:cubicBezTo>
                <a:cubicBezTo>
                  <a:pt x="6310312" y="4340821"/>
                  <a:pt x="6330156" y="4353223"/>
                  <a:pt x="6354961" y="4353223"/>
                </a:cubicBezTo>
                <a:cubicBezTo>
                  <a:pt x="6359922" y="4353223"/>
                  <a:pt x="6367363" y="4358184"/>
                  <a:pt x="6377285" y="4368106"/>
                </a:cubicBezTo>
                <a:lnTo>
                  <a:pt x="6377285" y="4375547"/>
                </a:lnTo>
                <a:cubicBezTo>
                  <a:pt x="6372324" y="4370587"/>
                  <a:pt x="6364882" y="4368106"/>
                  <a:pt x="6354961" y="4368106"/>
                </a:cubicBezTo>
                <a:cubicBezTo>
                  <a:pt x="6349999" y="4373067"/>
                  <a:pt x="6346279" y="4374307"/>
                  <a:pt x="6343799" y="4371827"/>
                </a:cubicBezTo>
                <a:cubicBezTo>
                  <a:pt x="6341319" y="4369347"/>
                  <a:pt x="6340078" y="4368106"/>
                  <a:pt x="6340078" y="4368106"/>
                </a:cubicBezTo>
                <a:cubicBezTo>
                  <a:pt x="6340078" y="4363145"/>
                  <a:pt x="6337598" y="4358184"/>
                  <a:pt x="6332637" y="4353223"/>
                </a:cubicBezTo>
                <a:lnTo>
                  <a:pt x="6317754" y="4345782"/>
                </a:lnTo>
                <a:lnTo>
                  <a:pt x="6295429" y="4323458"/>
                </a:lnTo>
                <a:cubicBezTo>
                  <a:pt x="6290468" y="4318497"/>
                  <a:pt x="6285508" y="4314776"/>
                  <a:pt x="6280547" y="4312295"/>
                </a:cubicBezTo>
                <a:cubicBezTo>
                  <a:pt x="6275585" y="4309815"/>
                  <a:pt x="6270625" y="4306094"/>
                  <a:pt x="6265664" y="4301133"/>
                </a:cubicBezTo>
                <a:cubicBezTo>
                  <a:pt x="6265664" y="4296173"/>
                  <a:pt x="6260703" y="4291211"/>
                  <a:pt x="6250781" y="4286250"/>
                </a:cubicBezTo>
                <a:cubicBezTo>
                  <a:pt x="6240860" y="4281290"/>
                  <a:pt x="6233418" y="4276328"/>
                  <a:pt x="6228457" y="4271368"/>
                </a:cubicBezTo>
                <a:cubicBezTo>
                  <a:pt x="6223496" y="4261446"/>
                  <a:pt x="6216054" y="4258966"/>
                  <a:pt x="6206133" y="4263926"/>
                </a:cubicBezTo>
                <a:cubicBezTo>
                  <a:pt x="6201171" y="4263926"/>
                  <a:pt x="6198691" y="4263926"/>
                  <a:pt x="6198691" y="4263926"/>
                </a:cubicBezTo>
                <a:cubicBezTo>
                  <a:pt x="6198691" y="4263926"/>
                  <a:pt x="6198691" y="4261446"/>
                  <a:pt x="6198691" y="4256485"/>
                </a:cubicBezTo>
                <a:cubicBezTo>
                  <a:pt x="6198691" y="4256485"/>
                  <a:pt x="6193730" y="4254004"/>
                  <a:pt x="6183808" y="4249043"/>
                </a:cubicBezTo>
                <a:lnTo>
                  <a:pt x="6168926" y="4241602"/>
                </a:lnTo>
                <a:cubicBezTo>
                  <a:pt x="6168926" y="4241602"/>
                  <a:pt x="6166445" y="4241602"/>
                  <a:pt x="6161484" y="4241602"/>
                </a:cubicBezTo>
                <a:lnTo>
                  <a:pt x="6146601" y="4226719"/>
                </a:lnTo>
                <a:lnTo>
                  <a:pt x="6161484" y="4226719"/>
                </a:lnTo>
                <a:cubicBezTo>
                  <a:pt x="6166445" y="4226719"/>
                  <a:pt x="6168926" y="4226719"/>
                  <a:pt x="6168926" y="4226719"/>
                </a:cubicBezTo>
                <a:lnTo>
                  <a:pt x="6131719" y="4204395"/>
                </a:lnTo>
                <a:cubicBezTo>
                  <a:pt x="6121797" y="4204395"/>
                  <a:pt x="6113115" y="4203155"/>
                  <a:pt x="6105674" y="4200674"/>
                </a:cubicBezTo>
                <a:cubicBezTo>
                  <a:pt x="6098232" y="4198194"/>
                  <a:pt x="6094512" y="4194473"/>
                  <a:pt x="6094512" y="4189512"/>
                </a:cubicBezTo>
                <a:cubicBezTo>
                  <a:pt x="6094512" y="4179590"/>
                  <a:pt x="6077149" y="4164707"/>
                  <a:pt x="6042422" y="4144864"/>
                </a:cubicBezTo>
                <a:cubicBezTo>
                  <a:pt x="6032500" y="4139903"/>
                  <a:pt x="6025059" y="4137422"/>
                  <a:pt x="6020097" y="4137422"/>
                </a:cubicBezTo>
                <a:cubicBezTo>
                  <a:pt x="6015136" y="4137422"/>
                  <a:pt x="6010176" y="4139903"/>
                  <a:pt x="6005215" y="4144864"/>
                </a:cubicBezTo>
                <a:lnTo>
                  <a:pt x="5982890" y="4137422"/>
                </a:lnTo>
                <a:lnTo>
                  <a:pt x="5968008" y="4129981"/>
                </a:lnTo>
                <a:lnTo>
                  <a:pt x="5975449" y="4137422"/>
                </a:lnTo>
                <a:lnTo>
                  <a:pt x="5953125" y="4129981"/>
                </a:lnTo>
                <a:lnTo>
                  <a:pt x="5945683" y="4129981"/>
                </a:lnTo>
                <a:cubicBezTo>
                  <a:pt x="5945683" y="4134942"/>
                  <a:pt x="5948163" y="4137422"/>
                  <a:pt x="5953125" y="4137422"/>
                </a:cubicBezTo>
                <a:cubicBezTo>
                  <a:pt x="5958086" y="4137422"/>
                  <a:pt x="5960566" y="4138662"/>
                  <a:pt x="5960566" y="4141143"/>
                </a:cubicBezTo>
                <a:cubicBezTo>
                  <a:pt x="5960566" y="4143624"/>
                  <a:pt x="5963046" y="4147344"/>
                  <a:pt x="5968008" y="4152305"/>
                </a:cubicBezTo>
                <a:cubicBezTo>
                  <a:pt x="5972969" y="4152305"/>
                  <a:pt x="5975449" y="4153545"/>
                  <a:pt x="5975449" y="4156026"/>
                </a:cubicBezTo>
                <a:cubicBezTo>
                  <a:pt x="5975449" y="4158507"/>
                  <a:pt x="5975449" y="4162227"/>
                  <a:pt x="5975449" y="4167188"/>
                </a:cubicBezTo>
                <a:cubicBezTo>
                  <a:pt x="5980410" y="4182071"/>
                  <a:pt x="5987852" y="4191993"/>
                  <a:pt x="5997773" y="4196954"/>
                </a:cubicBezTo>
                <a:lnTo>
                  <a:pt x="5997773" y="4182071"/>
                </a:lnTo>
                <a:lnTo>
                  <a:pt x="5982890" y="4167188"/>
                </a:lnTo>
                <a:lnTo>
                  <a:pt x="5997773" y="4174629"/>
                </a:lnTo>
                <a:cubicBezTo>
                  <a:pt x="5997773" y="4179590"/>
                  <a:pt x="6001494" y="4183311"/>
                  <a:pt x="6008935" y="4185791"/>
                </a:cubicBezTo>
                <a:cubicBezTo>
                  <a:pt x="6016377" y="4188272"/>
                  <a:pt x="6020097" y="4189512"/>
                  <a:pt x="6020097" y="4189512"/>
                </a:cubicBezTo>
                <a:cubicBezTo>
                  <a:pt x="6025059" y="4189512"/>
                  <a:pt x="6027539" y="4190752"/>
                  <a:pt x="6027539" y="4193233"/>
                </a:cubicBezTo>
                <a:cubicBezTo>
                  <a:pt x="6027539" y="4195714"/>
                  <a:pt x="6030019" y="4194473"/>
                  <a:pt x="6034980" y="4189512"/>
                </a:cubicBezTo>
                <a:cubicBezTo>
                  <a:pt x="6039942" y="4189512"/>
                  <a:pt x="6043662" y="4190752"/>
                  <a:pt x="6046142" y="4193233"/>
                </a:cubicBezTo>
                <a:cubicBezTo>
                  <a:pt x="6048622" y="4195714"/>
                  <a:pt x="6049863" y="4196954"/>
                  <a:pt x="6049863" y="4196954"/>
                </a:cubicBezTo>
                <a:lnTo>
                  <a:pt x="6064746" y="4204395"/>
                </a:lnTo>
                <a:cubicBezTo>
                  <a:pt x="6069707" y="4204395"/>
                  <a:pt x="6075908" y="4208116"/>
                  <a:pt x="6083349" y="4215557"/>
                </a:cubicBezTo>
                <a:cubicBezTo>
                  <a:pt x="6090791" y="4222999"/>
                  <a:pt x="6093271" y="4229200"/>
                  <a:pt x="6090791" y="4234161"/>
                </a:cubicBezTo>
                <a:cubicBezTo>
                  <a:pt x="6088311" y="4239121"/>
                  <a:pt x="6089550" y="4241602"/>
                  <a:pt x="6094512" y="4241602"/>
                </a:cubicBezTo>
                <a:cubicBezTo>
                  <a:pt x="6099473" y="4241602"/>
                  <a:pt x="6101953" y="4244083"/>
                  <a:pt x="6101953" y="4249043"/>
                </a:cubicBezTo>
                <a:cubicBezTo>
                  <a:pt x="6101953" y="4254004"/>
                  <a:pt x="6104433" y="4258966"/>
                  <a:pt x="6109394" y="4263926"/>
                </a:cubicBezTo>
                <a:cubicBezTo>
                  <a:pt x="6114356" y="4268887"/>
                  <a:pt x="6119316" y="4271368"/>
                  <a:pt x="6124277" y="4271368"/>
                </a:cubicBezTo>
                <a:cubicBezTo>
                  <a:pt x="6139160" y="4281290"/>
                  <a:pt x="6149081" y="4291211"/>
                  <a:pt x="6154043" y="4301133"/>
                </a:cubicBezTo>
                <a:cubicBezTo>
                  <a:pt x="6154043" y="4306094"/>
                  <a:pt x="6156523" y="4311055"/>
                  <a:pt x="6161484" y="4316016"/>
                </a:cubicBezTo>
                <a:cubicBezTo>
                  <a:pt x="6166445" y="4320977"/>
                  <a:pt x="6171406" y="4323458"/>
                  <a:pt x="6176367" y="4323458"/>
                </a:cubicBezTo>
                <a:cubicBezTo>
                  <a:pt x="6181328" y="4323458"/>
                  <a:pt x="6183808" y="4324698"/>
                  <a:pt x="6183808" y="4327178"/>
                </a:cubicBezTo>
                <a:cubicBezTo>
                  <a:pt x="6183808" y="4329659"/>
                  <a:pt x="6186288" y="4332139"/>
                  <a:pt x="6191250" y="4334620"/>
                </a:cubicBezTo>
                <a:cubicBezTo>
                  <a:pt x="6196211" y="4337100"/>
                  <a:pt x="6203653" y="4342061"/>
                  <a:pt x="6213574" y="4349502"/>
                </a:cubicBezTo>
                <a:cubicBezTo>
                  <a:pt x="6223496" y="4356944"/>
                  <a:pt x="6235898" y="4365626"/>
                  <a:pt x="6250781" y="4375547"/>
                </a:cubicBezTo>
                <a:lnTo>
                  <a:pt x="6280547" y="4390430"/>
                </a:lnTo>
                <a:cubicBezTo>
                  <a:pt x="6285508" y="4395391"/>
                  <a:pt x="6290468" y="4397872"/>
                  <a:pt x="6295429" y="4397872"/>
                </a:cubicBezTo>
                <a:cubicBezTo>
                  <a:pt x="6300391" y="4397872"/>
                  <a:pt x="6307832" y="4402833"/>
                  <a:pt x="6317754" y="4412754"/>
                </a:cubicBezTo>
                <a:cubicBezTo>
                  <a:pt x="6327675" y="4422676"/>
                  <a:pt x="6332637" y="4427637"/>
                  <a:pt x="6332637" y="4427637"/>
                </a:cubicBezTo>
                <a:cubicBezTo>
                  <a:pt x="6332637" y="4432599"/>
                  <a:pt x="6332637" y="4435079"/>
                  <a:pt x="6332637" y="4435079"/>
                </a:cubicBezTo>
                <a:cubicBezTo>
                  <a:pt x="6332637" y="4435079"/>
                  <a:pt x="6335117" y="4435079"/>
                  <a:pt x="6340078" y="4435079"/>
                </a:cubicBezTo>
                <a:lnTo>
                  <a:pt x="6354961" y="4442520"/>
                </a:lnTo>
                <a:lnTo>
                  <a:pt x="6369844" y="4449961"/>
                </a:lnTo>
                <a:lnTo>
                  <a:pt x="6384726" y="4449961"/>
                </a:lnTo>
                <a:cubicBezTo>
                  <a:pt x="6384726" y="4454923"/>
                  <a:pt x="6387206" y="4457403"/>
                  <a:pt x="6392168" y="4457403"/>
                </a:cubicBezTo>
                <a:cubicBezTo>
                  <a:pt x="6397129" y="4457403"/>
                  <a:pt x="6399609" y="4457403"/>
                  <a:pt x="6399609" y="4457403"/>
                </a:cubicBezTo>
                <a:cubicBezTo>
                  <a:pt x="6399609" y="4467325"/>
                  <a:pt x="6414492" y="4474766"/>
                  <a:pt x="6444258" y="4479727"/>
                </a:cubicBezTo>
                <a:lnTo>
                  <a:pt x="6459140" y="4479727"/>
                </a:lnTo>
                <a:cubicBezTo>
                  <a:pt x="6464102" y="4474766"/>
                  <a:pt x="6466582" y="4474766"/>
                  <a:pt x="6466582" y="4479727"/>
                </a:cubicBezTo>
                <a:lnTo>
                  <a:pt x="6481465" y="4487168"/>
                </a:lnTo>
                <a:cubicBezTo>
                  <a:pt x="6486426" y="4487168"/>
                  <a:pt x="6488906" y="4487168"/>
                  <a:pt x="6488906" y="4487168"/>
                </a:cubicBezTo>
                <a:lnTo>
                  <a:pt x="6474023" y="4494610"/>
                </a:lnTo>
                <a:lnTo>
                  <a:pt x="6466582" y="4509493"/>
                </a:lnTo>
                <a:lnTo>
                  <a:pt x="6503789" y="4539258"/>
                </a:lnTo>
                <a:cubicBezTo>
                  <a:pt x="6503789" y="4544220"/>
                  <a:pt x="6506269" y="4546700"/>
                  <a:pt x="6511230" y="4546700"/>
                </a:cubicBezTo>
                <a:cubicBezTo>
                  <a:pt x="6516192" y="4546700"/>
                  <a:pt x="6522392" y="4550420"/>
                  <a:pt x="6529834" y="4557862"/>
                </a:cubicBezTo>
                <a:cubicBezTo>
                  <a:pt x="6537275" y="4565303"/>
                  <a:pt x="6540996" y="4569024"/>
                  <a:pt x="6540996" y="4569024"/>
                </a:cubicBezTo>
                <a:lnTo>
                  <a:pt x="6511230" y="4554141"/>
                </a:lnTo>
                <a:cubicBezTo>
                  <a:pt x="6486426" y="4534298"/>
                  <a:pt x="6471543" y="4524375"/>
                  <a:pt x="6466582" y="4524375"/>
                </a:cubicBezTo>
                <a:cubicBezTo>
                  <a:pt x="6466582" y="4524375"/>
                  <a:pt x="6459140" y="4519415"/>
                  <a:pt x="6444258" y="4509493"/>
                </a:cubicBezTo>
                <a:cubicBezTo>
                  <a:pt x="6429375" y="4504532"/>
                  <a:pt x="6421933" y="4502051"/>
                  <a:pt x="6421933" y="4502051"/>
                </a:cubicBezTo>
                <a:lnTo>
                  <a:pt x="6414492" y="4502051"/>
                </a:lnTo>
                <a:cubicBezTo>
                  <a:pt x="6409531" y="4497091"/>
                  <a:pt x="6407051" y="4494610"/>
                  <a:pt x="6407051" y="4494610"/>
                </a:cubicBezTo>
                <a:lnTo>
                  <a:pt x="6392168" y="4487168"/>
                </a:lnTo>
                <a:lnTo>
                  <a:pt x="6377285" y="4479727"/>
                </a:lnTo>
                <a:cubicBezTo>
                  <a:pt x="6372324" y="4474766"/>
                  <a:pt x="6368603" y="4471046"/>
                  <a:pt x="6366123" y="4468565"/>
                </a:cubicBezTo>
                <a:cubicBezTo>
                  <a:pt x="6363643" y="4466085"/>
                  <a:pt x="6359922" y="4464844"/>
                  <a:pt x="6354961" y="4464844"/>
                </a:cubicBezTo>
                <a:cubicBezTo>
                  <a:pt x="6345039" y="4464844"/>
                  <a:pt x="6340078" y="4463604"/>
                  <a:pt x="6340078" y="4461124"/>
                </a:cubicBezTo>
                <a:cubicBezTo>
                  <a:pt x="6340078" y="4458643"/>
                  <a:pt x="6335117" y="4454923"/>
                  <a:pt x="6325195" y="4449961"/>
                </a:cubicBezTo>
                <a:cubicBezTo>
                  <a:pt x="6320234" y="4445001"/>
                  <a:pt x="6316513" y="4442520"/>
                  <a:pt x="6314033" y="4442520"/>
                </a:cubicBezTo>
                <a:cubicBezTo>
                  <a:pt x="6311553" y="4442520"/>
                  <a:pt x="6307832" y="4445001"/>
                  <a:pt x="6302871" y="4449961"/>
                </a:cubicBezTo>
                <a:cubicBezTo>
                  <a:pt x="6297910" y="4449961"/>
                  <a:pt x="6292949" y="4447481"/>
                  <a:pt x="6287988" y="4442520"/>
                </a:cubicBezTo>
                <a:lnTo>
                  <a:pt x="6287988" y="4435079"/>
                </a:lnTo>
                <a:cubicBezTo>
                  <a:pt x="6287988" y="4430118"/>
                  <a:pt x="6278067" y="4427637"/>
                  <a:pt x="6258222" y="4427637"/>
                </a:cubicBezTo>
                <a:cubicBezTo>
                  <a:pt x="6238378" y="4427637"/>
                  <a:pt x="6228457" y="4430118"/>
                  <a:pt x="6228457" y="4435079"/>
                </a:cubicBezTo>
                <a:lnTo>
                  <a:pt x="6243340" y="4449961"/>
                </a:lnTo>
                <a:cubicBezTo>
                  <a:pt x="6248301" y="4449961"/>
                  <a:pt x="6252022" y="4451202"/>
                  <a:pt x="6254502" y="4453682"/>
                </a:cubicBezTo>
                <a:cubicBezTo>
                  <a:pt x="6256982" y="4456163"/>
                  <a:pt x="6258222" y="4459883"/>
                  <a:pt x="6258222" y="4464844"/>
                </a:cubicBezTo>
                <a:cubicBezTo>
                  <a:pt x="6258222" y="4474766"/>
                  <a:pt x="6263184" y="4479727"/>
                  <a:pt x="6273105" y="4479727"/>
                </a:cubicBezTo>
                <a:cubicBezTo>
                  <a:pt x="6273105" y="4479727"/>
                  <a:pt x="6274346" y="4480968"/>
                  <a:pt x="6276826" y="4483448"/>
                </a:cubicBezTo>
                <a:cubicBezTo>
                  <a:pt x="6279306" y="4485928"/>
                  <a:pt x="6283027" y="4489649"/>
                  <a:pt x="6287988" y="4494610"/>
                </a:cubicBezTo>
                <a:cubicBezTo>
                  <a:pt x="6302871" y="4499571"/>
                  <a:pt x="6317754" y="4508253"/>
                  <a:pt x="6332637" y="4520655"/>
                </a:cubicBezTo>
                <a:cubicBezTo>
                  <a:pt x="6347519" y="4533058"/>
                  <a:pt x="6356201" y="4540499"/>
                  <a:pt x="6358681" y="4542979"/>
                </a:cubicBezTo>
                <a:cubicBezTo>
                  <a:pt x="6361162" y="4545460"/>
                  <a:pt x="6364882" y="4547940"/>
                  <a:pt x="6369844" y="4550420"/>
                </a:cubicBezTo>
                <a:cubicBezTo>
                  <a:pt x="6374805" y="4552901"/>
                  <a:pt x="6381006" y="4556622"/>
                  <a:pt x="6388447" y="4561583"/>
                </a:cubicBezTo>
                <a:cubicBezTo>
                  <a:pt x="6395888" y="4566544"/>
                  <a:pt x="6400850" y="4569024"/>
                  <a:pt x="6403330" y="4569024"/>
                </a:cubicBezTo>
                <a:cubicBezTo>
                  <a:pt x="6405810" y="4569024"/>
                  <a:pt x="6407051" y="4571505"/>
                  <a:pt x="6407051" y="4576465"/>
                </a:cubicBezTo>
                <a:cubicBezTo>
                  <a:pt x="6426895" y="4591348"/>
                  <a:pt x="6444258" y="4598790"/>
                  <a:pt x="6459140" y="4598790"/>
                </a:cubicBezTo>
                <a:lnTo>
                  <a:pt x="6466582" y="4613672"/>
                </a:lnTo>
                <a:cubicBezTo>
                  <a:pt x="6451699" y="4618634"/>
                  <a:pt x="6454179" y="4623594"/>
                  <a:pt x="6474023" y="4628555"/>
                </a:cubicBezTo>
                <a:cubicBezTo>
                  <a:pt x="6483945" y="4633516"/>
                  <a:pt x="6490147" y="4638477"/>
                  <a:pt x="6492627" y="4643438"/>
                </a:cubicBezTo>
                <a:cubicBezTo>
                  <a:pt x="6495107" y="4648399"/>
                  <a:pt x="6503789" y="4653360"/>
                  <a:pt x="6518672" y="4658321"/>
                </a:cubicBezTo>
                <a:lnTo>
                  <a:pt x="6526113" y="4673204"/>
                </a:lnTo>
                <a:cubicBezTo>
                  <a:pt x="6521152" y="4673204"/>
                  <a:pt x="6518672" y="4673204"/>
                  <a:pt x="6518672" y="4673204"/>
                </a:cubicBezTo>
                <a:cubicBezTo>
                  <a:pt x="6518672" y="4678165"/>
                  <a:pt x="6526113" y="4685606"/>
                  <a:pt x="6540996" y="4695528"/>
                </a:cubicBezTo>
                <a:lnTo>
                  <a:pt x="6578202" y="4732735"/>
                </a:lnTo>
                <a:cubicBezTo>
                  <a:pt x="6578202" y="4732735"/>
                  <a:pt x="6581924" y="4736456"/>
                  <a:pt x="6589365" y="4743897"/>
                </a:cubicBezTo>
                <a:cubicBezTo>
                  <a:pt x="6596806" y="4751338"/>
                  <a:pt x="6603007" y="4755059"/>
                  <a:pt x="6607968" y="4755059"/>
                </a:cubicBezTo>
                <a:cubicBezTo>
                  <a:pt x="6612930" y="4755059"/>
                  <a:pt x="6616650" y="4756300"/>
                  <a:pt x="6619130" y="4758780"/>
                </a:cubicBezTo>
                <a:cubicBezTo>
                  <a:pt x="6621610" y="4761260"/>
                  <a:pt x="6622851" y="4764981"/>
                  <a:pt x="6622851" y="4769942"/>
                </a:cubicBezTo>
                <a:cubicBezTo>
                  <a:pt x="6622851" y="4774903"/>
                  <a:pt x="6625331" y="4777383"/>
                  <a:pt x="6630292" y="4777383"/>
                </a:cubicBezTo>
                <a:cubicBezTo>
                  <a:pt x="6635254" y="4777383"/>
                  <a:pt x="6638974" y="4781104"/>
                  <a:pt x="6641454" y="4788545"/>
                </a:cubicBezTo>
                <a:cubicBezTo>
                  <a:pt x="6643934" y="4795987"/>
                  <a:pt x="6651376" y="4802188"/>
                  <a:pt x="6663779" y="4807149"/>
                </a:cubicBezTo>
                <a:cubicBezTo>
                  <a:pt x="6676182" y="4812110"/>
                  <a:pt x="6683623" y="4817071"/>
                  <a:pt x="6686103" y="4822032"/>
                </a:cubicBezTo>
                <a:cubicBezTo>
                  <a:pt x="6688583" y="4826993"/>
                  <a:pt x="6693544" y="4831954"/>
                  <a:pt x="6700986" y="4836915"/>
                </a:cubicBezTo>
                <a:cubicBezTo>
                  <a:pt x="6708428" y="4841876"/>
                  <a:pt x="6713388" y="4846837"/>
                  <a:pt x="6715868" y="4851797"/>
                </a:cubicBezTo>
                <a:cubicBezTo>
                  <a:pt x="6718349" y="4856759"/>
                  <a:pt x="6727031" y="4866680"/>
                  <a:pt x="6741914" y="4881563"/>
                </a:cubicBezTo>
                <a:lnTo>
                  <a:pt x="6764238" y="4903887"/>
                </a:lnTo>
                <a:cubicBezTo>
                  <a:pt x="6764238" y="4903887"/>
                  <a:pt x="6759276" y="4901407"/>
                  <a:pt x="6749355" y="4896446"/>
                </a:cubicBezTo>
                <a:cubicBezTo>
                  <a:pt x="6729511" y="4881563"/>
                  <a:pt x="6717110" y="4876602"/>
                  <a:pt x="6712148" y="4881563"/>
                </a:cubicBezTo>
                <a:cubicBezTo>
                  <a:pt x="6712148" y="4886524"/>
                  <a:pt x="6704706" y="4886524"/>
                  <a:pt x="6689824" y="4881563"/>
                </a:cubicBezTo>
                <a:lnTo>
                  <a:pt x="6652616" y="4844356"/>
                </a:lnTo>
                <a:cubicBezTo>
                  <a:pt x="6652616" y="4844356"/>
                  <a:pt x="6655097" y="4845597"/>
                  <a:pt x="6660058" y="4848077"/>
                </a:cubicBezTo>
                <a:cubicBezTo>
                  <a:pt x="6665020" y="4850557"/>
                  <a:pt x="6669980" y="4851797"/>
                  <a:pt x="6674941" y="4851797"/>
                </a:cubicBezTo>
                <a:cubicBezTo>
                  <a:pt x="6694785" y="4871641"/>
                  <a:pt x="6707186" y="4879083"/>
                  <a:pt x="6712148" y="4874122"/>
                </a:cubicBezTo>
                <a:lnTo>
                  <a:pt x="6652616" y="4814590"/>
                </a:lnTo>
                <a:cubicBezTo>
                  <a:pt x="6642695" y="4804669"/>
                  <a:pt x="6637734" y="4797227"/>
                  <a:pt x="6637734" y="4792266"/>
                </a:cubicBezTo>
                <a:cubicBezTo>
                  <a:pt x="6637734" y="4792266"/>
                  <a:pt x="6635254" y="4791026"/>
                  <a:pt x="6630292" y="4788545"/>
                </a:cubicBezTo>
                <a:cubicBezTo>
                  <a:pt x="6625331" y="4786065"/>
                  <a:pt x="6617890" y="4784825"/>
                  <a:pt x="6607968" y="4784825"/>
                </a:cubicBezTo>
                <a:lnTo>
                  <a:pt x="6570762" y="4762500"/>
                </a:lnTo>
                <a:cubicBezTo>
                  <a:pt x="6555878" y="4752579"/>
                  <a:pt x="6545957" y="4745138"/>
                  <a:pt x="6540996" y="4740176"/>
                </a:cubicBezTo>
                <a:lnTo>
                  <a:pt x="6548437" y="4740176"/>
                </a:lnTo>
                <a:cubicBezTo>
                  <a:pt x="6553398" y="4740176"/>
                  <a:pt x="6555878" y="4737696"/>
                  <a:pt x="6555878" y="4732735"/>
                </a:cubicBezTo>
                <a:cubicBezTo>
                  <a:pt x="6550917" y="4722813"/>
                  <a:pt x="6536035" y="4712891"/>
                  <a:pt x="6511230" y="4702969"/>
                </a:cubicBezTo>
                <a:cubicBezTo>
                  <a:pt x="6506269" y="4702969"/>
                  <a:pt x="6503789" y="4700489"/>
                  <a:pt x="6503789" y="4695528"/>
                </a:cubicBezTo>
                <a:lnTo>
                  <a:pt x="6481465" y="4673204"/>
                </a:lnTo>
                <a:lnTo>
                  <a:pt x="6466582" y="4673204"/>
                </a:lnTo>
                <a:lnTo>
                  <a:pt x="6459140" y="4665762"/>
                </a:lnTo>
                <a:cubicBezTo>
                  <a:pt x="6454179" y="4665762"/>
                  <a:pt x="6451699" y="4664522"/>
                  <a:pt x="6451699" y="4662041"/>
                </a:cubicBezTo>
                <a:cubicBezTo>
                  <a:pt x="6451699" y="4659561"/>
                  <a:pt x="6451699" y="4658321"/>
                  <a:pt x="6451699" y="4658321"/>
                </a:cubicBezTo>
                <a:cubicBezTo>
                  <a:pt x="6456660" y="4658321"/>
                  <a:pt x="6459140" y="4657081"/>
                  <a:pt x="6459140" y="4654600"/>
                </a:cubicBezTo>
                <a:cubicBezTo>
                  <a:pt x="6459140" y="4652120"/>
                  <a:pt x="6459140" y="4650879"/>
                  <a:pt x="6459140" y="4650879"/>
                </a:cubicBezTo>
                <a:lnTo>
                  <a:pt x="6444258" y="4643438"/>
                </a:lnTo>
                <a:cubicBezTo>
                  <a:pt x="6434336" y="4643438"/>
                  <a:pt x="6429375" y="4640958"/>
                  <a:pt x="6429375" y="4635997"/>
                </a:cubicBezTo>
                <a:lnTo>
                  <a:pt x="6414492" y="4628555"/>
                </a:lnTo>
                <a:cubicBezTo>
                  <a:pt x="6404570" y="4628555"/>
                  <a:pt x="6394648" y="4623594"/>
                  <a:pt x="6384726" y="4613672"/>
                </a:cubicBezTo>
                <a:cubicBezTo>
                  <a:pt x="6384726" y="4608712"/>
                  <a:pt x="6382246" y="4604991"/>
                  <a:pt x="6377285" y="4602510"/>
                </a:cubicBezTo>
                <a:cubicBezTo>
                  <a:pt x="6372324" y="4600030"/>
                  <a:pt x="6369844" y="4598790"/>
                  <a:pt x="6369844" y="4598790"/>
                </a:cubicBezTo>
                <a:cubicBezTo>
                  <a:pt x="6364882" y="4598790"/>
                  <a:pt x="6359922" y="4596309"/>
                  <a:pt x="6354961" y="4591348"/>
                </a:cubicBezTo>
                <a:cubicBezTo>
                  <a:pt x="6340078" y="4576465"/>
                  <a:pt x="6325195" y="4566544"/>
                  <a:pt x="6310312" y="4561583"/>
                </a:cubicBezTo>
                <a:cubicBezTo>
                  <a:pt x="6300391" y="4561583"/>
                  <a:pt x="6295429" y="4561583"/>
                  <a:pt x="6295429" y="4561583"/>
                </a:cubicBezTo>
                <a:lnTo>
                  <a:pt x="6295429" y="4576465"/>
                </a:lnTo>
                <a:cubicBezTo>
                  <a:pt x="6290468" y="4576465"/>
                  <a:pt x="6281787" y="4572745"/>
                  <a:pt x="6269385" y="4565303"/>
                </a:cubicBezTo>
                <a:cubicBezTo>
                  <a:pt x="6256982" y="4557862"/>
                  <a:pt x="6250781" y="4551661"/>
                  <a:pt x="6250781" y="4546700"/>
                </a:cubicBezTo>
                <a:cubicBezTo>
                  <a:pt x="6250781" y="4541739"/>
                  <a:pt x="6248301" y="4539258"/>
                  <a:pt x="6243340" y="4539258"/>
                </a:cubicBezTo>
                <a:cubicBezTo>
                  <a:pt x="6238378" y="4534298"/>
                  <a:pt x="6235898" y="4531817"/>
                  <a:pt x="6235898" y="4531817"/>
                </a:cubicBezTo>
                <a:cubicBezTo>
                  <a:pt x="6230937" y="4526856"/>
                  <a:pt x="6227216" y="4523135"/>
                  <a:pt x="6224736" y="4520655"/>
                </a:cubicBezTo>
                <a:cubicBezTo>
                  <a:pt x="6222256" y="4518175"/>
                  <a:pt x="6218535" y="4516934"/>
                  <a:pt x="6213574" y="4516934"/>
                </a:cubicBezTo>
                <a:cubicBezTo>
                  <a:pt x="6213574" y="4516934"/>
                  <a:pt x="6216054" y="4514454"/>
                  <a:pt x="6221015" y="4509493"/>
                </a:cubicBezTo>
                <a:cubicBezTo>
                  <a:pt x="6216054" y="4509493"/>
                  <a:pt x="6213574" y="4510733"/>
                  <a:pt x="6213574" y="4513213"/>
                </a:cubicBezTo>
                <a:cubicBezTo>
                  <a:pt x="6213574" y="4515694"/>
                  <a:pt x="6213574" y="4516934"/>
                  <a:pt x="6213574" y="4516934"/>
                </a:cubicBezTo>
                <a:cubicBezTo>
                  <a:pt x="6208613" y="4521895"/>
                  <a:pt x="6203653" y="4521895"/>
                  <a:pt x="6198691" y="4516934"/>
                </a:cubicBezTo>
                <a:cubicBezTo>
                  <a:pt x="6193730" y="4511973"/>
                  <a:pt x="6191250" y="4507013"/>
                  <a:pt x="6191250" y="4502051"/>
                </a:cubicBezTo>
                <a:lnTo>
                  <a:pt x="6191250" y="4494610"/>
                </a:lnTo>
                <a:cubicBezTo>
                  <a:pt x="6191250" y="4494610"/>
                  <a:pt x="6188770" y="4494610"/>
                  <a:pt x="6183808" y="4494610"/>
                </a:cubicBezTo>
                <a:cubicBezTo>
                  <a:pt x="6178847" y="4494610"/>
                  <a:pt x="6175126" y="4493370"/>
                  <a:pt x="6172646" y="4490889"/>
                </a:cubicBezTo>
                <a:cubicBezTo>
                  <a:pt x="6170166" y="4488409"/>
                  <a:pt x="6166445" y="4485928"/>
                  <a:pt x="6161484" y="4483448"/>
                </a:cubicBezTo>
                <a:cubicBezTo>
                  <a:pt x="6156523" y="4480968"/>
                  <a:pt x="6152802" y="4479727"/>
                  <a:pt x="6150322" y="4479727"/>
                </a:cubicBezTo>
                <a:cubicBezTo>
                  <a:pt x="6147842" y="4479727"/>
                  <a:pt x="6145361" y="4478487"/>
                  <a:pt x="6142881" y="4476006"/>
                </a:cubicBezTo>
                <a:cubicBezTo>
                  <a:pt x="6140401" y="4473526"/>
                  <a:pt x="6139160" y="4472286"/>
                  <a:pt x="6139160" y="4472286"/>
                </a:cubicBezTo>
                <a:cubicBezTo>
                  <a:pt x="6139160" y="4472286"/>
                  <a:pt x="6136680" y="4471046"/>
                  <a:pt x="6131719" y="4468565"/>
                </a:cubicBezTo>
                <a:cubicBezTo>
                  <a:pt x="6126757" y="4466085"/>
                  <a:pt x="6124277" y="4462364"/>
                  <a:pt x="6124277" y="4457403"/>
                </a:cubicBezTo>
                <a:cubicBezTo>
                  <a:pt x="6119316" y="4457403"/>
                  <a:pt x="6116836" y="4456163"/>
                  <a:pt x="6116836" y="4453682"/>
                </a:cubicBezTo>
                <a:cubicBezTo>
                  <a:pt x="6116836" y="4451202"/>
                  <a:pt x="6116836" y="4447481"/>
                  <a:pt x="6116836" y="4442520"/>
                </a:cubicBezTo>
                <a:cubicBezTo>
                  <a:pt x="6116836" y="4442520"/>
                  <a:pt x="6115595" y="4442520"/>
                  <a:pt x="6113115" y="4442520"/>
                </a:cubicBezTo>
                <a:cubicBezTo>
                  <a:pt x="6110635" y="4442520"/>
                  <a:pt x="6106914" y="4440040"/>
                  <a:pt x="6101953" y="4435079"/>
                </a:cubicBezTo>
                <a:cubicBezTo>
                  <a:pt x="6101953" y="4430118"/>
                  <a:pt x="6099473" y="4430118"/>
                  <a:pt x="6094512" y="4435079"/>
                </a:cubicBezTo>
                <a:lnTo>
                  <a:pt x="6087070" y="4435079"/>
                </a:lnTo>
                <a:cubicBezTo>
                  <a:pt x="6082109" y="4435079"/>
                  <a:pt x="6078388" y="4433839"/>
                  <a:pt x="6075908" y="4431358"/>
                </a:cubicBezTo>
                <a:cubicBezTo>
                  <a:pt x="6073428" y="4428878"/>
                  <a:pt x="6070947" y="4425157"/>
                  <a:pt x="6068467" y="4420196"/>
                </a:cubicBezTo>
                <a:cubicBezTo>
                  <a:pt x="6065987" y="4415235"/>
                  <a:pt x="6062266" y="4411514"/>
                  <a:pt x="6057304" y="4409034"/>
                </a:cubicBezTo>
                <a:cubicBezTo>
                  <a:pt x="6052343" y="4406554"/>
                  <a:pt x="6048622" y="4404073"/>
                  <a:pt x="6046142" y="4401592"/>
                </a:cubicBezTo>
                <a:cubicBezTo>
                  <a:pt x="6043662" y="4399112"/>
                  <a:pt x="6041181" y="4396632"/>
                  <a:pt x="6038701" y="4394151"/>
                </a:cubicBezTo>
                <a:cubicBezTo>
                  <a:pt x="6036221" y="4391671"/>
                  <a:pt x="6034980" y="4390430"/>
                  <a:pt x="6034980" y="4390430"/>
                </a:cubicBezTo>
                <a:cubicBezTo>
                  <a:pt x="6034980" y="4385469"/>
                  <a:pt x="6031260" y="4382989"/>
                  <a:pt x="6023818" y="4382989"/>
                </a:cubicBezTo>
                <a:cubicBezTo>
                  <a:pt x="6016377" y="4382989"/>
                  <a:pt x="6012656" y="4380509"/>
                  <a:pt x="6012656" y="4375547"/>
                </a:cubicBezTo>
                <a:cubicBezTo>
                  <a:pt x="5997773" y="4360665"/>
                  <a:pt x="5985371" y="4353223"/>
                  <a:pt x="5975449" y="4353223"/>
                </a:cubicBezTo>
                <a:lnTo>
                  <a:pt x="5968008" y="4353223"/>
                </a:lnTo>
                <a:cubicBezTo>
                  <a:pt x="5972969" y="4348262"/>
                  <a:pt x="5975449" y="4344542"/>
                  <a:pt x="5975449" y="4342061"/>
                </a:cubicBezTo>
                <a:cubicBezTo>
                  <a:pt x="5975449" y="4339580"/>
                  <a:pt x="5972969" y="4338340"/>
                  <a:pt x="5968008" y="4338340"/>
                </a:cubicBezTo>
                <a:cubicBezTo>
                  <a:pt x="5948163" y="4338340"/>
                  <a:pt x="5937001" y="4338340"/>
                  <a:pt x="5934521" y="4338340"/>
                </a:cubicBezTo>
                <a:cubicBezTo>
                  <a:pt x="5932041" y="4338340"/>
                  <a:pt x="5930801" y="4335860"/>
                  <a:pt x="5930801" y="4330899"/>
                </a:cubicBezTo>
                <a:cubicBezTo>
                  <a:pt x="5930801" y="4325938"/>
                  <a:pt x="5929560" y="4323458"/>
                  <a:pt x="5927080" y="4323458"/>
                </a:cubicBezTo>
                <a:cubicBezTo>
                  <a:pt x="5924600" y="4323458"/>
                  <a:pt x="5922119" y="4324698"/>
                  <a:pt x="5919638" y="4327178"/>
                </a:cubicBezTo>
                <a:cubicBezTo>
                  <a:pt x="5917158" y="4329659"/>
                  <a:pt x="5917158" y="4333380"/>
                  <a:pt x="5919638" y="4338340"/>
                </a:cubicBezTo>
                <a:cubicBezTo>
                  <a:pt x="5922119" y="4343301"/>
                  <a:pt x="5925839" y="4345782"/>
                  <a:pt x="5930801" y="4345782"/>
                </a:cubicBezTo>
                <a:lnTo>
                  <a:pt x="5923359" y="4353223"/>
                </a:lnTo>
                <a:lnTo>
                  <a:pt x="5908476" y="4368106"/>
                </a:lnTo>
                <a:cubicBezTo>
                  <a:pt x="5908476" y="4368106"/>
                  <a:pt x="5909717" y="4369347"/>
                  <a:pt x="5912197" y="4371827"/>
                </a:cubicBezTo>
                <a:cubicBezTo>
                  <a:pt x="5914677" y="4374307"/>
                  <a:pt x="5918398" y="4375547"/>
                  <a:pt x="5923359" y="4375547"/>
                </a:cubicBezTo>
                <a:lnTo>
                  <a:pt x="5930801" y="4375760"/>
                </a:lnTo>
                <a:lnTo>
                  <a:pt x="5930801" y="4377408"/>
                </a:lnTo>
                <a:cubicBezTo>
                  <a:pt x="5930801" y="4378648"/>
                  <a:pt x="5930801" y="4380508"/>
                  <a:pt x="5930801" y="4382989"/>
                </a:cubicBezTo>
                <a:lnTo>
                  <a:pt x="5938242" y="4390430"/>
                </a:lnTo>
                <a:cubicBezTo>
                  <a:pt x="5938242" y="4390430"/>
                  <a:pt x="5937001" y="4387950"/>
                  <a:pt x="5934521" y="4382989"/>
                </a:cubicBezTo>
                <a:cubicBezTo>
                  <a:pt x="5933281" y="4380508"/>
                  <a:pt x="5932351" y="4378648"/>
                  <a:pt x="5931731" y="4377408"/>
                </a:cubicBezTo>
                <a:lnTo>
                  <a:pt x="5930908" y="4375763"/>
                </a:lnTo>
                <a:lnTo>
                  <a:pt x="5939637" y="4376012"/>
                </a:lnTo>
                <a:cubicBezTo>
                  <a:pt x="5953590" y="4376943"/>
                  <a:pt x="5960566" y="4379268"/>
                  <a:pt x="5960566" y="4382989"/>
                </a:cubicBezTo>
                <a:cubicBezTo>
                  <a:pt x="5960566" y="4382989"/>
                  <a:pt x="5958086" y="4382989"/>
                  <a:pt x="5953125" y="4382989"/>
                </a:cubicBezTo>
                <a:lnTo>
                  <a:pt x="5953125" y="4405313"/>
                </a:lnTo>
                <a:cubicBezTo>
                  <a:pt x="5958086" y="4405313"/>
                  <a:pt x="5963046" y="4406554"/>
                  <a:pt x="5968008" y="4409034"/>
                </a:cubicBezTo>
                <a:cubicBezTo>
                  <a:pt x="5972969" y="4411514"/>
                  <a:pt x="5977929" y="4412754"/>
                  <a:pt x="5982890" y="4412754"/>
                </a:cubicBezTo>
                <a:lnTo>
                  <a:pt x="6012656" y="4427637"/>
                </a:lnTo>
                <a:cubicBezTo>
                  <a:pt x="6002735" y="4432599"/>
                  <a:pt x="5990332" y="4430118"/>
                  <a:pt x="5975449" y="4420196"/>
                </a:cubicBezTo>
                <a:cubicBezTo>
                  <a:pt x="5970488" y="4415235"/>
                  <a:pt x="5963046" y="4413995"/>
                  <a:pt x="5953125" y="4416475"/>
                </a:cubicBezTo>
                <a:cubicBezTo>
                  <a:pt x="5943203" y="4418956"/>
                  <a:pt x="5933281" y="4417716"/>
                  <a:pt x="5923359" y="4412754"/>
                </a:cubicBezTo>
                <a:cubicBezTo>
                  <a:pt x="5918398" y="4407794"/>
                  <a:pt x="5913438" y="4405313"/>
                  <a:pt x="5908476" y="4405313"/>
                </a:cubicBezTo>
                <a:cubicBezTo>
                  <a:pt x="5903515" y="4405313"/>
                  <a:pt x="5901035" y="4405313"/>
                  <a:pt x="5901035" y="4405313"/>
                </a:cubicBezTo>
                <a:lnTo>
                  <a:pt x="5886152" y="4397872"/>
                </a:lnTo>
                <a:cubicBezTo>
                  <a:pt x="5881191" y="4392911"/>
                  <a:pt x="5873749" y="4387950"/>
                  <a:pt x="5863828" y="4382989"/>
                </a:cubicBezTo>
                <a:cubicBezTo>
                  <a:pt x="5853906" y="4378028"/>
                  <a:pt x="5847704" y="4376788"/>
                  <a:pt x="5845224" y="4379268"/>
                </a:cubicBezTo>
                <a:cubicBezTo>
                  <a:pt x="5842744" y="4381749"/>
                  <a:pt x="5839024" y="4381749"/>
                  <a:pt x="5834062" y="4379268"/>
                </a:cubicBezTo>
                <a:cubicBezTo>
                  <a:pt x="5829101" y="4376788"/>
                  <a:pt x="5825380" y="4376788"/>
                  <a:pt x="5822900" y="4379268"/>
                </a:cubicBezTo>
                <a:cubicBezTo>
                  <a:pt x="5820420" y="4381749"/>
                  <a:pt x="5819179" y="4380509"/>
                  <a:pt x="5819179" y="4375547"/>
                </a:cubicBezTo>
                <a:lnTo>
                  <a:pt x="5804297" y="4382989"/>
                </a:lnTo>
                <a:cubicBezTo>
                  <a:pt x="5799335" y="4382989"/>
                  <a:pt x="5799335" y="4385469"/>
                  <a:pt x="5804297" y="4390430"/>
                </a:cubicBezTo>
                <a:lnTo>
                  <a:pt x="5811738" y="4397872"/>
                </a:lnTo>
                <a:cubicBezTo>
                  <a:pt x="5821660" y="4397872"/>
                  <a:pt x="5826621" y="4400352"/>
                  <a:pt x="5826621" y="4405313"/>
                </a:cubicBezTo>
                <a:lnTo>
                  <a:pt x="5841504" y="4420196"/>
                </a:lnTo>
                <a:cubicBezTo>
                  <a:pt x="5851425" y="4430118"/>
                  <a:pt x="5858867" y="4435079"/>
                  <a:pt x="5863828" y="4435079"/>
                </a:cubicBezTo>
                <a:cubicBezTo>
                  <a:pt x="5863828" y="4445001"/>
                  <a:pt x="5866308" y="4449961"/>
                  <a:pt x="5871269" y="4449961"/>
                </a:cubicBezTo>
                <a:cubicBezTo>
                  <a:pt x="5871269" y="4449961"/>
                  <a:pt x="5873749" y="4452442"/>
                  <a:pt x="5878711" y="4457403"/>
                </a:cubicBezTo>
                <a:lnTo>
                  <a:pt x="5878711" y="4449961"/>
                </a:lnTo>
                <a:cubicBezTo>
                  <a:pt x="5878711" y="4440040"/>
                  <a:pt x="5886152" y="4437559"/>
                  <a:pt x="5901035" y="4442520"/>
                </a:cubicBezTo>
                <a:cubicBezTo>
                  <a:pt x="5905996" y="4447481"/>
                  <a:pt x="5905996" y="4451202"/>
                  <a:pt x="5901035" y="4453682"/>
                </a:cubicBezTo>
                <a:cubicBezTo>
                  <a:pt x="5896074" y="4456163"/>
                  <a:pt x="5896074" y="4459883"/>
                  <a:pt x="5901035" y="4464844"/>
                </a:cubicBezTo>
                <a:cubicBezTo>
                  <a:pt x="5905996" y="4469806"/>
                  <a:pt x="5910956" y="4469806"/>
                  <a:pt x="5915918" y="4464844"/>
                </a:cubicBezTo>
                <a:cubicBezTo>
                  <a:pt x="5920879" y="4459883"/>
                  <a:pt x="5925839" y="4457403"/>
                  <a:pt x="5930801" y="4457403"/>
                </a:cubicBezTo>
                <a:cubicBezTo>
                  <a:pt x="5935762" y="4457403"/>
                  <a:pt x="5939483" y="4459883"/>
                  <a:pt x="5941963" y="4464844"/>
                </a:cubicBezTo>
                <a:cubicBezTo>
                  <a:pt x="5944443" y="4469806"/>
                  <a:pt x="5950645" y="4473526"/>
                  <a:pt x="5960566" y="4476006"/>
                </a:cubicBezTo>
                <a:cubicBezTo>
                  <a:pt x="5970488" y="4478487"/>
                  <a:pt x="5975449" y="4479727"/>
                  <a:pt x="5975449" y="4479727"/>
                </a:cubicBezTo>
                <a:cubicBezTo>
                  <a:pt x="5980410" y="4479727"/>
                  <a:pt x="5986611" y="4483448"/>
                  <a:pt x="5994053" y="4490889"/>
                </a:cubicBezTo>
                <a:cubicBezTo>
                  <a:pt x="6001494" y="4498331"/>
                  <a:pt x="6005215" y="4504532"/>
                  <a:pt x="6005215" y="4509493"/>
                </a:cubicBezTo>
                <a:cubicBezTo>
                  <a:pt x="6000253" y="4509493"/>
                  <a:pt x="5997773" y="4509493"/>
                  <a:pt x="5997773" y="4509493"/>
                </a:cubicBezTo>
                <a:cubicBezTo>
                  <a:pt x="5997773" y="4509493"/>
                  <a:pt x="5995293" y="4507013"/>
                  <a:pt x="5990332" y="4502051"/>
                </a:cubicBezTo>
                <a:cubicBezTo>
                  <a:pt x="5990332" y="4497091"/>
                  <a:pt x="5987852" y="4493370"/>
                  <a:pt x="5982890" y="4490889"/>
                </a:cubicBezTo>
                <a:cubicBezTo>
                  <a:pt x="5977929" y="4488409"/>
                  <a:pt x="5975449" y="4492130"/>
                  <a:pt x="5975449" y="4502051"/>
                </a:cubicBezTo>
                <a:cubicBezTo>
                  <a:pt x="5975449" y="4511973"/>
                  <a:pt x="5977929" y="4519415"/>
                  <a:pt x="5982890" y="4524375"/>
                </a:cubicBezTo>
                <a:cubicBezTo>
                  <a:pt x="5987852" y="4529337"/>
                  <a:pt x="5992812" y="4531817"/>
                  <a:pt x="5997773" y="4531817"/>
                </a:cubicBezTo>
                <a:cubicBezTo>
                  <a:pt x="6002735" y="4531817"/>
                  <a:pt x="6003974" y="4529337"/>
                  <a:pt x="6001494" y="4524375"/>
                </a:cubicBezTo>
                <a:cubicBezTo>
                  <a:pt x="5999014" y="4519415"/>
                  <a:pt x="6002735" y="4516934"/>
                  <a:pt x="6012656" y="4516934"/>
                </a:cubicBezTo>
                <a:lnTo>
                  <a:pt x="6020097" y="4509493"/>
                </a:lnTo>
                <a:cubicBezTo>
                  <a:pt x="6015136" y="4509493"/>
                  <a:pt x="6013897" y="4507013"/>
                  <a:pt x="6016377" y="4502051"/>
                </a:cubicBezTo>
                <a:cubicBezTo>
                  <a:pt x="6018857" y="4497091"/>
                  <a:pt x="6022578" y="4498331"/>
                  <a:pt x="6027539" y="4505772"/>
                </a:cubicBezTo>
                <a:cubicBezTo>
                  <a:pt x="6032500" y="4513213"/>
                  <a:pt x="6034980" y="4519415"/>
                  <a:pt x="6034980" y="4524375"/>
                </a:cubicBezTo>
                <a:cubicBezTo>
                  <a:pt x="6039942" y="4529337"/>
                  <a:pt x="6042422" y="4531817"/>
                  <a:pt x="6042422" y="4531817"/>
                </a:cubicBezTo>
                <a:lnTo>
                  <a:pt x="6064746" y="4539258"/>
                </a:lnTo>
                <a:lnTo>
                  <a:pt x="6087070" y="4546700"/>
                </a:lnTo>
                <a:cubicBezTo>
                  <a:pt x="6092031" y="4546700"/>
                  <a:pt x="6094512" y="4549180"/>
                  <a:pt x="6094512" y="4554141"/>
                </a:cubicBezTo>
                <a:cubicBezTo>
                  <a:pt x="6094512" y="4554141"/>
                  <a:pt x="6096992" y="4556622"/>
                  <a:pt x="6101953" y="4561583"/>
                </a:cubicBezTo>
                <a:cubicBezTo>
                  <a:pt x="6106914" y="4561583"/>
                  <a:pt x="6109394" y="4561583"/>
                  <a:pt x="6109394" y="4561583"/>
                </a:cubicBezTo>
                <a:lnTo>
                  <a:pt x="6124277" y="4576465"/>
                </a:lnTo>
                <a:cubicBezTo>
                  <a:pt x="6134199" y="4581427"/>
                  <a:pt x="6141640" y="4586387"/>
                  <a:pt x="6146601" y="4591348"/>
                </a:cubicBezTo>
                <a:lnTo>
                  <a:pt x="6198691" y="4621114"/>
                </a:lnTo>
                <a:cubicBezTo>
                  <a:pt x="6203653" y="4621114"/>
                  <a:pt x="6208613" y="4622354"/>
                  <a:pt x="6213574" y="4624834"/>
                </a:cubicBezTo>
                <a:cubicBezTo>
                  <a:pt x="6218535" y="4627315"/>
                  <a:pt x="6223496" y="4631036"/>
                  <a:pt x="6228457" y="4635997"/>
                </a:cubicBezTo>
                <a:cubicBezTo>
                  <a:pt x="6263184" y="4670724"/>
                  <a:pt x="6305351" y="4698008"/>
                  <a:pt x="6354961" y="4717852"/>
                </a:cubicBezTo>
                <a:cubicBezTo>
                  <a:pt x="6364882" y="4722813"/>
                  <a:pt x="6372324" y="4727774"/>
                  <a:pt x="6377285" y="4732735"/>
                </a:cubicBezTo>
                <a:cubicBezTo>
                  <a:pt x="6382246" y="4737696"/>
                  <a:pt x="6389688" y="4742657"/>
                  <a:pt x="6399609" y="4747618"/>
                </a:cubicBezTo>
                <a:lnTo>
                  <a:pt x="6414492" y="4762500"/>
                </a:lnTo>
                <a:lnTo>
                  <a:pt x="6407051" y="4769942"/>
                </a:lnTo>
                <a:cubicBezTo>
                  <a:pt x="6412012" y="4774903"/>
                  <a:pt x="6421933" y="4784825"/>
                  <a:pt x="6436816" y="4799708"/>
                </a:cubicBezTo>
                <a:lnTo>
                  <a:pt x="6488906" y="4829473"/>
                </a:lnTo>
                <a:lnTo>
                  <a:pt x="6503789" y="4829473"/>
                </a:lnTo>
                <a:cubicBezTo>
                  <a:pt x="6503789" y="4834434"/>
                  <a:pt x="6506269" y="4839395"/>
                  <a:pt x="6511230" y="4844356"/>
                </a:cubicBezTo>
                <a:lnTo>
                  <a:pt x="6511230" y="4851797"/>
                </a:lnTo>
                <a:cubicBezTo>
                  <a:pt x="6506269" y="4851797"/>
                  <a:pt x="6503789" y="4850557"/>
                  <a:pt x="6503789" y="4848077"/>
                </a:cubicBezTo>
                <a:cubicBezTo>
                  <a:pt x="6503789" y="4845597"/>
                  <a:pt x="6500068" y="4844356"/>
                  <a:pt x="6492627" y="4844356"/>
                </a:cubicBezTo>
                <a:cubicBezTo>
                  <a:pt x="6485185" y="4844356"/>
                  <a:pt x="6478985" y="4841876"/>
                  <a:pt x="6474023" y="4836915"/>
                </a:cubicBezTo>
                <a:lnTo>
                  <a:pt x="6459140" y="4829473"/>
                </a:lnTo>
                <a:cubicBezTo>
                  <a:pt x="6454179" y="4829473"/>
                  <a:pt x="6450458" y="4826993"/>
                  <a:pt x="6447978" y="4822032"/>
                </a:cubicBezTo>
                <a:cubicBezTo>
                  <a:pt x="6445498" y="4817071"/>
                  <a:pt x="6436816" y="4809630"/>
                  <a:pt x="6421933" y="4799708"/>
                </a:cubicBezTo>
                <a:cubicBezTo>
                  <a:pt x="6416972" y="4794747"/>
                  <a:pt x="6412012" y="4789786"/>
                  <a:pt x="6407051" y="4784825"/>
                </a:cubicBezTo>
                <a:cubicBezTo>
                  <a:pt x="6402089" y="4779864"/>
                  <a:pt x="6399609" y="4776143"/>
                  <a:pt x="6399609" y="4773663"/>
                </a:cubicBezTo>
                <a:cubicBezTo>
                  <a:pt x="6399609" y="4771183"/>
                  <a:pt x="6397129" y="4768702"/>
                  <a:pt x="6392168" y="4766221"/>
                </a:cubicBezTo>
                <a:cubicBezTo>
                  <a:pt x="6387206" y="4763741"/>
                  <a:pt x="6382246" y="4762500"/>
                  <a:pt x="6377285" y="4762500"/>
                </a:cubicBezTo>
                <a:cubicBezTo>
                  <a:pt x="6367363" y="4757540"/>
                  <a:pt x="6362402" y="4752579"/>
                  <a:pt x="6362402" y="4747618"/>
                </a:cubicBezTo>
                <a:cubicBezTo>
                  <a:pt x="6357441" y="4737696"/>
                  <a:pt x="6347519" y="4732735"/>
                  <a:pt x="6332637" y="4732735"/>
                </a:cubicBezTo>
                <a:cubicBezTo>
                  <a:pt x="6327675" y="4732735"/>
                  <a:pt x="6325195" y="4732735"/>
                  <a:pt x="6325195" y="4732735"/>
                </a:cubicBezTo>
                <a:cubicBezTo>
                  <a:pt x="6325195" y="4732735"/>
                  <a:pt x="6325195" y="4730255"/>
                  <a:pt x="6325195" y="4725293"/>
                </a:cubicBezTo>
                <a:cubicBezTo>
                  <a:pt x="6320234" y="4725293"/>
                  <a:pt x="6316513" y="4725293"/>
                  <a:pt x="6314033" y="4725293"/>
                </a:cubicBezTo>
                <a:cubicBezTo>
                  <a:pt x="6311553" y="4725293"/>
                  <a:pt x="6310312" y="4722813"/>
                  <a:pt x="6310312" y="4717852"/>
                </a:cubicBezTo>
                <a:cubicBezTo>
                  <a:pt x="6300391" y="4712891"/>
                  <a:pt x="6294189" y="4710411"/>
                  <a:pt x="6291709" y="4710411"/>
                </a:cubicBezTo>
                <a:cubicBezTo>
                  <a:pt x="6289229" y="4710411"/>
                  <a:pt x="6285508" y="4710411"/>
                  <a:pt x="6280547" y="4710411"/>
                </a:cubicBezTo>
                <a:lnTo>
                  <a:pt x="6287988" y="4702969"/>
                </a:lnTo>
                <a:cubicBezTo>
                  <a:pt x="6292949" y="4702969"/>
                  <a:pt x="6295429" y="4700489"/>
                  <a:pt x="6295429" y="4695528"/>
                </a:cubicBezTo>
                <a:lnTo>
                  <a:pt x="6273105" y="4680645"/>
                </a:lnTo>
                <a:cubicBezTo>
                  <a:pt x="6253261" y="4680645"/>
                  <a:pt x="6230937" y="4667003"/>
                  <a:pt x="6206133" y="4639717"/>
                </a:cubicBezTo>
                <a:cubicBezTo>
                  <a:pt x="6181328" y="4612432"/>
                  <a:pt x="6159004" y="4601270"/>
                  <a:pt x="6139160" y="4606231"/>
                </a:cubicBezTo>
                <a:cubicBezTo>
                  <a:pt x="6134199" y="4606231"/>
                  <a:pt x="6131719" y="4603751"/>
                  <a:pt x="6131719" y="4598790"/>
                </a:cubicBezTo>
                <a:cubicBezTo>
                  <a:pt x="6131719" y="4593829"/>
                  <a:pt x="6126757" y="4588868"/>
                  <a:pt x="6116836" y="4583907"/>
                </a:cubicBezTo>
                <a:cubicBezTo>
                  <a:pt x="6096992" y="4569024"/>
                  <a:pt x="6077149" y="4559102"/>
                  <a:pt x="6057304" y="4554141"/>
                </a:cubicBezTo>
                <a:cubicBezTo>
                  <a:pt x="6047383" y="4554141"/>
                  <a:pt x="6039942" y="4551661"/>
                  <a:pt x="6034980" y="4546700"/>
                </a:cubicBezTo>
                <a:lnTo>
                  <a:pt x="6027539" y="4539258"/>
                </a:lnTo>
                <a:cubicBezTo>
                  <a:pt x="6022578" y="4539258"/>
                  <a:pt x="6020097" y="4538018"/>
                  <a:pt x="6020097" y="4535538"/>
                </a:cubicBezTo>
                <a:cubicBezTo>
                  <a:pt x="6020097" y="4533058"/>
                  <a:pt x="6020097" y="4529337"/>
                  <a:pt x="6020097" y="4524375"/>
                </a:cubicBezTo>
                <a:cubicBezTo>
                  <a:pt x="6015136" y="4524375"/>
                  <a:pt x="6012656" y="4525616"/>
                  <a:pt x="6012656" y="4528096"/>
                </a:cubicBezTo>
                <a:cubicBezTo>
                  <a:pt x="6012656" y="4530577"/>
                  <a:pt x="6012656" y="4534298"/>
                  <a:pt x="6012656" y="4539258"/>
                </a:cubicBezTo>
                <a:cubicBezTo>
                  <a:pt x="6012656" y="4544220"/>
                  <a:pt x="6012656" y="4546700"/>
                  <a:pt x="6012656" y="4546700"/>
                </a:cubicBezTo>
                <a:cubicBezTo>
                  <a:pt x="6012656" y="4546700"/>
                  <a:pt x="6015136" y="4546700"/>
                  <a:pt x="6020097" y="4546700"/>
                </a:cubicBezTo>
                <a:cubicBezTo>
                  <a:pt x="6020097" y="4546700"/>
                  <a:pt x="6021338" y="4549180"/>
                  <a:pt x="6023818" y="4554141"/>
                </a:cubicBezTo>
                <a:cubicBezTo>
                  <a:pt x="6026298" y="4559102"/>
                  <a:pt x="6027539" y="4561583"/>
                  <a:pt x="6027539" y="4561583"/>
                </a:cubicBezTo>
                <a:lnTo>
                  <a:pt x="6012656" y="4554141"/>
                </a:lnTo>
                <a:cubicBezTo>
                  <a:pt x="5992812" y="4539258"/>
                  <a:pt x="5982890" y="4536778"/>
                  <a:pt x="5982890" y="4546700"/>
                </a:cubicBezTo>
                <a:cubicBezTo>
                  <a:pt x="5977929" y="4551661"/>
                  <a:pt x="5968008" y="4551661"/>
                  <a:pt x="5953125" y="4546700"/>
                </a:cubicBezTo>
                <a:lnTo>
                  <a:pt x="5930801" y="4531817"/>
                </a:lnTo>
                <a:cubicBezTo>
                  <a:pt x="5925839" y="4531817"/>
                  <a:pt x="5922119" y="4530577"/>
                  <a:pt x="5919638" y="4528096"/>
                </a:cubicBezTo>
                <a:cubicBezTo>
                  <a:pt x="5917158" y="4525616"/>
                  <a:pt x="5915918" y="4524375"/>
                  <a:pt x="5915918" y="4524375"/>
                </a:cubicBezTo>
                <a:lnTo>
                  <a:pt x="5878711" y="4494610"/>
                </a:lnTo>
                <a:cubicBezTo>
                  <a:pt x="5873749" y="4494610"/>
                  <a:pt x="5868789" y="4493370"/>
                  <a:pt x="5863828" y="4490889"/>
                </a:cubicBezTo>
                <a:cubicBezTo>
                  <a:pt x="5858867" y="4488409"/>
                  <a:pt x="5856387" y="4487168"/>
                  <a:pt x="5856387" y="4487168"/>
                </a:cubicBezTo>
                <a:lnTo>
                  <a:pt x="5826621" y="4472286"/>
                </a:lnTo>
                <a:cubicBezTo>
                  <a:pt x="5801817" y="4467325"/>
                  <a:pt x="5789414" y="4457403"/>
                  <a:pt x="5789414" y="4442520"/>
                </a:cubicBezTo>
                <a:cubicBezTo>
                  <a:pt x="5789414" y="4437559"/>
                  <a:pt x="5777011" y="4435079"/>
                  <a:pt x="5752207" y="4435079"/>
                </a:cubicBezTo>
                <a:cubicBezTo>
                  <a:pt x="5722441" y="4435079"/>
                  <a:pt x="5702597" y="4425157"/>
                  <a:pt x="5692676" y="4405313"/>
                </a:cubicBezTo>
                <a:cubicBezTo>
                  <a:pt x="5692676" y="4400352"/>
                  <a:pt x="5683994" y="4392911"/>
                  <a:pt x="5666631" y="4382989"/>
                </a:cubicBezTo>
                <a:cubicBezTo>
                  <a:pt x="5649268" y="4373067"/>
                  <a:pt x="5638106" y="4368106"/>
                  <a:pt x="5633144" y="4368106"/>
                </a:cubicBezTo>
                <a:cubicBezTo>
                  <a:pt x="5628183" y="4368106"/>
                  <a:pt x="5624462" y="4366866"/>
                  <a:pt x="5621982" y="4364385"/>
                </a:cubicBezTo>
                <a:cubicBezTo>
                  <a:pt x="5619502" y="4361905"/>
                  <a:pt x="5618262" y="4360665"/>
                  <a:pt x="5618262" y="4360665"/>
                </a:cubicBezTo>
                <a:lnTo>
                  <a:pt x="5618262" y="4353223"/>
                </a:lnTo>
                <a:cubicBezTo>
                  <a:pt x="5613300" y="4353223"/>
                  <a:pt x="5607099" y="4350742"/>
                  <a:pt x="5599658" y="4345782"/>
                </a:cubicBezTo>
                <a:cubicBezTo>
                  <a:pt x="5592217" y="4340821"/>
                  <a:pt x="5583535" y="4338340"/>
                  <a:pt x="5573613" y="4338340"/>
                </a:cubicBezTo>
                <a:cubicBezTo>
                  <a:pt x="5563692" y="4338340"/>
                  <a:pt x="5558730" y="4337100"/>
                  <a:pt x="5558730" y="4334620"/>
                </a:cubicBezTo>
                <a:cubicBezTo>
                  <a:pt x="5558730" y="4332139"/>
                  <a:pt x="5553769" y="4328418"/>
                  <a:pt x="5543847" y="4323458"/>
                </a:cubicBezTo>
                <a:lnTo>
                  <a:pt x="5543847" y="4316016"/>
                </a:lnTo>
                <a:cubicBezTo>
                  <a:pt x="5548809" y="4316016"/>
                  <a:pt x="5553769" y="4317256"/>
                  <a:pt x="5558730" y="4319737"/>
                </a:cubicBezTo>
                <a:cubicBezTo>
                  <a:pt x="5563692" y="4322217"/>
                  <a:pt x="5571133" y="4323458"/>
                  <a:pt x="5581054" y="4323458"/>
                </a:cubicBezTo>
                <a:lnTo>
                  <a:pt x="5596545" y="4329359"/>
                </a:lnTo>
                <a:lnTo>
                  <a:pt x="5594444" y="4327765"/>
                </a:lnTo>
                <a:cubicBezTo>
                  <a:pt x="5594870" y="4325966"/>
                  <a:pt x="5595083" y="4325065"/>
                  <a:pt x="5595083" y="4325065"/>
                </a:cubicBezTo>
                <a:lnTo>
                  <a:pt x="5598683" y="4330174"/>
                </a:lnTo>
                <a:lnTo>
                  <a:pt x="5620122" y="4338341"/>
                </a:lnTo>
                <a:cubicBezTo>
                  <a:pt x="5628803" y="4343302"/>
                  <a:pt x="5633144" y="4348262"/>
                  <a:pt x="5633144" y="4353223"/>
                </a:cubicBezTo>
                <a:cubicBezTo>
                  <a:pt x="5633144" y="4353223"/>
                  <a:pt x="5634385" y="4353223"/>
                  <a:pt x="5636865" y="4353223"/>
                </a:cubicBezTo>
                <a:cubicBezTo>
                  <a:pt x="5639345" y="4353223"/>
                  <a:pt x="5643066" y="4353223"/>
                  <a:pt x="5648027" y="4353223"/>
                </a:cubicBezTo>
                <a:cubicBezTo>
                  <a:pt x="5657949" y="4353223"/>
                  <a:pt x="5660430" y="4348262"/>
                  <a:pt x="5655469" y="4338340"/>
                </a:cubicBezTo>
                <a:lnTo>
                  <a:pt x="5603379" y="4308575"/>
                </a:lnTo>
                <a:cubicBezTo>
                  <a:pt x="5598417" y="4308575"/>
                  <a:pt x="5590976" y="4306094"/>
                  <a:pt x="5581054" y="4301133"/>
                </a:cubicBezTo>
                <a:lnTo>
                  <a:pt x="5610820" y="4301133"/>
                </a:lnTo>
                <a:cubicBezTo>
                  <a:pt x="5630664" y="4301133"/>
                  <a:pt x="5639345" y="4299893"/>
                  <a:pt x="5636865" y="4297413"/>
                </a:cubicBezTo>
                <a:cubicBezTo>
                  <a:pt x="5634385" y="4294932"/>
                  <a:pt x="5631904" y="4293692"/>
                  <a:pt x="5629424" y="4293692"/>
                </a:cubicBezTo>
                <a:cubicBezTo>
                  <a:pt x="5626944" y="4293692"/>
                  <a:pt x="5625703" y="4291211"/>
                  <a:pt x="5625703" y="4286250"/>
                </a:cubicBezTo>
                <a:cubicBezTo>
                  <a:pt x="5620742" y="4276328"/>
                  <a:pt x="5608340" y="4271368"/>
                  <a:pt x="5588496" y="4271368"/>
                </a:cubicBezTo>
                <a:lnTo>
                  <a:pt x="5578358" y="4266299"/>
                </a:lnTo>
                <a:lnTo>
                  <a:pt x="5576082" y="4269250"/>
                </a:lnTo>
                <a:lnTo>
                  <a:pt x="5571630" y="4262935"/>
                </a:lnTo>
                <a:lnTo>
                  <a:pt x="5543847" y="4249043"/>
                </a:lnTo>
                <a:cubicBezTo>
                  <a:pt x="5519043" y="4239121"/>
                  <a:pt x="5506640" y="4234161"/>
                  <a:pt x="5506640" y="4234161"/>
                </a:cubicBezTo>
                <a:cubicBezTo>
                  <a:pt x="5506640" y="4234161"/>
                  <a:pt x="5504160" y="4239121"/>
                  <a:pt x="5499199" y="4249043"/>
                </a:cubicBezTo>
                <a:cubicBezTo>
                  <a:pt x="5494238" y="4263926"/>
                  <a:pt x="5489278" y="4266407"/>
                  <a:pt x="5484316" y="4256485"/>
                </a:cubicBezTo>
                <a:cubicBezTo>
                  <a:pt x="5479355" y="4256485"/>
                  <a:pt x="5471913" y="4256485"/>
                  <a:pt x="5461992" y="4256485"/>
                </a:cubicBezTo>
                <a:cubicBezTo>
                  <a:pt x="5457031" y="4256485"/>
                  <a:pt x="5452070" y="4255245"/>
                  <a:pt x="5447109" y="4252764"/>
                </a:cubicBezTo>
                <a:cubicBezTo>
                  <a:pt x="5442148" y="4250283"/>
                  <a:pt x="5437188" y="4246563"/>
                  <a:pt x="5432226" y="4241602"/>
                </a:cubicBezTo>
                <a:lnTo>
                  <a:pt x="5419354" y="4241602"/>
                </a:lnTo>
                <a:lnTo>
                  <a:pt x="5430653" y="4257635"/>
                </a:lnTo>
                <a:lnTo>
                  <a:pt x="5419729" y="4249347"/>
                </a:lnTo>
                <a:lnTo>
                  <a:pt x="5414271" y="4241602"/>
                </a:lnTo>
                <a:lnTo>
                  <a:pt x="5402461" y="4241602"/>
                </a:lnTo>
                <a:cubicBezTo>
                  <a:pt x="5402461" y="4256485"/>
                  <a:pt x="5409902" y="4261446"/>
                  <a:pt x="5424785" y="4256485"/>
                </a:cubicBezTo>
                <a:cubicBezTo>
                  <a:pt x="5434706" y="4256485"/>
                  <a:pt x="5439668" y="4258966"/>
                  <a:pt x="5439668" y="4263926"/>
                </a:cubicBezTo>
                <a:cubicBezTo>
                  <a:pt x="5444629" y="4273848"/>
                  <a:pt x="5452070" y="4276328"/>
                  <a:pt x="5461992" y="4271368"/>
                </a:cubicBezTo>
                <a:cubicBezTo>
                  <a:pt x="5466953" y="4271368"/>
                  <a:pt x="5471913" y="4273848"/>
                  <a:pt x="5476875" y="4278809"/>
                </a:cubicBezTo>
                <a:lnTo>
                  <a:pt x="5484316" y="4278809"/>
                </a:lnTo>
                <a:lnTo>
                  <a:pt x="5506640" y="4293692"/>
                </a:lnTo>
                <a:cubicBezTo>
                  <a:pt x="5531445" y="4303614"/>
                  <a:pt x="5536406" y="4313535"/>
                  <a:pt x="5521523" y="4323458"/>
                </a:cubicBezTo>
                <a:cubicBezTo>
                  <a:pt x="5511602" y="4328418"/>
                  <a:pt x="5506640" y="4325938"/>
                  <a:pt x="5506640" y="4316016"/>
                </a:cubicBezTo>
                <a:lnTo>
                  <a:pt x="5491758" y="4316016"/>
                </a:lnTo>
                <a:lnTo>
                  <a:pt x="5491758" y="4330899"/>
                </a:lnTo>
                <a:cubicBezTo>
                  <a:pt x="5496719" y="4330899"/>
                  <a:pt x="5499199" y="4333380"/>
                  <a:pt x="5499199" y="4338340"/>
                </a:cubicBezTo>
                <a:cubicBezTo>
                  <a:pt x="5499199" y="4338340"/>
                  <a:pt x="5496719" y="4338340"/>
                  <a:pt x="5491758" y="4338340"/>
                </a:cubicBezTo>
                <a:lnTo>
                  <a:pt x="5491758" y="4368106"/>
                </a:lnTo>
                <a:lnTo>
                  <a:pt x="5491758" y="4382989"/>
                </a:lnTo>
                <a:cubicBezTo>
                  <a:pt x="5486796" y="4387950"/>
                  <a:pt x="5481836" y="4389190"/>
                  <a:pt x="5476875" y="4386709"/>
                </a:cubicBezTo>
                <a:cubicBezTo>
                  <a:pt x="5471913" y="4384229"/>
                  <a:pt x="5469433" y="4375547"/>
                  <a:pt x="5469433" y="4360665"/>
                </a:cubicBezTo>
                <a:cubicBezTo>
                  <a:pt x="5469433" y="4355704"/>
                  <a:pt x="5468193" y="4353223"/>
                  <a:pt x="5465713" y="4353223"/>
                </a:cubicBezTo>
                <a:cubicBezTo>
                  <a:pt x="5463233" y="4353223"/>
                  <a:pt x="5459512" y="4355704"/>
                  <a:pt x="5454551" y="4360665"/>
                </a:cubicBezTo>
                <a:lnTo>
                  <a:pt x="5447109" y="4375547"/>
                </a:lnTo>
                <a:cubicBezTo>
                  <a:pt x="5452070" y="4375547"/>
                  <a:pt x="5454551" y="4378028"/>
                  <a:pt x="5454551" y="4382989"/>
                </a:cubicBezTo>
                <a:lnTo>
                  <a:pt x="5469433" y="4390430"/>
                </a:lnTo>
                <a:lnTo>
                  <a:pt x="5476875" y="4397872"/>
                </a:lnTo>
                <a:lnTo>
                  <a:pt x="5491758" y="4397872"/>
                </a:lnTo>
                <a:cubicBezTo>
                  <a:pt x="5496719" y="4402833"/>
                  <a:pt x="5501679" y="4407794"/>
                  <a:pt x="5506640" y="4412754"/>
                </a:cubicBezTo>
                <a:cubicBezTo>
                  <a:pt x="5506640" y="4422676"/>
                  <a:pt x="5496719" y="4427637"/>
                  <a:pt x="5476875" y="4427637"/>
                </a:cubicBezTo>
                <a:cubicBezTo>
                  <a:pt x="5466953" y="4422676"/>
                  <a:pt x="5461992" y="4417716"/>
                  <a:pt x="5461992" y="4412754"/>
                </a:cubicBezTo>
                <a:lnTo>
                  <a:pt x="5460557" y="4411320"/>
                </a:lnTo>
                <a:lnTo>
                  <a:pt x="5458431" y="4412460"/>
                </a:lnTo>
                <a:cubicBezTo>
                  <a:pt x="5450297" y="4410534"/>
                  <a:pt x="5446442" y="4408672"/>
                  <a:pt x="5446868" y="4406872"/>
                </a:cubicBezTo>
                <a:cubicBezTo>
                  <a:pt x="5447081" y="4405972"/>
                  <a:pt x="5446035" y="4403587"/>
                  <a:pt x="5443730" y="4399715"/>
                </a:cubicBezTo>
                <a:lnTo>
                  <a:pt x="5440209" y="4394422"/>
                </a:lnTo>
                <a:lnTo>
                  <a:pt x="5432226" y="4390430"/>
                </a:lnTo>
                <a:cubicBezTo>
                  <a:pt x="5432226" y="4390430"/>
                  <a:pt x="5430986" y="4390430"/>
                  <a:pt x="5428506" y="4390430"/>
                </a:cubicBezTo>
                <a:cubicBezTo>
                  <a:pt x="5426026" y="4390430"/>
                  <a:pt x="5422305" y="4390430"/>
                  <a:pt x="5417344" y="4390430"/>
                </a:cubicBezTo>
                <a:lnTo>
                  <a:pt x="5409902" y="4375547"/>
                </a:lnTo>
                <a:lnTo>
                  <a:pt x="5395019" y="4375547"/>
                </a:lnTo>
                <a:lnTo>
                  <a:pt x="5372695" y="4368106"/>
                </a:lnTo>
                <a:cubicBezTo>
                  <a:pt x="5372695" y="4368106"/>
                  <a:pt x="5380137" y="4366866"/>
                  <a:pt x="5395019" y="4364385"/>
                </a:cubicBezTo>
                <a:cubicBezTo>
                  <a:pt x="5409902" y="4361905"/>
                  <a:pt x="5417344" y="4363145"/>
                  <a:pt x="5417344" y="4368106"/>
                </a:cubicBezTo>
                <a:cubicBezTo>
                  <a:pt x="5417344" y="4373067"/>
                  <a:pt x="5418584" y="4376168"/>
                  <a:pt x="5421065" y="4377408"/>
                </a:cubicBezTo>
                <a:lnTo>
                  <a:pt x="5428581" y="4376155"/>
                </a:lnTo>
                <a:lnTo>
                  <a:pt x="5413206" y="4350327"/>
                </a:lnTo>
                <a:lnTo>
                  <a:pt x="5408042" y="4346712"/>
                </a:lnTo>
                <a:lnTo>
                  <a:pt x="5409253" y="4343686"/>
                </a:lnTo>
                <a:lnTo>
                  <a:pt x="5405381" y="4337182"/>
                </a:lnTo>
                <a:lnTo>
                  <a:pt x="5410323" y="4342061"/>
                </a:lnTo>
                <a:lnTo>
                  <a:pt x="5421064" y="4342061"/>
                </a:lnTo>
                <a:cubicBezTo>
                  <a:pt x="5423544" y="4344542"/>
                  <a:pt x="5424785" y="4343301"/>
                  <a:pt x="5424785" y="4338340"/>
                </a:cubicBezTo>
                <a:lnTo>
                  <a:pt x="5432226" y="4345782"/>
                </a:lnTo>
                <a:cubicBezTo>
                  <a:pt x="5432226" y="4345782"/>
                  <a:pt x="5433467" y="4347022"/>
                  <a:pt x="5435947" y="4349502"/>
                </a:cubicBezTo>
                <a:cubicBezTo>
                  <a:pt x="5438427" y="4351983"/>
                  <a:pt x="5439668" y="4353223"/>
                  <a:pt x="5439668" y="4353223"/>
                </a:cubicBezTo>
                <a:lnTo>
                  <a:pt x="5439668" y="4345782"/>
                </a:lnTo>
                <a:cubicBezTo>
                  <a:pt x="5439668" y="4340821"/>
                  <a:pt x="5442148" y="4338340"/>
                  <a:pt x="5447109" y="4338340"/>
                </a:cubicBezTo>
                <a:lnTo>
                  <a:pt x="5454551" y="4345782"/>
                </a:lnTo>
                <a:cubicBezTo>
                  <a:pt x="5454551" y="4345782"/>
                  <a:pt x="5457031" y="4345782"/>
                  <a:pt x="5461992" y="4345782"/>
                </a:cubicBezTo>
                <a:cubicBezTo>
                  <a:pt x="5461992" y="4340821"/>
                  <a:pt x="5459512" y="4335860"/>
                  <a:pt x="5454551" y="4330899"/>
                </a:cubicBezTo>
                <a:lnTo>
                  <a:pt x="5439668" y="4330899"/>
                </a:lnTo>
                <a:lnTo>
                  <a:pt x="5424785" y="4323458"/>
                </a:lnTo>
                <a:lnTo>
                  <a:pt x="5423584" y="4322858"/>
                </a:lnTo>
                <a:lnTo>
                  <a:pt x="5431062" y="4337559"/>
                </a:lnTo>
                <a:cubicBezTo>
                  <a:pt x="5431062" y="4337559"/>
                  <a:pt x="5430258" y="4336419"/>
                  <a:pt x="5428650" y="4334137"/>
                </a:cubicBezTo>
                <a:cubicBezTo>
                  <a:pt x="5427043" y="4331856"/>
                  <a:pt x="5424632" y="4328434"/>
                  <a:pt x="5421417" y="4323872"/>
                </a:cubicBezTo>
                <a:lnTo>
                  <a:pt x="5392191" y="4311252"/>
                </a:lnTo>
                <a:cubicBezTo>
                  <a:pt x="5392191" y="4311252"/>
                  <a:pt x="5390158" y="4310770"/>
                  <a:pt x="5386090" y="4309807"/>
                </a:cubicBezTo>
                <a:lnTo>
                  <a:pt x="5375621" y="4301865"/>
                </a:lnTo>
                <a:lnTo>
                  <a:pt x="5372695" y="4301133"/>
                </a:lnTo>
                <a:cubicBezTo>
                  <a:pt x="5347891" y="4281290"/>
                  <a:pt x="5328047" y="4271368"/>
                  <a:pt x="5313164" y="4271368"/>
                </a:cubicBezTo>
                <a:cubicBezTo>
                  <a:pt x="5288360" y="4271368"/>
                  <a:pt x="5273477" y="4266407"/>
                  <a:pt x="5268515" y="4256485"/>
                </a:cubicBezTo>
                <a:cubicBezTo>
                  <a:pt x="5268515" y="4251524"/>
                  <a:pt x="5266035" y="4249043"/>
                  <a:pt x="5261074" y="4249043"/>
                </a:cubicBezTo>
                <a:lnTo>
                  <a:pt x="5238750" y="4241602"/>
                </a:lnTo>
                <a:cubicBezTo>
                  <a:pt x="5238750" y="4239122"/>
                  <a:pt x="5236890" y="4237261"/>
                  <a:pt x="5233169" y="4236021"/>
                </a:cubicBezTo>
                <a:lnTo>
                  <a:pt x="5225674" y="4235189"/>
                </a:lnTo>
                <a:lnTo>
                  <a:pt x="5229038" y="4238422"/>
                </a:lnTo>
                <a:lnTo>
                  <a:pt x="5227761" y="4243821"/>
                </a:lnTo>
                <a:lnTo>
                  <a:pt x="5210862" y="4234161"/>
                </a:lnTo>
                <a:lnTo>
                  <a:pt x="5209425" y="4234161"/>
                </a:lnTo>
                <a:lnTo>
                  <a:pt x="5200947" y="4234624"/>
                </a:lnTo>
                <a:lnTo>
                  <a:pt x="5200621" y="4234161"/>
                </a:lnTo>
                <a:lnTo>
                  <a:pt x="5198753" y="4234161"/>
                </a:lnTo>
                <a:cubicBezTo>
                  <a:pt x="5194412" y="4234161"/>
                  <a:pt x="5191621" y="4234161"/>
                  <a:pt x="5190381" y="4234161"/>
                </a:cubicBezTo>
                <a:cubicBezTo>
                  <a:pt x="5187901" y="4234161"/>
                  <a:pt x="5186660" y="4231680"/>
                  <a:pt x="5186660" y="4226719"/>
                </a:cubicBezTo>
                <a:cubicBezTo>
                  <a:pt x="5186660" y="4216797"/>
                  <a:pt x="5176738" y="4211836"/>
                  <a:pt x="5156894" y="4211836"/>
                </a:cubicBezTo>
                <a:cubicBezTo>
                  <a:pt x="5151933" y="4211836"/>
                  <a:pt x="5148212" y="4216797"/>
                  <a:pt x="5145732" y="4226719"/>
                </a:cubicBezTo>
                <a:lnTo>
                  <a:pt x="5144896" y="4235089"/>
                </a:lnTo>
                <a:lnTo>
                  <a:pt x="5145668" y="4235675"/>
                </a:lnTo>
                <a:lnTo>
                  <a:pt x="5149453" y="4234161"/>
                </a:lnTo>
                <a:cubicBezTo>
                  <a:pt x="5154414" y="4234161"/>
                  <a:pt x="5156894" y="4236641"/>
                  <a:pt x="5156894" y="4241602"/>
                </a:cubicBezTo>
                <a:lnTo>
                  <a:pt x="5156894" y="4244209"/>
                </a:lnTo>
                <a:lnTo>
                  <a:pt x="5172564" y="4259265"/>
                </a:lnTo>
                <a:cubicBezTo>
                  <a:pt x="5178994" y="4268390"/>
                  <a:pt x="5182210" y="4272953"/>
                  <a:pt x="5182210" y="4272953"/>
                </a:cubicBezTo>
                <a:cubicBezTo>
                  <a:pt x="5181358" y="4276553"/>
                  <a:pt x="5180932" y="4278353"/>
                  <a:pt x="5180932" y="4278353"/>
                </a:cubicBezTo>
                <a:cubicBezTo>
                  <a:pt x="5180932" y="4278353"/>
                  <a:pt x="5182965" y="4278834"/>
                  <a:pt x="5187032" y="4279797"/>
                </a:cubicBezTo>
                <a:lnTo>
                  <a:pt x="5197956" y="4288084"/>
                </a:lnTo>
                <a:lnTo>
                  <a:pt x="5208880" y="4296371"/>
                </a:lnTo>
                <a:lnTo>
                  <a:pt x="5213284" y="4297413"/>
                </a:lnTo>
                <a:lnTo>
                  <a:pt x="5223867" y="4297413"/>
                </a:lnTo>
                <a:cubicBezTo>
                  <a:pt x="5223867" y="4294932"/>
                  <a:pt x="5221387" y="4291211"/>
                  <a:pt x="5216426" y="4286250"/>
                </a:cubicBezTo>
                <a:cubicBezTo>
                  <a:pt x="5211464" y="4281290"/>
                  <a:pt x="5207744" y="4277569"/>
                  <a:pt x="5205263" y="4275088"/>
                </a:cubicBezTo>
                <a:cubicBezTo>
                  <a:pt x="5202783" y="4272608"/>
                  <a:pt x="5201543" y="4271368"/>
                  <a:pt x="5201543" y="4271368"/>
                </a:cubicBezTo>
                <a:cubicBezTo>
                  <a:pt x="5204024" y="4268888"/>
                  <a:pt x="5208364" y="4268888"/>
                  <a:pt x="5214566" y="4271368"/>
                </a:cubicBezTo>
                <a:lnTo>
                  <a:pt x="5232206" y="4282223"/>
                </a:lnTo>
                <a:lnTo>
                  <a:pt x="5231655" y="4281805"/>
                </a:lnTo>
                <a:cubicBezTo>
                  <a:pt x="5232081" y="4280006"/>
                  <a:pt x="5234327" y="4279587"/>
                  <a:pt x="5238394" y="4280550"/>
                </a:cubicBezTo>
                <a:cubicBezTo>
                  <a:pt x="5242461" y="4281513"/>
                  <a:pt x="5244282" y="4282894"/>
                  <a:pt x="5243856" y="4284693"/>
                </a:cubicBezTo>
                <a:cubicBezTo>
                  <a:pt x="5243430" y="4286493"/>
                  <a:pt x="5243217" y="4287393"/>
                  <a:pt x="5243217" y="4287393"/>
                </a:cubicBezTo>
                <a:lnTo>
                  <a:pt x="5238681" y="4286320"/>
                </a:lnTo>
                <a:lnTo>
                  <a:pt x="5231308" y="4293692"/>
                </a:lnTo>
                <a:cubicBezTo>
                  <a:pt x="5231308" y="4298653"/>
                  <a:pt x="5230068" y="4302373"/>
                  <a:pt x="5227588" y="4304854"/>
                </a:cubicBezTo>
                <a:lnTo>
                  <a:pt x="5225340" y="4305304"/>
                </a:lnTo>
                <a:lnTo>
                  <a:pt x="5225904" y="4306103"/>
                </a:lnTo>
                <a:cubicBezTo>
                  <a:pt x="5229971" y="4307066"/>
                  <a:pt x="5232004" y="4307547"/>
                  <a:pt x="5232004" y="4307547"/>
                </a:cubicBezTo>
                <a:cubicBezTo>
                  <a:pt x="5230300" y="4314746"/>
                  <a:pt x="5241223" y="4323034"/>
                  <a:pt x="5264775" y="4332409"/>
                </a:cubicBezTo>
                <a:lnTo>
                  <a:pt x="5276975" y="4335297"/>
                </a:lnTo>
                <a:cubicBezTo>
                  <a:pt x="5281896" y="4332661"/>
                  <a:pt x="5283929" y="4333142"/>
                  <a:pt x="5283077" y="4336742"/>
                </a:cubicBezTo>
                <a:lnTo>
                  <a:pt x="5294001" y="4345029"/>
                </a:lnTo>
                <a:cubicBezTo>
                  <a:pt x="5298068" y="4345992"/>
                  <a:pt x="5300101" y="4346473"/>
                  <a:pt x="5300101" y="4346473"/>
                </a:cubicBezTo>
                <a:lnTo>
                  <a:pt x="5286621" y="4348985"/>
                </a:lnTo>
                <a:lnTo>
                  <a:pt x="5280567" y="4355528"/>
                </a:lnTo>
                <a:lnTo>
                  <a:pt x="5290840" y="4360665"/>
                </a:lnTo>
                <a:cubicBezTo>
                  <a:pt x="5290840" y="4360665"/>
                  <a:pt x="5293320" y="4363145"/>
                  <a:pt x="5298281" y="4368106"/>
                </a:cubicBezTo>
                <a:lnTo>
                  <a:pt x="5281701" y="4362580"/>
                </a:lnTo>
                <a:lnTo>
                  <a:pt x="5303356" y="4387157"/>
                </a:lnTo>
                <a:cubicBezTo>
                  <a:pt x="5302504" y="4390757"/>
                  <a:pt x="5304111" y="4393038"/>
                  <a:pt x="5308178" y="4394001"/>
                </a:cubicBezTo>
                <a:lnTo>
                  <a:pt x="5313164" y="4398379"/>
                </a:lnTo>
                <a:lnTo>
                  <a:pt x="5313164" y="4397872"/>
                </a:lnTo>
                <a:cubicBezTo>
                  <a:pt x="5318125" y="4397872"/>
                  <a:pt x="5328047" y="4404073"/>
                  <a:pt x="5342929" y="4416475"/>
                </a:cubicBezTo>
                <a:cubicBezTo>
                  <a:pt x="5357812" y="4428878"/>
                  <a:pt x="5365254" y="4435079"/>
                  <a:pt x="5365254" y="4435079"/>
                </a:cubicBezTo>
                <a:cubicBezTo>
                  <a:pt x="5360292" y="4435079"/>
                  <a:pt x="5352851" y="4432599"/>
                  <a:pt x="5342929" y="4427637"/>
                </a:cubicBezTo>
                <a:lnTo>
                  <a:pt x="5322734" y="4407442"/>
                </a:lnTo>
                <a:lnTo>
                  <a:pt x="5328747" y="4415975"/>
                </a:lnTo>
                <a:lnTo>
                  <a:pt x="5314694" y="4405313"/>
                </a:lnTo>
                <a:lnTo>
                  <a:pt x="5313164" y="4405313"/>
                </a:lnTo>
                <a:lnTo>
                  <a:pt x="5313164" y="4404152"/>
                </a:lnTo>
                <a:lnTo>
                  <a:pt x="5306900" y="4399400"/>
                </a:lnTo>
                <a:lnTo>
                  <a:pt x="5296598" y="4388393"/>
                </a:lnTo>
                <a:lnTo>
                  <a:pt x="5294560" y="4390430"/>
                </a:lnTo>
                <a:cubicBezTo>
                  <a:pt x="5292080" y="4390430"/>
                  <a:pt x="5288360" y="4387950"/>
                  <a:pt x="5283398" y="4382989"/>
                </a:cubicBezTo>
                <a:cubicBezTo>
                  <a:pt x="5283398" y="4382989"/>
                  <a:pt x="5285878" y="4382989"/>
                  <a:pt x="5290840" y="4382989"/>
                </a:cubicBezTo>
                <a:lnTo>
                  <a:pt x="5292155" y="4383646"/>
                </a:lnTo>
                <a:lnTo>
                  <a:pt x="5286332" y="4377426"/>
                </a:lnTo>
                <a:cubicBezTo>
                  <a:pt x="5281083" y="4372382"/>
                  <a:pt x="5277442" y="4369619"/>
                  <a:pt x="5275409" y="4369138"/>
                </a:cubicBezTo>
                <a:cubicBezTo>
                  <a:pt x="5275409" y="4369138"/>
                  <a:pt x="5270159" y="4364095"/>
                  <a:pt x="5259662" y="4354007"/>
                </a:cubicBezTo>
                <a:cubicBezTo>
                  <a:pt x="5248313" y="4347520"/>
                  <a:pt x="5242638" y="4344275"/>
                  <a:pt x="5242638" y="4344275"/>
                </a:cubicBezTo>
                <a:lnTo>
                  <a:pt x="5237374" y="4343029"/>
                </a:lnTo>
                <a:lnTo>
                  <a:pt x="5238750" y="4345782"/>
                </a:lnTo>
                <a:cubicBezTo>
                  <a:pt x="5238750" y="4345782"/>
                  <a:pt x="5236270" y="4345782"/>
                  <a:pt x="5231308" y="4345782"/>
                </a:cubicBezTo>
                <a:cubicBezTo>
                  <a:pt x="5231308" y="4340821"/>
                  <a:pt x="5231308" y="4338340"/>
                  <a:pt x="5231308" y="4338340"/>
                </a:cubicBezTo>
                <a:lnTo>
                  <a:pt x="5233372" y="4338340"/>
                </a:lnTo>
                <a:lnTo>
                  <a:pt x="5231715" y="4335988"/>
                </a:lnTo>
                <a:lnTo>
                  <a:pt x="5220792" y="4327700"/>
                </a:lnTo>
                <a:lnTo>
                  <a:pt x="5209868" y="4319413"/>
                </a:lnTo>
                <a:cubicBezTo>
                  <a:pt x="5206653" y="4314851"/>
                  <a:pt x="5204241" y="4311429"/>
                  <a:pt x="5202634" y="4309148"/>
                </a:cubicBezTo>
                <a:lnTo>
                  <a:pt x="5201632" y="4308575"/>
                </a:lnTo>
                <a:lnTo>
                  <a:pt x="5197822" y="4308575"/>
                </a:lnTo>
                <a:cubicBezTo>
                  <a:pt x="5195342" y="4308575"/>
                  <a:pt x="5194101" y="4308575"/>
                  <a:pt x="5194101" y="4308575"/>
                </a:cubicBezTo>
                <a:lnTo>
                  <a:pt x="5186660" y="4316016"/>
                </a:lnTo>
                <a:cubicBezTo>
                  <a:pt x="5191621" y="4316016"/>
                  <a:pt x="5197822" y="4317256"/>
                  <a:pt x="5205263" y="4319737"/>
                </a:cubicBezTo>
                <a:cubicBezTo>
                  <a:pt x="5212705" y="4322217"/>
                  <a:pt x="5212705" y="4324698"/>
                  <a:pt x="5205263" y="4327178"/>
                </a:cubicBezTo>
                <a:cubicBezTo>
                  <a:pt x="5197822" y="4329659"/>
                  <a:pt x="5189140" y="4327178"/>
                  <a:pt x="5179219" y="4319737"/>
                </a:cubicBezTo>
                <a:cubicBezTo>
                  <a:pt x="5169297" y="4312295"/>
                  <a:pt x="5164336" y="4308575"/>
                  <a:pt x="5164336" y="4308575"/>
                </a:cubicBezTo>
                <a:lnTo>
                  <a:pt x="5149453" y="4301133"/>
                </a:lnTo>
                <a:cubicBezTo>
                  <a:pt x="5144492" y="4296173"/>
                  <a:pt x="5138291" y="4293692"/>
                  <a:pt x="5130849" y="4293692"/>
                </a:cubicBezTo>
                <a:cubicBezTo>
                  <a:pt x="5123408" y="4293692"/>
                  <a:pt x="5119687" y="4292452"/>
                  <a:pt x="5119687" y="4289971"/>
                </a:cubicBezTo>
                <a:lnTo>
                  <a:pt x="5114358" y="4281977"/>
                </a:lnTo>
                <a:lnTo>
                  <a:pt x="5114812" y="4285509"/>
                </a:lnTo>
                <a:cubicBezTo>
                  <a:pt x="5113107" y="4292708"/>
                  <a:pt x="5116324" y="4297271"/>
                  <a:pt x="5124457" y="4299196"/>
                </a:cubicBezTo>
                <a:cubicBezTo>
                  <a:pt x="5124457" y="4299196"/>
                  <a:pt x="5125262" y="4300337"/>
                  <a:pt x="5126868" y="4302618"/>
                </a:cubicBezTo>
                <a:lnTo>
                  <a:pt x="5131067" y="4308575"/>
                </a:lnTo>
                <a:lnTo>
                  <a:pt x="5134570" y="4308575"/>
                </a:lnTo>
                <a:lnTo>
                  <a:pt x="5132515" y="4310630"/>
                </a:lnTo>
                <a:lnTo>
                  <a:pt x="5134103" y="4312883"/>
                </a:lnTo>
                <a:lnTo>
                  <a:pt x="5146431" y="4323458"/>
                </a:lnTo>
                <a:lnTo>
                  <a:pt x="5149453" y="4323458"/>
                </a:lnTo>
                <a:cubicBezTo>
                  <a:pt x="5154414" y="4323458"/>
                  <a:pt x="5155654" y="4324698"/>
                  <a:pt x="5153174" y="4327178"/>
                </a:cubicBezTo>
                <a:lnTo>
                  <a:pt x="5152063" y="4328290"/>
                </a:lnTo>
                <a:lnTo>
                  <a:pt x="5160074" y="4335161"/>
                </a:lnTo>
                <a:lnTo>
                  <a:pt x="5164336" y="4330899"/>
                </a:lnTo>
                <a:cubicBezTo>
                  <a:pt x="5174257" y="4330899"/>
                  <a:pt x="5179219" y="4333380"/>
                  <a:pt x="5179219" y="4338340"/>
                </a:cubicBezTo>
                <a:lnTo>
                  <a:pt x="5186660" y="4338340"/>
                </a:lnTo>
                <a:lnTo>
                  <a:pt x="5186660" y="4345782"/>
                </a:lnTo>
                <a:cubicBezTo>
                  <a:pt x="5186660" y="4350742"/>
                  <a:pt x="5189140" y="4353223"/>
                  <a:pt x="5194101" y="4353223"/>
                </a:cubicBezTo>
                <a:lnTo>
                  <a:pt x="5201543" y="4360665"/>
                </a:lnTo>
                <a:cubicBezTo>
                  <a:pt x="5201543" y="4370587"/>
                  <a:pt x="5204023" y="4375547"/>
                  <a:pt x="5208984" y="4375547"/>
                </a:cubicBezTo>
                <a:cubicBezTo>
                  <a:pt x="5208984" y="4380509"/>
                  <a:pt x="5208984" y="4382989"/>
                  <a:pt x="5208984" y="4382989"/>
                </a:cubicBezTo>
                <a:lnTo>
                  <a:pt x="5213282" y="4387286"/>
                </a:lnTo>
                <a:lnTo>
                  <a:pt x="5215884" y="4389260"/>
                </a:lnTo>
                <a:lnTo>
                  <a:pt x="5216140" y="4390144"/>
                </a:lnTo>
                <a:lnTo>
                  <a:pt x="5216426" y="4390430"/>
                </a:lnTo>
                <a:cubicBezTo>
                  <a:pt x="5221387" y="4390430"/>
                  <a:pt x="5223867" y="4390430"/>
                  <a:pt x="5223867" y="4390430"/>
                </a:cubicBezTo>
                <a:cubicBezTo>
                  <a:pt x="5223867" y="4390430"/>
                  <a:pt x="5223867" y="4392911"/>
                  <a:pt x="5223867" y="4397872"/>
                </a:cubicBezTo>
                <a:lnTo>
                  <a:pt x="5220493" y="4397872"/>
                </a:lnTo>
                <a:lnTo>
                  <a:pt x="5237658" y="4412945"/>
                </a:lnTo>
                <a:lnTo>
                  <a:pt x="5246191" y="4416899"/>
                </a:lnTo>
                <a:lnTo>
                  <a:pt x="5246191" y="4412754"/>
                </a:lnTo>
                <a:lnTo>
                  <a:pt x="5248889" y="4418149"/>
                </a:lnTo>
                <a:lnTo>
                  <a:pt x="5256526" y="4421688"/>
                </a:lnTo>
                <a:lnTo>
                  <a:pt x="5260072" y="4433931"/>
                </a:lnTo>
                <a:lnTo>
                  <a:pt x="5259968" y="4433973"/>
                </a:lnTo>
                <a:lnTo>
                  <a:pt x="5268515" y="4442520"/>
                </a:lnTo>
                <a:lnTo>
                  <a:pt x="5275957" y="4457403"/>
                </a:lnTo>
                <a:lnTo>
                  <a:pt x="5290840" y="4457403"/>
                </a:lnTo>
                <a:cubicBezTo>
                  <a:pt x="5295801" y="4457403"/>
                  <a:pt x="5300761" y="4459883"/>
                  <a:pt x="5305722" y="4464844"/>
                </a:cubicBezTo>
                <a:cubicBezTo>
                  <a:pt x="5310684" y="4469806"/>
                  <a:pt x="5313164" y="4473526"/>
                  <a:pt x="5313164" y="4476006"/>
                </a:cubicBezTo>
                <a:cubicBezTo>
                  <a:pt x="5313164" y="4478487"/>
                  <a:pt x="5315644" y="4479727"/>
                  <a:pt x="5320605" y="4479727"/>
                </a:cubicBezTo>
                <a:cubicBezTo>
                  <a:pt x="5335488" y="4479727"/>
                  <a:pt x="5340449" y="4484688"/>
                  <a:pt x="5335488" y="4494610"/>
                </a:cubicBezTo>
                <a:cubicBezTo>
                  <a:pt x="5335488" y="4499571"/>
                  <a:pt x="5335488" y="4502051"/>
                  <a:pt x="5335488" y="4502051"/>
                </a:cubicBezTo>
                <a:cubicBezTo>
                  <a:pt x="5335488" y="4502051"/>
                  <a:pt x="5335488" y="4504532"/>
                  <a:pt x="5335488" y="4509493"/>
                </a:cubicBezTo>
                <a:lnTo>
                  <a:pt x="5350371" y="4509493"/>
                </a:lnTo>
                <a:lnTo>
                  <a:pt x="5365254" y="4509493"/>
                </a:lnTo>
                <a:lnTo>
                  <a:pt x="5380137" y="4524375"/>
                </a:lnTo>
                <a:cubicBezTo>
                  <a:pt x="5375175" y="4524375"/>
                  <a:pt x="5372695" y="4524375"/>
                  <a:pt x="5372695" y="4524375"/>
                </a:cubicBezTo>
                <a:cubicBezTo>
                  <a:pt x="5372695" y="4524375"/>
                  <a:pt x="5370215" y="4521895"/>
                  <a:pt x="5365254" y="4516934"/>
                </a:cubicBezTo>
                <a:lnTo>
                  <a:pt x="5365254" y="4524375"/>
                </a:lnTo>
                <a:cubicBezTo>
                  <a:pt x="5370215" y="4529337"/>
                  <a:pt x="5375175" y="4531817"/>
                  <a:pt x="5380137" y="4531817"/>
                </a:cubicBezTo>
                <a:cubicBezTo>
                  <a:pt x="5385098" y="4531817"/>
                  <a:pt x="5388819" y="4530577"/>
                  <a:pt x="5391299" y="4528096"/>
                </a:cubicBezTo>
                <a:cubicBezTo>
                  <a:pt x="5393779" y="4525616"/>
                  <a:pt x="5397499" y="4526856"/>
                  <a:pt x="5402461" y="4531817"/>
                </a:cubicBezTo>
                <a:cubicBezTo>
                  <a:pt x="5407422" y="4536778"/>
                  <a:pt x="5409902" y="4541739"/>
                  <a:pt x="5409902" y="4546700"/>
                </a:cubicBezTo>
                <a:cubicBezTo>
                  <a:pt x="5409902" y="4541739"/>
                  <a:pt x="5407422" y="4538018"/>
                  <a:pt x="5402461" y="4535538"/>
                </a:cubicBezTo>
                <a:cubicBezTo>
                  <a:pt x="5397499" y="4533058"/>
                  <a:pt x="5392539" y="4534298"/>
                  <a:pt x="5387578" y="4539258"/>
                </a:cubicBezTo>
                <a:cubicBezTo>
                  <a:pt x="5387578" y="4544220"/>
                  <a:pt x="5387578" y="4546700"/>
                  <a:pt x="5387578" y="4546700"/>
                </a:cubicBezTo>
                <a:cubicBezTo>
                  <a:pt x="5392539" y="4546700"/>
                  <a:pt x="5399981" y="4546700"/>
                  <a:pt x="5409902" y="4546700"/>
                </a:cubicBezTo>
                <a:lnTo>
                  <a:pt x="5447109" y="4561583"/>
                </a:lnTo>
                <a:lnTo>
                  <a:pt x="5456039" y="4567536"/>
                </a:lnTo>
                <a:lnTo>
                  <a:pt x="5424785" y="4554141"/>
                </a:lnTo>
                <a:lnTo>
                  <a:pt x="5417344" y="4554141"/>
                </a:lnTo>
                <a:cubicBezTo>
                  <a:pt x="5417344" y="4559102"/>
                  <a:pt x="5414863" y="4559102"/>
                  <a:pt x="5409902" y="4554141"/>
                </a:cubicBezTo>
                <a:lnTo>
                  <a:pt x="5409902" y="4569024"/>
                </a:lnTo>
                <a:cubicBezTo>
                  <a:pt x="5414863" y="4569024"/>
                  <a:pt x="5418584" y="4569024"/>
                  <a:pt x="5421064" y="4569024"/>
                </a:cubicBezTo>
                <a:cubicBezTo>
                  <a:pt x="5423544" y="4569024"/>
                  <a:pt x="5424785" y="4569024"/>
                  <a:pt x="5424785" y="4569024"/>
                </a:cubicBezTo>
                <a:cubicBezTo>
                  <a:pt x="5424785" y="4564063"/>
                  <a:pt x="5430986" y="4565303"/>
                  <a:pt x="5443388" y="4572745"/>
                </a:cubicBezTo>
                <a:cubicBezTo>
                  <a:pt x="5455791" y="4580186"/>
                  <a:pt x="5461992" y="4586387"/>
                  <a:pt x="5461992" y="4591348"/>
                </a:cubicBezTo>
                <a:cubicBezTo>
                  <a:pt x="5461992" y="4596309"/>
                  <a:pt x="5459512" y="4596309"/>
                  <a:pt x="5454551" y="4591348"/>
                </a:cubicBezTo>
                <a:cubicBezTo>
                  <a:pt x="5449589" y="4591348"/>
                  <a:pt x="5445869" y="4591348"/>
                  <a:pt x="5443388" y="4591348"/>
                </a:cubicBezTo>
                <a:cubicBezTo>
                  <a:pt x="5440908" y="4591348"/>
                  <a:pt x="5442148" y="4593829"/>
                  <a:pt x="5447109" y="4598790"/>
                </a:cubicBezTo>
                <a:cubicBezTo>
                  <a:pt x="5452070" y="4603751"/>
                  <a:pt x="5457031" y="4606231"/>
                  <a:pt x="5461992" y="4606231"/>
                </a:cubicBezTo>
                <a:cubicBezTo>
                  <a:pt x="5466953" y="4606231"/>
                  <a:pt x="5469433" y="4608712"/>
                  <a:pt x="5469433" y="4613672"/>
                </a:cubicBezTo>
                <a:lnTo>
                  <a:pt x="5491758" y="4628555"/>
                </a:lnTo>
                <a:cubicBezTo>
                  <a:pt x="5496719" y="4633516"/>
                  <a:pt x="5500440" y="4637237"/>
                  <a:pt x="5502920" y="4639717"/>
                </a:cubicBezTo>
                <a:cubicBezTo>
                  <a:pt x="5505400" y="4642198"/>
                  <a:pt x="5506640" y="4643438"/>
                  <a:pt x="5506640" y="4643438"/>
                </a:cubicBezTo>
                <a:lnTo>
                  <a:pt x="5514082" y="4643438"/>
                </a:lnTo>
                <a:lnTo>
                  <a:pt x="5521523" y="4650879"/>
                </a:lnTo>
                <a:cubicBezTo>
                  <a:pt x="5516562" y="4655841"/>
                  <a:pt x="5521523" y="4660801"/>
                  <a:pt x="5536406" y="4665762"/>
                </a:cubicBezTo>
                <a:lnTo>
                  <a:pt x="5551289" y="4673204"/>
                </a:lnTo>
                <a:cubicBezTo>
                  <a:pt x="5546328" y="4678165"/>
                  <a:pt x="5558730" y="4690567"/>
                  <a:pt x="5588496" y="4710411"/>
                </a:cubicBezTo>
                <a:cubicBezTo>
                  <a:pt x="5598417" y="4720333"/>
                  <a:pt x="5608340" y="4729014"/>
                  <a:pt x="5618262" y="4736456"/>
                </a:cubicBezTo>
                <a:cubicBezTo>
                  <a:pt x="5628183" y="4743897"/>
                  <a:pt x="5635624" y="4750098"/>
                  <a:pt x="5640586" y="4755059"/>
                </a:cubicBezTo>
                <a:cubicBezTo>
                  <a:pt x="5645547" y="4760020"/>
                  <a:pt x="5649268" y="4762500"/>
                  <a:pt x="5651748" y="4762500"/>
                </a:cubicBezTo>
                <a:cubicBezTo>
                  <a:pt x="5654228" y="4762500"/>
                  <a:pt x="5656709" y="4762500"/>
                  <a:pt x="5659189" y="4762500"/>
                </a:cubicBezTo>
                <a:cubicBezTo>
                  <a:pt x="5661049" y="4762500"/>
                  <a:pt x="5663607" y="4765291"/>
                  <a:pt x="5666863" y="4770872"/>
                </a:cubicBezTo>
                <a:lnTo>
                  <a:pt x="5668303" y="4773560"/>
                </a:lnTo>
                <a:lnTo>
                  <a:pt x="5648027" y="4762500"/>
                </a:lnTo>
                <a:cubicBezTo>
                  <a:pt x="5638106" y="4762500"/>
                  <a:pt x="5631904" y="4760020"/>
                  <a:pt x="5629424" y="4755059"/>
                </a:cubicBezTo>
                <a:cubicBezTo>
                  <a:pt x="5626944" y="4750098"/>
                  <a:pt x="5623223" y="4747618"/>
                  <a:pt x="5618262" y="4747618"/>
                </a:cubicBezTo>
                <a:cubicBezTo>
                  <a:pt x="5618262" y="4747618"/>
                  <a:pt x="5615781" y="4746378"/>
                  <a:pt x="5610820" y="4743897"/>
                </a:cubicBezTo>
                <a:cubicBezTo>
                  <a:pt x="5605859" y="4741417"/>
                  <a:pt x="5599658" y="4737696"/>
                  <a:pt x="5592217" y="4732735"/>
                </a:cubicBezTo>
                <a:cubicBezTo>
                  <a:pt x="5584775" y="4727774"/>
                  <a:pt x="5576093" y="4721573"/>
                  <a:pt x="5566172" y="4714131"/>
                </a:cubicBezTo>
                <a:cubicBezTo>
                  <a:pt x="5556250" y="4706690"/>
                  <a:pt x="5551289" y="4702969"/>
                  <a:pt x="5551289" y="4702969"/>
                </a:cubicBezTo>
                <a:lnTo>
                  <a:pt x="5595937" y="4740176"/>
                </a:lnTo>
                <a:cubicBezTo>
                  <a:pt x="5600899" y="4745138"/>
                  <a:pt x="5607099" y="4750098"/>
                  <a:pt x="5614541" y="4755059"/>
                </a:cubicBezTo>
                <a:cubicBezTo>
                  <a:pt x="5621982" y="4760020"/>
                  <a:pt x="5625703" y="4764981"/>
                  <a:pt x="5625703" y="4769942"/>
                </a:cubicBezTo>
                <a:cubicBezTo>
                  <a:pt x="5630664" y="4769942"/>
                  <a:pt x="5639345" y="4776143"/>
                  <a:pt x="5651748" y="4788545"/>
                </a:cubicBezTo>
                <a:cubicBezTo>
                  <a:pt x="5661050" y="4797847"/>
                  <a:pt x="5679421" y="4812032"/>
                  <a:pt x="5706861" y="4831101"/>
                </a:cubicBezTo>
                <a:lnTo>
                  <a:pt x="5710690" y="4833702"/>
                </a:lnTo>
                <a:lnTo>
                  <a:pt x="5709419" y="4833194"/>
                </a:lnTo>
                <a:cubicBezTo>
                  <a:pt x="5708178" y="4833194"/>
                  <a:pt x="5707558" y="4834434"/>
                  <a:pt x="5707558" y="4836915"/>
                </a:cubicBezTo>
                <a:cubicBezTo>
                  <a:pt x="5697637" y="4841876"/>
                  <a:pt x="5687714" y="4836915"/>
                  <a:pt x="5677793" y="4822032"/>
                </a:cubicBezTo>
                <a:cubicBezTo>
                  <a:pt x="5672831" y="4812110"/>
                  <a:pt x="5670351" y="4809630"/>
                  <a:pt x="5670351" y="4814590"/>
                </a:cubicBezTo>
                <a:cubicBezTo>
                  <a:pt x="5665390" y="4819552"/>
                  <a:pt x="5652988" y="4812110"/>
                  <a:pt x="5633144" y="4792266"/>
                </a:cubicBezTo>
                <a:cubicBezTo>
                  <a:pt x="5628183" y="4787305"/>
                  <a:pt x="5623223" y="4784825"/>
                  <a:pt x="5618262" y="4784825"/>
                </a:cubicBezTo>
                <a:cubicBezTo>
                  <a:pt x="5618262" y="4784825"/>
                  <a:pt x="5615781" y="4782345"/>
                  <a:pt x="5610820" y="4777383"/>
                </a:cubicBezTo>
                <a:cubicBezTo>
                  <a:pt x="5605859" y="4772423"/>
                  <a:pt x="5600899" y="4767462"/>
                  <a:pt x="5595937" y="4762500"/>
                </a:cubicBezTo>
                <a:cubicBezTo>
                  <a:pt x="5581054" y="4752579"/>
                  <a:pt x="5571133" y="4747618"/>
                  <a:pt x="5566172" y="4747618"/>
                </a:cubicBezTo>
                <a:cubicBezTo>
                  <a:pt x="5556250" y="4742657"/>
                  <a:pt x="5538886" y="4727774"/>
                  <a:pt x="5514082" y="4702969"/>
                </a:cubicBezTo>
                <a:cubicBezTo>
                  <a:pt x="5509121" y="4698008"/>
                  <a:pt x="5504160" y="4695528"/>
                  <a:pt x="5499199" y="4695528"/>
                </a:cubicBezTo>
                <a:cubicBezTo>
                  <a:pt x="5499199" y="4695528"/>
                  <a:pt x="5499199" y="4694288"/>
                  <a:pt x="5499199" y="4691807"/>
                </a:cubicBezTo>
                <a:cubicBezTo>
                  <a:pt x="5499199" y="4689327"/>
                  <a:pt x="5496719" y="4688086"/>
                  <a:pt x="5491758" y="4688086"/>
                </a:cubicBezTo>
                <a:lnTo>
                  <a:pt x="5476875" y="4680645"/>
                </a:lnTo>
                <a:cubicBezTo>
                  <a:pt x="5476875" y="4675684"/>
                  <a:pt x="5475634" y="4673204"/>
                  <a:pt x="5473154" y="4673204"/>
                </a:cubicBezTo>
                <a:cubicBezTo>
                  <a:pt x="5470674" y="4673204"/>
                  <a:pt x="5469433" y="4673204"/>
                  <a:pt x="5469433" y="4673204"/>
                </a:cubicBezTo>
                <a:cubicBezTo>
                  <a:pt x="5469433" y="4673204"/>
                  <a:pt x="5468193" y="4671964"/>
                  <a:pt x="5465713" y="4669483"/>
                </a:cubicBezTo>
                <a:cubicBezTo>
                  <a:pt x="5463233" y="4667003"/>
                  <a:pt x="5459512" y="4665762"/>
                  <a:pt x="5454551" y="4665762"/>
                </a:cubicBezTo>
                <a:lnTo>
                  <a:pt x="5447109" y="4658321"/>
                </a:lnTo>
                <a:lnTo>
                  <a:pt x="5439668" y="4650879"/>
                </a:lnTo>
                <a:lnTo>
                  <a:pt x="5435248" y="4646460"/>
                </a:lnTo>
                <a:lnTo>
                  <a:pt x="5427878" y="4650411"/>
                </a:lnTo>
                <a:cubicBezTo>
                  <a:pt x="5424662" y="4645848"/>
                  <a:pt x="5421447" y="4641286"/>
                  <a:pt x="5418231" y="4636724"/>
                </a:cubicBezTo>
                <a:cubicBezTo>
                  <a:pt x="5415017" y="4632161"/>
                  <a:pt x="5413409" y="4629880"/>
                  <a:pt x="5413409" y="4629880"/>
                </a:cubicBezTo>
                <a:cubicBezTo>
                  <a:pt x="5413409" y="4629880"/>
                  <a:pt x="5414426" y="4630121"/>
                  <a:pt x="5416460" y="4630603"/>
                </a:cubicBezTo>
                <a:cubicBezTo>
                  <a:pt x="5418493" y="4631084"/>
                  <a:pt x="5421117" y="4633605"/>
                  <a:pt x="5424333" y="4638168"/>
                </a:cubicBezTo>
                <a:lnTo>
                  <a:pt x="5435206" y="4646418"/>
                </a:lnTo>
                <a:lnTo>
                  <a:pt x="5432226" y="4643438"/>
                </a:lnTo>
                <a:cubicBezTo>
                  <a:pt x="5432226" y="4643438"/>
                  <a:pt x="5430986" y="4642198"/>
                  <a:pt x="5428506" y="4639717"/>
                </a:cubicBezTo>
                <a:cubicBezTo>
                  <a:pt x="5426026" y="4637237"/>
                  <a:pt x="5424785" y="4635997"/>
                  <a:pt x="5424785" y="4635997"/>
                </a:cubicBezTo>
                <a:lnTo>
                  <a:pt x="5403560" y="4621847"/>
                </a:lnTo>
                <a:lnTo>
                  <a:pt x="5402485" y="4621592"/>
                </a:lnTo>
                <a:lnTo>
                  <a:pt x="5402870" y="4621386"/>
                </a:lnTo>
                <a:lnTo>
                  <a:pt x="5402461" y="4621114"/>
                </a:lnTo>
                <a:lnTo>
                  <a:pt x="5397390" y="4621114"/>
                </a:lnTo>
                <a:lnTo>
                  <a:pt x="5404258" y="4627714"/>
                </a:lnTo>
                <a:cubicBezTo>
                  <a:pt x="5405439" y="4631795"/>
                  <a:pt x="5408654" y="4636358"/>
                  <a:pt x="5413904" y="4641401"/>
                </a:cubicBezTo>
                <a:lnTo>
                  <a:pt x="5415874" y="4644197"/>
                </a:lnTo>
                <a:lnTo>
                  <a:pt x="5416030" y="4644314"/>
                </a:lnTo>
                <a:lnTo>
                  <a:pt x="5415948" y="4644302"/>
                </a:lnTo>
                <a:lnTo>
                  <a:pt x="5418297" y="4647635"/>
                </a:lnTo>
                <a:lnTo>
                  <a:pt x="5424785" y="4650879"/>
                </a:lnTo>
                <a:lnTo>
                  <a:pt x="5432226" y="4658321"/>
                </a:lnTo>
                <a:cubicBezTo>
                  <a:pt x="5437188" y="4663282"/>
                  <a:pt x="5439668" y="4665762"/>
                  <a:pt x="5439668" y="4665762"/>
                </a:cubicBezTo>
                <a:cubicBezTo>
                  <a:pt x="5439668" y="4665762"/>
                  <a:pt x="5437188" y="4665762"/>
                  <a:pt x="5432226" y="4665762"/>
                </a:cubicBezTo>
                <a:lnTo>
                  <a:pt x="5429663" y="4665121"/>
                </a:lnTo>
                <a:lnTo>
                  <a:pt x="5432226" y="4669328"/>
                </a:lnTo>
                <a:lnTo>
                  <a:pt x="5432226" y="4665762"/>
                </a:lnTo>
                <a:lnTo>
                  <a:pt x="5447109" y="4673204"/>
                </a:lnTo>
                <a:cubicBezTo>
                  <a:pt x="5452070" y="4683126"/>
                  <a:pt x="5455791" y="4690567"/>
                  <a:pt x="5458271" y="4695528"/>
                </a:cubicBezTo>
                <a:cubicBezTo>
                  <a:pt x="5460751" y="4700489"/>
                  <a:pt x="5463233" y="4701729"/>
                  <a:pt x="5465713" y="4699249"/>
                </a:cubicBezTo>
                <a:cubicBezTo>
                  <a:pt x="5468193" y="4696768"/>
                  <a:pt x="5469433" y="4693048"/>
                  <a:pt x="5469433" y="4688086"/>
                </a:cubicBezTo>
                <a:lnTo>
                  <a:pt x="5469433" y="4680645"/>
                </a:lnTo>
                <a:cubicBezTo>
                  <a:pt x="5474395" y="4685606"/>
                  <a:pt x="5475634" y="4690567"/>
                  <a:pt x="5473154" y="4695528"/>
                </a:cubicBezTo>
                <a:cubicBezTo>
                  <a:pt x="5470674" y="4700489"/>
                  <a:pt x="5475634" y="4706690"/>
                  <a:pt x="5488037" y="4714131"/>
                </a:cubicBezTo>
                <a:cubicBezTo>
                  <a:pt x="5500440" y="4721573"/>
                  <a:pt x="5506640" y="4726534"/>
                  <a:pt x="5506640" y="4729014"/>
                </a:cubicBezTo>
                <a:cubicBezTo>
                  <a:pt x="5506640" y="4731495"/>
                  <a:pt x="5511602" y="4735216"/>
                  <a:pt x="5521523" y="4740176"/>
                </a:cubicBezTo>
                <a:lnTo>
                  <a:pt x="5514082" y="4732735"/>
                </a:lnTo>
                <a:lnTo>
                  <a:pt x="5521523" y="4725293"/>
                </a:lnTo>
                <a:cubicBezTo>
                  <a:pt x="5521523" y="4725293"/>
                  <a:pt x="5526485" y="4729014"/>
                  <a:pt x="5536406" y="4736456"/>
                </a:cubicBezTo>
                <a:cubicBezTo>
                  <a:pt x="5546328" y="4743897"/>
                  <a:pt x="5556250" y="4752579"/>
                  <a:pt x="5566172" y="4762500"/>
                </a:cubicBezTo>
                <a:cubicBezTo>
                  <a:pt x="5590976" y="4782345"/>
                  <a:pt x="5607099" y="4795987"/>
                  <a:pt x="5614541" y="4803428"/>
                </a:cubicBezTo>
                <a:cubicBezTo>
                  <a:pt x="5621982" y="4810870"/>
                  <a:pt x="5630664" y="4817071"/>
                  <a:pt x="5640586" y="4822032"/>
                </a:cubicBezTo>
                <a:cubicBezTo>
                  <a:pt x="5640586" y="4822032"/>
                  <a:pt x="5645547" y="4825752"/>
                  <a:pt x="5655469" y="4833194"/>
                </a:cubicBezTo>
                <a:cubicBezTo>
                  <a:pt x="5665390" y="4840635"/>
                  <a:pt x="5680273" y="4851797"/>
                  <a:pt x="5700117" y="4866680"/>
                </a:cubicBezTo>
                <a:cubicBezTo>
                  <a:pt x="5700117" y="4871641"/>
                  <a:pt x="5712520" y="4884044"/>
                  <a:pt x="5737324" y="4903887"/>
                </a:cubicBezTo>
                <a:cubicBezTo>
                  <a:pt x="5747246" y="4908849"/>
                  <a:pt x="5754687" y="4913809"/>
                  <a:pt x="5759648" y="4918770"/>
                </a:cubicBezTo>
                <a:cubicBezTo>
                  <a:pt x="5764610" y="4923731"/>
                  <a:pt x="5769570" y="4928692"/>
                  <a:pt x="5774531" y="4933653"/>
                </a:cubicBezTo>
                <a:cubicBezTo>
                  <a:pt x="5779492" y="4938614"/>
                  <a:pt x="5784453" y="4941094"/>
                  <a:pt x="5789414" y="4941094"/>
                </a:cubicBezTo>
                <a:cubicBezTo>
                  <a:pt x="5794375" y="4946056"/>
                  <a:pt x="5799335" y="4951016"/>
                  <a:pt x="5804297" y="4955977"/>
                </a:cubicBezTo>
                <a:cubicBezTo>
                  <a:pt x="5809258" y="4960938"/>
                  <a:pt x="5819179" y="4968380"/>
                  <a:pt x="5834062" y="4978301"/>
                </a:cubicBezTo>
                <a:cubicBezTo>
                  <a:pt x="5848945" y="4988223"/>
                  <a:pt x="5856387" y="4993184"/>
                  <a:pt x="5856387" y="4993184"/>
                </a:cubicBezTo>
                <a:lnTo>
                  <a:pt x="5856387" y="5000625"/>
                </a:lnTo>
                <a:cubicBezTo>
                  <a:pt x="5861348" y="4995665"/>
                  <a:pt x="5866308" y="4998145"/>
                  <a:pt x="5871269" y="5008067"/>
                </a:cubicBezTo>
                <a:lnTo>
                  <a:pt x="5878711" y="5015508"/>
                </a:lnTo>
                <a:cubicBezTo>
                  <a:pt x="5873749" y="5010548"/>
                  <a:pt x="5866308" y="5008067"/>
                  <a:pt x="5856387" y="5008067"/>
                </a:cubicBezTo>
                <a:lnTo>
                  <a:pt x="5848945" y="4993184"/>
                </a:lnTo>
                <a:cubicBezTo>
                  <a:pt x="5843984" y="4993184"/>
                  <a:pt x="5835303" y="4988223"/>
                  <a:pt x="5822900" y="4978301"/>
                </a:cubicBezTo>
                <a:cubicBezTo>
                  <a:pt x="5810497" y="4968380"/>
                  <a:pt x="5801817" y="4963418"/>
                  <a:pt x="5796855" y="4963418"/>
                </a:cubicBezTo>
                <a:cubicBezTo>
                  <a:pt x="5796855" y="4963418"/>
                  <a:pt x="5794375" y="4960938"/>
                  <a:pt x="5789414" y="4955977"/>
                </a:cubicBezTo>
                <a:cubicBezTo>
                  <a:pt x="5784453" y="4951016"/>
                  <a:pt x="5779492" y="4948536"/>
                  <a:pt x="5774531" y="4948536"/>
                </a:cubicBezTo>
                <a:cubicBezTo>
                  <a:pt x="5754687" y="4933653"/>
                  <a:pt x="5747246" y="4928692"/>
                  <a:pt x="5752207" y="4933653"/>
                </a:cubicBezTo>
                <a:lnTo>
                  <a:pt x="5774531" y="4955977"/>
                </a:lnTo>
                <a:lnTo>
                  <a:pt x="5789414" y="4970860"/>
                </a:lnTo>
                <a:cubicBezTo>
                  <a:pt x="5799335" y="4980782"/>
                  <a:pt x="5811738" y="4988223"/>
                  <a:pt x="5826621" y="4993184"/>
                </a:cubicBezTo>
                <a:lnTo>
                  <a:pt x="5841504" y="5008067"/>
                </a:lnTo>
                <a:cubicBezTo>
                  <a:pt x="5841504" y="5013028"/>
                  <a:pt x="5843984" y="5015508"/>
                  <a:pt x="5848945" y="5015508"/>
                </a:cubicBezTo>
                <a:lnTo>
                  <a:pt x="5886152" y="5045274"/>
                </a:lnTo>
                <a:cubicBezTo>
                  <a:pt x="5886152" y="5045274"/>
                  <a:pt x="5886152" y="5046515"/>
                  <a:pt x="5886152" y="5048995"/>
                </a:cubicBezTo>
                <a:cubicBezTo>
                  <a:pt x="5886152" y="5051475"/>
                  <a:pt x="5888632" y="5052715"/>
                  <a:pt x="5893594" y="5052715"/>
                </a:cubicBezTo>
                <a:lnTo>
                  <a:pt x="5915918" y="5060157"/>
                </a:lnTo>
                <a:lnTo>
                  <a:pt x="5960566" y="5097364"/>
                </a:lnTo>
                <a:cubicBezTo>
                  <a:pt x="5975449" y="5107286"/>
                  <a:pt x="5982890" y="5114727"/>
                  <a:pt x="5982890" y="5119688"/>
                </a:cubicBezTo>
                <a:cubicBezTo>
                  <a:pt x="5987852" y="5119688"/>
                  <a:pt x="5992812" y="5119688"/>
                  <a:pt x="5997773" y="5119688"/>
                </a:cubicBezTo>
                <a:lnTo>
                  <a:pt x="6005215" y="5127129"/>
                </a:lnTo>
                <a:cubicBezTo>
                  <a:pt x="6005215" y="5132090"/>
                  <a:pt x="6002735" y="5134571"/>
                  <a:pt x="5997773" y="5134571"/>
                </a:cubicBezTo>
                <a:lnTo>
                  <a:pt x="6005215" y="5142012"/>
                </a:lnTo>
                <a:lnTo>
                  <a:pt x="6027539" y="5149454"/>
                </a:lnTo>
                <a:cubicBezTo>
                  <a:pt x="6032500" y="5154415"/>
                  <a:pt x="6034980" y="5156895"/>
                  <a:pt x="6034980" y="5156895"/>
                </a:cubicBezTo>
                <a:lnTo>
                  <a:pt x="6034980" y="5164336"/>
                </a:lnTo>
                <a:lnTo>
                  <a:pt x="6034980" y="5171778"/>
                </a:lnTo>
                <a:cubicBezTo>
                  <a:pt x="6034980" y="5166817"/>
                  <a:pt x="6028779" y="5160616"/>
                  <a:pt x="6016377" y="5153174"/>
                </a:cubicBezTo>
                <a:cubicBezTo>
                  <a:pt x="6003974" y="5145733"/>
                  <a:pt x="5997773" y="5143252"/>
                  <a:pt x="5997773" y="5145733"/>
                </a:cubicBezTo>
                <a:cubicBezTo>
                  <a:pt x="5997773" y="5148214"/>
                  <a:pt x="5995293" y="5146974"/>
                  <a:pt x="5990332" y="5142012"/>
                </a:cubicBezTo>
                <a:cubicBezTo>
                  <a:pt x="5990332" y="5137051"/>
                  <a:pt x="5987852" y="5133331"/>
                  <a:pt x="5982890" y="5130850"/>
                </a:cubicBezTo>
                <a:cubicBezTo>
                  <a:pt x="5977929" y="5128370"/>
                  <a:pt x="5975449" y="5127129"/>
                  <a:pt x="5975449" y="5127129"/>
                </a:cubicBezTo>
                <a:cubicBezTo>
                  <a:pt x="5965528" y="5127129"/>
                  <a:pt x="5960566" y="5124649"/>
                  <a:pt x="5960566" y="5119688"/>
                </a:cubicBezTo>
                <a:cubicBezTo>
                  <a:pt x="5960566" y="5119688"/>
                  <a:pt x="5960566" y="5117208"/>
                  <a:pt x="5960566" y="5112247"/>
                </a:cubicBezTo>
                <a:cubicBezTo>
                  <a:pt x="5955605" y="5112247"/>
                  <a:pt x="5953125" y="5112247"/>
                  <a:pt x="5953125" y="5112247"/>
                </a:cubicBezTo>
                <a:lnTo>
                  <a:pt x="5945683" y="5112247"/>
                </a:lnTo>
                <a:cubicBezTo>
                  <a:pt x="5940722" y="5107286"/>
                  <a:pt x="5938242" y="5107286"/>
                  <a:pt x="5938242" y="5112247"/>
                </a:cubicBezTo>
                <a:cubicBezTo>
                  <a:pt x="5938242" y="5112247"/>
                  <a:pt x="5935762" y="5112247"/>
                  <a:pt x="5930801" y="5112247"/>
                </a:cubicBezTo>
                <a:lnTo>
                  <a:pt x="5938242" y="5104805"/>
                </a:lnTo>
                <a:lnTo>
                  <a:pt x="5938242" y="5097364"/>
                </a:lnTo>
                <a:lnTo>
                  <a:pt x="5930801" y="5097364"/>
                </a:lnTo>
                <a:cubicBezTo>
                  <a:pt x="5935762" y="5097364"/>
                  <a:pt x="5938242" y="5094884"/>
                  <a:pt x="5938242" y="5089922"/>
                </a:cubicBezTo>
                <a:lnTo>
                  <a:pt x="5930801" y="5082481"/>
                </a:lnTo>
                <a:cubicBezTo>
                  <a:pt x="5930801" y="5082481"/>
                  <a:pt x="5930801" y="5084962"/>
                  <a:pt x="5930801" y="5089922"/>
                </a:cubicBezTo>
                <a:cubicBezTo>
                  <a:pt x="5930801" y="5094884"/>
                  <a:pt x="5930801" y="5097364"/>
                  <a:pt x="5930801" y="5097364"/>
                </a:cubicBezTo>
                <a:lnTo>
                  <a:pt x="5923359" y="5097364"/>
                </a:lnTo>
                <a:cubicBezTo>
                  <a:pt x="5918398" y="5092403"/>
                  <a:pt x="5915918" y="5087442"/>
                  <a:pt x="5915918" y="5082481"/>
                </a:cubicBezTo>
                <a:lnTo>
                  <a:pt x="5923359" y="5082481"/>
                </a:lnTo>
                <a:cubicBezTo>
                  <a:pt x="5923359" y="5067598"/>
                  <a:pt x="5910956" y="5060157"/>
                  <a:pt x="5886152" y="5060157"/>
                </a:cubicBezTo>
                <a:lnTo>
                  <a:pt x="5848945" y="5030391"/>
                </a:lnTo>
                <a:cubicBezTo>
                  <a:pt x="5848945" y="5035352"/>
                  <a:pt x="5847704" y="5037833"/>
                  <a:pt x="5845224" y="5037833"/>
                </a:cubicBezTo>
                <a:cubicBezTo>
                  <a:pt x="5842744" y="5037833"/>
                  <a:pt x="5840263" y="5035352"/>
                  <a:pt x="5837783" y="5030391"/>
                </a:cubicBezTo>
                <a:cubicBezTo>
                  <a:pt x="5835303" y="5025430"/>
                  <a:pt x="5829101" y="5020470"/>
                  <a:pt x="5819179" y="5015508"/>
                </a:cubicBezTo>
                <a:lnTo>
                  <a:pt x="5811738" y="5008067"/>
                </a:lnTo>
                <a:lnTo>
                  <a:pt x="5811738" y="5000625"/>
                </a:lnTo>
                <a:cubicBezTo>
                  <a:pt x="5806777" y="4995665"/>
                  <a:pt x="5801817" y="4993184"/>
                  <a:pt x="5796855" y="4993184"/>
                </a:cubicBezTo>
                <a:cubicBezTo>
                  <a:pt x="5791894" y="4993184"/>
                  <a:pt x="5783213" y="4989463"/>
                  <a:pt x="5770810" y="4982022"/>
                </a:cubicBezTo>
                <a:cubicBezTo>
                  <a:pt x="5764609" y="4978301"/>
                  <a:pt x="5759958" y="4974890"/>
                  <a:pt x="5756858" y="4971790"/>
                </a:cubicBezTo>
                <a:lnTo>
                  <a:pt x="5756123" y="4970860"/>
                </a:lnTo>
                <a:lnTo>
                  <a:pt x="5744765" y="4970860"/>
                </a:lnTo>
                <a:lnTo>
                  <a:pt x="5729883" y="4978301"/>
                </a:lnTo>
                <a:cubicBezTo>
                  <a:pt x="5724921" y="4983263"/>
                  <a:pt x="5722441" y="4985743"/>
                  <a:pt x="5722441" y="4985743"/>
                </a:cubicBezTo>
                <a:lnTo>
                  <a:pt x="5729883" y="4985743"/>
                </a:lnTo>
                <a:cubicBezTo>
                  <a:pt x="5734844" y="4990704"/>
                  <a:pt x="5738565" y="4993184"/>
                  <a:pt x="5741045" y="4993184"/>
                </a:cubicBezTo>
                <a:cubicBezTo>
                  <a:pt x="5743525" y="4993184"/>
                  <a:pt x="5747246" y="4995665"/>
                  <a:pt x="5752207" y="5000625"/>
                </a:cubicBezTo>
                <a:lnTo>
                  <a:pt x="5767090" y="5008067"/>
                </a:lnTo>
                <a:cubicBezTo>
                  <a:pt x="5767090" y="5008067"/>
                  <a:pt x="5770810" y="5011788"/>
                  <a:pt x="5778252" y="5019229"/>
                </a:cubicBezTo>
                <a:cubicBezTo>
                  <a:pt x="5785693" y="5026670"/>
                  <a:pt x="5790654" y="5030391"/>
                  <a:pt x="5793135" y="5030391"/>
                </a:cubicBezTo>
                <a:cubicBezTo>
                  <a:pt x="5795615" y="5030391"/>
                  <a:pt x="5795615" y="5029151"/>
                  <a:pt x="5793135" y="5026670"/>
                </a:cubicBezTo>
                <a:cubicBezTo>
                  <a:pt x="5790654" y="5024190"/>
                  <a:pt x="5786934" y="5020470"/>
                  <a:pt x="5781972" y="5015508"/>
                </a:cubicBezTo>
                <a:cubicBezTo>
                  <a:pt x="5777011" y="5010548"/>
                  <a:pt x="5774531" y="5005587"/>
                  <a:pt x="5774531" y="5000625"/>
                </a:cubicBezTo>
                <a:cubicBezTo>
                  <a:pt x="5774531" y="5000625"/>
                  <a:pt x="5772051" y="5000625"/>
                  <a:pt x="5767090" y="5000625"/>
                </a:cubicBezTo>
                <a:cubicBezTo>
                  <a:pt x="5762128" y="5000625"/>
                  <a:pt x="5755928" y="4998145"/>
                  <a:pt x="5748486" y="4993184"/>
                </a:cubicBezTo>
                <a:cubicBezTo>
                  <a:pt x="5741045" y="4988223"/>
                  <a:pt x="5738565" y="4984503"/>
                  <a:pt x="5741045" y="4982022"/>
                </a:cubicBezTo>
                <a:cubicBezTo>
                  <a:pt x="5743525" y="4979542"/>
                  <a:pt x="5748486" y="4980782"/>
                  <a:pt x="5755928" y="4985743"/>
                </a:cubicBezTo>
                <a:cubicBezTo>
                  <a:pt x="5763369" y="4990704"/>
                  <a:pt x="5777011" y="5000625"/>
                  <a:pt x="5796855" y="5015508"/>
                </a:cubicBezTo>
                <a:cubicBezTo>
                  <a:pt x="5816699" y="5030391"/>
                  <a:pt x="5831582" y="5042794"/>
                  <a:pt x="5841504" y="5052715"/>
                </a:cubicBezTo>
                <a:cubicBezTo>
                  <a:pt x="5851425" y="5062637"/>
                  <a:pt x="5858867" y="5067598"/>
                  <a:pt x="5863828" y="5067598"/>
                </a:cubicBezTo>
                <a:lnTo>
                  <a:pt x="5886152" y="5082481"/>
                </a:lnTo>
                <a:cubicBezTo>
                  <a:pt x="5896074" y="5092403"/>
                  <a:pt x="5903515" y="5096124"/>
                  <a:pt x="5908476" y="5093643"/>
                </a:cubicBezTo>
                <a:cubicBezTo>
                  <a:pt x="5913438" y="5091163"/>
                  <a:pt x="5913438" y="5094884"/>
                  <a:pt x="5908476" y="5104805"/>
                </a:cubicBezTo>
                <a:cubicBezTo>
                  <a:pt x="5908476" y="5104805"/>
                  <a:pt x="5908476" y="5107286"/>
                  <a:pt x="5908476" y="5112247"/>
                </a:cubicBezTo>
                <a:cubicBezTo>
                  <a:pt x="5903515" y="5117208"/>
                  <a:pt x="5903515" y="5119688"/>
                  <a:pt x="5908476" y="5119688"/>
                </a:cubicBezTo>
                <a:cubicBezTo>
                  <a:pt x="5913438" y="5119688"/>
                  <a:pt x="5917158" y="5118448"/>
                  <a:pt x="5919638" y="5115967"/>
                </a:cubicBezTo>
                <a:cubicBezTo>
                  <a:pt x="5922119" y="5113487"/>
                  <a:pt x="5925839" y="5114727"/>
                  <a:pt x="5930801" y="5119688"/>
                </a:cubicBezTo>
                <a:lnTo>
                  <a:pt x="5930801" y="5127129"/>
                </a:lnTo>
                <a:cubicBezTo>
                  <a:pt x="5925839" y="5127129"/>
                  <a:pt x="5930801" y="5134571"/>
                  <a:pt x="5945683" y="5149454"/>
                </a:cubicBezTo>
                <a:cubicBezTo>
                  <a:pt x="5960566" y="5164336"/>
                  <a:pt x="5968008" y="5173018"/>
                  <a:pt x="5968008" y="5175499"/>
                </a:cubicBezTo>
                <a:cubicBezTo>
                  <a:pt x="5968008" y="5177979"/>
                  <a:pt x="5970488" y="5179219"/>
                  <a:pt x="5975449" y="5179219"/>
                </a:cubicBezTo>
                <a:cubicBezTo>
                  <a:pt x="5980410" y="5179219"/>
                  <a:pt x="5984131" y="5180460"/>
                  <a:pt x="5986611" y="5182940"/>
                </a:cubicBezTo>
                <a:cubicBezTo>
                  <a:pt x="5989091" y="5185421"/>
                  <a:pt x="5997773" y="5194102"/>
                  <a:pt x="6012656" y="5208985"/>
                </a:cubicBezTo>
                <a:cubicBezTo>
                  <a:pt x="6047383" y="5238750"/>
                  <a:pt x="6064746" y="5253633"/>
                  <a:pt x="6064746" y="5253633"/>
                </a:cubicBezTo>
                <a:cubicBezTo>
                  <a:pt x="6064746" y="5263555"/>
                  <a:pt x="6069707" y="5268516"/>
                  <a:pt x="6079629" y="5268516"/>
                </a:cubicBezTo>
                <a:cubicBezTo>
                  <a:pt x="6079629" y="5263555"/>
                  <a:pt x="6087070" y="5268516"/>
                  <a:pt x="6101953" y="5283399"/>
                </a:cubicBezTo>
                <a:cubicBezTo>
                  <a:pt x="6106914" y="5288360"/>
                  <a:pt x="6110635" y="5293321"/>
                  <a:pt x="6113115" y="5298282"/>
                </a:cubicBezTo>
                <a:cubicBezTo>
                  <a:pt x="6115595" y="5303243"/>
                  <a:pt x="6116836" y="5305723"/>
                  <a:pt x="6116836" y="5305723"/>
                </a:cubicBezTo>
                <a:lnTo>
                  <a:pt x="6146601" y="5328047"/>
                </a:lnTo>
                <a:lnTo>
                  <a:pt x="6139160" y="5328047"/>
                </a:lnTo>
                <a:lnTo>
                  <a:pt x="6146601" y="5335489"/>
                </a:lnTo>
                <a:lnTo>
                  <a:pt x="6139160" y="5335489"/>
                </a:lnTo>
                <a:lnTo>
                  <a:pt x="6139160" y="5342930"/>
                </a:lnTo>
                <a:cubicBezTo>
                  <a:pt x="6144121" y="5352852"/>
                  <a:pt x="6146601" y="5357813"/>
                  <a:pt x="6146601" y="5357813"/>
                </a:cubicBezTo>
                <a:lnTo>
                  <a:pt x="6131719" y="5365254"/>
                </a:lnTo>
                <a:lnTo>
                  <a:pt x="6116836" y="5350372"/>
                </a:lnTo>
                <a:cubicBezTo>
                  <a:pt x="6116836" y="5345411"/>
                  <a:pt x="6114356" y="5341690"/>
                  <a:pt x="6109394" y="5339209"/>
                </a:cubicBezTo>
                <a:cubicBezTo>
                  <a:pt x="6104433" y="5336729"/>
                  <a:pt x="6099473" y="5335489"/>
                  <a:pt x="6094512" y="5335489"/>
                </a:cubicBezTo>
                <a:cubicBezTo>
                  <a:pt x="6084590" y="5340450"/>
                  <a:pt x="6079629" y="5337969"/>
                  <a:pt x="6079629" y="5328047"/>
                </a:cubicBezTo>
                <a:lnTo>
                  <a:pt x="6072187" y="5328047"/>
                </a:lnTo>
                <a:lnTo>
                  <a:pt x="6094512" y="5350372"/>
                </a:lnTo>
                <a:lnTo>
                  <a:pt x="6124277" y="5380137"/>
                </a:lnTo>
                <a:cubicBezTo>
                  <a:pt x="6129238" y="5380137"/>
                  <a:pt x="6132959" y="5381377"/>
                  <a:pt x="6135439" y="5383858"/>
                </a:cubicBezTo>
                <a:cubicBezTo>
                  <a:pt x="6137919" y="5386339"/>
                  <a:pt x="6139160" y="5387579"/>
                  <a:pt x="6139160" y="5387579"/>
                </a:cubicBezTo>
                <a:cubicBezTo>
                  <a:pt x="6144121" y="5387579"/>
                  <a:pt x="6149081" y="5392539"/>
                  <a:pt x="6154043" y="5402461"/>
                </a:cubicBezTo>
                <a:cubicBezTo>
                  <a:pt x="6159004" y="5407422"/>
                  <a:pt x="6163964" y="5411143"/>
                  <a:pt x="6168926" y="5413624"/>
                </a:cubicBezTo>
                <a:cubicBezTo>
                  <a:pt x="6173887" y="5416104"/>
                  <a:pt x="6176367" y="5417344"/>
                  <a:pt x="6176367" y="5417344"/>
                </a:cubicBezTo>
                <a:cubicBezTo>
                  <a:pt x="6176367" y="5417344"/>
                  <a:pt x="6177608" y="5418584"/>
                  <a:pt x="6180088" y="5421065"/>
                </a:cubicBezTo>
                <a:cubicBezTo>
                  <a:pt x="6182568" y="5423546"/>
                  <a:pt x="6183808" y="5424786"/>
                  <a:pt x="6183808" y="5424786"/>
                </a:cubicBezTo>
                <a:cubicBezTo>
                  <a:pt x="6188770" y="5429746"/>
                  <a:pt x="6193730" y="5432227"/>
                  <a:pt x="6198691" y="5432227"/>
                </a:cubicBezTo>
                <a:lnTo>
                  <a:pt x="6206133" y="5432227"/>
                </a:lnTo>
                <a:lnTo>
                  <a:pt x="6258222" y="5484317"/>
                </a:lnTo>
                <a:lnTo>
                  <a:pt x="6287988" y="5506641"/>
                </a:lnTo>
                <a:cubicBezTo>
                  <a:pt x="6302871" y="5516563"/>
                  <a:pt x="6315274" y="5526485"/>
                  <a:pt x="6325195" y="5536407"/>
                </a:cubicBezTo>
                <a:lnTo>
                  <a:pt x="6325195" y="5543848"/>
                </a:lnTo>
                <a:lnTo>
                  <a:pt x="6317754" y="5543848"/>
                </a:lnTo>
                <a:lnTo>
                  <a:pt x="6317754" y="5536407"/>
                </a:lnTo>
                <a:cubicBezTo>
                  <a:pt x="6317754" y="5536407"/>
                  <a:pt x="6316513" y="5536407"/>
                  <a:pt x="6314033" y="5536407"/>
                </a:cubicBezTo>
                <a:cubicBezTo>
                  <a:pt x="6311553" y="5536407"/>
                  <a:pt x="6307832" y="5533926"/>
                  <a:pt x="6302871" y="5528965"/>
                </a:cubicBezTo>
                <a:cubicBezTo>
                  <a:pt x="6297910" y="5524005"/>
                  <a:pt x="6295429" y="5521524"/>
                  <a:pt x="6295429" y="5521524"/>
                </a:cubicBezTo>
                <a:lnTo>
                  <a:pt x="6287988" y="5521524"/>
                </a:lnTo>
                <a:lnTo>
                  <a:pt x="6250781" y="5491758"/>
                </a:lnTo>
                <a:cubicBezTo>
                  <a:pt x="6250781" y="5496719"/>
                  <a:pt x="6248301" y="5499200"/>
                  <a:pt x="6243340" y="5499200"/>
                </a:cubicBezTo>
                <a:lnTo>
                  <a:pt x="6235898" y="5499200"/>
                </a:lnTo>
                <a:cubicBezTo>
                  <a:pt x="6235898" y="5504160"/>
                  <a:pt x="6235898" y="5506641"/>
                  <a:pt x="6235898" y="5506641"/>
                </a:cubicBezTo>
                <a:cubicBezTo>
                  <a:pt x="6235898" y="5506641"/>
                  <a:pt x="6238378" y="5506641"/>
                  <a:pt x="6243340" y="5506641"/>
                </a:cubicBezTo>
                <a:cubicBezTo>
                  <a:pt x="6248301" y="5506641"/>
                  <a:pt x="6250781" y="5509122"/>
                  <a:pt x="6250781" y="5514083"/>
                </a:cubicBezTo>
                <a:cubicBezTo>
                  <a:pt x="6255742" y="5519043"/>
                  <a:pt x="6260703" y="5519043"/>
                  <a:pt x="6265664" y="5514083"/>
                </a:cubicBezTo>
                <a:lnTo>
                  <a:pt x="6273105" y="5521524"/>
                </a:lnTo>
                <a:cubicBezTo>
                  <a:pt x="6273105" y="5521524"/>
                  <a:pt x="6276826" y="5524005"/>
                  <a:pt x="6284267" y="5528965"/>
                </a:cubicBezTo>
                <a:cubicBezTo>
                  <a:pt x="6291709" y="5533926"/>
                  <a:pt x="6300391" y="5540127"/>
                  <a:pt x="6310312" y="5547569"/>
                </a:cubicBezTo>
                <a:cubicBezTo>
                  <a:pt x="6320234" y="5555010"/>
                  <a:pt x="6326436" y="5558731"/>
                  <a:pt x="6328916" y="5558731"/>
                </a:cubicBezTo>
                <a:cubicBezTo>
                  <a:pt x="6331396" y="5558731"/>
                  <a:pt x="6335117" y="5558731"/>
                  <a:pt x="6340078" y="5558731"/>
                </a:cubicBezTo>
                <a:lnTo>
                  <a:pt x="6347519" y="5566172"/>
                </a:lnTo>
                <a:lnTo>
                  <a:pt x="6340078" y="5566172"/>
                </a:lnTo>
                <a:cubicBezTo>
                  <a:pt x="6335117" y="5566172"/>
                  <a:pt x="6328916" y="5567412"/>
                  <a:pt x="6321474" y="5569893"/>
                </a:cubicBezTo>
                <a:cubicBezTo>
                  <a:pt x="6314033" y="5572374"/>
                  <a:pt x="6309072" y="5572374"/>
                  <a:pt x="6306592" y="5569893"/>
                </a:cubicBezTo>
                <a:cubicBezTo>
                  <a:pt x="6304112" y="5567412"/>
                  <a:pt x="6305351" y="5563692"/>
                  <a:pt x="6310312" y="5558731"/>
                </a:cubicBezTo>
                <a:lnTo>
                  <a:pt x="6280547" y="5551290"/>
                </a:lnTo>
                <a:cubicBezTo>
                  <a:pt x="6275585" y="5551290"/>
                  <a:pt x="6270625" y="5553770"/>
                  <a:pt x="6265664" y="5558731"/>
                </a:cubicBezTo>
                <a:lnTo>
                  <a:pt x="6258222" y="5558731"/>
                </a:lnTo>
                <a:cubicBezTo>
                  <a:pt x="6258222" y="5553770"/>
                  <a:pt x="6255742" y="5548809"/>
                  <a:pt x="6250781" y="5543848"/>
                </a:cubicBezTo>
                <a:cubicBezTo>
                  <a:pt x="6245820" y="5538887"/>
                  <a:pt x="6243340" y="5533926"/>
                  <a:pt x="6243340" y="5528965"/>
                </a:cubicBezTo>
                <a:lnTo>
                  <a:pt x="6235898" y="5514083"/>
                </a:lnTo>
                <a:lnTo>
                  <a:pt x="6213574" y="5499200"/>
                </a:lnTo>
                <a:cubicBezTo>
                  <a:pt x="6213574" y="5499200"/>
                  <a:pt x="6212333" y="5499200"/>
                  <a:pt x="6209853" y="5499200"/>
                </a:cubicBezTo>
                <a:cubicBezTo>
                  <a:pt x="6207373" y="5499200"/>
                  <a:pt x="6204892" y="5496719"/>
                  <a:pt x="6202412" y="5491758"/>
                </a:cubicBezTo>
                <a:cubicBezTo>
                  <a:pt x="6199932" y="5486798"/>
                  <a:pt x="6196211" y="5486798"/>
                  <a:pt x="6191250" y="5491758"/>
                </a:cubicBezTo>
                <a:cubicBezTo>
                  <a:pt x="6186288" y="5491758"/>
                  <a:pt x="6183808" y="5489278"/>
                  <a:pt x="6183808" y="5484317"/>
                </a:cubicBezTo>
                <a:lnTo>
                  <a:pt x="6161484" y="5476875"/>
                </a:lnTo>
                <a:cubicBezTo>
                  <a:pt x="6161484" y="5476875"/>
                  <a:pt x="6159004" y="5474395"/>
                  <a:pt x="6154043" y="5469434"/>
                </a:cubicBezTo>
                <a:cubicBezTo>
                  <a:pt x="6149081" y="5459512"/>
                  <a:pt x="6141640" y="5454551"/>
                  <a:pt x="6131719" y="5454551"/>
                </a:cubicBezTo>
                <a:lnTo>
                  <a:pt x="6131719" y="5461993"/>
                </a:lnTo>
                <a:lnTo>
                  <a:pt x="6131719" y="5469434"/>
                </a:lnTo>
                <a:cubicBezTo>
                  <a:pt x="6126757" y="5464473"/>
                  <a:pt x="6125518" y="5464473"/>
                  <a:pt x="6127998" y="5469434"/>
                </a:cubicBezTo>
                <a:cubicBezTo>
                  <a:pt x="6130478" y="5474395"/>
                  <a:pt x="6129238" y="5475635"/>
                  <a:pt x="6124277" y="5473155"/>
                </a:cubicBezTo>
                <a:cubicBezTo>
                  <a:pt x="6119316" y="5470674"/>
                  <a:pt x="6116836" y="5466953"/>
                  <a:pt x="6116836" y="5461993"/>
                </a:cubicBezTo>
                <a:cubicBezTo>
                  <a:pt x="6116836" y="5457032"/>
                  <a:pt x="6115595" y="5455791"/>
                  <a:pt x="6113115" y="5458272"/>
                </a:cubicBezTo>
                <a:cubicBezTo>
                  <a:pt x="6110635" y="5460753"/>
                  <a:pt x="6109394" y="5464473"/>
                  <a:pt x="6109394" y="5469434"/>
                </a:cubicBezTo>
                <a:cubicBezTo>
                  <a:pt x="6109394" y="5474395"/>
                  <a:pt x="6104433" y="5474395"/>
                  <a:pt x="6094512" y="5469434"/>
                </a:cubicBezTo>
                <a:lnTo>
                  <a:pt x="6087070" y="5461993"/>
                </a:lnTo>
                <a:cubicBezTo>
                  <a:pt x="6092031" y="5461993"/>
                  <a:pt x="6096992" y="5461993"/>
                  <a:pt x="6101953" y="5461993"/>
                </a:cubicBezTo>
                <a:cubicBezTo>
                  <a:pt x="6101953" y="5457032"/>
                  <a:pt x="6100712" y="5454551"/>
                  <a:pt x="6098232" y="5454551"/>
                </a:cubicBezTo>
                <a:cubicBezTo>
                  <a:pt x="6095752" y="5454551"/>
                  <a:pt x="6094512" y="5454551"/>
                  <a:pt x="6094512" y="5454551"/>
                </a:cubicBezTo>
                <a:lnTo>
                  <a:pt x="6079629" y="5447110"/>
                </a:lnTo>
                <a:cubicBezTo>
                  <a:pt x="6079629" y="5442149"/>
                  <a:pt x="6079629" y="5439668"/>
                  <a:pt x="6079629" y="5439668"/>
                </a:cubicBezTo>
                <a:cubicBezTo>
                  <a:pt x="6074667" y="5439668"/>
                  <a:pt x="6069707" y="5437188"/>
                  <a:pt x="6064746" y="5432227"/>
                </a:cubicBezTo>
                <a:cubicBezTo>
                  <a:pt x="6054824" y="5427266"/>
                  <a:pt x="6047383" y="5422305"/>
                  <a:pt x="6042422" y="5417344"/>
                </a:cubicBezTo>
                <a:cubicBezTo>
                  <a:pt x="6037460" y="5412383"/>
                  <a:pt x="6034980" y="5411143"/>
                  <a:pt x="6034980" y="5413624"/>
                </a:cubicBezTo>
                <a:cubicBezTo>
                  <a:pt x="6034980" y="5416104"/>
                  <a:pt x="6033740" y="5416104"/>
                  <a:pt x="6031260" y="5413624"/>
                </a:cubicBezTo>
                <a:cubicBezTo>
                  <a:pt x="6028779" y="5411143"/>
                  <a:pt x="6025059" y="5409903"/>
                  <a:pt x="6020097" y="5409903"/>
                </a:cubicBezTo>
                <a:lnTo>
                  <a:pt x="6020097" y="5402461"/>
                </a:lnTo>
                <a:lnTo>
                  <a:pt x="6005215" y="5395020"/>
                </a:lnTo>
                <a:lnTo>
                  <a:pt x="5997773" y="5395020"/>
                </a:lnTo>
                <a:lnTo>
                  <a:pt x="5990332" y="5395020"/>
                </a:lnTo>
                <a:cubicBezTo>
                  <a:pt x="5985371" y="5395020"/>
                  <a:pt x="5982890" y="5395020"/>
                  <a:pt x="5982890" y="5395020"/>
                </a:cubicBezTo>
                <a:cubicBezTo>
                  <a:pt x="5977929" y="5395020"/>
                  <a:pt x="5975449" y="5393780"/>
                  <a:pt x="5975449" y="5391299"/>
                </a:cubicBezTo>
                <a:cubicBezTo>
                  <a:pt x="5975449" y="5388819"/>
                  <a:pt x="5975449" y="5387579"/>
                  <a:pt x="5975449" y="5387579"/>
                </a:cubicBezTo>
                <a:cubicBezTo>
                  <a:pt x="5975449" y="5382618"/>
                  <a:pt x="5972969" y="5377657"/>
                  <a:pt x="5968008" y="5372696"/>
                </a:cubicBezTo>
                <a:lnTo>
                  <a:pt x="5960566" y="5380137"/>
                </a:lnTo>
                <a:lnTo>
                  <a:pt x="5953125" y="5387579"/>
                </a:lnTo>
                <a:lnTo>
                  <a:pt x="5945683" y="5387579"/>
                </a:lnTo>
                <a:cubicBezTo>
                  <a:pt x="5945683" y="5387579"/>
                  <a:pt x="5945683" y="5386339"/>
                  <a:pt x="5945683" y="5383858"/>
                </a:cubicBezTo>
                <a:cubicBezTo>
                  <a:pt x="5945683" y="5381377"/>
                  <a:pt x="5948163" y="5380137"/>
                  <a:pt x="5953125" y="5380137"/>
                </a:cubicBezTo>
                <a:lnTo>
                  <a:pt x="5960566" y="5372696"/>
                </a:lnTo>
                <a:cubicBezTo>
                  <a:pt x="5960566" y="5357813"/>
                  <a:pt x="5955605" y="5352852"/>
                  <a:pt x="5945683" y="5357813"/>
                </a:cubicBezTo>
                <a:cubicBezTo>
                  <a:pt x="5945683" y="5357813"/>
                  <a:pt x="5940722" y="5354092"/>
                  <a:pt x="5930801" y="5346651"/>
                </a:cubicBezTo>
                <a:cubicBezTo>
                  <a:pt x="5920879" y="5339209"/>
                  <a:pt x="5913438" y="5335489"/>
                  <a:pt x="5908476" y="5335489"/>
                </a:cubicBezTo>
                <a:lnTo>
                  <a:pt x="5893594" y="5320606"/>
                </a:lnTo>
                <a:cubicBezTo>
                  <a:pt x="5888632" y="5325567"/>
                  <a:pt x="5883672" y="5328047"/>
                  <a:pt x="5878711" y="5328047"/>
                </a:cubicBezTo>
                <a:cubicBezTo>
                  <a:pt x="5883672" y="5333008"/>
                  <a:pt x="5889873" y="5335489"/>
                  <a:pt x="5897314" y="5335489"/>
                </a:cubicBezTo>
                <a:cubicBezTo>
                  <a:pt x="5904756" y="5335489"/>
                  <a:pt x="5908476" y="5337969"/>
                  <a:pt x="5908476" y="5342930"/>
                </a:cubicBezTo>
                <a:lnTo>
                  <a:pt x="5908476" y="5350372"/>
                </a:lnTo>
                <a:lnTo>
                  <a:pt x="5938242" y="5372696"/>
                </a:lnTo>
                <a:cubicBezTo>
                  <a:pt x="5933281" y="5372696"/>
                  <a:pt x="5930801" y="5372696"/>
                  <a:pt x="5930801" y="5372696"/>
                </a:cubicBezTo>
                <a:cubicBezTo>
                  <a:pt x="5930801" y="5372696"/>
                  <a:pt x="5928320" y="5370215"/>
                  <a:pt x="5923359" y="5365254"/>
                </a:cubicBezTo>
                <a:cubicBezTo>
                  <a:pt x="5923359" y="5365254"/>
                  <a:pt x="5918398" y="5362774"/>
                  <a:pt x="5908476" y="5357813"/>
                </a:cubicBezTo>
                <a:lnTo>
                  <a:pt x="5878711" y="5342930"/>
                </a:lnTo>
                <a:lnTo>
                  <a:pt x="5871269" y="5335489"/>
                </a:lnTo>
                <a:cubicBezTo>
                  <a:pt x="5871269" y="5340450"/>
                  <a:pt x="5873749" y="5344170"/>
                  <a:pt x="5878711" y="5346651"/>
                </a:cubicBezTo>
                <a:cubicBezTo>
                  <a:pt x="5883672" y="5349132"/>
                  <a:pt x="5886152" y="5350372"/>
                  <a:pt x="5886152" y="5350372"/>
                </a:cubicBezTo>
                <a:cubicBezTo>
                  <a:pt x="5891113" y="5355332"/>
                  <a:pt x="5896074" y="5357813"/>
                  <a:pt x="5901035" y="5357813"/>
                </a:cubicBezTo>
                <a:lnTo>
                  <a:pt x="5893594" y="5365254"/>
                </a:lnTo>
                <a:cubicBezTo>
                  <a:pt x="5893594" y="5365254"/>
                  <a:pt x="5892353" y="5365254"/>
                  <a:pt x="5889873" y="5365254"/>
                </a:cubicBezTo>
                <a:cubicBezTo>
                  <a:pt x="5887393" y="5365254"/>
                  <a:pt x="5886152" y="5364014"/>
                  <a:pt x="5886152" y="5361534"/>
                </a:cubicBezTo>
                <a:cubicBezTo>
                  <a:pt x="5886152" y="5359053"/>
                  <a:pt x="5883672" y="5355332"/>
                  <a:pt x="5878711" y="5350372"/>
                </a:cubicBezTo>
                <a:cubicBezTo>
                  <a:pt x="5873749" y="5350372"/>
                  <a:pt x="5876231" y="5357813"/>
                  <a:pt x="5886152" y="5372696"/>
                </a:cubicBezTo>
                <a:cubicBezTo>
                  <a:pt x="5881191" y="5372696"/>
                  <a:pt x="5876231" y="5370215"/>
                  <a:pt x="5871269" y="5365254"/>
                </a:cubicBezTo>
                <a:lnTo>
                  <a:pt x="5841504" y="5335489"/>
                </a:lnTo>
                <a:lnTo>
                  <a:pt x="5841504" y="5328047"/>
                </a:lnTo>
                <a:cubicBezTo>
                  <a:pt x="5851425" y="5323087"/>
                  <a:pt x="5855146" y="5319366"/>
                  <a:pt x="5852666" y="5316885"/>
                </a:cubicBezTo>
                <a:cubicBezTo>
                  <a:pt x="5850186" y="5314405"/>
                  <a:pt x="5846465" y="5314405"/>
                  <a:pt x="5841504" y="5316885"/>
                </a:cubicBezTo>
                <a:cubicBezTo>
                  <a:pt x="5836542" y="5319366"/>
                  <a:pt x="5834062" y="5315645"/>
                  <a:pt x="5834062" y="5305723"/>
                </a:cubicBezTo>
                <a:cubicBezTo>
                  <a:pt x="5834062" y="5300762"/>
                  <a:pt x="5831582" y="5300762"/>
                  <a:pt x="5826621" y="5305723"/>
                </a:cubicBezTo>
                <a:cubicBezTo>
                  <a:pt x="5826621" y="5305723"/>
                  <a:pt x="5824141" y="5303243"/>
                  <a:pt x="5819179" y="5298282"/>
                </a:cubicBezTo>
                <a:cubicBezTo>
                  <a:pt x="5819179" y="5293321"/>
                  <a:pt x="5815459" y="5292081"/>
                  <a:pt x="5808017" y="5294561"/>
                </a:cubicBezTo>
                <a:cubicBezTo>
                  <a:pt x="5800576" y="5297042"/>
                  <a:pt x="5799335" y="5298282"/>
                  <a:pt x="5804297" y="5298282"/>
                </a:cubicBezTo>
                <a:lnTo>
                  <a:pt x="5796855" y="5298282"/>
                </a:lnTo>
                <a:cubicBezTo>
                  <a:pt x="5796855" y="5298282"/>
                  <a:pt x="5796855" y="5295802"/>
                  <a:pt x="5796855" y="5290840"/>
                </a:cubicBezTo>
                <a:cubicBezTo>
                  <a:pt x="5796855" y="5285880"/>
                  <a:pt x="5791894" y="5280919"/>
                  <a:pt x="5781972" y="5275958"/>
                </a:cubicBezTo>
                <a:cubicBezTo>
                  <a:pt x="5772051" y="5270997"/>
                  <a:pt x="5763369" y="5264795"/>
                  <a:pt x="5755928" y="5257354"/>
                </a:cubicBezTo>
                <a:cubicBezTo>
                  <a:pt x="5748486" y="5249913"/>
                  <a:pt x="5739804" y="5242471"/>
                  <a:pt x="5729883" y="5235030"/>
                </a:cubicBezTo>
                <a:cubicBezTo>
                  <a:pt x="5719961" y="5227588"/>
                  <a:pt x="5715000" y="5223868"/>
                  <a:pt x="5715000" y="5223868"/>
                </a:cubicBezTo>
                <a:lnTo>
                  <a:pt x="5685234" y="5201543"/>
                </a:lnTo>
                <a:cubicBezTo>
                  <a:pt x="5670351" y="5191622"/>
                  <a:pt x="5661669" y="5184181"/>
                  <a:pt x="5659189" y="5179219"/>
                </a:cubicBezTo>
                <a:cubicBezTo>
                  <a:pt x="5656709" y="5174258"/>
                  <a:pt x="5654228" y="5171778"/>
                  <a:pt x="5651748" y="5171778"/>
                </a:cubicBezTo>
                <a:cubicBezTo>
                  <a:pt x="5649268" y="5171778"/>
                  <a:pt x="5639345" y="5165577"/>
                  <a:pt x="5621982" y="5153174"/>
                </a:cubicBezTo>
                <a:cubicBezTo>
                  <a:pt x="5604619" y="5140772"/>
                  <a:pt x="5593457" y="5134571"/>
                  <a:pt x="5588496" y="5134571"/>
                </a:cubicBezTo>
                <a:cubicBezTo>
                  <a:pt x="5588496" y="5129610"/>
                  <a:pt x="5586016" y="5125889"/>
                  <a:pt x="5581054" y="5123409"/>
                </a:cubicBezTo>
                <a:cubicBezTo>
                  <a:pt x="5576093" y="5120929"/>
                  <a:pt x="5568652" y="5117208"/>
                  <a:pt x="5558730" y="5112247"/>
                </a:cubicBezTo>
                <a:cubicBezTo>
                  <a:pt x="5553769" y="5112247"/>
                  <a:pt x="5551289" y="5109766"/>
                  <a:pt x="5551289" y="5104805"/>
                </a:cubicBezTo>
                <a:cubicBezTo>
                  <a:pt x="5551289" y="5099844"/>
                  <a:pt x="5550048" y="5098604"/>
                  <a:pt x="5547568" y="5101084"/>
                </a:cubicBezTo>
                <a:cubicBezTo>
                  <a:pt x="5545088" y="5103565"/>
                  <a:pt x="5541367" y="5102325"/>
                  <a:pt x="5536406" y="5097364"/>
                </a:cubicBezTo>
                <a:lnTo>
                  <a:pt x="5536406" y="5089922"/>
                </a:lnTo>
                <a:cubicBezTo>
                  <a:pt x="5531445" y="5084962"/>
                  <a:pt x="5531445" y="5082481"/>
                  <a:pt x="5536406" y="5082481"/>
                </a:cubicBezTo>
                <a:lnTo>
                  <a:pt x="5528965" y="5075040"/>
                </a:lnTo>
                <a:cubicBezTo>
                  <a:pt x="5528965" y="5075040"/>
                  <a:pt x="5527724" y="5077520"/>
                  <a:pt x="5525244" y="5082481"/>
                </a:cubicBezTo>
                <a:cubicBezTo>
                  <a:pt x="5522764" y="5087442"/>
                  <a:pt x="5520283" y="5087442"/>
                  <a:pt x="5517803" y="5082481"/>
                </a:cubicBezTo>
                <a:cubicBezTo>
                  <a:pt x="5515322" y="5077520"/>
                  <a:pt x="5512841" y="5076280"/>
                  <a:pt x="5510361" y="5078760"/>
                </a:cubicBezTo>
                <a:cubicBezTo>
                  <a:pt x="5507881" y="5081241"/>
                  <a:pt x="5505400" y="5081241"/>
                  <a:pt x="5502920" y="5078760"/>
                </a:cubicBezTo>
                <a:cubicBezTo>
                  <a:pt x="5500440" y="5076280"/>
                  <a:pt x="5499199" y="5072559"/>
                  <a:pt x="5499199" y="5067598"/>
                </a:cubicBezTo>
                <a:cubicBezTo>
                  <a:pt x="5499199" y="5062637"/>
                  <a:pt x="5499199" y="5060157"/>
                  <a:pt x="5499199" y="5060157"/>
                </a:cubicBezTo>
                <a:cubicBezTo>
                  <a:pt x="5494238" y="5050235"/>
                  <a:pt x="5489278" y="5047755"/>
                  <a:pt x="5484316" y="5052715"/>
                </a:cubicBezTo>
                <a:cubicBezTo>
                  <a:pt x="5474395" y="5052715"/>
                  <a:pt x="5469433" y="5050235"/>
                  <a:pt x="5469433" y="5045274"/>
                </a:cubicBezTo>
                <a:lnTo>
                  <a:pt x="5461992" y="5037833"/>
                </a:lnTo>
                <a:cubicBezTo>
                  <a:pt x="5461992" y="5032872"/>
                  <a:pt x="5460751" y="5030391"/>
                  <a:pt x="5458271" y="5030391"/>
                </a:cubicBezTo>
                <a:cubicBezTo>
                  <a:pt x="5455791" y="5030391"/>
                  <a:pt x="5453310" y="5031632"/>
                  <a:pt x="5450830" y="5034112"/>
                </a:cubicBezTo>
                <a:cubicBezTo>
                  <a:pt x="5448350" y="5036592"/>
                  <a:pt x="5444629" y="5037833"/>
                  <a:pt x="5439668" y="5037833"/>
                </a:cubicBezTo>
                <a:lnTo>
                  <a:pt x="5439668" y="5030391"/>
                </a:lnTo>
                <a:cubicBezTo>
                  <a:pt x="5444629" y="5030391"/>
                  <a:pt x="5447109" y="5029151"/>
                  <a:pt x="5447109" y="5026670"/>
                </a:cubicBezTo>
                <a:cubicBezTo>
                  <a:pt x="5447109" y="5024190"/>
                  <a:pt x="5444629" y="5021710"/>
                  <a:pt x="5439668" y="5019229"/>
                </a:cubicBezTo>
                <a:cubicBezTo>
                  <a:pt x="5434706" y="5016749"/>
                  <a:pt x="5432226" y="5015508"/>
                  <a:pt x="5432226" y="5015508"/>
                </a:cubicBezTo>
                <a:cubicBezTo>
                  <a:pt x="5432226" y="5000625"/>
                  <a:pt x="5424785" y="4995665"/>
                  <a:pt x="5409902" y="5000625"/>
                </a:cubicBezTo>
                <a:cubicBezTo>
                  <a:pt x="5404941" y="5000625"/>
                  <a:pt x="5402461" y="5000625"/>
                  <a:pt x="5402461" y="5000625"/>
                </a:cubicBezTo>
                <a:cubicBezTo>
                  <a:pt x="5402461" y="4995665"/>
                  <a:pt x="5401220" y="4991944"/>
                  <a:pt x="5398740" y="4989463"/>
                </a:cubicBezTo>
                <a:cubicBezTo>
                  <a:pt x="5396260" y="4986983"/>
                  <a:pt x="5390058" y="4985743"/>
                  <a:pt x="5380137" y="4985743"/>
                </a:cubicBezTo>
                <a:cubicBezTo>
                  <a:pt x="5375175" y="4980782"/>
                  <a:pt x="5372695" y="4978301"/>
                  <a:pt x="5372695" y="4978301"/>
                </a:cubicBezTo>
                <a:cubicBezTo>
                  <a:pt x="5377656" y="4973341"/>
                  <a:pt x="5376416" y="4972100"/>
                  <a:pt x="5368974" y="4974581"/>
                </a:cubicBezTo>
                <a:cubicBezTo>
                  <a:pt x="5361533" y="4977061"/>
                  <a:pt x="5360292" y="4980782"/>
                  <a:pt x="5365254" y="4985743"/>
                </a:cubicBezTo>
                <a:lnTo>
                  <a:pt x="5372695" y="5000625"/>
                </a:lnTo>
                <a:lnTo>
                  <a:pt x="5357812" y="4985743"/>
                </a:lnTo>
                <a:lnTo>
                  <a:pt x="5342929" y="4985743"/>
                </a:lnTo>
                <a:cubicBezTo>
                  <a:pt x="5342929" y="4990704"/>
                  <a:pt x="5347891" y="4994425"/>
                  <a:pt x="5357812" y="4996905"/>
                </a:cubicBezTo>
                <a:cubicBezTo>
                  <a:pt x="5367734" y="4999385"/>
                  <a:pt x="5375175" y="5003106"/>
                  <a:pt x="5380137" y="5008067"/>
                </a:cubicBezTo>
                <a:cubicBezTo>
                  <a:pt x="5385098" y="5013028"/>
                  <a:pt x="5387578" y="5017989"/>
                  <a:pt x="5387578" y="5022950"/>
                </a:cubicBezTo>
                <a:cubicBezTo>
                  <a:pt x="5382617" y="5017989"/>
                  <a:pt x="5373936" y="5013028"/>
                  <a:pt x="5361533" y="5008067"/>
                </a:cubicBezTo>
                <a:cubicBezTo>
                  <a:pt x="5349130" y="5003106"/>
                  <a:pt x="5339209" y="4996905"/>
                  <a:pt x="5331767" y="4989463"/>
                </a:cubicBezTo>
                <a:cubicBezTo>
                  <a:pt x="5324326" y="4982022"/>
                  <a:pt x="5318125" y="4978301"/>
                  <a:pt x="5313164" y="4978301"/>
                </a:cubicBezTo>
                <a:lnTo>
                  <a:pt x="5298281" y="4955977"/>
                </a:lnTo>
                <a:lnTo>
                  <a:pt x="5298281" y="4948536"/>
                </a:lnTo>
                <a:cubicBezTo>
                  <a:pt x="5293320" y="4953497"/>
                  <a:pt x="5290840" y="4955977"/>
                  <a:pt x="5290840" y="4955977"/>
                </a:cubicBezTo>
                <a:cubicBezTo>
                  <a:pt x="5295801" y="4960938"/>
                  <a:pt x="5288360" y="4958458"/>
                  <a:pt x="5268515" y="4948536"/>
                </a:cubicBezTo>
                <a:cubicBezTo>
                  <a:pt x="5258594" y="4938614"/>
                  <a:pt x="5253633" y="4931173"/>
                  <a:pt x="5253633" y="4926211"/>
                </a:cubicBezTo>
                <a:cubicBezTo>
                  <a:pt x="5253633" y="4926211"/>
                  <a:pt x="5253633" y="4924971"/>
                  <a:pt x="5253633" y="4922491"/>
                </a:cubicBezTo>
                <a:cubicBezTo>
                  <a:pt x="5253633" y="4920011"/>
                  <a:pt x="5251153" y="4918770"/>
                  <a:pt x="5246191" y="4918770"/>
                </a:cubicBezTo>
                <a:cubicBezTo>
                  <a:pt x="5241230" y="4913809"/>
                  <a:pt x="5238750" y="4910089"/>
                  <a:pt x="5238750" y="4907608"/>
                </a:cubicBezTo>
                <a:cubicBezTo>
                  <a:pt x="5238750" y="4905128"/>
                  <a:pt x="5236270" y="4903887"/>
                  <a:pt x="5231308" y="4903887"/>
                </a:cubicBezTo>
                <a:cubicBezTo>
                  <a:pt x="5226347" y="4908849"/>
                  <a:pt x="5222626" y="4910089"/>
                  <a:pt x="5220146" y="4907608"/>
                </a:cubicBezTo>
                <a:cubicBezTo>
                  <a:pt x="5217666" y="4905128"/>
                  <a:pt x="5216426" y="4901407"/>
                  <a:pt x="5216426" y="4896446"/>
                </a:cubicBezTo>
                <a:cubicBezTo>
                  <a:pt x="5211464" y="4891485"/>
                  <a:pt x="5206504" y="4889004"/>
                  <a:pt x="5201543" y="4889004"/>
                </a:cubicBezTo>
                <a:cubicBezTo>
                  <a:pt x="5196581" y="4893966"/>
                  <a:pt x="5194101" y="4896446"/>
                  <a:pt x="5194101" y="4896446"/>
                </a:cubicBezTo>
                <a:cubicBezTo>
                  <a:pt x="5194101" y="4896446"/>
                  <a:pt x="5196581" y="4898926"/>
                  <a:pt x="5201543" y="4903887"/>
                </a:cubicBezTo>
                <a:cubicBezTo>
                  <a:pt x="5211464" y="4908849"/>
                  <a:pt x="5217666" y="4911329"/>
                  <a:pt x="5220146" y="4911329"/>
                </a:cubicBezTo>
                <a:cubicBezTo>
                  <a:pt x="5222626" y="4911329"/>
                  <a:pt x="5223867" y="4913809"/>
                  <a:pt x="5223867" y="4918770"/>
                </a:cubicBezTo>
                <a:cubicBezTo>
                  <a:pt x="5223867" y="4923731"/>
                  <a:pt x="5225108" y="4926211"/>
                  <a:pt x="5227588" y="4926211"/>
                </a:cubicBezTo>
                <a:cubicBezTo>
                  <a:pt x="5230068" y="4926211"/>
                  <a:pt x="5233788" y="4928692"/>
                  <a:pt x="5238750" y="4933653"/>
                </a:cubicBezTo>
                <a:cubicBezTo>
                  <a:pt x="5243711" y="4933653"/>
                  <a:pt x="5246191" y="4934893"/>
                  <a:pt x="5246191" y="4937374"/>
                </a:cubicBezTo>
                <a:cubicBezTo>
                  <a:pt x="5246191" y="4939854"/>
                  <a:pt x="5251153" y="4943575"/>
                  <a:pt x="5261074" y="4948536"/>
                </a:cubicBezTo>
                <a:lnTo>
                  <a:pt x="5283398" y="4963418"/>
                </a:lnTo>
                <a:lnTo>
                  <a:pt x="5275957" y="4963418"/>
                </a:lnTo>
                <a:lnTo>
                  <a:pt x="5253633" y="4955977"/>
                </a:lnTo>
                <a:lnTo>
                  <a:pt x="5238750" y="4941094"/>
                </a:lnTo>
                <a:cubicBezTo>
                  <a:pt x="5238750" y="4936133"/>
                  <a:pt x="5236270" y="4933653"/>
                  <a:pt x="5231308" y="4933653"/>
                </a:cubicBezTo>
                <a:lnTo>
                  <a:pt x="5216426" y="4933653"/>
                </a:lnTo>
                <a:cubicBezTo>
                  <a:pt x="5216426" y="4933653"/>
                  <a:pt x="5211464" y="4928692"/>
                  <a:pt x="5201543" y="4918770"/>
                </a:cubicBezTo>
                <a:lnTo>
                  <a:pt x="5186660" y="4911329"/>
                </a:lnTo>
                <a:cubicBezTo>
                  <a:pt x="5186660" y="4916290"/>
                  <a:pt x="5187901" y="4918770"/>
                  <a:pt x="5190381" y="4918770"/>
                </a:cubicBezTo>
                <a:cubicBezTo>
                  <a:pt x="5192861" y="4918770"/>
                  <a:pt x="5194101" y="4918770"/>
                  <a:pt x="5194101" y="4918770"/>
                </a:cubicBezTo>
                <a:lnTo>
                  <a:pt x="5201543" y="4926211"/>
                </a:lnTo>
                <a:lnTo>
                  <a:pt x="5216426" y="4941094"/>
                </a:lnTo>
                <a:lnTo>
                  <a:pt x="5231308" y="4955977"/>
                </a:lnTo>
                <a:cubicBezTo>
                  <a:pt x="5236270" y="4955977"/>
                  <a:pt x="5244951" y="4960938"/>
                  <a:pt x="5257353" y="4970860"/>
                </a:cubicBezTo>
                <a:cubicBezTo>
                  <a:pt x="5269756" y="4980782"/>
                  <a:pt x="5278437" y="4985743"/>
                  <a:pt x="5283398" y="4985743"/>
                </a:cubicBezTo>
                <a:cubicBezTo>
                  <a:pt x="5278437" y="4990704"/>
                  <a:pt x="5280918" y="4995665"/>
                  <a:pt x="5290840" y="5000625"/>
                </a:cubicBezTo>
                <a:cubicBezTo>
                  <a:pt x="5300761" y="5005587"/>
                  <a:pt x="5308203" y="5008067"/>
                  <a:pt x="5313164" y="5008067"/>
                </a:cubicBezTo>
                <a:lnTo>
                  <a:pt x="5320605" y="5015508"/>
                </a:lnTo>
                <a:lnTo>
                  <a:pt x="5335488" y="5030391"/>
                </a:lnTo>
                <a:cubicBezTo>
                  <a:pt x="5340449" y="5030391"/>
                  <a:pt x="5345410" y="5034112"/>
                  <a:pt x="5350371" y="5041553"/>
                </a:cubicBezTo>
                <a:cubicBezTo>
                  <a:pt x="5355332" y="5048995"/>
                  <a:pt x="5360292" y="5052715"/>
                  <a:pt x="5365254" y="5052715"/>
                </a:cubicBezTo>
                <a:lnTo>
                  <a:pt x="5372695" y="5052715"/>
                </a:lnTo>
                <a:cubicBezTo>
                  <a:pt x="5372695" y="5057677"/>
                  <a:pt x="5378896" y="5065118"/>
                  <a:pt x="5391299" y="5075040"/>
                </a:cubicBezTo>
                <a:cubicBezTo>
                  <a:pt x="5403701" y="5084962"/>
                  <a:pt x="5409902" y="5089922"/>
                  <a:pt x="5409902" y="5089922"/>
                </a:cubicBezTo>
                <a:lnTo>
                  <a:pt x="5417344" y="5097364"/>
                </a:lnTo>
                <a:lnTo>
                  <a:pt x="5439668" y="5104805"/>
                </a:lnTo>
                <a:lnTo>
                  <a:pt x="5402461" y="5104805"/>
                </a:lnTo>
                <a:cubicBezTo>
                  <a:pt x="5402461" y="5104805"/>
                  <a:pt x="5402461" y="5102325"/>
                  <a:pt x="5402461" y="5097364"/>
                </a:cubicBezTo>
                <a:lnTo>
                  <a:pt x="5387578" y="5082481"/>
                </a:lnTo>
                <a:lnTo>
                  <a:pt x="5372695" y="5075040"/>
                </a:lnTo>
                <a:lnTo>
                  <a:pt x="5335488" y="5052715"/>
                </a:lnTo>
                <a:cubicBezTo>
                  <a:pt x="5335488" y="5052715"/>
                  <a:pt x="5333008" y="5052715"/>
                  <a:pt x="5328047" y="5052715"/>
                </a:cubicBezTo>
                <a:cubicBezTo>
                  <a:pt x="5328047" y="5047755"/>
                  <a:pt x="5328047" y="5045274"/>
                  <a:pt x="5328047" y="5045274"/>
                </a:cubicBezTo>
                <a:cubicBezTo>
                  <a:pt x="5328047" y="5040313"/>
                  <a:pt x="5323085" y="5035352"/>
                  <a:pt x="5313164" y="5030391"/>
                </a:cubicBezTo>
                <a:cubicBezTo>
                  <a:pt x="5308203" y="5030391"/>
                  <a:pt x="5302002" y="5026670"/>
                  <a:pt x="5294560" y="5019229"/>
                </a:cubicBezTo>
                <a:cubicBezTo>
                  <a:pt x="5287119" y="5011788"/>
                  <a:pt x="5280918" y="5008067"/>
                  <a:pt x="5275957" y="5008067"/>
                </a:cubicBezTo>
                <a:cubicBezTo>
                  <a:pt x="5270996" y="5008067"/>
                  <a:pt x="5263554" y="5003106"/>
                  <a:pt x="5253633" y="4993184"/>
                </a:cubicBezTo>
                <a:lnTo>
                  <a:pt x="5231308" y="4970860"/>
                </a:lnTo>
                <a:cubicBezTo>
                  <a:pt x="5226347" y="4970860"/>
                  <a:pt x="5221387" y="4968380"/>
                  <a:pt x="5216426" y="4963418"/>
                </a:cubicBezTo>
                <a:cubicBezTo>
                  <a:pt x="5211464" y="4958458"/>
                  <a:pt x="5206504" y="4954737"/>
                  <a:pt x="5201543" y="4952256"/>
                </a:cubicBezTo>
                <a:cubicBezTo>
                  <a:pt x="5196581" y="4949776"/>
                  <a:pt x="5191621" y="4946056"/>
                  <a:pt x="5186660" y="4941094"/>
                </a:cubicBezTo>
                <a:cubicBezTo>
                  <a:pt x="5181699" y="4936133"/>
                  <a:pt x="5179219" y="4933653"/>
                  <a:pt x="5179219" y="4933653"/>
                </a:cubicBezTo>
                <a:cubicBezTo>
                  <a:pt x="5174257" y="4933653"/>
                  <a:pt x="5171777" y="4933653"/>
                  <a:pt x="5171777" y="4933653"/>
                </a:cubicBezTo>
                <a:cubicBezTo>
                  <a:pt x="5171777" y="4928692"/>
                  <a:pt x="5169297" y="4926211"/>
                  <a:pt x="5164336" y="4926211"/>
                </a:cubicBezTo>
                <a:cubicBezTo>
                  <a:pt x="5149453" y="4926211"/>
                  <a:pt x="5134570" y="4913809"/>
                  <a:pt x="5119687" y="4889004"/>
                </a:cubicBezTo>
                <a:lnTo>
                  <a:pt x="5112246" y="4881563"/>
                </a:lnTo>
                <a:cubicBezTo>
                  <a:pt x="5112246" y="4881563"/>
                  <a:pt x="5109766" y="4881563"/>
                  <a:pt x="5104804" y="4881563"/>
                </a:cubicBezTo>
                <a:lnTo>
                  <a:pt x="5097363" y="4874122"/>
                </a:lnTo>
                <a:cubicBezTo>
                  <a:pt x="5092402" y="4874122"/>
                  <a:pt x="5089922" y="4871641"/>
                  <a:pt x="5089922" y="4866680"/>
                </a:cubicBezTo>
                <a:lnTo>
                  <a:pt x="5082480" y="4859239"/>
                </a:lnTo>
                <a:cubicBezTo>
                  <a:pt x="5077519" y="4859239"/>
                  <a:pt x="5067597" y="4853038"/>
                  <a:pt x="5052715" y="4840635"/>
                </a:cubicBezTo>
                <a:cubicBezTo>
                  <a:pt x="5037832" y="4828233"/>
                  <a:pt x="5029150" y="4820792"/>
                  <a:pt x="5026670" y="4818311"/>
                </a:cubicBezTo>
                <a:cubicBezTo>
                  <a:pt x="5024190" y="4815831"/>
                  <a:pt x="5021708" y="4814590"/>
                  <a:pt x="5019228" y="4814590"/>
                </a:cubicBezTo>
                <a:cubicBezTo>
                  <a:pt x="5016748" y="4814590"/>
                  <a:pt x="5013028" y="4812110"/>
                  <a:pt x="5008066" y="4807149"/>
                </a:cubicBezTo>
                <a:lnTo>
                  <a:pt x="5000625" y="4799708"/>
                </a:lnTo>
                <a:lnTo>
                  <a:pt x="4993183" y="4792266"/>
                </a:lnTo>
                <a:cubicBezTo>
                  <a:pt x="4988222" y="4787305"/>
                  <a:pt x="4988222" y="4784825"/>
                  <a:pt x="4993183" y="4784825"/>
                </a:cubicBezTo>
                <a:lnTo>
                  <a:pt x="4985742" y="4784825"/>
                </a:lnTo>
                <a:lnTo>
                  <a:pt x="4978301" y="4784825"/>
                </a:lnTo>
                <a:cubicBezTo>
                  <a:pt x="4958456" y="4779864"/>
                  <a:pt x="4943574" y="4767462"/>
                  <a:pt x="4933652" y="4747618"/>
                </a:cubicBezTo>
                <a:cubicBezTo>
                  <a:pt x="4928691" y="4737696"/>
                  <a:pt x="4911328" y="4720333"/>
                  <a:pt x="4881562" y="4695528"/>
                </a:cubicBezTo>
                <a:cubicBezTo>
                  <a:pt x="4866679" y="4690567"/>
                  <a:pt x="4859238" y="4685606"/>
                  <a:pt x="4859238" y="4680645"/>
                </a:cubicBezTo>
                <a:cubicBezTo>
                  <a:pt x="4859238" y="4675684"/>
                  <a:pt x="4857997" y="4673204"/>
                  <a:pt x="4855517" y="4673204"/>
                </a:cubicBezTo>
                <a:cubicBezTo>
                  <a:pt x="4853037" y="4673204"/>
                  <a:pt x="4851797" y="4673204"/>
                  <a:pt x="4851797" y="4673204"/>
                </a:cubicBezTo>
                <a:cubicBezTo>
                  <a:pt x="4851797" y="4673204"/>
                  <a:pt x="4849317" y="4673204"/>
                  <a:pt x="4844355" y="4673204"/>
                </a:cubicBezTo>
                <a:lnTo>
                  <a:pt x="4844355" y="4680645"/>
                </a:lnTo>
                <a:lnTo>
                  <a:pt x="4836914" y="4680645"/>
                </a:lnTo>
                <a:lnTo>
                  <a:pt x="4822031" y="4673204"/>
                </a:lnTo>
                <a:lnTo>
                  <a:pt x="4814590" y="4665762"/>
                </a:lnTo>
                <a:cubicBezTo>
                  <a:pt x="4814590" y="4665762"/>
                  <a:pt x="4813349" y="4663282"/>
                  <a:pt x="4810869" y="4658321"/>
                </a:cubicBezTo>
                <a:cubicBezTo>
                  <a:pt x="4808389" y="4653360"/>
                  <a:pt x="4805908" y="4650879"/>
                  <a:pt x="4803428" y="4650879"/>
                </a:cubicBezTo>
                <a:cubicBezTo>
                  <a:pt x="4800947" y="4650879"/>
                  <a:pt x="4799707" y="4648399"/>
                  <a:pt x="4799707" y="4643438"/>
                </a:cubicBezTo>
                <a:lnTo>
                  <a:pt x="4769941" y="4613672"/>
                </a:lnTo>
                <a:lnTo>
                  <a:pt x="4762500" y="4613672"/>
                </a:lnTo>
                <a:cubicBezTo>
                  <a:pt x="4762500" y="4608712"/>
                  <a:pt x="4758779" y="4604991"/>
                  <a:pt x="4751338" y="4602510"/>
                </a:cubicBezTo>
                <a:cubicBezTo>
                  <a:pt x="4743896" y="4600030"/>
                  <a:pt x="4738935" y="4598790"/>
                  <a:pt x="4736455" y="4598790"/>
                </a:cubicBezTo>
                <a:lnTo>
                  <a:pt x="4731603" y="4593938"/>
                </a:lnTo>
                <a:lnTo>
                  <a:pt x="4721630" y="4591577"/>
                </a:lnTo>
                <a:lnTo>
                  <a:pt x="4725293" y="4606231"/>
                </a:lnTo>
                <a:lnTo>
                  <a:pt x="4747617" y="4628555"/>
                </a:lnTo>
                <a:lnTo>
                  <a:pt x="4755058" y="4643438"/>
                </a:lnTo>
                <a:cubicBezTo>
                  <a:pt x="4760020" y="4648399"/>
                  <a:pt x="4764980" y="4650879"/>
                  <a:pt x="4769941" y="4650879"/>
                </a:cubicBezTo>
                <a:cubicBezTo>
                  <a:pt x="4789785" y="4650879"/>
                  <a:pt x="4799707" y="4660801"/>
                  <a:pt x="4799707" y="4680645"/>
                </a:cubicBezTo>
                <a:lnTo>
                  <a:pt x="4784824" y="4673204"/>
                </a:lnTo>
                <a:cubicBezTo>
                  <a:pt x="4784824" y="4668243"/>
                  <a:pt x="4782344" y="4664522"/>
                  <a:pt x="4777383" y="4662041"/>
                </a:cubicBezTo>
                <a:cubicBezTo>
                  <a:pt x="4772421" y="4659561"/>
                  <a:pt x="4769941" y="4658321"/>
                  <a:pt x="4769941" y="4658321"/>
                </a:cubicBezTo>
                <a:lnTo>
                  <a:pt x="4755058" y="4650879"/>
                </a:lnTo>
                <a:cubicBezTo>
                  <a:pt x="4755058" y="4648399"/>
                  <a:pt x="4752578" y="4645919"/>
                  <a:pt x="4747617" y="4643439"/>
                </a:cubicBezTo>
                <a:lnTo>
                  <a:pt x="4745717" y="4642805"/>
                </a:lnTo>
                <a:lnTo>
                  <a:pt x="4749102" y="4646547"/>
                </a:lnTo>
                <a:lnTo>
                  <a:pt x="4753232" y="4657408"/>
                </a:lnTo>
                <a:lnTo>
                  <a:pt x="4755058" y="4658321"/>
                </a:lnTo>
                <a:cubicBezTo>
                  <a:pt x="4764980" y="4663282"/>
                  <a:pt x="4769941" y="4668243"/>
                  <a:pt x="4769941" y="4673204"/>
                </a:cubicBezTo>
                <a:cubicBezTo>
                  <a:pt x="4769941" y="4678165"/>
                  <a:pt x="4769941" y="4680645"/>
                  <a:pt x="4769941" y="4680645"/>
                </a:cubicBezTo>
                <a:cubicBezTo>
                  <a:pt x="4774903" y="4685606"/>
                  <a:pt x="4779863" y="4685606"/>
                  <a:pt x="4784824" y="4680645"/>
                </a:cubicBezTo>
                <a:cubicBezTo>
                  <a:pt x="4784824" y="4680645"/>
                  <a:pt x="4787304" y="4680645"/>
                  <a:pt x="4792265" y="4680645"/>
                </a:cubicBezTo>
                <a:cubicBezTo>
                  <a:pt x="4792265" y="4685606"/>
                  <a:pt x="4794746" y="4689327"/>
                  <a:pt x="4799707" y="4691807"/>
                </a:cubicBezTo>
                <a:cubicBezTo>
                  <a:pt x="4804668" y="4694288"/>
                  <a:pt x="4807148" y="4693048"/>
                  <a:pt x="4807148" y="4688086"/>
                </a:cubicBezTo>
                <a:lnTo>
                  <a:pt x="4814590" y="4688086"/>
                </a:lnTo>
                <a:lnTo>
                  <a:pt x="4819874" y="4692049"/>
                </a:lnTo>
                <a:lnTo>
                  <a:pt x="4814787" y="4682051"/>
                </a:lnTo>
                <a:lnTo>
                  <a:pt x="4795497" y="4654677"/>
                </a:lnTo>
                <a:cubicBezTo>
                  <a:pt x="4834271" y="4690464"/>
                  <a:pt x="4852807" y="4711957"/>
                  <a:pt x="4851102" y="4719157"/>
                </a:cubicBezTo>
                <a:cubicBezTo>
                  <a:pt x="4850676" y="4720957"/>
                  <a:pt x="4849045" y="4721045"/>
                  <a:pt x="4846208" y="4719423"/>
                </a:cubicBezTo>
                <a:lnTo>
                  <a:pt x="4844355" y="4717896"/>
                </a:lnTo>
                <a:lnTo>
                  <a:pt x="4844355" y="4725293"/>
                </a:lnTo>
                <a:lnTo>
                  <a:pt x="4829472" y="4725293"/>
                </a:lnTo>
                <a:cubicBezTo>
                  <a:pt x="4829472" y="4725293"/>
                  <a:pt x="4830713" y="4726534"/>
                  <a:pt x="4833193" y="4729014"/>
                </a:cubicBezTo>
                <a:cubicBezTo>
                  <a:pt x="4835673" y="4731495"/>
                  <a:pt x="4839394" y="4732735"/>
                  <a:pt x="4844355" y="4732735"/>
                </a:cubicBezTo>
                <a:cubicBezTo>
                  <a:pt x="4859238" y="4742657"/>
                  <a:pt x="4866679" y="4747618"/>
                  <a:pt x="4866679" y="4747618"/>
                </a:cubicBezTo>
                <a:lnTo>
                  <a:pt x="4867173" y="4748112"/>
                </a:lnTo>
                <a:lnTo>
                  <a:pt x="4865818" y="4745447"/>
                </a:lnTo>
                <a:lnTo>
                  <a:pt x="4865723" y="4743232"/>
                </a:lnTo>
                <a:lnTo>
                  <a:pt x="4879144" y="4757571"/>
                </a:lnTo>
                <a:lnTo>
                  <a:pt x="4889004" y="4762500"/>
                </a:lnTo>
                <a:cubicBezTo>
                  <a:pt x="4893965" y="4767462"/>
                  <a:pt x="4896445" y="4767462"/>
                  <a:pt x="4896445" y="4762500"/>
                </a:cubicBezTo>
                <a:lnTo>
                  <a:pt x="4881562" y="4747618"/>
                </a:lnTo>
                <a:cubicBezTo>
                  <a:pt x="4876601" y="4747618"/>
                  <a:pt x="4874121" y="4747618"/>
                  <a:pt x="4874121" y="4747618"/>
                </a:cubicBezTo>
                <a:cubicBezTo>
                  <a:pt x="4874121" y="4737696"/>
                  <a:pt x="4881562" y="4740176"/>
                  <a:pt x="4896445" y="4755059"/>
                </a:cubicBezTo>
                <a:lnTo>
                  <a:pt x="4918769" y="4769942"/>
                </a:lnTo>
                <a:cubicBezTo>
                  <a:pt x="4923731" y="4769942"/>
                  <a:pt x="4926211" y="4772423"/>
                  <a:pt x="4926211" y="4777383"/>
                </a:cubicBezTo>
                <a:lnTo>
                  <a:pt x="4911328" y="4769942"/>
                </a:lnTo>
                <a:lnTo>
                  <a:pt x="4903887" y="4769942"/>
                </a:lnTo>
                <a:cubicBezTo>
                  <a:pt x="4903887" y="4794747"/>
                  <a:pt x="4916289" y="4807149"/>
                  <a:pt x="4941094" y="4807149"/>
                </a:cubicBezTo>
                <a:lnTo>
                  <a:pt x="4948535" y="4814590"/>
                </a:lnTo>
                <a:lnTo>
                  <a:pt x="4948535" y="4807149"/>
                </a:lnTo>
                <a:cubicBezTo>
                  <a:pt x="4943574" y="4807149"/>
                  <a:pt x="4941094" y="4804669"/>
                  <a:pt x="4941094" y="4799708"/>
                </a:cubicBezTo>
                <a:lnTo>
                  <a:pt x="4963418" y="4807149"/>
                </a:lnTo>
                <a:cubicBezTo>
                  <a:pt x="4973339" y="4817071"/>
                  <a:pt x="4975820" y="4822032"/>
                  <a:pt x="4970859" y="4822032"/>
                </a:cubicBezTo>
                <a:cubicBezTo>
                  <a:pt x="4970859" y="4822032"/>
                  <a:pt x="4969619" y="4820792"/>
                  <a:pt x="4967138" y="4818311"/>
                </a:cubicBezTo>
                <a:cubicBezTo>
                  <a:pt x="4964658" y="4815831"/>
                  <a:pt x="4963418" y="4814590"/>
                  <a:pt x="4963418" y="4814590"/>
                </a:cubicBezTo>
                <a:lnTo>
                  <a:pt x="4963418" y="4822032"/>
                </a:lnTo>
                <a:cubicBezTo>
                  <a:pt x="4968379" y="4826993"/>
                  <a:pt x="4973339" y="4829473"/>
                  <a:pt x="4978301" y="4829473"/>
                </a:cubicBezTo>
                <a:lnTo>
                  <a:pt x="4985742" y="4836915"/>
                </a:lnTo>
                <a:cubicBezTo>
                  <a:pt x="4985742" y="4836915"/>
                  <a:pt x="4983262" y="4836915"/>
                  <a:pt x="4978301" y="4836915"/>
                </a:cubicBezTo>
                <a:lnTo>
                  <a:pt x="4970859" y="4844356"/>
                </a:lnTo>
                <a:lnTo>
                  <a:pt x="5015508" y="4866680"/>
                </a:lnTo>
                <a:cubicBezTo>
                  <a:pt x="5025429" y="4876602"/>
                  <a:pt x="5035352" y="4884044"/>
                  <a:pt x="5045273" y="4889004"/>
                </a:cubicBezTo>
                <a:lnTo>
                  <a:pt x="5052715" y="4903887"/>
                </a:lnTo>
                <a:lnTo>
                  <a:pt x="5060156" y="4911329"/>
                </a:lnTo>
                <a:cubicBezTo>
                  <a:pt x="5075039" y="4911329"/>
                  <a:pt x="5082480" y="4916290"/>
                  <a:pt x="5082480" y="4926211"/>
                </a:cubicBezTo>
                <a:lnTo>
                  <a:pt x="5082480" y="4933653"/>
                </a:lnTo>
                <a:cubicBezTo>
                  <a:pt x="5087442" y="4933653"/>
                  <a:pt x="5089922" y="4933653"/>
                  <a:pt x="5089922" y="4933653"/>
                </a:cubicBezTo>
                <a:cubicBezTo>
                  <a:pt x="5089922" y="4928692"/>
                  <a:pt x="5094883" y="4928692"/>
                  <a:pt x="5104804" y="4933653"/>
                </a:cubicBezTo>
                <a:lnTo>
                  <a:pt x="5112246" y="4948536"/>
                </a:lnTo>
                <a:cubicBezTo>
                  <a:pt x="5112246" y="4953497"/>
                  <a:pt x="5107285" y="4953497"/>
                  <a:pt x="5097363" y="4948536"/>
                </a:cubicBezTo>
                <a:lnTo>
                  <a:pt x="5067597" y="4926211"/>
                </a:lnTo>
                <a:lnTo>
                  <a:pt x="5067597" y="4918770"/>
                </a:lnTo>
                <a:cubicBezTo>
                  <a:pt x="5067597" y="4918770"/>
                  <a:pt x="5065117" y="4918770"/>
                  <a:pt x="5060156" y="4918770"/>
                </a:cubicBezTo>
                <a:lnTo>
                  <a:pt x="5037832" y="4911329"/>
                </a:lnTo>
                <a:cubicBezTo>
                  <a:pt x="5027910" y="4901407"/>
                  <a:pt x="5020469" y="4896446"/>
                  <a:pt x="5015508" y="4896446"/>
                </a:cubicBezTo>
                <a:cubicBezTo>
                  <a:pt x="5010546" y="4896446"/>
                  <a:pt x="5008066" y="4896446"/>
                  <a:pt x="5008066" y="4896446"/>
                </a:cubicBezTo>
                <a:cubicBezTo>
                  <a:pt x="5008066" y="4896446"/>
                  <a:pt x="5008066" y="4893966"/>
                  <a:pt x="5008066" y="4889004"/>
                </a:cubicBezTo>
                <a:cubicBezTo>
                  <a:pt x="5008066" y="4884044"/>
                  <a:pt x="5005586" y="4881563"/>
                  <a:pt x="5000625" y="4881563"/>
                </a:cubicBezTo>
                <a:cubicBezTo>
                  <a:pt x="4995663" y="4881563"/>
                  <a:pt x="4994424" y="4885284"/>
                  <a:pt x="4996904" y="4892725"/>
                </a:cubicBezTo>
                <a:cubicBezTo>
                  <a:pt x="4999384" y="4900166"/>
                  <a:pt x="5001865" y="4903887"/>
                  <a:pt x="5004346" y="4903887"/>
                </a:cubicBezTo>
                <a:cubicBezTo>
                  <a:pt x="5006826" y="4903887"/>
                  <a:pt x="5009307" y="4906368"/>
                  <a:pt x="5011787" y="4911329"/>
                </a:cubicBezTo>
                <a:cubicBezTo>
                  <a:pt x="5014267" y="4916290"/>
                  <a:pt x="5017988" y="4916290"/>
                  <a:pt x="5022949" y="4911329"/>
                </a:cubicBezTo>
                <a:lnTo>
                  <a:pt x="5022949" y="4918770"/>
                </a:lnTo>
                <a:cubicBezTo>
                  <a:pt x="5017988" y="4923731"/>
                  <a:pt x="5022949" y="4926211"/>
                  <a:pt x="5037832" y="4926211"/>
                </a:cubicBezTo>
                <a:cubicBezTo>
                  <a:pt x="5042793" y="4926211"/>
                  <a:pt x="5047753" y="4928692"/>
                  <a:pt x="5052715" y="4933653"/>
                </a:cubicBezTo>
                <a:cubicBezTo>
                  <a:pt x="5057676" y="4938614"/>
                  <a:pt x="5062636" y="4941094"/>
                  <a:pt x="5067597" y="4941094"/>
                </a:cubicBezTo>
                <a:lnTo>
                  <a:pt x="5075039" y="4941094"/>
                </a:lnTo>
                <a:lnTo>
                  <a:pt x="5082480" y="4955977"/>
                </a:lnTo>
                <a:cubicBezTo>
                  <a:pt x="5082480" y="4955977"/>
                  <a:pt x="5083721" y="4957218"/>
                  <a:pt x="5086201" y="4959698"/>
                </a:cubicBezTo>
                <a:cubicBezTo>
                  <a:pt x="5088681" y="4962178"/>
                  <a:pt x="5089922" y="4963418"/>
                  <a:pt x="5089922" y="4963418"/>
                </a:cubicBezTo>
                <a:cubicBezTo>
                  <a:pt x="5089922" y="4968380"/>
                  <a:pt x="5089922" y="4972100"/>
                  <a:pt x="5089922" y="4974581"/>
                </a:cubicBezTo>
                <a:cubicBezTo>
                  <a:pt x="5089922" y="4977061"/>
                  <a:pt x="5094883" y="4978301"/>
                  <a:pt x="5104804" y="4978301"/>
                </a:cubicBezTo>
                <a:cubicBezTo>
                  <a:pt x="5109766" y="4978301"/>
                  <a:pt x="5112246" y="4980782"/>
                  <a:pt x="5112246" y="4985743"/>
                </a:cubicBezTo>
                <a:cubicBezTo>
                  <a:pt x="5112246" y="4990704"/>
                  <a:pt x="5114726" y="4993184"/>
                  <a:pt x="5119687" y="4993184"/>
                </a:cubicBezTo>
                <a:cubicBezTo>
                  <a:pt x="5124649" y="4993184"/>
                  <a:pt x="5128369" y="4991944"/>
                  <a:pt x="5130849" y="4989463"/>
                </a:cubicBezTo>
                <a:cubicBezTo>
                  <a:pt x="5133329" y="4986983"/>
                  <a:pt x="5134570" y="4988223"/>
                  <a:pt x="5134570" y="4993184"/>
                </a:cubicBezTo>
                <a:cubicBezTo>
                  <a:pt x="5134570" y="4993184"/>
                  <a:pt x="5138291" y="4996905"/>
                  <a:pt x="5145732" y="5004346"/>
                </a:cubicBezTo>
                <a:cubicBezTo>
                  <a:pt x="5153174" y="5011788"/>
                  <a:pt x="5156894" y="5015508"/>
                  <a:pt x="5156894" y="5015508"/>
                </a:cubicBezTo>
                <a:lnTo>
                  <a:pt x="5171777" y="5037833"/>
                </a:lnTo>
                <a:cubicBezTo>
                  <a:pt x="5176738" y="5032872"/>
                  <a:pt x="5181699" y="5035352"/>
                  <a:pt x="5186660" y="5045274"/>
                </a:cubicBezTo>
                <a:lnTo>
                  <a:pt x="5208984" y="5060157"/>
                </a:lnTo>
                <a:lnTo>
                  <a:pt x="5208984" y="5067598"/>
                </a:lnTo>
                <a:cubicBezTo>
                  <a:pt x="5204023" y="5062637"/>
                  <a:pt x="5199063" y="5060157"/>
                  <a:pt x="5194101" y="5060157"/>
                </a:cubicBezTo>
                <a:lnTo>
                  <a:pt x="5179219" y="5052715"/>
                </a:lnTo>
                <a:cubicBezTo>
                  <a:pt x="5179219" y="5057677"/>
                  <a:pt x="5186660" y="5065118"/>
                  <a:pt x="5201543" y="5075040"/>
                </a:cubicBezTo>
                <a:cubicBezTo>
                  <a:pt x="5216426" y="5084962"/>
                  <a:pt x="5227588" y="5093643"/>
                  <a:pt x="5235029" y="5101084"/>
                </a:cubicBezTo>
                <a:cubicBezTo>
                  <a:pt x="5242471" y="5108526"/>
                  <a:pt x="5251153" y="5114727"/>
                  <a:pt x="5261074" y="5119688"/>
                </a:cubicBezTo>
                <a:cubicBezTo>
                  <a:pt x="5270996" y="5124649"/>
                  <a:pt x="5280918" y="5132090"/>
                  <a:pt x="5290840" y="5142012"/>
                </a:cubicBezTo>
                <a:cubicBezTo>
                  <a:pt x="5300761" y="5151934"/>
                  <a:pt x="5305722" y="5156895"/>
                  <a:pt x="5305722" y="5156895"/>
                </a:cubicBezTo>
                <a:lnTo>
                  <a:pt x="5313164" y="5156895"/>
                </a:lnTo>
                <a:cubicBezTo>
                  <a:pt x="5313164" y="5161856"/>
                  <a:pt x="5315644" y="5165577"/>
                  <a:pt x="5320605" y="5168057"/>
                </a:cubicBezTo>
                <a:cubicBezTo>
                  <a:pt x="5325567" y="5170538"/>
                  <a:pt x="5329287" y="5173018"/>
                  <a:pt x="5331767" y="5175499"/>
                </a:cubicBezTo>
                <a:cubicBezTo>
                  <a:pt x="5334247" y="5177979"/>
                  <a:pt x="5339209" y="5181700"/>
                  <a:pt x="5346650" y="5186661"/>
                </a:cubicBezTo>
                <a:cubicBezTo>
                  <a:pt x="5354092" y="5191622"/>
                  <a:pt x="5360292" y="5196583"/>
                  <a:pt x="5365254" y="5201543"/>
                </a:cubicBezTo>
                <a:cubicBezTo>
                  <a:pt x="5404941" y="5236270"/>
                  <a:pt x="5427265" y="5251153"/>
                  <a:pt x="5432226" y="5246192"/>
                </a:cubicBezTo>
                <a:lnTo>
                  <a:pt x="5439668" y="5253633"/>
                </a:lnTo>
                <a:lnTo>
                  <a:pt x="5447109" y="5268516"/>
                </a:lnTo>
                <a:cubicBezTo>
                  <a:pt x="5452070" y="5268516"/>
                  <a:pt x="5457031" y="5273477"/>
                  <a:pt x="5461992" y="5283399"/>
                </a:cubicBezTo>
                <a:cubicBezTo>
                  <a:pt x="5466953" y="5283399"/>
                  <a:pt x="5471913" y="5285880"/>
                  <a:pt x="5476875" y="5290840"/>
                </a:cubicBezTo>
                <a:cubicBezTo>
                  <a:pt x="5481836" y="5295802"/>
                  <a:pt x="5484316" y="5298282"/>
                  <a:pt x="5484316" y="5298282"/>
                </a:cubicBezTo>
                <a:cubicBezTo>
                  <a:pt x="5489278" y="5298282"/>
                  <a:pt x="5491758" y="5298282"/>
                  <a:pt x="5491758" y="5298282"/>
                </a:cubicBezTo>
                <a:cubicBezTo>
                  <a:pt x="5491758" y="5298282"/>
                  <a:pt x="5492998" y="5300762"/>
                  <a:pt x="5495478" y="5305723"/>
                </a:cubicBezTo>
                <a:cubicBezTo>
                  <a:pt x="5497958" y="5310684"/>
                  <a:pt x="5501679" y="5313165"/>
                  <a:pt x="5506640" y="5313165"/>
                </a:cubicBezTo>
                <a:lnTo>
                  <a:pt x="5521523" y="5335489"/>
                </a:lnTo>
                <a:cubicBezTo>
                  <a:pt x="5511602" y="5335489"/>
                  <a:pt x="5516562" y="5342930"/>
                  <a:pt x="5536406" y="5357813"/>
                </a:cubicBezTo>
                <a:lnTo>
                  <a:pt x="5543847" y="5350372"/>
                </a:lnTo>
                <a:cubicBezTo>
                  <a:pt x="5543847" y="5350372"/>
                  <a:pt x="5541367" y="5350372"/>
                  <a:pt x="5536406" y="5350372"/>
                </a:cubicBezTo>
                <a:cubicBezTo>
                  <a:pt x="5536406" y="5350372"/>
                  <a:pt x="5533926" y="5347891"/>
                  <a:pt x="5528965" y="5342930"/>
                </a:cubicBezTo>
                <a:lnTo>
                  <a:pt x="5551289" y="5350372"/>
                </a:lnTo>
                <a:cubicBezTo>
                  <a:pt x="5571133" y="5365254"/>
                  <a:pt x="5581054" y="5372696"/>
                  <a:pt x="5581054" y="5372696"/>
                </a:cubicBezTo>
                <a:lnTo>
                  <a:pt x="5588496" y="5380137"/>
                </a:lnTo>
                <a:cubicBezTo>
                  <a:pt x="5593457" y="5385098"/>
                  <a:pt x="5603379" y="5392539"/>
                  <a:pt x="5618262" y="5402461"/>
                </a:cubicBezTo>
                <a:cubicBezTo>
                  <a:pt x="5623223" y="5407422"/>
                  <a:pt x="5628183" y="5412383"/>
                  <a:pt x="5633144" y="5417344"/>
                </a:cubicBezTo>
                <a:cubicBezTo>
                  <a:pt x="5638106" y="5422305"/>
                  <a:pt x="5643066" y="5424786"/>
                  <a:pt x="5648027" y="5424786"/>
                </a:cubicBezTo>
                <a:cubicBezTo>
                  <a:pt x="5652988" y="5429746"/>
                  <a:pt x="5657949" y="5434708"/>
                  <a:pt x="5662910" y="5439668"/>
                </a:cubicBezTo>
                <a:cubicBezTo>
                  <a:pt x="5667871" y="5444629"/>
                  <a:pt x="5677793" y="5452071"/>
                  <a:pt x="5692676" y="5461993"/>
                </a:cubicBezTo>
                <a:lnTo>
                  <a:pt x="5729883" y="5499200"/>
                </a:lnTo>
                <a:cubicBezTo>
                  <a:pt x="5729883" y="5499200"/>
                  <a:pt x="5719961" y="5491758"/>
                  <a:pt x="5700117" y="5476875"/>
                </a:cubicBezTo>
                <a:cubicBezTo>
                  <a:pt x="5680273" y="5461993"/>
                  <a:pt x="5669111" y="5453311"/>
                  <a:pt x="5666631" y="5450831"/>
                </a:cubicBezTo>
                <a:cubicBezTo>
                  <a:pt x="5664151" y="5448350"/>
                  <a:pt x="5657949" y="5444629"/>
                  <a:pt x="5648027" y="5439668"/>
                </a:cubicBezTo>
                <a:lnTo>
                  <a:pt x="5633144" y="5439668"/>
                </a:lnTo>
                <a:lnTo>
                  <a:pt x="5640586" y="5447110"/>
                </a:lnTo>
                <a:cubicBezTo>
                  <a:pt x="5650507" y="5457032"/>
                  <a:pt x="5657949" y="5463233"/>
                  <a:pt x="5662910" y="5465713"/>
                </a:cubicBezTo>
                <a:cubicBezTo>
                  <a:pt x="5667871" y="5468194"/>
                  <a:pt x="5667871" y="5471915"/>
                  <a:pt x="5662910" y="5476875"/>
                </a:cubicBezTo>
                <a:lnTo>
                  <a:pt x="5685234" y="5484317"/>
                </a:lnTo>
                <a:cubicBezTo>
                  <a:pt x="5685234" y="5484317"/>
                  <a:pt x="5685234" y="5486798"/>
                  <a:pt x="5685234" y="5491758"/>
                </a:cubicBezTo>
                <a:cubicBezTo>
                  <a:pt x="5690195" y="5491758"/>
                  <a:pt x="5692676" y="5491758"/>
                  <a:pt x="5692676" y="5491758"/>
                </a:cubicBezTo>
                <a:cubicBezTo>
                  <a:pt x="5697637" y="5491758"/>
                  <a:pt x="5702597" y="5495479"/>
                  <a:pt x="5707558" y="5502920"/>
                </a:cubicBezTo>
                <a:cubicBezTo>
                  <a:pt x="5712520" y="5510362"/>
                  <a:pt x="5717480" y="5514083"/>
                  <a:pt x="5722441" y="5514083"/>
                </a:cubicBezTo>
                <a:cubicBezTo>
                  <a:pt x="5732363" y="5514083"/>
                  <a:pt x="5742285" y="5524005"/>
                  <a:pt x="5752207" y="5543848"/>
                </a:cubicBezTo>
                <a:cubicBezTo>
                  <a:pt x="5747246" y="5548809"/>
                  <a:pt x="5742285" y="5548809"/>
                  <a:pt x="5737324" y="5543848"/>
                </a:cubicBezTo>
                <a:cubicBezTo>
                  <a:pt x="5737324" y="5543848"/>
                  <a:pt x="5737324" y="5541367"/>
                  <a:pt x="5737324" y="5536407"/>
                </a:cubicBezTo>
                <a:lnTo>
                  <a:pt x="5707558" y="5528965"/>
                </a:lnTo>
                <a:lnTo>
                  <a:pt x="5692676" y="5521524"/>
                </a:lnTo>
                <a:cubicBezTo>
                  <a:pt x="5692676" y="5516563"/>
                  <a:pt x="5691435" y="5511602"/>
                  <a:pt x="5688955" y="5506641"/>
                </a:cubicBezTo>
                <a:cubicBezTo>
                  <a:pt x="5686475" y="5501680"/>
                  <a:pt x="5682754" y="5500440"/>
                  <a:pt x="5677793" y="5502920"/>
                </a:cubicBezTo>
                <a:cubicBezTo>
                  <a:pt x="5672831" y="5505401"/>
                  <a:pt x="5670351" y="5504160"/>
                  <a:pt x="5670351" y="5499200"/>
                </a:cubicBezTo>
                <a:cubicBezTo>
                  <a:pt x="5670351" y="5494239"/>
                  <a:pt x="5667871" y="5491758"/>
                  <a:pt x="5662910" y="5491758"/>
                </a:cubicBezTo>
                <a:cubicBezTo>
                  <a:pt x="5657949" y="5491758"/>
                  <a:pt x="5652988" y="5489278"/>
                  <a:pt x="5648027" y="5484317"/>
                </a:cubicBezTo>
                <a:cubicBezTo>
                  <a:pt x="5638106" y="5474395"/>
                  <a:pt x="5630664" y="5469434"/>
                  <a:pt x="5625703" y="5469434"/>
                </a:cubicBezTo>
                <a:cubicBezTo>
                  <a:pt x="5620742" y="5469434"/>
                  <a:pt x="5615781" y="5465713"/>
                  <a:pt x="5610820" y="5458272"/>
                </a:cubicBezTo>
                <a:cubicBezTo>
                  <a:pt x="5605859" y="5450831"/>
                  <a:pt x="5600899" y="5447110"/>
                  <a:pt x="5595937" y="5447110"/>
                </a:cubicBezTo>
                <a:cubicBezTo>
                  <a:pt x="5590976" y="5447110"/>
                  <a:pt x="5579814" y="5440908"/>
                  <a:pt x="5562451" y="5428506"/>
                </a:cubicBezTo>
                <a:cubicBezTo>
                  <a:pt x="5545088" y="5416104"/>
                  <a:pt x="5536406" y="5407422"/>
                  <a:pt x="5536406" y="5402461"/>
                </a:cubicBezTo>
                <a:cubicBezTo>
                  <a:pt x="5536406" y="5397501"/>
                  <a:pt x="5533926" y="5395020"/>
                  <a:pt x="5528965" y="5395020"/>
                </a:cubicBezTo>
                <a:lnTo>
                  <a:pt x="5521523" y="5395020"/>
                </a:lnTo>
                <a:cubicBezTo>
                  <a:pt x="5521523" y="5390059"/>
                  <a:pt x="5515322" y="5382618"/>
                  <a:pt x="5502920" y="5372696"/>
                </a:cubicBezTo>
                <a:cubicBezTo>
                  <a:pt x="5490517" y="5362774"/>
                  <a:pt x="5481836" y="5355332"/>
                  <a:pt x="5476875" y="5350372"/>
                </a:cubicBezTo>
                <a:cubicBezTo>
                  <a:pt x="5476875" y="5350372"/>
                  <a:pt x="5475634" y="5350372"/>
                  <a:pt x="5473154" y="5350372"/>
                </a:cubicBezTo>
                <a:cubicBezTo>
                  <a:pt x="5470674" y="5350372"/>
                  <a:pt x="5469433" y="5349132"/>
                  <a:pt x="5469433" y="5346651"/>
                </a:cubicBezTo>
                <a:cubicBezTo>
                  <a:pt x="5469433" y="5344170"/>
                  <a:pt x="5468193" y="5341690"/>
                  <a:pt x="5465713" y="5339209"/>
                </a:cubicBezTo>
                <a:cubicBezTo>
                  <a:pt x="5463233" y="5336729"/>
                  <a:pt x="5459512" y="5334249"/>
                  <a:pt x="5454551" y="5331768"/>
                </a:cubicBezTo>
                <a:cubicBezTo>
                  <a:pt x="5449589" y="5329287"/>
                  <a:pt x="5444629" y="5326807"/>
                  <a:pt x="5439668" y="5324327"/>
                </a:cubicBezTo>
                <a:cubicBezTo>
                  <a:pt x="5434706" y="5321846"/>
                  <a:pt x="5429746" y="5318125"/>
                  <a:pt x="5424785" y="5313165"/>
                </a:cubicBezTo>
                <a:cubicBezTo>
                  <a:pt x="5414863" y="5303243"/>
                  <a:pt x="5408662" y="5298282"/>
                  <a:pt x="5406181" y="5298282"/>
                </a:cubicBezTo>
                <a:cubicBezTo>
                  <a:pt x="5403701" y="5298282"/>
                  <a:pt x="5402461" y="5294561"/>
                  <a:pt x="5402461" y="5287120"/>
                </a:cubicBezTo>
                <a:cubicBezTo>
                  <a:pt x="5402461" y="5279678"/>
                  <a:pt x="5399981" y="5278438"/>
                  <a:pt x="5395019" y="5283399"/>
                </a:cubicBezTo>
                <a:cubicBezTo>
                  <a:pt x="5395019" y="5283399"/>
                  <a:pt x="5392539" y="5282159"/>
                  <a:pt x="5387578" y="5279678"/>
                </a:cubicBezTo>
                <a:cubicBezTo>
                  <a:pt x="5382617" y="5277198"/>
                  <a:pt x="5380137" y="5275958"/>
                  <a:pt x="5380137" y="5275958"/>
                </a:cubicBezTo>
                <a:cubicBezTo>
                  <a:pt x="5370215" y="5270997"/>
                  <a:pt x="5362774" y="5268516"/>
                  <a:pt x="5357812" y="5268516"/>
                </a:cubicBezTo>
                <a:cubicBezTo>
                  <a:pt x="5362774" y="5278438"/>
                  <a:pt x="5367734" y="5285880"/>
                  <a:pt x="5372695" y="5290840"/>
                </a:cubicBezTo>
                <a:cubicBezTo>
                  <a:pt x="5382617" y="5295802"/>
                  <a:pt x="5387578" y="5299522"/>
                  <a:pt x="5387578" y="5302002"/>
                </a:cubicBezTo>
                <a:cubicBezTo>
                  <a:pt x="5387578" y="5304483"/>
                  <a:pt x="5390058" y="5305723"/>
                  <a:pt x="5395019" y="5305723"/>
                </a:cubicBezTo>
                <a:cubicBezTo>
                  <a:pt x="5395019" y="5305723"/>
                  <a:pt x="5396260" y="5306964"/>
                  <a:pt x="5398740" y="5309444"/>
                </a:cubicBezTo>
                <a:cubicBezTo>
                  <a:pt x="5401220" y="5311924"/>
                  <a:pt x="5404941" y="5315645"/>
                  <a:pt x="5409902" y="5320606"/>
                </a:cubicBezTo>
                <a:cubicBezTo>
                  <a:pt x="5419824" y="5325567"/>
                  <a:pt x="5426026" y="5328047"/>
                  <a:pt x="5428506" y="5328047"/>
                </a:cubicBezTo>
                <a:cubicBezTo>
                  <a:pt x="5430986" y="5328047"/>
                  <a:pt x="5432226" y="5330528"/>
                  <a:pt x="5432226" y="5335489"/>
                </a:cubicBezTo>
                <a:cubicBezTo>
                  <a:pt x="5432226" y="5335489"/>
                  <a:pt x="5437188" y="5340450"/>
                  <a:pt x="5447109" y="5350372"/>
                </a:cubicBezTo>
                <a:cubicBezTo>
                  <a:pt x="5457031" y="5360294"/>
                  <a:pt x="5461992" y="5365254"/>
                  <a:pt x="5461992" y="5365254"/>
                </a:cubicBezTo>
                <a:lnTo>
                  <a:pt x="5469433" y="5372696"/>
                </a:lnTo>
                <a:cubicBezTo>
                  <a:pt x="5474395" y="5377657"/>
                  <a:pt x="5479355" y="5380137"/>
                  <a:pt x="5484316" y="5380137"/>
                </a:cubicBezTo>
                <a:cubicBezTo>
                  <a:pt x="5494238" y="5385098"/>
                  <a:pt x="5501679" y="5391299"/>
                  <a:pt x="5506640" y="5398741"/>
                </a:cubicBezTo>
                <a:cubicBezTo>
                  <a:pt x="5511602" y="5406182"/>
                  <a:pt x="5516562" y="5409903"/>
                  <a:pt x="5521523" y="5409903"/>
                </a:cubicBezTo>
                <a:lnTo>
                  <a:pt x="5536406" y="5424786"/>
                </a:lnTo>
                <a:cubicBezTo>
                  <a:pt x="5556250" y="5434708"/>
                  <a:pt x="5563692" y="5442149"/>
                  <a:pt x="5558730" y="5447110"/>
                </a:cubicBezTo>
                <a:cubicBezTo>
                  <a:pt x="5553769" y="5452071"/>
                  <a:pt x="5550048" y="5453311"/>
                  <a:pt x="5547568" y="5450831"/>
                </a:cubicBezTo>
                <a:cubicBezTo>
                  <a:pt x="5545088" y="5448350"/>
                  <a:pt x="5545088" y="5444629"/>
                  <a:pt x="5547568" y="5439668"/>
                </a:cubicBezTo>
                <a:cubicBezTo>
                  <a:pt x="5550048" y="5434708"/>
                  <a:pt x="5548809" y="5433467"/>
                  <a:pt x="5543847" y="5435948"/>
                </a:cubicBezTo>
                <a:cubicBezTo>
                  <a:pt x="5538886" y="5438428"/>
                  <a:pt x="5535165" y="5437188"/>
                  <a:pt x="5532685" y="5432227"/>
                </a:cubicBezTo>
                <a:cubicBezTo>
                  <a:pt x="5530205" y="5427266"/>
                  <a:pt x="5526485" y="5426026"/>
                  <a:pt x="5521523" y="5428506"/>
                </a:cubicBezTo>
                <a:cubicBezTo>
                  <a:pt x="5516562" y="5430987"/>
                  <a:pt x="5514082" y="5429746"/>
                  <a:pt x="5514082" y="5424786"/>
                </a:cubicBezTo>
                <a:cubicBezTo>
                  <a:pt x="5514082" y="5424786"/>
                  <a:pt x="5512841" y="5422305"/>
                  <a:pt x="5510361" y="5417344"/>
                </a:cubicBezTo>
                <a:cubicBezTo>
                  <a:pt x="5507881" y="5412383"/>
                  <a:pt x="5504160" y="5408663"/>
                  <a:pt x="5499199" y="5406182"/>
                </a:cubicBezTo>
                <a:cubicBezTo>
                  <a:pt x="5494238" y="5403701"/>
                  <a:pt x="5488037" y="5399981"/>
                  <a:pt x="5480596" y="5395020"/>
                </a:cubicBezTo>
                <a:cubicBezTo>
                  <a:pt x="5473154" y="5390059"/>
                  <a:pt x="5466953" y="5385098"/>
                  <a:pt x="5461992" y="5380137"/>
                </a:cubicBezTo>
                <a:cubicBezTo>
                  <a:pt x="5452070" y="5370215"/>
                  <a:pt x="5444629" y="5365254"/>
                  <a:pt x="5439668" y="5365254"/>
                </a:cubicBezTo>
                <a:cubicBezTo>
                  <a:pt x="5434706" y="5365254"/>
                  <a:pt x="5432226" y="5360294"/>
                  <a:pt x="5432226" y="5350372"/>
                </a:cubicBezTo>
                <a:cubicBezTo>
                  <a:pt x="5427265" y="5350372"/>
                  <a:pt x="5424785" y="5349132"/>
                  <a:pt x="5424785" y="5346651"/>
                </a:cubicBezTo>
                <a:cubicBezTo>
                  <a:pt x="5424785" y="5344170"/>
                  <a:pt x="5422305" y="5342930"/>
                  <a:pt x="5417344" y="5342930"/>
                </a:cubicBezTo>
                <a:lnTo>
                  <a:pt x="5409902" y="5342930"/>
                </a:lnTo>
                <a:cubicBezTo>
                  <a:pt x="5409902" y="5337969"/>
                  <a:pt x="5408662" y="5334249"/>
                  <a:pt x="5406181" y="5331768"/>
                </a:cubicBezTo>
                <a:cubicBezTo>
                  <a:pt x="5403701" y="5329287"/>
                  <a:pt x="5399981" y="5326807"/>
                  <a:pt x="5395019" y="5324327"/>
                </a:cubicBezTo>
                <a:cubicBezTo>
                  <a:pt x="5390058" y="5321846"/>
                  <a:pt x="5386337" y="5319366"/>
                  <a:pt x="5383857" y="5316885"/>
                </a:cubicBezTo>
                <a:cubicBezTo>
                  <a:pt x="5381377" y="5314405"/>
                  <a:pt x="5378896" y="5313165"/>
                  <a:pt x="5376416" y="5313165"/>
                </a:cubicBezTo>
                <a:cubicBezTo>
                  <a:pt x="5373936" y="5313165"/>
                  <a:pt x="5372695" y="5311924"/>
                  <a:pt x="5372695" y="5309444"/>
                </a:cubicBezTo>
                <a:cubicBezTo>
                  <a:pt x="5372695" y="5306964"/>
                  <a:pt x="5370215" y="5305723"/>
                  <a:pt x="5365254" y="5305723"/>
                </a:cubicBezTo>
                <a:lnTo>
                  <a:pt x="5357812" y="5298282"/>
                </a:lnTo>
                <a:cubicBezTo>
                  <a:pt x="5352851" y="5298282"/>
                  <a:pt x="5349130" y="5295802"/>
                  <a:pt x="5346650" y="5290840"/>
                </a:cubicBezTo>
                <a:cubicBezTo>
                  <a:pt x="5344170" y="5285880"/>
                  <a:pt x="5340449" y="5283399"/>
                  <a:pt x="5335488" y="5283399"/>
                </a:cubicBezTo>
                <a:lnTo>
                  <a:pt x="5313164" y="5268516"/>
                </a:lnTo>
                <a:lnTo>
                  <a:pt x="5298281" y="5253633"/>
                </a:lnTo>
                <a:cubicBezTo>
                  <a:pt x="5288360" y="5248673"/>
                  <a:pt x="5280918" y="5246192"/>
                  <a:pt x="5275957" y="5246192"/>
                </a:cubicBezTo>
                <a:lnTo>
                  <a:pt x="5261074" y="5223868"/>
                </a:lnTo>
                <a:cubicBezTo>
                  <a:pt x="5256113" y="5228829"/>
                  <a:pt x="5256113" y="5231309"/>
                  <a:pt x="5261074" y="5231309"/>
                </a:cubicBezTo>
                <a:lnTo>
                  <a:pt x="5253633" y="5238750"/>
                </a:lnTo>
                <a:cubicBezTo>
                  <a:pt x="5253633" y="5238750"/>
                  <a:pt x="5252392" y="5237510"/>
                  <a:pt x="5249912" y="5235030"/>
                </a:cubicBezTo>
                <a:cubicBezTo>
                  <a:pt x="5247432" y="5232550"/>
                  <a:pt x="5248671" y="5231309"/>
                  <a:pt x="5253633" y="5231309"/>
                </a:cubicBezTo>
                <a:lnTo>
                  <a:pt x="5253633" y="5223868"/>
                </a:lnTo>
                <a:lnTo>
                  <a:pt x="5223867" y="5201543"/>
                </a:lnTo>
                <a:cubicBezTo>
                  <a:pt x="5223867" y="5201543"/>
                  <a:pt x="5220146" y="5197823"/>
                  <a:pt x="5212705" y="5190381"/>
                </a:cubicBezTo>
                <a:cubicBezTo>
                  <a:pt x="5205263" y="5182940"/>
                  <a:pt x="5201543" y="5181700"/>
                  <a:pt x="5201543" y="5186661"/>
                </a:cubicBezTo>
                <a:cubicBezTo>
                  <a:pt x="5191621" y="5196583"/>
                  <a:pt x="5186660" y="5196583"/>
                  <a:pt x="5186660" y="5186661"/>
                </a:cubicBezTo>
                <a:lnTo>
                  <a:pt x="5194101" y="5179219"/>
                </a:lnTo>
                <a:cubicBezTo>
                  <a:pt x="5194101" y="5174258"/>
                  <a:pt x="5191621" y="5171778"/>
                  <a:pt x="5186660" y="5171778"/>
                </a:cubicBezTo>
                <a:cubicBezTo>
                  <a:pt x="5181699" y="5171778"/>
                  <a:pt x="5179219" y="5171778"/>
                  <a:pt x="5179219" y="5171778"/>
                </a:cubicBezTo>
                <a:cubicBezTo>
                  <a:pt x="5179219" y="5171778"/>
                  <a:pt x="5179219" y="5169298"/>
                  <a:pt x="5179219" y="5164336"/>
                </a:cubicBezTo>
                <a:lnTo>
                  <a:pt x="5164336" y="5156895"/>
                </a:lnTo>
                <a:lnTo>
                  <a:pt x="5142012" y="5142012"/>
                </a:lnTo>
                <a:cubicBezTo>
                  <a:pt x="5142012" y="5132090"/>
                  <a:pt x="5137050" y="5129610"/>
                  <a:pt x="5127129" y="5134571"/>
                </a:cubicBezTo>
                <a:cubicBezTo>
                  <a:pt x="5122167" y="5134571"/>
                  <a:pt x="5119687" y="5132090"/>
                  <a:pt x="5119687" y="5127129"/>
                </a:cubicBezTo>
                <a:cubicBezTo>
                  <a:pt x="5119687" y="5122169"/>
                  <a:pt x="5114726" y="5119688"/>
                  <a:pt x="5104804" y="5119688"/>
                </a:cubicBezTo>
                <a:lnTo>
                  <a:pt x="5092737" y="5113654"/>
                </a:lnTo>
                <a:lnTo>
                  <a:pt x="5092297" y="5115512"/>
                </a:lnTo>
                <a:cubicBezTo>
                  <a:pt x="5091871" y="5117312"/>
                  <a:pt x="5090051" y="5115931"/>
                  <a:pt x="5086835" y="5111369"/>
                </a:cubicBezTo>
                <a:lnTo>
                  <a:pt x="5087258" y="5109583"/>
                </a:lnTo>
                <a:lnTo>
                  <a:pt x="5082480" y="5104805"/>
                </a:lnTo>
                <a:lnTo>
                  <a:pt x="5075039" y="5104805"/>
                </a:lnTo>
                <a:lnTo>
                  <a:pt x="5075039" y="5099234"/>
                </a:lnTo>
                <a:lnTo>
                  <a:pt x="5071090" y="5096238"/>
                </a:lnTo>
                <a:lnTo>
                  <a:pt x="5075039" y="5094120"/>
                </a:lnTo>
                <a:lnTo>
                  <a:pt x="5075039" y="5089922"/>
                </a:lnTo>
                <a:cubicBezTo>
                  <a:pt x="5070078" y="5084962"/>
                  <a:pt x="5065117" y="5082481"/>
                  <a:pt x="5060156" y="5082481"/>
                </a:cubicBezTo>
                <a:cubicBezTo>
                  <a:pt x="5055195" y="5082481"/>
                  <a:pt x="5050235" y="5082481"/>
                  <a:pt x="5045273" y="5082481"/>
                </a:cubicBezTo>
                <a:cubicBezTo>
                  <a:pt x="5045273" y="5082481"/>
                  <a:pt x="5044033" y="5081241"/>
                  <a:pt x="5041553" y="5078760"/>
                </a:cubicBezTo>
                <a:cubicBezTo>
                  <a:pt x="5039072" y="5076280"/>
                  <a:pt x="5035352" y="5075040"/>
                  <a:pt x="5030390" y="5075040"/>
                </a:cubicBezTo>
                <a:cubicBezTo>
                  <a:pt x="5030390" y="5075040"/>
                  <a:pt x="5030390" y="5072559"/>
                  <a:pt x="5030390" y="5067598"/>
                </a:cubicBezTo>
                <a:cubicBezTo>
                  <a:pt x="5030390" y="5062637"/>
                  <a:pt x="5027910" y="5062637"/>
                  <a:pt x="5022949" y="5067598"/>
                </a:cubicBezTo>
                <a:lnTo>
                  <a:pt x="5022949" y="5060157"/>
                </a:lnTo>
                <a:cubicBezTo>
                  <a:pt x="5022949" y="5055196"/>
                  <a:pt x="5021708" y="5052715"/>
                  <a:pt x="5019228" y="5052715"/>
                </a:cubicBezTo>
                <a:cubicBezTo>
                  <a:pt x="5016748" y="5052715"/>
                  <a:pt x="5013028" y="5052715"/>
                  <a:pt x="5008066" y="5052715"/>
                </a:cubicBezTo>
                <a:lnTo>
                  <a:pt x="4997202" y="5049094"/>
                </a:lnTo>
                <a:lnTo>
                  <a:pt x="4998171" y="5050468"/>
                </a:lnTo>
                <a:cubicBezTo>
                  <a:pt x="5002238" y="5051431"/>
                  <a:pt x="5005075" y="5053053"/>
                  <a:pt x="5006683" y="5055334"/>
                </a:cubicBezTo>
                <a:cubicBezTo>
                  <a:pt x="5008290" y="5057615"/>
                  <a:pt x="5008880" y="5059655"/>
                  <a:pt x="5008454" y="5061455"/>
                </a:cubicBezTo>
                <a:cubicBezTo>
                  <a:pt x="5008028" y="5063255"/>
                  <a:pt x="5006208" y="5061874"/>
                  <a:pt x="5002993" y="5057311"/>
                </a:cubicBezTo>
                <a:cubicBezTo>
                  <a:pt x="4999778" y="5052749"/>
                  <a:pt x="4997153" y="5050227"/>
                  <a:pt x="4995120" y="5049746"/>
                </a:cubicBezTo>
                <a:cubicBezTo>
                  <a:pt x="4993087" y="5049265"/>
                  <a:pt x="4993677" y="5051305"/>
                  <a:pt x="4996893" y="5055867"/>
                </a:cubicBezTo>
                <a:lnTo>
                  <a:pt x="4992069" y="5049024"/>
                </a:lnTo>
                <a:lnTo>
                  <a:pt x="4988213" y="5046098"/>
                </a:lnTo>
                <a:lnTo>
                  <a:pt x="4985742" y="5045274"/>
                </a:lnTo>
                <a:lnTo>
                  <a:pt x="4986754" y="5044263"/>
                </a:lnTo>
                <a:lnTo>
                  <a:pt x="4987247" y="5042180"/>
                </a:lnTo>
                <a:lnTo>
                  <a:pt x="4988258" y="5042758"/>
                </a:lnTo>
                <a:lnTo>
                  <a:pt x="4993183" y="5037833"/>
                </a:lnTo>
                <a:cubicBezTo>
                  <a:pt x="4993183" y="5032872"/>
                  <a:pt x="4988222" y="5030391"/>
                  <a:pt x="4978301" y="5030391"/>
                </a:cubicBezTo>
                <a:lnTo>
                  <a:pt x="4967901" y="5027502"/>
                </a:lnTo>
                <a:lnTo>
                  <a:pt x="4979054" y="5035965"/>
                </a:lnTo>
                <a:cubicBezTo>
                  <a:pt x="4980448" y="5039146"/>
                  <a:pt x="4978686" y="5042055"/>
                  <a:pt x="4973767" y="5044692"/>
                </a:cubicBezTo>
                <a:cubicBezTo>
                  <a:pt x="4974619" y="5041092"/>
                  <a:pt x="4971404" y="5036530"/>
                  <a:pt x="4964122" y="5031005"/>
                </a:cubicBezTo>
                <a:lnTo>
                  <a:pt x="4958364" y="5024853"/>
                </a:lnTo>
                <a:lnTo>
                  <a:pt x="4944815" y="5021090"/>
                </a:lnTo>
                <a:cubicBezTo>
                  <a:pt x="4934893" y="5014889"/>
                  <a:pt x="4926211" y="5005587"/>
                  <a:pt x="4918769" y="4993184"/>
                </a:cubicBezTo>
                <a:cubicBezTo>
                  <a:pt x="4918769" y="4993184"/>
                  <a:pt x="4920010" y="4991944"/>
                  <a:pt x="4922490" y="4989463"/>
                </a:cubicBezTo>
                <a:cubicBezTo>
                  <a:pt x="4924970" y="4986983"/>
                  <a:pt x="4926211" y="4988223"/>
                  <a:pt x="4926211" y="4993184"/>
                </a:cubicBezTo>
                <a:lnTo>
                  <a:pt x="4928721" y="4993184"/>
                </a:lnTo>
                <a:lnTo>
                  <a:pt x="4922984" y="4987055"/>
                </a:lnTo>
                <a:lnTo>
                  <a:pt x="4912061" y="4978768"/>
                </a:lnTo>
                <a:lnTo>
                  <a:pt x="4912418" y="4977258"/>
                </a:lnTo>
                <a:lnTo>
                  <a:pt x="4903887" y="4970860"/>
                </a:lnTo>
                <a:lnTo>
                  <a:pt x="4903887" y="4976833"/>
                </a:lnTo>
                <a:lnTo>
                  <a:pt x="4905960" y="4977324"/>
                </a:lnTo>
                <a:lnTo>
                  <a:pt x="4939718" y="5025228"/>
                </a:lnTo>
                <a:lnTo>
                  <a:pt x="4947593" y="5033640"/>
                </a:lnTo>
                <a:lnTo>
                  <a:pt x="4963418" y="5041553"/>
                </a:lnTo>
                <a:cubicBezTo>
                  <a:pt x="4973339" y="5048995"/>
                  <a:pt x="4978301" y="5052715"/>
                  <a:pt x="4978301" y="5052715"/>
                </a:cubicBezTo>
                <a:lnTo>
                  <a:pt x="4984346" y="5061782"/>
                </a:lnTo>
                <a:lnTo>
                  <a:pt x="4986781" y="5064656"/>
                </a:lnTo>
                <a:lnTo>
                  <a:pt x="5000625" y="5075040"/>
                </a:lnTo>
                <a:cubicBezTo>
                  <a:pt x="5005586" y="5080001"/>
                  <a:pt x="5008066" y="5084962"/>
                  <a:pt x="5008066" y="5089922"/>
                </a:cubicBezTo>
                <a:lnTo>
                  <a:pt x="5014601" y="5089922"/>
                </a:lnTo>
                <a:lnTo>
                  <a:pt x="5014905" y="5088641"/>
                </a:lnTo>
                <a:lnTo>
                  <a:pt x="5020319" y="5089922"/>
                </a:lnTo>
                <a:lnTo>
                  <a:pt x="5022949" y="5089922"/>
                </a:lnTo>
                <a:lnTo>
                  <a:pt x="5037832" y="5089922"/>
                </a:lnTo>
                <a:lnTo>
                  <a:pt x="5044659" y="5099025"/>
                </a:lnTo>
                <a:lnTo>
                  <a:pt x="5045409" y="5095861"/>
                </a:lnTo>
                <a:cubicBezTo>
                  <a:pt x="5045409" y="5095861"/>
                  <a:pt x="5047015" y="5098142"/>
                  <a:pt x="5050231" y="5102705"/>
                </a:cubicBezTo>
                <a:lnTo>
                  <a:pt x="5049633" y="5105231"/>
                </a:lnTo>
                <a:lnTo>
                  <a:pt x="5060156" y="5112247"/>
                </a:lnTo>
                <a:lnTo>
                  <a:pt x="5060156" y="5116788"/>
                </a:lnTo>
                <a:lnTo>
                  <a:pt x="5064700" y="5123235"/>
                </a:lnTo>
                <a:lnTo>
                  <a:pt x="5061558" y="5122491"/>
                </a:lnTo>
                <a:lnTo>
                  <a:pt x="5063877" y="5127129"/>
                </a:lnTo>
                <a:cubicBezTo>
                  <a:pt x="5066357" y="5127129"/>
                  <a:pt x="5070078" y="5129610"/>
                  <a:pt x="5075039" y="5134571"/>
                </a:cubicBezTo>
                <a:cubicBezTo>
                  <a:pt x="5080000" y="5134571"/>
                  <a:pt x="5082480" y="5135811"/>
                  <a:pt x="5082480" y="5138291"/>
                </a:cubicBezTo>
                <a:cubicBezTo>
                  <a:pt x="5082480" y="5140772"/>
                  <a:pt x="5084960" y="5142012"/>
                  <a:pt x="5089922" y="5142012"/>
                </a:cubicBezTo>
                <a:cubicBezTo>
                  <a:pt x="5089922" y="5146974"/>
                  <a:pt x="5084960" y="5146974"/>
                  <a:pt x="5075039" y="5142012"/>
                </a:cubicBezTo>
                <a:cubicBezTo>
                  <a:pt x="5065117" y="5137051"/>
                  <a:pt x="5056435" y="5130850"/>
                  <a:pt x="5048994" y="5123409"/>
                </a:cubicBezTo>
                <a:cubicBezTo>
                  <a:pt x="5041553" y="5115967"/>
                  <a:pt x="5035352" y="5112247"/>
                  <a:pt x="5030390" y="5112247"/>
                </a:cubicBezTo>
                <a:cubicBezTo>
                  <a:pt x="5025429" y="5112247"/>
                  <a:pt x="5014267" y="5104805"/>
                  <a:pt x="4996904" y="5089922"/>
                </a:cubicBezTo>
                <a:lnTo>
                  <a:pt x="4985059" y="5078641"/>
                </a:lnTo>
                <a:lnTo>
                  <a:pt x="4984401" y="5081420"/>
                </a:lnTo>
                <a:lnTo>
                  <a:pt x="4978300" y="5079976"/>
                </a:lnTo>
                <a:lnTo>
                  <a:pt x="4979578" y="5074577"/>
                </a:lnTo>
                <a:cubicBezTo>
                  <a:pt x="4979578" y="5074577"/>
                  <a:pt x="4978561" y="5074336"/>
                  <a:pt x="4976528" y="5073855"/>
                </a:cubicBezTo>
                <a:cubicBezTo>
                  <a:pt x="4974495" y="5073374"/>
                  <a:pt x="4971870" y="5070851"/>
                  <a:pt x="4968655" y="5066289"/>
                </a:cubicBezTo>
                <a:cubicBezTo>
                  <a:pt x="4965440" y="5061727"/>
                  <a:pt x="4963832" y="5059446"/>
                  <a:pt x="4963832" y="5059446"/>
                </a:cubicBezTo>
                <a:lnTo>
                  <a:pt x="4957731" y="5058002"/>
                </a:lnTo>
                <a:lnTo>
                  <a:pt x="4933301" y="5030274"/>
                </a:lnTo>
                <a:lnTo>
                  <a:pt x="4931454" y="5029659"/>
                </a:lnTo>
                <a:lnTo>
                  <a:pt x="4924961" y="5033139"/>
                </a:lnTo>
                <a:lnTo>
                  <a:pt x="4918860" y="5031695"/>
                </a:lnTo>
                <a:cubicBezTo>
                  <a:pt x="4918008" y="5035294"/>
                  <a:pt x="4917582" y="5037094"/>
                  <a:pt x="4917582" y="5037094"/>
                </a:cubicBezTo>
                <a:cubicBezTo>
                  <a:pt x="4917582" y="5037094"/>
                  <a:pt x="4919615" y="5037576"/>
                  <a:pt x="4923683" y="5038539"/>
                </a:cubicBezTo>
                <a:cubicBezTo>
                  <a:pt x="4927751" y="5039501"/>
                  <a:pt x="4929358" y="5041783"/>
                  <a:pt x="4928506" y="5045382"/>
                </a:cubicBezTo>
                <a:lnTo>
                  <a:pt x="4933059" y="5046460"/>
                </a:lnTo>
                <a:lnTo>
                  <a:pt x="4933652" y="5045274"/>
                </a:lnTo>
                <a:lnTo>
                  <a:pt x="4935390" y="5047012"/>
                </a:lnTo>
                <a:lnTo>
                  <a:pt x="4940708" y="5048271"/>
                </a:lnTo>
                <a:lnTo>
                  <a:pt x="4945530" y="5055114"/>
                </a:lnTo>
                <a:lnTo>
                  <a:pt x="4948535" y="5058001"/>
                </a:lnTo>
                <a:lnTo>
                  <a:pt x="4948535" y="5052715"/>
                </a:lnTo>
                <a:lnTo>
                  <a:pt x="4955976" y="5060157"/>
                </a:lnTo>
                <a:lnTo>
                  <a:pt x="4950779" y="5060157"/>
                </a:lnTo>
                <a:lnTo>
                  <a:pt x="4953403" y="5062679"/>
                </a:lnTo>
                <a:cubicBezTo>
                  <a:pt x="4958652" y="5067723"/>
                  <a:pt x="4964705" y="5073907"/>
                  <a:pt x="4971560" y="5081232"/>
                </a:cubicBezTo>
                <a:cubicBezTo>
                  <a:pt x="4978417" y="5088556"/>
                  <a:pt x="4982862" y="5092460"/>
                  <a:pt x="4984895" y="5092941"/>
                </a:cubicBezTo>
                <a:cubicBezTo>
                  <a:pt x="4986929" y="5093422"/>
                  <a:pt x="4989980" y="5094145"/>
                  <a:pt x="4994047" y="5095107"/>
                </a:cubicBezTo>
                <a:lnTo>
                  <a:pt x="4998869" y="5101950"/>
                </a:lnTo>
                <a:lnTo>
                  <a:pt x="4992769" y="5100506"/>
                </a:lnTo>
                <a:cubicBezTo>
                  <a:pt x="4988702" y="5099544"/>
                  <a:pt x="4983405" y="5099240"/>
                  <a:pt x="4976878" y="5099596"/>
                </a:cubicBezTo>
                <a:cubicBezTo>
                  <a:pt x="4970351" y="5099952"/>
                  <a:pt x="4966283" y="5098989"/>
                  <a:pt x="4964677" y="5096708"/>
                </a:cubicBezTo>
                <a:cubicBezTo>
                  <a:pt x="4963069" y="5094427"/>
                  <a:pt x="4964724" y="5091968"/>
                  <a:pt x="4969643" y="5089331"/>
                </a:cubicBezTo>
                <a:lnTo>
                  <a:pt x="4946519" y="5078156"/>
                </a:lnTo>
                <a:cubicBezTo>
                  <a:pt x="4942451" y="5077193"/>
                  <a:pt x="4937959" y="5078030"/>
                  <a:pt x="4933039" y="5080667"/>
                </a:cubicBezTo>
                <a:lnTo>
                  <a:pt x="4926938" y="5079222"/>
                </a:lnTo>
                <a:lnTo>
                  <a:pt x="4926211" y="5076713"/>
                </a:lnTo>
                <a:lnTo>
                  <a:pt x="4926211" y="5082481"/>
                </a:lnTo>
                <a:cubicBezTo>
                  <a:pt x="4921249" y="5082481"/>
                  <a:pt x="4916289" y="5080001"/>
                  <a:pt x="4911328" y="5075040"/>
                </a:cubicBezTo>
                <a:cubicBezTo>
                  <a:pt x="4916289" y="5075040"/>
                  <a:pt x="4918769" y="5075040"/>
                  <a:pt x="4918769" y="5075040"/>
                </a:cubicBezTo>
                <a:lnTo>
                  <a:pt x="4925727" y="5075040"/>
                </a:lnTo>
                <a:lnTo>
                  <a:pt x="4923394" y="5066980"/>
                </a:lnTo>
                <a:cubicBezTo>
                  <a:pt x="4920179" y="5062417"/>
                  <a:pt x="4918997" y="5058336"/>
                  <a:pt x="4919849" y="5054737"/>
                </a:cubicBezTo>
                <a:lnTo>
                  <a:pt x="4916304" y="5042494"/>
                </a:lnTo>
                <a:lnTo>
                  <a:pt x="4900558" y="5027363"/>
                </a:lnTo>
                <a:cubicBezTo>
                  <a:pt x="4900558" y="5027363"/>
                  <a:pt x="4899541" y="5027122"/>
                  <a:pt x="4897508" y="5026641"/>
                </a:cubicBezTo>
                <a:cubicBezTo>
                  <a:pt x="4895474" y="5026160"/>
                  <a:pt x="4893867" y="5023878"/>
                  <a:pt x="4892685" y="5019797"/>
                </a:cubicBezTo>
                <a:cubicBezTo>
                  <a:pt x="4891504" y="5015717"/>
                  <a:pt x="4888453" y="5014995"/>
                  <a:pt x="4883534" y="5017631"/>
                </a:cubicBezTo>
                <a:cubicBezTo>
                  <a:pt x="4879466" y="5016668"/>
                  <a:pt x="4877859" y="5014387"/>
                  <a:pt x="4878711" y="5010788"/>
                </a:cubicBezTo>
                <a:lnTo>
                  <a:pt x="4861687" y="5001056"/>
                </a:lnTo>
                <a:cubicBezTo>
                  <a:pt x="4861687" y="5001056"/>
                  <a:pt x="4860080" y="4998775"/>
                  <a:pt x="4856865" y="4994213"/>
                </a:cubicBezTo>
                <a:cubicBezTo>
                  <a:pt x="4854501" y="4986051"/>
                  <a:pt x="4849252" y="4981007"/>
                  <a:pt x="4841119" y="4979082"/>
                </a:cubicBezTo>
                <a:lnTo>
                  <a:pt x="4839841" y="4984481"/>
                </a:lnTo>
                <a:lnTo>
                  <a:pt x="4838563" y="4989881"/>
                </a:lnTo>
                <a:cubicBezTo>
                  <a:pt x="4835347" y="4985318"/>
                  <a:pt x="4834331" y="4985078"/>
                  <a:pt x="4835512" y="4989159"/>
                </a:cubicBezTo>
                <a:cubicBezTo>
                  <a:pt x="4836693" y="4993239"/>
                  <a:pt x="4835464" y="4993898"/>
                  <a:pt x="4831822" y="4991136"/>
                </a:cubicBezTo>
                <a:cubicBezTo>
                  <a:pt x="4828181" y="4988374"/>
                  <a:pt x="4826787" y="4985192"/>
                  <a:pt x="4827639" y="4981593"/>
                </a:cubicBezTo>
                <a:cubicBezTo>
                  <a:pt x="4828491" y="4977994"/>
                  <a:pt x="4827687" y="4976853"/>
                  <a:pt x="4825227" y="4978171"/>
                </a:cubicBezTo>
                <a:cubicBezTo>
                  <a:pt x="4822768" y="4979490"/>
                  <a:pt x="4821112" y="4981949"/>
                  <a:pt x="4820260" y="4985548"/>
                </a:cubicBezTo>
                <a:cubicBezTo>
                  <a:pt x="4819408" y="4989148"/>
                  <a:pt x="4815340" y="4988185"/>
                  <a:pt x="4808059" y="4982660"/>
                </a:cubicBezTo>
                <a:lnTo>
                  <a:pt x="4803236" y="4975817"/>
                </a:lnTo>
                <a:cubicBezTo>
                  <a:pt x="4807303" y="4976780"/>
                  <a:pt x="4811370" y="4977742"/>
                  <a:pt x="4815437" y="4978705"/>
                </a:cubicBezTo>
                <a:cubicBezTo>
                  <a:pt x="4816289" y="4975106"/>
                  <a:pt x="4815698" y="4973064"/>
                  <a:pt x="4813665" y="4972583"/>
                </a:cubicBezTo>
                <a:cubicBezTo>
                  <a:pt x="4811632" y="4972102"/>
                  <a:pt x="4810615" y="4971861"/>
                  <a:pt x="4810615" y="4971861"/>
                </a:cubicBezTo>
                <a:lnTo>
                  <a:pt x="4799692" y="4963574"/>
                </a:lnTo>
                <a:cubicBezTo>
                  <a:pt x="4800544" y="4959974"/>
                  <a:pt x="4800970" y="4958174"/>
                  <a:pt x="4800970" y="4958174"/>
                </a:cubicBezTo>
                <a:lnTo>
                  <a:pt x="4793751" y="4952698"/>
                </a:lnTo>
                <a:lnTo>
                  <a:pt x="4799707" y="4963418"/>
                </a:lnTo>
                <a:cubicBezTo>
                  <a:pt x="4799707" y="4968380"/>
                  <a:pt x="4792265" y="4965899"/>
                  <a:pt x="4777383" y="4955977"/>
                </a:cubicBezTo>
                <a:lnTo>
                  <a:pt x="4762500" y="4941094"/>
                </a:lnTo>
                <a:lnTo>
                  <a:pt x="4785731" y="4945741"/>
                </a:lnTo>
                <a:lnTo>
                  <a:pt x="4774300" y="4934756"/>
                </a:lnTo>
                <a:cubicBezTo>
                  <a:pt x="4771084" y="4930193"/>
                  <a:pt x="4769264" y="4928812"/>
                  <a:pt x="4768838" y="4930613"/>
                </a:cubicBezTo>
                <a:cubicBezTo>
                  <a:pt x="4768412" y="4932412"/>
                  <a:pt x="4767395" y="4932171"/>
                  <a:pt x="4765788" y="4929891"/>
                </a:cubicBezTo>
                <a:cubicBezTo>
                  <a:pt x="4764180" y="4927609"/>
                  <a:pt x="4761343" y="4925987"/>
                  <a:pt x="4757275" y="4925024"/>
                </a:cubicBezTo>
                <a:lnTo>
                  <a:pt x="4758553" y="4919625"/>
                </a:lnTo>
                <a:lnTo>
                  <a:pt x="4747630" y="4911337"/>
                </a:lnTo>
                <a:lnTo>
                  <a:pt x="4741529" y="4909893"/>
                </a:lnTo>
                <a:lnTo>
                  <a:pt x="4735429" y="4908449"/>
                </a:lnTo>
                <a:cubicBezTo>
                  <a:pt x="4731362" y="4907487"/>
                  <a:pt x="4729327" y="4907005"/>
                  <a:pt x="4729327" y="4907005"/>
                </a:cubicBezTo>
                <a:cubicBezTo>
                  <a:pt x="4725260" y="4906042"/>
                  <a:pt x="4723440" y="4904661"/>
                  <a:pt x="4723866" y="4902861"/>
                </a:cubicBezTo>
                <a:cubicBezTo>
                  <a:pt x="4724292" y="4901062"/>
                  <a:pt x="4724505" y="4900162"/>
                  <a:pt x="4724505" y="4900162"/>
                </a:cubicBezTo>
                <a:cubicBezTo>
                  <a:pt x="4725357" y="4896563"/>
                  <a:pt x="4724176" y="4892481"/>
                  <a:pt x="4720961" y="4887919"/>
                </a:cubicBezTo>
                <a:lnTo>
                  <a:pt x="4713582" y="4891874"/>
                </a:lnTo>
                <a:lnTo>
                  <a:pt x="4707211" y="4895290"/>
                </a:lnTo>
                <a:lnTo>
                  <a:pt x="4708085" y="4895051"/>
                </a:lnTo>
                <a:cubicBezTo>
                  <a:pt x="4714596" y="4895981"/>
                  <a:pt x="4725292" y="4903887"/>
                  <a:pt x="4740176" y="4918770"/>
                </a:cubicBezTo>
                <a:cubicBezTo>
                  <a:pt x="4745137" y="4923731"/>
                  <a:pt x="4745137" y="4926211"/>
                  <a:pt x="4740176" y="4926211"/>
                </a:cubicBezTo>
                <a:lnTo>
                  <a:pt x="4731225" y="4926211"/>
                </a:lnTo>
                <a:lnTo>
                  <a:pt x="4730317" y="4930047"/>
                </a:lnTo>
                <a:lnTo>
                  <a:pt x="4736417" y="4931491"/>
                </a:lnTo>
                <a:lnTo>
                  <a:pt x="4741240" y="4938334"/>
                </a:lnTo>
                <a:cubicBezTo>
                  <a:pt x="4741240" y="4938334"/>
                  <a:pt x="4739207" y="4937853"/>
                  <a:pt x="4735139" y="4936890"/>
                </a:cubicBezTo>
                <a:cubicBezTo>
                  <a:pt x="4727005" y="4934965"/>
                  <a:pt x="4720904" y="4933521"/>
                  <a:pt x="4716837" y="4932558"/>
                </a:cubicBezTo>
                <a:lnTo>
                  <a:pt x="4705913" y="4924271"/>
                </a:lnTo>
                <a:lnTo>
                  <a:pt x="4704635" y="4929670"/>
                </a:lnTo>
                <a:cubicBezTo>
                  <a:pt x="4704635" y="4929670"/>
                  <a:pt x="4703880" y="4923790"/>
                  <a:pt x="4702369" y="4912028"/>
                </a:cubicBezTo>
                <a:lnTo>
                  <a:pt x="4692723" y="4898341"/>
                </a:lnTo>
                <a:lnTo>
                  <a:pt x="4698824" y="4899785"/>
                </a:lnTo>
                <a:lnTo>
                  <a:pt x="4708629" y="4902106"/>
                </a:lnTo>
                <a:lnTo>
                  <a:pt x="4702969" y="4896446"/>
                </a:lnTo>
                <a:lnTo>
                  <a:pt x="4705682" y="4895706"/>
                </a:lnTo>
                <a:lnTo>
                  <a:pt x="4700102" y="4894386"/>
                </a:lnTo>
                <a:cubicBezTo>
                  <a:pt x="4700102" y="4894386"/>
                  <a:pt x="4700315" y="4893486"/>
                  <a:pt x="4700741" y="4891686"/>
                </a:cubicBezTo>
                <a:cubicBezTo>
                  <a:pt x="4701167" y="4889886"/>
                  <a:pt x="4703413" y="4889467"/>
                  <a:pt x="4707481" y="4890430"/>
                </a:cubicBezTo>
                <a:lnTo>
                  <a:pt x="4714860" y="4886475"/>
                </a:lnTo>
                <a:cubicBezTo>
                  <a:pt x="4717416" y="4875676"/>
                  <a:pt x="4714200" y="4871114"/>
                  <a:pt x="4705214" y="4872788"/>
                </a:cubicBezTo>
                <a:cubicBezTo>
                  <a:pt x="4705214" y="4872788"/>
                  <a:pt x="4701786" y="4869125"/>
                  <a:pt x="4694930" y="4861801"/>
                </a:cubicBezTo>
                <a:cubicBezTo>
                  <a:pt x="4688074" y="4854476"/>
                  <a:pt x="4682613" y="4850333"/>
                  <a:pt x="4678545" y="4849370"/>
                </a:cubicBezTo>
                <a:lnTo>
                  <a:pt x="4668900" y="4835683"/>
                </a:lnTo>
                <a:lnTo>
                  <a:pt x="4659396" y="4837453"/>
                </a:lnTo>
                <a:lnTo>
                  <a:pt x="4673203" y="4844356"/>
                </a:lnTo>
                <a:lnTo>
                  <a:pt x="4673203" y="4850865"/>
                </a:lnTo>
                <a:lnTo>
                  <a:pt x="4677267" y="4854769"/>
                </a:lnTo>
                <a:lnTo>
                  <a:pt x="4675988" y="4860168"/>
                </a:lnTo>
                <a:lnTo>
                  <a:pt x="4696558" y="4882143"/>
                </a:lnTo>
                <a:lnTo>
                  <a:pt x="4694109" y="4881563"/>
                </a:lnTo>
                <a:lnTo>
                  <a:pt x="4680644" y="4881563"/>
                </a:lnTo>
                <a:lnTo>
                  <a:pt x="4673203" y="4874122"/>
                </a:lnTo>
                <a:lnTo>
                  <a:pt x="4689697" y="4879620"/>
                </a:lnTo>
                <a:lnTo>
                  <a:pt x="4685634" y="4873855"/>
                </a:lnTo>
                <a:cubicBezTo>
                  <a:pt x="4685634" y="4873855"/>
                  <a:pt x="4681993" y="4871093"/>
                  <a:pt x="4674710" y="4865568"/>
                </a:cubicBezTo>
                <a:lnTo>
                  <a:pt x="4663855" y="4857331"/>
                </a:lnTo>
                <a:lnTo>
                  <a:pt x="4665762" y="4859239"/>
                </a:lnTo>
                <a:lnTo>
                  <a:pt x="4662172" y="4859239"/>
                </a:lnTo>
                <a:lnTo>
                  <a:pt x="4668610" y="4864124"/>
                </a:lnTo>
                <a:lnTo>
                  <a:pt x="4661232" y="4868079"/>
                </a:lnTo>
                <a:cubicBezTo>
                  <a:pt x="4661232" y="4868079"/>
                  <a:pt x="4660214" y="4867838"/>
                  <a:pt x="4658181" y="4867357"/>
                </a:cubicBezTo>
                <a:cubicBezTo>
                  <a:pt x="4656148" y="4866875"/>
                  <a:pt x="4655343" y="4865735"/>
                  <a:pt x="4655769" y="4863935"/>
                </a:cubicBezTo>
                <a:lnTo>
                  <a:pt x="4652416" y="4856287"/>
                </a:lnTo>
                <a:lnTo>
                  <a:pt x="4650840" y="4855499"/>
                </a:lnTo>
                <a:lnTo>
                  <a:pt x="4649102" y="4858081"/>
                </a:lnTo>
                <a:cubicBezTo>
                  <a:pt x="4649480" y="4861021"/>
                  <a:pt x="4651064" y="4865672"/>
                  <a:pt x="4653852" y="4872034"/>
                </a:cubicBezTo>
                <a:cubicBezTo>
                  <a:pt x="4649785" y="4871072"/>
                  <a:pt x="4646145" y="4868309"/>
                  <a:pt x="4642929" y="4863747"/>
                </a:cubicBezTo>
                <a:lnTo>
                  <a:pt x="4623638" y="4836373"/>
                </a:lnTo>
                <a:lnTo>
                  <a:pt x="4624916" y="4830973"/>
                </a:lnTo>
                <a:lnTo>
                  <a:pt x="4628180" y="4829224"/>
                </a:lnTo>
                <a:lnTo>
                  <a:pt x="4617392" y="4822032"/>
                </a:lnTo>
                <a:cubicBezTo>
                  <a:pt x="4614912" y="4817071"/>
                  <a:pt x="4608711" y="4812110"/>
                  <a:pt x="4598789" y="4807149"/>
                </a:cubicBezTo>
                <a:lnTo>
                  <a:pt x="4591347" y="4799708"/>
                </a:lnTo>
                <a:lnTo>
                  <a:pt x="4593545" y="4800197"/>
                </a:lnTo>
                <a:lnTo>
                  <a:pt x="4594702" y="4795312"/>
                </a:lnTo>
                <a:cubicBezTo>
                  <a:pt x="4595554" y="4791713"/>
                  <a:pt x="4592338" y="4787150"/>
                  <a:pt x="4585056" y="4781625"/>
                </a:cubicBezTo>
                <a:lnTo>
                  <a:pt x="4580429" y="4776897"/>
                </a:lnTo>
                <a:lnTo>
                  <a:pt x="4580185" y="4777383"/>
                </a:lnTo>
                <a:cubicBezTo>
                  <a:pt x="4577705" y="4777383"/>
                  <a:pt x="4573985" y="4774903"/>
                  <a:pt x="4569024" y="4769942"/>
                </a:cubicBezTo>
                <a:lnTo>
                  <a:pt x="4554141" y="4762500"/>
                </a:lnTo>
                <a:lnTo>
                  <a:pt x="4561582" y="4769942"/>
                </a:lnTo>
                <a:cubicBezTo>
                  <a:pt x="4564062" y="4772423"/>
                  <a:pt x="4566233" y="4774593"/>
                  <a:pt x="4568093" y="4776453"/>
                </a:cubicBezTo>
                <a:lnTo>
                  <a:pt x="4569024" y="4777383"/>
                </a:lnTo>
                <a:lnTo>
                  <a:pt x="4561582" y="4775523"/>
                </a:lnTo>
                <a:cubicBezTo>
                  <a:pt x="4559102" y="4774283"/>
                  <a:pt x="4556621" y="4772423"/>
                  <a:pt x="4554141" y="4769942"/>
                </a:cubicBezTo>
                <a:cubicBezTo>
                  <a:pt x="4549180" y="4764981"/>
                  <a:pt x="4542979" y="4760020"/>
                  <a:pt x="4535537" y="4755059"/>
                </a:cubicBezTo>
                <a:cubicBezTo>
                  <a:pt x="4528096" y="4750098"/>
                  <a:pt x="4521895" y="4745138"/>
                  <a:pt x="4516934" y="4740176"/>
                </a:cubicBezTo>
                <a:cubicBezTo>
                  <a:pt x="4511973" y="4740176"/>
                  <a:pt x="4509492" y="4737696"/>
                  <a:pt x="4509492" y="4732735"/>
                </a:cubicBezTo>
                <a:lnTo>
                  <a:pt x="4500745" y="4726903"/>
                </a:lnTo>
                <a:lnTo>
                  <a:pt x="4501213" y="4727568"/>
                </a:lnTo>
                <a:lnTo>
                  <a:pt x="4495113" y="4726124"/>
                </a:lnTo>
                <a:lnTo>
                  <a:pt x="4495721" y="4723554"/>
                </a:lnTo>
                <a:lnTo>
                  <a:pt x="4487168" y="4717852"/>
                </a:lnTo>
                <a:cubicBezTo>
                  <a:pt x="4487168" y="4717852"/>
                  <a:pt x="4485928" y="4717852"/>
                  <a:pt x="4483447" y="4717852"/>
                </a:cubicBezTo>
                <a:cubicBezTo>
                  <a:pt x="4480967" y="4717852"/>
                  <a:pt x="4479727" y="4715372"/>
                  <a:pt x="4479727" y="4710411"/>
                </a:cubicBezTo>
                <a:cubicBezTo>
                  <a:pt x="4474766" y="4710411"/>
                  <a:pt x="4469805" y="4710411"/>
                  <a:pt x="4464844" y="4710411"/>
                </a:cubicBezTo>
                <a:lnTo>
                  <a:pt x="4457402" y="4710411"/>
                </a:lnTo>
                <a:cubicBezTo>
                  <a:pt x="4462363" y="4705450"/>
                  <a:pt x="4468565" y="4704210"/>
                  <a:pt x="4476006" y="4706690"/>
                </a:cubicBezTo>
                <a:cubicBezTo>
                  <a:pt x="4483447" y="4709171"/>
                  <a:pt x="4490889" y="4711651"/>
                  <a:pt x="4498330" y="4714131"/>
                </a:cubicBezTo>
                <a:cubicBezTo>
                  <a:pt x="4505772" y="4716612"/>
                  <a:pt x="4509492" y="4717852"/>
                  <a:pt x="4509492" y="4717852"/>
                </a:cubicBezTo>
                <a:cubicBezTo>
                  <a:pt x="4511973" y="4712892"/>
                  <a:pt x="4511353" y="4707931"/>
                  <a:pt x="4507632" y="4702970"/>
                </a:cubicBezTo>
                <a:lnTo>
                  <a:pt x="4487729" y="4688494"/>
                </a:lnTo>
                <a:lnTo>
                  <a:pt x="4487849" y="4688767"/>
                </a:lnTo>
                <a:lnTo>
                  <a:pt x="4487175" y="4688892"/>
                </a:lnTo>
                <a:lnTo>
                  <a:pt x="4486849" y="4687767"/>
                </a:lnTo>
                <a:lnTo>
                  <a:pt x="4480035" y="4680953"/>
                </a:lnTo>
                <a:lnTo>
                  <a:pt x="4479656" y="4682551"/>
                </a:lnTo>
                <a:lnTo>
                  <a:pt x="4477758" y="4679858"/>
                </a:lnTo>
                <a:lnTo>
                  <a:pt x="4461123" y="4673204"/>
                </a:lnTo>
                <a:lnTo>
                  <a:pt x="4456022" y="4670653"/>
                </a:lnTo>
                <a:lnTo>
                  <a:pt x="4456531" y="4671376"/>
                </a:lnTo>
                <a:lnTo>
                  <a:pt x="4461354" y="4678219"/>
                </a:lnTo>
                <a:lnTo>
                  <a:pt x="4477100" y="4693350"/>
                </a:lnTo>
                <a:lnTo>
                  <a:pt x="4492847" y="4708482"/>
                </a:lnTo>
                <a:lnTo>
                  <a:pt x="4480645" y="4705594"/>
                </a:lnTo>
                <a:cubicBezTo>
                  <a:pt x="4477429" y="4701031"/>
                  <a:pt x="4474806" y="4698509"/>
                  <a:pt x="4472772" y="4698028"/>
                </a:cubicBezTo>
                <a:cubicBezTo>
                  <a:pt x="4470739" y="4697546"/>
                  <a:pt x="4466080" y="4694543"/>
                  <a:pt x="4458798" y="4689018"/>
                </a:cubicBezTo>
                <a:lnTo>
                  <a:pt x="4451934" y="4679278"/>
                </a:lnTo>
                <a:lnTo>
                  <a:pt x="4427637" y="4673204"/>
                </a:lnTo>
                <a:cubicBezTo>
                  <a:pt x="4427637" y="4668243"/>
                  <a:pt x="4426396" y="4664522"/>
                  <a:pt x="4423916" y="4662041"/>
                </a:cubicBezTo>
                <a:cubicBezTo>
                  <a:pt x="4421436" y="4659561"/>
                  <a:pt x="4417715" y="4655841"/>
                  <a:pt x="4412754" y="4650879"/>
                </a:cubicBezTo>
                <a:lnTo>
                  <a:pt x="4398251" y="4646045"/>
                </a:lnTo>
                <a:lnTo>
                  <a:pt x="4398080" y="4646137"/>
                </a:lnTo>
                <a:lnTo>
                  <a:pt x="4398113" y="4645999"/>
                </a:lnTo>
                <a:lnTo>
                  <a:pt x="4390430" y="4643438"/>
                </a:lnTo>
                <a:lnTo>
                  <a:pt x="4398719" y="4643438"/>
                </a:lnTo>
                <a:lnTo>
                  <a:pt x="4399358" y="4640737"/>
                </a:lnTo>
                <a:cubicBezTo>
                  <a:pt x="4399358" y="4640737"/>
                  <a:pt x="4401392" y="4641219"/>
                  <a:pt x="4405459" y="4642181"/>
                </a:cubicBezTo>
                <a:lnTo>
                  <a:pt x="4403114" y="4643438"/>
                </a:lnTo>
                <a:lnTo>
                  <a:pt x="4405313" y="4643438"/>
                </a:lnTo>
                <a:lnTo>
                  <a:pt x="4412754" y="4643438"/>
                </a:lnTo>
                <a:cubicBezTo>
                  <a:pt x="4412754" y="4643438"/>
                  <a:pt x="4412754" y="4642198"/>
                  <a:pt x="4412754" y="4639717"/>
                </a:cubicBezTo>
                <a:cubicBezTo>
                  <a:pt x="4412754" y="4637237"/>
                  <a:pt x="4410274" y="4633516"/>
                  <a:pt x="4405313" y="4628555"/>
                </a:cubicBezTo>
                <a:lnTo>
                  <a:pt x="4398466" y="4623420"/>
                </a:lnTo>
                <a:lnTo>
                  <a:pt x="4390991" y="4621651"/>
                </a:lnTo>
                <a:cubicBezTo>
                  <a:pt x="4390991" y="4621651"/>
                  <a:pt x="4390186" y="4620510"/>
                  <a:pt x="4388579" y="4618229"/>
                </a:cubicBezTo>
                <a:lnTo>
                  <a:pt x="4388454" y="4618052"/>
                </a:lnTo>
                <a:lnTo>
                  <a:pt x="4379268" y="4621114"/>
                </a:lnTo>
                <a:cubicBezTo>
                  <a:pt x="4376787" y="4626075"/>
                  <a:pt x="4373067" y="4628555"/>
                  <a:pt x="4368106" y="4628555"/>
                </a:cubicBezTo>
                <a:cubicBezTo>
                  <a:pt x="4363145" y="4623594"/>
                  <a:pt x="4359424" y="4621114"/>
                  <a:pt x="4356943" y="4621114"/>
                </a:cubicBezTo>
                <a:cubicBezTo>
                  <a:pt x="4354463" y="4621114"/>
                  <a:pt x="4353223" y="4618634"/>
                  <a:pt x="4353223" y="4613672"/>
                </a:cubicBezTo>
                <a:lnTo>
                  <a:pt x="4338340" y="4598790"/>
                </a:lnTo>
                <a:lnTo>
                  <a:pt x="4353223" y="4606231"/>
                </a:lnTo>
                <a:cubicBezTo>
                  <a:pt x="4363145" y="4606231"/>
                  <a:pt x="4369346" y="4607472"/>
                  <a:pt x="4371826" y="4609952"/>
                </a:cubicBezTo>
                <a:cubicBezTo>
                  <a:pt x="4374307" y="4612432"/>
                  <a:pt x="4375547" y="4613672"/>
                  <a:pt x="4375547" y="4613672"/>
                </a:cubicBezTo>
                <a:lnTo>
                  <a:pt x="4375547" y="4600889"/>
                </a:lnTo>
                <a:lnTo>
                  <a:pt x="4370422" y="4599676"/>
                </a:lnTo>
                <a:lnTo>
                  <a:pt x="4367995" y="4591292"/>
                </a:lnTo>
                <a:lnTo>
                  <a:pt x="4353223" y="4583907"/>
                </a:lnTo>
                <a:lnTo>
                  <a:pt x="4345781" y="4591348"/>
                </a:lnTo>
                <a:lnTo>
                  <a:pt x="4338340" y="4583907"/>
                </a:lnTo>
                <a:lnTo>
                  <a:pt x="4330899" y="4576465"/>
                </a:lnTo>
                <a:lnTo>
                  <a:pt x="4330827" y="4576429"/>
                </a:lnTo>
                <a:lnTo>
                  <a:pt x="4330273" y="4578769"/>
                </a:lnTo>
                <a:lnTo>
                  <a:pt x="4327426" y="4574729"/>
                </a:lnTo>
                <a:lnTo>
                  <a:pt x="4323457" y="4572745"/>
                </a:lnTo>
                <a:cubicBezTo>
                  <a:pt x="4318496" y="4575225"/>
                  <a:pt x="4316016" y="4573985"/>
                  <a:pt x="4316016" y="4569024"/>
                </a:cubicBezTo>
                <a:lnTo>
                  <a:pt x="4301133" y="4554141"/>
                </a:lnTo>
                <a:lnTo>
                  <a:pt x="4293756" y="4550453"/>
                </a:lnTo>
                <a:lnTo>
                  <a:pt x="4299275" y="4560028"/>
                </a:lnTo>
                <a:lnTo>
                  <a:pt x="4303923" y="4565303"/>
                </a:lnTo>
                <a:lnTo>
                  <a:pt x="4312295" y="4569024"/>
                </a:lnTo>
                <a:cubicBezTo>
                  <a:pt x="4319736" y="4573985"/>
                  <a:pt x="4323457" y="4578946"/>
                  <a:pt x="4323457" y="4583907"/>
                </a:cubicBezTo>
                <a:lnTo>
                  <a:pt x="4318494" y="4582253"/>
                </a:lnTo>
                <a:lnTo>
                  <a:pt x="4333818" y="4591012"/>
                </a:lnTo>
                <a:lnTo>
                  <a:pt x="4303314" y="4583792"/>
                </a:lnTo>
                <a:cubicBezTo>
                  <a:pt x="4303314" y="4583792"/>
                  <a:pt x="4303740" y="4581992"/>
                  <a:pt x="4304592" y="4578393"/>
                </a:cubicBezTo>
                <a:lnTo>
                  <a:pt x="4303878" y="4577380"/>
                </a:lnTo>
                <a:lnTo>
                  <a:pt x="4301133" y="4576465"/>
                </a:lnTo>
                <a:cubicBezTo>
                  <a:pt x="4286250" y="4566544"/>
                  <a:pt x="4276328" y="4559102"/>
                  <a:pt x="4271367" y="4554141"/>
                </a:cubicBezTo>
                <a:lnTo>
                  <a:pt x="4278809" y="4554141"/>
                </a:lnTo>
                <a:lnTo>
                  <a:pt x="4284151" y="4556515"/>
                </a:lnTo>
                <a:lnTo>
                  <a:pt x="4284023" y="4556418"/>
                </a:lnTo>
                <a:lnTo>
                  <a:pt x="4257354" y="4532999"/>
                </a:lnTo>
                <a:lnTo>
                  <a:pt x="4251367" y="4531582"/>
                </a:lnTo>
                <a:lnTo>
                  <a:pt x="4256484" y="4539258"/>
                </a:lnTo>
                <a:cubicBezTo>
                  <a:pt x="4256484" y="4539258"/>
                  <a:pt x="4251523" y="4536778"/>
                  <a:pt x="4241602" y="4531817"/>
                </a:cubicBezTo>
                <a:lnTo>
                  <a:pt x="4241602" y="4516934"/>
                </a:lnTo>
                <a:lnTo>
                  <a:pt x="4251278" y="4531449"/>
                </a:lnTo>
                <a:lnTo>
                  <a:pt x="4252531" y="4526156"/>
                </a:lnTo>
                <a:cubicBezTo>
                  <a:pt x="4253383" y="4522556"/>
                  <a:pt x="4250167" y="4517994"/>
                  <a:pt x="4242885" y="4512469"/>
                </a:cubicBezTo>
                <a:cubicBezTo>
                  <a:pt x="4238818" y="4511506"/>
                  <a:pt x="4234373" y="4507603"/>
                  <a:pt x="4229550" y="4500760"/>
                </a:cubicBezTo>
                <a:cubicBezTo>
                  <a:pt x="4224728" y="4493916"/>
                  <a:pt x="4220283" y="4490013"/>
                  <a:pt x="4216216" y="4489050"/>
                </a:cubicBezTo>
                <a:lnTo>
                  <a:pt x="4203687" y="4477011"/>
                </a:lnTo>
                <a:lnTo>
                  <a:pt x="4189512" y="4472286"/>
                </a:lnTo>
                <a:cubicBezTo>
                  <a:pt x="4189512" y="4474766"/>
                  <a:pt x="4189512" y="4476627"/>
                  <a:pt x="4189512" y="4477867"/>
                </a:cubicBezTo>
                <a:lnTo>
                  <a:pt x="4189512" y="4479155"/>
                </a:lnTo>
                <a:lnTo>
                  <a:pt x="4184861" y="4474146"/>
                </a:lnTo>
                <a:cubicBezTo>
                  <a:pt x="4181760" y="4470425"/>
                  <a:pt x="4179590" y="4467325"/>
                  <a:pt x="4178350" y="4464844"/>
                </a:cubicBezTo>
                <a:cubicBezTo>
                  <a:pt x="4175869" y="4459883"/>
                  <a:pt x="4172149" y="4457403"/>
                  <a:pt x="4167188" y="4457403"/>
                </a:cubicBezTo>
                <a:cubicBezTo>
                  <a:pt x="4162227" y="4457403"/>
                  <a:pt x="4157266" y="4453682"/>
                  <a:pt x="4152305" y="4446241"/>
                </a:cubicBezTo>
                <a:cubicBezTo>
                  <a:pt x="4147344" y="4438799"/>
                  <a:pt x="4142383" y="4435079"/>
                  <a:pt x="4137422" y="4435079"/>
                </a:cubicBezTo>
                <a:lnTo>
                  <a:pt x="4137422" y="4427637"/>
                </a:lnTo>
                <a:lnTo>
                  <a:pt x="4152305" y="4427637"/>
                </a:lnTo>
                <a:cubicBezTo>
                  <a:pt x="4157266" y="4447481"/>
                  <a:pt x="4167188" y="4457403"/>
                  <a:pt x="4182070" y="4457403"/>
                </a:cubicBezTo>
                <a:lnTo>
                  <a:pt x="4167188" y="4442520"/>
                </a:lnTo>
                <a:cubicBezTo>
                  <a:pt x="4167188" y="4437559"/>
                  <a:pt x="4164707" y="4433839"/>
                  <a:pt x="4159746" y="4431358"/>
                </a:cubicBezTo>
                <a:cubicBezTo>
                  <a:pt x="4154785" y="4428878"/>
                  <a:pt x="4152305" y="4427637"/>
                  <a:pt x="4152305" y="4427637"/>
                </a:cubicBezTo>
                <a:lnTo>
                  <a:pt x="4146217" y="4415462"/>
                </a:lnTo>
                <a:lnTo>
                  <a:pt x="4143586" y="4414839"/>
                </a:lnTo>
                <a:lnTo>
                  <a:pt x="4140622" y="4410634"/>
                </a:lnTo>
                <a:lnTo>
                  <a:pt x="4129981" y="4405313"/>
                </a:lnTo>
                <a:cubicBezTo>
                  <a:pt x="4129981" y="4405313"/>
                  <a:pt x="4127500" y="4405313"/>
                  <a:pt x="4122539" y="4405313"/>
                </a:cubicBezTo>
                <a:cubicBezTo>
                  <a:pt x="4117578" y="4405313"/>
                  <a:pt x="4115098" y="4402833"/>
                  <a:pt x="4115098" y="4397872"/>
                </a:cubicBezTo>
                <a:lnTo>
                  <a:pt x="4107656" y="4397872"/>
                </a:lnTo>
                <a:cubicBezTo>
                  <a:pt x="4107656" y="4397872"/>
                  <a:pt x="4106416" y="4396632"/>
                  <a:pt x="4103936" y="4394151"/>
                </a:cubicBezTo>
                <a:cubicBezTo>
                  <a:pt x="4101455" y="4391671"/>
                  <a:pt x="4100215" y="4390430"/>
                  <a:pt x="4100215" y="4390430"/>
                </a:cubicBezTo>
                <a:lnTo>
                  <a:pt x="4078304" y="4375822"/>
                </a:lnTo>
                <a:lnTo>
                  <a:pt x="4080312" y="4382757"/>
                </a:lnTo>
                <a:lnTo>
                  <a:pt x="4071022" y="4373830"/>
                </a:lnTo>
                <a:lnTo>
                  <a:pt x="4063008" y="4371827"/>
                </a:lnTo>
                <a:cubicBezTo>
                  <a:pt x="4058047" y="4369347"/>
                  <a:pt x="4055566" y="4368106"/>
                  <a:pt x="4055566" y="4368106"/>
                </a:cubicBezTo>
                <a:lnTo>
                  <a:pt x="4048433" y="4360973"/>
                </a:lnTo>
                <a:lnTo>
                  <a:pt x="4051086" y="4370137"/>
                </a:lnTo>
                <a:lnTo>
                  <a:pt x="4055909" y="4376981"/>
                </a:lnTo>
                <a:cubicBezTo>
                  <a:pt x="4068110" y="4379869"/>
                  <a:pt x="4073358" y="4384912"/>
                  <a:pt x="4071655" y="4392111"/>
                </a:cubicBezTo>
                <a:lnTo>
                  <a:pt x="4070376" y="4397511"/>
                </a:lnTo>
                <a:cubicBezTo>
                  <a:pt x="4074445" y="4398474"/>
                  <a:pt x="4076478" y="4398955"/>
                  <a:pt x="4076478" y="4398955"/>
                </a:cubicBezTo>
                <a:cubicBezTo>
                  <a:pt x="4077330" y="4395355"/>
                  <a:pt x="4081397" y="4396318"/>
                  <a:pt x="4088679" y="4401843"/>
                </a:cubicBezTo>
                <a:lnTo>
                  <a:pt x="4092224" y="4414086"/>
                </a:lnTo>
                <a:lnTo>
                  <a:pt x="4084940" y="4412362"/>
                </a:lnTo>
                <a:lnTo>
                  <a:pt x="4092774" y="4420196"/>
                </a:lnTo>
                <a:lnTo>
                  <a:pt x="4103949" y="4431372"/>
                </a:lnTo>
                <a:lnTo>
                  <a:pt x="4107970" y="4429216"/>
                </a:lnTo>
                <a:cubicBezTo>
                  <a:pt x="4107118" y="4432817"/>
                  <a:pt x="4109742" y="4435338"/>
                  <a:pt x="4115843" y="4436782"/>
                </a:cubicBezTo>
                <a:cubicBezTo>
                  <a:pt x="4121944" y="4438226"/>
                  <a:pt x="4122534" y="4440267"/>
                  <a:pt x="4117615" y="4442904"/>
                </a:cubicBezTo>
                <a:cubicBezTo>
                  <a:pt x="4109481" y="4440978"/>
                  <a:pt x="4105414" y="4440015"/>
                  <a:pt x="4105414" y="4440015"/>
                </a:cubicBezTo>
                <a:lnTo>
                  <a:pt x="4100591" y="4433172"/>
                </a:lnTo>
                <a:lnTo>
                  <a:pt x="4102160" y="4432331"/>
                </a:lnTo>
                <a:lnTo>
                  <a:pt x="4077891" y="4420196"/>
                </a:lnTo>
                <a:cubicBezTo>
                  <a:pt x="4067969" y="4405313"/>
                  <a:pt x="4063008" y="4397872"/>
                  <a:pt x="4063008" y="4397872"/>
                </a:cubicBezTo>
                <a:lnTo>
                  <a:pt x="4067549" y="4397872"/>
                </a:lnTo>
                <a:lnTo>
                  <a:pt x="4059453" y="4389223"/>
                </a:lnTo>
                <a:lnTo>
                  <a:pt x="4060731" y="4383824"/>
                </a:lnTo>
                <a:cubicBezTo>
                  <a:pt x="4060731" y="4383824"/>
                  <a:pt x="4058698" y="4383342"/>
                  <a:pt x="4054631" y="4382380"/>
                </a:cubicBezTo>
                <a:lnTo>
                  <a:pt x="4046144" y="4377529"/>
                </a:lnTo>
                <a:lnTo>
                  <a:pt x="4040684" y="4382989"/>
                </a:lnTo>
                <a:cubicBezTo>
                  <a:pt x="4035723" y="4382989"/>
                  <a:pt x="4030762" y="4381749"/>
                  <a:pt x="4025801" y="4379268"/>
                </a:cubicBezTo>
                <a:lnTo>
                  <a:pt x="4023435" y="4378085"/>
                </a:lnTo>
                <a:lnTo>
                  <a:pt x="4023169" y="4379209"/>
                </a:lnTo>
                <a:cubicBezTo>
                  <a:pt x="4024989" y="4380590"/>
                  <a:pt x="4028950" y="4382003"/>
                  <a:pt x="4035051" y="4383447"/>
                </a:cubicBezTo>
                <a:lnTo>
                  <a:pt x="4041155" y="4388078"/>
                </a:lnTo>
                <a:lnTo>
                  <a:pt x="4041614" y="4385779"/>
                </a:lnTo>
                <a:cubicBezTo>
                  <a:pt x="4042234" y="4385159"/>
                  <a:pt x="4043164" y="4385469"/>
                  <a:pt x="4044404" y="4386709"/>
                </a:cubicBezTo>
                <a:cubicBezTo>
                  <a:pt x="4046885" y="4389190"/>
                  <a:pt x="4048125" y="4390430"/>
                  <a:pt x="4048125" y="4390430"/>
                </a:cubicBezTo>
                <a:lnTo>
                  <a:pt x="4044255" y="4390430"/>
                </a:lnTo>
                <a:lnTo>
                  <a:pt x="4045974" y="4391735"/>
                </a:lnTo>
                <a:cubicBezTo>
                  <a:pt x="4049189" y="4396297"/>
                  <a:pt x="4052830" y="4399059"/>
                  <a:pt x="4056897" y="4400022"/>
                </a:cubicBezTo>
                <a:lnTo>
                  <a:pt x="4062998" y="4401466"/>
                </a:lnTo>
                <a:lnTo>
                  <a:pt x="4066542" y="4413709"/>
                </a:lnTo>
                <a:cubicBezTo>
                  <a:pt x="4066542" y="4413709"/>
                  <a:pt x="4067347" y="4414850"/>
                  <a:pt x="4068954" y="4417131"/>
                </a:cubicBezTo>
                <a:cubicBezTo>
                  <a:pt x="4070561" y="4419412"/>
                  <a:pt x="4071366" y="4420552"/>
                  <a:pt x="4071366" y="4420552"/>
                </a:cubicBezTo>
                <a:cubicBezTo>
                  <a:pt x="4070513" y="4424153"/>
                  <a:pt x="4069875" y="4426852"/>
                  <a:pt x="4069449" y="4428652"/>
                </a:cubicBezTo>
                <a:cubicBezTo>
                  <a:pt x="4069023" y="4430451"/>
                  <a:pt x="4072877" y="4432314"/>
                  <a:pt x="4081010" y="4434239"/>
                </a:cubicBezTo>
                <a:cubicBezTo>
                  <a:pt x="4085079" y="4435202"/>
                  <a:pt x="4086686" y="4437483"/>
                  <a:pt x="4085834" y="4441083"/>
                </a:cubicBezTo>
                <a:cubicBezTo>
                  <a:pt x="4084982" y="4444683"/>
                  <a:pt x="4086589" y="4446963"/>
                  <a:pt x="4090656" y="4447926"/>
                </a:cubicBezTo>
                <a:cubicBezTo>
                  <a:pt x="4094724" y="4448889"/>
                  <a:pt x="4097987" y="4448711"/>
                  <a:pt x="4100446" y="4447392"/>
                </a:cubicBezTo>
                <a:cubicBezTo>
                  <a:pt x="4102905" y="4446074"/>
                  <a:pt x="4103710" y="4447215"/>
                  <a:pt x="4102858" y="4450814"/>
                </a:cubicBezTo>
                <a:cubicBezTo>
                  <a:pt x="4102858" y="4450814"/>
                  <a:pt x="4105269" y="4454236"/>
                  <a:pt x="4110092" y="4461079"/>
                </a:cubicBezTo>
                <a:cubicBezTo>
                  <a:pt x="4114915" y="4467923"/>
                  <a:pt x="4117326" y="4471345"/>
                  <a:pt x="4117326" y="4471345"/>
                </a:cubicBezTo>
                <a:lnTo>
                  <a:pt x="4121050" y="4479841"/>
                </a:lnTo>
                <a:lnTo>
                  <a:pt x="4124400" y="4483448"/>
                </a:lnTo>
                <a:lnTo>
                  <a:pt x="4123458" y="4485332"/>
                </a:lnTo>
                <a:lnTo>
                  <a:pt x="4125693" y="4490431"/>
                </a:lnTo>
                <a:cubicBezTo>
                  <a:pt x="4130612" y="4487795"/>
                  <a:pt x="4134254" y="4490557"/>
                  <a:pt x="4136617" y="4498719"/>
                </a:cubicBezTo>
                <a:lnTo>
                  <a:pt x="4152363" y="4513850"/>
                </a:lnTo>
                <a:lnTo>
                  <a:pt x="4151085" y="4519249"/>
                </a:lnTo>
                <a:cubicBezTo>
                  <a:pt x="4147869" y="4514687"/>
                  <a:pt x="4144229" y="4511925"/>
                  <a:pt x="4140161" y="4510962"/>
                </a:cubicBezTo>
                <a:lnTo>
                  <a:pt x="4129238" y="4502674"/>
                </a:lnTo>
                <a:cubicBezTo>
                  <a:pt x="4128386" y="4506274"/>
                  <a:pt x="4133208" y="4513117"/>
                  <a:pt x="4143706" y="4523205"/>
                </a:cubicBezTo>
                <a:cubicBezTo>
                  <a:pt x="4154203" y="4533292"/>
                  <a:pt x="4161864" y="4541757"/>
                  <a:pt x="4166686" y="4548600"/>
                </a:cubicBezTo>
                <a:cubicBezTo>
                  <a:pt x="4171509" y="4555444"/>
                  <a:pt x="4177562" y="4561629"/>
                  <a:pt x="4184843" y="4567153"/>
                </a:cubicBezTo>
                <a:cubicBezTo>
                  <a:pt x="4192126" y="4572679"/>
                  <a:pt x="4198982" y="4580003"/>
                  <a:pt x="4205413" y="4589128"/>
                </a:cubicBezTo>
                <a:cubicBezTo>
                  <a:pt x="4211842" y="4598252"/>
                  <a:pt x="4215057" y="4602815"/>
                  <a:pt x="4215057" y="4602815"/>
                </a:cubicBezTo>
                <a:lnTo>
                  <a:pt x="4221158" y="4604259"/>
                </a:lnTo>
                <a:cubicBezTo>
                  <a:pt x="4220306" y="4607859"/>
                  <a:pt x="4221701" y="4611040"/>
                  <a:pt x="4225342" y="4613802"/>
                </a:cubicBezTo>
                <a:cubicBezTo>
                  <a:pt x="4228984" y="4616565"/>
                  <a:pt x="4231608" y="4619086"/>
                  <a:pt x="4233215" y="4621368"/>
                </a:cubicBezTo>
                <a:cubicBezTo>
                  <a:pt x="4234822" y="4623649"/>
                  <a:pt x="4238251" y="4627311"/>
                  <a:pt x="4243499" y="4632355"/>
                </a:cubicBezTo>
                <a:cubicBezTo>
                  <a:pt x="4248749" y="4637399"/>
                  <a:pt x="4252980" y="4642202"/>
                  <a:pt x="4256196" y="4646764"/>
                </a:cubicBezTo>
                <a:cubicBezTo>
                  <a:pt x="4282768" y="4679663"/>
                  <a:pt x="4298514" y="4694794"/>
                  <a:pt x="4303434" y="4692157"/>
                </a:cubicBezTo>
                <a:lnTo>
                  <a:pt x="4308257" y="4699000"/>
                </a:lnTo>
                <a:lnTo>
                  <a:pt x="4311801" y="4711243"/>
                </a:lnTo>
                <a:cubicBezTo>
                  <a:pt x="4315868" y="4712206"/>
                  <a:pt x="4319084" y="4716768"/>
                  <a:pt x="4321447" y="4724930"/>
                </a:cubicBezTo>
                <a:cubicBezTo>
                  <a:pt x="4325514" y="4725893"/>
                  <a:pt x="4329154" y="4728655"/>
                  <a:pt x="4332370" y="4733217"/>
                </a:cubicBezTo>
                <a:cubicBezTo>
                  <a:pt x="4335585" y="4737781"/>
                  <a:pt x="4337192" y="4740061"/>
                  <a:pt x="4337192" y="4740061"/>
                </a:cubicBezTo>
                <a:cubicBezTo>
                  <a:pt x="4341260" y="4741024"/>
                  <a:pt x="4343294" y="4741505"/>
                  <a:pt x="4343294" y="4741505"/>
                </a:cubicBezTo>
                <a:cubicBezTo>
                  <a:pt x="4343294" y="4741505"/>
                  <a:pt x="4343884" y="4743545"/>
                  <a:pt x="4345065" y="4747626"/>
                </a:cubicBezTo>
                <a:cubicBezTo>
                  <a:pt x="4346247" y="4751707"/>
                  <a:pt x="4348871" y="4754230"/>
                  <a:pt x="4352938" y="4755192"/>
                </a:cubicBezTo>
                <a:lnTo>
                  <a:pt x="4361306" y="4774279"/>
                </a:lnTo>
                <a:cubicBezTo>
                  <a:pt x="4353172" y="4772353"/>
                  <a:pt x="4355960" y="4778715"/>
                  <a:pt x="4369673" y="4793365"/>
                </a:cubicBezTo>
                <a:lnTo>
                  <a:pt x="4377052" y="4789410"/>
                </a:lnTo>
                <a:cubicBezTo>
                  <a:pt x="4377052" y="4789410"/>
                  <a:pt x="4375018" y="4788928"/>
                  <a:pt x="4370951" y="4787966"/>
                </a:cubicBezTo>
                <a:cubicBezTo>
                  <a:pt x="4370951" y="4787966"/>
                  <a:pt x="4369344" y="4785684"/>
                  <a:pt x="4366129" y="4781122"/>
                </a:cubicBezTo>
                <a:lnTo>
                  <a:pt x="4383153" y="4790854"/>
                </a:lnTo>
                <a:cubicBezTo>
                  <a:pt x="4396866" y="4805503"/>
                  <a:pt x="4403721" y="4812828"/>
                  <a:pt x="4403721" y="4812828"/>
                </a:cubicBezTo>
                <a:lnTo>
                  <a:pt x="4408545" y="4819671"/>
                </a:lnTo>
                <a:cubicBezTo>
                  <a:pt x="4411760" y="4824233"/>
                  <a:pt x="4418616" y="4831558"/>
                  <a:pt x="4429114" y="4841646"/>
                </a:cubicBezTo>
                <a:cubicBezTo>
                  <a:pt x="4432329" y="4846208"/>
                  <a:pt x="4435543" y="4850770"/>
                  <a:pt x="4438758" y="4855333"/>
                </a:cubicBezTo>
                <a:cubicBezTo>
                  <a:pt x="4441974" y="4859895"/>
                  <a:pt x="4445615" y="4862658"/>
                  <a:pt x="4449682" y="4863621"/>
                </a:cubicBezTo>
                <a:cubicBezTo>
                  <a:pt x="4452897" y="4868182"/>
                  <a:pt x="4456112" y="4872745"/>
                  <a:pt x="4459328" y="4877307"/>
                </a:cubicBezTo>
                <a:cubicBezTo>
                  <a:pt x="4462543" y="4881869"/>
                  <a:pt x="4469399" y="4889194"/>
                  <a:pt x="4479896" y="4899282"/>
                </a:cubicBezTo>
                <a:lnTo>
                  <a:pt x="4504010" y="4933499"/>
                </a:lnTo>
                <a:cubicBezTo>
                  <a:pt x="4504010" y="4933499"/>
                  <a:pt x="4497154" y="4926174"/>
                  <a:pt x="4483441" y="4911524"/>
                </a:cubicBezTo>
                <a:cubicBezTo>
                  <a:pt x="4469728" y="4896875"/>
                  <a:pt x="4462068" y="4888410"/>
                  <a:pt x="4460461" y="4886129"/>
                </a:cubicBezTo>
                <a:cubicBezTo>
                  <a:pt x="4458854" y="4883847"/>
                  <a:pt x="4454408" y="4879944"/>
                  <a:pt x="4447126" y="4874419"/>
                </a:cubicBezTo>
                <a:lnTo>
                  <a:pt x="4434924" y="4871531"/>
                </a:lnTo>
                <a:lnTo>
                  <a:pt x="4439748" y="4878375"/>
                </a:lnTo>
                <a:cubicBezTo>
                  <a:pt x="4446177" y="4887499"/>
                  <a:pt x="4451213" y="4893443"/>
                  <a:pt x="4454854" y="4896205"/>
                </a:cubicBezTo>
                <a:cubicBezTo>
                  <a:pt x="4458495" y="4898968"/>
                  <a:pt x="4457856" y="4901668"/>
                  <a:pt x="4452937" y="4904304"/>
                </a:cubicBezTo>
                <a:lnTo>
                  <a:pt x="4469961" y="4914036"/>
                </a:lnTo>
                <a:cubicBezTo>
                  <a:pt x="4469961" y="4914036"/>
                  <a:pt x="4469535" y="4915836"/>
                  <a:pt x="4468683" y="4919435"/>
                </a:cubicBezTo>
                <a:cubicBezTo>
                  <a:pt x="4472751" y="4920398"/>
                  <a:pt x="4474784" y="4920879"/>
                  <a:pt x="4474784" y="4920879"/>
                </a:cubicBezTo>
                <a:cubicBezTo>
                  <a:pt x="4478852" y="4921842"/>
                  <a:pt x="4482279" y="4925504"/>
                  <a:pt x="4485068" y="4931866"/>
                </a:cubicBezTo>
                <a:cubicBezTo>
                  <a:pt x="4487858" y="4938229"/>
                  <a:pt x="4491286" y="4941891"/>
                  <a:pt x="4495353" y="4942854"/>
                </a:cubicBezTo>
                <a:cubicBezTo>
                  <a:pt x="4503487" y="4944780"/>
                  <a:pt x="4509918" y="4953904"/>
                  <a:pt x="4514644" y="4970228"/>
                </a:cubicBezTo>
                <a:cubicBezTo>
                  <a:pt x="4509725" y="4972865"/>
                  <a:pt x="4505658" y="4971902"/>
                  <a:pt x="4502442" y="4967340"/>
                </a:cubicBezTo>
                <a:cubicBezTo>
                  <a:pt x="4502442" y="4967340"/>
                  <a:pt x="4502869" y="4965539"/>
                  <a:pt x="4503720" y="4961940"/>
                </a:cubicBezTo>
                <a:lnTo>
                  <a:pt x="4480595" y="4950764"/>
                </a:lnTo>
                <a:lnTo>
                  <a:pt x="4469672" y="4942477"/>
                </a:lnTo>
                <a:cubicBezTo>
                  <a:pt x="4470524" y="4938878"/>
                  <a:pt x="4470359" y="4935037"/>
                  <a:pt x="4469178" y="4930956"/>
                </a:cubicBezTo>
                <a:cubicBezTo>
                  <a:pt x="4467997" y="4926875"/>
                  <a:pt x="4465159" y="4925253"/>
                  <a:pt x="4460666" y="4926090"/>
                </a:cubicBezTo>
                <a:cubicBezTo>
                  <a:pt x="4456172" y="4926927"/>
                  <a:pt x="4454352" y="4925546"/>
                  <a:pt x="4455203" y="4921947"/>
                </a:cubicBezTo>
                <a:cubicBezTo>
                  <a:pt x="4456055" y="4918347"/>
                  <a:pt x="4454448" y="4916066"/>
                  <a:pt x="4450381" y="4915103"/>
                </a:cubicBezTo>
                <a:cubicBezTo>
                  <a:pt x="4446314" y="4914140"/>
                  <a:pt x="4442673" y="4911378"/>
                  <a:pt x="4439458" y="4906816"/>
                </a:cubicBezTo>
                <a:cubicBezTo>
                  <a:pt x="4433028" y="4897691"/>
                  <a:pt x="4427779" y="4892647"/>
                  <a:pt x="4423712" y="4891685"/>
                </a:cubicBezTo>
                <a:cubicBezTo>
                  <a:pt x="4419644" y="4890722"/>
                  <a:pt x="4416216" y="4887059"/>
                  <a:pt x="4413427" y="4880697"/>
                </a:cubicBezTo>
                <a:cubicBezTo>
                  <a:pt x="4410638" y="4874335"/>
                  <a:pt x="4407211" y="4870673"/>
                  <a:pt x="4403143" y="4869710"/>
                </a:cubicBezTo>
                <a:cubicBezTo>
                  <a:pt x="4399075" y="4868748"/>
                  <a:pt x="4390989" y="4862081"/>
                  <a:pt x="4378885" y="4849713"/>
                </a:cubicBezTo>
                <a:cubicBezTo>
                  <a:pt x="4366780" y="4837345"/>
                  <a:pt x="4361153" y="4829360"/>
                  <a:pt x="4362005" y="4825761"/>
                </a:cubicBezTo>
                <a:cubicBezTo>
                  <a:pt x="4362857" y="4822162"/>
                  <a:pt x="4361250" y="4819880"/>
                  <a:pt x="4357183" y="4818918"/>
                </a:cubicBezTo>
                <a:lnTo>
                  <a:pt x="4351082" y="4817474"/>
                </a:lnTo>
                <a:cubicBezTo>
                  <a:pt x="4351934" y="4813874"/>
                  <a:pt x="4348128" y="4807272"/>
                  <a:pt x="4339664" y="4797666"/>
                </a:cubicBezTo>
                <a:cubicBezTo>
                  <a:pt x="4331200" y="4788059"/>
                  <a:pt x="4325361" y="4780975"/>
                  <a:pt x="4322145" y="4776413"/>
                </a:cubicBezTo>
                <a:cubicBezTo>
                  <a:pt x="4322145" y="4776413"/>
                  <a:pt x="4321128" y="4776172"/>
                  <a:pt x="4319095" y="4775691"/>
                </a:cubicBezTo>
                <a:cubicBezTo>
                  <a:pt x="4317062" y="4775210"/>
                  <a:pt x="4316257" y="4774069"/>
                  <a:pt x="4316684" y="4772269"/>
                </a:cubicBezTo>
                <a:cubicBezTo>
                  <a:pt x="4317110" y="4770469"/>
                  <a:pt x="4316519" y="4768429"/>
                  <a:pt x="4314912" y="4766147"/>
                </a:cubicBezTo>
                <a:cubicBezTo>
                  <a:pt x="4313305" y="4763867"/>
                  <a:pt x="4310680" y="4761345"/>
                  <a:pt x="4307039" y="4758582"/>
                </a:cubicBezTo>
                <a:cubicBezTo>
                  <a:pt x="4303397" y="4755819"/>
                  <a:pt x="4299756" y="4753057"/>
                  <a:pt x="4296115" y="4750295"/>
                </a:cubicBezTo>
                <a:cubicBezTo>
                  <a:pt x="4292473" y="4747532"/>
                  <a:pt x="4289046" y="4743869"/>
                  <a:pt x="4285831" y="4739308"/>
                </a:cubicBezTo>
                <a:cubicBezTo>
                  <a:pt x="4279400" y="4730183"/>
                  <a:pt x="4275169" y="4725380"/>
                  <a:pt x="4273134" y="4724899"/>
                </a:cubicBezTo>
                <a:cubicBezTo>
                  <a:pt x="4271101" y="4724417"/>
                  <a:pt x="4270724" y="4721477"/>
                  <a:pt x="4272002" y="4716077"/>
                </a:cubicBezTo>
                <a:cubicBezTo>
                  <a:pt x="4273280" y="4710678"/>
                  <a:pt x="4271459" y="4709297"/>
                  <a:pt x="4266539" y="4711933"/>
                </a:cubicBezTo>
                <a:cubicBezTo>
                  <a:pt x="4266539" y="4711933"/>
                  <a:pt x="4264719" y="4710553"/>
                  <a:pt x="4261078" y="4707790"/>
                </a:cubicBezTo>
                <a:cubicBezTo>
                  <a:pt x="4257437" y="4705027"/>
                  <a:pt x="4255616" y="4703646"/>
                  <a:pt x="4255616" y="4703646"/>
                </a:cubicBezTo>
                <a:cubicBezTo>
                  <a:pt x="4248334" y="4698121"/>
                  <a:pt x="4242660" y="4694877"/>
                  <a:pt x="4238592" y="4693914"/>
                </a:cubicBezTo>
                <a:cubicBezTo>
                  <a:pt x="4240956" y="4702077"/>
                  <a:pt x="4243744" y="4708439"/>
                  <a:pt x="4246960" y="4713000"/>
                </a:cubicBezTo>
                <a:cubicBezTo>
                  <a:pt x="4254242" y="4718526"/>
                  <a:pt x="4257670" y="4722188"/>
                  <a:pt x="4257244" y="4723988"/>
                </a:cubicBezTo>
                <a:cubicBezTo>
                  <a:pt x="4256818" y="4725788"/>
                  <a:pt x="4258638" y="4727169"/>
                  <a:pt x="4262705" y="4728132"/>
                </a:cubicBezTo>
                <a:cubicBezTo>
                  <a:pt x="4262705" y="4728132"/>
                  <a:pt x="4263509" y="4729273"/>
                  <a:pt x="4265117" y="4731554"/>
                </a:cubicBezTo>
                <a:cubicBezTo>
                  <a:pt x="4266724" y="4733834"/>
                  <a:pt x="4269136" y="4737256"/>
                  <a:pt x="4272351" y="4741819"/>
                </a:cubicBezTo>
                <a:cubicBezTo>
                  <a:pt x="4279633" y="4747344"/>
                  <a:pt x="4284292" y="4750347"/>
                  <a:pt x="4286325" y="4750828"/>
                </a:cubicBezTo>
                <a:cubicBezTo>
                  <a:pt x="4288358" y="4751309"/>
                  <a:pt x="4288949" y="4753350"/>
                  <a:pt x="4288097" y="4756950"/>
                </a:cubicBezTo>
                <a:cubicBezTo>
                  <a:pt x="4288097" y="4756950"/>
                  <a:pt x="4291313" y="4761512"/>
                  <a:pt x="4297742" y="4770637"/>
                </a:cubicBezTo>
                <a:cubicBezTo>
                  <a:pt x="4304173" y="4779762"/>
                  <a:pt x="4307388" y="4784323"/>
                  <a:pt x="4307388" y="4784323"/>
                </a:cubicBezTo>
                <a:lnTo>
                  <a:pt x="4312210" y="4791167"/>
                </a:lnTo>
                <a:cubicBezTo>
                  <a:pt x="4315426" y="4795730"/>
                  <a:pt x="4319067" y="4798492"/>
                  <a:pt x="4323134" y="4799454"/>
                </a:cubicBezTo>
                <a:cubicBezTo>
                  <a:pt x="4330416" y="4804979"/>
                  <a:pt x="4335452" y="4810923"/>
                  <a:pt x="4338241" y="4817285"/>
                </a:cubicBezTo>
                <a:cubicBezTo>
                  <a:pt x="4341031" y="4823647"/>
                  <a:pt x="4344458" y="4827310"/>
                  <a:pt x="4348526" y="4828273"/>
                </a:cubicBezTo>
                <a:lnTo>
                  <a:pt x="4358171" y="4841960"/>
                </a:lnTo>
                <a:cubicBezTo>
                  <a:pt x="4372736" y="4853010"/>
                  <a:pt x="4377559" y="4859853"/>
                  <a:pt x="4372639" y="4862490"/>
                </a:cubicBezTo>
                <a:cubicBezTo>
                  <a:pt x="4367719" y="4865127"/>
                  <a:pt x="4364456" y="4865305"/>
                  <a:pt x="4362849" y="4863024"/>
                </a:cubicBezTo>
                <a:cubicBezTo>
                  <a:pt x="4361242" y="4860742"/>
                  <a:pt x="4361881" y="4858042"/>
                  <a:pt x="4364766" y="4854924"/>
                </a:cubicBezTo>
                <a:cubicBezTo>
                  <a:pt x="4367651" y="4851806"/>
                  <a:pt x="4366848" y="4850665"/>
                  <a:pt x="4362354" y="4851503"/>
                </a:cubicBezTo>
                <a:cubicBezTo>
                  <a:pt x="4357861" y="4852339"/>
                  <a:pt x="4355023" y="4850718"/>
                  <a:pt x="4353842" y="4846637"/>
                </a:cubicBezTo>
                <a:cubicBezTo>
                  <a:pt x="4352661" y="4842556"/>
                  <a:pt x="4349824" y="4840934"/>
                  <a:pt x="4345331" y="4841771"/>
                </a:cubicBezTo>
                <a:cubicBezTo>
                  <a:pt x="4340837" y="4842608"/>
                  <a:pt x="4339017" y="4841227"/>
                  <a:pt x="4339869" y="4837628"/>
                </a:cubicBezTo>
                <a:cubicBezTo>
                  <a:pt x="4339869" y="4837628"/>
                  <a:pt x="4339277" y="4835587"/>
                  <a:pt x="4338096" y="4831506"/>
                </a:cubicBezTo>
                <a:cubicBezTo>
                  <a:pt x="4336915" y="4827425"/>
                  <a:pt x="4334503" y="4824003"/>
                  <a:pt x="4330862" y="4821241"/>
                </a:cubicBezTo>
                <a:cubicBezTo>
                  <a:pt x="4327221" y="4818478"/>
                  <a:pt x="4322776" y="4814575"/>
                  <a:pt x="4317528" y="4809531"/>
                </a:cubicBezTo>
                <a:cubicBezTo>
                  <a:pt x="4312279" y="4804488"/>
                  <a:pt x="4308047" y="4799684"/>
                  <a:pt x="4304832" y="4795122"/>
                </a:cubicBezTo>
                <a:cubicBezTo>
                  <a:pt x="4298401" y="4785997"/>
                  <a:pt x="4293153" y="4780954"/>
                  <a:pt x="4289086" y="4779991"/>
                </a:cubicBezTo>
                <a:cubicBezTo>
                  <a:pt x="4285018" y="4779028"/>
                  <a:pt x="4283837" y="4774948"/>
                  <a:pt x="4285541" y="4767749"/>
                </a:cubicBezTo>
                <a:cubicBezTo>
                  <a:pt x="4281473" y="4766786"/>
                  <a:pt x="4279653" y="4765405"/>
                  <a:pt x="4280080" y="4763605"/>
                </a:cubicBezTo>
                <a:cubicBezTo>
                  <a:pt x="4280506" y="4761805"/>
                  <a:pt x="4278685" y="4760424"/>
                  <a:pt x="4274618" y="4759461"/>
                </a:cubicBezTo>
                <a:lnTo>
                  <a:pt x="4268517" y="4758017"/>
                </a:lnTo>
                <a:cubicBezTo>
                  <a:pt x="4269369" y="4754417"/>
                  <a:pt x="4268991" y="4751477"/>
                  <a:pt x="4267383" y="4749196"/>
                </a:cubicBezTo>
                <a:cubicBezTo>
                  <a:pt x="4265776" y="4746914"/>
                  <a:pt x="4263152" y="4744393"/>
                  <a:pt x="4259510" y="4741630"/>
                </a:cubicBezTo>
                <a:cubicBezTo>
                  <a:pt x="4255869" y="4738868"/>
                  <a:pt x="4253244" y="4736346"/>
                  <a:pt x="4251637" y="4734065"/>
                </a:cubicBezTo>
                <a:cubicBezTo>
                  <a:pt x="4250030" y="4731784"/>
                  <a:pt x="4248209" y="4730403"/>
                  <a:pt x="4246176" y="4729921"/>
                </a:cubicBezTo>
                <a:cubicBezTo>
                  <a:pt x="4244143" y="4729440"/>
                  <a:pt x="4243338" y="4728299"/>
                  <a:pt x="4243764" y="4726499"/>
                </a:cubicBezTo>
                <a:cubicBezTo>
                  <a:pt x="4244190" y="4724700"/>
                  <a:pt x="4242370" y="4723318"/>
                  <a:pt x="4238303" y="4722355"/>
                </a:cubicBezTo>
                <a:lnTo>
                  <a:pt x="4233480" y="4715512"/>
                </a:lnTo>
                <a:cubicBezTo>
                  <a:pt x="4229412" y="4714550"/>
                  <a:pt x="4226788" y="4712028"/>
                  <a:pt x="4225607" y="4707946"/>
                </a:cubicBezTo>
                <a:cubicBezTo>
                  <a:pt x="4224426" y="4703866"/>
                  <a:pt x="4221801" y="4701344"/>
                  <a:pt x="4217734" y="4700381"/>
                </a:cubicBezTo>
                <a:lnTo>
                  <a:pt x="4201988" y="4685250"/>
                </a:lnTo>
                <a:lnTo>
                  <a:pt x="4192342" y="4671563"/>
                </a:lnTo>
                <a:cubicBezTo>
                  <a:pt x="4185061" y="4666039"/>
                  <a:pt x="4179385" y="4662794"/>
                  <a:pt x="4175318" y="4661832"/>
                </a:cubicBezTo>
                <a:lnTo>
                  <a:pt x="4166951" y="4642745"/>
                </a:lnTo>
                <a:cubicBezTo>
                  <a:pt x="4162031" y="4645382"/>
                  <a:pt x="4161605" y="4647182"/>
                  <a:pt x="4165673" y="4648145"/>
                </a:cubicBezTo>
                <a:lnTo>
                  <a:pt x="4158294" y="4652100"/>
                </a:lnTo>
                <a:cubicBezTo>
                  <a:pt x="4158294" y="4652100"/>
                  <a:pt x="4157490" y="4650959"/>
                  <a:pt x="4155883" y="4648678"/>
                </a:cubicBezTo>
                <a:cubicBezTo>
                  <a:pt x="4154275" y="4646398"/>
                  <a:pt x="4155504" y="4645738"/>
                  <a:pt x="4159572" y="4646701"/>
                </a:cubicBezTo>
                <a:lnTo>
                  <a:pt x="4160850" y="4641301"/>
                </a:lnTo>
                <a:lnTo>
                  <a:pt x="4140281" y="4619326"/>
                </a:lnTo>
                <a:cubicBezTo>
                  <a:pt x="4140281" y="4619326"/>
                  <a:pt x="4137869" y="4615905"/>
                  <a:pt x="4133047" y="4609061"/>
                </a:cubicBezTo>
                <a:cubicBezTo>
                  <a:pt x="4128224" y="4602218"/>
                  <a:pt x="4125387" y="4600596"/>
                  <a:pt x="4124535" y="4604196"/>
                </a:cubicBezTo>
                <a:cubicBezTo>
                  <a:pt x="4114697" y="4609470"/>
                  <a:pt x="4110629" y="4608507"/>
                  <a:pt x="4112334" y="4601308"/>
                </a:cubicBezTo>
                <a:lnTo>
                  <a:pt x="4119712" y="4597352"/>
                </a:lnTo>
                <a:cubicBezTo>
                  <a:pt x="4120564" y="4593752"/>
                  <a:pt x="4118957" y="4591472"/>
                  <a:pt x="4114890" y="4590509"/>
                </a:cubicBezTo>
                <a:cubicBezTo>
                  <a:pt x="4110823" y="4589546"/>
                  <a:pt x="4108789" y="4589065"/>
                  <a:pt x="4108789" y="4589065"/>
                </a:cubicBezTo>
                <a:cubicBezTo>
                  <a:pt x="4108789" y="4589065"/>
                  <a:pt x="4109215" y="4587265"/>
                  <a:pt x="4110067" y="4583665"/>
                </a:cubicBezTo>
                <a:lnTo>
                  <a:pt x="4099144" y="4575378"/>
                </a:lnTo>
                <a:lnTo>
                  <a:pt x="4083398" y="4560247"/>
                </a:lnTo>
                <a:cubicBezTo>
                  <a:pt x="4085102" y="4553047"/>
                  <a:pt x="4081460" y="4550285"/>
                  <a:pt x="4072474" y="4551959"/>
                </a:cubicBezTo>
                <a:cubicBezTo>
                  <a:pt x="4068406" y="4550996"/>
                  <a:pt x="4066799" y="4548715"/>
                  <a:pt x="4067651" y="4545115"/>
                </a:cubicBezTo>
                <a:cubicBezTo>
                  <a:pt x="4068503" y="4541516"/>
                  <a:pt x="4064862" y="4538754"/>
                  <a:pt x="4056727" y="4536828"/>
                </a:cubicBezTo>
                <a:cubicBezTo>
                  <a:pt x="4048594" y="4534903"/>
                  <a:pt x="4044952" y="4532141"/>
                  <a:pt x="4045805" y="4528541"/>
                </a:cubicBezTo>
                <a:lnTo>
                  <a:pt x="4040981" y="4521697"/>
                </a:lnTo>
                <a:lnTo>
                  <a:pt x="4034881" y="4520253"/>
                </a:lnTo>
                <a:lnTo>
                  <a:pt x="4037437" y="4509454"/>
                </a:lnTo>
                <a:cubicBezTo>
                  <a:pt x="4034222" y="4504892"/>
                  <a:pt x="4030581" y="4502129"/>
                  <a:pt x="4026514" y="4501167"/>
                </a:cubicBezTo>
                <a:cubicBezTo>
                  <a:pt x="4022447" y="4500204"/>
                  <a:pt x="4018380" y="4499241"/>
                  <a:pt x="4014312" y="4498278"/>
                </a:cubicBezTo>
                <a:cubicBezTo>
                  <a:pt x="4014312" y="4498278"/>
                  <a:pt x="4013508" y="4497138"/>
                  <a:pt x="4011901" y="4494857"/>
                </a:cubicBezTo>
                <a:cubicBezTo>
                  <a:pt x="4010293" y="4492576"/>
                  <a:pt x="4007457" y="4490954"/>
                  <a:pt x="4003388" y="4489991"/>
                </a:cubicBezTo>
                <a:cubicBezTo>
                  <a:pt x="4003388" y="4489991"/>
                  <a:pt x="4003815" y="4488191"/>
                  <a:pt x="4004667" y="4484592"/>
                </a:cubicBezTo>
                <a:cubicBezTo>
                  <a:pt x="4005519" y="4480992"/>
                  <a:pt x="4003485" y="4480511"/>
                  <a:pt x="3998566" y="4483148"/>
                </a:cubicBezTo>
                <a:lnTo>
                  <a:pt x="3999844" y="4477748"/>
                </a:lnTo>
                <a:cubicBezTo>
                  <a:pt x="4000696" y="4474149"/>
                  <a:pt x="4000105" y="4472108"/>
                  <a:pt x="3998072" y="4471627"/>
                </a:cubicBezTo>
                <a:cubicBezTo>
                  <a:pt x="3996038" y="4471145"/>
                  <a:pt x="3992989" y="4470423"/>
                  <a:pt x="3988920" y="4469460"/>
                </a:cubicBezTo>
                <a:cubicBezTo>
                  <a:pt x="3981639" y="4463936"/>
                  <a:pt x="3975964" y="4460692"/>
                  <a:pt x="3971897" y="4459729"/>
                </a:cubicBezTo>
                <a:cubicBezTo>
                  <a:pt x="3975964" y="4460692"/>
                  <a:pt x="3978423" y="4459374"/>
                  <a:pt x="3979275" y="4455774"/>
                </a:cubicBezTo>
                <a:cubicBezTo>
                  <a:pt x="3980127" y="4452174"/>
                  <a:pt x="3976486" y="4449411"/>
                  <a:pt x="3968352" y="4447486"/>
                </a:cubicBezTo>
                <a:cubicBezTo>
                  <a:pt x="3948016" y="4442673"/>
                  <a:pt x="3933877" y="4429823"/>
                  <a:pt x="3925936" y="4408937"/>
                </a:cubicBezTo>
                <a:cubicBezTo>
                  <a:pt x="3925936" y="4408937"/>
                  <a:pt x="3927166" y="4408278"/>
                  <a:pt x="3929626" y="4406959"/>
                </a:cubicBezTo>
                <a:cubicBezTo>
                  <a:pt x="3932085" y="4405641"/>
                  <a:pt x="3932889" y="4406781"/>
                  <a:pt x="3932037" y="4410381"/>
                </a:cubicBezTo>
                <a:cubicBezTo>
                  <a:pt x="3936104" y="4411343"/>
                  <a:pt x="3938138" y="4411825"/>
                  <a:pt x="3938138" y="4411825"/>
                </a:cubicBezTo>
                <a:lnTo>
                  <a:pt x="3917569" y="4389850"/>
                </a:lnTo>
                <a:lnTo>
                  <a:pt x="3916291" y="4395250"/>
                </a:lnTo>
                <a:cubicBezTo>
                  <a:pt x="3912223" y="4394287"/>
                  <a:pt x="3909385" y="4392665"/>
                  <a:pt x="3907778" y="4390384"/>
                </a:cubicBezTo>
                <a:cubicBezTo>
                  <a:pt x="3906171" y="4388103"/>
                  <a:pt x="3907827" y="4385644"/>
                  <a:pt x="3912746" y="4383007"/>
                </a:cubicBezTo>
                <a:cubicBezTo>
                  <a:pt x="3907827" y="4385644"/>
                  <a:pt x="3901725" y="4384200"/>
                  <a:pt x="3894444" y="4378674"/>
                </a:cubicBezTo>
                <a:cubicBezTo>
                  <a:pt x="3887161" y="4373150"/>
                  <a:pt x="3884964" y="4368828"/>
                  <a:pt x="3887849" y="4365710"/>
                </a:cubicBezTo>
                <a:cubicBezTo>
                  <a:pt x="3890734" y="4362592"/>
                  <a:pt x="3888323" y="4359170"/>
                  <a:pt x="3880615" y="4355445"/>
                </a:cubicBezTo>
                <a:cubicBezTo>
                  <a:pt x="3872907" y="4351719"/>
                  <a:pt x="3867445" y="4347576"/>
                  <a:pt x="3864229" y="4343013"/>
                </a:cubicBezTo>
                <a:cubicBezTo>
                  <a:pt x="3860162" y="4342050"/>
                  <a:pt x="3857324" y="4340428"/>
                  <a:pt x="3855717" y="4338148"/>
                </a:cubicBezTo>
                <a:cubicBezTo>
                  <a:pt x="3854110" y="4335867"/>
                  <a:pt x="3853307" y="4334726"/>
                  <a:pt x="3853307" y="4334726"/>
                </a:cubicBezTo>
                <a:cubicBezTo>
                  <a:pt x="3853307" y="4334726"/>
                  <a:pt x="3853732" y="4332926"/>
                  <a:pt x="3854585" y="4329327"/>
                </a:cubicBezTo>
                <a:cubicBezTo>
                  <a:pt x="3855437" y="4325727"/>
                  <a:pt x="3852221" y="4321165"/>
                  <a:pt x="3844939" y="4315640"/>
                </a:cubicBezTo>
                <a:lnTo>
                  <a:pt x="3832737" y="4312751"/>
                </a:lnTo>
                <a:lnTo>
                  <a:pt x="3835293" y="4301953"/>
                </a:lnTo>
                <a:lnTo>
                  <a:pt x="3829193" y="4300509"/>
                </a:lnTo>
                <a:cubicBezTo>
                  <a:pt x="3828341" y="4304108"/>
                  <a:pt x="3827915" y="4305908"/>
                  <a:pt x="3827915" y="4305908"/>
                </a:cubicBezTo>
                <a:cubicBezTo>
                  <a:pt x="3822995" y="4308545"/>
                  <a:pt x="3837464" y="4329075"/>
                  <a:pt x="3871319" y="4367499"/>
                </a:cubicBezTo>
                <a:cubicBezTo>
                  <a:pt x="3882668" y="4373987"/>
                  <a:pt x="3888934" y="4379271"/>
                  <a:pt x="3890115" y="4383352"/>
                </a:cubicBezTo>
                <a:cubicBezTo>
                  <a:pt x="3891296" y="4387433"/>
                  <a:pt x="3892905" y="4389714"/>
                  <a:pt x="3894938" y="4390196"/>
                </a:cubicBezTo>
                <a:cubicBezTo>
                  <a:pt x="3896972" y="4390677"/>
                  <a:pt x="3898792" y="4392059"/>
                  <a:pt x="3900400" y="4394339"/>
                </a:cubicBezTo>
                <a:cubicBezTo>
                  <a:pt x="3902007" y="4396621"/>
                  <a:pt x="3906453" y="4400523"/>
                  <a:pt x="3913735" y="4406049"/>
                </a:cubicBezTo>
                <a:cubicBezTo>
                  <a:pt x="3916950" y="4410611"/>
                  <a:pt x="3920165" y="4415173"/>
                  <a:pt x="3923380" y="4419735"/>
                </a:cubicBezTo>
                <a:cubicBezTo>
                  <a:pt x="3922528" y="4423335"/>
                  <a:pt x="3924135" y="4425616"/>
                  <a:pt x="3928203" y="4426579"/>
                </a:cubicBezTo>
                <a:cubicBezTo>
                  <a:pt x="3928203" y="4426579"/>
                  <a:pt x="3929219" y="4426820"/>
                  <a:pt x="3931253" y="4427301"/>
                </a:cubicBezTo>
                <a:cubicBezTo>
                  <a:pt x="3933287" y="4427782"/>
                  <a:pt x="3933877" y="4429823"/>
                  <a:pt x="3933025" y="4433423"/>
                </a:cubicBezTo>
                <a:cubicBezTo>
                  <a:pt x="3932173" y="4437022"/>
                  <a:pt x="3933780" y="4439303"/>
                  <a:pt x="3937848" y="4440266"/>
                </a:cubicBezTo>
                <a:cubicBezTo>
                  <a:pt x="3941916" y="4441229"/>
                  <a:pt x="3947377" y="4445373"/>
                  <a:pt x="3954233" y="4452697"/>
                </a:cubicBezTo>
                <a:cubicBezTo>
                  <a:pt x="3961089" y="4460022"/>
                  <a:pt x="3964518" y="4463684"/>
                  <a:pt x="3964518" y="4463684"/>
                </a:cubicBezTo>
                <a:cubicBezTo>
                  <a:pt x="3963666" y="4467285"/>
                  <a:pt x="3965060" y="4470465"/>
                  <a:pt x="3968702" y="4473227"/>
                </a:cubicBezTo>
                <a:cubicBezTo>
                  <a:pt x="3972343" y="4475990"/>
                  <a:pt x="3975770" y="4479653"/>
                  <a:pt x="3978986" y="4484215"/>
                </a:cubicBezTo>
                <a:cubicBezTo>
                  <a:pt x="3982201" y="4488778"/>
                  <a:pt x="3983382" y="4492858"/>
                  <a:pt x="3982530" y="4496458"/>
                </a:cubicBezTo>
                <a:lnTo>
                  <a:pt x="3994732" y="4499346"/>
                </a:lnTo>
                <a:lnTo>
                  <a:pt x="4006933" y="4502234"/>
                </a:lnTo>
                <a:cubicBezTo>
                  <a:pt x="4010149" y="4506797"/>
                  <a:pt x="4012347" y="4511118"/>
                  <a:pt x="4013528" y="4515199"/>
                </a:cubicBezTo>
                <a:cubicBezTo>
                  <a:pt x="4014710" y="4519280"/>
                  <a:pt x="4017334" y="4521802"/>
                  <a:pt x="4021401" y="4522765"/>
                </a:cubicBezTo>
                <a:cubicBezTo>
                  <a:pt x="4021401" y="4522765"/>
                  <a:pt x="4020975" y="4524564"/>
                  <a:pt x="4020123" y="4528164"/>
                </a:cubicBezTo>
                <a:cubicBezTo>
                  <a:pt x="4019271" y="4531763"/>
                  <a:pt x="4019863" y="4533804"/>
                  <a:pt x="4021896" y="4534285"/>
                </a:cubicBezTo>
                <a:cubicBezTo>
                  <a:pt x="4023929" y="4534766"/>
                  <a:pt x="4026554" y="4537288"/>
                  <a:pt x="4029769" y="4541851"/>
                </a:cubicBezTo>
                <a:cubicBezTo>
                  <a:pt x="4033836" y="4542814"/>
                  <a:pt x="4035656" y="4544194"/>
                  <a:pt x="4035230" y="4545994"/>
                </a:cubicBezTo>
                <a:cubicBezTo>
                  <a:pt x="4034804" y="4547794"/>
                  <a:pt x="4036624" y="4549175"/>
                  <a:pt x="4040692" y="4550138"/>
                </a:cubicBezTo>
                <a:cubicBezTo>
                  <a:pt x="4039840" y="4553739"/>
                  <a:pt x="4035772" y="4552776"/>
                  <a:pt x="4028491" y="4547250"/>
                </a:cubicBezTo>
                <a:cubicBezTo>
                  <a:pt x="4021208" y="4541725"/>
                  <a:pt x="4015156" y="4535541"/>
                  <a:pt x="4010333" y="4528698"/>
                </a:cubicBezTo>
                <a:cubicBezTo>
                  <a:pt x="4005511" y="4521854"/>
                  <a:pt x="4001066" y="4517951"/>
                  <a:pt x="3996998" y="4516988"/>
                </a:cubicBezTo>
                <a:cubicBezTo>
                  <a:pt x="3992931" y="4516026"/>
                  <a:pt x="3985058" y="4508460"/>
                  <a:pt x="3973379" y="4494291"/>
                </a:cubicBezTo>
                <a:cubicBezTo>
                  <a:pt x="3961700" y="4480124"/>
                  <a:pt x="3956287" y="4471240"/>
                  <a:pt x="3957139" y="4467640"/>
                </a:cubicBezTo>
                <a:cubicBezTo>
                  <a:pt x="3957139" y="4467640"/>
                  <a:pt x="3956335" y="4466499"/>
                  <a:pt x="3954727" y="4464218"/>
                </a:cubicBezTo>
                <a:cubicBezTo>
                  <a:pt x="3953120" y="4461937"/>
                  <a:pt x="3952316" y="4460796"/>
                  <a:pt x="3952316" y="4460796"/>
                </a:cubicBezTo>
                <a:cubicBezTo>
                  <a:pt x="3945034" y="4455272"/>
                  <a:pt x="3941393" y="4452509"/>
                  <a:pt x="3941393" y="4452509"/>
                </a:cubicBezTo>
                <a:lnTo>
                  <a:pt x="3936570" y="4445666"/>
                </a:lnTo>
                <a:lnTo>
                  <a:pt x="3931747" y="4438822"/>
                </a:lnTo>
                <a:cubicBezTo>
                  <a:pt x="3928532" y="4434260"/>
                  <a:pt x="3922857" y="4431016"/>
                  <a:pt x="3914723" y="4429091"/>
                </a:cubicBezTo>
                <a:lnTo>
                  <a:pt x="3903800" y="4420803"/>
                </a:lnTo>
                <a:cubicBezTo>
                  <a:pt x="3900584" y="4416241"/>
                  <a:pt x="3896353" y="4411438"/>
                  <a:pt x="3891104" y="4406393"/>
                </a:cubicBezTo>
                <a:cubicBezTo>
                  <a:pt x="3885855" y="4401350"/>
                  <a:pt x="3880015" y="4394266"/>
                  <a:pt x="3873586" y="4385141"/>
                </a:cubicBezTo>
                <a:cubicBezTo>
                  <a:pt x="3870370" y="4380579"/>
                  <a:pt x="3867959" y="4377158"/>
                  <a:pt x="3866352" y="4374876"/>
                </a:cubicBezTo>
                <a:cubicBezTo>
                  <a:pt x="3864744" y="4372595"/>
                  <a:pt x="3861907" y="4370973"/>
                  <a:pt x="3857839" y="4370010"/>
                </a:cubicBezTo>
                <a:cubicBezTo>
                  <a:pt x="3858691" y="4366411"/>
                  <a:pt x="3857297" y="4363230"/>
                  <a:pt x="3853656" y="4360467"/>
                </a:cubicBezTo>
                <a:cubicBezTo>
                  <a:pt x="3850014" y="4357705"/>
                  <a:pt x="3846587" y="4354043"/>
                  <a:pt x="3843371" y="4349480"/>
                </a:cubicBezTo>
                <a:cubicBezTo>
                  <a:pt x="3832873" y="4339393"/>
                  <a:pt x="3825213" y="4330927"/>
                  <a:pt x="3820391" y="4324084"/>
                </a:cubicBezTo>
                <a:cubicBezTo>
                  <a:pt x="3815569" y="4317240"/>
                  <a:pt x="3810532" y="4311297"/>
                  <a:pt x="3805284" y="4306253"/>
                </a:cubicBezTo>
                <a:cubicBezTo>
                  <a:pt x="3800035" y="4301209"/>
                  <a:pt x="3796607" y="4297547"/>
                  <a:pt x="3795000" y="4295266"/>
                </a:cubicBezTo>
                <a:cubicBezTo>
                  <a:pt x="3793392" y="4292985"/>
                  <a:pt x="3791571" y="4291603"/>
                  <a:pt x="3789537" y="4291122"/>
                </a:cubicBezTo>
                <a:cubicBezTo>
                  <a:pt x="3787504" y="4290641"/>
                  <a:pt x="3786914" y="4288601"/>
                  <a:pt x="3787766" y="4285001"/>
                </a:cubicBezTo>
                <a:cubicBezTo>
                  <a:pt x="3788618" y="4281401"/>
                  <a:pt x="3788026" y="4279360"/>
                  <a:pt x="3785993" y="4278879"/>
                </a:cubicBezTo>
                <a:cubicBezTo>
                  <a:pt x="3783960" y="4278398"/>
                  <a:pt x="3783368" y="4276358"/>
                  <a:pt x="3784220" y="4272758"/>
                </a:cubicBezTo>
                <a:lnTo>
                  <a:pt x="3778120" y="4271314"/>
                </a:lnTo>
                <a:cubicBezTo>
                  <a:pt x="3774905" y="4266752"/>
                  <a:pt x="3766441" y="4257146"/>
                  <a:pt x="3752729" y="4242496"/>
                </a:cubicBezTo>
                <a:lnTo>
                  <a:pt x="3746628" y="4241052"/>
                </a:lnTo>
                <a:lnTo>
                  <a:pt x="3736983" y="4227365"/>
                </a:lnTo>
                <a:cubicBezTo>
                  <a:pt x="3733768" y="4222803"/>
                  <a:pt x="3732160" y="4220521"/>
                  <a:pt x="3732160" y="4220521"/>
                </a:cubicBezTo>
                <a:lnTo>
                  <a:pt x="3722514" y="4206834"/>
                </a:lnTo>
                <a:cubicBezTo>
                  <a:pt x="3719300" y="4202272"/>
                  <a:pt x="3717692" y="4199991"/>
                  <a:pt x="3717692" y="4199991"/>
                </a:cubicBezTo>
                <a:lnTo>
                  <a:pt x="3706768" y="4191703"/>
                </a:lnTo>
                <a:cubicBezTo>
                  <a:pt x="3701191" y="4178979"/>
                  <a:pt x="3695515" y="4175735"/>
                  <a:pt x="3689744" y="4181972"/>
                </a:cubicBezTo>
                <a:cubicBezTo>
                  <a:pt x="3688892" y="4185571"/>
                  <a:pt x="3687449" y="4187130"/>
                  <a:pt x="3685415" y="4186649"/>
                </a:cubicBezTo>
                <a:cubicBezTo>
                  <a:pt x="3683382" y="4186168"/>
                  <a:pt x="3680758" y="4183646"/>
                  <a:pt x="3677543" y="4179084"/>
                </a:cubicBezTo>
                <a:lnTo>
                  <a:pt x="3666620" y="4170796"/>
                </a:lnTo>
                <a:lnTo>
                  <a:pt x="3671442" y="4177640"/>
                </a:lnTo>
                <a:cubicBezTo>
                  <a:pt x="3673049" y="4179921"/>
                  <a:pt x="3674456" y="4181917"/>
                  <a:pt x="3675662" y="4183627"/>
                </a:cubicBezTo>
                <a:lnTo>
                  <a:pt x="3676265" y="4184483"/>
                </a:lnTo>
                <a:lnTo>
                  <a:pt x="3670483" y="4181689"/>
                </a:lnTo>
                <a:cubicBezTo>
                  <a:pt x="3668663" y="4180308"/>
                  <a:pt x="3666949" y="4178477"/>
                  <a:pt x="3665341" y="4176196"/>
                </a:cubicBezTo>
                <a:cubicBezTo>
                  <a:pt x="3662126" y="4171633"/>
                  <a:pt x="3657895" y="4166830"/>
                  <a:pt x="3652645" y="4161786"/>
                </a:cubicBezTo>
                <a:cubicBezTo>
                  <a:pt x="3647397" y="4156743"/>
                  <a:pt x="3643165" y="4151941"/>
                  <a:pt x="3639950" y="4147378"/>
                </a:cubicBezTo>
                <a:cubicBezTo>
                  <a:pt x="3635883" y="4146415"/>
                  <a:pt x="3634275" y="4144134"/>
                  <a:pt x="3635127" y="4140534"/>
                </a:cubicBezTo>
                <a:cubicBezTo>
                  <a:pt x="3635127" y="4140534"/>
                  <a:pt x="3632503" y="4138013"/>
                  <a:pt x="3627254" y="4132968"/>
                </a:cubicBezTo>
                <a:cubicBezTo>
                  <a:pt x="3622005" y="4127925"/>
                  <a:pt x="3619381" y="4125403"/>
                  <a:pt x="3619381" y="4125403"/>
                </a:cubicBezTo>
                <a:cubicBezTo>
                  <a:pt x="3619381" y="4125403"/>
                  <a:pt x="3618364" y="4125162"/>
                  <a:pt x="3616330" y="4124681"/>
                </a:cubicBezTo>
                <a:cubicBezTo>
                  <a:pt x="3614297" y="4124200"/>
                  <a:pt x="3613707" y="4122160"/>
                  <a:pt x="3614559" y="4118560"/>
                </a:cubicBezTo>
                <a:cubicBezTo>
                  <a:pt x="3610491" y="4117597"/>
                  <a:pt x="3606424" y="4116635"/>
                  <a:pt x="3602357" y="4115672"/>
                </a:cubicBezTo>
                <a:lnTo>
                  <a:pt x="3596256" y="4114228"/>
                </a:lnTo>
                <a:cubicBezTo>
                  <a:pt x="3601175" y="4111591"/>
                  <a:pt x="3606473" y="4111895"/>
                  <a:pt x="3612147" y="4115138"/>
                </a:cubicBezTo>
                <a:cubicBezTo>
                  <a:pt x="3617821" y="4118382"/>
                  <a:pt x="3623497" y="4121626"/>
                  <a:pt x="3629171" y="4124869"/>
                </a:cubicBezTo>
                <a:cubicBezTo>
                  <a:pt x="3634846" y="4128114"/>
                  <a:pt x="3637683" y="4129735"/>
                  <a:pt x="3637683" y="4129735"/>
                </a:cubicBezTo>
                <a:cubicBezTo>
                  <a:pt x="3643454" y="4123499"/>
                  <a:pt x="3639058" y="4114855"/>
                  <a:pt x="3624493" y="4103805"/>
                </a:cubicBezTo>
                <a:lnTo>
                  <a:pt x="3621253" y="4099207"/>
                </a:lnTo>
                <a:lnTo>
                  <a:pt x="3620244" y="4100215"/>
                </a:lnTo>
                <a:lnTo>
                  <a:pt x="3618116" y="4095960"/>
                </a:lnTo>
                <a:lnTo>
                  <a:pt x="3605697" y="4087953"/>
                </a:lnTo>
                <a:cubicBezTo>
                  <a:pt x="3600448" y="4082909"/>
                  <a:pt x="3596807" y="4080146"/>
                  <a:pt x="3594773" y="4079665"/>
                </a:cubicBezTo>
                <a:cubicBezTo>
                  <a:pt x="3592740" y="4079184"/>
                  <a:pt x="3592575" y="4075343"/>
                  <a:pt x="3594279" y="4068144"/>
                </a:cubicBezTo>
                <a:lnTo>
                  <a:pt x="3588963" y="4064111"/>
                </a:lnTo>
                <a:lnTo>
                  <a:pt x="3586758" y="4063008"/>
                </a:lnTo>
                <a:lnTo>
                  <a:pt x="3584394" y="4060645"/>
                </a:lnTo>
                <a:lnTo>
                  <a:pt x="3583356" y="4059857"/>
                </a:lnTo>
                <a:lnTo>
                  <a:pt x="3582078" y="4065256"/>
                </a:lnTo>
                <a:cubicBezTo>
                  <a:pt x="3585293" y="4069819"/>
                  <a:pt x="3586900" y="4072099"/>
                  <a:pt x="3586900" y="4072099"/>
                </a:cubicBezTo>
                <a:lnTo>
                  <a:pt x="3596545" y="4085787"/>
                </a:lnTo>
                <a:lnTo>
                  <a:pt x="3601368" y="4092630"/>
                </a:lnTo>
                <a:lnTo>
                  <a:pt x="3578243" y="4081455"/>
                </a:lnTo>
                <a:cubicBezTo>
                  <a:pt x="3579095" y="4077855"/>
                  <a:pt x="3578717" y="4074914"/>
                  <a:pt x="3577110" y="4072633"/>
                </a:cubicBezTo>
                <a:cubicBezTo>
                  <a:pt x="3575503" y="4070352"/>
                  <a:pt x="3573091" y="4066931"/>
                  <a:pt x="3569876" y="4062368"/>
                </a:cubicBezTo>
                <a:cubicBezTo>
                  <a:pt x="3562593" y="4056843"/>
                  <a:pt x="3556919" y="4053599"/>
                  <a:pt x="3552852" y="4052636"/>
                </a:cubicBezTo>
                <a:lnTo>
                  <a:pt x="3565054" y="4055525"/>
                </a:lnTo>
                <a:lnTo>
                  <a:pt x="3571154" y="4056968"/>
                </a:lnTo>
                <a:cubicBezTo>
                  <a:pt x="3571154" y="4056968"/>
                  <a:pt x="3571367" y="4056069"/>
                  <a:pt x="3571793" y="4054269"/>
                </a:cubicBezTo>
                <a:cubicBezTo>
                  <a:pt x="3572219" y="4052469"/>
                  <a:pt x="3570825" y="4049288"/>
                  <a:pt x="3567610" y="4044725"/>
                </a:cubicBezTo>
                <a:cubicBezTo>
                  <a:pt x="3564394" y="4040163"/>
                  <a:pt x="3560966" y="4036501"/>
                  <a:pt x="3557325" y="4033738"/>
                </a:cubicBezTo>
                <a:lnTo>
                  <a:pt x="3556992" y="4033756"/>
                </a:lnTo>
                <a:lnTo>
                  <a:pt x="3556992" y="4040684"/>
                </a:lnTo>
                <a:lnTo>
                  <a:pt x="3550423" y="4034115"/>
                </a:lnTo>
                <a:lnTo>
                  <a:pt x="3547535" y="4034272"/>
                </a:lnTo>
                <a:cubicBezTo>
                  <a:pt x="3544649" y="4037390"/>
                  <a:pt x="3541173" y="4038468"/>
                  <a:pt x="3537106" y="4037505"/>
                </a:cubicBezTo>
                <a:cubicBezTo>
                  <a:pt x="3533891" y="4032943"/>
                  <a:pt x="3531266" y="4030421"/>
                  <a:pt x="3529232" y="4029940"/>
                </a:cubicBezTo>
                <a:cubicBezTo>
                  <a:pt x="3527199" y="4029459"/>
                  <a:pt x="3526608" y="4027419"/>
                  <a:pt x="3527460" y="4023818"/>
                </a:cubicBezTo>
                <a:lnTo>
                  <a:pt x="3525697" y="4021316"/>
                </a:lnTo>
                <a:lnTo>
                  <a:pt x="3519785" y="4018360"/>
                </a:lnTo>
                <a:lnTo>
                  <a:pt x="3523614" y="4018360"/>
                </a:lnTo>
                <a:lnTo>
                  <a:pt x="3517815" y="4010132"/>
                </a:lnTo>
                <a:lnTo>
                  <a:pt x="3528660" y="4018360"/>
                </a:lnTo>
                <a:lnTo>
                  <a:pt x="3542109" y="4018360"/>
                </a:lnTo>
                <a:lnTo>
                  <a:pt x="3546937" y="4023188"/>
                </a:lnTo>
                <a:lnTo>
                  <a:pt x="3548080" y="4018360"/>
                </a:lnTo>
                <a:lnTo>
                  <a:pt x="3542109" y="4018360"/>
                </a:lnTo>
                <a:cubicBezTo>
                  <a:pt x="3542109" y="4018360"/>
                  <a:pt x="3542109" y="4015879"/>
                  <a:pt x="3542109" y="4010918"/>
                </a:cubicBezTo>
                <a:lnTo>
                  <a:pt x="3547782" y="4016591"/>
                </a:lnTo>
                <a:lnTo>
                  <a:pt x="3543496" y="4010508"/>
                </a:lnTo>
                <a:lnTo>
                  <a:pt x="3541327" y="4008863"/>
                </a:lnTo>
                <a:lnTo>
                  <a:pt x="3526906" y="4005258"/>
                </a:lnTo>
                <a:lnTo>
                  <a:pt x="3525193" y="4006176"/>
                </a:lnTo>
                <a:lnTo>
                  <a:pt x="3524041" y="4004541"/>
                </a:lnTo>
                <a:lnTo>
                  <a:pt x="3519785" y="4003477"/>
                </a:lnTo>
                <a:lnTo>
                  <a:pt x="3513126" y="4003477"/>
                </a:lnTo>
                <a:lnTo>
                  <a:pt x="3517815" y="4010132"/>
                </a:lnTo>
                <a:cubicBezTo>
                  <a:pt x="3517815" y="4010132"/>
                  <a:pt x="3517011" y="4008991"/>
                  <a:pt x="3515403" y="4006710"/>
                </a:cubicBezTo>
                <a:lnTo>
                  <a:pt x="3513126" y="4003477"/>
                </a:lnTo>
                <a:lnTo>
                  <a:pt x="3504902" y="4003477"/>
                </a:lnTo>
                <a:cubicBezTo>
                  <a:pt x="3499942" y="3998516"/>
                  <a:pt x="3494981" y="3996036"/>
                  <a:pt x="3490019" y="3996036"/>
                </a:cubicBezTo>
                <a:cubicBezTo>
                  <a:pt x="3490019" y="3991075"/>
                  <a:pt x="3488779" y="3987354"/>
                  <a:pt x="3486299" y="3984874"/>
                </a:cubicBezTo>
                <a:cubicBezTo>
                  <a:pt x="3483818" y="3982393"/>
                  <a:pt x="3480097" y="3981153"/>
                  <a:pt x="3475137" y="3981153"/>
                </a:cubicBezTo>
                <a:cubicBezTo>
                  <a:pt x="3455293" y="3971231"/>
                  <a:pt x="3445371" y="3965030"/>
                  <a:pt x="3445371" y="3962549"/>
                </a:cubicBezTo>
                <a:cubicBezTo>
                  <a:pt x="3445371" y="3960069"/>
                  <a:pt x="3449092" y="3960069"/>
                  <a:pt x="3456533" y="3962549"/>
                </a:cubicBezTo>
                <a:lnTo>
                  <a:pt x="3471290" y="3965501"/>
                </a:lnTo>
                <a:lnTo>
                  <a:pt x="3470576" y="3964738"/>
                </a:lnTo>
                <a:lnTo>
                  <a:pt x="3476678" y="3966182"/>
                </a:lnTo>
                <a:lnTo>
                  <a:pt x="3487515" y="3973711"/>
                </a:lnTo>
                <a:lnTo>
                  <a:pt x="3497232" y="3973711"/>
                </a:lnTo>
                <a:lnTo>
                  <a:pt x="3496686" y="3972936"/>
                </a:lnTo>
                <a:lnTo>
                  <a:pt x="3492014" y="3968265"/>
                </a:lnTo>
                <a:lnTo>
                  <a:pt x="3484791" y="3962784"/>
                </a:lnTo>
                <a:lnTo>
                  <a:pt x="3467695" y="3951387"/>
                </a:lnTo>
                <a:lnTo>
                  <a:pt x="3459221" y="3947150"/>
                </a:lnTo>
                <a:lnTo>
                  <a:pt x="3460931" y="3951051"/>
                </a:lnTo>
                <a:cubicBezTo>
                  <a:pt x="3460931" y="3951051"/>
                  <a:pt x="3457290" y="3948289"/>
                  <a:pt x="3450008" y="3942764"/>
                </a:cubicBezTo>
                <a:lnTo>
                  <a:pt x="3450318" y="3941452"/>
                </a:lnTo>
                <a:lnTo>
                  <a:pt x="3430488" y="3921622"/>
                </a:lnTo>
                <a:lnTo>
                  <a:pt x="3415605" y="3914180"/>
                </a:lnTo>
                <a:cubicBezTo>
                  <a:pt x="3410645" y="3914180"/>
                  <a:pt x="3405684" y="3911700"/>
                  <a:pt x="3400723" y="3906739"/>
                </a:cubicBezTo>
                <a:cubicBezTo>
                  <a:pt x="3395762" y="3901778"/>
                  <a:pt x="3390801" y="3901778"/>
                  <a:pt x="3385840" y="3906739"/>
                </a:cubicBezTo>
                <a:cubicBezTo>
                  <a:pt x="3385840" y="3906739"/>
                  <a:pt x="3383359" y="3901778"/>
                  <a:pt x="3378398" y="3891856"/>
                </a:cubicBezTo>
                <a:lnTo>
                  <a:pt x="3393281" y="3891856"/>
                </a:lnTo>
                <a:cubicBezTo>
                  <a:pt x="3393281" y="3891856"/>
                  <a:pt x="3388320" y="3889375"/>
                  <a:pt x="3378398" y="3884415"/>
                </a:cubicBezTo>
                <a:cubicBezTo>
                  <a:pt x="3368476" y="3879454"/>
                  <a:pt x="3363516" y="3876973"/>
                  <a:pt x="3363516" y="3876973"/>
                </a:cubicBezTo>
                <a:cubicBezTo>
                  <a:pt x="3363516" y="3876973"/>
                  <a:pt x="3361035" y="3874492"/>
                  <a:pt x="3356074" y="3869532"/>
                </a:cubicBezTo>
                <a:lnTo>
                  <a:pt x="3350347" y="3866668"/>
                </a:lnTo>
                <a:lnTo>
                  <a:pt x="3362228" y="3884924"/>
                </a:lnTo>
                <a:cubicBezTo>
                  <a:pt x="3364427" y="3889246"/>
                  <a:pt x="3363705" y="3890025"/>
                  <a:pt x="3360064" y="3887262"/>
                </a:cubicBezTo>
                <a:cubicBezTo>
                  <a:pt x="3360064" y="3887262"/>
                  <a:pt x="3358244" y="3885881"/>
                  <a:pt x="3354603" y="3883119"/>
                </a:cubicBezTo>
                <a:cubicBezTo>
                  <a:pt x="3350961" y="3880357"/>
                  <a:pt x="3349566" y="3877175"/>
                  <a:pt x="3350418" y="3873576"/>
                </a:cubicBezTo>
                <a:lnTo>
                  <a:pt x="3337629" y="3863872"/>
                </a:lnTo>
                <a:lnTo>
                  <a:pt x="3333750" y="3865811"/>
                </a:lnTo>
                <a:cubicBezTo>
                  <a:pt x="3333750" y="3867052"/>
                  <a:pt x="3332510" y="3866742"/>
                  <a:pt x="3330030" y="3864881"/>
                </a:cubicBezTo>
                <a:lnTo>
                  <a:pt x="3324067" y="3859415"/>
                </a:lnTo>
                <a:lnTo>
                  <a:pt x="3321193" y="3860956"/>
                </a:lnTo>
                <a:lnTo>
                  <a:pt x="3315473" y="3852839"/>
                </a:lnTo>
                <a:lnTo>
                  <a:pt x="3291882" y="3840257"/>
                </a:lnTo>
                <a:lnTo>
                  <a:pt x="3293245" y="3842936"/>
                </a:lnTo>
                <a:lnTo>
                  <a:pt x="3270121" y="3831761"/>
                </a:lnTo>
                <a:cubicBezTo>
                  <a:pt x="3266054" y="3830798"/>
                  <a:pt x="3264233" y="3829417"/>
                  <a:pt x="3264659" y="3827617"/>
                </a:cubicBezTo>
                <a:cubicBezTo>
                  <a:pt x="3265085" y="3825818"/>
                  <a:pt x="3269365" y="3825881"/>
                  <a:pt x="3277499" y="3827806"/>
                </a:cubicBezTo>
                <a:lnTo>
                  <a:pt x="3288082" y="3835158"/>
                </a:lnTo>
                <a:lnTo>
                  <a:pt x="3281660" y="3824883"/>
                </a:lnTo>
                <a:lnTo>
                  <a:pt x="3281660" y="3817442"/>
                </a:lnTo>
                <a:lnTo>
                  <a:pt x="3274219" y="3810000"/>
                </a:lnTo>
                <a:cubicBezTo>
                  <a:pt x="3274219" y="3805040"/>
                  <a:pt x="3272979" y="3802559"/>
                  <a:pt x="3270498" y="3802559"/>
                </a:cubicBezTo>
                <a:cubicBezTo>
                  <a:pt x="3268017" y="3802559"/>
                  <a:pt x="3266778" y="3805040"/>
                  <a:pt x="3266778" y="3810000"/>
                </a:cubicBezTo>
                <a:lnTo>
                  <a:pt x="3251894" y="3795118"/>
                </a:lnTo>
                <a:cubicBezTo>
                  <a:pt x="3246934" y="3795118"/>
                  <a:pt x="3243213" y="3793878"/>
                  <a:pt x="3240733" y="3791397"/>
                </a:cubicBezTo>
                <a:cubicBezTo>
                  <a:pt x="3238252" y="3788916"/>
                  <a:pt x="3234531" y="3785196"/>
                  <a:pt x="3229570" y="3780235"/>
                </a:cubicBezTo>
                <a:cubicBezTo>
                  <a:pt x="3219648" y="3780235"/>
                  <a:pt x="3210967" y="3775274"/>
                  <a:pt x="3203525" y="3765352"/>
                </a:cubicBezTo>
                <a:cubicBezTo>
                  <a:pt x="3196084" y="3755430"/>
                  <a:pt x="3189883" y="3750469"/>
                  <a:pt x="3184922" y="3750469"/>
                </a:cubicBezTo>
                <a:cubicBezTo>
                  <a:pt x="3175000" y="3750469"/>
                  <a:pt x="3163838" y="3745508"/>
                  <a:pt x="3151436" y="3735586"/>
                </a:cubicBezTo>
                <a:cubicBezTo>
                  <a:pt x="3139033" y="3725664"/>
                  <a:pt x="3130351" y="3718223"/>
                  <a:pt x="3125391" y="3713262"/>
                </a:cubicBezTo>
                <a:cubicBezTo>
                  <a:pt x="3120430" y="3703340"/>
                  <a:pt x="3105547" y="3693419"/>
                  <a:pt x="3080742" y="3683497"/>
                </a:cubicBezTo>
                <a:cubicBezTo>
                  <a:pt x="3075781" y="3683497"/>
                  <a:pt x="3072061" y="3682257"/>
                  <a:pt x="3069580" y="3679776"/>
                </a:cubicBezTo>
                <a:cubicBezTo>
                  <a:pt x="3067099" y="3677295"/>
                  <a:pt x="3065859" y="3676055"/>
                  <a:pt x="3065859" y="3676055"/>
                </a:cubicBezTo>
                <a:lnTo>
                  <a:pt x="3058418" y="3676055"/>
                </a:lnTo>
                <a:lnTo>
                  <a:pt x="3073301" y="3690938"/>
                </a:lnTo>
                <a:cubicBezTo>
                  <a:pt x="3068340" y="3695899"/>
                  <a:pt x="3060899" y="3693419"/>
                  <a:pt x="3050977" y="3683497"/>
                </a:cubicBezTo>
                <a:cubicBezTo>
                  <a:pt x="3041054" y="3673575"/>
                  <a:pt x="3036094" y="3666133"/>
                  <a:pt x="3036094" y="3661172"/>
                </a:cubicBezTo>
                <a:cubicBezTo>
                  <a:pt x="3041054" y="3666133"/>
                  <a:pt x="3044775" y="3667374"/>
                  <a:pt x="3047256" y="3664893"/>
                </a:cubicBezTo>
                <a:cubicBezTo>
                  <a:pt x="3049736" y="3662412"/>
                  <a:pt x="3046016" y="3656212"/>
                  <a:pt x="3036094" y="3646290"/>
                </a:cubicBezTo>
                <a:lnTo>
                  <a:pt x="3021211" y="3638848"/>
                </a:lnTo>
                <a:cubicBezTo>
                  <a:pt x="3026172" y="3643809"/>
                  <a:pt x="3018730" y="3641329"/>
                  <a:pt x="2998887" y="3631407"/>
                </a:cubicBezTo>
                <a:cubicBezTo>
                  <a:pt x="2998887" y="3626446"/>
                  <a:pt x="2996406" y="3622725"/>
                  <a:pt x="2991445" y="3620245"/>
                </a:cubicBezTo>
                <a:cubicBezTo>
                  <a:pt x="2986485" y="3617764"/>
                  <a:pt x="2981523" y="3616524"/>
                  <a:pt x="2976562" y="3616524"/>
                </a:cubicBezTo>
                <a:cubicBezTo>
                  <a:pt x="2971602" y="3616524"/>
                  <a:pt x="2965400" y="3614043"/>
                  <a:pt x="2957959" y="3609083"/>
                </a:cubicBezTo>
                <a:cubicBezTo>
                  <a:pt x="2950518" y="3604122"/>
                  <a:pt x="2944316" y="3601641"/>
                  <a:pt x="2939355" y="3601641"/>
                </a:cubicBezTo>
                <a:lnTo>
                  <a:pt x="2924473" y="3601641"/>
                </a:lnTo>
                <a:lnTo>
                  <a:pt x="2939355" y="3594200"/>
                </a:lnTo>
                <a:cubicBezTo>
                  <a:pt x="2939355" y="3594200"/>
                  <a:pt x="2939355" y="3591719"/>
                  <a:pt x="2939355" y="3586758"/>
                </a:cubicBezTo>
                <a:cubicBezTo>
                  <a:pt x="2939355" y="3581798"/>
                  <a:pt x="2943076" y="3580557"/>
                  <a:pt x="2950518" y="3583038"/>
                </a:cubicBezTo>
                <a:cubicBezTo>
                  <a:pt x="2957959" y="3585518"/>
                  <a:pt x="2961680" y="3586758"/>
                  <a:pt x="2961680" y="3586758"/>
                </a:cubicBezTo>
                <a:lnTo>
                  <a:pt x="2939355" y="3571875"/>
                </a:lnTo>
                <a:lnTo>
                  <a:pt x="2931914" y="3571875"/>
                </a:lnTo>
                <a:cubicBezTo>
                  <a:pt x="2936875" y="3576836"/>
                  <a:pt x="2939355" y="3580557"/>
                  <a:pt x="2939355" y="3583038"/>
                </a:cubicBezTo>
                <a:cubicBezTo>
                  <a:pt x="2939355" y="3585518"/>
                  <a:pt x="2936875" y="3586758"/>
                  <a:pt x="2931914" y="3586758"/>
                </a:cubicBezTo>
                <a:cubicBezTo>
                  <a:pt x="2926953" y="3586758"/>
                  <a:pt x="2924473" y="3584278"/>
                  <a:pt x="2924473" y="3579317"/>
                </a:cubicBezTo>
                <a:lnTo>
                  <a:pt x="2917031" y="3579317"/>
                </a:lnTo>
                <a:cubicBezTo>
                  <a:pt x="2917031" y="3579317"/>
                  <a:pt x="2912070" y="3574356"/>
                  <a:pt x="2902148" y="3564434"/>
                </a:cubicBezTo>
                <a:cubicBezTo>
                  <a:pt x="2882305" y="3549551"/>
                  <a:pt x="2869902" y="3544591"/>
                  <a:pt x="2864942" y="3549551"/>
                </a:cubicBezTo>
                <a:cubicBezTo>
                  <a:pt x="2864942" y="3554512"/>
                  <a:pt x="2862461" y="3554512"/>
                  <a:pt x="2857500" y="3549551"/>
                </a:cubicBezTo>
                <a:cubicBezTo>
                  <a:pt x="2852539" y="3549551"/>
                  <a:pt x="2850059" y="3549551"/>
                  <a:pt x="2850059" y="3549551"/>
                </a:cubicBezTo>
                <a:cubicBezTo>
                  <a:pt x="2850059" y="3549551"/>
                  <a:pt x="2850059" y="3552032"/>
                  <a:pt x="2850059" y="3556993"/>
                </a:cubicBezTo>
                <a:cubicBezTo>
                  <a:pt x="2850059" y="3561953"/>
                  <a:pt x="2850059" y="3565674"/>
                  <a:pt x="2850059" y="3568155"/>
                </a:cubicBezTo>
                <a:cubicBezTo>
                  <a:pt x="2850059" y="3570635"/>
                  <a:pt x="2847578" y="3569395"/>
                  <a:pt x="2842617" y="3564434"/>
                </a:cubicBezTo>
                <a:cubicBezTo>
                  <a:pt x="2842617" y="3564434"/>
                  <a:pt x="2837656" y="3561953"/>
                  <a:pt x="2827734" y="3556993"/>
                </a:cubicBezTo>
                <a:cubicBezTo>
                  <a:pt x="2817812" y="3552032"/>
                  <a:pt x="2807891" y="3547071"/>
                  <a:pt x="2797969" y="3542110"/>
                </a:cubicBezTo>
                <a:cubicBezTo>
                  <a:pt x="2758281" y="3532188"/>
                  <a:pt x="2738437" y="3524746"/>
                  <a:pt x="2738437" y="3519786"/>
                </a:cubicBezTo>
                <a:cubicBezTo>
                  <a:pt x="2743398" y="3519786"/>
                  <a:pt x="2750840" y="3522266"/>
                  <a:pt x="2760762" y="3527227"/>
                </a:cubicBezTo>
                <a:lnTo>
                  <a:pt x="2775645" y="3534668"/>
                </a:lnTo>
                <a:lnTo>
                  <a:pt x="2775645" y="3527227"/>
                </a:lnTo>
                <a:cubicBezTo>
                  <a:pt x="2780606" y="3517305"/>
                  <a:pt x="2785567" y="3514825"/>
                  <a:pt x="2790527" y="3519786"/>
                </a:cubicBezTo>
                <a:lnTo>
                  <a:pt x="2805410" y="3512344"/>
                </a:lnTo>
                <a:cubicBezTo>
                  <a:pt x="2780606" y="3492501"/>
                  <a:pt x="2765722" y="3482579"/>
                  <a:pt x="2760762" y="3482579"/>
                </a:cubicBezTo>
                <a:cubicBezTo>
                  <a:pt x="2755801" y="3482579"/>
                  <a:pt x="2748360" y="3480098"/>
                  <a:pt x="2738437" y="3475137"/>
                </a:cubicBezTo>
                <a:cubicBezTo>
                  <a:pt x="2738437" y="3470176"/>
                  <a:pt x="2735957" y="3466456"/>
                  <a:pt x="2730996" y="3463975"/>
                </a:cubicBezTo>
                <a:cubicBezTo>
                  <a:pt x="2726036" y="3461494"/>
                  <a:pt x="2723555" y="3460254"/>
                  <a:pt x="2723555" y="3460254"/>
                </a:cubicBezTo>
                <a:lnTo>
                  <a:pt x="2701230" y="3445372"/>
                </a:lnTo>
                <a:cubicBezTo>
                  <a:pt x="2691308" y="3445372"/>
                  <a:pt x="2683867" y="3445372"/>
                  <a:pt x="2678906" y="3445372"/>
                </a:cubicBezTo>
                <a:lnTo>
                  <a:pt x="2678906" y="3452813"/>
                </a:lnTo>
                <a:lnTo>
                  <a:pt x="2693789" y="3467696"/>
                </a:lnTo>
                <a:cubicBezTo>
                  <a:pt x="2693789" y="3472657"/>
                  <a:pt x="2696270" y="3475137"/>
                  <a:pt x="2701230" y="3475137"/>
                </a:cubicBezTo>
                <a:lnTo>
                  <a:pt x="2708672" y="3475137"/>
                </a:lnTo>
                <a:cubicBezTo>
                  <a:pt x="2698750" y="3470176"/>
                  <a:pt x="2693789" y="3465215"/>
                  <a:pt x="2693789" y="3460254"/>
                </a:cubicBezTo>
                <a:cubicBezTo>
                  <a:pt x="2693789" y="3455294"/>
                  <a:pt x="2695029" y="3452813"/>
                  <a:pt x="2697510" y="3452813"/>
                </a:cubicBezTo>
                <a:cubicBezTo>
                  <a:pt x="2699990" y="3452813"/>
                  <a:pt x="2701230" y="3455294"/>
                  <a:pt x="2701230" y="3460254"/>
                </a:cubicBezTo>
                <a:lnTo>
                  <a:pt x="2708672" y="3467696"/>
                </a:lnTo>
                <a:cubicBezTo>
                  <a:pt x="2713633" y="3467696"/>
                  <a:pt x="2721074" y="3471416"/>
                  <a:pt x="2730996" y="3478858"/>
                </a:cubicBezTo>
                <a:cubicBezTo>
                  <a:pt x="2740918" y="3486299"/>
                  <a:pt x="2748360" y="3490020"/>
                  <a:pt x="2753320" y="3490020"/>
                </a:cubicBezTo>
                <a:lnTo>
                  <a:pt x="2738437" y="3490020"/>
                </a:lnTo>
                <a:lnTo>
                  <a:pt x="2723555" y="3482579"/>
                </a:lnTo>
                <a:lnTo>
                  <a:pt x="2716113" y="3482579"/>
                </a:lnTo>
                <a:lnTo>
                  <a:pt x="2716113" y="3497461"/>
                </a:lnTo>
                <a:cubicBezTo>
                  <a:pt x="2721074" y="3497461"/>
                  <a:pt x="2724795" y="3498701"/>
                  <a:pt x="2727275" y="3501182"/>
                </a:cubicBezTo>
                <a:cubicBezTo>
                  <a:pt x="2729756" y="3503663"/>
                  <a:pt x="2730996" y="3504903"/>
                  <a:pt x="2730996" y="3504903"/>
                </a:cubicBezTo>
                <a:cubicBezTo>
                  <a:pt x="2730996" y="3514825"/>
                  <a:pt x="2718594" y="3509864"/>
                  <a:pt x="2693789" y="3490020"/>
                </a:cubicBezTo>
                <a:cubicBezTo>
                  <a:pt x="2683867" y="3485059"/>
                  <a:pt x="2677666" y="3481339"/>
                  <a:pt x="2675186" y="3478858"/>
                </a:cubicBezTo>
                <a:cubicBezTo>
                  <a:pt x="2672705" y="3476377"/>
                  <a:pt x="2668984" y="3475137"/>
                  <a:pt x="2664023" y="3475137"/>
                </a:cubicBezTo>
                <a:cubicBezTo>
                  <a:pt x="2659063" y="3470176"/>
                  <a:pt x="2654101" y="3465215"/>
                  <a:pt x="2649141" y="3460254"/>
                </a:cubicBezTo>
                <a:cubicBezTo>
                  <a:pt x="2659063" y="3460254"/>
                  <a:pt x="2664023" y="3457774"/>
                  <a:pt x="2664023" y="3452813"/>
                </a:cubicBezTo>
                <a:lnTo>
                  <a:pt x="2664023" y="3445372"/>
                </a:lnTo>
                <a:lnTo>
                  <a:pt x="2671465" y="3445372"/>
                </a:lnTo>
                <a:cubicBezTo>
                  <a:pt x="2666504" y="3440411"/>
                  <a:pt x="2659063" y="3437930"/>
                  <a:pt x="2649141" y="3437930"/>
                </a:cubicBezTo>
                <a:lnTo>
                  <a:pt x="2626816" y="3445372"/>
                </a:lnTo>
                <a:lnTo>
                  <a:pt x="2597051" y="3430489"/>
                </a:lnTo>
                <a:lnTo>
                  <a:pt x="2589609" y="3415606"/>
                </a:lnTo>
                <a:cubicBezTo>
                  <a:pt x="2594570" y="3415606"/>
                  <a:pt x="2597051" y="3418087"/>
                  <a:pt x="2597051" y="3423047"/>
                </a:cubicBezTo>
                <a:lnTo>
                  <a:pt x="2604492" y="3423047"/>
                </a:lnTo>
                <a:cubicBezTo>
                  <a:pt x="2609453" y="3423047"/>
                  <a:pt x="2611934" y="3423047"/>
                  <a:pt x="2611934" y="3423047"/>
                </a:cubicBezTo>
                <a:cubicBezTo>
                  <a:pt x="2611934" y="3418087"/>
                  <a:pt x="2611934" y="3414366"/>
                  <a:pt x="2611934" y="3411885"/>
                </a:cubicBezTo>
                <a:lnTo>
                  <a:pt x="2611934" y="3408165"/>
                </a:lnTo>
                <a:cubicBezTo>
                  <a:pt x="2611934" y="3408165"/>
                  <a:pt x="2613174" y="3409405"/>
                  <a:pt x="2615654" y="3411885"/>
                </a:cubicBezTo>
                <a:cubicBezTo>
                  <a:pt x="2618135" y="3414366"/>
                  <a:pt x="2619375" y="3415606"/>
                  <a:pt x="2619375" y="3415606"/>
                </a:cubicBezTo>
                <a:cubicBezTo>
                  <a:pt x="2619375" y="3410645"/>
                  <a:pt x="2624336" y="3413125"/>
                  <a:pt x="2634258" y="3423047"/>
                </a:cubicBezTo>
                <a:lnTo>
                  <a:pt x="2649141" y="3430489"/>
                </a:lnTo>
                <a:lnTo>
                  <a:pt x="2656582" y="3430489"/>
                </a:lnTo>
                <a:cubicBezTo>
                  <a:pt x="2656582" y="3435450"/>
                  <a:pt x="2657822" y="3436690"/>
                  <a:pt x="2660303" y="3434209"/>
                </a:cubicBezTo>
                <a:cubicBezTo>
                  <a:pt x="2662783" y="3431729"/>
                  <a:pt x="2661543" y="3428008"/>
                  <a:pt x="2656582" y="3423047"/>
                </a:cubicBezTo>
                <a:cubicBezTo>
                  <a:pt x="2651621" y="3418087"/>
                  <a:pt x="2644180" y="3413125"/>
                  <a:pt x="2634258" y="3408165"/>
                </a:cubicBezTo>
                <a:cubicBezTo>
                  <a:pt x="2634258" y="3408165"/>
                  <a:pt x="2631777" y="3408165"/>
                  <a:pt x="2626816" y="3408165"/>
                </a:cubicBezTo>
                <a:cubicBezTo>
                  <a:pt x="2621856" y="3408165"/>
                  <a:pt x="2619375" y="3408165"/>
                  <a:pt x="2619375" y="3408165"/>
                </a:cubicBezTo>
                <a:cubicBezTo>
                  <a:pt x="2614414" y="3403204"/>
                  <a:pt x="2611934" y="3403204"/>
                  <a:pt x="2611934" y="3408165"/>
                </a:cubicBezTo>
                <a:lnTo>
                  <a:pt x="2611934" y="3407234"/>
                </a:lnTo>
                <a:cubicBezTo>
                  <a:pt x="2611934" y="3405374"/>
                  <a:pt x="2611934" y="3403204"/>
                  <a:pt x="2611934" y="3400723"/>
                </a:cubicBezTo>
                <a:cubicBezTo>
                  <a:pt x="2611934" y="3395762"/>
                  <a:pt x="2609453" y="3393282"/>
                  <a:pt x="2604492" y="3393282"/>
                </a:cubicBezTo>
                <a:cubicBezTo>
                  <a:pt x="2604492" y="3393282"/>
                  <a:pt x="2602011" y="3393282"/>
                  <a:pt x="2597051" y="3393282"/>
                </a:cubicBezTo>
                <a:cubicBezTo>
                  <a:pt x="2602011" y="3403204"/>
                  <a:pt x="2599531" y="3405684"/>
                  <a:pt x="2589609" y="3400723"/>
                </a:cubicBezTo>
                <a:cubicBezTo>
                  <a:pt x="2579687" y="3400723"/>
                  <a:pt x="2572246" y="3403204"/>
                  <a:pt x="2567285" y="3408165"/>
                </a:cubicBezTo>
                <a:cubicBezTo>
                  <a:pt x="2567285" y="3408165"/>
                  <a:pt x="2564804" y="3408165"/>
                  <a:pt x="2559844" y="3408165"/>
                </a:cubicBezTo>
                <a:cubicBezTo>
                  <a:pt x="2554883" y="3408165"/>
                  <a:pt x="2547442" y="3410645"/>
                  <a:pt x="2537519" y="3415606"/>
                </a:cubicBezTo>
                <a:lnTo>
                  <a:pt x="2507754" y="3415606"/>
                </a:lnTo>
                <a:cubicBezTo>
                  <a:pt x="2492871" y="3405684"/>
                  <a:pt x="2485430" y="3398242"/>
                  <a:pt x="2485430" y="3393282"/>
                </a:cubicBezTo>
                <a:lnTo>
                  <a:pt x="2470547" y="3393282"/>
                </a:lnTo>
                <a:cubicBezTo>
                  <a:pt x="2465586" y="3398242"/>
                  <a:pt x="2460625" y="3400723"/>
                  <a:pt x="2455664" y="3400723"/>
                </a:cubicBezTo>
                <a:cubicBezTo>
                  <a:pt x="2450703" y="3400723"/>
                  <a:pt x="2446983" y="3399483"/>
                  <a:pt x="2444502" y="3397002"/>
                </a:cubicBezTo>
                <a:cubicBezTo>
                  <a:pt x="2442021" y="3394522"/>
                  <a:pt x="2435820" y="3393282"/>
                  <a:pt x="2425898" y="3393282"/>
                </a:cubicBezTo>
                <a:cubicBezTo>
                  <a:pt x="2415976" y="3393282"/>
                  <a:pt x="2406055" y="3388321"/>
                  <a:pt x="2396133" y="3378399"/>
                </a:cubicBezTo>
                <a:cubicBezTo>
                  <a:pt x="2396133" y="3378399"/>
                  <a:pt x="2393652" y="3377159"/>
                  <a:pt x="2388691" y="3374678"/>
                </a:cubicBezTo>
                <a:cubicBezTo>
                  <a:pt x="2383731" y="3372198"/>
                  <a:pt x="2381250" y="3370958"/>
                  <a:pt x="2381250" y="3370958"/>
                </a:cubicBezTo>
                <a:cubicBezTo>
                  <a:pt x="2376289" y="3370958"/>
                  <a:pt x="2371328" y="3369717"/>
                  <a:pt x="2366367" y="3367237"/>
                </a:cubicBezTo>
                <a:cubicBezTo>
                  <a:pt x="2361406" y="3364756"/>
                  <a:pt x="2355205" y="3362276"/>
                  <a:pt x="2347764" y="3359795"/>
                </a:cubicBezTo>
                <a:cubicBezTo>
                  <a:pt x="2340322" y="3357315"/>
                  <a:pt x="2336602" y="3358555"/>
                  <a:pt x="2336602" y="3363516"/>
                </a:cubicBezTo>
                <a:cubicBezTo>
                  <a:pt x="2336602" y="3368477"/>
                  <a:pt x="2335361" y="3369717"/>
                  <a:pt x="2332881" y="3367237"/>
                </a:cubicBezTo>
                <a:cubicBezTo>
                  <a:pt x="2330400" y="3364756"/>
                  <a:pt x="2329160" y="3361035"/>
                  <a:pt x="2329160" y="3356075"/>
                </a:cubicBezTo>
                <a:lnTo>
                  <a:pt x="2291953" y="3348633"/>
                </a:lnTo>
                <a:cubicBezTo>
                  <a:pt x="2272110" y="3348633"/>
                  <a:pt x="2257227" y="3346153"/>
                  <a:pt x="2247305" y="3341192"/>
                </a:cubicBezTo>
                <a:cubicBezTo>
                  <a:pt x="2237383" y="3336231"/>
                  <a:pt x="2227461" y="3331270"/>
                  <a:pt x="2217539" y="3326309"/>
                </a:cubicBezTo>
                <a:lnTo>
                  <a:pt x="2224981" y="3318868"/>
                </a:lnTo>
                <a:cubicBezTo>
                  <a:pt x="2234903" y="3323828"/>
                  <a:pt x="2243584" y="3325069"/>
                  <a:pt x="2251026" y="3322588"/>
                </a:cubicBezTo>
                <a:cubicBezTo>
                  <a:pt x="2258467" y="3320108"/>
                  <a:pt x="2269629" y="3321348"/>
                  <a:pt x="2284512" y="3326309"/>
                </a:cubicBezTo>
                <a:cubicBezTo>
                  <a:pt x="2299395" y="3331270"/>
                  <a:pt x="2306836" y="3332510"/>
                  <a:pt x="2306836" y="3330030"/>
                </a:cubicBezTo>
                <a:cubicBezTo>
                  <a:pt x="2306836" y="3327549"/>
                  <a:pt x="2317998" y="3330030"/>
                  <a:pt x="2340322" y="3337471"/>
                </a:cubicBezTo>
                <a:cubicBezTo>
                  <a:pt x="2362646" y="3344913"/>
                  <a:pt x="2378769" y="3348633"/>
                  <a:pt x="2388691" y="3348633"/>
                </a:cubicBezTo>
                <a:cubicBezTo>
                  <a:pt x="2393652" y="3348633"/>
                  <a:pt x="2397373" y="3349873"/>
                  <a:pt x="2399854" y="3352354"/>
                </a:cubicBezTo>
                <a:cubicBezTo>
                  <a:pt x="2402334" y="3354835"/>
                  <a:pt x="2406055" y="3356075"/>
                  <a:pt x="2411016" y="3356075"/>
                </a:cubicBezTo>
                <a:cubicBezTo>
                  <a:pt x="2411016" y="3361035"/>
                  <a:pt x="2413497" y="3361035"/>
                  <a:pt x="2418457" y="3356075"/>
                </a:cubicBezTo>
                <a:lnTo>
                  <a:pt x="2448223" y="3356075"/>
                </a:lnTo>
                <a:cubicBezTo>
                  <a:pt x="2463105" y="3361035"/>
                  <a:pt x="2473028" y="3365997"/>
                  <a:pt x="2477988" y="3370958"/>
                </a:cubicBezTo>
                <a:cubicBezTo>
                  <a:pt x="2477988" y="3370958"/>
                  <a:pt x="2479228" y="3372198"/>
                  <a:pt x="2481709" y="3374678"/>
                </a:cubicBezTo>
                <a:cubicBezTo>
                  <a:pt x="2484190" y="3377159"/>
                  <a:pt x="2485430" y="3375918"/>
                  <a:pt x="2485430" y="3370958"/>
                </a:cubicBezTo>
                <a:cubicBezTo>
                  <a:pt x="2495352" y="3365997"/>
                  <a:pt x="2507754" y="3368477"/>
                  <a:pt x="2522637" y="3378399"/>
                </a:cubicBezTo>
                <a:cubicBezTo>
                  <a:pt x="2527597" y="3383360"/>
                  <a:pt x="2531318" y="3384600"/>
                  <a:pt x="2533799" y="3382120"/>
                </a:cubicBezTo>
                <a:cubicBezTo>
                  <a:pt x="2536279" y="3379639"/>
                  <a:pt x="2542480" y="3380880"/>
                  <a:pt x="2552403" y="3385840"/>
                </a:cubicBezTo>
                <a:lnTo>
                  <a:pt x="2567285" y="3385840"/>
                </a:lnTo>
                <a:cubicBezTo>
                  <a:pt x="2567285" y="3380880"/>
                  <a:pt x="2563564" y="3377159"/>
                  <a:pt x="2556123" y="3374678"/>
                </a:cubicBezTo>
                <a:cubicBezTo>
                  <a:pt x="2548682" y="3372198"/>
                  <a:pt x="2542480" y="3370958"/>
                  <a:pt x="2537519" y="3370958"/>
                </a:cubicBezTo>
                <a:lnTo>
                  <a:pt x="2530078" y="3370958"/>
                </a:lnTo>
                <a:lnTo>
                  <a:pt x="2530078" y="3363516"/>
                </a:lnTo>
                <a:cubicBezTo>
                  <a:pt x="2535039" y="3363516"/>
                  <a:pt x="2537519" y="3362276"/>
                  <a:pt x="2537519" y="3359795"/>
                </a:cubicBezTo>
                <a:cubicBezTo>
                  <a:pt x="2537519" y="3357315"/>
                  <a:pt x="2535039" y="3354835"/>
                  <a:pt x="2530078" y="3352354"/>
                </a:cubicBezTo>
                <a:cubicBezTo>
                  <a:pt x="2525117" y="3349873"/>
                  <a:pt x="2521397" y="3351114"/>
                  <a:pt x="2518916" y="3356075"/>
                </a:cubicBezTo>
                <a:cubicBezTo>
                  <a:pt x="2516435" y="3361035"/>
                  <a:pt x="2512715" y="3361035"/>
                  <a:pt x="2507754" y="3356075"/>
                </a:cubicBezTo>
                <a:lnTo>
                  <a:pt x="2507754" y="3348633"/>
                </a:lnTo>
                <a:cubicBezTo>
                  <a:pt x="2512715" y="3348633"/>
                  <a:pt x="2515195" y="3348633"/>
                  <a:pt x="2515195" y="3348633"/>
                </a:cubicBezTo>
                <a:cubicBezTo>
                  <a:pt x="2515195" y="3338711"/>
                  <a:pt x="2512715" y="3333750"/>
                  <a:pt x="2507754" y="3333750"/>
                </a:cubicBezTo>
                <a:cubicBezTo>
                  <a:pt x="2502793" y="3333750"/>
                  <a:pt x="2497832" y="3332510"/>
                  <a:pt x="2492871" y="3330030"/>
                </a:cubicBezTo>
                <a:cubicBezTo>
                  <a:pt x="2487910" y="3327549"/>
                  <a:pt x="2482949" y="3323828"/>
                  <a:pt x="2477988" y="3318868"/>
                </a:cubicBezTo>
                <a:cubicBezTo>
                  <a:pt x="2471787" y="3315147"/>
                  <a:pt x="2466206" y="3312202"/>
                  <a:pt x="2461245" y="3310031"/>
                </a:cubicBezTo>
                <a:lnTo>
                  <a:pt x="2448223" y="3305846"/>
                </a:lnTo>
                <a:lnTo>
                  <a:pt x="2451943" y="3307706"/>
                </a:lnTo>
                <a:cubicBezTo>
                  <a:pt x="2454424" y="3310186"/>
                  <a:pt x="2460625" y="3313907"/>
                  <a:pt x="2470547" y="3318868"/>
                </a:cubicBezTo>
                <a:cubicBezTo>
                  <a:pt x="2480469" y="3328790"/>
                  <a:pt x="2485430" y="3336231"/>
                  <a:pt x="2485430" y="3341192"/>
                </a:cubicBezTo>
                <a:cubicBezTo>
                  <a:pt x="2480469" y="3336231"/>
                  <a:pt x="2474268" y="3331270"/>
                  <a:pt x="2466826" y="3326309"/>
                </a:cubicBezTo>
                <a:cubicBezTo>
                  <a:pt x="2459385" y="3321348"/>
                  <a:pt x="2453183" y="3318868"/>
                  <a:pt x="2448223" y="3318868"/>
                </a:cubicBezTo>
                <a:lnTo>
                  <a:pt x="2440781" y="3318868"/>
                </a:lnTo>
                <a:cubicBezTo>
                  <a:pt x="2440781" y="3313907"/>
                  <a:pt x="2442021" y="3310186"/>
                  <a:pt x="2444502" y="3307706"/>
                </a:cubicBezTo>
                <a:lnTo>
                  <a:pt x="2448223" y="3305845"/>
                </a:lnTo>
                <a:cubicBezTo>
                  <a:pt x="2440781" y="3304605"/>
                  <a:pt x="2435820" y="3306466"/>
                  <a:pt x="2433340" y="3311426"/>
                </a:cubicBezTo>
                <a:lnTo>
                  <a:pt x="2425898" y="3311426"/>
                </a:lnTo>
                <a:lnTo>
                  <a:pt x="2411016" y="3303985"/>
                </a:lnTo>
                <a:lnTo>
                  <a:pt x="2396133" y="3289102"/>
                </a:lnTo>
                <a:cubicBezTo>
                  <a:pt x="2391172" y="3289102"/>
                  <a:pt x="2386211" y="3289102"/>
                  <a:pt x="2381250" y="3289102"/>
                </a:cubicBezTo>
                <a:lnTo>
                  <a:pt x="2373809" y="3274219"/>
                </a:lnTo>
                <a:cubicBezTo>
                  <a:pt x="2373809" y="3269258"/>
                  <a:pt x="2372569" y="3266778"/>
                  <a:pt x="2370088" y="3266778"/>
                </a:cubicBezTo>
                <a:cubicBezTo>
                  <a:pt x="2367607" y="3266778"/>
                  <a:pt x="2363886" y="3265538"/>
                  <a:pt x="2358926" y="3263057"/>
                </a:cubicBezTo>
                <a:cubicBezTo>
                  <a:pt x="2353965" y="3260576"/>
                  <a:pt x="2351484" y="3261817"/>
                  <a:pt x="2351484" y="3266778"/>
                </a:cubicBezTo>
                <a:cubicBezTo>
                  <a:pt x="2346524" y="3261817"/>
                  <a:pt x="2342803" y="3259336"/>
                  <a:pt x="2340322" y="3259336"/>
                </a:cubicBezTo>
                <a:cubicBezTo>
                  <a:pt x="2337842" y="3259336"/>
                  <a:pt x="2336602" y="3259336"/>
                  <a:pt x="2336602" y="3259336"/>
                </a:cubicBezTo>
                <a:cubicBezTo>
                  <a:pt x="2331641" y="3259336"/>
                  <a:pt x="2329160" y="3256856"/>
                  <a:pt x="2329160" y="3251895"/>
                </a:cubicBezTo>
                <a:cubicBezTo>
                  <a:pt x="2329160" y="3246934"/>
                  <a:pt x="2324200" y="3243214"/>
                  <a:pt x="2314277" y="3240733"/>
                </a:cubicBezTo>
                <a:cubicBezTo>
                  <a:pt x="2304355" y="3238252"/>
                  <a:pt x="2296914" y="3239493"/>
                  <a:pt x="2291953" y="3244454"/>
                </a:cubicBezTo>
                <a:lnTo>
                  <a:pt x="2284512" y="3244454"/>
                </a:lnTo>
                <a:lnTo>
                  <a:pt x="2284512" y="3237012"/>
                </a:lnTo>
                <a:cubicBezTo>
                  <a:pt x="2279551" y="3237012"/>
                  <a:pt x="2272110" y="3234532"/>
                  <a:pt x="2262187" y="3229571"/>
                </a:cubicBezTo>
                <a:cubicBezTo>
                  <a:pt x="2252266" y="3224610"/>
                  <a:pt x="2247305" y="3222129"/>
                  <a:pt x="2247305" y="3222129"/>
                </a:cubicBezTo>
                <a:cubicBezTo>
                  <a:pt x="2247305" y="3222129"/>
                  <a:pt x="2246065" y="3222129"/>
                  <a:pt x="2243584" y="3222129"/>
                </a:cubicBezTo>
                <a:cubicBezTo>
                  <a:pt x="2241103" y="3222129"/>
                  <a:pt x="2238623" y="3222129"/>
                  <a:pt x="2236143" y="3222129"/>
                </a:cubicBezTo>
                <a:cubicBezTo>
                  <a:pt x="2233662" y="3222129"/>
                  <a:pt x="2227461" y="3220889"/>
                  <a:pt x="2217539" y="3218409"/>
                </a:cubicBezTo>
                <a:cubicBezTo>
                  <a:pt x="2207617" y="3215928"/>
                  <a:pt x="2198936" y="3213448"/>
                  <a:pt x="2191494" y="3210967"/>
                </a:cubicBezTo>
                <a:cubicBezTo>
                  <a:pt x="2184053" y="3208487"/>
                  <a:pt x="2175371" y="3206007"/>
                  <a:pt x="2165449" y="3203526"/>
                </a:cubicBezTo>
                <a:cubicBezTo>
                  <a:pt x="2155527" y="3201045"/>
                  <a:pt x="2148086" y="3199805"/>
                  <a:pt x="2143125" y="3199805"/>
                </a:cubicBezTo>
                <a:cubicBezTo>
                  <a:pt x="2138164" y="3199805"/>
                  <a:pt x="2135684" y="3198565"/>
                  <a:pt x="2135684" y="3196084"/>
                </a:cubicBezTo>
                <a:cubicBezTo>
                  <a:pt x="2135684" y="3193604"/>
                  <a:pt x="2128243" y="3189883"/>
                  <a:pt x="2113360" y="3184922"/>
                </a:cubicBezTo>
                <a:cubicBezTo>
                  <a:pt x="2088555" y="3179962"/>
                  <a:pt x="2074912" y="3176241"/>
                  <a:pt x="2072432" y="3173760"/>
                </a:cubicBezTo>
                <a:cubicBezTo>
                  <a:pt x="2069951" y="3171280"/>
                  <a:pt x="2068711" y="3167559"/>
                  <a:pt x="2068711" y="3162598"/>
                </a:cubicBezTo>
                <a:lnTo>
                  <a:pt x="2053828" y="3162598"/>
                </a:lnTo>
                <a:cubicBezTo>
                  <a:pt x="2048867" y="3172520"/>
                  <a:pt x="2038946" y="3175000"/>
                  <a:pt x="2024063" y="3170040"/>
                </a:cubicBezTo>
                <a:cubicBezTo>
                  <a:pt x="2019102" y="3165079"/>
                  <a:pt x="2010420" y="3162598"/>
                  <a:pt x="1998018" y="3162598"/>
                </a:cubicBezTo>
                <a:cubicBezTo>
                  <a:pt x="1985615" y="3162598"/>
                  <a:pt x="1971973" y="3157637"/>
                  <a:pt x="1957090" y="3147715"/>
                </a:cubicBezTo>
                <a:lnTo>
                  <a:pt x="1912442" y="3132833"/>
                </a:lnTo>
                <a:lnTo>
                  <a:pt x="1875235" y="3125391"/>
                </a:lnTo>
                <a:cubicBezTo>
                  <a:pt x="1875235" y="3125391"/>
                  <a:pt x="1870273" y="3125391"/>
                  <a:pt x="1860352" y="3125391"/>
                </a:cubicBezTo>
                <a:cubicBezTo>
                  <a:pt x="1835547" y="3125391"/>
                  <a:pt x="1823145" y="3120430"/>
                  <a:pt x="1823145" y="3110508"/>
                </a:cubicBezTo>
                <a:lnTo>
                  <a:pt x="1808262" y="3110508"/>
                </a:lnTo>
                <a:cubicBezTo>
                  <a:pt x="1803301" y="3115469"/>
                  <a:pt x="1799580" y="3117950"/>
                  <a:pt x="1797100" y="3117950"/>
                </a:cubicBezTo>
                <a:cubicBezTo>
                  <a:pt x="1794619" y="3117950"/>
                  <a:pt x="1788418" y="3117950"/>
                  <a:pt x="1778496" y="3117950"/>
                </a:cubicBezTo>
                <a:cubicBezTo>
                  <a:pt x="1763613" y="3112989"/>
                  <a:pt x="1753692" y="3108028"/>
                  <a:pt x="1748731" y="3103067"/>
                </a:cubicBezTo>
                <a:cubicBezTo>
                  <a:pt x="1728887" y="3093145"/>
                  <a:pt x="1716485" y="3085703"/>
                  <a:pt x="1711524" y="3080743"/>
                </a:cubicBezTo>
                <a:cubicBezTo>
                  <a:pt x="1706563" y="3075782"/>
                  <a:pt x="1704082" y="3072061"/>
                  <a:pt x="1704082" y="3069581"/>
                </a:cubicBezTo>
                <a:cubicBezTo>
                  <a:pt x="1704082" y="3067100"/>
                  <a:pt x="1701602" y="3065860"/>
                  <a:pt x="1696641" y="3065860"/>
                </a:cubicBezTo>
                <a:cubicBezTo>
                  <a:pt x="1691680" y="3065860"/>
                  <a:pt x="1686719" y="3063379"/>
                  <a:pt x="1681758" y="3058418"/>
                </a:cubicBezTo>
                <a:cubicBezTo>
                  <a:pt x="1671836" y="3058418"/>
                  <a:pt x="1663155" y="3057178"/>
                  <a:pt x="1655713" y="3054698"/>
                </a:cubicBezTo>
                <a:cubicBezTo>
                  <a:pt x="1648272" y="3052217"/>
                  <a:pt x="1643311" y="3050977"/>
                  <a:pt x="1640830" y="3050977"/>
                </a:cubicBezTo>
                <a:cubicBezTo>
                  <a:pt x="1638350" y="3050977"/>
                  <a:pt x="1632148" y="3048496"/>
                  <a:pt x="1622227" y="3043536"/>
                </a:cubicBezTo>
                <a:cubicBezTo>
                  <a:pt x="1622227" y="3038575"/>
                  <a:pt x="1619746" y="3034854"/>
                  <a:pt x="1614785" y="3032374"/>
                </a:cubicBezTo>
                <a:cubicBezTo>
                  <a:pt x="1609824" y="3029893"/>
                  <a:pt x="1606104" y="3028653"/>
                  <a:pt x="1603623" y="3028653"/>
                </a:cubicBezTo>
                <a:cubicBezTo>
                  <a:pt x="1601143" y="3028653"/>
                  <a:pt x="1599903" y="3028653"/>
                  <a:pt x="1599903" y="3028653"/>
                </a:cubicBezTo>
                <a:cubicBezTo>
                  <a:pt x="1599903" y="3028653"/>
                  <a:pt x="1597422" y="3028653"/>
                  <a:pt x="1592461" y="3028653"/>
                </a:cubicBezTo>
                <a:cubicBezTo>
                  <a:pt x="1592461" y="3023692"/>
                  <a:pt x="1585020" y="3018731"/>
                  <a:pt x="1570137" y="3013770"/>
                </a:cubicBezTo>
                <a:cubicBezTo>
                  <a:pt x="1565176" y="3013770"/>
                  <a:pt x="1560215" y="3012530"/>
                  <a:pt x="1555254" y="3010049"/>
                </a:cubicBezTo>
                <a:cubicBezTo>
                  <a:pt x="1550293" y="3007569"/>
                  <a:pt x="1547813" y="3006329"/>
                  <a:pt x="1547813" y="3006329"/>
                </a:cubicBezTo>
                <a:cubicBezTo>
                  <a:pt x="1547813" y="3006329"/>
                  <a:pt x="1546572" y="3006329"/>
                  <a:pt x="1544092" y="3006329"/>
                </a:cubicBezTo>
                <a:cubicBezTo>
                  <a:pt x="1541612" y="3006329"/>
                  <a:pt x="1537891" y="3006329"/>
                  <a:pt x="1532930" y="3006329"/>
                </a:cubicBezTo>
                <a:cubicBezTo>
                  <a:pt x="1527969" y="3006329"/>
                  <a:pt x="1523008" y="3006329"/>
                  <a:pt x="1518047" y="3006329"/>
                </a:cubicBezTo>
                <a:lnTo>
                  <a:pt x="1503164" y="2998887"/>
                </a:lnTo>
                <a:cubicBezTo>
                  <a:pt x="1503164" y="3003848"/>
                  <a:pt x="1498203" y="3003848"/>
                  <a:pt x="1488282" y="2998887"/>
                </a:cubicBezTo>
                <a:lnTo>
                  <a:pt x="1480840" y="3006329"/>
                </a:lnTo>
                <a:cubicBezTo>
                  <a:pt x="1480840" y="3011289"/>
                  <a:pt x="1479600" y="3012530"/>
                  <a:pt x="1477119" y="3010049"/>
                </a:cubicBezTo>
                <a:cubicBezTo>
                  <a:pt x="1474639" y="3007569"/>
                  <a:pt x="1473399" y="3003848"/>
                  <a:pt x="1473399" y="2998887"/>
                </a:cubicBezTo>
                <a:cubicBezTo>
                  <a:pt x="1473399" y="2993926"/>
                  <a:pt x="1470918" y="2991446"/>
                  <a:pt x="1465957" y="2991446"/>
                </a:cubicBezTo>
                <a:cubicBezTo>
                  <a:pt x="1460996" y="2991446"/>
                  <a:pt x="1457276" y="2992686"/>
                  <a:pt x="1454795" y="2995166"/>
                </a:cubicBezTo>
                <a:cubicBezTo>
                  <a:pt x="1452315" y="2997647"/>
                  <a:pt x="1446113" y="2998887"/>
                  <a:pt x="1436192" y="2998887"/>
                </a:cubicBezTo>
                <a:lnTo>
                  <a:pt x="1436192" y="3006329"/>
                </a:lnTo>
                <a:cubicBezTo>
                  <a:pt x="1441153" y="3006329"/>
                  <a:pt x="1444873" y="3008809"/>
                  <a:pt x="1447354" y="3013770"/>
                </a:cubicBezTo>
                <a:cubicBezTo>
                  <a:pt x="1449834" y="3018731"/>
                  <a:pt x="1453555" y="3021211"/>
                  <a:pt x="1458516" y="3021211"/>
                </a:cubicBezTo>
                <a:lnTo>
                  <a:pt x="1458516" y="3028653"/>
                </a:lnTo>
                <a:cubicBezTo>
                  <a:pt x="1448594" y="3033614"/>
                  <a:pt x="1441153" y="3033614"/>
                  <a:pt x="1436192" y="3028653"/>
                </a:cubicBezTo>
                <a:cubicBezTo>
                  <a:pt x="1411387" y="3008809"/>
                  <a:pt x="1391543" y="2998887"/>
                  <a:pt x="1376660" y="2998887"/>
                </a:cubicBezTo>
                <a:cubicBezTo>
                  <a:pt x="1366739" y="2998887"/>
                  <a:pt x="1354336" y="2988965"/>
                  <a:pt x="1339453" y="2969122"/>
                </a:cubicBezTo>
                <a:cubicBezTo>
                  <a:pt x="1334492" y="2964161"/>
                  <a:pt x="1323330" y="2960440"/>
                  <a:pt x="1305967" y="2957959"/>
                </a:cubicBezTo>
                <a:cubicBezTo>
                  <a:pt x="1288604" y="2955479"/>
                  <a:pt x="1277442" y="2954239"/>
                  <a:pt x="1272480" y="2954239"/>
                </a:cubicBezTo>
                <a:lnTo>
                  <a:pt x="1250157" y="2954239"/>
                </a:lnTo>
                <a:cubicBezTo>
                  <a:pt x="1250157" y="2949278"/>
                  <a:pt x="1248916" y="2945557"/>
                  <a:pt x="1246436" y="2943077"/>
                </a:cubicBezTo>
                <a:cubicBezTo>
                  <a:pt x="1243955" y="2940596"/>
                  <a:pt x="1240235" y="2939356"/>
                  <a:pt x="1235274" y="2939356"/>
                </a:cubicBezTo>
                <a:cubicBezTo>
                  <a:pt x="1225352" y="2939356"/>
                  <a:pt x="1216670" y="2938116"/>
                  <a:pt x="1209229" y="2935635"/>
                </a:cubicBezTo>
                <a:cubicBezTo>
                  <a:pt x="1201787" y="2933155"/>
                  <a:pt x="1190625" y="2930674"/>
                  <a:pt x="1175742" y="2928194"/>
                </a:cubicBezTo>
                <a:cubicBezTo>
                  <a:pt x="1160860" y="2925713"/>
                  <a:pt x="1150938" y="2921992"/>
                  <a:pt x="1145977" y="2917032"/>
                </a:cubicBezTo>
                <a:cubicBezTo>
                  <a:pt x="1141016" y="2917032"/>
                  <a:pt x="1137295" y="2917032"/>
                  <a:pt x="1134815" y="2917032"/>
                </a:cubicBezTo>
                <a:cubicBezTo>
                  <a:pt x="1132334" y="2917032"/>
                  <a:pt x="1131094" y="2917032"/>
                  <a:pt x="1131094" y="2917032"/>
                </a:cubicBezTo>
                <a:cubicBezTo>
                  <a:pt x="1126133" y="2917032"/>
                  <a:pt x="1118692" y="2915792"/>
                  <a:pt x="1108770" y="2913311"/>
                </a:cubicBezTo>
                <a:cubicBezTo>
                  <a:pt x="1098848" y="2910830"/>
                  <a:pt x="1093887" y="2908350"/>
                  <a:pt x="1093887" y="2905870"/>
                </a:cubicBezTo>
                <a:cubicBezTo>
                  <a:pt x="1093887" y="2903389"/>
                  <a:pt x="1088926" y="2899668"/>
                  <a:pt x="1079004" y="2894708"/>
                </a:cubicBezTo>
                <a:lnTo>
                  <a:pt x="1041797" y="2879825"/>
                </a:lnTo>
                <a:cubicBezTo>
                  <a:pt x="1041797" y="2874864"/>
                  <a:pt x="1035596" y="2873623"/>
                  <a:pt x="1023194" y="2876104"/>
                </a:cubicBezTo>
                <a:cubicBezTo>
                  <a:pt x="1010791" y="2878585"/>
                  <a:pt x="1002109" y="2877344"/>
                  <a:pt x="997149" y="2872383"/>
                </a:cubicBezTo>
                <a:cubicBezTo>
                  <a:pt x="992188" y="2867423"/>
                  <a:pt x="987227" y="2863702"/>
                  <a:pt x="982266" y="2861221"/>
                </a:cubicBezTo>
                <a:cubicBezTo>
                  <a:pt x="977305" y="2858741"/>
                  <a:pt x="974824" y="2855020"/>
                  <a:pt x="974824" y="2850059"/>
                </a:cubicBezTo>
                <a:lnTo>
                  <a:pt x="945059" y="2850059"/>
                </a:lnTo>
                <a:cubicBezTo>
                  <a:pt x="940098" y="2850059"/>
                  <a:pt x="937617" y="2852540"/>
                  <a:pt x="937617" y="2857500"/>
                </a:cubicBezTo>
                <a:cubicBezTo>
                  <a:pt x="937617" y="2862461"/>
                  <a:pt x="937617" y="2864942"/>
                  <a:pt x="937617" y="2864942"/>
                </a:cubicBezTo>
                <a:lnTo>
                  <a:pt x="945059" y="2879825"/>
                </a:lnTo>
                <a:cubicBezTo>
                  <a:pt x="940098" y="2879825"/>
                  <a:pt x="935137" y="2877344"/>
                  <a:pt x="930176" y="2872383"/>
                </a:cubicBezTo>
                <a:cubicBezTo>
                  <a:pt x="925215" y="2867423"/>
                  <a:pt x="922734" y="2862461"/>
                  <a:pt x="922734" y="2857500"/>
                </a:cubicBezTo>
                <a:cubicBezTo>
                  <a:pt x="922734" y="2852540"/>
                  <a:pt x="921494" y="2848819"/>
                  <a:pt x="919014" y="2846338"/>
                </a:cubicBezTo>
                <a:cubicBezTo>
                  <a:pt x="916533" y="2843858"/>
                  <a:pt x="915293" y="2842618"/>
                  <a:pt x="915293" y="2842618"/>
                </a:cubicBezTo>
                <a:lnTo>
                  <a:pt x="885527" y="2812852"/>
                </a:lnTo>
                <a:cubicBezTo>
                  <a:pt x="885527" y="2807891"/>
                  <a:pt x="892969" y="2805411"/>
                  <a:pt x="907852" y="2805411"/>
                </a:cubicBezTo>
                <a:lnTo>
                  <a:pt x="937617" y="2812852"/>
                </a:lnTo>
                <a:cubicBezTo>
                  <a:pt x="937617" y="2812852"/>
                  <a:pt x="938858" y="2814092"/>
                  <a:pt x="941338" y="2816573"/>
                </a:cubicBezTo>
                <a:cubicBezTo>
                  <a:pt x="943819" y="2819053"/>
                  <a:pt x="947539" y="2820293"/>
                  <a:pt x="952500" y="2820293"/>
                </a:cubicBezTo>
                <a:lnTo>
                  <a:pt x="959942" y="2827735"/>
                </a:lnTo>
                <a:cubicBezTo>
                  <a:pt x="959942" y="2827735"/>
                  <a:pt x="962422" y="2825254"/>
                  <a:pt x="967383" y="2820293"/>
                </a:cubicBezTo>
                <a:cubicBezTo>
                  <a:pt x="967383" y="2820293"/>
                  <a:pt x="968623" y="2820293"/>
                  <a:pt x="971104" y="2820293"/>
                </a:cubicBezTo>
                <a:cubicBezTo>
                  <a:pt x="973584" y="2820293"/>
                  <a:pt x="977305" y="2820293"/>
                  <a:pt x="982266" y="2820293"/>
                </a:cubicBezTo>
                <a:cubicBezTo>
                  <a:pt x="992188" y="2825254"/>
                  <a:pt x="999629" y="2831456"/>
                  <a:pt x="1004590" y="2838897"/>
                </a:cubicBezTo>
                <a:cubicBezTo>
                  <a:pt x="1009551" y="2846338"/>
                  <a:pt x="1016993" y="2850059"/>
                  <a:pt x="1026914" y="2850059"/>
                </a:cubicBezTo>
                <a:cubicBezTo>
                  <a:pt x="1036836" y="2850059"/>
                  <a:pt x="1045518" y="2852540"/>
                  <a:pt x="1052959" y="2857500"/>
                </a:cubicBezTo>
                <a:cubicBezTo>
                  <a:pt x="1060401" y="2862461"/>
                  <a:pt x="1066602" y="2864942"/>
                  <a:pt x="1071563" y="2864942"/>
                </a:cubicBezTo>
                <a:cubicBezTo>
                  <a:pt x="1076524" y="2864942"/>
                  <a:pt x="1079004" y="2864942"/>
                  <a:pt x="1079004" y="2864942"/>
                </a:cubicBezTo>
                <a:cubicBezTo>
                  <a:pt x="1079004" y="2869903"/>
                  <a:pt x="1080244" y="2872383"/>
                  <a:pt x="1082725" y="2872383"/>
                </a:cubicBezTo>
                <a:cubicBezTo>
                  <a:pt x="1085205" y="2872383"/>
                  <a:pt x="1086446" y="2872383"/>
                  <a:pt x="1086446" y="2872383"/>
                </a:cubicBezTo>
                <a:cubicBezTo>
                  <a:pt x="1091406" y="2872383"/>
                  <a:pt x="1093887" y="2871143"/>
                  <a:pt x="1093887" y="2868663"/>
                </a:cubicBezTo>
                <a:cubicBezTo>
                  <a:pt x="1093887" y="2866182"/>
                  <a:pt x="1096367" y="2862461"/>
                  <a:pt x="1101328" y="2857500"/>
                </a:cubicBezTo>
                <a:cubicBezTo>
                  <a:pt x="1106289" y="2852540"/>
                  <a:pt x="1110010" y="2852540"/>
                  <a:pt x="1112491" y="2857500"/>
                </a:cubicBezTo>
                <a:cubicBezTo>
                  <a:pt x="1114971" y="2862461"/>
                  <a:pt x="1121172" y="2862461"/>
                  <a:pt x="1131094" y="2857500"/>
                </a:cubicBezTo>
                <a:cubicBezTo>
                  <a:pt x="1160860" y="2852540"/>
                  <a:pt x="1180703" y="2857500"/>
                  <a:pt x="1190625" y="2872383"/>
                </a:cubicBezTo>
                <a:lnTo>
                  <a:pt x="1190625" y="2887266"/>
                </a:lnTo>
                <a:cubicBezTo>
                  <a:pt x="1185664" y="2887266"/>
                  <a:pt x="1183184" y="2886026"/>
                  <a:pt x="1183184" y="2883545"/>
                </a:cubicBezTo>
                <a:cubicBezTo>
                  <a:pt x="1183184" y="2881065"/>
                  <a:pt x="1181943" y="2878585"/>
                  <a:pt x="1179463" y="2876104"/>
                </a:cubicBezTo>
                <a:cubicBezTo>
                  <a:pt x="1176983" y="2873623"/>
                  <a:pt x="1173262" y="2872383"/>
                  <a:pt x="1168301" y="2872383"/>
                </a:cubicBezTo>
                <a:lnTo>
                  <a:pt x="1108770" y="2872383"/>
                </a:lnTo>
                <a:cubicBezTo>
                  <a:pt x="1108770" y="2872383"/>
                  <a:pt x="1112491" y="2876104"/>
                  <a:pt x="1119932" y="2883545"/>
                </a:cubicBezTo>
                <a:cubicBezTo>
                  <a:pt x="1127373" y="2890987"/>
                  <a:pt x="1138535" y="2897188"/>
                  <a:pt x="1153418" y="2902149"/>
                </a:cubicBezTo>
                <a:cubicBezTo>
                  <a:pt x="1163340" y="2902149"/>
                  <a:pt x="1170781" y="2904630"/>
                  <a:pt x="1175742" y="2909590"/>
                </a:cubicBezTo>
                <a:cubicBezTo>
                  <a:pt x="1180703" y="2914551"/>
                  <a:pt x="1184424" y="2917032"/>
                  <a:pt x="1186904" y="2917032"/>
                </a:cubicBezTo>
                <a:cubicBezTo>
                  <a:pt x="1189385" y="2917032"/>
                  <a:pt x="1191866" y="2918272"/>
                  <a:pt x="1194346" y="2920752"/>
                </a:cubicBezTo>
                <a:cubicBezTo>
                  <a:pt x="1196826" y="2923233"/>
                  <a:pt x="1200547" y="2924473"/>
                  <a:pt x="1205508" y="2924473"/>
                </a:cubicBezTo>
                <a:lnTo>
                  <a:pt x="1235274" y="2931915"/>
                </a:lnTo>
                <a:lnTo>
                  <a:pt x="1272480" y="2946797"/>
                </a:lnTo>
                <a:cubicBezTo>
                  <a:pt x="1287363" y="2946797"/>
                  <a:pt x="1294805" y="2946797"/>
                  <a:pt x="1294805" y="2946797"/>
                </a:cubicBezTo>
                <a:lnTo>
                  <a:pt x="1302246" y="2939356"/>
                </a:lnTo>
                <a:lnTo>
                  <a:pt x="1287363" y="2931915"/>
                </a:lnTo>
                <a:cubicBezTo>
                  <a:pt x="1272480" y="2921992"/>
                  <a:pt x="1260078" y="2912071"/>
                  <a:pt x="1250157" y="2902149"/>
                </a:cubicBezTo>
                <a:cubicBezTo>
                  <a:pt x="1235274" y="2892227"/>
                  <a:pt x="1226592" y="2888506"/>
                  <a:pt x="1224112" y="2890987"/>
                </a:cubicBezTo>
                <a:cubicBezTo>
                  <a:pt x="1221631" y="2893467"/>
                  <a:pt x="1217911" y="2893467"/>
                  <a:pt x="1212949" y="2890987"/>
                </a:cubicBezTo>
                <a:cubicBezTo>
                  <a:pt x="1207988" y="2888506"/>
                  <a:pt x="1205508" y="2887266"/>
                  <a:pt x="1205508" y="2887266"/>
                </a:cubicBezTo>
                <a:cubicBezTo>
                  <a:pt x="1205508" y="2872383"/>
                  <a:pt x="1211709" y="2869903"/>
                  <a:pt x="1224112" y="2879825"/>
                </a:cubicBezTo>
                <a:cubicBezTo>
                  <a:pt x="1236514" y="2889747"/>
                  <a:pt x="1242715" y="2889747"/>
                  <a:pt x="1242715" y="2879825"/>
                </a:cubicBezTo>
                <a:cubicBezTo>
                  <a:pt x="1242715" y="2874864"/>
                  <a:pt x="1245196" y="2871143"/>
                  <a:pt x="1250157" y="2868663"/>
                </a:cubicBezTo>
                <a:cubicBezTo>
                  <a:pt x="1255117" y="2866182"/>
                  <a:pt x="1263799" y="2866182"/>
                  <a:pt x="1276201" y="2868663"/>
                </a:cubicBezTo>
                <a:cubicBezTo>
                  <a:pt x="1288604" y="2871143"/>
                  <a:pt x="1299766" y="2874864"/>
                  <a:pt x="1309688" y="2879825"/>
                </a:cubicBezTo>
                <a:cubicBezTo>
                  <a:pt x="1324571" y="2889747"/>
                  <a:pt x="1332012" y="2889747"/>
                  <a:pt x="1332012" y="2879825"/>
                </a:cubicBezTo>
                <a:cubicBezTo>
                  <a:pt x="1332012" y="2869903"/>
                  <a:pt x="1324571" y="2864942"/>
                  <a:pt x="1309688" y="2864942"/>
                </a:cubicBezTo>
                <a:cubicBezTo>
                  <a:pt x="1304727" y="2864942"/>
                  <a:pt x="1302246" y="2863702"/>
                  <a:pt x="1302246" y="2861221"/>
                </a:cubicBezTo>
                <a:cubicBezTo>
                  <a:pt x="1302246" y="2858741"/>
                  <a:pt x="1296045" y="2856260"/>
                  <a:pt x="1283643" y="2853780"/>
                </a:cubicBezTo>
                <a:cubicBezTo>
                  <a:pt x="1271240" y="2851299"/>
                  <a:pt x="1263799" y="2847578"/>
                  <a:pt x="1261319" y="2842618"/>
                </a:cubicBezTo>
                <a:cubicBezTo>
                  <a:pt x="1258838" y="2837657"/>
                  <a:pt x="1255117" y="2837657"/>
                  <a:pt x="1250157" y="2842618"/>
                </a:cubicBezTo>
                <a:cubicBezTo>
                  <a:pt x="1245196" y="2847578"/>
                  <a:pt x="1240235" y="2847578"/>
                  <a:pt x="1235274" y="2842618"/>
                </a:cubicBezTo>
                <a:cubicBezTo>
                  <a:pt x="1230313" y="2837657"/>
                  <a:pt x="1207988" y="2825254"/>
                  <a:pt x="1168301" y="2805411"/>
                </a:cubicBezTo>
                <a:cubicBezTo>
                  <a:pt x="1148457" y="2795489"/>
                  <a:pt x="1133574" y="2786807"/>
                  <a:pt x="1123653" y="2779366"/>
                </a:cubicBezTo>
                <a:cubicBezTo>
                  <a:pt x="1113731" y="2771924"/>
                  <a:pt x="1108770" y="2768204"/>
                  <a:pt x="1108770" y="2768204"/>
                </a:cubicBezTo>
                <a:lnTo>
                  <a:pt x="1056680" y="2745879"/>
                </a:lnTo>
                <a:lnTo>
                  <a:pt x="1056680" y="2760762"/>
                </a:lnTo>
                <a:cubicBezTo>
                  <a:pt x="1061641" y="2765723"/>
                  <a:pt x="1066602" y="2768204"/>
                  <a:pt x="1071563" y="2768204"/>
                </a:cubicBezTo>
                <a:lnTo>
                  <a:pt x="1079004" y="2775645"/>
                </a:lnTo>
                <a:lnTo>
                  <a:pt x="1086446" y="2775645"/>
                </a:lnTo>
                <a:cubicBezTo>
                  <a:pt x="1086446" y="2780606"/>
                  <a:pt x="1083965" y="2783086"/>
                  <a:pt x="1079004" y="2783086"/>
                </a:cubicBezTo>
                <a:cubicBezTo>
                  <a:pt x="1074043" y="2783086"/>
                  <a:pt x="1069082" y="2783086"/>
                  <a:pt x="1064121" y="2783086"/>
                </a:cubicBezTo>
                <a:lnTo>
                  <a:pt x="1056680" y="2775645"/>
                </a:lnTo>
                <a:cubicBezTo>
                  <a:pt x="1056680" y="2770684"/>
                  <a:pt x="1054199" y="2765723"/>
                  <a:pt x="1049238" y="2760762"/>
                </a:cubicBezTo>
                <a:lnTo>
                  <a:pt x="1026914" y="2760762"/>
                </a:lnTo>
                <a:lnTo>
                  <a:pt x="1012031" y="2768204"/>
                </a:lnTo>
                <a:cubicBezTo>
                  <a:pt x="992188" y="2768204"/>
                  <a:pt x="982266" y="2760762"/>
                  <a:pt x="982266" y="2745879"/>
                </a:cubicBezTo>
                <a:lnTo>
                  <a:pt x="930176" y="2723555"/>
                </a:lnTo>
                <a:cubicBezTo>
                  <a:pt x="925215" y="2723555"/>
                  <a:pt x="921494" y="2723555"/>
                  <a:pt x="919014" y="2723555"/>
                </a:cubicBezTo>
                <a:cubicBezTo>
                  <a:pt x="916533" y="2723555"/>
                  <a:pt x="912813" y="2724795"/>
                  <a:pt x="907852" y="2727276"/>
                </a:cubicBezTo>
                <a:cubicBezTo>
                  <a:pt x="902891" y="2729757"/>
                  <a:pt x="900410" y="2732237"/>
                  <a:pt x="900410" y="2734717"/>
                </a:cubicBezTo>
                <a:cubicBezTo>
                  <a:pt x="900410" y="2737198"/>
                  <a:pt x="902891" y="2738438"/>
                  <a:pt x="907852" y="2738438"/>
                </a:cubicBezTo>
                <a:lnTo>
                  <a:pt x="922734" y="2745879"/>
                </a:lnTo>
                <a:cubicBezTo>
                  <a:pt x="927695" y="2745879"/>
                  <a:pt x="932656" y="2745879"/>
                  <a:pt x="937617" y="2745879"/>
                </a:cubicBezTo>
                <a:lnTo>
                  <a:pt x="967383" y="2760762"/>
                </a:lnTo>
                <a:cubicBezTo>
                  <a:pt x="962422" y="2765723"/>
                  <a:pt x="952500" y="2763243"/>
                  <a:pt x="937617" y="2753321"/>
                </a:cubicBezTo>
                <a:cubicBezTo>
                  <a:pt x="927695" y="2748360"/>
                  <a:pt x="917774" y="2745879"/>
                  <a:pt x="907852" y="2745879"/>
                </a:cubicBezTo>
                <a:cubicBezTo>
                  <a:pt x="897930" y="2745879"/>
                  <a:pt x="890488" y="2745879"/>
                  <a:pt x="885527" y="2745879"/>
                </a:cubicBezTo>
                <a:lnTo>
                  <a:pt x="870645" y="2745879"/>
                </a:lnTo>
                <a:cubicBezTo>
                  <a:pt x="870645" y="2745879"/>
                  <a:pt x="865684" y="2745879"/>
                  <a:pt x="855762" y="2745879"/>
                </a:cubicBezTo>
                <a:cubicBezTo>
                  <a:pt x="845840" y="2745879"/>
                  <a:pt x="837158" y="2744639"/>
                  <a:pt x="829717" y="2742159"/>
                </a:cubicBezTo>
                <a:cubicBezTo>
                  <a:pt x="822275" y="2739678"/>
                  <a:pt x="816074" y="2734717"/>
                  <a:pt x="811114" y="2727276"/>
                </a:cubicBezTo>
                <a:cubicBezTo>
                  <a:pt x="806153" y="2719834"/>
                  <a:pt x="803672" y="2713633"/>
                  <a:pt x="803672" y="2708672"/>
                </a:cubicBezTo>
                <a:cubicBezTo>
                  <a:pt x="803672" y="2698750"/>
                  <a:pt x="796230" y="2691309"/>
                  <a:pt x="781348" y="2686348"/>
                </a:cubicBezTo>
                <a:cubicBezTo>
                  <a:pt x="761504" y="2676426"/>
                  <a:pt x="755303" y="2668985"/>
                  <a:pt x="762744" y="2664024"/>
                </a:cubicBezTo>
                <a:cubicBezTo>
                  <a:pt x="770186" y="2659063"/>
                  <a:pt x="783828" y="2664024"/>
                  <a:pt x="803672" y="2678907"/>
                </a:cubicBezTo>
                <a:cubicBezTo>
                  <a:pt x="803672" y="2678907"/>
                  <a:pt x="804912" y="2678907"/>
                  <a:pt x="807393" y="2678907"/>
                </a:cubicBezTo>
                <a:cubicBezTo>
                  <a:pt x="809873" y="2678907"/>
                  <a:pt x="813594" y="2678907"/>
                  <a:pt x="818555" y="2678907"/>
                </a:cubicBezTo>
                <a:cubicBezTo>
                  <a:pt x="818555" y="2678907"/>
                  <a:pt x="819795" y="2680147"/>
                  <a:pt x="822275" y="2682627"/>
                </a:cubicBezTo>
                <a:cubicBezTo>
                  <a:pt x="824756" y="2685108"/>
                  <a:pt x="828477" y="2688829"/>
                  <a:pt x="833438" y="2693790"/>
                </a:cubicBezTo>
                <a:cubicBezTo>
                  <a:pt x="838399" y="2708672"/>
                  <a:pt x="843359" y="2717354"/>
                  <a:pt x="848320" y="2719834"/>
                </a:cubicBezTo>
                <a:cubicBezTo>
                  <a:pt x="853281" y="2722315"/>
                  <a:pt x="863203" y="2723555"/>
                  <a:pt x="878086" y="2723555"/>
                </a:cubicBezTo>
                <a:cubicBezTo>
                  <a:pt x="892969" y="2718594"/>
                  <a:pt x="902891" y="2711153"/>
                  <a:pt x="907852" y="2701231"/>
                </a:cubicBezTo>
                <a:cubicBezTo>
                  <a:pt x="902891" y="2701231"/>
                  <a:pt x="901651" y="2697510"/>
                  <a:pt x="904131" y="2690069"/>
                </a:cubicBezTo>
                <a:cubicBezTo>
                  <a:pt x="906611" y="2682627"/>
                  <a:pt x="909092" y="2677667"/>
                  <a:pt x="911572" y="2675186"/>
                </a:cubicBezTo>
                <a:cubicBezTo>
                  <a:pt x="914053" y="2672705"/>
                  <a:pt x="916533" y="2671465"/>
                  <a:pt x="919014" y="2671465"/>
                </a:cubicBezTo>
                <a:cubicBezTo>
                  <a:pt x="921494" y="2671465"/>
                  <a:pt x="922734" y="2673946"/>
                  <a:pt x="922734" y="2678907"/>
                </a:cubicBezTo>
                <a:cubicBezTo>
                  <a:pt x="917774" y="2683867"/>
                  <a:pt x="917774" y="2686348"/>
                  <a:pt x="922734" y="2686348"/>
                </a:cubicBezTo>
                <a:cubicBezTo>
                  <a:pt x="942578" y="2686348"/>
                  <a:pt x="952500" y="2691309"/>
                  <a:pt x="952500" y="2701231"/>
                </a:cubicBezTo>
                <a:cubicBezTo>
                  <a:pt x="952500" y="2706192"/>
                  <a:pt x="953740" y="2708672"/>
                  <a:pt x="956221" y="2708672"/>
                </a:cubicBezTo>
                <a:cubicBezTo>
                  <a:pt x="958701" y="2708672"/>
                  <a:pt x="966143" y="2711153"/>
                  <a:pt x="978545" y="2716114"/>
                </a:cubicBezTo>
                <a:cubicBezTo>
                  <a:pt x="990948" y="2721075"/>
                  <a:pt x="1003350" y="2723555"/>
                  <a:pt x="1015752" y="2723555"/>
                </a:cubicBezTo>
                <a:cubicBezTo>
                  <a:pt x="1028154" y="2723555"/>
                  <a:pt x="1036836" y="2724795"/>
                  <a:pt x="1041797" y="2727276"/>
                </a:cubicBezTo>
                <a:cubicBezTo>
                  <a:pt x="1046758" y="2729757"/>
                  <a:pt x="1051719" y="2730997"/>
                  <a:pt x="1056680" y="2730997"/>
                </a:cubicBezTo>
                <a:cubicBezTo>
                  <a:pt x="1061641" y="2730997"/>
                  <a:pt x="1071563" y="2734717"/>
                  <a:pt x="1086446" y="2742159"/>
                </a:cubicBezTo>
                <a:cubicBezTo>
                  <a:pt x="1101328" y="2749600"/>
                  <a:pt x="1121172" y="2760762"/>
                  <a:pt x="1145977" y="2775645"/>
                </a:cubicBezTo>
                <a:cubicBezTo>
                  <a:pt x="1160860" y="2780606"/>
                  <a:pt x="1173262" y="2783086"/>
                  <a:pt x="1183184" y="2783086"/>
                </a:cubicBezTo>
                <a:cubicBezTo>
                  <a:pt x="1193105" y="2783086"/>
                  <a:pt x="1198067" y="2785567"/>
                  <a:pt x="1198067" y="2790528"/>
                </a:cubicBezTo>
                <a:cubicBezTo>
                  <a:pt x="1207988" y="2805411"/>
                  <a:pt x="1230313" y="2812852"/>
                  <a:pt x="1265039" y="2812852"/>
                </a:cubicBezTo>
                <a:lnTo>
                  <a:pt x="1279922" y="2820293"/>
                </a:lnTo>
                <a:lnTo>
                  <a:pt x="1279922" y="2827735"/>
                </a:lnTo>
                <a:cubicBezTo>
                  <a:pt x="1274961" y="2827735"/>
                  <a:pt x="1272480" y="2830216"/>
                  <a:pt x="1272480" y="2835176"/>
                </a:cubicBezTo>
                <a:lnTo>
                  <a:pt x="1287363" y="2835176"/>
                </a:lnTo>
                <a:lnTo>
                  <a:pt x="1294805" y="2842618"/>
                </a:lnTo>
                <a:cubicBezTo>
                  <a:pt x="1299766" y="2847578"/>
                  <a:pt x="1304727" y="2850059"/>
                  <a:pt x="1309688" y="2850059"/>
                </a:cubicBezTo>
                <a:cubicBezTo>
                  <a:pt x="1314649" y="2850059"/>
                  <a:pt x="1319609" y="2852540"/>
                  <a:pt x="1324571" y="2857500"/>
                </a:cubicBezTo>
                <a:lnTo>
                  <a:pt x="1339453" y="2864942"/>
                </a:lnTo>
                <a:lnTo>
                  <a:pt x="1391543" y="2887266"/>
                </a:lnTo>
                <a:cubicBezTo>
                  <a:pt x="1396504" y="2892227"/>
                  <a:pt x="1397744" y="2894708"/>
                  <a:pt x="1395264" y="2894708"/>
                </a:cubicBezTo>
                <a:cubicBezTo>
                  <a:pt x="1392783" y="2894708"/>
                  <a:pt x="1389063" y="2892227"/>
                  <a:pt x="1384102" y="2887266"/>
                </a:cubicBezTo>
                <a:cubicBezTo>
                  <a:pt x="1379141" y="2882305"/>
                  <a:pt x="1372940" y="2881065"/>
                  <a:pt x="1365498" y="2883545"/>
                </a:cubicBezTo>
                <a:cubicBezTo>
                  <a:pt x="1358057" y="2886026"/>
                  <a:pt x="1354336" y="2889747"/>
                  <a:pt x="1354336" y="2894708"/>
                </a:cubicBezTo>
                <a:cubicBezTo>
                  <a:pt x="1354336" y="2899668"/>
                  <a:pt x="1359297" y="2902149"/>
                  <a:pt x="1369219" y="2902149"/>
                </a:cubicBezTo>
                <a:lnTo>
                  <a:pt x="1384102" y="2909590"/>
                </a:lnTo>
                <a:cubicBezTo>
                  <a:pt x="1389063" y="2909590"/>
                  <a:pt x="1394024" y="2909590"/>
                  <a:pt x="1398985" y="2909590"/>
                </a:cubicBezTo>
                <a:cubicBezTo>
                  <a:pt x="1403946" y="2909590"/>
                  <a:pt x="1407666" y="2909590"/>
                  <a:pt x="1410147" y="2909590"/>
                </a:cubicBezTo>
                <a:cubicBezTo>
                  <a:pt x="1412627" y="2909590"/>
                  <a:pt x="1413867" y="2907110"/>
                  <a:pt x="1413867" y="2902149"/>
                </a:cubicBezTo>
                <a:cubicBezTo>
                  <a:pt x="1408906" y="2897188"/>
                  <a:pt x="1408906" y="2894708"/>
                  <a:pt x="1413867" y="2894708"/>
                </a:cubicBezTo>
                <a:cubicBezTo>
                  <a:pt x="1418828" y="2894708"/>
                  <a:pt x="1423789" y="2895948"/>
                  <a:pt x="1428750" y="2898428"/>
                </a:cubicBezTo>
                <a:cubicBezTo>
                  <a:pt x="1433711" y="2900909"/>
                  <a:pt x="1441153" y="2902149"/>
                  <a:pt x="1451074" y="2902149"/>
                </a:cubicBezTo>
                <a:cubicBezTo>
                  <a:pt x="1465957" y="2902149"/>
                  <a:pt x="1480840" y="2904630"/>
                  <a:pt x="1495723" y="2909590"/>
                </a:cubicBezTo>
                <a:cubicBezTo>
                  <a:pt x="1520528" y="2919512"/>
                  <a:pt x="1535410" y="2923233"/>
                  <a:pt x="1540371" y="2920752"/>
                </a:cubicBezTo>
                <a:cubicBezTo>
                  <a:pt x="1545332" y="2918272"/>
                  <a:pt x="1546572" y="2914551"/>
                  <a:pt x="1544092" y="2909590"/>
                </a:cubicBezTo>
                <a:cubicBezTo>
                  <a:pt x="1541612" y="2904630"/>
                  <a:pt x="1542852" y="2899668"/>
                  <a:pt x="1547813" y="2894708"/>
                </a:cubicBezTo>
                <a:cubicBezTo>
                  <a:pt x="1547813" y="2894708"/>
                  <a:pt x="1545332" y="2893467"/>
                  <a:pt x="1540371" y="2890987"/>
                </a:cubicBezTo>
                <a:cubicBezTo>
                  <a:pt x="1535410" y="2888506"/>
                  <a:pt x="1530450" y="2887266"/>
                  <a:pt x="1525488" y="2887266"/>
                </a:cubicBezTo>
                <a:lnTo>
                  <a:pt x="1495723" y="2887266"/>
                </a:lnTo>
                <a:lnTo>
                  <a:pt x="1480840" y="2887266"/>
                </a:lnTo>
                <a:lnTo>
                  <a:pt x="1465957" y="2879825"/>
                </a:lnTo>
                <a:lnTo>
                  <a:pt x="1443633" y="2857500"/>
                </a:lnTo>
                <a:cubicBezTo>
                  <a:pt x="1423789" y="2852540"/>
                  <a:pt x="1413867" y="2852540"/>
                  <a:pt x="1413867" y="2857500"/>
                </a:cubicBezTo>
                <a:cubicBezTo>
                  <a:pt x="1413867" y="2862461"/>
                  <a:pt x="1411387" y="2864942"/>
                  <a:pt x="1406426" y="2864942"/>
                </a:cubicBezTo>
                <a:lnTo>
                  <a:pt x="1391543" y="2857500"/>
                </a:lnTo>
                <a:cubicBezTo>
                  <a:pt x="1386582" y="2857500"/>
                  <a:pt x="1381621" y="2855020"/>
                  <a:pt x="1376660" y="2850059"/>
                </a:cubicBezTo>
                <a:cubicBezTo>
                  <a:pt x="1366739" y="2850059"/>
                  <a:pt x="1360537" y="2848819"/>
                  <a:pt x="1358057" y="2846338"/>
                </a:cubicBezTo>
                <a:cubicBezTo>
                  <a:pt x="1355577" y="2843858"/>
                  <a:pt x="1346895" y="2842618"/>
                  <a:pt x="1332012" y="2842618"/>
                </a:cubicBezTo>
                <a:cubicBezTo>
                  <a:pt x="1307207" y="2842618"/>
                  <a:pt x="1297285" y="2837657"/>
                  <a:pt x="1302246" y="2827735"/>
                </a:cubicBezTo>
                <a:cubicBezTo>
                  <a:pt x="1302246" y="2827735"/>
                  <a:pt x="1305967" y="2826495"/>
                  <a:pt x="1313408" y="2824014"/>
                </a:cubicBezTo>
                <a:cubicBezTo>
                  <a:pt x="1320850" y="2821533"/>
                  <a:pt x="1327051" y="2819053"/>
                  <a:pt x="1332012" y="2816573"/>
                </a:cubicBezTo>
                <a:cubicBezTo>
                  <a:pt x="1336973" y="2814092"/>
                  <a:pt x="1340693" y="2814092"/>
                  <a:pt x="1343174" y="2816573"/>
                </a:cubicBezTo>
                <a:cubicBezTo>
                  <a:pt x="1345654" y="2819053"/>
                  <a:pt x="1349375" y="2817813"/>
                  <a:pt x="1354336" y="2812852"/>
                </a:cubicBezTo>
                <a:cubicBezTo>
                  <a:pt x="1364258" y="2797969"/>
                  <a:pt x="1374180" y="2797969"/>
                  <a:pt x="1384102" y="2812852"/>
                </a:cubicBezTo>
                <a:lnTo>
                  <a:pt x="1398985" y="2805411"/>
                </a:lnTo>
                <a:cubicBezTo>
                  <a:pt x="1398985" y="2800450"/>
                  <a:pt x="1394024" y="2797969"/>
                  <a:pt x="1384102" y="2797969"/>
                </a:cubicBezTo>
                <a:cubicBezTo>
                  <a:pt x="1349375" y="2793008"/>
                  <a:pt x="1332012" y="2785567"/>
                  <a:pt x="1332012" y="2775645"/>
                </a:cubicBezTo>
                <a:lnTo>
                  <a:pt x="1302246" y="2760762"/>
                </a:lnTo>
                <a:cubicBezTo>
                  <a:pt x="1297285" y="2765723"/>
                  <a:pt x="1297285" y="2768204"/>
                  <a:pt x="1302246" y="2768204"/>
                </a:cubicBezTo>
                <a:cubicBezTo>
                  <a:pt x="1307207" y="2768204"/>
                  <a:pt x="1309688" y="2773164"/>
                  <a:pt x="1309688" y="2783086"/>
                </a:cubicBezTo>
                <a:cubicBezTo>
                  <a:pt x="1304727" y="2783086"/>
                  <a:pt x="1304727" y="2785567"/>
                  <a:pt x="1309688" y="2790528"/>
                </a:cubicBezTo>
                <a:lnTo>
                  <a:pt x="1309688" y="2797969"/>
                </a:lnTo>
                <a:lnTo>
                  <a:pt x="1287363" y="2797969"/>
                </a:lnTo>
                <a:cubicBezTo>
                  <a:pt x="1277442" y="2797969"/>
                  <a:pt x="1271240" y="2797969"/>
                  <a:pt x="1268760" y="2797969"/>
                </a:cubicBezTo>
                <a:cubicBezTo>
                  <a:pt x="1266280" y="2797969"/>
                  <a:pt x="1262559" y="2795489"/>
                  <a:pt x="1257598" y="2790528"/>
                </a:cubicBezTo>
                <a:cubicBezTo>
                  <a:pt x="1252637" y="2780606"/>
                  <a:pt x="1242715" y="2778126"/>
                  <a:pt x="1227832" y="2783086"/>
                </a:cubicBezTo>
                <a:cubicBezTo>
                  <a:pt x="1212949" y="2783086"/>
                  <a:pt x="1198067" y="2778126"/>
                  <a:pt x="1183184" y="2768204"/>
                </a:cubicBezTo>
                <a:cubicBezTo>
                  <a:pt x="1178223" y="2758282"/>
                  <a:pt x="1173262" y="2753321"/>
                  <a:pt x="1168301" y="2753321"/>
                </a:cubicBezTo>
                <a:cubicBezTo>
                  <a:pt x="1163340" y="2753321"/>
                  <a:pt x="1158379" y="2750840"/>
                  <a:pt x="1153418" y="2745879"/>
                </a:cubicBezTo>
                <a:cubicBezTo>
                  <a:pt x="1148457" y="2740919"/>
                  <a:pt x="1145977" y="2737198"/>
                  <a:pt x="1145977" y="2734717"/>
                </a:cubicBezTo>
                <a:cubicBezTo>
                  <a:pt x="1145977" y="2732237"/>
                  <a:pt x="1143496" y="2730997"/>
                  <a:pt x="1138535" y="2730997"/>
                </a:cubicBezTo>
                <a:lnTo>
                  <a:pt x="1108770" y="2716114"/>
                </a:lnTo>
                <a:cubicBezTo>
                  <a:pt x="1108770" y="2711153"/>
                  <a:pt x="1101328" y="2708672"/>
                  <a:pt x="1086446" y="2708672"/>
                </a:cubicBezTo>
                <a:lnTo>
                  <a:pt x="1049238" y="2693790"/>
                </a:lnTo>
                <a:cubicBezTo>
                  <a:pt x="1044278" y="2688829"/>
                  <a:pt x="1036836" y="2685108"/>
                  <a:pt x="1026914" y="2682627"/>
                </a:cubicBezTo>
                <a:cubicBezTo>
                  <a:pt x="1016993" y="2680147"/>
                  <a:pt x="1012031" y="2678907"/>
                  <a:pt x="1012031" y="2678907"/>
                </a:cubicBezTo>
                <a:cubicBezTo>
                  <a:pt x="1007070" y="2683867"/>
                  <a:pt x="1004590" y="2686348"/>
                  <a:pt x="1004590" y="2686348"/>
                </a:cubicBezTo>
                <a:cubicBezTo>
                  <a:pt x="1004590" y="2686348"/>
                  <a:pt x="1002109" y="2683867"/>
                  <a:pt x="997149" y="2678907"/>
                </a:cubicBezTo>
                <a:lnTo>
                  <a:pt x="982266" y="2671465"/>
                </a:lnTo>
                <a:cubicBezTo>
                  <a:pt x="972344" y="2671465"/>
                  <a:pt x="967383" y="2671465"/>
                  <a:pt x="967383" y="2671465"/>
                </a:cubicBezTo>
                <a:cubicBezTo>
                  <a:pt x="967383" y="2671465"/>
                  <a:pt x="966143" y="2670225"/>
                  <a:pt x="963662" y="2667745"/>
                </a:cubicBezTo>
                <a:cubicBezTo>
                  <a:pt x="961182" y="2665264"/>
                  <a:pt x="959942" y="2664024"/>
                  <a:pt x="959942" y="2664024"/>
                </a:cubicBezTo>
                <a:lnTo>
                  <a:pt x="945059" y="2656583"/>
                </a:lnTo>
                <a:cubicBezTo>
                  <a:pt x="920254" y="2641700"/>
                  <a:pt x="892969" y="2631778"/>
                  <a:pt x="863203" y="2626817"/>
                </a:cubicBezTo>
                <a:cubicBezTo>
                  <a:pt x="858242" y="2626817"/>
                  <a:pt x="853281" y="2626817"/>
                  <a:pt x="848320" y="2626817"/>
                </a:cubicBezTo>
                <a:cubicBezTo>
                  <a:pt x="843359" y="2626817"/>
                  <a:pt x="838399" y="2626817"/>
                  <a:pt x="833438" y="2626817"/>
                </a:cubicBezTo>
                <a:cubicBezTo>
                  <a:pt x="828477" y="2631778"/>
                  <a:pt x="823516" y="2633018"/>
                  <a:pt x="818555" y="2630538"/>
                </a:cubicBezTo>
                <a:cubicBezTo>
                  <a:pt x="813594" y="2628057"/>
                  <a:pt x="811114" y="2621856"/>
                  <a:pt x="811114" y="2611934"/>
                </a:cubicBezTo>
                <a:lnTo>
                  <a:pt x="811114" y="2597051"/>
                </a:lnTo>
                <a:cubicBezTo>
                  <a:pt x="811114" y="2597051"/>
                  <a:pt x="813594" y="2597051"/>
                  <a:pt x="818555" y="2597051"/>
                </a:cubicBezTo>
                <a:cubicBezTo>
                  <a:pt x="823516" y="2597051"/>
                  <a:pt x="828477" y="2599532"/>
                  <a:pt x="833438" y="2604493"/>
                </a:cubicBezTo>
                <a:cubicBezTo>
                  <a:pt x="868164" y="2619375"/>
                  <a:pt x="888008" y="2624336"/>
                  <a:pt x="892969" y="2619375"/>
                </a:cubicBezTo>
                <a:cubicBezTo>
                  <a:pt x="892969" y="2619375"/>
                  <a:pt x="890488" y="2616895"/>
                  <a:pt x="885527" y="2611934"/>
                </a:cubicBezTo>
                <a:cubicBezTo>
                  <a:pt x="880567" y="2606973"/>
                  <a:pt x="875606" y="2604493"/>
                  <a:pt x="870645" y="2604493"/>
                </a:cubicBezTo>
                <a:cubicBezTo>
                  <a:pt x="870645" y="2604493"/>
                  <a:pt x="869404" y="2603253"/>
                  <a:pt x="866924" y="2600772"/>
                </a:cubicBezTo>
                <a:cubicBezTo>
                  <a:pt x="864444" y="2598291"/>
                  <a:pt x="863203" y="2597051"/>
                  <a:pt x="863203" y="2597051"/>
                </a:cubicBezTo>
                <a:cubicBezTo>
                  <a:pt x="863203" y="2597051"/>
                  <a:pt x="860723" y="2597051"/>
                  <a:pt x="855762" y="2597051"/>
                </a:cubicBezTo>
                <a:cubicBezTo>
                  <a:pt x="850801" y="2597051"/>
                  <a:pt x="845840" y="2597051"/>
                  <a:pt x="840879" y="2597051"/>
                </a:cubicBezTo>
                <a:cubicBezTo>
                  <a:pt x="801191" y="2592091"/>
                  <a:pt x="781348" y="2577208"/>
                  <a:pt x="781348" y="2552403"/>
                </a:cubicBezTo>
                <a:lnTo>
                  <a:pt x="773906" y="2537520"/>
                </a:lnTo>
                <a:lnTo>
                  <a:pt x="729258" y="2530079"/>
                </a:lnTo>
                <a:cubicBezTo>
                  <a:pt x="724297" y="2530079"/>
                  <a:pt x="719336" y="2528839"/>
                  <a:pt x="714375" y="2526358"/>
                </a:cubicBezTo>
                <a:cubicBezTo>
                  <a:pt x="709414" y="2523877"/>
                  <a:pt x="706934" y="2522637"/>
                  <a:pt x="706934" y="2522637"/>
                </a:cubicBezTo>
                <a:cubicBezTo>
                  <a:pt x="687090" y="2522637"/>
                  <a:pt x="664766" y="2510235"/>
                  <a:pt x="639961" y="2485430"/>
                </a:cubicBezTo>
                <a:cubicBezTo>
                  <a:pt x="635000" y="2480469"/>
                  <a:pt x="631279" y="2476749"/>
                  <a:pt x="628799" y="2474268"/>
                </a:cubicBezTo>
                <a:cubicBezTo>
                  <a:pt x="626318" y="2471787"/>
                  <a:pt x="627559" y="2468067"/>
                  <a:pt x="632520" y="2463106"/>
                </a:cubicBezTo>
                <a:cubicBezTo>
                  <a:pt x="637480" y="2458145"/>
                  <a:pt x="639961" y="2454424"/>
                  <a:pt x="639961" y="2451944"/>
                </a:cubicBezTo>
                <a:cubicBezTo>
                  <a:pt x="639961" y="2449463"/>
                  <a:pt x="637480" y="2448223"/>
                  <a:pt x="632520" y="2448223"/>
                </a:cubicBezTo>
                <a:cubicBezTo>
                  <a:pt x="627559" y="2443262"/>
                  <a:pt x="621358" y="2439542"/>
                  <a:pt x="613916" y="2437061"/>
                </a:cubicBezTo>
                <a:cubicBezTo>
                  <a:pt x="606475" y="2434581"/>
                  <a:pt x="600274" y="2428380"/>
                  <a:pt x="595313" y="2418458"/>
                </a:cubicBezTo>
                <a:cubicBezTo>
                  <a:pt x="590352" y="2413497"/>
                  <a:pt x="585391" y="2409776"/>
                  <a:pt x="580430" y="2407295"/>
                </a:cubicBezTo>
                <a:cubicBezTo>
                  <a:pt x="575469" y="2404815"/>
                  <a:pt x="570508" y="2403575"/>
                  <a:pt x="565547" y="2403575"/>
                </a:cubicBezTo>
                <a:cubicBezTo>
                  <a:pt x="560586" y="2403575"/>
                  <a:pt x="558106" y="2401095"/>
                  <a:pt x="558106" y="2396133"/>
                </a:cubicBezTo>
                <a:cubicBezTo>
                  <a:pt x="558106" y="2391173"/>
                  <a:pt x="555625" y="2388692"/>
                  <a:pt x="550664" y="2388692"/>
                </a:cubicBezTo>
                <a:cubicBezTo>
                  <a:pt x="550664" y="2388692"/>
                  <a:pt x="549424" y="2388692"/>
                  <a:pt x="546944" y="2388692"/>
                </a:cubicBezTo>
                <a:cubicBezTo>
                  <a:pt x="544463" y="2388692"/>
                  <a:pt x="543223" y="2386212"/>
                  <a:pt x="543223" y="2381250"/>
                </a:cubicBezTo>
                <a:cubicBezTo>
                  <a:pt x="543223" y="2381250"/>
                  <a:pt x="545703" y="2378770"/>
                  <a:pt x="550664" y="2373809"/>
                </a:cubicBezTo>
                <a:cubicBezTo>
                  <a:pt x="555625" y="2368848"/>
                  <a:pt x="559346" y="2367608"/>
                  <a:pt x="561826" y="2370088"/>
                </a:cubicBezTo>
                <a:cubicBezTo>
                  <a:pt x="564307" y="2372569"/>
                  <a:pt x="568028" y="2373809"/>
                  <a:pt x="572988" y="2373809"/>
                </a:cubicBezTo>
                <a:cubicBezTo>
                  <a:pt x="572988" y="2373809"/>
                  <a:pt x="574229" y="2375050"/>
                  <a:pt x="576709" y="2377530"/>
                </a:cubicBezTo>
                <a:cubicBezTo>
                  <a:pt x="579190" y="2380010"/>
                  <a:pt x="580430" y="2383731"/>
                  <a:pt x="580430" y="2388692"/>
                </a:cubicBezTo>
                <a:lnTo>
                  <a:pt x="602754" y="2411016"/>
                </a:lnTo>
                <a:cubicBezTo>
                  <a:pt x="612676" y="2415977"/>
                  <a:pt x="620117" y="2419698"/>
                  <a:pt x="625078" y="2422178"/>
                </a:cubicBezTo>
                <a:cubicBezTo>
                  <a:pt x="630039" y="2424659"/>
                  <a:pt x="632520" y="2425899"/>
                  <a:pt x="632520" y="2425899"/>
                </a:cubicBezTo>
                <a:cubicBezTo>
                  <a:pt x="637480" y="2425899"/>
                  <a:pt x="643682" y="2429620"/>
                  <a:pt x="651123" y="2437061"/>
                </a:cubicBezTo>
                <a:cubicBezTo>
                  <a:pt x="658565" y="2444502"/>
                  <a:pt x="664766" y="2448223"/>
                  <a:pt x="669727" y="2448223"/>
                </a:cubicBezTo>
                <a:cubicBezTo>
                  <a:pt x="674688" y="2448223"/>
                  <a:pt x="678408" y="2450704"/>
                  <a:pt x="680889" y="2455665"/>
                </a:cubicBezTo>
                <a:cubicBezTo>
                  <a:pt x="683369" y="2460625"/>
                  <a:pt x="690811" y="2465587"/>
                  <a:pt x="703213" y="2470547"/>
                </a:cubicBezTo>
                <a:cubicBezTo>
                  <a:pt x="715615" y="2475508"/>
                  <a:pt x="723057" y="2477989"/>
                  <a:pt x="725537" y="2477989"/>
                </a:cubicBezTo>
                <a:cubicBezTo>
                  <a:pt x="728018" y="2477989"/>
                  <a:pt x="729258" y="2475508"/>
                  <a:pt x="729258" y="2470547"/>
                </a:cubicBezTo>
                <a:cubicBezTo>
                  <a:pt x="724297" y="2470547"/>
                  <a:pt x="721816" y="2469307"/>
                  <a:pt x="721816" y="2466827"/>
                </a:cubicBezTo>
                <a:cubicBezTo>
                  <a:pt x="721816" y="2464346"/>
                  <a:pt x="724297" y="2460625"/>
                  <a:pt x="729258" y="2455665"/>
                </a:cubicBezTo>
                <a:cubicBezTo>
                  <a:pt x="729258" y="2455665"/>
                  <a:pt x="730498" y="2455665"/>
                  <a:pt x="732979" y="2455665"/>
                </a:cubicBezTo>
                <a:cubicBezTo>
                  <a:pt x="735459" y="2455665"/>
                  <a:pt x="736699" y="2453184"/>
                  <a:pt x="736699" y="2448223"/>
                </a:cubicBezTo>
                <a:cubicBezTo>
                  <a:pt x="746621" y="2448223"/>
                  <a:pt x="759024" y="2450704"/>
                  <a:pt x="773906" y="2455665"/>
                </a:cubicBezTo>
                <a:cubicBezTo>
                  <a:pt x="788789" y="2475508"/>
                  <a:pt x="801191" y="2482950"/>
                  <a:pt x="811114" y="2477989"/>
                </a:cubicBezTo>
                <a:cubicBezTo>
                  <a:pt x="816074" y="2473028"/>
                  <a:pt x="823516" y="2470547"/>
                  <a:pt x="833438" y="2470547"/>
                </a:cubicBezTo>
                <a:cubicBezTo>
                  <a:pt x="833438" y="2470547"/>
                  <a:pt x="835918" y="2470547"/>
                  <a:pt x="840879" y="2470547"/>
                </a:cubicBezTo>
                <a:cubicBezTo>
                  <a:pt x="845840" y="2465587"/>
                  <a:pt x="843359" y="2460625"/>
                  <a:pt x="833438" y="2455665"/>
                </a:cubicBezTo>
                <a:lnTo>
                  <a:pt x="811114" y="2448223"/>
                </a:lnTo>
                <a:cubicBezTo>
                  <a:pt x="806153" y="2428380"/>
                  <a:pt x="796230" y="2418458"/>
                  <a:pt x="781348" y="2418458"/>
                </a:cubicBezTo>
                <a:cubicBezTo>
                  <a:pt x="781348" y="2418458"/>
                  <a:pt x="776387" y="2413497"/>
                  <a:pt x="766465" y="2403575"/>
                </a:cubicBezTo>
                <a:cubicBezTo>
                  <a:pt x="766465" y="2403575"/>
                  <a:pt x="765225" y="2402335"/>
                  <a:pt x="762744" y="2399854"/>
                </a:cubicBezTo>
                <a:cubicBezTo>
                  <a:pt x="760264" y="2397374"/>
                  <a:pt x="761504" y="2396133"/>
                  <a:pt x="766465" y="2396133"/>
                </a:cubicBezTo>
                <a:cubicBezTo>
                  <a:pt x="771426" y="2391173"/>
                  <a:pt x="771426" y="2386212"/>
                  <a:pt x="766465" y="2381250"/>
                </a:cubicBezTo>
                <a:cubicBezTo>
                  <a:pt x="761504" y="2376290"/>
                  <a:pt x="759024" y="2373809"/>
                  <a:pt x="759024" y="2373809"/>
                </a:cubicBezTo>
                <a:lnTo>
                  <a:pt x="766465" y="2373809"/>
                </a:lnTo>
                <a:cubicBezTo>
                  <a:pt x="766465" y="2378770"/>
                  <a:pt x="768945" y="2380010"/>
                  <a:pt x="773906" y="2377530"/>
                </a:cubicBezTo>
                <a:cubicBezTo>
                  <a:pt x="778867" y="2375050"/>
                  <a:pt x="776387" y="2366368"/>
                  <a:pt x="766465" y="2351485"/>
                </a:cubicBezTo>
                <a:cubicBezTo>
                  <a:pt x="761504" y="2351485"/>
                  <a:pt x="757783" y="2349005"/>
                  <a:pt x="755303" y="2344043"/>
                </a:cubicBezTo>
                <a:cubicBezTo>
                  <a:pt x="752823" y="2339083"/>
                  <a:pt x="751582" y="2336602"/>
                  <a:pt x="751582" y="2336602"/>
                </a:cubicBezTo>
                <a:cubicBezTo>
                  <a:pt x="751582" y="2331641"/>
                  <a:pt x="749102" y="2330401"/>
                  <a:pt x="744141" y="2332881"/>
                </a:cubicBezTo>
                <a:cubicBezTo>
                  <a:pt x="739180" y="2335362"/>
                  <a:pt x="735459" y="2334122"/>
                  <a:pt x="732979" y="2329161"/>
                </a:cubicBezTo>
                <a:cubicBezTo>
                  <a:pt x="730498" y="2324200"/>
                  <a:pt x="726777" y="2319239"/>
                  <a:pt x="721816" y="2314278"/>
                </a:cubicBezTo>
                <a:cubicBezTo>
                  <a:pt x="721816" y="2314278"/>
                  <a:pt x="724297" y="2314278"/>
                  <a:pt x="729258" y="2314278"/>
                </a:cubicBezTo>
                <a:cubicBezTo>
                  <a:pt x="734219" y="2309317"/>
                  <a:pt x="731739" y="2299395"/>
                  <a:pt x="721816" y="2284512"/>
                </a:cubicBezTo>
                <a:cubicBezTo>
                  <a:pt x="711895" y="2269629"/>
                  <a:pt x="701973" y="2267149"/>
                  <a:pt x="692051" y="2277071"/>
                </a:cubicBezTo>
                <a:cubicBezTo>
                  <a:pt x="692051" y="2277071"/>
                  <a:pt x="687090" y="2274591"/>
                  <a:pt x="677168" y="2269629"/>
                </a:cubicBezTo>
                <a:lnTo>
                  <a:pt x="677168" y="2262188"/>
                </a:lnTo>
                <a:cubicBezTo>
                  <a:pt x="677168" y="2262188"/>
                  <a:pt x="678408" y="2260948"/>
                  <a:pt x="680889" y="2258467"/>
                </a:cubicBezTo>
                <a:cubicBezTo>
                  <a:pt x="683369" y="2255987"/>
                  <a:pt x="682129" y="2252266"/>
                  <a:pt x="677168" y="2247305"/>
                </a:cubicBezTo>
                <a:cubicBezTo>
                  <a:pt x="677168" y="2242344"/>
                  <a:pt x="675928" y="2237384"/>
                  <a:pt x="673447" y="2232422"/>
                </a:cubicBezTo>
                <a:cubicBezTo>
                  <a:pt x="670967" y="2227462"/>
                  <a:pt x="664766" y="2220020"/>
                  <a:pt x="654844" y="2210098"/>
                </a:cubicBezTo>
                <a:cubicBezTo>
                  <a:pt x="635000" y="2200177"/>
                  <a:pt x="628799" y="2192735"/>
                  <a:pt x="636240" y="2187774"/>
                </a:cubicBezTo>
                <a:cubicBezTo>
                  <a:pt x="643682" y="2182813"/>
                  <a:pt x="654844" y="2187774"/>
                  <a:pt x="669727" y="2202657"/>
                </a:cubicBezTo>
                <a:cubicBezTo>
                  <a:pt x="674688" y="2207618"/>
                  <a:pt x="679649" y="2208858"/>
                  <a:pt x="684610" y="2206377"/>
                </a:cubicBezTo>
                <a:cubicBezTo>
                  <a:pt x="689570" y="2203897"/>
                  <a:pt x="694532" y="2207618"/>
                  <a:pt x="699492" y="2217540"/>
                </a:cubicBezTo>
                <a:cubicBezTo>
                  <a:pt x="704453" y="2227462"/>
                  <a:pt x="709414" y="2229942"/>
                  <a:pt x="714375" y="2224981"/>
                </a:cubicBezTo>
                <a:cubicBezTo>
                  <a:pt x="724297" y="2210098"/>
                  <a:pt x="719336" y="2202657"/>
                  <a:pt x="699492" y="2202657"/>
                </a:cubicBezTo>
                <a:lnTo>
                  <a:pt x="692051" y="2187774"/>
                </a:lnTo>
                <a:cubicBezTo>
                  <a:pt x="692051" y="2182813"/>
                  <a:pt x="695772" y="2182813"/>
                  <a:pt x="703213" y="2187774"/>
                </a:cubicBezTo>
                <a:cubicBezTo>
                  <a:pt x="710654" y="2192735"/>
                  <a:pt x="714375" y="2187774"/>
                  <a:pt x="714375" y="2172891"/>
                </a:cubicBezTo>
                <a:lnTo>
                  <a:pt x="706934" y="2165450"/>
                </a:lnTo>
                <a:cubicBezTo>
                  <a:pt x="687090" y="2170411"/>
                  <a:pt x="677168" y="2162970"/>
                  <a:pt x="677168" y="2143125"/>
                </a:cubicBezTo>
                <a:cubicBezTo>
                  <a:pt x="677168" y="2138164"/>
                  <a:pt x="677168" y="2134444"/>
                  <a:pt x="677168" y="2131963"/>
                </a:cubicBezTo>
                <a:cubicBezTo>
                  <a:pt x="677168" y="2129483"/>
                  <a:pt x="677168" y="2128243"/>
                  <a:pt x="677168" y="2128243"/>
                </a:cubicBezTo>
                <a:cubicBezTo>
                  <a:pt x="672207" y="2123282"/>
                  <a:pt x="672207" y="2120801"/>
                  <a:pt x="677168" y="2120801"/>
                </a:cubicBezTo>
                <a:lnTo>
                  <a:pt x="677168" y="2113360"/>
                </a:lnTo>
                <a:cubicBezTo>
                  <a:pt x="672207" y="2108399"/>
                  <a:pt x="666006" y="2102198"/>
                  <a:pt x="658565" y="2094756"/>
                </a:cubicBezTo>
                <a:cubicBezTo>
                  <a:pt x="651123" y="2087315"/>
                  <a:pt x="639961" y="2083594"/>
                  <a:pt x="625078" y="2083594"/>
                </a:cubicBezTo>
                <a:lnTo>
                  <a:pt x="602754" y="2083594"/>
                </a:lnTo>
                <a:cubicBezTo>
                  <a:pt x="597793" y="2078633"/>
                  <a:pt x="592832" y="2076153"/>
                  <a:pt x="587871" y="2076153"/>
                </a:cubicBezTo>
                <a:lnTo>
                  <a:pt x="550664" y="2061270"/>
                </a:lnTo>
                <a:cubicBezTo>
                  <a:pt x="545703" y="2061270"/>
                  <a:pt x="540742" y="2058790"/>
                  <a:pt x="535781" y="2053829"/>
                </a:cubicBezTo>
                <a:cubicBezTo>
                  <a:pt x="510977" y="2053829"/>
                  <a:pt x="498574" y="2050108"/>
                  <a:pt x="498574" y="2042666"/>
                </a:cubicBezTo>
                <a:cubicBezTo>
                  <a:pt x="498574" y="2035225"/>
                  <a:pt x="492373" y="2032745"/>
                  <a:pt x="479971" y="2035225"/>
                </a:cubicBezTo>
                <a:cubicBezTo>
                  <a:pt x="467569" y="2037705"/>
                  <a:pt x="458887" y="2036465"/>
                  <a:pt x="453926" y="2031504"/>
                </a:cubicBezTo>
                <a:lnTo>
                  <a:pt x="439043" y="2016622"/>
                </a:lnTo>
                <a:cubicBezTo>
                  <a:pt x="439043" y="2016622"/>
                  <a:pt x="437803" y="2015381"/>
                  <a:pt x="435323" y="2012901"/>
                </a:cubicBezTo>
                <a:cubicBezTo>
                  <a:pt x="432842" y="2010420"/>
                  <a:pt x="431602" y="2009180"/>
                  <a:pt x="431602" y="2009180"/>
                </a:cubicBezTo>
                <a:lnTo>
                  <a:pt x="394395" y="2009180"/>
                </a:lnTo>
                <a:lnTo>
                  <a:pt x="394395" y="2024063"/>
                </a:lnTo>
                <a:lnTo>
                  <a:pt x="401836" y="2038946"/>
                </a:lnTo>
                <a:cubicBezTo>
                  <a:pt x="396875" y="2038946"/>
                  <a:pt x="391914" y="2036465"/>
                  <a:pt x="386953" y="2031504"/>
                </a:cubicBezTo>
                <a:cubicBezTo>
                  <a:pt x="381992" y="2026543"/>
                  <a:pt x="379512" y="2021583"/>
                  <a:pt x="379512" y="2016622"/>
                </a:cubicBezTo>
                <a:cubicBezTo>
                  <a:pt x="379512" y="2011661"/>
                  <a:pt x="377031" y="2006700"/>
                  <a:pt x="372070" y="2001739"/>
                </a:cubicBezTo>
                <a:lnTo>
                  <a:pt x="334864" y="1971973"/>
                </a:lnTo>
                <a:cubicBezTo>
                  <a:pt x="339824" y="1971973"/>
                  <a:pt x="349746" y="1969493"/>
                  <a:pt x="364629" y="1964532"/>
                </a:cubicBezTo>
                <a:cubicBezTo>
                  <a:pt x="369590" y="1964532"/>
                  <a:pt x="374551" y="1964532"/>
                  <a:pt x="379512" y="1964532"/>
                </a:cubicBezTo>
                <a:cubicBezTo>
                  <a:pt x="384473" y="1964532"/>
                  <a:pt x="389434" y="1967012"/>
                  <a:pt x="394395" y="1971973"/>
                </a:cubicBezTo>
                <a:cubicBezTo>
                  <a:pt x="394395" y="1971973"/>
                  <a:pt x="395635" y="1973213"/>
                  <a:pt x="398115" y="1975694"/>
                </a:cubicBezTo>
                <a:cubicBezTo>
                  <a:pt x="400596" y="1978174"/>
                  <a:pt x="404316" y="1979415"/>
                  <a:pt x="409278" y="1979415"/>
                </a:cubicBezTo>
                <a:cubicBezTo>
                  <a:pt x="414238" y="1979415"/>
                  <a:pt x="416719" y="1981895"/>
                  <a:pt x="416719" y="1986856"/>
                </a:cubicBezTo>
                <a:cubicBezTo>
                  <a:pt x="416719" y="1986856"/>
                  <a:pt x="419199" y="1986856"/>
                  <a:pt x="424160" y="1986856"/>
                </a:cubicBezTo>
                <a:lnTo>
                  <a:pt x="424160" y="1949649"/>
                </a:lnTo>
                <a:lnTo>
                  <a:pt x="431602" y="1957090"/>
                </a:lnTo>
                <a:cubicBezTo>
                  <a:pt x="436563" y="1962051"/>
                  <a:pt x="440283" y="1964532"/>
                  <a:pt x="442764" y="1964532"/>
                </a:cubicBezTo>
                <a:cubicBezTo>
                  <a:pt x="445244" y="1964532"/>
                  <a:pt x="450205" y="1969493"/>
                  <a:pt x="457646" y="1979415"/>
                </a:cubicBezTo>
                <a:cubicBezTo>
                  <a:pt x="465088" y="1989336"/>
                  <a:pt x="468809" y="1995538"/>
                  <a:pt x="468809" y="1998018"/>
                </a:cubicBezTo>
                <a:cubicBezTo>
                  <a:pt x="468809" y="2000498"/>
                  <a:pt x="473770" y="2004219"/>
                  <a:pt x="483691" y="2009180"/>
                </a:cubicBezTo>
                <a:cubicBezTo>
                  <a:pt x="483691" y="2009180"/>
                  <a:pt x="486172" y="2009180"/>
                  <a:pt x="491133" y="2009180"/>
                </a:cubicBezTo>
                <a:cubicBezTo>
                  <a:pt x="496094" y="2009180"/>
                  <a:pt x="498574" y="2009180"/>
                  <a:pt x="498574" y="2009180"/>
                </a:cubicBezTo>
                <a:cubicBezTo>
                  <a:pt x="503535" y="2014141"/>
                  <a:pt x="506016" y="2016622"/>
                  <a:pt x="506016" y="2016622"/>
                </a:cubicBezTo>
                <a:lnTo>
                  <a:pt x="506016" y="2009180"/>
                </a:lnTo>
                <a:cubicBezTo>
                  <a:pt x="501055" y="2004219"/>
                  <a:pt x="498574" y="1999258"/>
                  <a:pt x="498574" y="1994297"/>
                </a:cubicBezTo>
                <a:cubicBezTo>
                  <a:pt x="508496" y="1984376"/>
                  <a:pt x="508496" y="1976934"/>
                  <a:pt x="498574" y="1971973"/>
                </a:cubicBezTo>
                <a:cubicBezTo>
                  <a:pt x="488653" y="1971973"/>
                  <a:pt x="476250" y="1962051"/>
                  <a:pt x="461367" y="1942208"/>
                </a:cubicBezTo>
                <a:cubicBezTo>
                  <a:pt x="456406" y="1937246"/>
                  <a:pt x="451445" y="1933526"/>
                  <a:pt x="446485" y="1931045"/>
                </a:cubicBezTo>
                <a:cubicBezTo>
                  <a:pt x="441524" y="1928565"/>
                  <a:pt x="439043" y="1927325"/>
                  <a:pt x="439043" y="1927325"/>
                </a:cubicBezTo>
                <a:cubicBezTo>
                  <a:pt x="434082" y="1927325"/>
                  <a:pt x="431602" y="1927325"/>
                  <a:pt x="431602" y="1927325"/>
                </a:cubicBezTo>
                <a:cubicBezTo>
                  <a:pt x="431602" y="1922364"/>
                  <a:pt x="429121" y="1919883"/>
                  <a:pt x="424160" y="1919883"/>
                </a:cubicBezTo>
                <a:cubicBezTo>
                  <a:pt x="414238" y="1924844"/>
                  <a:pt x="401836" y="1924844"/>
                  <a:pt x="386953" y="1919883"/>
                </a:cubicBezTo>
                <a:lnTo>
                  <a:pt x="364629" y="1912442"/>
                </a:lnTo>
                <a:cubicBezTo>
                  <a:pt x="354707" y="1912442"/>
                  <a:pt x="348506" y="1909962"/>
                  <a:pt x="346025" y="1905000"/>
                </a:cubicBezTo>
                <a:cubicBezTo>
                  <a:pt x="343545" y="1900039"/>
                  <a:pt x="341065" y="1897559"/>
                  <a:pt x="338584" y="1897559"/>
                </a:cubicBezTo>
                <a:cubicBezTo>
                  <a:pt x="336104" y="1897559"/>
                  <a:pt x="333623" y="1900039"/>
                  <a:pt x="331143" y="1905000"/>
                </a:cubicBezTo>
                <a:cubicBezTo>
                  <a:pt x="328662" y="1909962"/>
                  <a:pt x="319981" y="1909962"/>
                  <a:pt x="305098" y="1905000"/>
                </a:cubicBezTo>
                <a:cubicBezTo>
                  <a:pt x="295176" y="1905000"/>
                  <a:pt x="285254" y="1901280"/>
                  <a:pt x="275332" y="1893838"/>
                </a:cubicBezTo>
                <a:cubicBezTo>
                  <a:pt x="265410" y="1886397"/>
                  <a:pt x="260449" y="1877715"/>
                  <a:pt x="260449" y="1867793"/>
                </a:cubicBezTo>
                <a:cubicBezTo>
                  <a:pt x="260449" y="1857872"/>
                  <a:pt x="253008" y="1850430"/>
                  <a:pt x="238125" y="1845469"/>
                </a:cubicBezTo>
                <a:cubicBezTo>
                  <a:pt x="218281" y="1835547"/>
                  <a:pt x="210840" y="1828106"/>
                  <a:pt x="215801" y="1823145"/>
                </a:cubicBezTo>
                <a:lnTo>
                  <a:pt x="260449" y="1838028"/>
                </a:lnTo>
                <a:cubicBezTo>
                  <a:pt x="265410" y="1842989"/>
                  <a:pt x="270371" y="1842989"/>
                  <a:pt x="275332" y="1838028"/>
                </a:cubicBezTo>
                <a:lnTo>
                  <a:pt x="290215" y="1852911"/>
                </a:lnTo>
                <a:cubicBezTo>
                  <a:pt x="300137" y="1877715"/>
                  <a:pt x="312539" y="1887637"/>
                  <a:pt x="327422" y="1882676"/>
                </a:cubicBezTo>
                <a:cubicBezTo>
                  <a:pt x="347266" y="1877715"/>
                  <a:pt x="357188" y="1872754"/>
                  <a:pt x="357188" y="1867793"/>
                </a:cubicBezTo>
                <a:cubicBezTo>
                  <a:pt x="352227" y="1857872"/>
                  <a:pt x="354707" y="1847950"/>
                  <a:pt x="364629" y="1838028"/>
                </a:cubicBezTo>
                <a:cubicBezTo>
                  <a:pt x="369590" y="1833067"/>
                  <a:pt x="373311" y="1830586"/>
                  <a:pt x="375791" y="1830586"/>
                </a:cubicBezTo>
                <a:cubicBezTo>
                  <a:pt x="378272" y="1830586"/>
                  <a:pt x="379512" y="1833067"/>
                  <a:pt x="379512" y="1838028"/>
                </a:cubicBezTo>
                <a:cubicBezTo>
                  <a:pt x="374551" y="1847950"/>
                  <a:pt x="374551" y="1852911"/>
                  <a:pt x="379512" y="1852911"/>
                </a:cubicBezTo>
                <a:cubicBezTo>
                  <a:pt x="399356" y="1852911"/>
                  <a:pt x="409278" y="1855391"/>
                  <a:pt x="409278" y="1860352"/>
                </a:cubicBezTo>
                <a:cubicBezTo>
                  <a:pt x="409278" y="1865313"/>
                  <a:pt x="410518" y="1867793"/>
                  <a:pt x="412998" y="1867793"/>
                </a:cubicBezTo>
                <a:cubicBezTo>
                  <a:pt x="415479" y="1867793"/>
                  <a:pt x="421680" y="1870274"/>
                  <a:pt x="431602" y="1875235"/>
                </a:cubicBezTo>
                <a:lnTo>
                  <a:pt x="491133" y="1875235"/>
                </a:lnTo>
                <a:cubicBezTo>
                  <a:pt x="496094" y="1875235"/>
                  <a:pt x="498574" y="1877715"/>
                  <a:pt x="498574" y="1882676"/>
                </a:cubicBezTo>
                <a:lnTo>
                  <a:pt x="513457" y="1890118"/>
                </a:lnTo>
                <a:cubicBezTo>
                  <a:pt x="518418" y="1890118"/>
                  <a:pt x="528340" y="1893838"/>
                  <a:pt x="543223" y="1901280"/>
                </a:cubicBezTo>
                <a:cubicBezTo>
                  <a:pt x="558106" y="1908721"/>
                  <a:pt x="577949" y="1919883"/>
                  <a:pt x="602754" y="1934766"/>
                </a:cubicBezTo>
                <a:lnTo>
                  <a:pt x="639961" y="1942208"/>
                </a:lnTo>
                <a:lnTo>
                  <a:pt x="625078" y="1927325"/>
                </a:lnTo>
                <a:cubicBezTo>
                  <a:pt x="625078" y="1922364"/>
                  <a:pt x="622598" y="1918643"/>
                  <a:pt x="617637" y="1916163"/>
                </a:cubicBezTo>
                <a:cubicBezTo>
                  <a:pt x="612676" y="1913682"/>
                  <a:pt x="610195" y="1909962"/>
                  <a:pt x="610195" y="1905000"/>
                </a:cubicBezTo>
                <a:lnTo>
                  <a:pt x="587871" y="1890118"/>
                </a:lnTo>
                <a:cubicBezTo>
                  <a:pt x="582910" y="1890118"/>
                  <a:pt x="575469" y="1886397"/>
                  <a:pt x="565547" y="1878956"/>
                </a:cubicBezTo>
                <a:cubicBezTo>
                  <a:pt x="555625" y="1871514"/>
                  <a:pt x="545703" y="1867793"/>
                  <a:pt x="535781" y="1867793"/>
                </a:cubicBezTo>
                <a:cubicBezTo>
                  <a:pt x="530820" y="1867793"/>
                  <a:pt x="525860" y="1866553"/>
                  <a:pt x="520899" y="1864073"/>
                </a:cubicBezTo>
                <a:cubicBezTo>
                  <a:pt x="515938" y="1861592"/>
                  <a:pt x="510977" y="1857872"/>
                  <a:pt x="506016" y="1852911"/>
                </a:cubicBezTo>
                <a:cubicBezTo>
                  <a:pt x="496094" y="1842989"/>
                  <a:pt x="491133" y="1840508"/>
                  <a:pt x="491133" y="1845469"/>
                </a:cubicBezTo>
                <a:lnTo>
                  <a:pt x="476250" y="1838028"/>
                </a:lnTo>
                <a:cubicBezTo>
                  <a:pt x="476250" y="1838028"/>
                  <a:pt x="473770" y="1839268"/>
                  <a:pt x="468809" y="1841749"/>
                </a:cubicBezTo>
                <a:cubicBezTo>
                  <a:pt x="463848" y="1844229"/>
                  <a:pt x="458887" y="1842989"/>
                  <a:pt x="453926" y="1838028"/>
                </a:cubicBezTo>
                <a:cubicBezTo>
                  <a:pt x="448965" y="1833067"/>
                  <a:pt x="444004" y="1830586"/>
                  <a:pt x="439043" y="1830586"/>
                </a:cubicBezTo>
                <a:cubicBezTo>
                  <a:pt x="434082" y="1830586"/>
                  <a:pt x="430361" y="1830586"/>
                  <a:pt x="427881" y="1830586"/>
                </a:cubicBezTo>
                <a:cubicBezTo>
                  <a:pt x="425400" y="1830586"/>
                  <a:pt x="424160" y="1830586"/>
                  <a:pt x="424160" y="1830586"/>
                </a:cubicBezTo>
                <a:cubicBezTo>
                  <a:pt x="419199" y="1825625"/>
                  <a:pt x="416719" y="1823145"/>
                  <a:pt x="416719" y="1823145"/>
                </a:cubicBezTo>
                <a:cubicBezTo>
                  <a:pt x="411758" y="1823145"/>
                  <a:pt x="406797" y="1820665"/>
                  <a:pt x="401836" y="1815704"/>
                </a:cubicBezTo>
                <a:cubicBezTo>
                  <a:pt x="377031" y="1800821"/>
                  <a:pt x="349746" y="1790899"/>
                  <a:pt x="319981" y="1785938"/>
                </a:cubicBezTo>
                <a:cubicBezTo>
                  <a:pt x="310059" y="1785938"/>
                  <a:pt x="300137" y="1788418"/>
                  <a:pt x="290215" y="1793379"/>
                </a:cubicBezTo>
                <a:cubicBezTo>
                  <a:pt x="290215" y="1793379"/>
                  <a:pt x="287735" y="1793379"/>
                  <a:pt x="282774" y="1793379"/>
                </a:cubicBezTo>
                <a:cubicBezTo>
                  <a:pt x="277813" y="1793379"/>
                  <a:pt x="275332" y="1793379"/>
                  <a:pt x="275332" y="1793379"/>
                </a:cubicBezTo>
                <a:cubicBezTo>
                  <a:pt x="265410" y="1793379"/>
                  <a:pt x="262930" y="1785938"/>
                  <a:pt x="267891" y="1771055"/>
                </a:cubicBezTo>
                <a:lnTo>
                  <a:pt x="267891" y="1756172"/>
                </a:lnTo>
                <a:cubicBezTo>
                  <a:pt x="267891" y="1756172"/>
                  <a:pt x="275332" y="1758653"/>
                  <a:pt x="290215" y="1763614"/>
                </a:cubicBezTo>
                <a:cubicBezTo>
                  <a:pt x="324941" y="1778497"/>
                  <a:pt x="342305" y="1783458"/>
                  <a:pt x="342305" y="1778497"/>
                </a:cubicBezTo>
                <a:cubicBezTo>
                  <a:pt x="347266" y="1778497"/>
                  <a:pt x="347266" y="1776016"/>
                  <a:pt x="342305" y="1771055"/>
                </a:cubicBezTo>
                <a:cubicBezTo>
                  <a:pt x="337344" y="1766094"/>
                  <a:pt x="332383" y="1763614"/>
                  <a:pt x="327422" y="1763614"/>
                </a:cubicBezTo>
                <a:lnTo>
                  <a:pt x="319981" y="1756172"/>
                </a:lnTo>
                <a:cubicBezTo>
                  <a:pt x="319981" y="1756172"/>
                  <a:pt x="317500" y="1756172"/>
                  <a:pt x="312539" y="1756172"/>
                </a:cubicBezTo>
                <a:cubicBezTo>
                  <a:pt x="307578" y="1756172"/>
                  <a:pt x="302617" y="1756172"/>
                  <a:pt x="297656" y="1756172"/>
                </a:cubicBezTo>
                <a:cubicBezTo>
                  <a:pt x="257969" y="1751211"/>
                  <a:pt x="238125" y="1736329"/>
                  <a:pt x="238125" y="1711524"/>
                </a:cubicBezTo>
                <a:lnTo>
                  <a:pt x="230684" y="1696641"/>
                </a:lnTo>
                <a:cubicBezTo>
                  <a:pt x="225723" y="1701602"/>
                  <a:pt x="218281" y="1702842"/>
                  <a:pt x="208359" y="1700362"/>
                </a:cubicBezTo>
                <a:cubicBezTo>
                  <a:pt x="198438" y="1697881"/>
                  <a:pt x="190996" y="1696641"/>
                  <a:pt x="186035" y="1696641"/>
                </a:cubicBezTo>
                <a:cubicBezTo>
                  <a:pt x="176113" y="1686719"/>
                  <a:pt x="166191" y="1681758"/>
                  <a:pt x="156270" y="1681758"/>
                </a:cubicBezTo>
                <a:cubicBezTo>
                  <a:pt x="141387" y="1681758"/>
                  <a:pt x="121543" y="1669356"/>
                  <a:pt x="96738" y="1644551"/>
                </a:cubicBezTo>
                <a:cubicBezTo>
                  <a:pt x="86816" y="1634629"/>
                  <a:pt x="84336" y="1628428"/>
                  <a:pt x="89297" y="1625948"/>
                </a:cubicBezTo>
                <a:cubicBezTo>
                  <a:pt x="94258" y="1623467"/>
                  <a:pt x="96738" y="1619747"/>
                  <a:pt x="96738" y="1614786"/>
                </a:cubicBezTo>
                <a:cubicBezTo>
                  <a:pt x="96738" y="1609825"/>
                  <a:pt x="94258" y="1607344"/>
                  <a:pt x="89297" y="1607344"/>
                </a:cubicBezTo>
                <a:cubicBezTo>
                  <a:pt x="79375" y="1602383"/>
                  <a:pt x="64492" y="1592461"/>
                  <a:pt x="44649" y="1577579"/>
                </a:cubicBezTo>
                <a:cubicBezTo>
                  <a:pt x="44649" y="1572618"/>
                  <a:pt x="42168" y="1568897"/>
                  <a:pt x="37207" y="1566416"/>
                </a:cubicBezTo>
                <a:cubicBezTo>
                  <a:pt x="32246" y="1563936"/>
                  <a:pt x="27285" y="1562696"/>
                  <a:pt x="22324" y="1562696"/>
                </a:cubicBezTo>
                <a:cubicBezTo>
                  <a:pt x="17363" y="1562696"/>
                  <a:pt x="14883" y="1560215"/>
                  <a:pt x="14883" y="1555254"/>
                </a:cubicBezTo>
                <a:cubicBezTo>
                  <a:pt x="14883" y="1550293"/>
                  <a:pt x="12402" y="1547813"/>
                  <a:pt x="7441" y="1547813"/>
                </a:cubicBezTo>
                <a:lnTo>
                  <a:pt x="0" y="1547813"/>
                </a:lnTo>
                <a:cubicBezTo>
                  <a:pt x="0" y="1532930"/>
                  <a:pt x="4961" y="1527969"/>
                  <a:pt x="14883" y="1532930"/>
                </a:cubicBezTo>
                <a:cubicBezTo>
                  <a:pt x="19844" y="1532930"/>
                  <a:pt x="24805" y="1532930"/>
                  <a:pt x="29766" y="1532930"/>
                </a:cubicBezTo>
                <a:cubicBezTo>
                  <a:pt x="34727" y="1532930"/>
                  <a:pt x="37207" y="1536651"/>
                  <a:pt x="37207" y="1544092"/>
                </a:cubicBezTo>
                <a:cubicBezTo>
                  <a:pt x="37207" y="1551534"/>
                  <a:pt x="44649" y="1560215"/>
                  <a:pt x="59531" y="1570137"/>
                </a:cubicBezTo>
                <a:cubicBezTo>
                  <a:pt x="64492" y="1575098"/>
                  <a:pt x="70694" y="1578819"/>
                  <a:pt x="78135" y="1581299"/>
                </a:cubicBezTo>
                <a:cubicBezTo>
                  <a:pt x="85576" y="1583780"/>
                  <a:pt x="90537" y="1585020"/>
                  <a:pt x="93018" y="1585020"/>
                </a:cubicBezTo>
                <a:cubicBezTo>
                  <a:pt x="95498" y="1585020"/>
                  <a:pt x="97979" y="1586260"/>
                  <a:pt x="100459" y="1588741"/>
                </a:cubicBezTo>
                <a:cubicBezTo>
                  <a:pt x="102939" y="1591221"/>
                  <a:pt x="104180" y="1594942"/>
                  <a:pt x="104180" y="1599903"/>
                </a:cubicBezTo>
                <a:cubicBezTo>
                  <a:pt x="114102" y="1604864"/>
                  <a:pt x="121543" y="1607344"/>
                  <a:pt x="126504" y="1607344"/>
                </a:cubicBezTo>
                <a:cubicBezTo>
                  <a:pt x="126504" y="1607344"/>
                  <a:pt x="127744" y="1608585"/>
                  <a:pt x="130225" y="1611065"/>
                </a:cubicBezTo>
                <a:cubicBezTo>
                  <a:pt x="132705" y="1613545"/>
                  <a:pt x="133945" y="1614786"/>
                  <a:pt x="133945" y="1614786"/>
                </a:cubicBezTo>
                <a:cubicBezTo>
                  <a:pt x="138906" y="1619747"/>
                  <a:pt x="147588" y="1624707"/>
                  <a:pt x="159990" y="1629668"/>
                </a:cubicBezTo>
                <a:cubicBezTo>
                  <a:pt x="172393" y="1634629"/>
                  <a:pt x="178594" y="1637110"/>
                  <a:pt x="178594" y="1637110"/>
                </a:cubicBezTo>
                <a:cubicBezTo>
                  <a:pt x="183555" y="1637110"/>
                  <a:pt x="186035" y="1637110"/>
                  <a:pt x="186035" y="1637110"/>
                </a:cubicBezTo>
                <a:cubicBezTo>
                  <a:pt x="186035" y="1632149"/>
                  <a:pt x="186035" y="1629668"/>
                  <a:pt x="186035" y="1629668"/>
                </a:cubicBezTo>
                <a:cubicBezTo>
                  <a:pt x="181074" y="1629668"/>
                  <a:pt x="178594" y="1628428"/>
                  <a:pt x="178594" y="1625948"/>
                </a:cubicBezTo>
                <a:cubicBezTo>
                  <a:pt x="178594" y="1623467"/>
                  <a:pt x="181074" y="1619747"/>
                  <a:pt x="186035" y="1614786"/>
                </a:cubicBezTo>
                <a:lnTo>
                  <a:pt x="193477" y="1607344"/>
                </a:lnTo>
                <a:cubicBezTo>
                  <a:pt x="198438" y="1597422"/>
                  <a:pt x="210840" y="1599903"/>
                  <a:pt x="230684" y="1614786"/>
                </a:cubicBezTo>
                <a:cubicBezTo>
                  <a:pt x="245566" y="1634629"/>
                  <a:pt x="257969" y="1642071"/>
                  <a:pt x="267891" y="1637110"/>
                </a:cubicBezTo>
                <a:cubicBezTo>
                  <a:pt x="272852" y="1632149"/>
                  <a:pt x="280293" y="1632149"/>
                  <a:pt x="290215" y="1637110"/>
                </a:cubicBezTo>
                <a:cubicBezTo>
                  <a:pt x="290215" y="1637110"/>
                  <a:pt x="292695" y="1634629"/>
                  <a:pt x="297656" y="1629668"/>
                </a:cubicBezTo>
                <a:cubicBezTo>
                  <a:pt x="297656" y="1624707"/>
                  <a:pt x="293936" y="1620987"/>
                  <a:pt x="286494" y="1618506"/>
                </a:cubicBezTo>
                <a:cubicBezTo>
                  <a:pt x="279053" y="1616026"/>
                  <a:pt x="272852" y="1612305"/>
                  <a:pt x="267891" y="1607344"/>
                </a:cubicBezTo>
                <a:lnTo>
                  <a:pt x="238125" y="1577579"/>
                </a:lnTo>
                <a:lnTo>
                  <a:pt x="223242" y="1555254"/>
                </a:lnTo>
                <a:lnTo>
                  <a:pt x="223242" y="1547813"/>
                </a:lnTo>
                <a:cubicBezTo>
                  <a:pt x="223242" y="1542852"/>
                  <a:pt x="225723" y="1537891"/>
                  <a:pt x="230684" y="1532930"/>
                </a:cubicBezTo>
                <a:lnTo>
                  <a:pt x="223242" y="1510606"/>
                </a:lnTo>
                <a:cubicBezTo>
                  <a:pt x="218281" y="1510606"/>
                  <a:pt x="215801" y="1508126"/>
                  <a:pt x="215801" y="1503165"/>
                </a:cubicBezTo>
                <a:cubicBezTo>
                  <a:pt x="210840" y="1498204"/>
                  <a:pt x="208359" y="1494483"/>
                  <a:pt x="208359" y="1492002"/>
                </a:cubicBezTo>
                <a:cubicBezTo>
                  <a:pt x="208359" y="1489522"/>
                  <a:pt x="205879" y="1488282"/>
                  <a:pt x="200918" y="1488282"/>
                </a:cubicBezTo>
                <a:cubicBezTo>
                  <a:pt x="190996" y="1493243"/>
                  <a:pt x="186035" y="1493243"/>
                  <a:pt x="186035" y="1488282"/>
                </a:cubicBezTo>
                <a:cubicBezTo>
                  <a:pt x="186035" y="1483321"/>
                  <a:pt x="183555" y="1480840"/>
                  <a:pt x="178594" y="1480840"/>
                </a:cubicBezTo>
                <a:cubicBezTo>
                  <a:pt x="178594" y="1475879"/>
                  <a:pt x="178594" y="1473399"/>
                  <a:pt x="178594" y="1473399"/>
                </a:cubicBezTo>
                <a:cubicBezTo>
                  <a:pt x="178594" y="1473399"/>
                  <a:pt x="181074" y="1473399"/>
                  <a:pt x="186035" y="1473399"/>
                </a:cubicBezTo>
                <a:cubicBezTo>
                  <a:pt x="190996" y="1468438"/>
                  <a:pt x="188516" y="1458516"/>
                  <a:pt x="178594" y="1443633"/>
                </a:cubicBezTo>
                <a:lnTo>
                  <a:pt x="163711" y="1421309"/>
                </a:lnTo>
                <a:lnTo>
                  <a:pt x="178594" y="1421309"/>
                </a:lnTo>
                <a:lnTo>
                  <a:pt x="186035" y="1413868"/>
                </a:lnTo>
                <a:lnTo>
                  <a:pt x="186035" y="1428750"/>
                </a:lnTo>
                <a:cubicBezTo>
                  <a:pt x="186035" y="1438672"/>
                  <a:pt x="188516" y="1443633"/>
                  <a:pt x="193477" y="1443633"/>
                </a:cubicBezTo>
                <a:cubicBezTo>
                  <a:pt x="198438" y="1448594"/>
                  <a:pt x="202158" y="1451075"/>
                  <a:pt x="204639" y="1451075"/>
                </a:cubicBezTo>
                <a:cubicBezTo>
                  <a:pt x="207119" y="1451075"/>
                  <a:pt x="208359" y="1453555"/>
                  <a:pt x="208359" y="1458516"/>
                </a:cubicBezTo>
                <a:cubicBezTo>
                  <a:pt x="213320" y="1463477"/>
                  <a:pt x="219522" y="1464717"/>
                  <a:pt x="226963" y="1462237"/>
                </a:cubicBezTo>
                <a:cubicBezTo>
                  <a:pt x="234404" y="1459756"/>
                  <a:pt x="238125" y="1456036"/>
                  <a:pt x="238125" y="1451075"/>
                </a:cubicBezTo>
                <a:cubicBezTo>
                  <a:pt x="233164" y="1441153"/>
                  <a:pt x="230684" y="1434951"/>
                  <a:pt x="230684" y="1432471"/>
                </a:cubicBezTo>
                <a:cubicBezTo>
                  <a:pt x="230684" y="1429991"/>
                  <a:pt x="225723" y="1426270"/>
                  <a:pt x="215801" y="1421309"/>
                </a:cubicBezTo>
                <a:cubicBezTo>
                  <a:pt x="205879" y="1411387"/>
                  <a:pt x="198438" y="1402705"/>
                  <a:pt x="193477" y="1395264"/>
                </a:cubicBezTo>
                <a:cubicBezTo>
                  <a:pt x="188516" y="1387823"/>
                  <a:pt x="181074" y="1386582"/>
                  <a:pt x="171152" y="1391543"/>
                </a:cubicBezTo>
                <a:cubicBezTo>
                  <a:pt x="171152" y="1391543"/>
                  <a:pt x="169912" y="1390303"/>
                  <a:pt x="167432" y="1387823"/>
                </a:cubicBezTo>
                <a:cubicBezTo>
                  <a:pt x="164951" y="1385342"/>
                  <a:pt x="166191" y="1384102"/>
                  <a:pt x="171152" y="1384102"/>
                </a:cubicBezTo>
                <a:cubicBezTo>
                  <a:pt x="171152" y="1379141"/>
                  <a:pt x="171152" y="1375420"/>
                  <a:pt x="171152" y="1372940"/>
                </a:cubicBezTo>
                <a:cubicBezTo>
                  <a:pt x="171152" y="1370460"/>
                  <a:pt x="171152" y="1369219"/>
                  <a:pt x="171152" y="1369219"/>
                </a:cubicBezTo>
                <a:cubicBezTo>
                  <a:pt x="171152" y="1364258"/>
                  <a:pt x="171152" y="1354336"/>
                  <a:pt x="171152" y="1339453"/>
                </a:cubicBezTo>
                <a:cubicBezTo>
                  <a:pt x="171152" y="1334492"/>
                  <a:pt x="171152" y="1330771"/>
                  <a:pt x="171152" y="1328291"/>
                </a:cubicBezTo>
                <a:cubicBezTo>
                  <a:pt x="171152" y="1325811"/>
                  <a:pt x="168672" y="1322091"/>
                  <a:pt x="163711" y="1317129"/>
                </a:cubicBezTo>
                <a:cubicBezTo>
                  <a:pt x="158750" y="1317129"/>
                  <a:pt x="155029" y="1314649"/>
                  <a:pt x="152549" y="1309688"/>
                </a:cubicBezTo>
                <a:cubicBezTo>
                  <a:pt x="150068" y="1304727"/>
                  <a:pt x="143867" y="1299766"/>
                  <a:pt x="133945" y="1294805"/>
                </a:cubicBezTo>
                <a:lnTo>
                  <a:pt x="126504" y="1279922"/>
                </a:lnTo>
                <a:lnTo>
                  <a:pt x="141387" y="1287364"/>
                </a:lnTo>
                <a:cubicBezTo>
                  <a:pt x="171152" y="1292325"/>
                  <a:pt x="186035" y="1292325"/>
                  <a:pt x="186035" y="1287364"/>
                </a:cubicBezTo>
                <a:cubicBezTo>
                  <a:pt x="190996" y="1277442"/>
                  <a:pt x="186035" y="1270001"/>
                  <a:pt x="171152" y="1265039"/>
                </a:cubicBezTo>
                <a:cubicBezTo>
                  <a:pt x="166191" y="1265039"/>
                  <a:pt x="159990" y="1261319"/>
                  <a:pt x="152549" y="1253877"/>
                </a:cubicBezTo>
                <a:cubicBezTo>
                  <a:pt x="145107" y="1246436"/>
                  <a:pt x="140146" y="1241475"/>
                  <a:pt x="137666" y="1238994"/>
                </a:cubicBezTo>
                <a:cubicBezTo>
                  <a:pt x="135186" y="1236514"/>
                  <a:pt x="133945" y="1232794"/>
                  <a:pt x="133945" y="1227832"/>
                </a:cubicBezTo>
                <a:cubicBezTo>
                  <a:pt x="133945" y="1222871"/>
                  <a:pt x="136426" y="1220391"/>
                  <a:pt x="141387" y="1220391"/>
                </a:cubicBezTo>
                <a:cubicBezTo>
                  <a:pt x="146348" y="1220391"/>
                  <a:pt x="153789" y="1220391"/>
                  <a:pt x="163711" y="1220391"/>
                </a:cubicBezTo>
                <a:cubicBezTo>
                  <a:pt x="173633" y="1220391"/>
                  <a:pt x="176113" y="1217911"/>
                  <a:pt x="171152" y="1212950"/>
                </a:cubicBezTo>
                <a:cubicBezTo>
                  <a:pt x="176113" y="1203028"/>
                  <a:pt x="181074" y="1195587"/>
                  <a:pt x="186035" y="1190625"/>
                </a:cubicBezTo>
                <a:cubicBezTo>
                  <a:pt x="200918" y="1180704"/>
                  <a:pt x="208359" y="1173262"/>
                  <a:pt x="208359" y="1168301"/>
                </a:cubicBezTo>
                <a:cubicBezTo>
                  <a:pt x="213320" y="1163340"/>
                  <a:pt x="217041" y="1159619"/>
                  <a:pt x="219522" y="1157139"/>
                </a:cubicBezTo>
                <a:cubicBezTo>
                  <a:pt x="222002" y="1154659"/>
                  <a:pt x="225723" y="1155898"/>
                  <a:pt x="230684" y="1160860"/>
                </a:cubicBezTo>
                <a:cubicBezTo>
                  <a:pt x="240605" y="1160860"/>
                  <a:pt x="245566" y="1158380"/>
                  <a:pt x="245566" y="1153418"/>
                </a:cubicBezTo>
                <a:cubicBezTo>
                  <a:pt x="245566" y="1133574"/>
                  <a:pt x="235645" y="1123653"/>
                  <a:pt x="215801" y="1123653"/>
                </a:cubicBezTo>
                <a:cubicBezTo>
                  <a:pt x="205879" y="1118691"/>
                  <a:pt x="199678" y="1114971"/>
                  <a:pt x="197197" y="1112491"/>
                </a:cubicBezTo>
                <a:cubicBezTo>
                  <a:pt x="194717" y="1110011"/>
                  <a:pt x="192236" y="1110011"/>
                  <a:pt x="189756" y="1112491"/>
                </a:cubicBezTo>
                <a:cubicBezTo>
                  <a:pt x="187275" y="1114971"/>
                  <a:pt x="186035" y="1113731"/>
                  <a:pt x="186035" y="1108770"/>
                </a:cubicBezTo>
                <a:cubicBezTo>
                  <a:pt x="186035" y="1108770"/>
                  <a:pt x="184795" y="1107529"/>
                  <a:pt x="182315" y="1105049"/>
                </a:cubicBezTo>
                <a:cubicBezTo>
                  <a:pt x="179834" y="1102569"/>
                  <a:pt x="176113" y="1098848"/>
                  <a:pt x="171152" y="1093887"/>
                </a:cubicBezTo>
                <a:cubicBezTo>
                  <a:pt x="161231" y="1083966"/>
                  <a:pt x="153789" y="1080245"/>
                  <a:pt x="148828" y="1082725"/>
                </a:cubicBezTo>
                <a:cubicBezTo>
                  <a:pt x="143867" y="1085205"/>
                  <a:pt x="141387" y="1083966"/>
                  <a:pt x="141387" y="1079004"/>
                </a:cubicBezTo>
                <a:cubicBezTo>
                  <a:pt x="141387" y="1079004"/>
                  <a:pt x="141387" y="1069083"/>
                  <a:pt x="141387" y="1049239"/>
                </a:cubicBezTo>
                <a:lnTo>
                  <a:pt x="141387" y="1034356"/>
                </a:lnTo>
                <a:cubicBezTo>
                  <a:pt x="136426" y="1034356"/>
                  <a:pt x="135186" y="1033115"/>
                  <a:pt x="137666" y="1030635"/>
                </a:cubicBezTo>
                <a:cubicBezTo>
                  <a:pt x="140146" y="1028155"/>
                  <a:pt x="140146" y="1025674"/>
                  <a:pt x="137666" y="1023194"/>
                </a:cubicBezTo>
                <a:cubicBezTo>
                  <a:pt x="135186" y="1020714"/>
                  <a:pt x="132705" y="1020714"/>
                  <a:pt x="130225" y="1023194"/>
                </a:cubicBezTo>
                <a:cubicBezTo>
                  <a:pt x="127744" y="1025674"/>
                  <a:pt x="124024" y="1025674"/>
                  <a:pt x="119063" y="1023194"/>
                </a:cubicBezTo>
                <a:cubicBezTo>
                  <a:pt x="114102" y="1020714"/>
                  <a:pt x="111621" y="1018232"/>
                  <a:pt x="111621" y="1015752"/>
                </a:cubicBezTo>
                <a:cubicBezTo>
                  <a:pt x="111621" y="1013272"/>
                  <a:pt x="115342" y="1012032"/>
                  <a:pt x="122783" y="1012032"/>
                </a:cubicBezTo>
                <a:cubicBezTo>
                  <a:pt x="130225" y="1012032"/>
                  <a:pt x="133945" y="1007070"/>
                  <a:pt x="133945" y="997149"/>
                </a:cubicBezTo>
                <a:cubicBezTo>
                  <a:pt x="133945" y="992187"/>
                  <a:pt x="133945" y="988467"/>
                  <a:pt x="133945" y="985987"/>
                </a:cubicBezTo>
                <a:cubicBezTo>
                  <a:pt x="133945" y="983507"/>
                  <a:pt x="131465" y="982266"/>
                  <a:pt x="126504" y="982266"/>
                </a:cubicBezTo>
                <a:lnTo>
                  <a:pt x="111621" y="974825"/>
                </a:lnTo>
                <a:lnTo>
                  <a:pt x="126504" y="967383"/>
                </a:lnTo>
                <a:cubicBezTo>
                  <a:pt x="131465" y="967383"/>
                  <a:pt x="133945" y="967383"/>
                  <a:pt x="133945" y="967383"/>
                </a:cubicBezTo>
                <a:cubicBezTo>
                  <a:pt x="133945" y="962422"/>
                  <a:pt x="132705" y="958701"/>
                  <a:pt x="130225" y="956221"/>
                </a:cubicBezTo>
                <a:cubicBezTo>
                  <a:pt x="127744" y="953741"/>
                  <a:pt x="124024" y="952500"/>
                  <a:pt x="119063" y="952500"/>
                </a:cubicBezTo>
                <a:cubicBezTo>
                  <a:pt x="104180" y="942579"/>
                  <a:pt x="96738" y="935137"/>
                  <a:pt x="96738" y="930176"/>
                </a:cubicBezTo>
                <a:cubicBezTo>
                  <a:pt x="96738" y="925215"/>
                  <a:pt x="95498" y="920255"/>
                  <a:pt x="93018" y="915293"/>
                </a:cubicBezTo>
                <a:cubicBezTo>
                  <a:pt x="90537" y="910332"/>
                  <a:pt x="90537" y="906611"/>
                  <a:pt x="93018" y="904131"/>
                </a:cubicBezTo>
                <a:cubicBezTo>
                  <a:pt x="95498" y="901651"/>
                  <a:pt x="94258" y="897930"/>
                  <a:pt x="89297" y="892969"/>
                </a:cubicBezTo>
                <a:cubicBezTo>
                  <a:pt x="84336" y="888008"/>
                  <a:pt x="79375" y="885528"/>
                  <a:pt x="74414" y="885528"/>
                </a:cubicBezTo>
                <a:cubicBezTo>
                  <a:pt x="64492" y="885528"/>
                  <a:pt x="57051" y="878086"/>
                  <a:pt x="52090" y="863203"/>
                </a:cubicBezTo>
                <a:cubicBezTo>
                  <a:pt x="52090" y="853282"/>
                  <a:pt x="54570" y="845841"/>
                  <a:pt x="59531" y="840879"/>
                </a:cubicBezTo>
                <a:cubicBezTo>
                  <a:pt x="64492" y="835918"/>
                  <a:pt x="66973" y="833438"/>
                  <a:pt x="66973" y="833438"/>
                </a:cubicBezTo>
                <a:lnTo>
                  <a:pt x="81855" y="855762"/>
                </a:lnTo>
                <a:cubicBezTo>
                  <a:pt x="86816" y="860723"/>
                  <a:pt x="89297" y="865684"/>
                  <a:pt x="89297" y="870645"/>
                </a:cubicBezTo>
                <a:cubicBezTo>
                  <a:pt x="89297" y="875606"/>
                  <a:pt x="89297" y="878086"/>
                  <a:pt x="89297" y="878086"/>
                </a:cubicBezTo>
                <a:cubicBezTo>
                  <a:pt x="94258" y="883048"/>
                  <a:pt x="97979" y="885528"/>
                  <a:pt x="100459" y="885528"/>
                </a:cubicBezTo>
                <a:cubicBezTo>
                  <a:pt x="102939" y="885528"/>
                  <a:pt x="106660" y="883048"/>
                  <a:pt x="111621" y="878086"/>
                </a:cubicBezTo>
                <a:lnTo>
                  <a:pt x="126504" y="870645"/>
                </a:lnTo>
                <a:lnTo>
                  <a:pt x="126504" y="833438"/>
                </a:lnTo>
                <a:cubicBezTo>
                  <a:pt x="126504" y="808634"/>
                  <a:pt x="126504" y="796231"/>
                  <a:pt x="126504" y="796231"/>
                </a:cubicBezTo>
                <a:cubicBezTo>
                  <a:pt x="146348" y="796231"/>
                  <a:pt x="153789" y="791269"/>
                  <a:pt x="148828" y="781348"/>
                </a:cubicBezTo>
                <a:cubicBezTo>
                  <a:pt x="143867" y="766465"/>
                  <a:pt x="143867" y="754062"/>
                  <a:pt x="148828" y="744141"/>
                </a:cubicBezTo>
                <a:cubicBezTo>
                  <a:pt x="143867" y="739180"/>
                  <a:pt x="138906" y="734219"/>
                  <a:pt x="133945" y="729258"/>
                </a:cubicBezTo>
                <a:cubicBezTo>
                  <a:pt x="128984" y="729258"/>
                  <a:pt x="126504" y="728018"/>
                  <a:pt x="126504" y="725537"/>
                </a:cubicBezTo>
                <a:cubicBezTo>
                  <a:pt x="126504" y="723057"/>
                  <a:pt x="128984" y="721817"/>
                  <a:pt x="133945" y="721817"/>
                </a:cubicBezTo>
                <a:cubicBezTo>
                  <a:pt x="138906" y="721817"/>
                  <a:pt x="141387" y="719337"/>
                  <a:pt x="141387" y="714375"/>
                </a:cubicBezTo>
                <a:cubicBezTo>
                  <a:pt x="141387" y="709414"/>
                  <a:pt x="143867" y="708175"/>
                  <a:pt x="148828" y="710655"/>
                </a:cubicBezTo>
                <a:cubicBezTo>
                  <a:pt x="153789" y="713135"/>
                  <a:pt x="161231" y="711895"/>
                  <a:pt x="171152" y="706934"/>
                </a:cubicBezTo>
                <a:lnTo>
                  <a:pt x="178594" y="684610"/>
                </a:lnTo>
                <a:cubicBezTo>
                  <a:pt x="173633" y="684610"/>
                  <a:pt x="171152" y="684610"/>
                  <a:pt x="171152" y="684610"/>
                </a:cubicBezTo>
                <a:cubicBezTo>
                  <a:pt x="171152" y="684610"/>
                  <a:pt x="171152" y="682130"/>
                  <a:pt x="171152" y="677168"/>
                </a:cubicBezTo>
                <a:cubicBezTo>
                  <a:pt x="171152" y="672207"/>
                  <a:pt x="171152" y="667247"/>
                  <a:pt x="171152" y="662286"/>
                </a:cubicBezTo>
                <a:cubicBezTo>
                  <a:pt x="166191" y="662286"/>
                  <a:pt x="164951" y="659805"/>
                  <a:pt x="167432" y="654844"/>
                </a:cubicBezTo>
                <a:cubicBezTo>
                  <a:pt x="169912" y="649883"/>
                  <a:pt x="174873" y="648643"/>
                  <a:pt x="182315" y="651123"/>
                </a:cubicBezTo>
                <a:cubicBezTo>
                  <a:pt x="189756" y="653603"/>
                  <a:pt x="195957" y="654844"/>
                  <a:pt x="200918" y="654844"/>
                </a:cubicBezTo>
                <a:lnTo>
                  <a:pt x="200918" y="632520"/>
                </a:lnTo>
                <a:cubicBezTo>
                  <a:pt x="186035" y="632520"/>
                  <a:pt x="183555" y="623838"/>
                  <a:pt x="193477" y="606475"/>
                </a:cubicBezTo>
                <a:cubicBezTo>
                  <a:pt x="203399" y="589112"/>
                  <a:pt x="210840" y="585391"/>
                  <a:pt x="215801" y="595313"/>
                </a:cubicBezTo>
                <a:cubicBezTo>
                  <a:pt x="215801" y="600274"/>
                  <a:pt x="219522" y="602754"/>
                  <a:pt x="226963" y="602754"/>
                </a:cubicBezTo>
                <a:cubicBezTo>
                  <a:pt x="234404" y="602754"/>
                  <a:pt x="238125" y="600274"/>
                  <a:pt x="238125" y="595313"/>
                </a:cubicBezTo>
                <a:cubicBezTo>
                  <a:pt x="238125" y="590352"/>
                  <a:pt x="236885" y="585391"/>
                  <a:pt x="234404" y="580430"/>
                </a:cubicBezTo>
                <a:cubicBezTo>
                  <a:pt x="231924" y="575469"/>
                  <a:pt x="230684" y="572989"/>
                  <a:pt x="230684" y="572989"/>
                </a:cubicBezTo>
                <a:lnTo>
                  <a:pt x="238125" y="580430"/>
                </a:lnTo>
                <a:lnTo>
                  <a:pt x="245566" y="572989"/>
                </a:lnTo>
                <a:cubicBezTo>
                  <a:pt x="245566" y="568027"/>
                  <a:pt x="243086" y="563067"/>
                  <a:pt x="238125" y="558106"/>
                </a:cubicBezTo>
                <a:lnTo>
                  <a:pt x="215801" y="565547"/>
                </a:lnTo>
                <a:lnTo>
                  <a:pt x="193477" y="580430"/>
                </a:lnTo>
                <a:cubicBezTo>
                  <a:pt x="193477" y="580430"/>
                  <a:pt x="190996" y="582910"/>
                  <a:pt x="186035" y="587871"/>
                </a:cubicBezTo>
                <a:cubicBezTo>
                  <a:pt x="181074" y="592833"/>
                  <a:pt x="178594" y="592833"/>
                  <a:pt x="178594" y="587871"/>
                </a:cubicBezTo>
                <a:cubicBezTo>
                  <a:pt x="178594" y="582910"/>
                  <a:pt x="181074" y="575469"/>
                  <a:pt x="186035" y="565547"/>
                </a:cubicBezTo>
                <a:cubicBezTo>
                  <a:pt x="186035" y="555626"/>
                  <a:pt x="186035" y="550664"/>
                  <a:pt x="186035" y="550664"/>
                </a:cubicBezTo>
                <a:cubicBezTo>
                  <a:pt x="181074" y="540743"/>
                  <a:pt x="188516" y="528340"/>
                  <a:pt x="208359" y="513457"/>
                </a:cubicBezTo>
                <a:cubicBezTo>
                  <a:pt x="218281" y="508496"/>
                  <a:pt x="230684" y="507257"/>
                  <a:pt x="245566" y="509737"/>
                </a:cubicBezTo>
                <a:cubicBezTo>
                  <a:pt x="260449" y="512217"/>
                  <a:pt x="267891" y="512217"/>
                  <a:pt x="267891" y="509737"/>
                </a:cubicBezTo>
                <a:cubicBezTo>
                  <a:pt x="267891" y="507257"/>
                  <a:pt x="270371" y="504775"/>
                  <a:pt x="275332" y="502295"/>
                </a:cubicBezTo>
                <a:cubicBezTo>
                  <a:pt x="280293" y="499815"/>
                  <a:pt x="285254" y="498575"/>
                  <a:pt x="290215" y="498575"/>
                </a:cubicBezTo>
                <a:cubicBezTo>
                  <a:pt x="310059" y="498575"/>
                  <a:pt x="323701" y="496094"/>
                  <a:pt x="331143" y="491133"/>
                </a:cubicBezTo>
                <a:cubicBezTo>
                  <a:pt x="338584" y="486172"/>
                  <a:pt x="342305" y="478730"/>
                  <a:pt x="342305" y="468809"/>
                </a:cubicBezTo>
                <a:cubicBezTo>
                  <a:pt x="337344" y="463848"/>
                  <a:pt x="336104" y="461368"/>
                  <a:pt x="338584" y="461368"/>
                </a:cubicBezTo>
                <a:cubicBezTo>
                  <a:pt x="341065" y="461368"/>
                  <a:pt x="347266" y="458887"/>
                  <a:pt x="357188" y="453926"/>
                </a:cubicBezTo>
                <a:cubicBezTo>
                  <a:pt x="372070" y="453926"/>
                  <a:pt x="381992" y="453926"/>
                  <a:pt x="386953" y="453926"/>
                </a:cubicBezTo>
                <a:cubicBezTo>
                  <a:pt x="386953" y="448965"/>
                  <a:pt x="389434" y="446485"/>
                  <a:pt x="394395" y="446485"/>
                </a:cubicBezTo>
                <a:cubicBezTo>
                  <a:pt x="399356" y="446485"/>
                  <a:pt x="404316" y="446485"/>
                  <a:pt x="409278" y="446485"/>
                </a:cubicBezTo>
                <a:cubicBezTo>
                  <a:pt x="448965" y="441523"/>
                  <a:pt x="473770" y="429122"/>
                  <a:pt x="483691" y="409278"/>
                </a:cubicBezTo>
                <a:lnTo>
                  <a:pt x="513457" y="401836"/>
                </a:lnTo>
                <a:cubicBezTo>
                  <a:pt x="518418" y="401836"/>
                  <a:pt x="525860" y="400596"/>
                  <a:pt x="535781" y="398116"/>
                </a:cubicBezTo>
                <a:cubicBezTo>
                  <a:pt x="545703" y="395636"/>
                  <a:pt x="553145" y="394395"/>
                  <a:pt x="558106" y="394395"/>
                </a:cubicBezTo>
                <a:cubicBezTo>
                  <a:pt x="572988" y="394395"/>
                  <a:pt x="587871" y="391915"/>
                  <a:pt x="602754" y="386953"/>
                </a:cubicBezTo>
                <a:cubicBezTo>
                  <a:pt x="637480" y="386953"/>
                  <a:pt x="659805" y="385713"/>
                  <a:pt x="669727" y="383233"/>
                </a:cubicBezTo>
                <a:cubicBezTo>
                  <a:pt x="679649" y="380753"/>
                  <a:pt x="682129" y="374551"/>
                  <a:pt x="677168" y="364629"/>
                </a:cubicBezTo>
                <a:cubicBezTo>
                  <a:pt x="677168" y="359668"/>
                  <a:pt x="682129" y="354708"/>
                  <a:pt x="692051" y="349746"/>
                </a:cubicBezTo>
                <a:lnTo>
                  <a:pt x="699492" y="334864"/>
                </a:lnTo>
                <a:cubicBezTo>
                  <a:pt x="699492" y="315019"/>
                  <a:pt x="704453" y="300137"/>
                  <a:pt x="714375" y="290215"/>
                </a:cubicBezTo>
                <a:cubicBezTo>
                  <a:pt x="724297" y="280294"/>
                  <a:pt x="729258" y="282774"/>
                  <a:pt x="729258" y="297657"/>
                </a:cubicBezTo>
                <a:lnTo>
                  <a:pt x="744141" y="312539"/>
                </a:lnTo>
                <a:cubicBezTo>
                  <a:pt x="754063" y="312539"/>
                  <a:pt x="760264" y="311299"/>
                  <a:pt x="762744" y="308819"/>
                </a:cubicBezTo>
                <a:cubicBezTo>
                  <a:pt x="765225" y="306339"/>
                  <a:pt x="766465" y="300137"/>
                  <a:pt x="766465" y="290215"/>
                </a:cubicBezTo>
                <a:cubicBezTo>
                  <a:pt x="766465" y="280294"/>
                  <a:pt x="763984" y="275332"/>
                  <a:pt x="759024" y="275332"/>
                </a:cubicBezTo>
                <a:cubicBezTo>
                  <a:pt x="749102" y="270371"/>
                  <a:pt x="754063" y="262930"/>
                  <a:pt x="773906" y="253008"/>
                </a:cubicBezTo>
                <a:cubicBezTo>
                  <a:pt x="778867" y="243087"/>
                  <a:pt x="782588" y="235645"/>
                  <a:pt x="785069" y="230684"/>
                </a:cubicBezTo>
                <a:cubicBezTo>
                  <a:pt x="787549" y="225723"/>
                  <a:pt x="791270" y="224483"/>
                  <a:pt x="796230" y="226963"/>
                </a:cubicBezTo>
                <a:cubicBezTo>
                  <a:pt x="801191" y="229443"/>
                  <a:pt x="806153" y="230684"/>
                  <a:pt x="811114" y="230684"/>
                </a:cubicBezTo>
                <a:cubicBezTo>
                  <a:pt x="816074" y="230684"/>
                  <a:pt x="818555" y="233164"/>
                  <a:pt x="818555" y="238125"/>
                </a:cubicBezTo>
                <a:lnTo>
                  <a:pt x="825996" y="245567"/>
                </a:lnTo>
                <a:lnTo>
                  <a:pt x="833438" y="238125"/>
                </a:lnTo>
                <a:cubicBezTo>
                  <a:pt x="838399" y="228204"/>
                  <a:pt x="840879" y="223243"/>
                  <a:pt x="840879" y="223243"/>
                </a:cubicBezTo>
                <a:lnTo>
                  <a:pt x="840879" y="215801"/>
                </a:lnTo>
                <a:cubicBezTo>
                  <a:pt x="835918" y="210840"/>
                  <a:pt x="832197" y="208360"/>
                  <a:pt x="829717" y="208360"/>
                </a:cubicBezTo>
                <a:cubicBezTo>
                  <a:pt x="827237" y="208360"/>
                  <a:pt x="825996" y="205880"/>
                  <a:pt x="825996" y="200918"/>
                </a:cubicBezTo>
                <a:lnTo>
                  <a:pt x="840879" y="193477"/>
                </a:lnTo>
                <a:cubicBezTo>
                  <a:pt x="845840" y="188516"/>
                  <a:pt x="850801" y="184795"/>
                  <a:pt x="855762" y="182315"/>
                </a:cubicBezTo>
                <a:cubicBezTo>
                  <a:pt x="860723" y="179835"/>
                  <a:pt x="866924" y="174873"/>
                  <a:pt x="874365" y="167432"/>
                </a:cubicBezTo>
                <a:cubicBezTo>
                  <a:pt x="881807" y="159991"/>
                  <a:pt x="892969" y="153790"/>
                  <a:pt x="907852" y="148828"/>
                </a:cubicBezTo>
                <a:cubicBezTo>
                  <a:pt x="922734" y="143867"/>
                  <a:pt x="932656" y="141387"/>
                  <a:pt x="937617" y="141387"/>
                </a:cubicBezTo>
                <a:cubicBezTo>
                  <a:pt x="942578" y="141387"/>
                  <a:pt x="946299" y="140146"/>
                  <a:pt x="948779" y="137666"/>
                </a:cubicBezTo>
                <a:cubicBezTo>
                  <a:pt x="951260" y="135186"/>
                  <a:pt x="953740" y="133946"/>
                  <a:pt x="956221" y="133946"/>
                </a:cubicBezTo>
                <a:cubicBezTo>
                  <a:pt x="958701" y="133946"/>
                  <a:pt x="959942" y="131466"/>
                  <a:pt x="959942" y="126504"/>
                </a:cubicBezTo>
                <a:lnTo>
                  <a:pt x="997149" y="133946"/>
                </a:lnTo>
                <a:cubicBezTo>
                  <a:pt x="1007070" y="133946"/>
                  <a:pt x="1014512" y="135186"/>
                  <a:pt x="1019473" y="137666"/>
                </a:cubicBezTo>
                <a:cubicBezTo>
                  <a:pt x="1024434" y="140146"/>
                  <a:pt x="1029395" y="141387"/>
                  <a:pt x="1034356" y="141387"/>
                </a:cubicBezTo>
                <a:cubicBezTo>
                  <a:pt x="1039317" y="151309"/>
                  <a:pt x="1044278" y="156270"/>
                  <a:pt x="1049238" y="156270"/>
                </a:cubicBezTo>
                <a:cubicBezTo>
                  <a:pt x="1054199" y="156270"/>
                  <a:pt x="1060401" y="157511"/>
                  <a:pt x="1067842" y="159991"/>
                </a:cubicBezTo>
                <a:cubicBezTo>
                  <a:pt x="1075283" y="162471"/>
                  <a:pt x="1081484" y="166191"/>
                  <a:pt x="1086446" y="171153"/>
                </a:cubicBezTo>
                <a:lnTo>
                  <a:pt x="1101328" y="163711"/>
                </a:lnTo>
                <a:cubicBezTo>
                  <a:pt x="1101328" y="158750"/>
                  <a:pt x="1105049" y="152549"/>
                  <a:pt x="1112491" y="145108"/>
                </a:cubicBezTo>
                <a:cubicBezTo>
                  <a:pt x="1119932" y="137666"/>
                  <a:pt x="1124893" y="131466"/>
                  <a:pt x="1127373" y="126504"/>
                </a:cubicBezTo>
                <a:cubicBezTo>
                  <a:pt x="1129854" y="121543"/>
                  <a:pt x="1133574" y="120303"/>
                  <a:pt x="1138535" y="122784"/>
                </a:cubicBezTo>
                <a:cubicBezTo>
                  <a:pt x="1143496" y="125264"/>
                  <a:pt x="1148457" y="126504"/>
                  <a:pt x="1153418" y="126504"/>
                </a:cubicBezTo>
                <a:cubicBezTo>
                  <a:pt x="1158379" y="126504"/>
                  <a:pt x="1160860" y="128984"/>
                  <a:pt x="1160860" y="133946"/>
                </a:cubicBezTo>
                <a:lnTo>
                  <a:pt x="1168301" y="141387"/>
                </a:lnTo>
                <a:lnTo>
                  <a:pt x="1175742" y="133946"/>
                </a:lnTo>
                <a:cubicBezTo>
                  <a:pt x="1180703" y="124024"/>
                  <a:pt x="1185664" y="119063"/>
                  <a:pt x="1190625" y="119063"/>
                </a:cubicBezTo>
                <a:lnTo>
                  <a:pt x="1183184" y="104180"/>
                </a:lnTo>
                <a:cubicBezTo>
                  <a:pt x="1173262" y="104180"/>
                  <a:pt x="1168301" y="101700"/>
                  <a:pt x="1168301" y="96739"/>
                </a:cubicBezTo>
                <a:cubicBezTo>
                  <a:pt x="1173262" y="96739"/>
                  <a:pt x="1178223" y="94259"/>
                  <a:pt x="1183184" y="89297"/>
                </a:cubicBezTo>
                <a:cubicBezTo>
                  <a:pt x="1183184" y="84336"/>
                  <a:pt x="1184424" y="80615"/>
                  <a:pt x="1186904" y="78135"/>
                </a:cubicBezTo>
                <a:cubicBezTo>
                  <a:pt x="1189385" y="75655"/>
                  <a:pt x="1193105" y="74414"/>
                  <a:pt x="1198067" y="74414"/>
                </a:cubicBezTo>
                <a:cubicBezTo>
                  <a:pt x="1203028" y="69453"/>
                  <a:pt x="1207988" y="64493"/>
                  <a:pt x="1212949" y="59532"/>
                </a:cubicBezTo>
                <a:lnTo>
                  <a:pt x="1279922" y="29766"/>
                </a:lnTo>
                <a:lnTo>
                  <a:pt x="1294805" y="29766"/>
                </a:lnTo>
                <a:cubicBezTo>
                  <a:pt x="1299766" y="24805"/>
                  <a:pt x="1303487" y="22325"/>
                  <a:pt x="1305967" y="22325"/>
                </a:cubicBezTo>
                <a:cubicBezTo>
                  <a:pt x="1308447" y="22325"/>
                  <a:pt x="1319609" y="24805"/>
                  <a:pt x="1339453" y="29766"/>
                </a:cubicBezTo>
                <a:lnTo>
                  <a:pt x="1376660" y="37207"/>
                </a:lnTo>
                <a:cubicBezTo>
                  <a:pt x="1381621" y="42169"/>
                  <a:pt x="1386582" y="44649"/>
                  <a:pt x="1391543" y="44649"/>
                </a:cubicBezTo>
                <a:cubicBezTo>
                  <a:pt x="1396504" y="44649"/>
                  <a:pt x="1400225" y="45889"/>
                  <a:pt x="1402705" y="48369"/>
                </a:cubicBezTo>
                <a:cubicBezTo>
                  <a:pt x="1405186" y="50850"/>
                  <a:pt x="1408906" y="52090"/>
                  <a:pt x="1413867" y="52090"/>
                </a:cubicBezTo>
                <a:cubicBezTo>
                  <a:pt x="1418828" y="57052"/>
                  <a:pt x="1428750" y="59532"/>
                  <a:pt x="1443633" y="59532"/>
                </a:cubicBezTo>
                <a:cubicBezTo>
                  <a:pt x="1443633" y="59532"/>
                  <a:pt x="1447354" y="60772"/>
                  <a:pt x="1454795" y="63252"/>
                </a:cubicBezTo>
                <a:cubicBezTo>
                  <a:pt x="1462237" y="65732"/>
                  <a:pt x="1468438" y="69453"/>
                  <a:pt x="1473399" y="74414"/>
                </a:cubicBezTo>
                <a:cubicBezTo>
                  <a:pt x="1493242" y="89297"/>
                  <a:pt x="1510606" y="94259"/>
                  <a:pt x="1525488" y="89297"/>
                </a:cubicBezTo>
                <a:cubicBezTo>
                  <a:pt x="1530450" y="89297"/>
                  <a:pt x="1537891" y="86817"/>
                  <a:pt x="1547813" y="81856"/>
                </a:cubicBezTo>
                <a:lnTo>
                  <a:pt x="1562696" y="81856"/>
                </a:lnTo>
                <a:cubicBezTo>
                  <a:pt x="1567657" y="81856"/>
                  <a:pt x="1572617" y="84336"/>
                  <a:pt x="1577578" y="89297"/>
                </a:cubicBezTo>
                <a:lnTo>
                  <a:pt x="1592461" y="89297"/>
                </a:lnTo>
                <a:cubicBezTo>
                  <a:pt x="1592461" y="89297"/>
                  <a:pt x="1594942" y="89297"/>
                  <a:pt x="1599903" y="89297"/>
                </a:cubicBezTo>
                <a:cubicBezTo>
                  <a:pt x="1604864" y="84336"/>
                  <a:pt x="1607344" y="81856"/>
                  <a:pt x="1607344" y="81856"/>
                </a:cubicBezTo>
                <a:cubicBezTo>
                  <a:pt x="1607344" y="81856"/>
                  <a:pt x="1607344" y="79376"/>
                  <a:pt x="1607344" y="74414"/>
                </a:cubicBezTo>
                <a:cubicBezTo>
                  <a:pt x="1607344" y="64493"/>
                  <a:pt x="1606104" y="58291"/>
                  <a:pt x="1603623" y="55811"/>
                </a:cubicBezTo>
                <a:cubicBezTo>
                  <a:pt x="1601143" y="53331"/>
                  <a:pt x="1602383" y="52090"/>
                  <a:pt x="1607344" y="52090"/>
                </a:cubicBezTo>
                <a:lnTo>
                  <a:pt x="1607344" y="44649"/>
                </a:lnTo>
                <a:lnTo>
                  <a:pt x="1614785" y="37207"/>
                </a:lnTo>
                <a:lnTo>
                  <a:pt x="1629668" y="37207"/>
                </a:lnTo>
                <a:cubicBezTo>
                  <a:pt x="1634629" y="42169"/>
                  <a:pt x="1642071" y="39687"/>
                  <a:pt x="1651992" y="29766"/>
                </a:cubicBezTo>
                <a:lnTo>
                  <a:pt x="1666875" y="14883"/>
                </a:lnTo>
                <a:lnTo>
                  <a:pt x="1681758" y="29766"/>
                </a:lnTo>
                <a:cubicBezTo>
                  <a:pt x="1686719" y="34727"/>
                  <a:pt x="1689200" y="38448"/>
                  <a:pt x="1689200" y="40928"/>
                </a:cubicBezTo>
                <a:cubicBezTo>
                  <a:pt x="1689200" y="43408"/>
                  <a:pt x="1692920" y="44649"/>
                  <a:pt x="1700361" y="44649"/>
                </a:cubicBezTo>
                <a:cubicBezTo>
                  <a:pt x="1707803" y="44649"/>
                  <a:pt x="1709043" y="42169"/>
                  <a:pt x="1704082" y="37207"/>
                </a:cubicBezTo>
                <a:lnTo>
                  <a:pt x="1704082" y="22325"/>
                </a:lnTo>
                <a:cubicBezTo>
                  <a:pt x="1704082" y="12403"/>
                  <a:pt x="1701602" y="7442"/>
                  <a:pt x="1696641" y="74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02575" y="5064195"/>
            <a:ext cx="24828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703513" y="5237424"/>
            <a:ext cx="12880975" cy="2180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10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 userDrawn="1"/>
        </p:nvSpPr>
        <p:spPr>
          <a:xfrm>
            <a:off x="4955493" y="0"/>
            <a:ext cx="8938307" cy="2993922"/>
          </a:xfrm>
          <a:custGeom>
            <a:avLst/>
            <a:gdLst>
              <a:gd name="connsiteX0" fmla="*/ 6841406 w 8938307"/>
              <a:gd name="connsiteY0" fmla="*/ 2962151 h 2993922"/>
              <a:gd name="connsiteX1" fmla="*/ 6926129 w 8938307"/>
              <a:gd name="connsiteY1" fmla="*/ 2993922 h 2993922"/>
              <a:gd name="connsiteX2" fmla="*/ 6862587 w 8938307"/>
              <a:gd name="connsiteY2" fmla="*/ 2983332 h 2993922"/>
              <a:gd name="connsiteX3" fmla="*/ 6841406 w 8938307"/>
              <a:gd name="connsiteY3" fmla="*/ 2962151 h 2993922"/>
              <a:gd name="connsiteX4" fmla="*/ 7961341 w 8938307"/>
              <a:gd name="connsiteY4" fmla="*/ 2893314 h 2993922"/>
              <a:gd name="connsiteX5" fmla="*/ 7963990 w 8938307"/>
              <a:gd name="connsiteY5" fmla="*/ 2898609 h 2993922"/>
              <a:gd name="connsiteX6" fmla="*/ 7953398 w 8938307"/>
              <a:gd name="connsiteY6" fmla="*/ 2898609 h 2993922"/>
              <a:gd name="connsiteX7" fmla="*/ 7961341 w 8938307"/>
              <a:gd name="connsiteY7" fmla="*/ 2893314 h 2993922"/>
              <a:gd name="connsiteX8" fmla="*/ 7625096 w 8938307"/>
              <a:gd name="connsiteY8" fmla="*/ 2845657 h 2993922"/>
              <a:gd name="connsiteX9" fmla="*/ 7667457 w 8938307"/>
              <a:gd name="connsiteY9" fmla="*/ 2845657 h 2993922"/>
              <a:gd name="connsiteX10" fmla="*/ 7667457 w 8938307"/>
              <a:gd name="connsiteY10" fmla="*/ 2856247 h 2993922"/>
              <a:gd name="connsiteX11" fmla="*/ 7646278 w 8938307"/>
              <a:gd name="connsiteY11" fmla="*/ 2856247 h 2993922"/>
              <a:gd name="connsiteX12" fmla="*/ 7625096 w 8938307"/>
              <a:gd name="connsiteY12" fmla="*/ 2845657 h 2993922"/>
              <a:gd name="connsiteX13" fmla="*/ 7572144 w 8938307"/>
              <a:gd name="connsiteY13" fmla="*/ 2835066 h 2993922"/>
              <a:gd name="connsiteX14" fmla="*/ 7593326 w 8938307"/>
              <a:gd name="connsiteY14" fmla="*/ 2835066 h 2993922"/>
              <a:gd name="connsiteX15" fmla="*/ 7593326 w 8938307"/>
              <a:gd name="connsiteY15" fmla="*/ 2845657 h 2993922"/>
              <a:gd name="connsiteX16" fmla="*/ 7752182 w 8938307"/>
              <a:gd name="connsiteY16" fmla="*/ 2750343 h 2993922"/>
              <a:gd name="connsiteX17" fmla="*/ 7773361 w 8938307"/>
              <a:gd name="connsiteY17" fmla="*/ 2760933 h 2993922"/>
              <a:gd name="connsiteX18" fmla="*/ 7815724 w 8938307"/>
              <a:gd name="connsiteY18" fmla="*/ 2771524 h 2993922"/>
              <a:gd name="connsiteX19" fmla="*/ 7863380 w 8938307"/>
              <a:gd name="connsiteY19" fmla="*/ 2798000 h 2993922"/>
              <a:gd name="connsiteX20" fmla="*/ 7942808 w 8938307"/>
              <a:gd name="connsiteY20" fmla="*/ 2835066 h 2993922"/>
              <a:gd name="connsiteX21" fmla="*/ 8048712 w 8938307"/>
              <a:gd name="connsiteY21" fmla="*/ 2888018 h 2993922"/>
              <a:gd name="connsiteX22" fmla="*/ 8096369 w 8938307"/>
              <a:gd name="connsiteY22" fmla="*/ 2909199 h 2993922"/>
              <a:gd name="connsiteX23" fmla="*/ 8128141 w 8938307"/>
              <a:gd name="connsiteY23" fmla="*/ 2930380 h 2993922"/>
              <a:gd name="connsiteX24" fmla="*/ 8133435 w 8938307"/>
              <a:gd name="connsiteY24" fmla="*/ 2940970 h 2993922"/>
              <a:gd name="connsiteX25" fmla="*/ 8133435 w 8938307"/>
              <a:gd name="connsiteY25" fmla="*/ 2962151 h 2993922"/>
              <a:gd name="connsiteX26" fmla="*/ 8122846 w 8938307"/>
              <a:gd name="connsiteY26" fmla="*/ 2951561 h 2993922"/>
              <a:gd name="connsiteX27" fmla="*/ 8106960 w 8938307"/>
              <a:gd name="connsiteY27" fmla="*/ 2946266 h 2993922"/>
              <a:gd name="connsiteX28" fmla="*/ 8101664 w 8938307"/>
              <a:gd name="connsiteY28" fmla="*/ 2940970 h 2993922"/>
              <a:gd name="connsiteX29" fmla="*/ 8080483 w 8938307"/>
              <a:gd name="connsiteY29" fmla="*/ 2940970 h 2993922"/>
              <a:gd name="connsiteX30" fmla="*/ 8059302 w 8938307"/>
              <a:gd name="connsiteY30" fmla="*/ 2919791 h 2993922"/>
              <a:gd name="connsiteX31" fmla="*/ 8032827 w 8938307"/>
              <a:gd name="connsiteY31" fmla="*/ 2909199 h 2993922"/>
              <a:gd name="connsiteX32" fmla="*/ 8032827 w 8938307"/>
              <a:gd name="connsiteY32" fmla="*/ 2914495 h 2993922"/>
              <a:gd name="connsiteX33" fmla="*/ 8038123 w 8938307"/>
              <a:gd name="connsiteY33" fmla="*/ 2925085 h 2993922"/>
              <a:gd name="connsiteX34" fmla="*/ 8011646 w 8938307"/>
              <a:gd name="connsiteY34" fmla="*/ 2909199 h 2993922"/>
              <a:gd name="connsiteX35" fmla="*/ 7985171 w 8938307"/>
              <a:gd name="connsiteY35" fmla="*/ 2877428 h 2993922"/>
              <a:gd name="connsiteX36" fmla="*/ 7921627 w 8938307"/>
              <a:gd name="connsiteY36" fmla="*/ 2845657 h 2993922"/>
              <a:gd name="connsiteX37" fmla="*/ 7889856 w 8938307"/>
              <a:gd name="connsiteY37" fmla="*/ 2824476 h 2993922"/>
              <a:gd name="connsiteX38" fmla="*/ 7879267 w 8938307"/>
              <a:gd name="connsiteY38" fmla="*/ 2824476 h 2993922"/>
              <a:gd name="connsiteX39" fmla="*/ 7868675 w 8938307"/>
              <a:gd name="connsiteY39" fmla="*/ 2824476 h 2993922"/>
              <a:gd name="connsiteX40" fmla="*/ 7847494 w 8938307"/>
              <a:gd name="connsiteY40" fmla="*/ 2813885 h 2993922"/>
              <a:gd name="connsiteX41" fmla="*/ 7836904 w 8938307"/>
              <a:gd name="connsiteY41" fmla="*/ 2813885 h 2993922"/>
              <a:gd name="connsiteX42" fmla="*/ 7826313 w 8938307"/>
              <a:gd name="connsiteY42" fmla="*/ 2803295 h 2993922"/>
              <a:gd name="connsiteX43" fmla="*/ 7815724 w 8938307"/>
              <a:gd name="connsiteY43" fmla="*/ 2803295 h 2993922"/>
              <a:gd name="connsiteX44" fmla="*/ 7783952 w 8938307"/>
              <a:gd name="connsiteY44" fmla="*/ 2782114 h 2993922"/>
              <a:gd name="connsiteX45" fmla="*/ 6068305 w 8938307"/>
              <a:gd name="connsiteY45" fmla="*/ 2739753 h 2993922"/>
              <a:gd name="connsiteX46" fmla="*/ 6089486 w 8938307"/>
              <a:gd name="connsiteY46" fmla="*/ 2750343 h 2993922"/>
              <a:gd name="connsiteX47" fmla="*/ 6073601 w 8938307"/>
              <a:gd name="connsiteY47" fmla="*/ 2745048 h 2993922"/>
              <a:gd name="connsiteX48" fmla="*/ 6068305 w 8938307"/>
              <a:gd name="connsiteY48" fmla="*/ 2739753 h 2993922"/>
              <a:gd name="connsiteX49" fmla="*/ 7709820 w 8938307"/>
              <a:gd name="connsiteY49" fmla="*/ 2729162 h 2993922"/>
              <a:gd name="connsiteX50" fmla="*/ 7731000 w 8938307"/>
              <a:gd name="connsiteY50" fmla="*/ 2739753 h 2993922"/>
              <a:gd name="connsiteX51" fmla="*/ 7731000 w 8938307"/>
              <a:gd name="connsiteY51" fmla="*/ 2750343 h 2993922"/>
              <a:gd name="connsiteX52" fmla="*/ 7720409 w 8938307"/>
              <a:gd name="connsiteY52" fmla="*/ 2739753 h 2993922"/>
              <a:gd name="connsiteX53" fmla="*/ 7715115 w 8938307"/>
              <a:gd name="connsiteY53" fmla="*/ 2734458 h 2993922"/>
              <a:gd name="connsiteX54" fmla="*/ 7709820 w 8938307"/>
              <a:gd name="connsiteY54" fmla="*/ 2729162 h 2993922"/>
              <a:gd name="connsiteX55" fmla="*/ 7699230 w 8938307"/>
              <a:gd name="connsiteY55" fmla="*/ 2707981 h 2993922"/>
              <a:gd name="connsiteX56" fmla="*/ 7709820 w 8938307"/>
              <a:gd name="connsiteY56" fmla="*/ 2718572 h 2993922"/>
              <a:gd name="connsiteX57" fmla="*/ 7699230 w 8938307"/>
              <a:gd name="connsiteY57" fmla="*/ 2718572 h 2993922"/>
              <a:gd name="connsiteX58" fmla="*/ 5983582 w 8938307"/>
              <a:gd name="connsiteY58" fmla="*/ 2707981 h 2993922"/>
              <a:gd name="connsiteX59" fmla="*/ 5994172 w 8938307"/>
              <a:gd name="connsiteY59" fmla="*/ 2707981 h 2993922"/>
              <a:gd name="connsiteX60" fmla="*/ 6068305 w 8938307"/>
              <a:gd name="connsiteY60" fmla="*/ 2739753 h 2993922"/>
              <a:gd name="connsiteX61" fmla="*/ 5983582 w 8938307"/>
              <a:gd name="connsiteY61" fmla="*/ 2707981 h 2993922"/>
              <a:gd name="connsiteX62" fmla="*/ 7656867 w 8938307"/>
              <a:gd name="connsiteY62" fmla="*/ 2697391 h 2993922"/>
              <a:gd name="connsiteX63" fmla="*/ 7667457 w 8938307"/>
              <a:gd name="connsiteY63" fmla="*/ 2702687 h 2993922"/>
              <a:gd name="connsiteX64" fmla="*/ 7672752 w 8938307"/>
              <a:gd name="connsiteY64" fmla="*/ 2707981 h 2993922"/>
              <a:gd name="connsiteX65" fmla="*/ 7688638 w 8938307"/>
              <a:gd name="connsiteY65" fmla="*/ 2718572 h 2993922"/>
              <a:gd name="connsiteX66" fmla="*/ 7688638 w 8938307"/>
              <a:gd name="connsiteY66" fmla="*/ 2729162 h 2993922"/>
              <a:gd name="connsiteX67" fmla="*/ 7683344 w 8938307"/>
              <a:gd name="connsiteY67" fmla="*/ 2729162 h 2993922"/>
              <a:gd name="connsiteX68" fmla="*/ 7678048 w 8938307"/>
              <a:gd name="connsiteY68" fmla="*/ 2718572 h 2993922"/>
              <a:gd name="connsiteX69" fmla="*/ 7656867 w 8938307"/>
              <a:gd name="connsiteY69" fmla="*/ 2707981 h 2993922"/>
              <a:gd name="connsiteX70" fmla="*/ 6290704 w 8938307"/>
              <a:gd name="connsiteY70" fmla="*/ 2665620 h 2993922"/>
              <a:gd name="connsiteX71" fmla="*/ 6301294 w 8938307"/>
              <a:gd name="connsiteY71" fmla="*/ 2665620 h 2993922"/>
              <a:gd name="connsiteX72" fmla="*/ 6322476 w 8938307"/>
              <a:gd name="connsiteY72" fmla="*/ 2676210 h 2993922"/>
              <a:gd name="connsiteX73" fmla="*/ 6311884 w 8938307"/>
              <a:gd name="connsiteY73" fmla="*/ 2676210 h 2993922"/>
              <a:gd name="connsiteX74" fmla="*/ 6290704 w 8938307"/>
              <a:gd name="connsiteY74" fmla="*/ 2676210 h 2993922"/>
              <a:gd name="connsiteX75" fmla="*/ 6555464 w 8938307"/>
              <a:gd name="connsiteY75" fmla="*/ 2602077 h 2993922"/>
              <a:gd name="connsiteX76" fmla="*/ 6555464 w 8938307"/>
              <a:gd name="connsiteY76" fmla="*/ 2612668 h 2993922"/>
              <a:gd name="connsiteX77" fmla="*/ 6544874 w 8938307"/>
              <a:gd name="connsiteY77" fmla="*/ 2612668 h 2993922"/>
              <a:gd name="connsiteX78" fmla="*/ 6555464 w 8938307"/>
              <a:gd name="connsiteY78" fmla="*/ 2602077 h 2993922"/>
              <a:gd name="connsiteX79" fmla="*/ 7434468 w 8938307"/>
              <a:gd name="connsiteY79" fmla="*/ 2591487 h 2993922"/>
              <a:gd name="connsiteX80" fmla="*/ 7445059 w 8938307"/>
              <a:gd name="connsiteY80" fmla="*/ 2591487 h 2993922"/>
              <a:gd name="connsiteX81" fmla="*/ 7450355 w 8938307"/>
              <a:gd name="connsiteY81" fmla="*/ 2602077 h 2993922"/>
              <a:gd name="connsiteX82" fmla="*/ 7434468 w 8938307"/>
              <a:gd name="connsiteY82" fmla="*/ 2591487 h 2993922"/>
              <a:gd name="connsiteX83" fmla="*/ 6904948 w 8938307"/>
              <a:gd name="connsiteY83" fmla="*/ 2591487 h 2993922"/>
              <a:gd name="connsiteX84" fmla="*/ 6936718 w 8938307"/>
              <a:gd name="connsiteY84" fmla="*/ 2602077 h 2993922"/>
              <a:gd name="connsiteX85" fmla="*/ 6952604 w 8938307"/>
              <a:gd name="connsiteY85" fmla="*/ 2602077 h 2993922"/>
              <a:gd name="connsiteX86" fmla="*/ 6957900 w 8938307"/>
              <a:gd name="connsiteY86" fmla="*/ 2602077 h 2993922"/>
              <a:gd name="connsiteX87" fmla="*/ 6957900 w 8938307"/>
              <a:gd name="connsiteY87" fmla="*/ 2612668 h 2993922"/>
              <a:gd name="connsiteX88" fmla="*/ 6968491 w 8938307"/>
              <a:gd name="connsiteY88" fmla="*/ 2612668 h 2993922"/>
              <a:gd name="connsiteX89" fmla="*/ 6984376 w 8938307"/>
              <a:gd name="connsiteY89" fmla="*/ 2612668 h 2993922"/>
              <a:gd name="connsiteX90" fmla="*/ 7010852 w 8938307"/>
              <a:gd name="connsiteY90" fmla="*/ 2612668 h 2993922"/>
              <a:gd name="connsiteX91" fmla="*/ 7053214 w 8938307"/>
              <a:gd name="connsiteY91" fmla="*/ 2633849 h 2993922"/>
              <a:gd name="connsiteX92" fmla="*/ 7084985 w 8938307"/>
              <a:gd name="connsiteY92" fmla="*/ 2633849 h 2993922"/>
              <a:gd name="connsiteX93" fmla="*/ 7095574 w 8938307"/>
              <a:gd name="connsiteY93" fmla="*/ 2644439 h 2993922"/>
              <a:gd name="connsiteX94" fmla="*/ 7116756 w 8938307"/>
              <a:gd name="connsiteY94" fmla="*/ 2644439 h 2993922"/>
              <a:gd name="connsiteX95" fmla="*/ 7127347 w 8938307"/>
              <a:gd name="connsiteY95" fmla="*/ 2655029 h 2993922"/>
              <a:gd name="connsiteX96" fmla="*/ 7116756 w 8938307"/>
              <a:gd name="connsiteY96" fmla="*/ 2655029 h 2993922"/>
              <a:gd name="connsiteX97" fmla="*/ 7053214 w 8938307"/>
              <a:gd name="connsiteY97" fmla="*/ 2644439 h 2993922"/>
              <a:gd name="connsiteX98" fmla="*/ 7063804 w 8938307"/>
              <a:gd name="connsiteY98" fmla="*/ 2655029 h 2993922"/>
              <a:gd name="connsiteX99" fmla="*/ 7053214 w 8938307"/>
              <a:gd name="connsiteY99" fmla="*/ 2655029 h 2993922"/>
              <a:gd name="connsiteX100" fmla="*/ 7063804 w 8938307"/>
              <a:gd name="connsiteY100" fmla="*/ 2665620 h 2993922"/>
              <a:gd name="connsiteX101" fmla="*/ 7095574 w 8938307"/>
              <a:gd name="connsiteY101" fmla="*/ 2660325 h 2993922"/>
              <a:gd name="connsiteX102" fmla="*/ 7100870 w 8938307"/>
              <a:gd name="connsiteY102" fmla="*/ 2655029 h 2993922"/>
              <a:gd name="connsiteX103" fmla="*/ 7095574 w 8938307"/>
              <a:gd name="connsiteY103" fmla="*/ 2665620 h 2993922"/>
              <a:gd name="connsiteX104" fmla="*/ 7106166 w 8938307"/>
              <a:gd name="connsiteY104" fmla="*/ 2676210 h 2993922"/>
              <a:gd name="connsiteX105" fmla="*/ 7063804 w 8938307"/>
              <a:gd name="connsiteY105" fmla="*/ 2676210 h 2993922"/>
              <a:gd name="connsiteX106" fmla="*/ 7010852 w 8938307"/>
              <a:gd name="connsiteY106" fmla="*/ 2665620 h 2993922"/>
              <a:gd name="connsiteX107" fmla="*/ 7010852 w 8938307"/>
              <a:gd name="connsiteY107" fmla="*/ 2655029 h 2993922"/>
              <a:gd name="connsiteX108" fmla="*/ 7021443 w 8938307"/>
              <a:gd name="connsiteY108" fmla="*/ 2644439 h 2993922"/>
              <a:gd name="connsiteX109" fmla="*/ 7016148 w 8938307"/>
              <a:gd name="connsiteY109" fmla="*/ 2644439 h 2993922"/>
              <a:gd name="connsiteX110" fmla="*/ 7000262 w 8938307"/>
              <a:gd name="connsiteY110" fmla="*/ 2644439 h 2993922"/>
              <a:gd name="connsiteX111" fmla="*/ 6989670 w 8938307"/>
              <a:gd name="connsiteY111" fmla="*/ 2644439 h 2993922"/>
              <a:gd name="connsiteX112" fmla="*/ 6989670 w 8938307"/>
              <a:gd name="connsiteY112" fmla="*/ 2655029 h 2993922"/>
              <a:gd name="connsiteX113" fmla="*/ 6979081 w 8938307"/>
              <a:gd name="connsiteY113" fmla="*/ 2644439 h 2993922"/>
              <a:gd name="connsiteX114" fmla="*/ 6968491 w 8938307"/>
              <a:gd name="connsiteY114" fmla="*/ 2633849 h 2993922"/>
              <a:gd name="connsiteX115" fmla="*/ 6947310 w 8938307"/>
              <a:gd name="connsiteY115" fmla="*/ 2644439 h 2993922"/>
              <a:gd name="connsiteX116" fmla="*/ 6936718 w 8938307"/>
              <a:gd name="connsiteY116" fmla="*/ 2633849 h 2993922"/>
              <a:gd name="connsiteX117" fmla="*/ 6904948 w 8938307"/>
              <a:gd name="connsiteY117" fmla="*/ 2633849 h 2993922"/>
              <a:gd name="connsiteX118" fmla="*/ 6899652 w 8938307"/>
              <a:gd name="connsiteY118" fmla="*/ 2633849 h 2993922"/>
              <a:gd name="connsiteX119" fmla="*/ 6883766 w 8938307"/>
              <a:gd name="connsiteY119" fmla="*/ 2633849 h 2993922"/>
              <a:gd name="connsiteX120" fmla="*/ 6862587 w 8938307"/>
              <a:gd name="connsiteY120" fmla="*/ 2644439 h 2993922"/>
              <a:gd name="connsiteX121" fmla="*/ 6873177 w 8938307"/>
              <a:gd name="connsiteY121" fmla="*/ 2644439 h 2993922"/>
              <a:gd name="connsiteX122" fmla="*/ 6873177 w 8938307"/>
              <a:gd name="connsiteY122" fmla="*/ 2649735 h 2993922"/>
              <a:gd name="connsiteX123" fmla="*/ 6846700 w 8938307"/>
              <a:gd name="connsiteY123" fmla="*/ 2649735 h 2993922"/>
              <a:gd name="connsiteX124" fmla="*/ 6799044 w 8938307"/>
              <a:gd name="connsiteY124" fmla="*/ 2633849 h 2993922"/>
              <a:gd name="connsiteX125" fmla="*/ 6767272 w 8938307"/>
              <a:gd name="connsiteY125" fmla="*/ 2612668 h 2993922"/>
              <a:gd name="connsiteX126" fmla="*/ 6799044 w 8938307"/>
              <a:gd name="connsiteY126" fmla="*/ 2623258 h 2993922"/>
              <a:gd name="connsiteX127" fmla="*/ 6814929 w 8938307"/>
              <a:gd name="connsiteY127" fmla="*/ 2628554 h 2993922"/>
              <a:gd name="connsiteX128" fmla="*/ 6830814 w 8938307"/>
              <a:gd name="connsiteY128" fmla="*/ 2633849 h 2993922"/>
              <a:gd name="connsiteX129" fmla="*/ 6841406 w 8938307"/>
              <a:gd name="connsiteY129" fmla="*/ 2623258 h 2993922"/>
              <a:gd name="connsiteX130" fmla="*/ 6851996 w 8938307"/>
              <a:gd name="connsiteY130" fmla="*/ 2623258 h 2993922"/>
              <a:gd name="connsiteX131" fmla="*/ 6862587 w 8938307"/>
              <a:gd name="connsiteY131" fmla="*/ 2623258 h 2993922"/>
              <a:gd name="connsiteX132" fmla="*/ 6883766 w 8938307"/>
              <a:gd name="connsiteY132" fmla="*/ 2617962 h 2993922"/>
              <a:gd name="connsiteX133" fmla="*/ 6889062 w 8938307"/>
              <a:gd name="connsiteY133" fmla="*/ 2602077 h 2993922"/>
              <a:gd name="connsiteX134" fmla="*/ 6904948 w 8938307"/>
              <a:gd name="connsiteY134" fmla="*/ 2591487 h 2993922"/>
              <a:gd name="connsiteX135" fmla="*/ 6230187 w 8938307"/>
              <a:gd name="connsiteY135" fmla="*/ 2586949 h 2993922"/>
              <a:gd name="connsiteX136" fmla="*/ 6237752 w 8938307"/>
              <a:gd name="connsiteY136" fmla="*/ 2602077 h 2993922"/>
              <a:gd name="connsiteX137" fmla="*/ 6227161 w 8938307"/>
              <a:gd name="connsiteY137" fmla="*/ 2591487 h 2993922"/>
              <a:gd name="connsiteX138" fmla="*/ 7265022 w 8938307"/>
              <a:gd name="connsiteY138" fmla="*/ 2580897 h 2993922"/>
              <a:gd name="connsiteX139" fmla="*/ 7275612 w 8938307"/>
              <a:gd name="connsiteY139" fmla="*/ 2580897 h 2993922"/>
              <a:gd name="connsiteX140" fmla="*/ 7286203 w 8938307"/>
              <a:gd name="connsiteY140" fmla="*/ 2591487 h 2993922"/>
              <a:gd name="connsiteX141" fmla="*/ 7307384 w 8938307"/>
              <a:gd name="connsiteY141" fmla="*/ 2591487 h 2993922"/>
              <a:gd name="connsiteX142" fmla="*/ 7317974 w 8938307"/>
              <a:gd name="connsiteY142" fmla="*/ 2602077 h 2993922"/>
              <a:gd name="connsiteX143" fmla="*/ 7307384 w 8938307"/>
              <a:gd name="connsiteY143" fmla="*/ 2602077 h 2993922"/>
              <a:gd name="connsiteX144" fmla="*/ 7275612 w 8938307"/>
              <a:gd name="connsiteY144" fmla="*/ 2591487 h 2993922"/>
              <a:gd name="connsiteX145" fmla="*/ 6227161 w 8938307"/>
              <a:gd name="connsiteY145" fmla="*/ 2580897 h 2993922"/>
              <a:gd name="connsiteX146" fmla="*/ 6232457 w 8938307"/>
              <a:gd name="connsiteY146" fmla="*/ 2583544 h 2993922"/>
              <a:gd name="connsiteX147" fmla="*/ 6230187 w 8938307"/>
              <a:gd name="connsiteY147" fmla="*/ 2586949 h 2993922"/>
              <a:gd name="connsiteX148" fmla="*/ 7529782 w 8938307"/>
              <a:gd name="connsiteY148" fmla="*/ 2570306 h 2993922"/>
              <a:gd name="connsiteX149" fmla="*/ 7540374 w 8938307"/>
              <a:gd name="connsiteY149" fmla="*/ 2580897 h 2993922"/>
              <a:gd name="connsiteX150" fmla="*/ 7550963 w 8938307"/>
              <a:gd name="connsiteY150" fmla="*/ 2580897 h 2993922"/>
              <a:gd name="connsiteX151" fmla="*/ 7540374 w 8938307"/>
              <a:gd name="connsiteY151" fmla="*/ 2591487 h 2993922"/>
              <a:gd name="connsiteX152" fmla="*/ 7540374 w 8938307"/>
              <a:gd name="connsiteY152" fmla="*/ 2602077 h 2993922"/>
              <a:gd name="connsiteX153" fmla="*/ 7529782 w 8938307"/>
              <a:gd name="connsiteY153" fmla="*/ 2602077 h 2993922"/>
              <a:gd name="connsiteX154" fmla="*/ 7519192 w 8938307"/>
              <a:gd name="connsiteY154" fmla="*/ 2591487 h 2993922"/>
              <a:gd name="connsiteX155" fmla="*/ 7508601 w 8938307"/>
              <a:gd name="connsiteY155" fmla="*/ 2591487 h 2993922"/>
              <a:gd name="connsiteX156" fmla="*/ 7519192 w 8938307"/>
              <a:gd name="connsiteY156" fmla="*/ 2580897 h 2993922"/>
              <a:gd name="connsiteX157" fmla="*/ 7455649 w 8938307"/>
              <a:gd name="connsiteY157" fmla="*/ 2570306 h 2993922"/>
              <a:gd name="connsiteX158" fmla="*/ 7466240 w 8938307"/>
              <a:gd name="connsiteY158" fmla="*/ 2580897 h 2993922"/>
              <a:gd name="connsiteX159" fmla="*/ 7455649 w 8938307"/>
              <a:gd name="connsiteY159" fmla="*/ 2580897 h 2993922"/>
              <a:gd name="connsiteX160" fmla="*/ 6979081 w 8938307"/>
              <a:gd name="connsiteY160" fmla="*/ 2570306 h 2993922"/>
              <a:gd name="connsiteX161" fmla="*/ 7021443 w 8938307"/>
              <a:gd name="connsiteY161" fmla="*/ 2586192 h 2993922"/>
              <a:gd name="connsiteX162" fmla="*/ 7053214 w 8938307"/>
              <a:gd name="connsiteY162" fmla="*/ 2591487 h 2993922"/>
              <a:gd name="connsiteX163" fmla="*/ 6989670 w 8938307"/>
              <a:gd name="connsiteY163" fmla="*/ 2591487 h 2993922"/>
              <a:gd name="connsiteX164" fmla="*/ 5994172 w 8938307"/>
              <a:gd name="connsiteY164" fmla="*/ 2570306 h 2993922"/>
              <a:gd name="connsiteX165" fmla="*/ 6015353 w 8938307"/>
              <a:gd name="connsiteY165" fmla="*/ 2575602 h 2993922"/>
              <a:gd name="connsiteX166" fmla="*/ 6031238 w 8938307"/>
              <a:gd name="connsiteY166" fmla="*/ 2575602 h 2993922"/>
              <a:gd name="connsiteX167" fmla="*/ 6084190 w 8938307"/>
              <a:gd name="connsiteY167" fmla="*/ 2586192 h 2993922"/>
              <a:gd name="connsiteX168" fmla="*/ 6142438 w 8938307"/>
              <a:gd name="connsiteY168" fmla="*/ 2612668 h 2993922"/>
              <a:gd name="connsiteX169" fmla="*/ 6163620 w 8938307"/>
              <a:gd name="connsiteY169" fmla="*/ 2623258 h 2993922"/>
              <a:gd name="connsiteX170" fmla="*/ 6174209 w 8938307"/>
              <a:gd name="connsiteY170" fmla="*/ 2623258 h 2993922"/>
              <a:gd name="connsiteX171" fmla="*/ 6184800 w 8938307"/>
              <a:gd name="connsiteY171" fmla="*/ 2633849 h 2993922"/>
              <a:gd name="connsiteX172" fmla="*/ 6221866 w 8938307"/>
              <a:gd name="connsiteY172" fmla="*/ 2644439 h 2993922"/>
              <a:gd name="connsiteX173" fmla="*/ 6237752 w 8938307"/>
              <a:gd name="connsiteY173" fmla="*/ 2655029 h 2993922"/>
              <a:gd name="connsiteX174" fmla="*/ 6195390 w 8938307"/>
              <a:gd name="connsiteY174" fmla="*/ 2644439 h 2993922"/>
              <a:gd name="connsiteX175" fmla="*/ 6147734 w 8938307"/>
              <a:gd name="connsiteY175" fmla="*/ 2628554 h 2993922"/>
              <a:gd name="connsiteX176" fmla="*/ 6121257 w 8938307"/>
              <a:gd name="connsiteY176" fmla="*/ 2623258 h 2993922"/>
              <a:gd name="connsiteX177" fmla="*/ 6110668 w 8938307"/>
              <a:gd name="connsiteY177" fmla="*/ 2623258 h 2993922"/>
              <a:gd name="connsiteX178" fmla="*/ 6100076 w 8938307"/>
              <a:gd name="connsiteY178" fmla="*/ 2612668 h 2993922"/>
              <a:gd name="connsiteX179" fmla="*/ 6078895 w 8938307"/>
              <a:gd name="connsiteY179" fmla="*/ 2602077 h 2993922"/>
              <a:gd name="connsiteX180" fmla="*/ 6025943 w 8938307"/>
              <a:gd name="connsiteY180" fmla="*/ 2591487 h 2993922"/>
              <a:gd name="connsiteX181" fmla="*/ 5983582 w 8938307"/>
              <a:gd name="connsiteY181" fmla="*/ 2570306 h 2993922"/>
              <a:gd name="connsiteX182" fmla="*/ 5994172 w 8938307"/>
              <a:gd name="connsiteY182" fmla="*/ 2580897 h 2993922"/>
              <a:gd name="connsiteX183" fmla="*/ 5983582 w 8938307"/>
              <a:gd name="connsiteY183" fmla="*/ 2575602 h 2993922"/>
              <a:gd name="connsiteX184" fmla="*/ 5983582 w 8938307"/>
              <a:gd name="connsiteY184" fmla="*/ 2570306 h 2993922"/>
              <a:gd name="connsiteX185" fmla="*/ 7159118 w 8938307"/>
              <a:gd name="connsiteY185" fmla="*/ 2559716 h 2993922"/>
              <a:gd name="connsiteX186" fmla="*/ 7176327 w 8938307"/>
              <a:gd name="connsiteY186" fmla="*/ 2561040 h 2993922"/>
              <a:gd name="connsiteX187" fmla="*/ 7243841 w 8938307"/>
              <a:gd name="connsiteY187" fmla="*/ 2580897 h 2993922"/>
              <a:gd name="connsiteX188" fmla="*/ 7222660 w 8938307"/>
              <a:gd name="connsiteY188" fmla="*/ 2580897 h 2993922"/>
              <a:gd name="connsiteX189" fmla="*/ 7175004 w 8938307"/>
              <a:gd name="connsiteY189" fmla="*/ 2567659 h 2993922"/>
              <a:gd name="connsiteX190" fmla="*/ 7688638 w 8938307"/>
              <a:gd name="connsiteY190" fmla="*/ 2538535 h 2993922"/>
              <a:gd name="connsiteX191" fmla="*/ 7699230 w 8938307"/>
              <a:gd name="connsiteY191" fmla="*/ 2538535 h 2993922"/>
              <a:gd name="connsiteX192" fmla="*/ 7688638 w 8938307"/>
              <a:gd name="connsiteY192" fmla="*/ 2549125 h 2993922"/>
              <a:gd name="connsiteX193" fmla="*/ 7275612 w 8938307"/>
              <a:gd name="connsiteY193" fmla="*/ 2538535 h 2993922"/>
              <a:gd name="connsiteX194" fmla="*/ 7296793 w 8938307"/>
              <a:gd name="connsiteY194" fmla="*/ 2538535 h 2993922"/>
              <a:gd name="connsiteX195" fmla="*/ 7360336 w 8938307"/>
              <a:gd name="connsiteY195" fmla="*/ 2549125 h 2993922"/>
              <a:gd name="connsiteX196" fmla="*/ 7370926 w 8938307"/>
              <a:gd name="connsiteY196" fmla="*/ 2538535 h 2993922"/>
              <a:gd name="connsiteX197" fmla="*/ 7381516 w 8938307"/>
              <a:gd name="connsiteY197" fmla="*/ 2549125 h 2993922"/>
              <a:gd name="connsiteX198" fmla="*/ 7402697 w 8938307"/>
              <a:gd name="connsiteY198" fmla="*/ 2559716 h 2993922"/>
              <a:gd name="connsiteX199" fmla="*/ 7423878 w 8938307"/>
              <a:gd name="connsiteY199" fmla="*/ 2565010 h 2993922"/>
              <a:gd name="connsiteX200" fmla="*/ 7434468 w 8938307"/>
              <a:gd name="connsiteY200" fmla="*/ 2559716 h 2993922"/>
              <a:gd name="connsiteX201" fmla="*/ 7434468 w 8938307"/>
              <a:gd name="connsiteY201" fmla="*/ 2570306 h 2993922"/>
              <a:gd name="connsiteX202" fmla="*/ 7423878 w 8938307"/>
              <a:gd name="connsiteY202" fmla="*/ 2580897 h 2993922"/>
              <a:gd name="connsiteX203" fmla="*/ 7392107 w 8938307"/>
              <a:gd name="connsiteY203" fmla="*/ 2570306 h 2993922"/>
              <a:gd name="connsiteX204" fmla="*/ 7360336 w 8938307"/>
              <a:gd name="connsiteY204" fmla="*/ 2570306 h 2993922"/>
              <a:gd name="connsiteX205" fmla="*/ 7116756 w 8938307"/>
              <a:gd name="connsiteY205" fmla="*/ 2538535 h 2993922"/>
              <a:gd name="connsiteX206" fmla="*/ 7132641 w 8938307"/>
              <a:gd name="connsiteY206" fmla="*/ 2543831 h 2993922"/>
              <a:gd name="connsiteX207" fmla="*/ 7141909 w 8938307"/>
              <a:gd name="connsiteY207" fmla="*/ 2550449 h 2993922"/>
              <a:gd name="connsiteX208" fmla="*/ 7159116 w 8938307"/>
              <a:gd name="connsiteY208" fmla="*/ 2559715 h 2993922"/>
              <a:gd name="connsiteX209" fmla="*/ 7137937 w 8938307"/>
              <a:gd name="connsiteY209" fmla="*/ 2549125 h 2993922"/>
              <a:gd name="connsiteX210" fmla="*/ 7116756 w 8938307"/>
              <a:gd name="connsiteY210" fmla="*/ 2549125 h 2993922"/>
              <a:gd name="connsiteX211" fmla="*/ 6629598 w 8938307"/>
              <a:gd name="connsiteY211" fmla="*/ 2538535 h 2993922"/>
              <a:gd name="connsiteX212" fmla="*/ 6650778 w 8938307"/>
              <a:gd name="connsiteY212" fmla="*/ 2549125 h 2993922"/>
              <a:gd name="connsiteX213" fmla="*/ 6682550 w 8938307"/>
              <a:gd name="connsiteY213" fmla="*/ 2549125 h 2993922"/>
              <a:gd name="connsiteX214" fmla="*/ 6693140 w 8938307"/>
              <a:gd name="connsiteY214" fmla="*/ 2538535 h 2993922"/>
              <a:gd name="connsiteX215" fmla="*/ 6703730 w 8938307"/>
              <a:gd name="connsiteY215" fmla="*/ 2538535 h 2993922"/>
              <a:gd name="connsiteX216" fmla="*/ 6703730 w 8938307"/>
              <a:gd name="connsiteY216" fmla="*/ 2549125 h 2993922"/>
              <a:gd name="connsiteX217" fmla="*/ 6777862 w 8938307"/>
              <a:gd name="connsiteY217" fmla="*/ 2570306 h 2993922"/>
              <a:gd name="connsiteX218" fmla="*/ 6809634 w 8938307"/>
              <a:gd name="connsiteY218" fmla="*/ 2591487 h 2993922"/>
              <a:gd name="connsiteX219" fmla="*/ 6820224 w 8938307"/>
              <a:gd name="connsiteY219" fmla="*/ 2591487 h 2993922"/>
              <a:gd name="connsiteX220" fmla="*/ 6846700 w 8938307"/>
              <a:gd name="connsiteY220" fmla="*/ 2591487 h 2993922"/>
              <a:gd name="connsiteX221" fmla="*/ 6873177 w 8938307"/>
              <a:gd name="connsiteY221" fmla="*/ 2602077 h 2993922"/>
              <a:gd name="connsiteX222" fmla="*/ 6809634 w 8938307"/>
              <a:gd name="connsiteY222" fmla="*/ 2602077 h 2993922"/>
              <a:gd name="connsiteX223" fmla="*/ 6783158 w 8938307"/>
              <a:gd name="connsiteY223" fmla="*/ 2591487 h 2993922"/>
              <a:gd name="connsiteX224" fmla="*/ 6756682 w 8938307"/>
              <a:gd name="connsiteY224" fmla="*/ 2602077 h 2993922"/>
              <a:gd name="connsiteX225" fmla="*/ 6735502 w 8938307"/>
              <a:gd name="connsiteY225" fmla="*/ 2602077 h 2993922"/>
              <a:gd name="connsiteX226" fmla="*/ 6714320 w 8938307"/>
              <a:gd name="connsiteY226" fmla="*/ 2607373 h 2993922"/>
              <a:gd name="connsiteX227" fmla="*/ 6703730 w 8938307"/>
              <a:gd name="connsiteY227" fmla="*/ 2612668 h 2993922"/>
              <a:gd name="connsiteX228" fmla="*/ 6693140 w 8938307"/>
              <a:gd name="connsiteY228" fmla="*/ 2602077 h 2993922"/>
              <a:gd name="connsiteX229" fmla="*/ 6682550 w 8938307"/>
              <a:gd name="connsiteY229" fmla="*/ 2591487 h 2993922"/>
              <a:gd name="connsiteX230" fmla="*/ 6682550 w 8938307"/>
              <a:gd name="connsiteY230" fmla="*/ 2580897 h 2993922"/>
              <a:gd name="connsiteX231" fmla="*/ 6671958 w 8938307"/>
              <a:gd name="connsiteY231" fmla="*/ 2570306 h 2993922"/>
              <a:gd name="connsiteX232" fmla="*/ 6661368 w 8938307"/>
              <a:gd name="connsiteY232" fmla="*/ 2570306 h 2993922"/>
              <a:gd name="connsiteX233" fmla="*/ 6640188 w 8938307"/>
              <a:gd name="connsiteY233" fmla="*/ 2549125 h 2993922"/>
              <a:gd name="connsiteX234" fmla="*/ 6078895 w 8938307"/>
              <a:gd name="connsiteY234" fmla="*/ 2538535 h 2993922"/>
              <a:gd name="connsiteX235" fmla="*/ 6110668 w 8938307"/>
              <a:gd name="connsiteY235" fmla="*/ 2559716 h 2993922"/>
              <a:gd name="connsiteX236" fmla="*/ 6131847 w 8938307"/>
              <a:gd name="connsiteY236" fmla="*/ 2559716 h 2993922"/>
              <a:gd name="connsiteX237" fmla="*/ 6147734 w 8938307"/>
              <a:gd name="connsiteY237" fmla="*/ 2559716 h 2993922"/>
              <a:gd name="connsiteX238" fmla="*/ 6174209 w 8938307"/>
              <a:gd name="connsiteY238" fmla="*/ 2559716 h 2993922"/>
              <a:gd name="connsiteX239" fmla="*/ 6163620 w 8938307"/>
              <a:gd name="connsiteY239" fmla="*/ 2570306 h 2993922"/>
              <a:gd name="connsiteX240" fmla="*/ 6147734 w 8938307"/>
              <a:gd name="connsiteY240" fmla="*/ 2575602 h 2993922"/>
              <a:gd name="connsiteX241" fmla="*/ 6142438 w 8938307"/>
              <a:gd name="connsiteY241" fmla="*/ 2580897 h 2993922"/>
              <a:gd name="connsiteX242" fmla="*/ 6131847 w 8938307"/>
              <a:gd name="connsiteY242" fmla="*/ 2580897 h 2993922"/>
              <a:gd name="connsiteX243" fmla="*/ 6110668 w 8938307"/>
              <a:gd name="connsiteY243" fmla="*/ 2570306 h 2993922"/>
              <a:gd name="connsiteX244" fmla="*/ 6100076 w 8938307"/>
              <a:gd name="connsiteY244" fmla="*/ 2559716 h 2993922"/>
              <a:gd name="connsiteX245" fmla="*/ 5326977 w 8938307"/>
              <a:gd name="connsiteY245" fmla="*/ 2538535 h 2993922"/>
              <a:gd name="connsiteX246" fmla="*/ 5337566 w 8938307"/>
              <a:gd name="connsiteY246" fmla="*/ 2538535 h 2993922"/>
              <a:gd name="connsiteX247" fmla="*/ 5358748 w 8938307"/>
              <a:gd name="connsiteY247" fmla="*/ 2549125 h 2993922"/>
              <a:gd name="connsiteX248" fmla="*/ 5326977 w 8938307"/>
              <a:gd name="connsiteY248" fmla="*/ 2538535 h 2993922"/>
              <a:gd name="connsiteX249" fmla="*/ 6280114 w 8938307"/>
              <a:gd name="connsiteY249" fmla="*/ 2527944 h 2993922"/>
              <a:gd name="connsiteX250" fmla="*/ 6311884 w 8938307"/>
              <a:gd name="connsiteY250" fmla="*/ 2538535 h 2993922"/>
              <a:gd name="connsiteX251" fmla="*/ 6290704 w 8938307"/>
              <a:gd name="connsiteY251" fmla="*/ 2538535 h 2993922"/>
              <a:gd name="connsiteX252" fmla="*/ 7434468 w 8938307"/>
              <a:gd name="connsiteY252" fmla="*/ 2517354 h 2993922"/>
              <a:gd name="connsiteX253" fmla="*/ 7434468 w 8938307"/>
              <a:gd name="connsiteY253" fmla="*/ 2538535 h 2993922"/>
              <a:gd name="connsiteX254" fmla="*/ 7423878 w 8938307"/>
              <a:gd name="connsiteY254" fmla="*/ 2527944 h 2993922"/>
              <a:gd name="connsiteX255" fmla="*/ 7434468 w 8938307"/>
              <a:gd name="connsiteY255" fmla="*/ 2517354 h 2993922"/>
              <a:gd name="connsiteX256" fmla="*/ 6343656 w 8938307"/>
              <a:gd name="connsiteY256" fmla="*/ 2517354 h 2993922"/>
              <a:gd name="connsiteX257" fmla="*/ 6354246 w 8938307"/>
              <a:gd name="connsiteY257" fmla="*/ 2527944 h 2993922"/>
              <a:gd name="connsiteX258" fmla="*/ 6343656 w 8938307"/>
              <a:gd name="connsiteY258" fmla="*/ 2527944 h 2993922"/>
              <a:gd name="connsiteX259" fmla="*/ 6343656 w 8938307"/>
              <a:gd name="connsiteY259" fmla="*/ 2517354 h 2993922"/>
              <a:gd name="connsiteX260" fmla="*/ 7159118 w 8938307"/>
              <a:gd name="connsiteY260" fmla="*/ 2506764 h 2993922"/>
              <a:gd name="connsiteX261" fmla="*/ 7169708 w 8938307"/>
              <a:gd name="connsiteY261" fmla="*/ 2506764 h 2993922"/>
              <a:gd name="connsiteX262" fmla="*/ 7180299 w 8938307"/>
              <a:gd name="connsiteY262" fmla="*/ 2506764 h 2993922"/>
              <a:gd name="connsiteX263" fmla="*/ 7169708 w 8938307"/>
              <a:gd name="connsiteY263" fmla="*/ 2517354 h 2993922"/>
              <a:gd name="connsiteX264" fmla="*/ 7053214 w 8938307"/>
              <a:gd name="connsiteY264" fmla="*/ 2506764 h 2993922"/>
              <a:gd name="connsiteX265" fmla="*/ 7074395 w 8938307"/>
              <a:gd name="connsiteY265" fmla="*/ 2517354 h 2993922"/>
              <a:gd name="connsiteX266" fmla="*/ 7084985 w 8938307"/>
              <a:gd name="connsiteY266" fmla="*/ 2527944 h 2993922"/>
              <a:gd name="connsiteX267" fmla="*/ 7074395 w 8938307"/>
              <a:gd name="connsiteY267" fmla="*/ 2527944 h 2993922"/>
              <a:gd name="connsiteX268" fmla="*/ 7063804 w 8938307"/>
              <a:gd name="connsiteY268" fmla="*/ 2527944 h 2993922"/>
              <a:gd name="connsiteX269" fmla="*/ 7042622 w 8938307"/>
              <a:gd name="connsiteY269" fmla="*/ 2527944 h 2993922"/>
              <a:gd name="connsiteX270" fmla="*/ 7032033 w 8938307"/>
              <a:gd name="connsiteY270" fmla="*/ 2527944 h 2993922"/>
              <a:gd name="connsiteX271" fmla="*/ 7021443 w 8938307"/>
              <a:gd name="connsiteY271" fmla="*/ 2538535 h 2993922"/>
              <a:gd name="connsiteX272" fmla="*/ 7010852 w 8938307"/>
              <a:gd name="connsiteY272" fmla="*/ 2527944 h 2993922"/>
              <a:gd name="connsiteX273" fmla="*/ 7021443 w 8938307"/>
              <a:gd name="connsiteY273" fmla="*/ 2527944 h 2993922"/>
              <a:gd name="connsiteX274" fmla="*/ 7042622 w 8938307"/>
              <a:gd name="connsiteY274" fmla="*/ 2517354 h 2993922"/>
              <a:gd name="connsiteX275" fmla="*/ 7053214 w 8938307"/>
              <a:gd name="connsiteY275" fmla="*/ 2506764 h 2993922"/>
              <a:gd name="connsiteX276" fmla="*/ 6830814 w 8938307"/>
              <a:gd name="connsiteY276" fmla="*/ 2506764 h 2993922"/>
              <a:gd name="connsiteX277" fmla="*/ 6851996 w 8938307"/>
              <a:gd name="connsiteY277" fmla="*/ 2506764 h 2993922"/>
              <a:gd name="connsiteX278" fmla="*/ 6851996 w 8938307"/>
              <a:gd name="connsiteY278" fmla="*/ 2517354 h 2993922"/>
              <a:gd name="connsiteX279" fmla="*/ 6830814 w 8938307"/>
              <a:gd name="connsiteY279" fmla="*/ 2506764 h 2993922"/>
              <a:gd name="connsiteX280" fmla="*/ 6205980 w 8938307"/>
              <a:gd name="connsiteY280" fmla="*/ 2506764 h 2993922"/>
              <a:gd name="connsiteX281" fmla="*/ 6216572 w 8938307"/>
              <a:gd name="connsiteY281" fmla="*/ 2506764 h 2993922"/>
              <a:gd name="connsiteX282" fmla="*/ 6237752 w 8938307"/>
              <a:gd name="connsiteY282" fmla="*/ 2517354 h 2993922"/>
              <a:gd name="connsiteX283" fmla="*/ 6205980 w 8938307"/>
              <a:gd name="connsiteY283" fmla="*/ 2506764 h 2993922"/>
              <a:gd name="connsiteX284" fmla="*/ 8080483 w 8938307"/>
              <a:gd name="connsiteY284" fmla="*/ 2496173 h 2993922"/>
              <a:gd name="connsiteX285" fmla="*/ 8091075 w 8938307"/>
              <a:gd name="connsiteY285" fmla="*/ 2506764 h 2993922"/>
              <a:gd name="connsiteX286" fmla="*/ 8080483 w 8938307"/>
              <a:gd name="connsiteY286" fmla="*/ 2506764 h 2993922"/>
              <a:gd name="connsiteX287" fmla="*/ 7095574 w 8938307"/>
              <a:gd name="connsiteY287" fmla="*/ 2496173 h 2993922"/>
              <a:gd name="connsiteX288" fmla="*/ 7148526 w 8938307"/>
              <a:gd name="connsiteY288" fmla="*/ 2506764 h 2993922"/>
              <a:gd name="connsiteX289" fmla="*/ 7116756 w 8938307"/>
              <a:gd name="connsiteY289" fmla="*/ 2506764 h 2993922"/>
              <a:gd name="connsiteX290" fmla="*/ 6703730 w 8938307"/>
              <a:gd name="connsiteY290" fmla="*/ 2496173 h 2993922"/>
              <a:gd name="connsiteX291" fmla="*/ 6714320 w 8938307"/>
              <a:gd name="connsiteY291" fmla="*/ 2501469 h 2993922"/>
              <a:gd name="connsiteX292" fmla="*/ 6709025 w 8938307"/>
              <a:gd name="connsiteY292" fmla="*/ 2506764 h 2993922"/>
              <a:gd name="connsiteX293" fmla="*/ 6703730 w 8938307"/>
              <a:gd name="connsiteY293" fmla="*/ 2496173 h 2993922"/>
              <a:gd name="connsiteX294" fmla="*/ 5263434 w 8938307"/>
              <a:gd name="connsiteY294" fmla="*/ 2496173 h 2993922"/>
              <a:gd name="connsiteX295" fmla="*/ 5274025 w 8938307"/>
              <a:gd name="connsiteY295" fmla="*/ 2517354 h 2993922"/>
              <a:gd name="connsiteX296" fmla="*/ 5252844 w 8938307"/>
              <a:gd name="connsiteY296" fmla="*/ 2517354 h 2993922"/>
              <a:gd name="connsiteX297" fmla="*/ 5242254 w 8938307"/>
              <a:gd name="connsiteY297" fmla="*/ 2506764 h 2993922"/>
              <a:gd name="connsiteX298" fmla="*/ 7137937 w 8938307"/>
              <a:gd name="connsiteY298" fmla="*/ 2485583 h 2993922"/>
              <a:gd name="connsiteX299" fmla="*/ 7159118 w 8938307"/>
              <a:gd name="connsiteY299" fmla="*/ 2490879 h 2993922"/>
              <a:gd name="connsiteX300" fmla="*/ 7169708 w 8938307"/>
              <a:gd name="connsiteY300" fmla="*/ 2496173 h 2993922"/>
              <a:gd name="connsiteX301" fmla="*/ 7159118 w 8938307"/>
              <a:gd name="connsiteY301" fmla="*/ 2506764 h 2993922"/>
              <a:gd name="connsiteX302" fmla="*/ 7159118 w 8938307"/>
              <a:gd name="connsiteY302" fmla="*/ 2496173 h 2993922"/>
              <a:gd name="connsiteX303" fmla="*/ 6947310 w 8938307"/>
              <a:gd name="connsiteY303" fmla="*/ 2485583 h 2993922"/>
              <a:gd name="connsiteX304" fmla="*/ 6963196 w 8938307"/>
              <a:gd name="connsiteY304" fmla="*/ 2485583 h 2993922"/>
              <a:gd name="connsiteX305" fmla="*/ 6968491 w 8938307"/>
              <a:gd name="connsiteY305" fmla="*/ 2485583 h 2993922"/>
              <a:gd name="connsiteX306" fmla="*/ 6947310 w 8938307"/>
              <a:gd name="connsiteY306" fmla="*/ 2496173 h 2993922"/>
              <a:gd name="connsiteX307" fmla="*/ 6936718 w 8938307"/>
              <a:gd name="connsiteY307" fmla="*/ 2496173 h 2993922"/>
              <a:gd name="connsiteX308" fmla="*/ 6947310 w 8938307"/>
              <a:gd name="connsiteY308" fmla="*/ 2485583 h 2993922"/>
              <a:gd name="connsiteX309" fmla="*/ 5721469 w 8938307"/>
              <a:gd name="connsiteY309" fmla="*/ 2482273 h 2993922"/>
              <a:gd name="connsiteX310" fmla="*/ 5761183 w 8938307"/>
              <a:gd name="connsiteY310" fmla="*/ 2496173 h 2993922"/>
              <a:gd name="connsiteX311" fmla="*/ 5729412 w 8938307"/>
              <a:gd name="connsiteY311" fmla="*/ 2496173 h 2993922"/>
              <a:gd name="connsiteX312" fmla="*/ 5697641 w 8938307"/>
              <a:gd name="connsiteY312" fmla="*/ 2485583 h 2993922"/>
              <a:gd name="connsiteX313" fmla="*/ 5721469 w 8938307"/>
              <a:gd name="connsiteY313" fmla="*/ 2482273 h 2993922"/>
              <a:gd name="connsiteX314" fmla="*/ 5665870 w 8938307"/>
              <a:gd name="connsiteY314" fmla="*/ 2474992 h 2993922"/>
              <a:gd name="connsiteX315" fmla="*/ 5676460 w 8938307"/>
              <a:gd name="connsiteY315" fmla="*/ 2474992 h 2993922"/>
              <a:gd name="connsiteX316" fmla="*/ 5671166 w 8938307"/>
              <a:gd name="connsiteY316" fmla="*/ 2485583 h 2993922"/>
              <a:gd name="connsiteX317" fmla="*/ 5665870 w 8938307"/>
              <a:gd name="connsiteY317" fmla="*/ 2474992 h 2993922"/>
              <a:gd name="connsiteX318" fmla="*/ 7443736 w 8938307"/>
              <a:gd name="connsiteY318" fmla="*/ 2469698 h 2993922"/>
              <a:gd name="connsiteX319" fmla="*/ 7445059 w 8938307"/>
              <a:gd name="connsiteY319" fmla="*/ 2474992 h 2993922"/>
              <a:gd name="connsiteX320" fmla="*/ 7445059 w 8938307"/>
              <a:gd name="connsiteY320" fmla="*/ 2485583 h 2993922"/>
              <a:gd name="connsiteX321" fmla="*/ 7439764 w 8938307"/>
              <a:gd name="connsiteY321" fmla="*/ 2474992 h 2993922"/>
              <a:gd name="connsiteX322" fmla="*/ 7443736 w 8938307"/>
              <a:gd name="connsiteY322" fmla="*/ 2469698 h 2993922"/>
              <a:gd name="connsiteX323" fmla="*/ 7111462 w 8938307"/>
              <a:gd name="connsiteY323" fmla="*/ 2469698 h 2993922"/>
              <a:gd name="connsiteX324" fmla="*/ 7120728 w 8938307"/>
              <a:gd name="connsiteY324" fmla="*/ 2476317 h 2993922"/>
              <a:gd name="connsiteX325" fmla="*/ 7137937 w 8938307"/>
              <a:gd name="connsiteY325" fmla="*/ 2485583 h 2993922"/>
              <a:gd name="connsiteX326" fmla="*/ 7122052 w 8938307"/>
              <a:gd name="connsiteY326" fmla="*/ 2485583 h 2993922"/>
              <a:gd name="connsiteX327" fmla="*/ 7116756 w 8938307"/>
              <a:gd name="connsiteY327" fmla="*/ 2474992 h 2993922"/>
              <a:gd name="connsiteX328" fmla="*/ 6947310 w 8938307"/>
              <a:gd name="connsiteY328" fmla="*/ 2464402 h 2993922"/>
              <a:gd name="connsiteX329" fmla="*/ 6957900 w 8938307"/>
              <a:gd name="connsiteY329" fmla="*/ 2464402 h 2993922"/>
              <a:gd name="connsiteX330" fmla="*/ 6952604 w 8938307"/>
              <a:gd name="connsiteY330" fmla="*/ 2474992 h 2993922"/>
              <a:gd name="connsiteX331" fmla="*/ 6947310 w 8938307"/>
              <a:gd name="connsiteY331" fmla="*/ 2464402 h 2993922"/>
              <a:gd name="connsiteX332" fmla="*/ 6364836 w 8938307"/>
              <a:gd name="connsiteY332" fmla="*/ 2464402 h 2993922"/>
              <a:gd name="connsiteX333" fmla="*/ 6343656 w 8938307"/>
              <a:gd name="connsiteY333" fmla="*/ 2474992 h 2993922"/>
              <a:gd name="connsiteX334" fmla="*/ 6364836 w 8938307"/>
              <a:gd name="connsiteY334" fmla="*/ 2474992 h 2993922"/>
              <a:gd name="connsiteX335" fmla="*/ 6386018 w 8938307"/>
              <a:gd name="connsiteY335" fmla="*/ 2485583 h 2993922"/>
              <a:gd name="connsiteX336" fmla="*/ 6380723 w 8938307"/>
              <a:gd name="connsiteY336" fmla="*/ 2496173 h 2993922"/>
              <a:gd name="connsiteX337" fmla="*/ 6396608 w 8938307"/>
              <a:gd name="connsiteY337" fmla="*/ 2496173 h 2993922"/>
              <a:gd name="connsiteX338" fmla="*/ 6396608 w 8938307"/>
              <a:gd name="connsiteY338" fmla="*/ 2474992 h 2993922"/>
              <a:gd name="connsiteX339" fmla="*/ 6386018 w 8938307"/>
              <a:gd name="connsiteY339" fmla="*/ 2474992 h 2993922"/>
              <a:gd name="connsiteX340" fmla="*/ 6248342 w 8938307"/>
              <a:gd name="connsiteY340" fmla="*/ 2464402 h 2993922"/>
              <a:gd name="connsiteX341" fmla="*/ 6248342 w 8938307"/>
              <a:gd name="connsiteY341" fmla="*/ 2474992 h 2993922"/>
              <a:gd name="connsiteX342" fmla="*/ 6237752 w 8938307"/>
              <a:gd name="connsiteY342" fmla="*/ 2474992 h 2993922"/>
              <a:gd name="connsiteX343" fmla="*/ 6785806 w 8938307"/>
              <a:gd name="connsiteY343" fmla="*/ 2459106 h 2993922"/>
              <a:gd name="connsiteX344" fmla="*/ 6788454 w 8938307"/>
              <a:gd name="connsiteY344" fmla="*/ 2464402 h 2993922"/>
              <a:gd name="connsiteX345" fmla="*/ 6777862 w 8938307"/>
              <a:gd name="connsiteY345" fmla="*/ 2464402 h 2993922"/>
              <a:gd name="connsiteX346" fmla="*/ 6785806 w 8938307"/>
              <a:gd name="connsiteY346" fmla="*/ 2459106 h 2993922"/>
              <a:gd name="connsiteX347" fmla="*/ 6513102 w 8938307"/>
              <a:gd name="connsiteY347" fmla="*/ 2453812 h 2993922"/>
              <a:gd name="connsiteX348" fmla="*/ 6555464 w 8938307"/>
              <a:gd name="connsiteY348" fmla="*/ 2464402 h 2993922"/>
              <a:gd name="connsiteX349" fmla="*/ 6534284 w 8938307"/>
              <a:gd name="connsiteY349" fmla="*/ 2464402 h 2993922"/>
              <a:gd name="connsiteX350" fmla="*/ 6513102 w 8938307"/>
              <a:gd name="connsiteY350" fmla="*/ 2453812 h 2993922"/>
              <a:gd name="connsiteX351" fmla="*/ 6025943 w 8938307"/>
              <a:gd name="connsiteY351" fmla="*/ 2453812 h 2993922"/>
              <a:gd name="connsiteX352" fmla="*/ 6036534 w 8938307"/>
              <a:gd name="connsiteY352" fmla="*/ 2453812 h 2993922"/>
              <a:gd name="connsiteX353" fmla="*/ 6068305 w 8938307"/>
              <a:gd name="connsiteY353" fmla="*/ 2464402 h 2993922"/>
              <a:gd name="connsiteX354" fmla="*/ 6036534 w 8938307"/>
              <a:gd name="connsiteY354" fmla="*/ 2464402 h 2993922"/>
              <a:gd name="connsiteX355" fmla="*/ 7701876 w 8938307"/>
              <a:gd name="connsiteY355" fmla="*/ 2436602 h 2993922"/>
              <a:gd name="connsiteX356" fmla="*/ 7709820 w 8938307"/>
              <a:gd name="connsiteY356" fmla="*/ 2437927 h 2993922"/>
              <a:gd name="connsiteX357" fmla="*/ 7752182 w 8938307"/>
              <a:gd name="connsiteY357" fmla="*/ 2443221 h 2993922"/>
              <a:gd name="connsiteX358" fmla="*/ 7794542 w 8938307"/>
              <a:gd name="connsiteY358" fmla="*/ 2453812 h 2993922"/>
              <a:gd name="connsiteX359" fmla="*/ 7783952 w 8938307"/>
              <a:gd name="connsiteY359" fmla="*/ 2464402 h 2993922"/>
              <a:gd name="connsiteX360" fmla="*/ 7741590 w 8938307"/>
              <a:gd name="connsiteY360" fmla="*/ 2453812 h 2993922"/>
              <a:gd name="connsiteX361" fmla="*/ 7699230 w 8938307"/>
              <a:gd name="connsiteY361" fmla="*/ 2443221 h 2993922"/>
              <a:gd name="connsiteX362" fmla="*/ 7701876 w 8938307"/>
              <a:gd name="connsiteY362" fmla="*/ 2436602 h 2993922"/>
              <a:gd name="connsiteX363" fmla="*/ 7286203 w 8938307"/>
              <a:gd name="connsiteY363" fmla="*/ 2432631 h 2993922"/>
              <a:gd name="connsiteX364" fmla="*/ 7307384 w 8938307"/>
              <a:gd name="connsiteY364" fmla="*/ 2432631 h 2993922"/>
              <a:gd name="connsiteX365" fmla="*/ 7307384 w 8938307"/>
              <a:gd name="connsiteY365" fmla="*/ 2443221 h 2993922"/>
              <a:gd name="connsiteX366" fmla="*/ 7291498 w 8938307"/>
              <a:gd name="connsiteY366" fmla="*/ 2443221 h 2993922"/>
              <a:gd name="connsiteX367" fmla="*/ 7286203 w 8938307"/>
              <a:gd name="connsiteY367" fmla="*/ 2432631 h 2993922"/>
              <a:gd name="connsiteX368" fmla="*/ 7116756 w 8938307"/>
              <a:gd name="connsiteY368" fmla="*/ 2432631 h 2993922"/>
              <a:gd name="connsiteX369" fmla="*/ 7127347 w 8938307"/>
              <a:gd name="connsiteY369" fmla="*/ 2443221 h 2993922"/>
              <a:gd name="connsiteX370" fmla="*/ 7116756 w 8938307"/>
              <a:gd name="connsiteY370" fmla="*/ 2443221 h 2993922"/>
              <a:gd name="connsiteX371" fmla="*/ 7106166 w 8938307"/>
              <a:gd name="connsiteY371" fmla="*/ 2443221 h 2993922"/>
              <a:gd name="connsiteX372" fmla="*/ 7116756 w 8938307"/>
              <a:gd name="connsiteY372" fmla="*/ 2432631 h 2993922"/>
              <a:gd name="connsiteX373" fmla="*/ 5920039 w 8938307"/>
              <a:gd name="connsiteY373" fmla="*/ 2432631 h 2993922"/>
              <a:gd name="connsiteX374" fmla="*/ 5930630 w 8938307"/>
              <a:gd name="connsiteY374" fmla="*/ 2432631 h 2993922"/>
              <a:gd name="connsiteX375" fmla="*/ 6015353 w 8938307"/>
              <a:gd name="connsiteY375" fmla="*/ 2453812 h 2993922"/>
              <a:gd name="connsiteX376" fmla="*/ 5994172 w 8938307"/>
              <a:gd name="connsiteY376" fmla="*/ 2453812 h 2993922"/>
              <a:gd name="connsiteX377" fmla="*/ 5951812 w 8938307"/>
              <a:gd name="connsiteY377" fmla="*/ 2443221 h 2993922"/>
              <a:gd name="connsiteX378" fmla="*/ 5930630 w 8938307"/>
              <a:gd name="connsiteY378" fmla="*/ 2437927 h 2993922"/>
              <a:gd name="connsiteX379" fmla="*/ 5920039 w 8938307"/>
              <a:gd name="connsiteY379" fmla="*/ 2432631 h 2993922"/>
              <a:gd name="connsiteX380" fmla="*/ 6354246 w 8938307"/>
              <a:gd name="connsiteY380" fmla="*/ 2422040 h 2993922"/>
              <a:gd name="connsiteX381" fmla="*/ 6364836 w 8938307"/>
              <a:gd name="connsiteY381" fmla="*/ 2432631 h 2993922"/>
              <a:gd name="connsiteX382" fmla="*/ 6364836 w 8938307"/>
              <a:gd name="connsiteY382" fmla="*/ 2437927 h 2993922"/>
              <a:gd name="connsiteX383" fmla="*/ 6375428 w 8938307"/>
              <a:gd name="connsiteY383" fmla="*/ 2443221 h 2993922"/>
              <a:gd name="connsiteX384" fmla="*/ 6386018 w 8938307"/>
              <a:gd name="connsiteY384" fmla="*/ 2453812 h 2993922"/>
              <a:gd name="connsiteX385" fmla="*/ 6449560 w 8938307"/>
              <a:gd name="connsiteY385" fmla="*/ 2474992 h 2993922"/>
              <a:gd name="connsiteX386" fmla="*/ 6460150 w 8938307"/>
              <a:gd name="connsiteY386" fmla="*/ 2485583 h 2993922"/>
              <a:gd name="connsiteX387" fmla="*/ 6481332 w 8938307"/>
              <a:gd name="connsiteY387" fmla="*/ 2485583 h 2993922"/>
              <a:gd name="connsiteX388" fmla="*/ 6534284 w 8938307"/>
              <a:gd name="connsiteY388" fmla="*/ 2496173 h 2993922"/>
              <a:gd name="connsiteX389" fmla="*/ 6587236 w 8938307"/>
              <a:gd name="connsiteY389" fmla="*/ 2506764 h 2993922"/>
              <a:gd name="connsiteX390" fmla="*/ 6608416 w 8938307"/>
              <a:gd name="connsiteY390" fmla="*/ 2517354 h 2993922"/>
              <a:gd name="connsiteX391" fmla="*/ 6619006 w 8938307"/>
              <a:gd name="connsiteY391" fmla="*/ 2517354 h 2993922"/>
              <a:gd name="connsiteX392" fmla="*/ 6640188 w 8938307"/>
              <a:gd name="connsiteY392" fmla="*/ 2527944 h 2993922"/>
              <a:gd name="connsiteX393" fmla="*/ 6650778 w 8938307"/>
              <a:gd name="connsiteY393" fmla="*/ 2538535 h 2993922"/>
              <a:gd name="connsiteX394" fmla="*/ 6640188 w 8938307"/>
              <a:gd name="connsiteY394" fmla="*/ 2538535 h 2993922"/>
              <a:gd name="connsiteX395" fmla="*/ 6629598 w 8938307"/>
              <a:gd name="connsiteY395" fmla="*/ 2538535 h 2993922"/>
              <a:gd name="connsiteX396" fmla="*/ 6619006 w 8938307"/>
              <a:gd name="connsiteY396" fmla="*/ 2538535 h 2993922"/>
              <a:gd name="connsiteX397" fmla="*/ 6624302 w 8938307"/>
              <a:gd name="connsiteY397" fmla="*/ 2554421 h 2993922"/>
              <a:gd name="connsiteX398" fmla="*/ 6613711 w 8938307"/>
              <a:gd name="connsiteY398" fmla="*/ 2559716 h 2993922"/>
              <a:gd name="connsiteX399" fmla="*/ 6608416 w 8938307"/>
              <a:gd name="connsiteY399" fmla="*/ 2549125 h 2993922"/>
              <a:gd name="connsiteX400" fmla="*/ 6576646 w 8938307"/>
              <a:gd name="connsiteY400" fmla="*/ 2538535 h 2993922"/>
              <a:gd name="connsiteX401" fmla="*/ 6513102 w 8938307"/>
              <a:gd name="connsiteY401" fmla="*/ 2517354 h 2993922"/>
              <a:gd name="connsiteX402" fmla="*/ 6460150 w 8938307"/>
              <a:gd name="connsiteY402" fmla="*/ 2506764 h 2993922"/>
              <a:gd name="connsiteX403" fmla="*/ 6454855 w 8938307"/>
              <a:gd name="connsiteY403" fmla="*/ 2496173 h 2993922"/>
              <a:gd name="connsiteX404" fmla="*/ 6449560 w 8938307"/>
              <a:gd name="connsiteY404" fmla="*/ 2480287 h 2993922"/>
              <a:gd name="connsiteX405" fmla="*/ 6438970 w 8938307"/>
              <a:gd name="connsiteY405" fmla="*/ 2474992 h 2993922"/>
              <a:gd name="connsiteX406" fmla="*/ 6433675 w 8938307"/>
              <a:gd name="connsiteY406" fmla="*/ 2485583 h 2993922"/>
              <a:gd name="connsiteX407" fmla="*/ 6423084 w 8938307"/>
              <a:gd name="connsiteY407" fmla="*/ 2501469 h 2993922"/>
              <a:gd name="connsiteX408" fmla="*/ 6407198 w 8938307"/>
              <a:gd name="connsiteY408" fmla="*/ 2506764 h 2993922"/>
              <a:gd name="connsiteX409" fmla="*/ 6396608 w 8938307"/>
              <a:gd name="connsiteY409" fmla="*/ 2517354 h 2993922"/>
              <a:gd name="connsiteX410" fmla="*/ 6375428 w 8938307"/>
              <a:gd name="connsiteY410" fmla="*/ 2517354 h 2993922"/>
              <a:gd name="connsiteX411" fmla="*/ 6364836 w 8938307"/>
              <a:gd name="connsiteY411" fmla="*/ 2517354 h 2993922"/>
              <a:gd name="connsiteX412" fmla="*/ 6359542 w 8938307"/>
              <a:gd name="connsiteY412" fmla="*/ 2512058 h 2993922"/>
              <a:gd name="connsiteX413" fmla="*/ 6354246 w 8938307"/>
              <a:gd name="connsiteY413" fmla="*/ 2506764 h 2993922"/>
              <a:gd name="connsiteX414" fmla="*/ 6348950 w 8938307"/>
              <a:gd name="connsiteY414" fmla="*/ 2496173 h 2993922"/>
              <a:gd name="connsiteX415" fmla="*/ 6343656 w 8938307"/>
              <a:gd name="connsiteY415" fmla="*/ 2496173 h 2993922"/>
              <a:gd name="connsiteX416" fmla="*/ 6333066 w 8938307"/>
              <a:gd name="connsiteY416" fmla="*/ 2485583 h 2993922"/>
              <a:gd name="connsiteX417" fmla="*/ 6333066 w 8938307"/>
              <a:gd name="connsiteY417" fmla="*/ 2464402 h 2993922"/>
              <a:gd name="connsiteX418" fmla="*/ 6301294 w 8938307"/>
              <a:gd name="connsiteY418" fmla="*/ 2443221 h 2993922"/>
              <a:gd name="connsiteX419" fmla="*/ 6280114 w 8938307"/>
              <a:gd name="connsiteY419" fmla="*/ 2432631 h 2993922"/>
              <a:gd name="connsiteX420" fmla="*/ 6285409 w 8938307"/>
              <a:gd name="connsiteY420" fmla="*/ 2432631 h 2993922"/>
              <a:gd name="connsiteX421" fmla="*/ 6290704 w 8938307"/>
              <a:gd name="connsiteY421" fmla="*/ 2432631 h 2993922"/>
              <a:gd name="connsiteX422" fmla="*/ 6333066 w 8938307"/>
              <a:gd name="connsiteY422" fmla="*/ 2432631 h 2993922"/>
              <a:gd name="connsiteX423" fmla="*/ 6333066 w 8938307"/>
              <a:gd name="connsiteY423" fmla="*/ 2416746 h 2993922"/>
              <a:gd name="connsiteX424" fmla="*/ 6343656 w 8938307"/>
              <a:gd name="connsiteY424" fmla="*/ 2422040 h 2993922"/>
              <a:gd name="connsiteX425" fmla="*/ 6333066 w 8938307"/>
              <a:gd name="connsiteY425" fmla="*/ 2422040 h 2993922"/>
              <a:gd name="connsiteX426" fmla="*/ 6322476 w 8938307"/>
              <a:gd name="connsiteY426" fmla="*/ 2422040 h 2993922"/>
              <a:gd name="connsiteX427" fmla="*/ 6333066 w 8938307"/>
              <a:gd name="connsiteY427" fmla="*/ 2416746 h 2993922"/>
              <a:gd name="connsiteX428" fmla="*/ 6926129 w 8938307"/>
              <a:gd name="connsiteY428" fmla="*/ 2411450 h 2993922"/>
              <a:gd name="connsiteX429" fmla="*/ 6957900 w 8938307"/>
              <a:gd name="connsiteY429" fmla="*/ 2416746 h 2993922"/>
              <a:gd name="connsiteX430" fmla="*/ 6989670 w 8938307"/>
              <a:gd name="connsiteY430" fmla="*/ 2422040 h 2993922"/>
              <a:gd name="connsiteX431" fmla="*/ 6957900 w 8938307"/>
              <a:gd name="connsiteY431" fmla="*/ 2422040 h 2993922"/>
              <a:gd name="connsiteX432" fmla="*/ 6936718 w 8938307"/>
              <a:gd name="connsiteY432" fmla="*/ 2422040 h 2993922"/>
              <a:gd name="connsiteX433" fmla="*/ 6724910 w 8938307"/>
              <a:gd name="connsiteY433" fmla="*/ 2411450 h 2993922"/>
              <a:gd name="connsiteX434" fmla="*/ 6730206 w 8938307"/>
              <a:gd name="connsiteY434" fmla="*/ 2422040 h 2993922"/>
              <a:gd name="connsiteX435" fmla="*/ 6735502 w 8938307"/>
              <a:gd name="connsiteY435" fmla="*/ 2422040 h 2993922"/>
              <a:gd name="connsiteX436" fmla="*/ 6730206 w 8938307"/>
              <a:gd name="connsiteY436" fmla="*/ 2432631 h 2993922"/>
              <a:gd name="connsiteX437" fmla="*/ 6724910 w 8938307"/>
              <a:gd name="connsiteY437" fmla="*/ 2432631 h 2993922"/>
              <a:gd name="connsiteX438" fmla="*/ 6724910 w 8938307"/>
              <a:gd name="connsiteY438" fmla="*/ 2422040 h 2993922"/>
              <a:gd name="connsiteX439" fmla="*/ 6068305 w 8938307"/>
              <a:gd name="connsiteY439" fmla="*/ 2411450 h 2993922"/>
              <a:gd name="connsiteX440" fmla="*/ 6084190 w 8938307"/>
              <a:gd name="connsiteY440" fmla="*/ 2411450 h 2993922"/>
              <a:gd name="connsiteX441" fmla="*/ 6110668 w 8938307"/>
              <a:gd name="connsiteY441" fmla="*/ 2411450 h 2993922"/>
              <a:gd name="connsiteX442" fmla="*/ 6142438 w 8938307"/>
              <a:gd name="connsiteY442" fmla="*/ 2422040 h 2993922"/>
              <a:gd name="connsiteX443" fmla="*/ 6078895 w 8938307"/>
              <a:gd name="connsiteY443" fmla="*/ 2422040 h 2993922"/>
              <a:gd name="connsiteX444" fmla="*/ 5644689 w 8938307"/>
              <a:gd name="connsiteY444" fmla="*/ 2411450 h 2993922"/>
              <a:gd name="connsiteX445" fmla="*/ 5655279 w 8938307"/>
              <a:gd name="connsiteY445" fmla="*/ 2422040 h 2993922"/>
              <a:gd name="connsiteX446" fmla="*/ 5649984 w 8938307"/>
              <a:gd name="connsiteY446" fmla="*/ 2427335 h 2993922"/>
              <a:gd name="connsiteX447" fmla="*/ 5634099 w 8938307"/>
              <a:gd name="connsiteY447" fmla="*/ 2422040 h 2993922"/>
              <a:gd name="connsiteX448" fmla="*/ 7193536 w 8938307"/>
              <a:gd name="connsiteY448" fmla="*/ 2406154 h 2993922"/>
              <a:gd name="connsiteX449" fmla="*/ 7201480 w 8938307"/>
              <a:gd name="connsiteY449" fmla="*/ 2411450 h 2993922"/>
              <a:gd name="connsiteX450" fmla="*/ 7190889 w 8938307"/>
              <a:gd name="connsiteY450" fmla="*/ 2411450 h 2993922"/>
              <a:gd name="connsiteX451" fmla="*/ 7193536 w 8938307"/>
              <a:gd name="connsiteY451" fmla="*/ 2406154 h 2993922"/>
              <a:gd name="connsiteX452" fmla="*/ 6796396 w 8938307"/>
              <a:gd name="connsiteY452" fmla="*/ 2406154 h 2993922"/>
              <a:gd name="connsiteX453" fmla="*/ 6799044 w 8938307"/>
              <a:gd name="connsiteY453" fmla="*/ 2411450 h 2993922"/>
              <a:gd name="connsiteX454" fmla="*/ 6788454 w 8938307"/>
              <a:gd name="connsiteY454" fmla="*/ 2411450 h 2993922"/>
              <a:gd name="connsiteX455" fmla="*/ 6796396 w 8938307"/>
              <a:gd name="connsiteY455" fmla="*/ 2406154 h 2993922"/>
              <a:gd name="connsiteX456" fmla="*/ 6904948 w 8938307"/>
              <a:gd name="connsiteY456" fmla="*/ 2400860 h 2993922"/>
              <a:gd name="connsiteX457" fmla="*/ 6904948 w 8938307"/>
              <a:gd name="connsiteY457" fmla="*/ 2411450 h 2993922"/>
              <a:gd name="connsiteX458" fmla="*/ 6883766 w 8938307"/>
              <a:gd name="connsiteY458" fmla="*/ 2411450 h 2993922"/>
              <a:gd name="connsiteX459" fmla="*/ 6904948 w 8938307"/>
              <a:gd name="connsiteY459" fmla="*/ 2400860 h 2993922"/>
              <a:gd name="connsiteX460" fmla="*/ 6269524 w 8938307"/>
              <a:gd name="connsiteY460" fmla="*/ 2400860 h 2993922"/>
              <a:gd name="connsiteX461" fmla="*/ 6280114 w 8938307"/>
              <a:gd name="connsiteY461" fmla="*/ 2406154 h 2993922"/>
              <a:gd name="connsiteX462" fmla="*/ 6269524 w 8938307"/>
              <a:gd name="connsiteY462" fmla="*/ 2411450 h 2993922"/>
              <a:gd name="connsiteX463" fmla="*/ 6269524 w 8938307"/>
              <a:gd name="connsiteY463" fmla="*/ 2400860 h 2993922"/>
              <a:gd name="connsiteX464" fmla="*/ 6243046 w 8938307"/>
              <a:gd name="connsiteY464" fmla="*/ 2400860 h 2993922"/>
              <a:gd name="connsiteX465" fmla="*/ 6253638 w 8938307"/>
              <a:gd name="connsiteY465" fmla="*/ 2400860 h 2993922"/>
              <a:gd name="connsiteX466" fmla="*/ 6248342 w 8938307"/>
              <a:gd name="connsiteY466" fmla="*/ 2411450 h 2993922"/>
              <a:gd name="connsiteX467" fmla="*/ 6237752 w 8938307"/>
              <a:gd name="connsiteY467" fmla="*/ 2411450 h 2993922"/>
              <a:gd name="connsiteX468" fmla="*/ 6243046 w 8938307"/>
              <a:gd name="connsiteY468" fmla="*/ 2400860 h 2993922"/>
              <a:gd name="connsiteX469" fmla="*/ 6098752 w 8938307"/>
              <a:gd name="connsiteY469" fmla="*/ 2394241 h 2993922"/>
              <a:gd name="connsiteX470" fmla="*/ 6100076 w 8938307"/>
              <a:gd name="connsiteY470" fmla="*/ 2400860 h 2993922"/>
              <a:gd name="connsiteX471" fmla="*/ 6089486 w 8938307"/>
              <a:gd name="connsiteY471" fmla="*/ 2400860 h 2993922"/>
              <a:gd name="connsiteX472" fmla="*/ 6094782 w 8938307"/>
              <a:gd name="connsiteY472" fmla="*/ 2395565 h 2993922"/>
              <a:gd name="connsiteX473" fmla="*/ 6098752 w 8938307"/>
              <a:gd name="connsiteY473" fmla="*/ 2394241 h 2993922"/>
              <a:gd name="connsiteX474" fmla="*/ 6597826 w 8938307"/>
              <a:gd name="connsiteY474" fmla="*/ 2379679 h 2993922"/>
              <a:gd name="connsiteX475" fmla="*/ 6619006 w 8938307"/>
              <a:gd name="connsiteY475" fmla="*/ 2379679 h 2993922"/>
              <a:gd name="connsiteX476" fmla="*/ 6629598 w 8938307"/>
              <a:gd name="connsiteY476" fmla="*/ 2400860 h 2993922"/>
              <a:gd name="connsiteX477" fmla="*/ 6634892 w 8938307"/>
              <a:gd name="connsiteY477" fmla="*/ 2400860 h 2993922"/>
              <a:gd name="connsiteX478" fmla="*/ 6650778 w 8938307"/>
              <a:gd name="connsiteY478" fmla="*/ 2400860 h 2993922"/>
              <a:gd name="connsiteX479" fmla="*/ 6661368 w 8938307"/>
              <a:gd name="connsiteY479" fmla="*/ 2400860 h 2993922"/>
              <a:gd name="connsiteX480" fmla="*/ 6661368 w 8938307"/>
              <a:gd name="connsiteY480" fmla="*/ 2390269 h 2993922"/>
              <a:gd name="connsiteX481" fmla="*/ 6671958 w 8938307"/>
              <a:gd name="connsiteY481" fmla="*/ 2390269 h 2993922"/>
              <a:gd name="connsiteX482" fmla="*/ 6671958 w 8938307"/>
              <a:gd name="connsiteY482" fmla="*/ 2400860 h 2993922"/>
              <a:gd name="connsiteX483" fmla="*/ 6682550 w 8938307"/>
              <a:gd name="connsiteY483" fmla="*/ 2400860 h 2993922"/>
              <a:gd name="connsiteX484" fmla="*/ 6693140 w 8938307"/>
              <a:gd name="connsiteY484" fmla="*/ 2411450 h 2993922"/>
              <a:gd name="connsiteX485" fmla="*/ 6671958 w 8938307"/>
              <a:gd name="connsiteY485" fmla="*/ 2411450 h 2993922"/>
              <a:gd name="connsiteX486" fmla="*/ 6650778 w 8938307"/>
              <a:gd name="connsiteY486" fmla="*/ 2422040 h 2993922"/>
              <a:gd name="connsiteX487" fmla="*/ 6640188 w 8938307"/>
              <a:gd name="connsiteY487" fmla="*/ 2422040 h 2993922"/>
              <a:gd name="connsiteX488" fmla="*/ 6619006 w 8938307"/>
              <a:gd name="connsiteY488" fmla="*/ 2400860 h 2993922"/>
              <a:gd name="connsiteX489" fmla="*/ 6608416 w 8938307"/>
              <a:gd name="connsiteY489" fmla="*/ 2384973 h 2993922"/>
              <a:gd name="connsiteX490" fmla="*/ 6597826 w 8938307"/>
              <a:gd name="connsiteY490" fmla="*/ 2379679 h 2993922"/>
              <a:gd name="connsiteX491" fmla="*/ 6153028 w 8938307"/>
              <a:gd name="connsiteY491" fmla="*/ 2379679 h 2993922"/>
              <a:gd name="connsiteX492" fmla="*/ 6195390 w 8938307"/>
              <a:gd name="connsiteY492" fmla="*/ 2390269 h 2993922"/>
              <a:gd name="connsiteX493" fmla="*/ 6237752 w 8938307"/>
              <a:gd name="connsiteY493" fmla="*/ 2400860 h 2993922"/>
              <a:gd name="connsiteX494" fmla="*/ 6205980 w 8938307"/>
              <a:gd name="connsiteY494" fmla="*/ 2400860 h 2993922"/>
              <a:gd name="connsiteX495" fmla="*/ 6184800 w 8938307"/>
              <a:gd name="connsiteY495" fmla="*/ 2400860 h 2993922"/>
              <a:gd name="connsiteX496" fmla="*/ 6163620 w 8938307"/>
              <a:gd name="connsiteY496" fmla="*/ 2400860 h 2993922"/>
              <a:gd name="connsiteX497" fmla="*/ 6163620 w 8938307"/>
              <a:gd name="connsiteY497" fmla="*/ 2395565 h 2993922"/>
              <a:gd name="connsiteX498" fmla="*/ 6153028 w 8938307"/>
              <a:gd name="connsiteY498" fmla="*/ 2390269 h 2993922"/>
              <a:gd name="connsiteX499" fmla="*/ 6791101 w 8938307"/>
              <a:gd name="connsiteY499" fmla="*/ 2374383 h 2993922"/>
              <a:gd name="connsiteX500" fmla="*/ 6788454 w 8938307"/>
              <a:gd name="connsiteY500" fmla="*/ 2379679 h 2993922"/>
              <a:gd name="connsiteX501" fmla="*/ 6799044 w 8938307"/>
              <a:gd name="connsiteY501" fmla="*/ 2379679 h 2993922"/>
              <a:gd name="connsiteX502" fmla="*/ 6791101 w 8938307"/>
              <a:gd name="connsiteY502" fmla="*/ 2374383 h 2993922"/>
              <a:gd name="connsiteX503" fmla="*/ 7635686 w 8938307"/>
              <a:gd name="connsiteY503" fmla="*/ 2369088 h 2993922"/>
              <a:gd name="connsiteX504" fmla="*/ 7646278 w 8938307"/>
              <a:gd name="connsiteY504" fmla="*/ 2379679 h 2993922"/>
              <a:gd name="connsiteX505" fmla="*/ 7638334 w 8938307"/>
              <a:gd name="connsiteY505" fmla="*/ 2379679 h 2993922"/>
              <a:gd name="connsiteX506" fmla="*/ 7625096 w 8938307"/>
              <a:gd name="connsiteY506" fmla="*/ 2379679 h 2993922"/>
              <a:gd name="connsiteX507" fmla="*/ 7630390 w 8938307"/>
              <a:gd name="connsiteY507" fmla="*/ 2374383 h 2993922"/>
              <a:gd name="connsiteX508" fmla="*/ 7635686 w 8938307"/>
              <a:gd name="connsiteY508" fmla="*/ 2369088 h 2993922"/>
              <a:gd name="connsiteX509" fmla="*/ 7540374 w 8938307"/>
              <a:gd name="connsiteY509" fmla="*/ 2369088 h 2993922"/>
              <a:gd name="connsiteX510" fmla="*/ 7540374 w 8938307"/>
              <a:gd name="connsiteY510" fmla="*/ 2379679 h 2993922"/>
              <a:gd name="connsiteX511" fmla="*/ 7529782 w 8938307"/>
              <a:gd name="connsiteY511" fmla="*/ 2379679 h 2993922"/>
              <a:gd name="connsiteX512" fmla="*/ 7540374 w 8938307"/>
              <a:gd name="connsiteY512" fmla="*/ 2369088 h 2993922"/>
              <a:gd name="connsiteX513" fmla="*/ 7487420 w 8938307"/>
              <a:gd name="connsiteY513" fmla="*/ 2369088 h 2993922"/>
              <a:gd name="connsiteX514" fmla="*/ 7498011 w 8938307"/>
              <a:gd name="connsiteY514" fmla="*/ 2369088 h 2993922"/>
              <a:gd name="connsiteX515" fmla="*/ 7508601 w 8938307"/>
              <a:gd name="connsiteY515" fmla="*/ 2369088 h 2993922"/>
              <a:gd name="connsiteX516" fmla="*/ 7498011 w 8938307"/>
              <a:gd name="connsiteY516" fmla="*/ 2379679 h 2993922"/>
              <a:gd name="connsiteX517" fmla="*/ 7487420 w 8938307"/>
              <a:gd name="connsiteY517" fmla="*/ 2379679 h 2993922"/>
              <a:gd name="connsiteX518" fmla="*/ 7487420 w 8938307"/>
              <a:gd name="connsiteY518" fmla="*/ 2369088 h 2993922"/>
              <a:gd name="connsiteX519" fmla="*/ 5930630 w 8938307"/>
              <a:gd name="connsiteY519" fmla="*/ 2369088 h 2993922"/>
              <a:gd name="connsiteX520" fmla="*/ 5951812 w 8938307"/>
              <a:gd name="connsiteY520" fmla="*/ 2369088 h 2993922"/>
              <a:gd name="connsiteX521" fmla="*/ 5951812 w 8938307"/>
              <a:gd name="connsiteY521" fmla="*/ 2379679 h 2993922"/>
              <a:gd name="connsiteX522" fmla="*/ 5930630 w 8938307"/>
              <a:gd name="connsiteY522" fmla="*/ 2369088 h 2993922"/>
              <a:gd name="connsiteX523" fmla="*/ 5761183 w 8938307"/>
              <a:gd name="connsiteY523" fmla="*/ 2369088 h 2993922"/>
              <a:gd name="connsiteX524" fmla="*/ 5782364 w 8938307"/>
              <a:gd name="connsiteY524" fmla="*/ 2369088 h 2993922"/>
              <a:gd name="connsiteX525" fmla="*/ 5803545 w 8938307"/>
              <a:gd name="connsiteY525" fmla="*/ 2379679 h 2993922"/>
              <a:gd name="connsiteX526" fmla="*/ 5798250 w 8938307"/>
              <a:gd name="connsiteY526" fmla="*/ 2384973 h 2993922"/>
              <a:gd name="connsiteX527" fmla="*/ 5787660 w 8938307"/>
              <a:gd name="connsiteY527" fmla="*/ 2384973 h 2993922"/>
              <a:gd name="connsiteX528" fmla="*/ 5771774 w 8938307"/>
              <a:gd name="connsiteY528" fmla="*/ 2379679 h 2993922"/>
              <a:gd name="connsiteX529" fmla="*/ 5655279 w 8938307"/>
              <a:gd name="connsiteY529" fmla="*/ 2369088 h 2993922"/>
              <a:gd name="connsiteX530" fmla="*/ 5676460 w 8938307"/>
              <a:gd name="connsiteY530" fmla="*/ 2379679 h 2993922"/>
              <a:gd name="connsiteX531" fmla="*/ 5676460 w 8938307"/>
              <a:gd name="connsiteY531" fmla="*/ 2390269 h 2993922"/>
              <a:gd name="connsiteX532" fmla="*/ 5655279 w 8938307"/>
              <a:gd name="connsiteY532" fmla="*/ 2390269 h 2993922"/>
              <a:gd name="connsiteX533" fmla="*/ 5644689 w 8938307"/>
              <a:gd name="connsiteY533" fmla="*/ 2390269 h 2993922"/>
              <a:gd name="connsiteX534" fmla="*/ 5655279 w 8938307"/>
              <a:gd name="connsiteY534" fmla="*/ 2379679 h 2993922"/>
              <a:gd name="connsiteX535" fmla="*/ 5655279 w 8938307"/>
              <a:gd name="connsiteY535" fmla="*/ 2369088 h 2993922"/>
              <a:gd name="connsiteX536" fmla="*/ 5591737 w 8938307"/>
              <a:gd name="connsiteY536" fmla="*/ 2369088 h 2993922"/>
              <a:gd name="connsiteX537" fmla="*/ 5612918 w 8938307"/>
              <a:gd name="connsiteY537" fmla="*/ 2369088 h 2993922"/>
              <a:gd name="connsiteX538" fmla="*/ 5602327 w 8938307"/>
              <a:gd name="connsiteY538" fmla="*/ 2379679 h 2993922"/>
              <a:gd name="connsiteX539" fmla="*/ 7400050 w 8938307"/>
              <a:gd name="connsiteY539" fmla="*/ 2363793 h 2993922"/>
              <a:gd name="connsiteX540" fmla="*/ 7402697 w 8938307"/>
              <a:gd name="connsiteY540" fmla="*/ 2369088 h 2993922"/>
              <a:gd name="connsiteX541" fmla="*/ 7392107 w 8938307"/>
              <a:gd name="connsiteY541" fmla="*/ 2369088 h 2993922"/>
              <a:gd name="connsiteX542" fmla="*/ 7400050 w 8938307"/>
              <a:gd name="connsiteY542" fmla="*/ 2363793 h 2993922"/>
              <a:gd name="connsiteX543" fmla="*/ 7095574 w 8938307"/>
              <a:gd name="connsiteY543" fmla="*/ 2358498 h 2993922"/>
              <a:gd name="connsiteX544" fmla="*/ 7106166 w 8938307"/>
              <a:gd name="connsiteY544" fmla="*/ 2358498 h 2993922"/>
              <a:gd name="connsiteX545" fmla="*/ 7116756 w 8938307"/>
              <a:gd name="connsiteY545" fmla="*/ 2358498 h 2993922"/>
              <a:gd name="connsiteX546" fmla="*/ 7106166 w 8938307"/>
              <a:gd name="connsiteY546" fmla="*/ 2369088 h 2993922"/>
              <a:gd name="connsiteX547" fmla="*/ 6184800 w 8938307"/>
              <a:gd name="connsiteY547" fmla="*/ 2358498 h 2993922"/>
              <a:gd name="connsiteX548" fmla="*/ 6195390 w 8938307"/>
              <a:gd name="connsiteY548" fmla="*/ 2358498 h 2993922"/>
              <a:gd name="connsiteX549" fmla="*/ 6195390 w 8938307"/>
              <a:gd name="connsiteY549" fmla="*/ 2363793 h 2993922"/>
              <a:gd name="connsiteX550" fmla="*/ 6195390 w 8938307"/>
              <a:gd name="connsiteY550" fmla="*/ 2369088 h 2993922"/>
              <a:gd name="connsiteX551" fmla="*/ 6126553 w 8938307"/>
              <a:gd name="connsiteY551" fmla="*/ 2358498 h 2993922"/>
              <a:gd name="connsiteX552" fmla="*/ 6137142 w 8938307"/>
              <a:gd name="connsiteY552" fmla="*/ 2369088 h 2993922"/>
              <a:gd name="connsiteX553" fmla="*/ 6121257 w 8938307"/>
              <a:gd name="connsiteY553" fmla="*/ 2379679 h 2993922"/>
              <a:gd name="connsiteX554" fmla="*/ 6100076 w 8938307"/>
              <a:gd name="connsiteY554" fmla="*/ 2369088 h 2993922"/>
              <a:gd name="connsiteX555" fmla="*/ 6110668 w 8938307"/>
              <a:gd name="connsiteY555" fmla="*/ 2369088 h 2993922"/>
              <a:gd name="connsiteX556" fmla="*/ 6121257 w 8938307"/>
              <a:gd name="connsiteY556" fmla="*/ 2369088 h 2993922"/>
              <a:gd name="connsiteX557" fmla="*/ 6126553 w 8938307"/>
              <a:gd name="connsiteY557" fmla="*/ 2358498 h 2993922"/>
              <a:gd name="connsiteX558" fmla="*/ 5475243 w 8938307"/>
              <a:gd name="connsiteY558" fmla="*/ 2358498 h 2993922"/>
              <a:gd name="connsiteX559" fmla="*/ 5485833 w 8938307"/>
              <a:gd name="connsiteY559" fmla="*/ 2358498 h 2993922"/>
              <a:gd name="connsiteX560" fmla="*/ 5507014 w 8938307"/>
              <a:gd name="connsiteY560" fmla="*/ 2369088 h 2993922"/>
              <a:gd name="connsiteX561" fmla="*/ 5538785 w 8938307"/>
              <a:gd name="connsiteY561" fmla="*/ 2379679 h 2993922"/>
              <a:gd name="connsiteX562" fmla="*/ 5559966 w 8938307"/>
              <a:gd name="connsiteY562" fmla="*/ 2379679 h 2993922"/>
              <a:gd name="connsiteX563" fmla="*/ 5581147 w 8938307"/>
              <a:gd name="connsiteY563" fmla="*/ 2379679 h 2993922"/>
              <a:gd name="connsiteX564" fmla="*/ 5517604 w 8938307"/>
              <a:gd name="connsiteY564" fmla="*/ 2390269 h 2993922"/>
              <a:gd name="connsiteX565" fmla="*/ 5496423 w 8938307"/>
              <a:gd name="connsiteY565" fmla="*/ 2379679 h 2993922"/>
              <a:gd name="connsiteX566" fmla="*/ 7892505 w 8938307"/>
              <a:gd name="connsiteY566" fmla="*/ 2353202 h 2993922"/>
              <a:gd name="connsiteX567" fmla="*/ 7911038 w 8938307"/>
              <a:gd name="connsiteY567" fmla="*/ 2358498 h 2993922"/>
              <a:gd name="connsiteX568" fmla="*/ 7932219 w 8938307"/>
              <a:gd name="connsiteY568" fmla="*/ 2369088 h 2993922"/>
              <a:gd name="connsiteX569" fmla="*/ 7953398 w 8938307"/>
              <a:gd name="connsiteY569" fmla="*/ 2379679 h 2993922"/>
              <a:gd name="connsiteX570" fmla="*/ 7963990 w 8938307"/>
              <a:gd name="connsiteY570" fmla="*/ 2379679 h 2993922"/>
              <a:gd name="connsiteX571" fmla="*/ 7953398 w 8938307"/>
              <a:gd name="connsiteY571" fmla="*/ 2390269 h 2993922"/>
              <a:gd name="connsiteX572" fmla="*/ 7963990 w 8938307"/>
              <a:gd name="connsiteY572" fmla="*/ 2395565 h 2993922"/>
              <a:gd name="connsiteX573" fmla="*/ 7985171 w 8938307"/>
              <a:gd name="connsiteY573" fmla="*/ 2400860 h 2993922"/>
              <a:gd name="connsiteX574" fmla="*/ 8069894 w 8938307"/>
              <a:gd name="connsiteY574" fmla="*/ 2443221 h 2993922"/>
              <a:gd name="connsiteX575" fmla="*/ 8175798 w 8938307"/>
              <a:gd name="connsiteY575" fmla="*/ 2485583 h 2993922"/>
              <a:gd name="connsiteX576" fmla="*/ 8223454 w 8938307"/>
              <a:gd name="connsiteY576" fmla="*/ 2517354 h 2993922"/>
              <a:gd name="connsiteX577" fmla="*/ 8249931 w 8938307"/>
              <a:gd name="connsiteY577" fmla="*/ 2538535 h 2993922"/>
              <a:gd name="connsiteX578" fmla="*/ 8255225 w 8938307"/>
              <a:gd name="connsiteY578" fmla="*/ 2549125 h 2993922"/>
              <a:gd name="connsiteX579" fmla="*/ 8260521 w 8938307"/>
              <a:gd name="connsiteY579" fmla="*/ 2559716 h 2993922"/>
              <a:gd name="connsiteX580" fmla="*/ 8249931 w 8938307"/>
              <a:gd name="connsiteY580" fmla="*/ 2559716 h 2993922"/>
              <a:gd name="connsiteX581" fmla="*/ 8228750 w 8938307"/>
              <a:gd name="connsiteY581" fmla="*/ 2549125 h 2993922"/>
              <a:gd name="connsiteX582" fmla="*/ 8212864 w 8938307"/>
              <a:gd name="connsiteY582" fmla="*/ 2554421 h 2993922"/>
              <a:gd name="connsiteX583" fmla="*/ 8207569 w 8938307"/>
              <a:gd name="connsiteY583" fmla="*/ 2543831 h 2993922"/>
              <a:gd name="connsiteX584" fmla="*/ 8186387 w 8938307"/>
              <a:gd name="connsiteY584" fmla="*/ 2522650 h 2993922"/>
              <a:gd name="connsiteX585" fmla="*/ 8154617 w 8938307"/>
              <a:gd name="connsiteY585" fmla="*/ 2517354 h 2993922"/>
              <a:gd name="connsiteX586" fmla="*/ 8165206 w 8938307"/>
              <a:gd name="connsiteY586" fmla="*/ 2527944 h 2993922"/>
              <a:gd name="connsiteX587" fmla="*/ 8112254 w 8938307"/>
              <a:gd name="connsiteY587" fmla="*/ 2485583 h 2993922"/>
              <a:gd name="connsiteX588" fmla="*/ 8048712 w 8938307"/>
              <a:gd name="connsiteY588" fmla="*/ 2453812 h 2993922"/>
              <a:gd name="connsiteX589" fmla="*/ 8016942 w 8938307"/>
              <a:gd name="connsiteY589" fmla="*/ 2432631 h 2993922"/>
              <a:gd name="connsiteX590" fmla="*/ 8001056 w 8938307"/>
              <a:gd name="connsiteY590" fmla="*/ 2427335 h 2993922"/>
              <a:gd name="connsiteX591" fmla="*/ 7990465 w 8938307"/>
              <a:gd name="connsiteY591" fmla="*/ 2422040 h 2993922"/>
              <a:gd name="connsiteX592" fmla="*/ 7974579 w 8938307"/>
              <a:gd name="connsiteY592" fmla="*/ 2422040 h 2993922"/>
              <a:gd name="connsiteX593" fmla="*/ 7963990 w 8938307"/>
              <a:gd name="connsiteY593" fmla="*/ 2411450 h 2993922"/>
              <a:gd name="connsiteX594" fmla="*/ 7953398 w 8938307"/>
              <a:gd name="connsiteY594" fmla="*/ 2411450 h 2993922"/>
              <a:gd name="connsiteX595" fmla="*/ 7942808 w 8938307"/>
              <a:gd name="connsiteY595" fmla="*/ 2400860 h 2993922"/>
              <a:gd name="connsiteX596" fmla="*/ 7921627 w 8938307"/>
              <a:gd name="connsiteY596" fmla="*/ 2390269 h 2993922"/>
              <a:gd name="connsiteX597" fmla="*/ 7911038 w 8938307"/>
              <a:gd name="connsiteY597" fmla="*/ 2379679 h 2993922"/>
              <a:gd name="connsiteX598" fmla="*/ 7879267 w 8938307"/>
              <a:gd name="connsiteY598" fmla="*/ 2358498 h 2993922"/>
              <a:gd name="connsiteX599" fmla="*/ 7892505 w 8938307"/>
              <a:gd name="connsiteY599" fmla="*/ 2353202 h 2993922"/>
              <a:gd name="connsiteX600" fmla="*/ 7180299 w 8938307"/>
              <a:gd name="connsiteY600" fmla="*/ 2347908 h 2993922"/>
              <a:gd name="connsiteX601" fmla="*/ 7212070 w 8938307"/>
              <a:gd name="connsiteY601" fmla="*/ 2358498 h 2993922"/>
              <a:gd name="connsiteX602" fmla="*/ 7227956 w 8938307"/>
              <a:gd name="connsiteY602" fmla="*/ 2369088 h 2993922"/>
              <a:gd name="connsiteX603" fmla="*/ 7233251 w 8938307"/>
              <a:gd name="connsiteY603" fmla="*/ 2379679 h 2993922"/>
              <a:gd name="connsiteX604" fmla="*/ 7190889 w 8938307"/>
              <a:gd name="connsiteY604" fmla="*/ 2379679 h 2993922"/>
              <a:gd name="connsiteX605" fmla="*/ 7180299 w 8938307"/>
              <a:gd name="connsiteY605" fmla="*/ 2369088 h 2993922"/>
              <a:gd name="connsiteX606" fmla="*/ 7190889 w 8938307"/>
              <a:gd name="connsiteY606" fmla="*/ 2358498 h 2993922"/>
              <a:gd name="connsiteX607" fmla="*/ 7180299 w 8938307"/>
              <a:gd name="connsiteY607" fmla="*/ 2358498 h 2993922"/>
              <a:gd name="connsiteX608" fmla="*/ 5835316 w 8938307"/>
              <a:gd name="connsiteY608" fmla="*/ 2337317 h 2993922"/>
              <a:gd name="connsiteX609" fmla="*/ 5856497 w 8938307"/>
              <a:gd name="connsiteY609" fmla="*/ 2347908 h 2993922"/>
              <a:gd name="connsiteX610" fmla="*/ 5824726 w 8938307"/>
              <a:gd name="connsiteY610" fmla="*/ 2347908 h 2993922"/>
              <a:gd name="connsiteX611" fmla="*/ 5533490 w 8938307"/>
              <a:gd name="connsiteY611" fmla="*/ 2337317 h 2993922"/>
              <a:gd name="connsiteX612" fmla="*/ 5538785 w 8938307"/>
              <a:gd name="connsiteY612" fmla="*/ 2337317 h 2993922"/>
              <a:gd name="connsiteX613" fmla="*/ 5517604 w 8938307"/>
              <a:gd name="connsiteY613" fmla="*/ 2358498 h 2993922"/>
              <a:gd name="connsiteX614" fmla="*/ 5517604 w 8938307"/>
              <a:gd name="connsiteY614" fmla="*/ 2347908 h 2993922"/>
              <a:gd name="connsiteX615" fmla="*/ 5533490 w 8938307"/>
              <a:gd name="connsiteY615" fmla="*/ 2337317 h 2993922"/>
              <a:gd name="connsiteX616" fmla="*/ 7450355 w 8938307"/>
              <a:gd name="connsiteY616" fmla="*/ 2332021 h 2993922"/>
              <a:gd name="connsiteX617" fmla="*/ 7455649 w 8938307"/>
              <a:gd name="connsiteY617" fmla="*/ 2337317 h 2993922"/>
              <a:gd name="connsiteX618" fmla="*/ 7445059 w 8938307"/>
              <a:gd name="connsiteY618" fmla="*/ 2347908 h 2993922"/>
              <a:gd name="connsiteX619" fmla="*/ 7434468 w 8938307"/>
              <a:gd name="connsiteY619" fmla="*/ 2337317 h 2993922"/>
              <a:gd name="connsiteX620" fmla="*/ 7450355 w 8938307"/>
              <a:gd name="connsiteY620" fmla="*/ 2332021 h 2993922"/>
              <a:gd name="connsiteX621" fmla="*/ 7274290 w 8938307"/>
              <a:gd name="connsiteY621" fmla="*/ 2330698 h 2993922"/>
              <a:gd name="connsiteX622" fmla="*/ 7280908 w 8938307"/>
              <a:gd name="connsiteY622" fmla="*/ 2332021 h 2993922"/>
              <a:gd name="connsiteX623" fmla="*/ 7280908 w 8938307"/>
              <a:gd name="connsiteY623" fmla="*/ 2342612 h 2993922"/>
              <a:gd name="connsiteX624" fmla="*/ 7265022 w 8938307"/>
              <a:gd name="connsiteY624" fmla="*/ 2347908 h 2993922"/>
              <a:gd name="connsiteX625" fmla="*/ 7265022 w 8938307"/>
              <a:gd name="connsiteY625" fmla="*/ 2337317 h 2993922"/>
              <a:gd name="connsiteX626" fmla="*/ 7274290 w 8938307"/>
              <a:gd name="connsiteY626" fmla="*/ 2330698 h 2993922"/>
              <a:gd name="connsiteX627" fmla="*/ 7805134 w 8938307"/>
              <a:gd name="connsiteY627" fmla="*/ 2326727 h 2993922"/>
              <a:gd name="connsiteX628" fmla="*/ 7815724 w 8938307"/>
              <a:gd name="connsiteY628" fmla="*/ 2326727 h 2993922"/>
              <a:gd name="connsiteX629" fmla="*/ 7815724 w 8938307"/>
              <a:gd name="connsiteY629" fmla="*/ 2337317 h 2993922"/>
              <a:gd name="connsiteX630" fmla="*/ 7810428 w 8938307"/>
              <a:gd name="connsiteY630" fmla="*/ 2337317 h 2993922"/>
              <a:gd name="connsiteX631" fmla="*/ 7805134 w 8938307"/>
              <a:gd name="connsiteY631" fmla="*/ 2337317 h 2993922"/>
              <a:gd name="connsiteX632" fmla="*/ 7805134 w 8938307"/>
              <a:gd name="connsiteY632" fmla="*/ 2326727 h 2993922"/>
              <a:gd name="connsiteX633" fmla="*/ 7582734 w 8938307"/>
              <a:gd name="connsiteY633" fmla="*/ 2326727 h 2993922"/>
              <a:gd name="connsiteX634" fmla="*/ 7593326 w 8938307"/>
              <a:gd name="connsiteY634" fmla="*/ 2326727 h 2993922"/>
              <a:gd name="connsiteX635" fmla="*/ 7582734 w 8938307"/>
              <a:gd name="connsiteY635" fmla="*/ 2337317 h 2993922"/>
              <a:gd name="connsiteX636" fmla="*/ 7492716 w 8938307"/>
              <a:gd name="connsiteY636" fmla="*/ 2326727 h 2993922"/>
              <a:gd name="connsiteX637" fmla="*/ 7519192 w 8938307"/>
              <a:gd name="connsiteY637" fmla="*/ 2326727 h 2993922"/>
              <a:gd name="connsiteX638" fmla="*/ 7519192 w 8938307"/>
              <a:gd name="connsiteY638" fmla="*/ 2337317 h 2993922"/>
              <a:gd name="connsiteX639" fmla="*/ 7476830 w 8938307"/>
              <a:gd name="connsiteY639" fmla="*/ 2337317 h 2993922"/>
              <a:gd name="connsiteX640" fmla="*/ 7492716 w 8938307"/>
              <a:gd name="connsiteY640" fmla="*/ 2326727 h 2993922"/>
              <a:gd name="connsiteX641" fmla="*/ 7053214 w 8938307"/>
              <a:gd name="connsiteY641" fmla="*/ 2326727 h 2993922"/>
              <a:gd name="connsiteX642" fmla="*/ 7063804 w 8938307"/>
              <a:gd name="connsiteY642" fmla="*/ 2337317 h 2993922"/>
              <a:gd name="connsiteX643" fmla="*/ 7053214 w 8938307"/>
              <a:gd name="connsiteY643" fmla="*/ 2337317 h 2993922"/>
              <a:gd name="connsiteX644" fmla="*/ 7053214 w 8938307"/>
              <a:gd name="connsiteY644" fmla="*/ 2326727 h 2993922"/>
              <a:gd name="connsiteX645" fmla="*/ 5782364 w 8938307"/>
              <a:gd name="connsiteY645" fmla="*/ 2326727 h 2993922"/>
              <a:gd name="connsiteX646" fmla="*/ 5792954 w 8938307"/>
              <a:gd name="connsiteY646" fmla="*/ 2326727 h 2993922"/>
              <a:gd name="connsiteX647" fmla="*/ 5808840 w 8938307"/>
              <a:gd name="connsiteY647" fmla="*/ 2332021 h 2993922"/>
              <a:gd name="connsiteX648" fmla="*/ 5814135 w 8938307"/>
              <a:gd name="connsiteY648" fmla="*/ 2337317 h 2993922"/>
              <a:gd name="connsiteX649" fmla="*/ 5792954 w 8938307"/>
              <a:gd name="connsiteY649" fmla="*/ 2337317 h 2993922"/>
              <a:gd name="connsiteX650" fmla="*/ 5718822 w 8938307"/>
              <a:gd name="connsiteY650" fmla="*/ 2326727 h 2993922"/>
              <a:gd name="connsiteX651" fmla="*/ 5718822 w 8938307"/>
              <a:gd name="connsiteY651" fmla="*/ 2337317 h 2993922"/>
              <a:gd name="connsiteX652" fmla="*/ 5718822 w 8938307"/>
              <a:gd name="connsiteY652" fmla="*/ 2342612 h 2993922"/>
              <a:gd name="connsiteX653" fmla="*/ 5729412 w 8938307"/>
              <a:gd name="connsiteY653" fmla="*/ 2347908 h 2993922"/>
              <a:gd name="connsiteX654" fmla="*/ 5729412 w 8938307"/>
              <a:gd name="connsiteY654" fmla="*/ 2358498 h 2993922"/>
              <a:gd name="connsiteX655" fmla="*/ 5655279 w 8938307"/>
              <a:gd name="connsiteY655" fmla="*/ 2358498 h 2993922"/>
              <a:gd name="connsiteX656" fmla="*/ 5644689 w 8938307"/>
              <a:gd name="connsiteY656" fmla="*/ 2358498 h 2993922"/>
              <a:gd name="connsiteX657" fmla="*/ 5644689 w 8938307"/>
              <a:gd name="connsiteY657" fmla="*/ 2353202 h 2993922"/>
              <a:gd name="connsiteX658" fmla="*/ 5634099 w 8938307"/>
              <a:gd name="connsiteY658" fmla="*/ 2347908 h 2993922"/>
              <a:gd name="connsiteX659" fmla="*/ 5623508 w 8938307"/>
              <a:gd name="connsiteY659" fmla="*/ 2347908 h 2993922"/>
              <a:gd name="connsiteX660" fmla="*/ 5618214 w 8938307"/>
              <a:gd name="connsiteY660" fmla="*/ 2347908 h 2993922"/>
              <a:gd name="connsiteX661" fmla="*/ 5602327 w 8938307"/>
              <a:gd name="connsiteY661" fmla="*/ 2337317 h 2993922"/>
              <a:gd name="connsiteX662" fmla="*/ 5655279 w 8938307"/>
              <a:gd name="connsiteY662" fmla="*/ 2347908 h 2993922"/>
              <a:gd name="connsiteX663" fmla="*/ 5708232 w 8938307"/>
              <a:gd name="connsiteY663" fmla="*/ 2337317 h 2993922"/>
              <a:gd name="connsiteX664" fmla="*/ 5718822 w 8938307"/>
              <a:gd name="connsiteY664" fmla="*/ 2326727 h 2993922"/>
              <a:gd name="connsiteX665" fmla="*/ 5665870 w 8938307"/>
              <a:gd name="connsiteY665" fmla="*/ 2326727 h 2993922"/>
              <a:gd name="connsiteX666" fmla="*/ 5665870 w 8938307"/>
              <a:gd name="connsiteY666" fmla="*/ 2337317 h 2993922"/>
              <a:gd name="connsiteX667" fmla="*/ 5644689 w 8938307"/>
              <a:gd name="connsiteY667" fmla="*/ 2337317 h 2993922"/>
              <a:gd name="connsiteX668" fmla="*/ 6047124 w 8938307"/>
              <a:gd name="connsiteY668" fmla="*/ 2321431 h 2993922"/>
              <a:gd name="connsiteX669" fmla="*/ 6057716 w 8938307"/>
              <a:gd name="connsiteY669" fmla="*/ 2326727 h 2993922"/>
              <a:gd name="connsiteX670" fmla="*/ 6049772 w 8938307"/>
              <a:gd name="connsiteY670" fmla="*/ 2325403 h 2993922"/>
              <a:gd name="connsiteX671" fmla="*/ 7836904 w 8938307"/>
              <a:gd name="connsiteY671" fmla="*/ 2316136 h 2993922"/>
              <a:gd name="connsiteX672" fmla="*/ 7858085 w 8938307"/>
              <a:gd name="connsiteY672" fmla="*/ 2337317 h 2993922"/>
              <a:gd name="connsiteX673" fmla="*/ 7868675 w 8938307"/>
              <a:gd name="connsiteY673" fmla="*/ 2353202 h 2993922"/>
              <a:gd name="connsiteX674" fmla="*/ 7858085 w 8938307"/>
              <a:gd name="connsiteY674" fmla="*/ 2358498 h 2993922"/>
              <a:gd name="connsiteX675" fmla="*/ 7847494 w 8938307"/>
              <a:gd name="connsiteY675" fmla="*/ 2347908 h 2993922"/>
              <a:gd name="connsiteX676" fmla="*/ 7836904 w 8938307"/>
              <a:gd name="connsiteY676" fmla="*/ 2332021 h 2993922"/>
              <a:gd name="connsiteX677" fmla="*/ 7826313 w 8938307"/>
              <a:gd name="connsiteY677" fmla="*/ 2326727 h 2993922"/>
              <a:gd name="connsiteX678" fmla="*/ 7312678 w 8938307"/>
              <a:gd name="connsiteY678" fmla="*/ 2316136 h 2993922"/>
              <a:gd name="connsiteX679" fmla="*/ 7317974 w 8938307"/>
              <a:gd name="connsiteY679" fmla="*/ 2316136 h 2993922"/>
              <a:gd name="connsiteX680" fmla="*/ 7307384 w 8938307"/>
              <a:gd name="connsiteY680" fmla="*/ 2326727 h 2993922"/>
              <a:gd name="connsiteX681" fmla="*/ 7302088 w 8938307"/>
              <a:gd name="connsiteY681" fmla="*/ 2321431 h 2993922"/>
              <a:gd name="connsiteX682" fmla="*/ 7312678 w 8938307"/>
              <a:gd name="connsiteY682" fmla="*/ 2316136 h 2993922"/>
              <a:gd name="connsiteX683" fmla="*/ 7010852 w 8938307"/>
              <a:gd name="connsiteY683" fmla="*/ 2316136 h 2993922"/>
              <a:gd name="connsiteX684" fmla="*/ 7021443 w 8938307"/>
              <a:gd name="connsiteY684" fmla="*/ 2326727 h 2993922"/>
              <a:gd name="connsiteX685" fmla="*/ 7010852 w 8938307"/>
              <a:gd name="connsiteY685" fmla="*/ 2337317 h 2993922"/>
              <a:gd name="connsiteX686" fmla="*/ 7000262 w 8938307"/>
              <a:gd name="connsiteY686" fmla="*/ 2326727 h 2993922"/>
              <a:gd name="connsiteX687" fmla="*/ 7010852 w 8938307"/>
              <a:gd name="connsiteY687" fmla="*/ 2316136 h 2993922"/>
              <a:gd name="connsiteX688" fmla="*/ 6036534 w 8938307"/>
              <a:gd name="connsiteY688" fmla="*/ 2316136 h 2993922"/>
              <a:gd name="connsiteX689" fmla="*/ 6044477 w 8938307"/>
              <a:gd name="connsiteY689" fmla="*/ 2317461 h 2993922"/>
              <a:gd name="connsiteX690" fmla="*/ 6047124 w 8938307"/>
              <a:gd name="connsiteY690" fmla="*/ 2321431 h 2993922"/>
              <a:gd name="connsiteX691" fmla="*/ 6004764 w 8938307"/>
              <a:gd name="connsiteY691" fmla="*/ 2316136 h 2993922"/>
              <a:gd name="connsiteX692" fmla="*/ 6004764 w 8938307"/>
              <a:gd name="connsiteY692" fmla="*/ 2326727 h 2993922"/>
              <a:gd name="connsiteX693" fmla="*/ 6015353 w 8938307"/>
              <a:gd name="connsiteY693" fmla="*/ 2321431 h 2993922"/>
              <a:gd name="connsiteX694" fmla="*/ 6004764 w 8938307"/>
              <a:gd name="connsiteY694" fmla="*/ 2316136 h 2993922"/>
              <a:gd name="connsiteX695" fmla="*/ 5401110 w 8938307"/>
              <a:gd name="connsiteY695" fmla="*/ 2316136 h 2993922"/>
              <a:gd name="connsiteX696" fmla="*/ 5485833 w 8938307"/>
              <a:gd name="connsiteY696" fmla="*/ 2326727 h 2993922"/>
              <a:gd name="connsiteX697" fmla="*/ 5496423 w 8938307"/>
              <a:gd name="connsiteY697" fmla="*/ 2347908 h 2993922"/>
              <a:gd name="connsiteX698" fmla="*/ 5480538 w 8938307"/>
              <a:gd name="connsiteY698" fmla="*/ 2342612 h 2993922"/>
              <a:gd name="connsiteX699" fmla="*/ 5448766 w 8938307"/>
              <a:gd name="connsiteY699" fmla="*/ 2332021 h 2993922"/>
              <a:gd name="connsiteX700" fmla="*/ 5416996 w 8938307"/>
              <a:gd name="connsiteY700" fmla="*/ 2321431 h 2993922"/>
              <a:gd name="connsiteX701" fmla="*/ 5401110 w 8938307"/>
              <a:gd name="connsiteY701" fmla="*/ 2316136 h 2993922"/>
              <a:gd name="connsiteX702" fmla="*/ 7773361 w 8938307"/>
              <a:gd name="connsiteY702" fmla="*/ 2305546 h 2993922"/>
              <a:gd name="connsiteX703" fmla="*/ 7783952 w 8938307"/>
              <a:gd name="connsiteY703" fmla="*/ 2305546 h 2993922"/>
              <a:gd name="connsiteX704" fmla="*/ 7794542 w 8938307"/>
              <a:gd name="connsiteY704" fmla="*/ 2316136 h 2993922"/>
              <a:gd name="connsiteX705" fmla="*/ 7789248 w 8938307"/>
              <a:gd name="connsiteY705" fmla="*/ 2316136 h 2993922"/>
              <a:gd name="connsiteX706" fmla="*/ 7783952 w 8938307"/>
              <a:gd name="connsiteY706" fmla="*/ 2316136 h 2993922"/>
              <a:gd name="connsiteX707" fmla="*/ 7667457 w 8938307"/>
              <a:gd name="connsiteY707" fmla="*/ 2305546 h 2993922"/>
              <a:gd name="connsiteX708" fmla="*/ 7678048 w 8938307"/>
              <a:gd name="connsiteY708" fmla="*/ 2305546 h 2993922"/>
              <a:gd name="connsiteX709" fmla="*/ 7683344 w 8938307"/>
              <a:gd name="connsiteY709" fmla="*/ 2310841 h 2993922"/>
              <a:gd name="connsiteX710" fmla="*/ 7699230 w 8938307"/>
              <a:gd name="connsiteY710" fmla="*/ 2316136 h 2993922"/>
              <a:gd name="connsiteX711" fmla="*/ 7678048 w 8938307"/>
              <a:gd name="connsiteY711" fmla="*/ 2316136 h 2993922"/>
              <a:gd name="connsiteX712" fmla="*/ 7550963 w 8938307"/>
              <a:gd name="connsiteY712" fmla="*/ 2305546 h 2993922"/>
              <a:gd name="connsiteX713" fmla="*/ 7561553 w 8938307"/>
              <a:gd name="connsiteY713" fmla="*/ 2305546 h 2993922"/>
              <a:gd name="connsiteX714" fmla="*/ 7550963 w 8938307"/>
              <a:gd name="connsiteY714" fmla="*/ 2316136 h 2993922"/>
              <a:gd name="connsiteX715" fmla="*/ 7550963 w 8938307"/>
              <a:gd name="connsiteY715" fmla="*/ 2305546 h 2993922"/>
              <a:gd name="connsiteX716" fmla="*/ 5655279 w 8938307"/>
              <a:gd name="connsiteY716" fmla="*/ 2305546 h 2993922"/>
              <a:gd name="connsiteX717" fmla="*/ 5676460 w 8938307"/>
              <a:gd name="connsiteY717" fmla="*/ 2316136 h 2993922"/>
              <a:gd name="connsiteX718" fmla="*/ 5665870 w 8938307"/>
              <a:gd name="connsiteY718" fmla="*/ 2316136 h 2993922"/>
              <a:gd name="connsiteX719" fmla="*/ 5644689 w 8938307"/>
              <a:gd name="connsiteY719" fmla="*/ 2316136 h 2993922"/>
              <a:gd name="connsiteX720" fmla="*/ 5655279 w 8938307"/>
              <a:gd name="connsiteY720" fmla="*/ 2305546 h 2993922"/>
              <a:gd name="connsiteX721" fmla="*/ 4871588 w 8938307"/>
              <a:gd name="connsiteY721" fmla="*/ 2305546 h 2993922"/>
              <a:gd name="connsiteX722" fmla="*/ 4882180 w 8938307"/>
              <a:gd name="connsiteY722" fmla="*/ 2316136 h 2993922"/>
              <a:gd name="connsiteX723" fmla="*/ 4871588 w 8938307"/>
              <a:gd name="connsiteY723" fmla="*/ 2316136 h 2993922"/>
              <a:gd name="connsiteX724" fmla="*/ 4765684 w 8938307"/>
              <a:gd name="connsiteY724" fmla="*/ 2305546 h 2993922"/>
              <a:gd name="connsiteX725" fmla="*/ 4776276 w 8938307"/>
              <a:gd name="connsiteY725" fmla="*/ 2305546 h 2993922"/>
              <a:gd name="connsiteX726" fmla="*/ 4776276 w 8938307"/>
              <a:gd name="connsiteY726" fmla="*/ 2316136 h 2993922"/>
              <a:gd name="connsiteX727" fmla="*/ 4765684 w 8938307"/>
              <a:gd name="connsiteY727" fmla="*/ 2316136 h 2993922"/>
              <a:gd name="connsiteX728" fmla="*/ 6092134 w 8938307"/>
              <a:gd name="connsiteY728" fmla="*/ 2302237 h 2993922"/>
              <a:gd name="connsiteX729" fmla="*/ 6131847 w 8938307"/>
              <a:gd name="connsiteY729" fmla="*/ 2316136 h 2993922"/>
              <a:gd name="connsiteX730" fmla="*/ 6195390 w 8938307"/>
              <a:gd name="connsiteY730" fmla="*/ 2337317 h 2993922"/>
              <a:gd name="connsiteX731" fmla="*/ 6205980 w 8938307"/>
              <a:gd name="connsiteY731" fmla="*/ 2347908 h 2993922"/>
              <a:gd name="connsiteX732" fmla="*/ 6184800 w 8938307"/>
              <a:gd name="connsiteY732" fmla="*/ 2347908 h 2993922"/>
              <a:gd name="connsiteX733" fmla="*/ 6158324 w 8938307"/>
              <a:gd name="connsiteY733" fmla="*/ 2342612 h 2993922"/>
              <a:gd name="connsiteX734" fmla="*/ 6121257 w 8938307"/>
              <a:gd name="connsiteY734" fmla="*/ 2326727 h 2993922"/>
              <a:gd name="connsiteX735" fmla="*/ 6089486 w 8938307"/>
              <a:gd name="connsiteY735" fmla="*/ 2305546 h 2993922"/>
              <a:gd name="connsiteX736" fmla="*/ 6092134 w 8938307"/>
              <a:gd name="connsiteY736" fmla="*/ 2302237 h 2993922"/>
              <a:gd name="connsiteX737" fmla="*/ 6407198 w 8938307"/>
              <a:gd name="connsiteY737" fmla="*/ 2294956 h 2993922"/>
              <a:gd name="connsiteX738" fmla="*/ 6417788 w 8938307"/>
              <a:gd name="connsiteY738" fmla="*/ 2294956 h 2993922"/>
              <a:gd name="connsiteX739" fmla="*/ 6423084 w 8938307"/>
              <a:gd name="connsiteY739" fmla="*/ 2305546 h 2993922"/>
              <a:gd name="connsiteX740" fmla="*/ 6417788 w 8938307"/>
              <a:gd name="connsiteY740" fmla="*/ 2305546 h 2993922"/>
              <a:gd name="connsiteX741" fmla="*/ 5708232 w 8938307"/>
              <a:gd name="connsiteY741" fmla="*/ 2294956 h 2993922"/>
              <a:gd name="connsiteX742" fmla="*/ 5718822 w 8938307"/>
              <a:gd name="connsiteY742" fmla="*/ 2294956 h 2993922"/>
              <a:gd name="connsiteX743" fmla="*/ 5729412 w 8938307"/>
              <a:gd name="connsiteY743" fmla="*/ 2300250 h 2993922"/>
              <a:gd name="connsiteX744" fmla="*/ 5718822 w 8938307"/>
              <a:gd name="connsiteY744" fmla="*/ 2305546 h 2993922"/>
              <a:gd name="connsiteX745" fmla="*/ 5713526 w 8938307"/>
              <a:gd name="connsiteY745" fmla="*/ 2300250 h 2993922"/>
              <a:gd name="connsiteX746" fmla="*/ 5708232 w 8938307"/>
              <a:gd name="connsiteY746" fmla="*/ 2294956 h 2993922"/>
              <a:gd name="connsiteX747" fmla="*/ 7302088 w 8938307"/>
              <a:gd name="connsiteY747" fmla="*/ 2284365 h 2993922"/>
              <a:gd name="connsiteX748" fmla="*/ 7307384 w 8938307"/>
              <a:gd name="connsiteY748" fmla="*/ 2284365 h 2993922"/>
              <a:gd name="connsiteX749" fmla="*/ 7296793 w 8938307"/>
              <a:gd name="connsiteY749" fmla="*/ 2294956 h 2993922"/>
              <a:gd name="connsiteX750" fmla="*/ 7302088 w 8938307"/>
              <a:gd name="connsiteY750" fmla="*/ 2284365 h 2993922"/>
              <a:gd name="connsiteX751" fmla="*/ 5972991 w 8938307"/>
              <a:gd name="connsiteY751" fmla="*/ 2284365 h 2993922"/>
              <a:gd name="connsiteX752" fmla="*/ 5983582 w 8938307"/>
              <a:gd name="connsiteY752" fmla="*/ 2294956 h 2993922"/>
              <a:gd name="connsiteX753" fmla="*/ 6015353 w 8938307"/>
              <a:gd name="connsiteY753" fmla="*/ 2305546 h 2993922"/>
              <a:gd name="connsiteX754" fmla="*/ 6036534 w 8938307"/>
              <a:gd name="connsiteY754" fmla="*/ 2316136 h 2993922"/>
              <a:gd name="connsiteX755" fmla="*/ 6036534 w 8938307"/>
              <a:gd name="connsiteY755" fmla="*/ 2326727 h 2993922"/>
              <a:gd name="connsiteX756" fmla="*/ 6036534 w 8938307"/>
              <a:gd name="connsiteY756" fmla="*/ 2337317 h 2993922"/>
              <a:gd name="connsiteX757" fmla="*/ 6047124 w 8938307"/>
              <a:gd name="connsiteY757" fmla="*/ 2337317 h 2993922"/>
              <a:gd name="connsiteX758" fmla="*/ 6057716 w 8938307"/>
              <a:gd name="connsiteY758" fmla="*/ 2347908 h 2993922"/>
              <a:gd name="connsiteX759" fmla="*/ 6078895 w 8938307"/>
              <a:gd name="connsiteY759" fmla="*/ 2358498 h 2993922"/>
              <a:gd name="connsiteX760" fmla="*/ 6100076 w 8938307"/>
              <a:gd name="connsiteY760" fmla="*/ 2358498 h 2993922"/>
              <a:gd name="connsiteX761" fmla="*/ 6078895 w 8938307"/>
              <a:gd name="connsiteY761" fmla="*/ 2369088 h 2993922"/>
              <a:gd name="connsiteX762" fmla="*/ 6047124 w 8938307"/>
              <a:gd name="connsiteY762" fmla="*/ 2358498 h 2993922"/>
              <a:gd name="connsiteX763" fmla="*/ 6047124 w 8938307"/>
              <a:gd name="connsiteY763" fmla="*/ 2347908 h 2993922"/>
              <a:gd name="connsiteX764" fmla="*/ 6036534 w 8938307"/>
              <a:gd name="connsiteY764" fmla="*/ 2347908 h 2993922"/>
              <a:gd name="connsiteX765" fmla="*/ 6015353 w 8938307"/>
              <a:gd name="connsiteY765" fmla="*/ 2353202 h 2993922"/>
              <a:gd name="connsiteX766" fmla="*/ 5988878 w 8938307"/>
              <a:gd name="connsiteY766" fmla="*/ 2342612 h 2993922"/>
              <a:gd name="connsiteX767" fmla="*/ 5962401 w 8938307"/>
              <a:gd name="connsiteY767" fmla="*/ 2337317 h 2993922"/>
              <a:gd name="connsiteX768" fmla="*/ 5941220 w 8938307"/>
              <a:gd name="connsiteY768" fmla="*/ 2337317 h 2993922"/>
              <a:gd name="connsiteX769" fmla="*/ 5983582 w 8938307"/>
              <a:gd name="connsiteY769" fmla="*/ 2316136 h 2993922"/>
              <a:gd name="connsiteX770" fmla="*/ 5994172 w 8938307"/>
              <a:gd name="connsiteY770" fmla="*/ 2305546 h 2993922"/>
              <a:gd name="connsiteX771" fmla="*/ 5972991 w 8938307"/>
              <a:gd name="connsiteY771" fmla="*/ 2294956 h 2993922"/>
              <a:gd name="connsiteX772" fmla="*/ 5962401 w 8938307"/>
              <a:gd name="connsiteY772" fmla="*/ 2294956 h 2993922"/>
              <a:gd name="connsiteX773" fmla="*/ 4808046 w 8938307"/>
              <a:gd name="connsiteY773" fmla="*/ 2284365 h 2993922"/>
              <a:gd name="connsiteX774" fmla="*/ 4808046 w 8938307"/>
              <a:gd name="connsiteY774" fmla="*/ 2294956 h 2993922"/>
              <a:gd name="connsiteX775" fmla="*/ 4797456 w 8938307"/>
              <a:gd name="connsiteY775" fmla="*/ 2294956 h 2993922"/>
              <a:gd name="connsiteX776" fmla="*/ 7688638 w 8938307"/>
              <a:gd name="connsiteY776" fmla="*/ 2273775 h 2993922"/>
              <a:gd name="connsiteX777" fmla="*/ 7709820 w 8938307"/>
              <a:gd name="connsiteY777" fmla="*/ 2273775 h 2993922"/>
              <a:gd name="connsiteX778" fmla="*/ 7699230 w 8938307"/>
              <a:gd name="connsiteY778" fmla="*/ 2284365 h 2993922"/>
              <a:gd name="connsiteX779" fmla="*/ 7021443 w 8938307"/>
              <a:gd name="connsiteY779" fmla="*/ 2273775 h 2993922"/>
              <a:gd name="connsiteX780" fmla="*/ 7032033 w 8938307"/>
              <a:gd name="connsiteY780" fmla="*/ 2284365 h 2993922"/>
              <a:gd name="connsiteX781" fmla="*/ 7021443 w 8938307"/>
              <a:gd name="connsiteY781" fmla="*/ 2284365 h 2993922"/>
              <a:gd name="connsiteX782" fmla="*/ 7021443 w 8938307"/>
              <a:gd name="connsiteY782" fmla="*/ 2273775 h 2993922"/>
              <a:gd name="connsiteX783" fmla="*/ 6608416 w 8938307"/>
              <a:gd name="connsiteY783" fmla="*/ 2273775 h 2993922"/>
              <a:gd name="connsiteX784" fmla="*/ 6619006 w 8938307"/>
              <a:gd name="connsiteY784" fmla="*/ 2284365 h 2993922"/>
              <a:gd name="connsiteX785" fmla="*/ 6608416 w 8938307"/>
              <a:gd name="connsiteY785" fmla="*/ 2284365 h 2993922"/>
              <a:gd name="connsiteX786" fmla="*/ 5295206 w 8938307"/>
              <a:gd name="connsiteY786" fmla="*/ 2273775 h 2993922"/>
              <a:gd name="connsiteX787" fmla="*/ 5348158 w 8938307"/>
              <a:gd name="connsiteY787" fmla="*/ 2294956 h 2993922"/>
              <a:gd name="connsiteX788" fmla="*/ 5358748 w 8938307"/>
              <a:gd name="connsiteY788" fmla="*/ 2294956 h 2993922"/>
              <a:gd name="connsiteX789" fmla="*/ 5369339 w 8938307"/>
              <a:gd name="connsiteY789" fmla="*/ 2294956 h 2993922"/>
              <a:gd name="connsiteX790" fmla="*/ 5369339 w 8938307"/>
              <a:gd name="connsiteY790" fmla="*/ 2305546 h 2993922"/>
              <a:gd name="connsiteX791" fmla="*/ 5342862 w 8938307"/>
              <a:gd name="connsiteY791" fmla="*/ 2305546 h 2993922"/>
              <a:gd name="connsiteX792" fmla="*/ 5311092 w 8938307"/>
              <a:gd name="connsiteY792" fmla="*/ 2294956 h 2993922"/>
              <a:gd name="connsiteX793" fmla="*/ 5295206 w 8938307"/>
              <a:gd name="connsiteY793" fmla="*/ 2284365 h 2993922"/>
              <a:gd name="connsiteX794" fmla="*/ 8175798 w 8938307"/>
              <a:gd name="connsiteY794" fmla="*/ 2263184 h 2993922"/>
              <a:gd name="connsiteX795" fmla="*/ 8181093 w 8938307"/>
              <a:gd name="connsiteY795" fmla="*/ 2263184 h 2993922"/>
              <a:gd name="connsiteX796" fmla="*/ 8186387 w 8938307"/>
              <a:gd name="connsiteY796" fmla="*/ 2268479 h 2993922"/>
              <a:gd name="connsiteX797" fmla="*/ 8175798 w 8938307"/>
              <a:gd name="connsiteY797" fmla="*/ 2273775 h 2993922"/>
              <a:gd name="connsiteX798" fmla="*/ 8175798 w 8938307"/>
              <a:gd name="connsiteY798" fmla="*/ 2263184 h 2993922"/>
              <a:gd name="connsiteX799" fmla="*/ 6163620 w 8938307"/>
              <a:gd name="connsiteY799" fmla="*/ 2263184 h 2993922"/>
              <a:gd name="connsiteX800" fmla="*/ 6163620 w 8938307"/>
              <a:gd name="connsiteY800" fmla="*/ 2273775 h 2993922"/>
              <a:gd name="connsiteX801" fmla="*/ 6174209 w 8938307"/>
              <a:gd name="connsiteY801" fmla="*/ 2268479 h 2993922"/>
              <a:gd name="connsiteX802" fmla="*/ 6174209 w 8938307"/>
              <a:gd name="connsiteY802" fmla="*/ 2263184 h 2993922"/>
              <a:gd name="connsiteX803" fmla="*/ 6163620 w 8938307"/>
              <a:gd name="connsiteY803" fmla="*/ 2263184 h 2993922"/>
              <a:gd name="connsiteX804" fmla="*/ 5814135 w 8938307"/>
              <a:gd name="connsiteY804" fmla="*/ 2263184 h 2993922"/>
              <a:gd name="connsiteX805" fmla="*/ 5835316 w 8938307"/>
              <a:gd name="connsiteY805" fmla="*/ 2273775 h 2993922"/>
              <a:gd name="connsiteX806" fmla="*/ 5824726 w 8938307"/>
              <a:gd name="connsiteY806" fmla="*/ 2263184 h 2993922"/>
              <a:gd name="connsiteX807" fmla="*/ 5581147 w 8938307"/>
              <a:gd name="connsiteY807" fmla="*/ 2263184 h 2993922"/>
              <a:gd name="connsiteX808" fmla="*/ 5623508 w 8938307"/>
              <a:gd name="connsiteY808" fmla="*/ 2284365 h 2993922"/>
              <a:gd name="connsiteX809" fmla="*/ 5602327 w 8938307"/>
              <a:gd name="connsiteY809" fmla="*/ 2284365 h 2993922"/>
              <a:gd name="connsiteX810" fmla="*/ 5591737 w 8938307"/>
              <a:gd name="connsiteY810" fmla="*/ 2284365 h 2993922"/>
              <a:gd name="connsiteX811" fmla="*/ 5591737 w 8938307"/>
              <a:gd name="connsiteY811" fmla="*/ 2294956 h 2993922"/>
              <a:gd name="connsiteX812" fmla="*/ 5581147 w 8938307"/>
              <a:gd name="connsiteY812" fmla="*/ 2273775 h 2993922"/>
              <a:gd name="connsiteX813" fmla="*/ 5581147 w 8938307"/>
              <a:gd name="connsiteY813" fmla="*/ 2263184 h 2993922"/>
              <a:gd name="connsiteX814" fmla="*/ 5475243 w 8938307"/>
              <a:gd name="connsiteY814" fmla="*/ 2263184 h 2993922"/>
              <a:gd name="connsiteX815" fmla="*/ 5496423 w 8938307"/>
              <a:gd name="connsiteY815" fmla="*/ 2273775 h 2993922"/>
              <a:gd name="connsiteX816" fmla="*/ 5485833 w 8938307"/>
              <a:gd name="connsiteY816" fmla="*/ 2273775 h 2993922"/>
              <a:gd name="connsiteX817" fmla="*/ 5475243 w 8938307"/>
              <a:gd name="connsiteY817" fmla="*/ 2284365 h 2993922"/>
              <a:gd name="connsiteX818" fmla="*/ 5475243 w 8938307"/>
              <a:gd name="connsiteY818" fmla="*/ 2294956 h 2993922"/>
              <a:gd name="connsiteX819" fmla="*/ 5464652 w 8938307"/>
              <a:gd name="connsiteY819" fmla="*/ 2289660 h 2993922"/>
              <a:gd name="connsiteX820" fmla="*/ 5464652 w 8938307"/>
              <a:gd name="connsiteY820" fmla="*/ 2284365 h 2993922"/>
              <a:gd name="connsiteX821" fmla="*/ 5464652 w 8938307"/>
              <a:gd name="connsiteY821" fmla="*/ 2273775 h 2993922"/>
              <a:gd name="connsiteX822" fmla="*/ 8165206 w 8938307"/>
              <a:gd name="connsiteY822" fmla="*/ 2252594 h 2993922"/>
              <a:gd name="connsiteX823" fmla="*/ 8165206 w 8938307"/>
              <a:gd name="connsiteY823" fmla="*/ 2263184 h 2993922"/>
              <a:gd name="connsiteX824" fmla="*/ 8154617 w 8938307"/>
              <a:gd name="connsiteY824" fmla="*/ 2263184 h 2993922"/>
              <a:gd name="connsiteX825" fmla="*/ 7190889 w 8938307"/>
              <a:gd name="connsiteY825" fmla="*/ 2252594 h 2993922"/>
              <a:gd name="connsiteX826" fmla="*/ 7190889 w 8938307"/>
              <a:gd name="connsiteY826" fmla="*/ 2263184 h 2993922"/>
              <a:gd name="connsiteX827" fmla="*/ 7201480 w 8938307"/>
              <a:gd name="connsiteY827" fmla="*/ 2263184 h 2993922"/>
              <a:gd name="connsiteX828" fmla="*/ 7212070 w 8938307"/>
              <a:gd name="connsiteY828" fmla="*/ 2252594 h 2993922"/>
              <a:gd name="connsiteX829" fmla="*/ 7201480 w 8938307"/>
              <a:gd name="connsiteY829" fmla="*/ 2252594 h 2993922"/>
              <a:gd name="connsiteX830" fmla="*/ 7190889 w 8938307"/>
              <a:gd name="connsiteY830" fmla="*/ 2252594 h 2993922"/>
              <a:gd name="connsiteX831" fmla="*/ 7047918 w 8938307"/>
              <a:gd name="connsiteY831" fmla="*/ 2252594 h 2993922"/>
              <a:gd name="connsiteX832" fmla="*/ 7053214 w 8938307"/>
              <a:gd name="connsiteY832" fmla="*/ 2252594 h 2993922"/>
              <a:gd name="connsiteX833" fmla="*/ 7042622 w 8938307"/>
              <a:gd name="connsiteY833" fmla="*/ 2263184 h 2993922"/>
              <a:gd name="connsiteX834" fmla="*/ 7037328 w 8938307"/>
              <a:gd name="connsiteY834" fmla="*/ 2257889 h 2993922"/>
              <a:gd name="connsiteX835" fmla="*/ 7047918 w 8938307"/>
              <a:gd name="connsiteY835" fmla="*/ 2252594 h 2993922"/>
              <a:gd name="connsiteX836" fmla="*/ 6735502 w 8938307"/>
              <a:gd name="connsiteY836" fmla="*/ 2252594 h 2993922"/>
              <a:gd name="connsiteX837" fmla="*/ 6740796 w 8938307"/>
              <a:gd name="connsiteY837" fmla="*/ 2257889 h 2993922"/>
              <a:gd name="connsiteX838" fmla="*/ 6746092 w 8938307"/>
              <a:gd name="connsiteY838" fmla="*/ 2263184 h 2993922"/>
              <a:gd name="connsiteX839" fmla="*/ 6735502 w 8938307"/>
              <a:gd name="connsiteY839" fmla="*/ 2263184 h 2993922"/>
              <a:gd name="connsiteX840" fmla="*/ 6714320 w 8938307"/>
              <a:gd name="connsiteY840" fmla="*/ 2252594 h 2993922"/>
              <a:gd name="connsiteX841" fmla="*/ 6724910 w 8938307"/>
              <a:gd name="connsiteY841" fmla="*/ 2257889 h 2993922"/>
              <a:gd name="connsiteX842" fmla="*/ 6714320 w 8938307"/>
              <a:gd name="connsiteY842" fmla="*/ 2263184 h 2993922"/>
              <a:gd name="connsiteX843" fmla="*/ 6714320 w 8938307"/>
              <a:gd name="connsiteY843" fmla="*/ 2252594 h 2993922"/>
              <a:gd name="connsiteX844" fmla="*/ 6401903 w 8938307"/>
              <a:gd name="connsiteY844" fmla="*/ 2252594 h 2993922"/>
              <a:gd name="connsiteX845" fmla="*/ 6407198 w 8938307"/>
              <a:gd name="connsiteY845" fmla="*/ 2257889 h 2993922"/>
              <a:gd name="connsiteX846" fmla="*/ 6417788 w 8938307"/>
              <a:gd name="connsiteY846" fmla="*/ 2263184 h 2993922"/>
              <a:gd name="connsiteX847" fmla="*/ 6433675 w 8938307"/>
              <a:gd name="connsiteY847" fmla="*/ 2273775 h 2993922"/>
              <a:gd name="connsiteX848" fmla="*/ 6454855 w 8938307"/>
              <a:gd name="connsiteY848" fmla="*/ 2284365 h 2993922"/>
              <a:gd name="connsiteX849" fmla="*/ 6476036 w 8938307"/>
              <a:gd name="connsiteY849" fmla="*/ 2289660 h 2993922"/>
              <a:gd name="connsiteX850" fmla="*/ 6486627 w 8938307"/>
              <a:gd name="connsiteY850" fmla="*/ 2294956 h 2993922"/>
              <a:gd name="connsiteX851" fmla="*/ 6523694 w 8938307"/>
              <a:gd name="connsiteY851" fmla="*/ 2300250 h 2993922"/>
              <a:gd name="connsiteX852" fmla="*/ 6566054 w 8938307"/>
              <a:gd name="connsiteY852" fmla="*/ 2316136 h 2993922"/>
              <a:gd name="connsiteX853" fmla="*/ 6576646 w 8938307"/>
              <a:gd name="connsiteY853" fmla="*/ 2316136 h 2993922"/>
              <a:gd name="connsiteX854" fmla="*/ 6603121 w 8938307"/>
              <a:gd name="connsiteY854" fmla="*/ 2321431 h 2993922"/>
              <a:gd name="connsiteX855" fmla="*/ 6629598 w 8938307"/>
              <a:gd name="connsiteY855" fmla="*/ 2326727 h 2993922"/>
              <a:gd name="connsiteX856" fmla="*/ 6640188 w 8938307"/>
              <a:gd name="connsiteY856" fmla="*/ 2326727 h 2993922"/>
              <a:gd name="connsiteX857" fmla="*/ 6650778 w 8938307"/>
              <a:gd name="connsiteY857" fmla="*/ 2326727 h 2993922"/>
              <a:gd name="connsiteX858" fmla="*/ 6671958 w 8938307"/>
              <a:gd name="connsiteY858" fmla="*/ 2337317 h 2993922"/>
              <a:gd name="connsiteX859" fmla="*/ 6703730 w 8938307"/>
              <a:gd name="connsiteY859" fmla="*/ 2347908 h 2993922"/>
              <a:gd name="connsiteX860" fmla="*/ 6719616 w 8938307"/>
              <a:gd name="connsiteY860" fmla="*/ 2347908 h 2993922"/>
              <a:gd name="connsiteX861" fmla="*/ 6724910 w 8938307"/>
              <a:gd name="connsiteY861" fmla="*/ 2347908 h 2993922"/>
              <a:gd name="connsiteX862" fmla="*/ 6735502 w 8938307"/>
              <a:gd name="connsiteY862" fmla="*/ 2358498 h 2993922"/>
              <a:gd name="connsiteX863" fmla="*/ 6746092 w 8938307"/>
              <a:gd name="connsiteY863" fmla="*/ 2369088 h 2993922"/>
              <a:gd name="connsiteX864" fmla="*/ 6746092 w 8938307"/>
              <a:gd name="connsiteY864" fmla="*/ 2379679 h 2993922"/>
              <a:gd name="connsiteX865" fmla="*/ 6756682 w 8938307"/>
              <a:gd name="connsiteY865" fmla="*/ 2390269 h 2993922"/>
              <a:gd name="connsiteX866" fmla="*/ 6767272 w 8938307"/>
              <a:gd name="connsiteY866" fmla="*/ 2384973 h 2993922"/>
              <a:gd name="connsiteX867" fmla="*/ 6777862 w 8938307"/>
              <a:gd name="connsiteY867" fmla="*/ 2369088 h 2993922"/>
              <a:gd name="connsiteX868" fmla="*/ 6756682 w 8938307"/>
              <a:gd name="connsiteY868" fmla="*/ 2347908 h 2993922"/>
              <a:gd name="connsiteX869" fmla="*/ 6730206 w 8938307"/>
              <a:gd name="connsiteY869" fmla="*/ 2332021 h 2993922"/>
              <a:gd name="connsiteX870" fmla="*/ 6703730 w 8938307"/>
              <a:gd name="connsiteY870" fmla="*/ 2326727 h 2993922"/>
              <a:gd name="connsiteX871" fmla="*/ 6682550 w 8938307"/>
              <a:gd name="connsiteY871" fmla="*/ 2326727 h 2993922"/>
              <a:gd name="connsiteX872" fmla="*/ 6703730 w 8938307"/>
              <a:gd name="connsiteY872" fmla="*/ 2321431 h 2993922"/>
              <a:gd name="connsiteX873" fmla="*/ 6724910 w 8938307"/>
              <a:gd name="connsiteY873" fmla="*/ 2316136 h 2993922"/>
              <a:gd name="connsiteX874" fmla="*/ 6730206 w 8938307"/>
              <a:gd name="connsiteY874" fmla="*/ 2326727 h 2993922"/>
              <a:gd name="connsiteX875" fmla="*/ 6746092 w 8938307"/>
              <a:gd name="connsiteY875" fmla="*/ 2326727 h 2993922"/>
              <a:gd name="connsiteX876" fmla="*/ 6767272 w 8938307"/>
              <a:gd name="connsiteY876" fmla="*/ 2337317 h 2993922"/>
              <a:gd name="connsiteX877" fmla="*/ 6809634 w 8938307"/>
              <a:gd name="connsiteY877" fmla="*/ 2347908 h 2993922"/>
              <a:gd name="connsiteX878" fmla="*/ 6894358 w 8938307"/>
              <a:gd name="connsiteY878" fmla="*/ 2379679 h 2993922"/>
              <a:gd name="connsiteX879" fmla="*/ 6904948 w 8938307"/>
              <a:gd name="connsiteY879" fmla="*/ 2379679 h 2993922"/>
              <a:gd name="connsiteX880" fmla="*/ 6926129 w 8938307"/>
              <a:gd name="connsiteY880" fmla="*/ 2390269 h 2993922"/>
              <a:gd name="connsiteX881" fmla="*/ 6936718 w 8938307"/>
              <a:gd name="connsiteY881" fmla="*/ 2400860 h 2993922"/>
              <a:gd name="connsiteX882" fmla="*/ 6926129 w 8938307"/>
              <a:gd name="connsiteY882" fmla="*/ 2400860 h 2993922"/>
              <a:gd name="connsiteX883" fmla="*/ 6894358 w 8938307"/>
              <a:gd name="connsiteY883" fmla="*/ 2390269 h 2993922"/>
              <a:gd name="connsiteX884" fmla="*/ 6883766 w 8938307"/>
              <a:gd name="connsiteY884" fmla="*/ 2400860 h 2993922"/>
              <a:gd name="connsiteX885" fmla="*/ 6873177 w 8938307"/>
              <a:gd name="connsiteY885" fmla="*/ 2400860 h 2993922"/>
              <a:gd name="connsiteX886" fmla="*/ 6857292 w 8938307"/>
              <a:gd name="connsiteY886" fmla="*/ 2400860 h 2993922"/>
              <a:gd name="connsiteX887" fmla="*/ 6841406 w 8938307"/>
              <a:gd name="connsiteY887" fmla="*/ 2406154 h 2993922"/>
              <a:gd name="connsiteX888" fmla="*/ 6851996 w 8938307"/>
              <a:gd name="connsiteY888" fmla="*/ 2411450 h 2993922"/>
              <a:gd name="connsiteX889" fmla="*/ 6857292 w 8938307"/>
              <a:gd name="connsiteY889" fmla="*/ 2416746 h 2993922"/>
              <a:gd name="connsiteX890" fmla="*/ 6862587 w 8938307"/>
              <a:gd name="connsiteY890" fmla="*/ 2422040 h 2993922"/>
              <a:gd name="connsiteX891" fmla="*/ 6873177 w 8938307"/>
              <a:gd name="connsiteY891" fmla="*/ 2422040 h 2993922"/>
              <a:gd name="connsiteX892" fmla="*/ 6889062 w 8938307"/>
              <a:gd name="connsiteY892" fmla="*/ 2427335 h 2993922"/>
              <a:gd name="connsiteX893" fmla="*/ 6894358 w 8938307"/>
              <a:gd name="connsiteY893" fmla="*/ 2432631 h 2993922"/>
              <a:gd name="connsiteX894" fmla="*/ 6904948 w 8938307"/>
              <a:gd name="connsiteY894" fmla="*/ 2443221 h 2993922"/>
              <a:gd name="connsiteX895" fmla="*/ 6904948 w 8938307"/>
              <a:gd name="connsiteY895" fmla="*/ 2432631 h 2993922"/>
              <a:gd name="connsiteX896" fmla="*/ 6915539 w 8938307"/>
              <a:gd name="connsiteY896" fmla="*/ 2432631 h 2993922"/>
              <a:gd name="connsiteX897" fmla="*/ 6936718 w 8938307"/>
              <a:gd name="connsiteY897" fmla="*/ 2432631 h 2993922"/>
              <a:gd name="connsiteX898" fmla="*/ 6947310 w 8938307"/>
              <a:gd name="connsiteY898" fmla="*/ 2437927 h 2993922"/>
              <a:gd name="connsiteX899" fmla="*/ 6968491 w 8938307"/>
              <a:gd name="connsiteY899" fmla="*/ 2443221 h 2993922"/>
              <a:gd name="connsiteX900" fmla="*/ 7032033 w 8938307"/>
              <a:gd name="connsiteY900" fmla="*/ 2453812 h 2993922"/>
              <a:gd name="connsiteX901" fmla="*/ 7042622 w 8938307"/>
              <a:gd name="connsiteY901" fmla="*/ 2453812 h 2993922"/>
              <a:gd name="connsiteX902" fmla="*/ 7063804 w 8938307"/>
              <a:gd name="connsiteY902" fmla="*/ 2453812 h 2993922"/>
              <a:gd name="connsiteX903" fmla="*/ 7084985 w 8938307"/>
              <a:gd name="connsiteY903" fmla="*/ 2453812 h 2993922"/>
              <a:gd name="connsiteX904" fmla="*/ 7095574 w 8938307"/>
              <a:gd name="connsiteY904" fmla="*/ 2474992 h 2993922"/>
              <a:gd name="connsiteX905" fmla="*/ 7106166 w 8938307"/>
              <a:gd name="connsiteY905" fmla="*/ 2485583 h 2993922"/>
              <a:gd name="connsiteX906" fmla="*/ 7084985 w 8938307"/>
              <a:gd name="connsiteY906" fmla="*/ 2485583 h 2993922"/>
              <a:gd name="connsiteX907" fmla="*/ 7053214 w 8938307"/>
              <a:gd name="connsiteY907" fmla="*/ 2464402 h 2993922"/>
              <a:gd name="connsiteX908" fmla="*/ 7032033 w 8938307"/>
              <a:gd name="connsiteY908" fmla="*/ 2459106 h 2993922"/>
              <a:gd name="connsiteX909" fmla="*/ 7000262 w 8938307"/>
              <a:gd name="connsiteY909" fmla="*/ 2453812 h 2993922"/>
              <a:gd name="connsiteX910" fmla="*/ 6926129 w 8938307"/>
              <a:gd name="connsiteY910" fmla="*/ 2459106 h 2993922"/>
              <a:gd name="connsiteX911" fmla="*/ 6883766 w 8938307"/>
              <a:gd name="connsiteY911" fmla="*/ 2448517 h 2993922"/>
              <a:gd name="connsiteX912" fmla="*/ 6873177 w 8938307"/>
              <a:gd name="connsiteY912" fmla="*/ 2453812 h 2993922"/>
              <a:gd name="connsiteX913" fmla="*/ 6851996 w 8938307"/>
              <a:gd name="connsiteY913" fmla="*/ 2464402 h 2993922"/>
              <a:gd name="connsiteX914" fmla="*/ 6841406 w 8938307"/>
              <a:gd name="connsiteY914" fmla="*/ 2453812 h 2993922"/>
              <a:gd name="connsiteX915" fmla="*/ 6846700 w 8938307"/>
              <a:gd name="connsiteY915" fmla="*/ 2448517 h 2993922"/>
              <a:gd name="connsiteX916" fmla="*/ 6862587 w 8938307"/>
              <a:gd name="connsiteY916" fmla="*/ 2443221 h 2993922"/>
              <a:gd name="connsiteX917" fmla="*/ 6873177 w 8938307"/>
              <a:gd name="connsiteY917" fmla="*/ 2443221 h 2993922"/>
              <a:gd name="connsiteX918" fmla="*/ 6862587 w 8938307"/>
              <a:gd name="connsiteY918" fmla="*/ 2432631 h 2993922"/>
              <a:gd name="connsiteX919" fmla="*/ 6830814 w 8938307"/>
              <a:gd name="connsiteY919" fmla="*/ 2443221 h 2993922"/>
              <a:gd name="connsiteX920" fmla="*/ 6809634 w 8938307"/>
              <a:gd name="connsiteY920" fmla="*/ 2453812 h 2993922"/>
              <a:gd name="connsiteX921" fmla="*/ 6788454 w 8938307"/>
              <a:gd name="connsiteY921" fmla="*/ 2443221 h 2993922"/>
              <a:gd name="connsiteX922" fmla="*/ 6756682 w 8938307"/>
              <a:gd name="connsiteY922" fmla="*/ 2422040 h 2993922"/>
              <a:gd name="connsiteX923" fmla="*/ 6767272 w 8938307"/>
              <a:gd name="connsiteY923" fmla="*/ 2427335 h 2993922"/>
              <a:gd name="connsiteX924" fmla="*/ 6809634 w 8938307"/>
              <a:gd name="connsiteY924" fmla="*/ 2432631 h 2993922"/>
              <a:gd name="connsiteX925" fmla="*/ 6830814 w 8938307"/>
              <a:gd name="connsiteY925" fmla="*/ 2422040 h 2993922"/>
              <a:gd name="connsiteX926" fmla="*/ 6820224 w 8938307"/>
              <a:gd name="connsiteY926" fmla="*/ 2422040 h 2993922"/>
              <a:gd name="connsiteX927" fmla="*/ 6809634 w 8938307"/>
              <a:gd name="connsiteY927" fmla="*/ 2411450 h 2993922"/>
              <a:gd name="connsiteX928" fmla="*/ 6820224 w 8938307"/>
              <a:gd name="connsiteY928" fmla="*/ 2400860 h 2993922"/>
              <a:gd name="connsiteX929" fmla="*/ 6825520 w 8938307"/>
              <a:gd name="connsiteY929" fmla="*/ 2400860 h 2993922"/>
              <a:gd name="connsiteX930" fmla="*/ 6830814 w 8938307"/>
              <a:gd name="connsiteY930" fmla="*/ 2390269 h 2993922"/>
              <a:gd name="connsiteX931" fmla="*/ 6830814 w 8938307"/>
              <a:gd name="connsiteY931" fmla="*/ 2379679 h 2993922"/>
              <a:gd name="connsiteX932" fmla="*/ 6814929 w 8938307"/>
              <a:gd name="connsiteY932" fmla="*/ 2374383 h 2993922"/>
              <a:gd name="connsiteX933" fmla="*/ 6809634 w 8938307"/>
              <a:gd name="connsiteY933" fmla="*/ 2384973 h 2993922"/>
              <a:gd name="connsiteX934" fmla="*/ 6799044 w 8938307"/>
              <a:gd name="connsiteY934" fmla="*/ 2384973 h 2993922"/>
              <a:gd name="connsiteX935" fmla="*/ 6783158 w 8938307"/>
              <a:gd name="connsiteY935" fmla="*/ 2390269 h 2993922"/>
              <a:gd name="connsiteX936" fmla="*/ 6761977 w 8938307"/>
              <a:gd name="connsiteY936" fmla="*/ 2400860 h 2993922"/>
              <a:gd name="connsiteX937" fmla="*/ 6735502 w 8938307"/>
              <a:gd name="connsiteY937" fmla="*/ 2390269 h 2993922"/>
              <a:gd name="connsiteX938" fmla="*/ 6724910 w 8938307"/>
              <a:gd name="connsiteY938" fmla="*/ 2390269 h 2993922"/>
              <a:gd name="connsiteX939" fmla="*/ 6640188 w 8938307"/>
              <a:gd name="connsiteY939" fmla="*/ 2379679 h 2993922"/>
              <a:gd name="connsiteX940" fmla="*/ 6587236 w 8938307"/>
              <a:gd name="connsiteY940" fmla="*/ 2358498 h 2993922"/>
              <a:gd name="connsiteX941" fmla="*/ 6555464 w 8938307"/>
              <a:gd name="connsiteY941" fmla="*/ 2347908 h 2993922"/>
              <a:gd name="connsiteX942" fmla="*/ 6534284 w 8938307"/>
              <a:gd name="connsiteY942" fmla="*/ 2347908 h 2993922"/>
              <a:gd name="connsiteX943" fmla="*/ 6544874 w 8938307"/>
              <a:gd name="connsiteY943" fmla="*/ 2369088 h 2993922"/>
              <a:gd name="connsiteX944" fmla="*/ 6534284 w 8938307"/>
              <a:gd name="connsiteY944" fmla="*/ 2379679 h 2993922"/>
              <a:gd name="connsiteX945" fmla="*/ 6513102 w 8938307"/>
              <a:gd name="connsiteY945" fmla="*/ 2369088 h 2993922"/>
              <a:gd name="connsiteX946" fmla="*/ 6523694 w 8938307"/>
              <a:gd name="connsiteY946" fmla="*/ 2369088 h 2993922"/>
              <a:gd name="connsiteX947" fmla="*/ 6523694 w 8938307"/>
              <a:gd name="connsiteY947" fmla="*/ 2358498 h 2993922"/>
              <a:gd name="connsiteX948" fmla="*/ 6523694 w 8938307"/>
              <a:gd name="connsiteY948" fmla="*/ 2347908 h 2993922"/>
              <a:gd name="connsiteX949" fmla="*/ 6513102 w 8938307"/>
              <a:gd name="connsiteY949" fmla="*/ 2347908 h 2993922"/>
              <a:gd name="connsiteX950" fmla="*/ 6502512 w 8938307"/>
              <a:gd name="connsiteY950" fmla="*/ 2358498 h 2993922"/>
              <a:gd name="connsiteX951" fmla="*/ 6491922 w 8938307"/>
              <a:gd name="connsiteY951" fmla="*/ 2347908 h 2993922"/>
              <a:gd name="connsiteX952" fmla="*/ 6491922 w 8938307"/>
              <a:gd name="connsiteY952" fmla="*/ 2337317 h 2993922"/>
              <a:gd name="connsiteX953" fmla="*/ 6470740 w 8938307"/>
              <a:gd name="connsiteY953" fmla="*/ 2326727 h 2993922"/>
              <a:gd name="connsiteX954" fmla="*/ 6460150 w 8938307"/>
              <a:gd name="connsiteY954" fmla="*/ 2326727 h 2993922"/>
              <a:gd name="connsiteX955" fmla="*/ 6460150 w 8938307"/>
              <a:gd name="connsiteY955" fmla="*/ 2337317 h 2993922"/>
              <a:gd name="connsiteX956" fmla="*/ 6470740 w 8938307"/>
              <a:gd name="connsiteY956" fmla="*/ 2337317 h 2993922"/>
              <a:gd name="connsiteX957" fmla="*/ 6386018 w 8938307"/>
              <a:gd name="connsiteY957" fmla="*/ 2337317 h 2993922"/>
              <a:gd name="connsiteX958" fmla="*/ 6343656 w 8938307"/>
              <a:gd name="connsiteY958" fmla="*/ 2337317 h 2993922"/>
              <a:gd name="connsiteX959" fmla="*/ 6327771 w 8938307"/>
              <a:gd name="connsiteY959" fmla="*/ 2332021 h 2993922"/>
              <a:gd name="connsiteX960" fmla="*/ 6301294 w 8938307"/>
              <a:gd name="connsiteY960" fmla="*/ 2321431 h 2993922"/>
              <a:gd name="connsiteX961" fmla="*/ 6280114 w 8938307"/>
              <a:gd name="connsiteY961" fmla="*/ 2316136 h 2993922"/>
              <a:gd name="connsiteX962" fmla="*/ 6269524 w 8938307"/>
              <a:gd name="connsiteY962" fmla="*/ 2316136 h 2993922"/>
              <a:gd name="connsiteX963" fmla="*/ 6264228 w 8938307"/>
              <a:gd name="connsiteY963" fmla="*/ 2316136 h 2993922"/>
              <a:gd name="connsiteX964" fmla="*/ 6248342 w 8938307"/>
              <a:gd name="connsiteY964" fmla="*/ 2305546 h 2993922"/>
              <a:gd name="connsiteX965" fmla="*/ 6264228 w 8938307"/>
              <a:gd name="connsiteY965" fmla="*/ 2305546 h 2993922"/>
              <a:gd name="connsiteX966" fmla="*/ 6258932 w 8938307"/>
              <a:gd name="connsiteY966" fmla="*/ 2294956 h 2993922"/>
              <a:gd name="connsiteX967" fmla="*/ 6290704 w 8938307"/>
              <a:gd name="connsiteY967" fmla="*/ 2294956 h 2993922"/>
              <a:gd name="connsiteX968" fmla="*/ 6317180 w 8938307"/>
              <a:gd name="connsiteY968" fmla="*/ 2300250 h 2993922"/>
              <a:gd name="connsiteX969" fmla="*/ 6343656 w 8938307"/>
              <a:gd name="connsiteY969" fmla="*/ 2305546 h 2993922"/>
              <a:gd name="connsiteX970" fmla="*/ 6407198 w 8938307"/>
              <a:gd name="connsiteY970" fmla="*/ 2316136 h 2993922"/>
              <a:gd name="connsiteX971" fmla="*/ 6438970 w 8938307"/>
              <a:gd name="connsiteY971" fmla="*/ 2316136 h 2993922"/>
              <a:gd name="connsiteX972" fmla="*/ 6428380 w 8938307"/>
              <a:gd name="connsiteY972" fmla="*/ 2300250 h 2993922"/>
              <a:gd name="connsiteX973" fmla="*/ 6428380 w 8938307"/>
              <a:gd name="connsiteY973" fmla="*/ 2294956 h 2993922"/>
              <a:gd name="connsiteX974" fmla="*/ 6438970 w 8938307"/>
              <a:gd name="connsiteY974" fmla="*/ 2305546 h 2993922"/>
              <a:gd name="connsiteX975" fmla="*/ 6449560 w 8938307"/>
              <a:gd name="connsiteY975" fmla="*/ 2300250 h 2993922"/>
              <a:gd name="connsiteX976" fmla="*/ 6449560 w 8938307"/>
              <a:gd name="connsiteY976" fmla="*/ 2294956 h 2993922"/>
              <a:gd name="connsiteX977" fmla="*/ 6438970 w 8938307"/>
              <a:gd name="connsiteY977" fmla="*/ 2294956 h 2993922"/>
              <a:gd name="connsiteX978" fmla="*/ 6428380 w 8938307"/>
              <a:gd name="connsiteY978" fmla="*/ 2294956 h 2993922"/>
              <a:gd name="connsiteX979" fmla="*/ 6417788 w 8938307"/>
              <a:gd name="connsiteY979" fmla="*/ 2284365 h 2993922"/>
              <a:gd name="connsiteX980" fmla="*/ 6401903 w 8938307"/>
              <a:gd name="connsiteY980" fmla="*/ 2279069 h 2993922"/>
              <a:gd name="connsiteX981" fmla="*/ 6396608 w 8938307"/>
              <a:gd name="connsiteY981" fmla="*/ 2263184 h 2993922"/>
              <a:gd name="connsiteX982" fmla="*/ 6401903 w 8938307"/>
              <a:gd name="connsiteY982" fmla="*/ 2252594 h 2993922"/>
              <a:gd name="connsiteX983" fmla="*/ 5994172 w 8938307"/>
              <a:gd name="connsiteY983" fmla="*/ 2252594 h 2993922"/>
              <a:gd name="connsiteX984" fmla="*/ 6004764 w 8938307"/>
              <a:gd name="connsiteY984" fmla="*/ 2252594 h 2993922"/>
              <a:gd name="connsiteX985" fmla="*/ 5994172 w 8938307"/>
              <a:gd name="connsiteY985" fmla="*/ 2263184 h 2993922"/>
              <a:gd name="connsiteX986" fmla="*/ 4702142 w 8938307"/>
              <a:gd name="connsiteY986" fmla="*/ 2252594 h 2993922"/>
              <a:gd name="connsiteX987" fmla="*/ 4723324 w 8938307"/>
              <a:gd name="connsiteY987" fmla="*/ 2252594 h 2993922"/>
              <a:gd name="connsiteX988" fmla="*/ 4765684 w 8938307"/>
              <a:gd name="connsiteY988" fmla="*/ 2273775 h 2993922"/>
              <a:gd name="connsiteX989" fmla="*/ 4765684 w 8938307"/>
              <a:gd name="connsiteY989" fmla="*/ 2284365 h 2993922"/>
              <a:gd name="connsiteX990" fmla="*/ 4744504 w 8938307"/>
              <a:gd name="connsiteY990" fmla="*/ 2279069 h 2993922"/>
              <a:gd name="connsiteX991" fmla="*/ 4733914 w 8938307"/>
              <a:gd name="connsiteY991" fmla="*/ 2273775 h 2993922"/>
              <a:gd name="connsiteX992" fmla="*/ 4702142 w 8938307"/>
              <a:gd name="connsiteY992" fmla="*/ 2263184 h 2993922"/>
              <a:gd name="connsiteX993" fmla="*/ 7847494 w 8938307"/>
              <a:gd name="connsiteY993" fmla="*/ 2242004 h 2993922"/>
              <a:gd name="connsiteX994" fmla="*/ 7858085 w 8938307"/>
              <a:gd name="connsiteY994" fmla="*/ 2242004 h 2993922"/>
              <a:gd name="connsiteX995" fmla="*/ 7847494 w 8938307"/>
              <a:gd name="connsiteY995" fmla="*/ 2252594 h 2993922"/>
              <a:gd name="connsiteX996" fmla="*/ 7720409 w 8938307"/>
              <a:gd name="connsiteY996" fmla="*/ 2242004 h 2993922"/>
              <a:gd name="connsiteX997" fmla="*/ 7773361 w 8938307"/>
              <a:gd name="connsiteY997" fmla="*/ 2252594 h 2993922"/>
              <a:gd name="connsiteX998" fmla="*/ 7741590 w 8938307"/>
              <a:gd name="connsiteY998" fmla="*/ 2252594 h 2993922"/>
              <a:gd name="connsiteX999" fmla="*/ 7720409 w 8938307"/>
              <a:gd name="connsiteY999" fmla="*/ 2242004 h 2993922"/>
              <a:gd name="connsiteX1000" fmla="*/ 7127347 w 8938307"/>
              <a:gd name="connsiteY1000" fmla="*/ 2242004 h 2993922"/>
              <a:gd name="connsiteX1001" fmla="*/ 7127347 w 8938307"/>
              <a:gd name="connsiteY1001" fmla="*/ 2252594 h 2993922"/>
              <a:gd name="connsiteX1002" fmla="*/ 7148526 w 8938307"/>
              <a:gd name="connsiteY1002" fmla="*/ 2252594 h 2993922"/>
              <a:gd name="connsiteX1003" fmla="*/ 7127347 w 8938307"/>
              <a:gd name="connsiteY1003" fmla="*/ 2242004 h 2993922"/>
              <a:gd name="connsiteX1004" fmla="*/ 6904948 w 8938307"/>
              <a:gd name="connsiteY1004" fmla="*/ 2242004 h 2993922"/>
              <a:gd name="connsiteX1005" fmla="*/ 6904948 w 8938307"/>
              <a:gd name="connsiteY1005" fmla="*/ 2252594 h 2993922"/>
              <a:gd name="connsiteX1006" fmla="*/ 6915539 w 8938307"/>
              <a:gd name="connsiteY1006" fmla="*/ 2257889 h 2993922"/>
              <a:gd name="connsiteX1007" fmla="*/ 6915539 w 8938307"/>
              <a:gd name="connsiteY1007" fmla="*/ 2273775 h 2993922"/>
              <a:gd name="connsiteX1008" fmla="*/ 6904948 w 8938307"/>
              <a:gd name="connsiteY1008" fmla="*/ 2279069 h 2993922"/>
              <a:gd name="connsiteX1009" fmla="*/ 6910244 w 8938307"/>
              <a:gd name="connsiteY1009" fmla="*/ 2284365 h 2993922"/>
              <a:gd name="connsiteX1010" fmla="*/ 6920833 w 8938307"/>
              <a:gd name="connsiteY1010" fmla="*/ 2284365 h 2993922"/>
              <a:gd name="connsiteX1011" fmla="*/ 6926129 w 8938307"/>
              <a:gd name="connsiteY1011" fmla="*/ 2279069 h 2993922"/>
              <a:gd name="connsiteX1012" fmla="*/ 6936718 w 8938307"/>
              <a:gd name="connsiteY1012" fmla="*/ 2273775 h 2993922"/>
              <a:gd name="connsiteX1013" fmla="*/ 6947310 w 8938307"/>
              <a:gd name="connsiteY1013" fmla="*/ 2268479 h 2993922"/>
              <a:gd name="connsiteX1014" fmla="*/ 6957900 w 8938307"/>
              <a:gd name="connsiteY1014" fmla="*/ 2263184 h 2993922"/>
              <a:gd name="connsiteX1015" fmla="*/ 6957900 w 8938307"/>
              <a:gd name="connsiteY1015" fmla="*/ 2252594 h 2993922"/>
              <a:gd name="connsiteX1016" fmla="*/ 6947310 w 8938307"/>
              <a:gd name="connsiteY1016" fmla="*/ 2257889 h 2993922"/>
              <a:gd name="connsiteX1017" fmla="*/ 6936718 w 8938307"/>
              <a:gd name="connsiteY1017" fmla="*/ 2252594 h 2993922"/>
              <a:gd name="connsiteX1018" fmla="*/ 6926129 w 8938307"/>
              <a:gd name="connsiteY1018" fmla="*/ 2242004 h 2993922"/>
              <a:gd name="connsiteX1019" fmla="*/ 6915539 w 8938307"/>
              <a:gd name="connsiteY1019" fmla="*/ 2242004 h 2993922"/>
              <a:gd name="connsiteX1020" fmla="*/ 6910244 w 8938307"/>
              <a:gd name="connsiteY1020" fmla="*/ 2242004 h 2993922"/>
              <a:gd name="connsiteX1021" fmla="*/ 6650778 w 8938307"/>
              <a:gd name="connsiteY1021" fmla="*/ 2242004 h 2993922"/>
              <a:gd name="connsiteX1022" fmla="*/ 6661368 w 8938307"/>
              <a:gd name="connsiteY1022" fmla="*/ 2242004 h 2993922"/>
              <a:gd name="connsiteX1023" fmla="*/ 6650778 w 8938307"/>
              <a:gd name="connsiteY1023" fmla="*/ 2252594 h 2993922"/>
              <a:gd name="connsiteX1024" fmla="*/ 6640188 w 8938307"/>
              <a:gd name="connsiteY1024" fmla="*/ 2247298 h 2993922"/>
              <a:gd name="connsiteX1025" fmla="*/ 6650778 w 8938307"/>
              <a:gd name="connsiteY1025" fmla="*/ 2242004 h 2993922"/>
              <a:gd name="connsiteX1026" fmla="*/ 6619006 w 8938307"/>
              <a:gd name="connsiteY1026" fmla="*/ 2242004 h 2993922"/>
              <a:gd name="connsiteX1027" fmla="*/ 6629598 w 8938307"/>
              <a:gd name="connsiteY1027" fmla="*/ 2242004 h 2993922"/>
              <a:gd name="connsiteX1028" fmla="*/ 6629598 w 8938307"/>
              <a:gd name="connsiteY1028" fmla="*/ 2252594 h 2993922"/>
              <a:gd name="connsiteX1029" fmla="*/ 6619006 w 8938307"/>
              <a:gd name="connsiteY1029" fmla="*/ 2242004 h 2993922"/>
              <a:gd name="connsiteX1030" fmla="*/ 6491922 w 8938307"/>
              <a:gd name="connsiteY1030" fmla="*/ 2242004 h 2993922"/>
              <a:gd name="connsiteX1031" fmla="*/ 6523694 w 8938307"/>
              <a:gd name="connsiteY1031" fmla="*/ 2252594 h 2993922"/>
              <a:gd name="connsiteX1032" fmla="*/ 6544874 w 8938307"/>
              <a:gd name="connsiteY1032" fmla="*/ 2252594 h 2993922"/>
              <a:gd name="connsiteX1033" fmla="*/ 6555464 w 8938307"/>
              <a:gd name="connsiteY1033" fmla="*/ 2263184 h 2993922"/>
              <a:gd name="connsiteX1034" fmla="*/ 6566054 w 8938307"/>
              <a:gd name="connsiteY1034" fmla="*/ 2273775 h 2993922"/>
              <a:gd name="connsiteX1035" fmla="*/ 6523694 w 8938307"/>
              <a:gd name="connsiteY1035" fmla="*/ 2263184 h 2993922"/>
              <a:gd name="connsiteX1036" fmla="*/ 6491922 w 8938307"/>
              <a:gd name="connsiteY1036" fmla="*/ 2242004 h 2993922"/>
              <a:gd name="connsiteX1037" fmla="*/ 7815724 w 8938307"/>
              <a:gd name="connsiteY1037" fmla="*/ 2231413 h 2993922"/>
              <a:gd name="connsiteX1038" fmla="*/ 7821019 w 8938307"/>
              <a:gd name="connsiteY1038" fmla="*/ 2236708 h 2993922"/>
              <a:gd name="connsiteX1039" fmla="*/ 7826313 w 8938307"/>
              <a:gd name="connsiteY1039" fmla="*/ 2242004 h 2993922"/>
              <a:gd name="connsiteX1040" fmla="*/ 7815724 w 8938307"/>
              <a:gd name="connsiteY1040" fmla="*/ 2242004 h 2993922"/>
              <a:gd name="connsiteX1041" fmla="*/ 6830814 w 8938307"/>
              <a:gd name="connsiteY1041" fmla="*/ 2231413 h 2993922"/>
              <a:gd name="connsiteX1042" fmla="*/ 6825520 w 8938307"/>
              <a:gd name="connsiteY1042" fmla="*/ 2236708 h 2993922"/>
              <a:gd name="connsiteX1043" fmla="*/ 6857292 w 8938307"/>
              <a:gd name="connsiteY1043" fmla="*/ 2242004 h 2993922"/>
              <a:gd name="connsiteX1044" fmla="*/ 6883766 w 8938307"/>
              <a:gd name="connsiteY1044" fmla="*/ 2236708 h 2993922"/>
              <a:gd name="connsiteX1045" fmla="*/ 6862587 w 8938307"/>
              <a:gd name="connsiteY1045" fmla="*/ 2231413 h 2993922"/>
              <a:gd name="connsiteX1046" fmla="*/ 6830814 w 8938307"/>
              <a:gd name="connsiteY1046" fmla="*/ 2231413 h 2993922"/>
              <a:gd name="connsiteX1047" fmla="*/ 6460150 w 8938307"/>
              <a:gd name="connsiteY1047" fmla="*/ 2231413 h 2993922"/>
              <a:gd name="connsiteX1048" fmla="*/ 6470740 w 8938307"/>
              <a:gd name="connsiteY1048" fmla="*/ 2242004 h 2993922"/>
              <a:gd name="connsiteX1049" fmla="*/ 6460150 w 8938307"/>
              <a:gd name="connsiteY1049" fmla="*/ 2242004 h 2993922"/>
              <a:gd name="connsiteX1050" fmla="*/ 4617420 w 8938307"/>
              <a:gd name="connsiteY1050" fmla="*/ 2231413 h 2993922"/>
              <a:gd name="connsiteX1051" fmla="*/ 4628010 w 8938307"/>
              <a:gd name="connsiteY1051" fmla="*/ 2231413 h 2993922"/>
              <a:gd name="connsiteX1052" fmla="*/ 4649190 w 8938307"/>
              <a:gd name="connsiteY1052" fmla="*/ 2247298 h 2993922"/>
              <a:gd name="connsiteX1053" fmla="*/ 4649190 w 8938307"/>
              <a:gd name="connsiteY1053" fmla="*/ 2252594 h 2993922"/>
              <a:gd name="connsiteX1054" fmla="*/ 4638599 w 8938307"/>
              <a:gd name="connsiteY1054" fmla="*/ 2242004 h 2993922"/>
              <a:gd name="connsiteX1055" fmla="*/ 4617420 w 8938307"/>
              <a:gd name="connsiteY1055" fmla="*/ 2231413 h 2993922"/>
              <a:gd name="connsiteX1056" fmla="*/ 6980404 w 8938307"/>
              <a:gd name="connsiteY1056" fmla="*/ 2214204 h 2993922"/>
              <a:gd name="connsiteX1057" fmla="*/ 6973785 w 8938307"/>
              <a:gd name="connsiteY1057" fmla="*/ 2215527 h 2993922"/>
              <a:gd name="connsiteX1058" fmla="*/ 6952604 w 8938307"/>
              <a:gd name="connsiteY1058" fmla="*/ 2220823 h 2993922"/>
              <a:gd name="connsiteX1059" fmla="*/ 6936718 w 8938307"/>
              <a:gd name="connsiteY1059" fmla="*/ 2220823 h 2993922"/>
              <a:gd name="connsiteX1060" fmla="*/ 6989670 w 8938307"/>
              <a:gd name="connsiteY1060" fmla="*/ 2231413 h 2993922"/>
              <a:gd name="connsiteX1061" fmla="*/ 6989670 w 8938307"/>
              <a:gd name="connsiteY1061" fmla="*/ 2220823 h 2993922"/>
              <a:gd name="connsiteX1062" fmla="*/ 6980404 w 8938307"/>
              <a:gd name="connsiteY1062" fmla="*/ 2214204 h 2993922"/>
              <a:gd name="connsiteX1063" fmla="*/ 7932219 w 8938307"/>
              <a:gd name="connsiteY1063" fmla="*/ 2210232 h 2993922"/>
              <a:gd name="connsiteX1064" fmla="*/ 7937513 w 8938307"/>
              <a:gd name="connsiteY1064" fmla="*/ 2220823 h 2993922"/>
              <a:gd name="connsiteX1065" fmla="*/ 7942808 w 8938307"/>
              <a:gd name="connsiteY1065" fmla="*/ 2215527 h 2993922"/>
              <a:gd name="connsiteX1066" fmla="*/ 7932219 w 8938307"/>
              <a:gd name="connsiteY1066" fmla="*/ 2210232 h 2993922"/>
              <a:gd name="connsiteX1067" fmla="*/ 6857292 w 8938307"/>
              <a:gd name="connsiteY1067" fmla="*/ 2210232 h 2993922"/>
              <a:gd name="connsiteX1068" fmla="*/ 6851996 w 8938307"/>
              <a:gd name="connsiteY1068" fmla="*/ 2220823 h 2993922"/>
              <a:gd name="connsiteX1069" fmla="*/ 6857292 w 8938307"/>
              <a:gd name="connsiteY1069" fmla="*/ 2215527 h 2993922"/>
              <a:gd name="connsiteX1070" fmla="*/ 6857292 w 8938307"/>
              <a:gd name="connsiteY1070" fmla="*/ 2210232 h 2993922"/>
              <a:gd name="connsiteX1071" fmla="*/ 5522900 w 8938307"/>
              <a:gd name="connsiteY1071" fmla="*/ 2210232 h 2993922"/>
              <a:gd name="connsiteX1072" fmla="*/ 5507014 w 8938307"/>
              <a:gd name="connsiteY1072" fmla="*/ 2220823 h 2993922"/>
              <a:gd name="connsiteX1073" fmla="*/ 5517604 w 8938307"/>
              <a:gd name="connsiteY1073" fmla="*/ 2220823 h 2993922"/>
              <a:gd name="connsiteX1074" fmla="*/ 5538785 w 8938307"/>
              <a:gd name="connsiteY1074" fmla="*/ 2220823 h 2993922"/>
              <a:gd name="connsiteX1075" fmla="*/ 5528195 w 8938307"/>
              <a:gd name="connsiteY1075" fmla="*/ 2210232 h 2993922"/>
              <a:gd name="connsiteX1076" fmla="*/ 5522900 w 8938307"/>
              <a:gd name="connsiteY1076" fmla="*/ 2210232 h 2993922"/>
              <a:gd name="connsiteX1077" fmla="*/ 5210482 w 8938307"/>
              <a:gd name="connsiteY1077" fmla="*/ 2210232 h 2993922"/>
              <a:gd name="connsiteX1078" fmla="*/ 5242254 w 8938307"/>
              <a:gd name="connsiteY1078" fmla="*/ 2210232 h 2993922"/>
              <a:gd name="connsiteX1079" fmla="*/ 5263434 w 8938307"/>
              <a:gd name="connsiteY1079" fmla="*/ 2220823 h 2993922"/>
              <a:gd name="connsiteX1080" fmla="*/ 5221073 w 8938307"/>
              <a:gd name="connsiteY1080" fmla="*/ 2220823 h 2993922"/>
              <a:gd name="connsiteX1081" fmla="*/ 7317974 w 8938307"/>
              <a:gd name="connsiteY1081" fmla="*/ 2199642 h 2993922"/>
              <a:gd name="connsiteX1082" fmla="*/ 7360336 w 8938307"/>
              <a:gd name="connsiteY1082" fmla="*/ 2220823 h 2993922"/>
              <a:gd name="connsiteX1083" fmla="*/ 7328564 w 8938307"/>
              <a:gd name="connsiteY1083" fmla="*/ 2210232 h 2993922"/>
              <a:gd name="connsiteX1084" fmla="*/ 6460150 w 8938307"/>
              <a:gd name="connsiteY1084" fmla="*/ 2199642 h 2993922"/>
              <a:gd name="connsiteX1085" fmla="*/ 6513102 w 8938307"/>
              <a:gd name="connsiteY1085" fmla="*/ 2210232 h 2993922"/>
              <a:gd name="connsiteX1086" fmla="*/ 6528988 w 8938307"/>
              <a:gd name="connsiteY1086" fmla="*/ 2204937 h 2993922"/>
              <a:gd name="connsiteX1087" fmla="*/ 6544874 w 8938307"/>
              <a:gd name="connsiteY1087" fmla="*/ 2210232 h 2993922"/>
              <a:gd name="connsiteX1088" fmla="*/ 6544874 w 8938307"/>
              <a:gd name="connsiteY1088" fmla="*/ 2215527 h 2993922"/>
              <a:gd name="connsiteX1089" fmla="*/ 6544874 w 8938307"/>
              <a:gd name="connsiteY1089" fmla="*/ 2220823 h 2993922"/>
              <a:gd name="connsiteX1090" fmla="*/ 6555464 w 8938307"/>
              <a:gd name="connsiteY1090" fmla="*/ 2220823 h 2993922"/>
              <a:gd name="connsiteX1091" fmla="*/ 6566054 w 8938307"/>
              <a:gd name="connsiteY1091" fmla="*/ 2231413 h 2993922"/>
              <a:gd name="connsiteX1092" fmla="*/ 6555464 w 8938307"/>
              <a:gd name="connsiteY1092" fmla="*/ 2231413 h 2993922"/>
              <a:gd name="connsiteX1093" fmla="*/ 6534284 w 8938307"/>
              <a:gd name="connsiteY1093" fmla="*/ 2231413 h 2993922"/>
              <a:gd name="connsiteX1094" fmla="*/ 6523694 w 8938307"/>
              <a:gd name="connsiteY1094" fmla="*/ 2231413 h 2993922"/>
              <a:gd name="connsiteX1095" fmla="*/ 4988084 w 8938307"/>
              <a:gd name="connsiteY1095" fmla="*/ 2199642 h 2993922"/>
              <a:gd name="connsiteX1096" fmla="*/ 4998674 w 8938307"/>
              <a:gd name="connsiteY1096" fmla="*/ 2199642 h 2993922"/>
              <a:gd name="connsiteX1097" fmla="*/ 5009265 w 8938307"/>
              <a:gd name="connsiteY1097" fmla="*/ 2210232 h 2993922"/>
              <a:gd name="connsiteX1098" fmla="*/ 5035740 w 8938307"/>
              <a:gd name="connsiteY1098" fmla="*/ 2204937 h 2993922"/>
              <a:gd name="connsiteX1099" fmla="*/ 5078102 w 8938307"/>
              <a:gd name="connsiteY1099" fmla="*/ 2215527 h 2993922"/>
              <a:gd name="connsiteX1100" fmla="*/ 5115169 w 8938307"/>
              <a:gd name="connsiteY1100" fmla="*/ 2231413 h 2993922"/>
              <a:gd name="connsiteX1101" fmla="*/ 5104578 w 8938307"/>
              <a:gd name="connsiteY1101" fmla="*/ 2231413 h 2993922"/>
              <a:gd name="connsiteX1102" fmla="*/ 5104578 w 8938307"/>
              <a:gd name="connsiteY1102" fmla="*/ 2242004 h 2993922"/>
              <a:gd name="connsiteX1103" fmla="*/ 5115169 w 8938307"/>
              <a:gd name="connsiteY1103" fmla="*/ 2231413 h 2993922"/>
              <a:gd name="connsiteX1104" fmla="*/ 5157530 w 8938307"/>
              <a:gd name="connsiteY1104" fmla="*/ 2242004 h 2993922"/>
              <a:gd name="connsiteX1105" fmla="*/ 5221073 w 8938307"/>
              <a:gd name="connsiteY1105" fmla="*/ 2252594 h 2993922"/>
              <a:gd name="connsiteX1106" fmla="*/ 5263434 w 8938307"/>
              <a:gd name="connsiteY1106" fmla="*/ 2263184 h 2993922"/>
              <a:gd name="connsiteX1107" fmla="*/ 5263434 w 8938307"/>
              <a:gd name="connsiteY1107" fmla="*/ 2294956 h 2993922"/>
              <a:gd name="connsiteX1108" fmla="*/ 5284614 w 8938307"/>
              <a:gd name="connsiteY1108" fmla="*/ 2305546 h 2993922"/>
              <a:gd name="connsiteX1109" fmla="*/ 5295206 w 8938307"/>
              <a:gd name="connsiteY1109" fmla="*/ 2305546 h 2993922"/>
              <a:gd name="connsiteX1110" fmla="*/ 5316386 w 8938307"/>
              <a:gd name="connsiteY1110" fmla="*/ 2305546 h 2993922"/>
              <a:gd name="connsiteX1111" fmla="*/ 5321681 w 8938307"/>
              <a:gd name="connsiteY1111" fmla="*/ 2316136 h 2993922"/>
              <a:gd name="connsiteX1112" fmla="*/ 5326977 w 8938307"/>
              <a:gd name="connsiteY1112" fmla="*/ 2316136 h 2993922"/>
              <a:gd name="connsiteX1113" fmla="*/ 5337566 w 8938307"/>
              <a:gd name="connsiteY1113" fmla="*/ 2316136 h 2993922"/>
              <a:gd name="connsiteX1114" fmla="*/ 5422291 w 8938307"/>
              <a:gd name="connsiteY1114" fmla="*/ 2337317 h 2993922"/>
              <a:gd name="connsiteX1115" fmla="*/ 5432881 w 8938307"/>
              <a:gd name="connsiteY1115" fmla="*/ 2342612 h 2993922"/>
              <a:gd name="connsiteX1116" fmla="*/ 5422291 w 8938307"/>
              <a:gd name="connsiteY1116" fmla="*/ 2353202 h 2993922"/>
              <a:gd name="connsiteX1117" fmla="*/ 5390518 w 8938307"/>
              <a:gd name="connsiteY1117" fmla="*/ 2353202 h 2993922"/>
              <a:gd name="connsiteX1118" fmla="*/ 5348158 w 8938307"/>
              <a:gd name="connsiteY1118" fmla="*/ 2342612 h 2993922"/>
              <a:gd name="connsiteX1119" fmla="*/ 5316386 w 8938307"/>
              <a:gd name="connsiteY1119" fmla="*/ 2326727 h 2993922"/>
              <a:gd name="connsiteX1120" fmla="*/ 5274025 w 8938307"/>
              <a:gd name="connsiteY1120" fmla="*/ 2316136 h 2993922"/>
              <a:gd name="connsiteX1121" fmla="*/ 5252844 w 8938307"/>
              <a:gd name="connsiteY1121" fmla="*/ 2305546 h 2993922"/>
              <a:gd name="connsiteX1122" fmla="*/ 5221073 w 8938307"/>
              <a:gd name="connsiteY1122" fmla="*/ 2294956 h 2993922"/>
              <a:gd name="connsiteX1123" fmla="*/ 5173416 w 8938307"/>
              <a:gd name="connsiteY1123" fmla="*/ 2289660 h 2993922"/>
              <a:gd name="connsiteX1124" fmla="*/ 5125758 w 8938307"/>
              <a:gd name="connsiteY1124" fmla="*/ 2279069 h 2993922"/>
              <a:gd name="connsiteX1125" fmla="*/ 5083398 w 8938307"/>
              <a:gd name="connsiteY1125" fmla="*/ 2263184 h 2993922"/>
              <a:gd name="connsiteX1126" fmla="*/ 5056921 w 8938307"/>
              <a:gd name="connsiteY1126" fmla="*/ 2257889 h 2993922"/>
              <a:gd name="connsiteX1127" fmla="*/ 5041036 w 8938307"/>
              <a:gd name="connsiteY1127" fmla="*/ 2252594 h 2993922"/>
              <a:gd name="connsiteX1128" fmla="*/ 4966902 w 8938307"/>
              <a:gd name="connsiteY1128" fmla="*/ 2220823 h 2993922"/>
              <a:gd name="connsiteX1129" fmla="*/ 4966902 w 8938307"/>
              <a:gd name="connsiteY1129" fmla="*/ 2210232 h 2993922"/>
              <a:gd name="connsiteX1130" fmla="*/ 4977492 w 8938307"/>
              <a:gd name="connsiteY1130" fmla="*/ 2210232 h 2993922"/>
              <a:gd name="connsiteX1131" fmla="*/ 4988084 w 8938307"/>
              <a:gd name="connsiteY1131" fmla="*/ 2210232 h 2993922"/>
              <a:gd name="connsiteX1132" fmla="*/ 4670372 w 8938307"/>
              <a:gd name="connsiteY1132" fmla="*/ 2199642 h 2993922"/>
              <a:gd name="connsiteX1133" fmla="*/ 4675666 w 8938307"/>
              <a:gd name="connsiteY1133" fmla="*/ 2204937 h 2993922"/>
              <a:gd name="connsiteX1134" fmla="*/ 4691551 w 8938307"/>
              <a:gd name="connsiteY1134" fmla="*/ 2210232 h 2993922"/>
              <a:gd name="connsiteX1135" fmla="*/ 4680962 w 8938307"/>
              <a:gd name="connsiteY1135" fmla="*/ 2210232 h 2993922"/>
              <a:gd name="connsiteX1136" fmla="*/ 4670372 w 8938307"/>
              <a:gd name="connsiteY1136" fmla="*/ 2210232 h 2993922"/>
              <a:gd name="connsiteX1137" fmla="*/ 5925334 w 8938307"/>
              <a:gd name="connsiteY1137" fmla="*/ 2194346 h 2993922"/>
              <a:gd name="connsiteX1138" fmla="*/ 5920039 w 8938307"/>
              <a:gd name="connsiteY1138" fmla="*/ 2199642 h 2993922"/>
              <a:gd name="connsiteX1139" fmla="*/ 5930630 w 8938307"/>
              <a:gd name="connsiteY1139" fmla="*/ 2199642 h 2993922"/>
              <a:gd name="connsiteX1140" fmla="*/ 5941220 w 8938307"/>
              <a:gd name="connsiteY1140" fmla="*/ 2199642 h 2993922"/>
              <a:gd name="connsiteX1141" fmla="*/ 5925334 w 8938307"/>
              <a:gd name="connsiteY1141" fmla="*/ 2194346 h 2993922"/>
              <a:gd name="connsiteX1142" fmla="*/ 7476830 w 8938307"/>
              <a:gd name="connsiteY1142" fmla="*/ 2189051 h 2993922"/>
              <a:gd name="connsiteX1143" fmla="*/ 7487420 w 8938307"/>
              <a:gd name="connsiteY1143" fmla="*/ 2189051 h 2993922"/>
              <a:gd name="connsiteX1144" fmla="*/ 7487420 w 8938307"/>
              <a:gd name="connsiteY1144" fmla="*/ 2199642 h 2993922"/>
              <a:gd name="connsiteX1145" fmla="*/ 7476830 w 8938307"/>
              <a:gd name="connsiteY1145" fmla="*/ 2189051 h 2993922"/>
              <a:gd name="connsiteX1146" fmla="*/ 6682550 w 8938307"/>
              <a:gd name="connsiteY1146" fmla="*/ 2189051 h 2993922"/>
              <a:gd name="connsiteX1147" fmla="*/ 6682550 w 8938307"/>
              <a:gd name="connsiteY1147" fmla="*/ 2199642 h 2993922"/>
              <a:gd name="connsiteX1148" fmla="*/ 6671958 w 8938307"/>
              <a:gd name="connsiteY1148" fmla="*/ 2199642 h 2993922"/>
              <a:gd name="connsiteX1149" fmla="*/ 6491922 w 8938307"/>
              <a:gd name="connsiteY1149" fmla="*/ 2189051 h 2993922"/>
              <a:gd name="connsiteX1150" fmla="*/ 6502512 w 8938307"/>
              <a:gd name="connsiteY1150" fmla="*/ 2199642 h 2993922"/>
              <a:gd name="connsiteX1151" fmla="*/ 6497217 w 8938307"/>
              <a:gd name="connsiteY1151" fmla="*/ 2199642 h 2993922"/>
              <a:gd name="connsiteX1152" fmla="*/ 6491922 w 8938307"/>
              <a:gd name="connsiteY1152" fmla="*/ 2194346 h 2993922"/>
              <a:gd name="connsiteX1153" fmla="*/ 6491922 w 8938307"/>
              <a:gd name="connsiteY1153" fmla="*/ 2189051 h 2993922"/>
              <a:gd name="connsiteX1154" fmla="*/ 6301294 w 8938307"/>
              <a:gd name="connsiteY1154" fmla="*/ 2189051 h 2993922"/>
              <a:gd name="connsiteX1155" fmla="*/ 6311884 w 8938307"/>
              <a:gd name="connsiteY1155" fmla="*/ 2189051 h 2993922"/>
              <a:gd name="connsiteX1156" fmla="*/ 6311884 w 8938307"/>
              <a:gd name="connsiteY1156" fmla="*/ 2199642 h 2993922"/>
              <a:gd name="connsiteX1157" fmla="*/ 6301294 w 8938307"/>
              <a:gd name="connsiteY1157" fmla="*/ 2189051 h 2993922"/>
              <a:gd name="connsiteX1158" fmla="*/ 5909449 w 8938307"/>
              <a:gd name="connsiteY1158" fmla="*/ 2189051 h 2993922"/>
              <a:gd name="connsiteX1159" fmla="*/ 5909449 w 8938307"/>
              <a:gd name="connsiteY1159" fmla="*/ 2199642 h 2993922"/>
              <a:gd name="connsiteX1160" fmla="*/ 5920039 w 8938307"/>
              <a:gd name="connsiteY1160" fmla="*/ 2189051 h 2993922"/>
              <a:gd name="connsiteX1161" fmla="*/ 5909449 w 8938307"/>
              <a:gd name="connsiteY1161" fmla="*/ 2189051 h 2993922"/>
              <a:gd name="connsiteX1162" fmla="*/ 4903360 w 8938307"/>
              <a:gd name="connsiteY1162" fmla="*/ 2189051 h 2993922"/>
              <a:gd name="connsiteX1163" fmla="*/ 4913950 w 8938307"/>
              <a:gd name="connsiteY1163" fmla="*/ 2189051 h 2993922"/>
              <a:gd name="connsiteX1164" fmla="*/ 4924540 w 8938307"/>
              <a:gd name="connsiteY1164" fmla="*/ 2199642 h 2993922"/>
              <a:gd name="connsiteX1165" fmla="*/ 4903360 w 8938307"/>
              <a:gd name="connsiteY1165" fmla="*/ 2199642 h 2993922"/>
              <a:gd name="connsiteX1166" fmla="*/ 4204393 w 8938307"/>
              <a:gd name="connsiteY1166" fmla="*/ 2189051 h 2993922"/>
              <a:gd name="connsiteX1167" fmla="*/ 4257345 w 8938307"/>
              <a:gd name="connsiteY1167" fmla="*/ 2204937 h 2993922"/>
              <a:gd name="connsiteX1168" fmla="*/ 4289116 w 8938307"/>
              <a:gd name="connsiteY1168" fmla="*/ 2220823 h 2993922"/>
              <a:gd name="connsiteX1169" fmla="*/ 4225574 w 8938307"/>
              <a:gd name="connsiteY1169" fmla="*/ 2210232 h 2993922"/>
              <a:gd name="connsiteX1170" fmla="*/ 4204393 w 8938307"/>
              <a:gd name="connsiteY1170" fmla="*/ 2189051 h 2993922"/>
              <a:gd name="connsiteX1171" fmla="*/ 7868675 w 8938307"/>
              <a:gd name="connsiteY1171" fmla="*/ 2178461 h 2993922"/>
              <a:gd name="connsiteX1172" fmla="*/ 7879267 w 8938307"/>
              <a:gd name="connsiteY1172" fmla="*/ 2183756 h 2993922"/>
              <a:gd name="connsiteX1173" fmla="*/ 7868675 w 8938307"/>
              <a:gd name="connsiteY1173" fmla="*/ 2189051 h 2993922"/>
              <a:gd name="connsiteX1174" fmla="*/ 7858085 w 8938307"/>
              <a:gd name="connsiteY1174" fmla="*/ 2183756 h 2993922"/>
              <a:gd name="connsiteX1175" fmla="*/ 7868675 w 8938307"/>
              <a:gd name="connsiteY1175" fmla="*/ 2178461 h 2993922"/>
              <a:gd name="connsiteX1176" fmla="*/ 7635686 w 8938307"/>
              <a:gd name="connsiteY1176" fmla="*/ 2178461 h 2993922"/>
              <a:gd name="connsiteX1177" fmla="*/ 7625096 w 8938307"/>
              <a:gd name="connsiteY1177" fmla="*/ 2189051 h 2993922"/>
              <a:gd name="connsiteX1178" fmla="*/ 7635686 w 8938307"/>
              <a:gd name="connsiteY1178" fmla="*/ 2189051 h 2993922"/>
              <a:gd name="connsiteX1179" fmla="*/ 6936718 w 8938307"/>
              <a:gd name="connsiteY1179" fmla="*/ 2178461 h 2993922"/>
              <a:gd name="connsiteX1180" fmla="*/ 6936718 w 8938307"/>
              <a:gd name="connsiteY1180" fmla="*/ 2189051 h 2993922"/>
              <a:gd name="connsiteX1181" fmla="*/ 6947310 w 8938307"/>
              <a:gd name="connsiteY1181" fmla="*/ 2178461 h 2993922"/>
              <a:gd name="connsiteX1182" fmla="*/ 6703730 w 8938307"/>
              <a:gd name="connsiteY1182" fmla="*/ 2178461 h 2993922"/>
              <a:gd name="connsiteX1183" fmla="*/ 6724910 w 8938307"/>
              <a:gd name="connsiteY1183" fmla="*/ 2189051 h 2993922"/>
              <a:gd name="connsiteX1184" fmla="*/ 6703730 w 8938307"/>
              <a:gd name="connsiteY1184" fmla="*/ 2189051 h 2993922"/>
              <a:gd name="connsiteX1185" fmla="*/ 5867087 w 8938307"/>
              <a:gd name="connsiteY1185" fmla="*/ 2178461 h 2993922"/>
              <a:gd name="connsiteX1186" fmla="*/ 5867087 w 8938307"/>
              <a:gd name="connsiteY1186" fmla="*/ 2189051 h 2993922"/>
              <a:gd name="connsiteX1187" fmla="*/ 5888268 w 8938307"/>
              <a:gd name="connsiteY1187" fmla="*/ 2189051 h 2993922"/>
              <a:gd name="connsiteX1188" fmla="*/ 5867087 w 8938307"/>
              <a:gd name="connsiteY1188" fmla="*/ 2178461 h 2993922"/>
              <a:gd name="connsiteX1189" fmla="*/ 7720409 w 8938307"/>
              <a:gd name="connsiteY1189" fmla="*/ 2167871 h 2993922"/>
              <a:gd name="connsiteX1190" fmla="*/ 7720409 w 8938307"/>
              <a:gd name="connsiteY1190" fmla="*/ 2178461 h 2993922"/>
              <a:gd name="connsiteX1191" fmla="*/ 7720409 w 8938307"/>
              <a:gd name="connsiteY1191" fmla="*/ 2189051 h 2993922"/>
              <a:gd name="connsiteX1192" fmla="*/ 7709820 w 8938307"/>
              <a:gd name="connsiteY1192" fmla="*/ 2178461 h 2993922"/>
              <a:gd name="connsiteX1193" fmla="*/ 7720409 w 8938307"/>
              <a:gd name="connsiteY1193" fmla="*/ 2167871 h 2993922"/>
              <a:gd name="connsiteX1194" fmla="*/ 6121257 w 8938307"/>
              <a:gd name="connsiteY1194" fmla="*/ 2157280 h 2993922"/>
              <a:gd name="connsiteX1195" fmla="*/ 6121257 w 8938307"/>
              <a:gd name="connsiteY1195" fmla="*/ 2167871 h 2993922"/>
              <a:gd name="connsiteX1196" fmla="*/ 6153028 w 8938307"/>
              <a:gd name="connsiteY1196" fmla="*/ 2178461 h 2993922"/>
              <a:gd name="connsiteX1197" fmla="*/ 6142438 w 8938307"/>
              <a:gd name="connsiteY1197" fmla="*/ 2167871 h 2993922"/>
              <a:gd name="connsiteX1198" fmla="*/ 6121257 w 8938307"/>
              <a:gd name="connsiteY1198" fmla="*/ 2157280 h 2993922"/>
              <a:gd name="connsiteX1199" fmla="*/ 7564202 w 8938307"/>
              <a:gd name="connsiteY1199" fmla="*/ 2150660 h 2993922"/>
              <a:gd name="connsiteX1200" fmla="*/ 7561553 w 8938307"/>
              <a:gd name="connsiteY1200" fmla="*/ 2151985 h 2993922"/>
              <a:gd name="connsiteX1201" fmla="*/ 7572144 w 8938307"/>
              <a:gd name="connsiteY1201" fmla="*/ 2167871 h 2993922"/>
              <a:gd name="connsiteX1202" fmla="*/ 7582734 w 8938307"/>
              <a:gd name="connsiteY1202" fmla="*/ 2167871 h 2993922"/>
              <a:gd name="connsiteX1203" fmla="*/ 7572144 w 8938307"/>
              <a:gd name="connsiteY1203" fmla="*/ 2157280 h 2993922"/>
              <a:gd name="connsiteX1204" fmla="*/ 7564202 w 8938307"/>
              <a:gd name="connsiteY1204" fmla="*/ 2150660 h 2993922"/>
              <a:gd name="connsiteX1205" fmla="*/ 7805134 w 8938307"/>
              <a:gd name="connsiteY1205" fmla="*/ 2146690 h 2993922"/>
              <a:gd name="connsiteX1206" fmla="*/ 7783952 w 8938307"/>
              <a:gd name="connsiteY1206" fmla="*/ 2157280 h 2993922"/>
              <a:gd name="connsiteX1207" fmla="*/ 7805134 w 8938307"/>
              <a:gd name="connsiteY1207" fmla="*/ 2157280 h 2993922"/>
              <a:gd name="connsiteX1208" fmla="*/ 7805134 w 8938307"/>
              <a:gd name="connsiteY1208" fmla="*/ 2146690 h 2993922"/>
              <a:gd name="connsiteX1209" fmla="*/ 6957900 w 8938307"/>
              <a:gd name="connsiteY1209" fmla="*/ 2146690 h 2993922"/>
              <a:gd name="connsiteX1210" fmla="*/ 6968491 w 8938307"/>
              <a:gd name="connsiteY1210" fmla="*/ 2157280 h 2993922"/>
              <a:gd name="connsiteX1211" fmla="*/ 6957900 w 8938307"/>
              <a:gd name="connsiteY1211" fmla="*/ 2157280 h 2993922"/>
              <a:gd name="connsiteX1212" fmla="*/ 4331478 w 8938307"/>
              <a:gd name="connsiteY1212" fmla="*/ 2146690 h 2993922"/>
              <a:gd name="connsiteX1213" fmla="*/ 4395020 w 8938307"/>
              <a:gd name="connsiteY1213" fmla="*/ 2167871 h 2993922"/>
              <a:gd name="connsiteX1214" fmla="*/ 4426791 w 8938307"/>
              <a:gd name="connsiteY1214" fmla="*/ 2178461 h 2993922"/>
              <a:gd name="connsiteX1215" fmla="*/ 4458562 w 8938307"/>
              <a:gd name="connsiteY1215" fmla="*/ 2189051 h 2993922"/>
              <a:gd name="connsiteX1216" fmla="*/ 4447972 w 8938307"/>
              <a:gd name="connsiteY1216" fmla="*/ 2199642 h 2993922"/>
              <a:gd name="connsiteX1217" fmla="*/ 4426791 w 8938307"/>
              <a:gd name="connsiteY1217" fmla="*/ 2210232 h 2993922"/>
              <a:gd name="connsiteX1218" fmla="*/ 4384430 w 8938307"/>
              <a:gd name="connsiteY1218" fmla="*/ 2189051 h 2993922"/>
              <a:gd name="connsiteX1219" fmla="*/ 4352658 w 8938307"/>
              <a:gd name="connsiteY1219" fmla="*/ 2167871 h 2993922"/>
              <a:gd name="connsiteX1220" fmla="*/ 4342068 w 8938307"/>
              <a:gd name="connsiteY1220" fmla="*/ 2157280 h 2993922"/>
              <a:gd name="connsiteX1221" fmla="*/ 7519192 w 8938307"/>
              <a:gd name="connsiteY1221" fmla="*/ 2136099 h 2993922"/>
              <a:gd name="connsiteX1222" fmla="*/ 7508601 w 8938307"/>
              <a:gd name="connsiteY1222" fmla="*/ 2146690 h 2993922"/>
              <a:gd name="connsiteX1223" fmla="*/ 7519192 w 8938307"/>
              <a:gd name="connsiteY1223" fmla="*/ 2157280 h 2993922"/>
              <a:gd name="connsiteX1224" fmla="*/ 7519192 w 8938307"/>
              <a:gd name="connsiteY1224" fmla="*/ 2146690 h 2993922"/>
              <a:gd name="connsiteX1225" fmla="*/ 6301294 w 8938307"/>
              <a:gd name="connsiteY1225" fmla="*/ 2136099 h 2993922"/>
              <a:gd name="connsiteX1226" fmla="*/ 6311884 w 8938307"/>
              <a:gd name="connsiteY1226" fmla="*/ 2136099 h 2993922"/>
              <a:gd name="connsiteX1227" fmla="*/ 6311884 w 8938307"/>
              <a:gd name="connsiteY1227" fmla="*/ 2157280 h 2993922"/>
              <a:gd name="connsiteX1228" fmla="*/ 6290704 w 8938307"/>
              <a:gd name="connsiteY1228" fmla="*/ 2157280 h 2993922"/>
              <a:gd name="connsiteX1229" fmla="*/ 6280114 w 8938307"/>
              <a:gd name="connsiteY1229" fmla="*/ 2146690 h 2993922"/>
              <a:gd name="connsiteX1230" fmla="*/ 6290704 w 8938307"/>
              <a:gd name="connsiteY1230" fmla="*/ 2146690 h 2993922"/>
              <a:gd name="connsiteX1231" fmla="*/ 6295998 w 8938307"/>
              <a:gd name="connsiteY1231" fmla="*/ 2146690 h 2993922"/>
              <a:gd name="connsiteX1232" fmla="*/ 6301294 w 8938307"/>
              <a:gd name="connsiteY1232" fmla="*/ 2136099 h 2993922"/>
              <a:gd name="connsiteX1233" fmla="*/ 5814135 w 8938307"/>
              <a:gd name="connsiteY1233" fmla="*/ 2136099 h 2993922"/>
              <a:gd name="connsiteX1234" fmla="*/ 5819430 w 8938307"/>
              <a:gd name="connsiteY1234" fmla="*/ 2141394 h 2993922"/>
              <a:gd name="connsiteX1235" fmla="*/ 5835316 w 8938307"/>
              <a:gd name="connsiteY1235" fmla="*/ 2146690 h 2993922"/>
              <a:gd name="connsiteX1236" fmla="*/ 5856497 w 8938307"/>
              <a:gd name="connsiteY1236" fmla="*/ 2146690 h 2993922"/>
              <a:gd name="connsiteX1237" fmla="*/ 5867087 w 8938307"/>
              <a:gd name="connsiteY1237" fmla="*/ 2157280 h 2993922"/>
              <a:gd name="connsiteX1238" fmla="*/ 5920039 w 8938307"/>
              <a:gd name="connsiteY1238" fmla="*/ 2178461 h 2993922"/>
              <a:gd name="connsiteX1239" fmla="*/ 5930630 w 8938307"/>
              <a:gd name="connsiteY1239" fmla="*/ 2178461 h 2993922"/>
              <a:gd name="connsiteX1240" fmla="*/ 5962401 w 8938307"/>
              <a:gd name="connsiteY1240" fmla="*/ 2189051 h 2993922"/>
              <a:gd name="connsiteX1241" fmla="*/ 5972991 w 8938307"/>
              <a:gd name="connsiteY1241" fmla="*/ 2189051 h 2993922"/>
              <a:gd name="connsiteX1242" fmla="*/ 5983582 w 8938307"/>
              <a:gd name="connsiteY1242" fmla="*/ 2189051 h 2993922"/>
              <a:gd name="connsiteX1243" fmla="*/ 5983582 w 8938307"/>
              <a:gd name="connsiteY1243" fmla="*/ 2178461 h 2993922"/>
              <a:gd name="connsiteX1244" fmla="*/ 5972991 w 8938307"/>
              <a:gd name="connsiteY1244" fmla="*/ 2178461 h 2993922"/>
              <a:gd name="connsiteX1245" fmla="*/ 5930630 w 8938307"/>
              <a:gd name="connsiteY1245" fmla="*/ 2167871 h 2993922"/>
              <a:gd name="connsiteX1246" fmla="*/ 5909449 w 8938307"/>
              <a:gd name="connsiteY1246" fmla="*/ 2146690 h 2993922"/>
              <a:gd name="connsiteX1247" fmla="*/ 5898860 w 8938307"/>
              <a:gd name="connsiteY1247" fmla="*/ 2146690 h 2993922"/>
              <a:gd name="connsiteX1248" fmla="*/ 5861792 w 8938307"/>
              <a:gd name="connsiteY1248" fmla="*/ 2141394 h 2993922"/>
              <a:gd name="connsiteX1249" fmla="*/ 5824726 w 8938307"/>
              <a:gd name="connsiteY1249" fmla="*/ 2136099 h 2993922"/>
              <a:gd name="connsiteX1250" fmla="*/ 5194596 w 8938307"/>
              <a:gd name="connsiteY1250" fmla="*/ 2136099 h 2993922"/>
              <a:gd name="connsiteX1251" fmla="*/ 5178710 w 8938307"/>
              <a:gd name="connsiteY1251" fmla="*/ 2141394 h 2993922"/>
              <a:gd name="connsiteX1252" fmla="*/ 5178710 w 8938307"/>
              <a:gd name="connsiteY1252" fmla="*/ 2146690 h 2993922"/>
              <a:gd name="connsiteX1253" fmla="*/ 5231662 w 8938307"/>
              <a:gd name="connsiteY1253" fmla="*/ 2157280 h 2993922"/>
              <a:gd name="connsiteX1254" fmla="*/ 5252844 w 8938307"/>
              <a:gd name="connsiteY1254" fmla="*/ 2157280 h 2993922"/>
              <a:gd name="connsiteX1255" fmla="*/ 5231662 w 8938307"/>
              <a:gd name="connsiteY1255" fmla="*/ 2151985 h 2993922"/>
              <a:gd name="connsiteX1256" fmla="*/ 5210482 w 8938307"/>
              <a:gd name="connsiteY1256" fmla="*/ 2141394 h 2993922"/>
              <a:gd name="connsiteX1257" fmla="*/ 5194596 w 8938307"/>
              <a:gd name="connsiteY1257" fmla="*/ 2136099 h 2993922"/>
              <a:gd name="connsiteX1258" fmla="*/ 6460150 w 8938307"/>
              <a:gd name="connsiteY1258" fmla="*/ 2135216 h 2993922"/>
              <a:gd name="connsiteX1259" fmla="*/ 6460150 w 8938307"/>
              <a:gd name="connsiteY1259" fmla="*/ 2136099 h 2993922"/>
              <a:gd name="connsiteX1260" fmla="*/ 6450884 w 8938307"/>
              <a:gd name="connsiteY1260" fmla="*/ 2138747 h 2993922"/>
              <a:gd name="connsiteX1261" fmla="*/ 6454855 w 8938307"/>
              <a:gd name="connsiteY1261" fmla="*/ 2136099 h 2993922"/>
              <a:gd name="connsiteX1262" fmla="*/ 5092664 w 8938307"/>
              <a:gd name="connsiteY1262" fmla="*/ 2129481 h 2993922"/>
              <a:gd name="connsiteX1263" fmla="*/ 5088692 w 8938307"/>
              <a:gd name="connsiteY1263" fmla="*/ 2130804 h 2993922"/>
              <a:gd name="connsiteX1264" fmla="*/ 5093988 w 8938307"/>
              <a:gd name="connsiteY1264" fmla="*/ 2136099 h 2993922"/>
              <a:gd name="connsiteX1265" fmla="*/ 5092664 w 8938307"/>
              <a:gd name="connsiteY1265" fmla="*/ 2129481 h 2993922"/>
              <a:gd name="connsiteX1266" fmla="*/ 7466240 w 8938307"/>
              <a:gd name="connsiteY1266" fmla="*/ 2128156 h 2993922"/>
              <a:gd name="connsiteX1267" fmla="*/ 7471534 w 8938307"/>
              <a:gd name="connsiteY1267" fmla="*/ 2130804 h 2993922"/>
              <a:gd name="connsiteX1268" fmla="*/ 7476830 w 8938307"/>
              <a:gd name="connsiteY1268" fmla="*/ 2136099 h 2993922"/>
              <a:gd name="connsiteX1269" fmla="*/ 7468888 w 8938307"/>
              <a:gd name="connsiteY1269" fmla="*/ 2146690 h 2993922"/>
              <a:gd name="connsiteX1270" fmla="*/ 7466240 w 8938307"/>
              <a:gd name="connsiteY1270" fmla="*/ 2136099 h 2993922"/>
              <a:gd name="connsiteX1271" fmla="*/ 7460944 w 8938307"/>
              <a:gd name="connsiteY1271" fmla="*/ 2130804 h 2993922"/>
              <a:gd name="connsiteX1272" fmla="*/ 7466240 w 8938307"/>
              <a:gd name="connsiteY1272" fmla="*/ 2128156 h 2993922"/>
              <a:gd name="connsiteX1273" fmla="*/ 6408522 w 8938307"/>
              <a:gd name="connsiteY1273" fmla="*/ 2128156 h 2993922"/>
              <a:gd name="connsiteX1274" fmla="*/ 6417788 w 8938307"/>
              <a:gd name="connsiteY1274" fmla="*/ 2130804 h 2993922"/>
              <a:gd name="connsiteX1275" fmla="*/ 6428380 w 8938307"/>
              <a:gd name="connsiteY1275" fmla="*/ 2136099 h 2993922"/>
              <a:gd name="connsiteX1276" fmla="*/ 6446250 w 8938307"/>
              <a:gd name="connsiteY1276" fmla="*/ 2140071 h 2993922"/>
              <a:gd name="connsiteX1277" fmla="*/ 6450884 w 8938307"/>
              <a:gd name="connsiteY1277" fmla="*/ 2138747 h 2993922"/>
              <a:gd name="connsiteX1278" fmla="*/ 6449560 w 8938307"/>
              <a:gd name="connsiteY1278" fmla="*/ 2146690 h 2993922"/>
              <a:gd name="connsiteX1279" fmla="*/ 6396608 w 8938307"/>
              <a:gd name="connsiteY1279" fmla="*/ 2146690 h 2993922"/>
              <a:gd name="connsiteX1280" fmla="*/ 6401903 w 8938307"/>
              <a:gd name="connsiteY1280" fmla="*/ 2130804 h 2993922"/>
              <a:gd name="connsiteX1281" fmla="*/ 6408522 w 8938307"/>
              <a:gd name="connsiteY1281" fmla="*/ 2128156 h 2993922"/>
              <a:gd name="connsiteX1282" fmla="*/ 6336324 w 8938307"/>
              <a:gd name="connsiteY1282" fmla="*/ 2126731 h 2993922"/>
              <a:gd name="connsiteX1283" fmla="*/ 6333066 w 8938307"/>
              <a:gd name="connsiteY1283" fmla="*/ 2130804 h 2993922"/>
              <a:gd name="connsiteX1284" fmla="*/ 6335714 w 8938307"/>
              <a:gd name="connsiteY1284" fmla="*/ 2126832 h 2993922"/>
              <a:gd name="connsiteX1285" fmla="*/ 7794542 w 8938307"/>
              <a:gd name="connsiteY1285" fmla="*/ 2125509 h 2993922"/>
              <a:gd name="connsiteX1286" fmla="*/ 7789248 w 8938307"/>
              <a:gd name="connsiteY1286" fmla="*/ 2136099 h 2993922"/>
              <a:gd name="connsiteX1287" fmla="*/ 7815724 w 8938307"/>
              <a:gd name="connsiteY1287" fmla="*/ 2146690 h 2993922"/>
              <a:gd name="connsiteX1288" fmla="*/ 7836904 w 8938307"/>
              <a:gd name="connsiteY1288" fmla="*/ 2157280 h 2993922"/>
              <a:gd name="connsiteX1289" fmla="*/ 7836904 w 8938307"/>
              <a:gd name="connsiteY1289" fmla="*/ 2167871 h 2993922"/>
              <a:gd name="connsiteX1290" fmla="*/ 7836904 w 8938307"/>
              <a:gd name="connsiteY1290" fmla="*/ 2178461 h 2993922"/>
              <a:gd name="connsiteX1291" fmla="*/ 7836904 w 8938307"/>
              <a:gd name="connsiteY1291" fmla="*/ 2183756 h 2993922"/>
              <a:gd name="connsiteX1292" fmla="*/ 7847494 w 8938307"/>
              <a:gd name="connsiteY1292" fmla="*/ 2199642 h 2993922"/>
              <a:gd name="connsiteX1293" fmla="*/ 7900446 w 8938307"/>
              <a:gd name="connsiteY1293" fmla="*/ 2199642 h 2993922"/>
              <a:gd name="connsiteX1294" fmla="*/ 7932219 w 8938307"/>
              <a:gd name="connsiteY1294" fmla="*/ 2199642 h 2993922"/>
              <a:gd name="connsiteX1295" fmla="*/ 7942808 w 8938307"/>
              <a:gd name="connsiteY1295" fmla="*/ 2189051 h 2993922"/>
              <a:gd name="connsiteX1296" fmla="*/ 7921627 w 8938307"/>
              <a:gd name="connsiteY1296" fmla="*/ 2178461 h 2993922"/>
              <a:gd name="connsiteX1297" fmla="*/ 7905742 w 8938307"/>
              <a:gd name="connsiteY1297" fmla="*/ 2173165 h 2993922"/>
              <a:gd name="connsiteX1298" fmla="*/ 7889856 w 8938307"/>
              <a:gd name="connsiteY1298" fmla="*/ 2167871 h 2993922"/>
              <a:gd name="connsiteX1299" fmla="*/ 7873971 w 8938307"/>
              <a:gd name="connsiteY1299" fmla="*/ 2167871 h 2993922"/>
              <a:gd name="connsiteX1300" fmla="*/ 7858085 w 8938307"/>
              <a:gd name="connsiteY1300" fmla="*/ 2157280 h 2993922"/>
              <a:gd name="connsiteX1301" fmla="*/ 7858085 w 8938307"/>
              <a:gd name="connsiteY1301" fmla="*/ 2146690 h 2993922"/>
              <a:gd name="connsiteX1302" fmla="*/ 7847494 w 8938307"/>
              <a:gd name="connsiteY1302" fmla="*/ 2146690 h 2993922"/>
              <a:gd name="connsiteX1303" fmla="*/ 7826313 w 8938307"/>
              <a:gd name="connsiteY1303" fmla="*/ 2136099 h 2993922"/>
              <a:gd name="connsiteX1304" fmla="*/ 7805134 w 8938307"/>
              <a:gd name="connsiteY1304" fmla="*/ 2125509 h 2993922"/>
              <a:gd name="connsiteX1305" fmla="*/ 7794542 w 8938307"/>
              <a:gd name="connsiteY1305" fmla="*/ 2125509 h 2993922"/>
              <a:gd name="connsiteX1306" fmla="*/ 5051626 w 8938307"/>
              <a:gd name="connsiteY1306" fmla="*/ 2125509 h 2993922"/>
              <a:gd name="connsiteX1307" fmla="*/ 5051626 w 8938307"/>
              <a:gd name="connsiteY1307" fmla="*/ 2136099 h 2993922"/>
              <a:gd name="connsiteX1308" fmla="*/ 5062217 w 8938307"/>
              <a:gd name="connsiteY1308" fmla="*/ 2125509 h 2993922"/>
              <a:gd name="connsiteX1309" fmla="*/ 4310297 w 8938307"/>
              <a:gd name="connsiteY1309" fmla="*/ 2125509 h 2993922"/>
              <a:gd name="connsiteX1310" fmla="*/ 4320887 w 8938307"/>
              <a:gd name="connsiteY1310" fmla="*/ 2136099 h 2993922"/>
              <a:gd name="connsiteX1311" fmla="*/ 4299706 w 8938307"/>
              <a:gd name="connsiteY1311" fmla="*/ 2136099 h 2993922"/>
              <a:gd name="connsiteX1312" fmla="*/ 4310297 w 8938307"/>
              <a:gd name="connsiteY1312" fmla="*/ 2125509 h 2993922"/>
              <a:gd name="connsiteX1313" fmla="*/ 6109342 w 8938307"/>
              <a:gd name="connsiteY1313" fmla="*/ 2122200 h 2993922"/>
              <a:gd name="connsiteX1314" fmla="*/ 6121257 w 8938307"/>
              <a:gd name="connsiteY1314" fmla="*/ 2136099 h 2993922"/>
              <a:gd name="connsiteX1315" fmla="*/ 6100076 w 8938307"/>
              <a:gd name="connsiteY1315" fmla="*/ 2136099 h 2993922"/>
              <a:gd name="connsiteX1316" fmla="*/ 6100076 w 8938307"/>
              <a:gd name="connsiteY1316" fmla="*/ 2125509 h 2993922"/>
              <a:gd name="connsiteX1317" fmla="*/ 6109342 w 8938307"/>
              <a:gd name="connsiteY1317" fmla="*/ 2122200 h 2993922"/>
              <a:gd name="connsiteX1318" fmla="*/ 6237752 w 8938307"/>
              <a:gd name="connsiteY1318" fmla="*/ 2120213 h 2993922"/>
              <a:gd name="connsiteX1319" fmla="*/ 6243046 w 8938307"/>
              <a:gd name="connsiteY1319" fmla="*/ 2125509 h 2993922"/>
              <a:gd name="connsiteX1320" fmla="*/ 6248342 w 8938307"/>
              <a:gd name="connsiteY1320" fmla="*/ 2136099 h 2993922"/>
              <a:gd name="connsiteX1321" fmla="*/ 6248342 w 8938307"/>
              <a:gd name="connsiteY1321" fmla="*/ 2146690 h 2993922"/>
              <a:gd name="connsiteX1322" fmla="*/ 6237752 w 8938307"/>
              <a:gd name="connsiteY1322" fmla="*/ 2130804 h 2993922"/>
              <a:gd name="connsiteX1323" fmla="*/ 6237752 w 8938307"/>
              <a:gd name="connsiteY1323" fmla="*/ 2124185 h 2993922"/>
              <a:gd name="connsiteX1324" fmla="*/ 5681756 w 8938307"/>
              <a:gd name="connsiteY1324" fmla="*/ 2120213 h 2993922"/>
              <a:gd name="connsiteX1325" fmla="*/ 5676460 w 8938307"/>
              <a:gd name="connsiteY1325" fmla="*/ 2125509 h 2993922"/>
              <a:gd name="connsiteX1326" fmla="*/ 5687051 w 8938307"/>
              <a:gd name="connsiteY1326" fmla="*/ 2130804 h 2993922"/>
              <a:gd name="connsiteX1327" fmla="*/ 5708232 w 8938307"/>
              <a:gd name="connsiteY1327" fmla="*/ 2136099 h 2993922"/>
              <a:gd name="connsiteX1328" fmla="*/ 5697641 w 8938307"/>
              <a:gd name="connsiteY1328" fmla="*/ 2125509 h 2993922"/>
              <a:gd name="connsiteX1329" fmla="*/ 5681756 w 8938307"/>
              <a:gd name="connsiteY1329" fmla="*/ 2120213 h 2993922"/>
              <a:gd name="connsiteX1330" fmla="*/ 7370926 w 8938307"/>
              <a:gd name="connsiteY1330" fmla="*/ 2114919 h 2993922"/>
              <a:gd name="connsiteX1331" fmla="*/ 7376222 w 8938307"/>
              <a:gd name="connsiteY1331" fmla="*/ 2120213 h 2993922"/>
              <a:gd name="connsiteX1332" fmla="*/ 7376222 w 8938307"/>
              <a:gd name="connsiteY1332" fmla="*/ 2125509 h 2993922"/>
              <a:gd name="connsiteX1333" fmla="*/ 7386812 w 8938307"/>
              <a:gd name="connsiteY1333" fmla="*/ 2130804 h 2993922"/>
              <a:gd name="connsiteX1334" fmla="*/ 7392107 w 8938307"/>
              <a:gd name="connsiteY1334" fmla="*/ 2146690 h 2993922"/>
              <a:gd name="connsiteX1335" fmla="*/ 7376222 w 8938307"/>
              <a:gd name="connsiteY1335" fmla="*/ 2130804 h 2993922"/>
              <a:gd name="connsiteX1336" fmla="*/ 7360336 w 8938307"/>
              <a:gd name="connsiteY1336" fmla="*/ 2125509 h 2993922"/>
              <a:gd name="connsiteX1337" fmla="*/ 7349745 w 8938307"/>
              <a:gd name="connsiteY1337" fmla="*/ 2125509 h 2993922"/>
              <a:gd name="connsiteX1338" fmla="*/ 7370926 w 8938307"/>
              <a:gd name="connsiteY1338" fmla="*/ 2114919 h 2993922"/>
              <a:gd name="connsiteX1339" fmla="*/ 6947310 w 8938307"/>
              <a:gd name="connsiteY1339" fmla="*/ 2114919 h 2993922"/>
              <a:gd name="connsiteX1340" fmla="*/ 6968491 w 8938307"/>
              <a:gd name="connsiteY1340" fmla="*/ 2114919 h 2993922"/>
              <a:gd name="connsiteX1341" fmla="*/ 6989670 w 8938307"/>
              <a:gd name="connsiteY1341" fmla="*/ 2114919 h 2993922"/>
              <a:gd name="connsiteX1342" fmla="*/ 6979081 w 8938307"/>
              <a:gd name="connsiteY1342" fmla="*/ 2125509 h 2993922"/>
              <a:gd name="connsiteX1343" fmla="*/ 6989670 w 8938307"/>
              <a:gd name="connsiteY1343" fmla="*/ 2136099 h 2993922"/>
              <a:gd name="connsiteX1344" fmla="*/ 7032033 w 8938307"/>
              <a:gd name="connsiteY1344" fmla="*/ 2157280 h 2993922"/>
              <a:gd name="connsiteX1345" fmla="*/ 7000262 w 8938307"/>
              <a:gd name="connsiteY1345" fmla="*/ 2146690 h 2993922"/>
              <a:gd name="connsiteX1346" fmla="*/ 6957900 w 8938307"/>
              <a:gd name="connsiteY1346" fmla="*/ 2125509 h 2993922"/>
              <a:gd name="connsiteX1347" fmla="*/ 6947310 w 8938307"/>
              <a:gd name="connsiteY1347" fmla="*/ 2114919 h 2993922"/>
              <a:gd name="connsiteX1348" fmla="*/ 6894358 w 8938307"/>
              <a:gd name="connsiteY1348" fmla="*/ 2114919 h 2993922"/>
              <a:gd name="connsiteX1349" fmla="*/ 6926129 w 8938307"/>
              <a:gd name="connsiteY1349" fmla="*/ 2125509 h 2993922"/>
              <a:gd name="connsiteX1350" fmla="*/ 6894358 w 8938307"/>
              <a:gd name="connsiteY1350" fmla="*/ 2125509 h 2993922"/>
              <a:gd name="connsiteX1351" fmla="*/ 6894358 w 8938307"/>
              <a:gd name="connsiteY1351" fmla="*/ 2114919 h 2993922"/>
              <a:gd name="connsiteX1352" fmla="*/ 6534284 w 8938307"/>
              <a:gd name="connsiteY1352" fmla="*/ 2114919 h 2993922"/>
              <a:gd name="connsiteX1353" fmla="*/ 6534284 w 8938307"/>
              <a:gd name="connsiteY1353" fmla="*/ 2125509 h 2993922"/>
              <a:gd name="connsiteX1354" fmla="*/ 6544874 w 8938307"/>
              <a:gd name="connsiteY1354" fmla="*/ 2114919 h 2993922"/>
              <a:gd name="connsiteX1355" fmla="*/ 6534284 w 8938307"/>
              <a:gd name="connsiteY1355" fmla="*/ 2114919 h 2993922"/>
              <a:gd name="connsiteX1356" fmla="*/ 7159118 w 8938307"/>
              <a:gd name="connsiteY1356" fmla="*/ 2104328 h 2993922"/>
              <a:gd name="connsiteX1357" fmla="*/ 7212070 w 8938307"/>
              <a:gd name="connsiteY1357" fmla="*/ 2125509 h 2993922"/>
              <a:gd name="connsiteX1358" fmla="*/ 7227956 w 8938307"/>
              <a:gd name="connsiteY1358" fmla="*/ 2141394 h 2993922"/>
              <a:gd name="connsiteX1359" fmla="*/ 7243841 w 8938307"/>
              <a:gd name="connsiteY1359" fmla="*/ 2136099 h 2993922"/>
              <a:gd name="connsiteX1360" fmla="*/ 7265022 w 8938307"/>
              <a:gd name="connsiteY1360" fmla="*/ 2146690 h 2993922"/>
              <a:gd name="connsiteX1361" fmla="*/ 7270318 w 8938307"/>
              <a:gd name="connsiteY1361" fmla="*/ 2157280 h 2993922"/>
              <a:gd name="connsiteX1362" fmla="*/ 7275612 w 8938307"/>
              <a:gd name="connsiteY1362" fmla="*/ 2157280 h 2993922"/>
              <a:gd name="connsiteX1363" fmla="*/ 7291498 w 8938307"/>
              <a:gd name="connsiteY1363" fmla="*/ 2151985 h 2993922"/>
              <a:gd name="connsiteX1364" fmla="*/ 7307384 w 8938307"/>
              <a:gd name="connsiteY1364" fmla="*/ 2157280 h 2993922"/>
              <a:gd name="connsiteX1365" fmla="*/ 7328564 w 8938307"/>
              <a:gd name="connsiteY1365" fmla="*/ 2167871 h 2993922"/>
              <a:gd name="connsiteX1366" fmla="*/ 7339155 w 8938307"/>
              <a:gd name="connsiteY1366" fmla="*/ 2167871 h 2993922"/>
              <a:gd name="connsiteX1367" fmla="*/ 7344450 w 8938307"/>
              <a:gd name="connsiteY1367" fmla="*/ 2157280 h 2993922"/>
              <a:gd name="connsiteX1368" fmla="*/ 7349745 w 8938307"/>
              <a:gd name="connsiteY1368" fmla="*/ 2167871 h 2993922"/>
              <a:gd name="connsiteX1369" fmla="*/ 7381516 w 8938307"/>
              <a:gd name="connsiteY1369" fmla="*/ 2178461 h 2993922"/>
              <a:gd name="connsiteX1370" fmla="*/ 7402697 w 8938307"/>
              <a:gd name="connsiteY1370" fmla="*/ 2178461 h 2993922"/>
              <a:gd name="connsiteX1371" fmla="*/ 7423878 w 8938307"/>
              <a:gd name="connsiteY1371" fmla="*/ 2189051 h 2993922"/>
              <a:gd name="connsiteX1372" fmla="*/ 7445059 w 8938307"/>
              <a:gd name="connsiteY1372" fmla="*/ 2199642 h 2993922"/>
              <a:gd name="connsiteX1373" fmla="*/ 7466240 w 8938307"/>
              <a:gd name="connsiteY1373" fmla="*/ 2199642 h 2993922"/>
              <a:gd name="connsiteX1374" fmla="*/ 7445059 w 8938307"/>
              <a:gd name="connsiteY1374" fmla="*/ 2210232 h 2993922"/>
              <a:gd name="connsiteX1375" fmla="*/ 7423878 w 8938307"/>
              <a:gd name="connsiteY1375" fmla="*/ 2199642 h 2993922"/>
              <a:gd name="connsiteX1376" fmla="*/ 7397403 w 8938307"/>
              <a:gd name="connsiteY1376" fmla="*/ 2194346 h 2993922"/>
              <a:gd name="connsiteX1377" fmla="*/ 7381516 w 8938307"/>
              <a:gd name="connsiteY1377" fmla="*/ 2189051 h 2993922"/>
              <a:gd name="connsiteX1378" fmla="*/ 7376222 w 8938307"/>
              <a:gd name="connsiteY1378" fmla="*/ 2194346 h 2993922"/>
              <a:gd name="connsiteX1379" fmla="*/ 7365630 w 8938307"/>
              <a:gd name="connsiteY1379" fmla="*/ 2189051 h 2993922"/>
              <a:gd name="connsiteX1380" fmla="*/ 7349745 w 8938307"/>
              <a:gd name="connsiteY1380" fmla="*/ 2189051 h 2993922"/>
              <a:gd name="connsiteX1381" fmla="*/ 7339155 w 8938307"/>
              <a:gd name="connsiteY1381" fmla="*/ 2189051 h 2993922"/>
              <a:gd name="connsiteX1382" fmla="*/ 7296793 w 8938307"/>
              <a:gd name="connsiteY1382" fmla="*/ 2178461 h 2993922"/>
              <a:gd name="connsiteX1383" fmla="*/ 7222660 w 8938307"/>
              <a:gd name="connsiteY1383" fmla="*/ 2146690 h 2993922"/>
              <a:gd name="connsiteX1384" fmla="*/ 7217366 w 8938307"/>
              <a:gd name="connsiteY1384" fmla="*/ 2141394 h 2993922"/>
              <a:gd name="connsiteX1385" fmla="*/ 7201480 w 8938307"/>
              <a:gd name="connsiteY1385" fmla="*/ 2136099 h 2993922"/>
              <a:gd name="connsiteX1386" fmla="*/ 7185593 w 8938307"/>
              <a:gd name="connsiteY1386" fmla="*/ 2141394 h 2993922"/>
              <a:gd name="connsiteX1387" fmla="*/ 7169708 w 8938307"/>
              <a:gd name="connsiteY1387" fmla="*/ 2146690 h 2993922"/>
              <a:gd name="connsiteX1388" fmla="*/ 7148526 w 8938307"/>
              <a:gd name="connsiteY1388" fmla="*/ 2146690 h 2993922"/>
              <a:gd name="connsiteX1389" fmla="*/ 7137937 w 8938307"/>
              <a:gd name="connsiteY1389" fmla="*/ 2146690 h 2993922"/>
              <a:gd name="connsiteX1390" fmla="*/ 7137937 w 8938307"/>
              <a:gd name="connsiteY1390" fmla="*/ 2136099 h 2993922"/>
              <a:gd name="connsiteX1391" fmla="*/ 7137937 w 8938307"/>
              <a:gd name="connsiteY1391" fmla="*/ 2125509 h 2993922"/>
              <a:gd name="connsiteX1392" fmla="*/ 7143232 w 8938307"/>
              <a:gd name="connsiteY1392" fmla="*/ 2125509 h 2993922"/>
              <a:gd name="connsiteX1393" fmla="*/ 7159118 w 8938307"/>
              <a:gd name="connsiteY1393" fmla="*/ 2125509 h 2993922"/>
              <a:gd name="connsiteX1394" fmla="*/ 7164414 w 8938307"/>
              <a:gd name="connsiteY1394" fmla="*/ 2120213 h 2993922"/>
              <a:gd name="connsiteX1395" fmla="*/ 7159118 w 8938307"/>
              <a:gd name="connsiteY1395" fmla="*/ 2114919 h 2993922"/>
              <a:gd name="connsiteX1396" fmla="*/ 6915539 w 8938307"/>
              <a:gd name="connsiteY1396" fmla="*/ 2104328 h 2993922"/>
              <a:gd name="connsiteX1397" fmla="*/ 6920833 w 8938307"/>
              <a:gd name="connsiteY1397" fmla="*/ 2104328 h 2993922"/>
              <a:gd name="connsiteX1398" fmla="*/ 6926129 w 8938307"/>
              <a:gd name="connsiteY1398" fmla="*/ 2114919 h 2993922"/>
              <a:gd name="connsiteX1399" fmla="*/ 6904948 w 8938307"/>
              <a:gd name="connsiteY1399" fmla="*/ 2114919 h 2993922"/>
              <a:gd name="connsiteX1400" fmla="*/ 4755094 w 8938307"/>
              <a:gd name="connsiteY1400" fmla="*/ 2104328 h 2993922"/>
              <a:gd name="connsiteX1401" fmla="*/ 4765684 w 8938307"/>
              <a:gd name="connsiteY1401" fmla="*/ 2114919 h 2993922"/>
              <a:gd name="connsiteX1402" fmla="*/ 4755094 w 8938307"/>
              <a:gd name="connsiteY1402" fmla="*/ 2114919 h 2993922"/>
              <a:gd name="connsiteX1403" fmla="*/ 4755094 w 8938307"/>
              <a:gd name="connsiteY1403" fmla="*/ 2104328 h 2993922"/>
              <a:gd name="connsiteX1404" fmla="*/ 3918452 w 8938307"/>
              <a:gd name="connsiteY1404" fmla="*/ 2104328 h 2993922"/>
              <a:gd name="connsiteX1405" fmla="*/ 3939633 w 8938307"/>
              <a:gd name="connsiteY1405" fmla="*/ 2109623 h 2993922"/>
              <a:gd name="connsiteX1406" fmla="*/ 3960812 w 8938307"/>
              <a:gd name="connsiteY1406" fmla="*/ 2125509 h 2993922"/>
              <a:gd name="connsiteX1407" fmla="*/ 3934338 w 8938307"/>
              <a:gd name="connsiteY1407" fmla="*/ 2114919 h 2993922"/>
              <a:gd name="connsiteX1408" fmla="*/ 3923746 w 8938307"/>
              <a:gd name="connsiteY1408" fmla="*/ 2109623 h 2993922"/>
              <a:gd name="connsiteX1409" fmla="*/ 3918452 w 8938307"/>
              <a:gd name="connsiteY1409" fmla="*/ 2104328 h 2993922"/>
              <a:gd name="connsiteX1410" fmla="*/ 8800632 w 8938307"/>
              <a:gd name="connsiteY1410" fmla="*/ 2093738 h 2993922"/>
              <a:gd name="connsiteX1411" fmla="*/ 8800632 w 8938307"/>
              <a:gd name="connsiteY1411" fmla="*/ 2104328 h 2993922"/>
              <a:gd name="connsiteX1412" fmla="*/ 8790041 w 8938307"/>
              <a:gd name="connsiteY1412" fmla="*/ 2104328 h 2993922"/>
              <a:gd name="connsiteX1413" fmla="*/ 8800632 w 8938307"/>
              <a:gd name="connsiteY1413" fmla="*/ 2093738 h 2993922"/>
              <a:gd name="connsiteX1414" fmla="*/ 7942808 w 8938307"/>
              <a:gd name="connsiteY1414" fmla="*/ 2093738 h 2993922"/>
              <a:gd name="connsiteX1415" fmla="*/ 7953398 w 8938307"/>
              <a:gd name="connsiteY1415" fmla="*/ 2093738 h 2993922"/>
              <a:gd name="connsiteX1416" fmla="*/ 7953398 w 8938307"/>
              <a:gd name="connsiteY1416" fmla="*/ 2104328 h 2993922"/>
              <a:gd name="connsiteX1417" fmla="*/ 7937513 w 8938307"/>
              <a:gd name="connsiteY1417" fmla="*/ 2099033 h 2993922"/>
              <a:gd name="connsiteX1418" fmla="*/ 7942808 w 8938307"/>
              <a:gd name="connsiteY1418" fmla="*/ 2093738 h 2993922"/>
              <a:gd name="connsiteX1419" fmla="*/ 7021443 w 8938307"/>
              <a:gd name="connsiteY1419" fmla="*/ 2093738 h 2993922"/>
              <a:gd name="connsiteX1420" fmla="*/ 7032033 w 8938307"/>
              <a:gd name="connsiteY1420" fmla="*/ 2104328 h 2993922"/>
              <a:gd name="connsiteX1421" fmla="*/ 7021443 w 8938307"/>
              <a:gd name="connsiteY1421" fmla="*/ 2104328 h 2993922"/>
              <a:gd name="connsiteX1422" fmla="*/ 6830814 w 8938307"/>
              <a:gd name="connsiteY1422" fmla="*/ 2093738 h 2993922"/>
              <a:gd name="connsiteX1423" fmla="*/ 6841406 w 8938307"/>
              <a:gd name="connsiteY1423" fmla="*/ 2093738 h 2993922"/>
              <a:gd name="connsiteX1424" fmla="*/ 6851996 w 8938307"/>
              <a:gd name="connsiteY1424" fmla="*/ 2093738 h 2993922"/>
              <a:gd name="connsiteX1425" fmla="*/ 6851996 w 8938307"/>
              <a:gd name="connsiteY1425" fmla="*/ 2114919 h 2993922"/>
              <a:gd name="connsiteX1426" fmla="*/ 6830814 w 8938307"/>
              <a:gd name="connsiteY1426" fmla="*/ 2104328 h 2993922"/>
              <a:gd name="connsiteX1427" fmla="*/ 6820224 w 8938307"/>
              <a:gd name="connsiteY1427" fmla="*/ 2104328 h 2993922"/>
              <a:gd name="connsiteX1428" fmla="*/ 6830814 w 8938307"/>
              <a:gd name="connsiteY1428" fmla="*/ 2093738 h 2993922"/>
              <a:gd name="connsiteX1429" fmla="*/ 5517604 w 8938307"/>
              <a:gd name="connsiteY1429" fmla="*/ 2093738 h 2993922"/>
              <a:gd name="connsiteX1430" fmla="*/ 5538785 w 8938307"/>
              <a:gd name="connsiteY1430" fmla="*/ 2104328 h 2993922"/>
              <a:gd name="connsiteX1431" fmla="*/ 5554670 w 8938307"/>
              <a:gd name="connsiteY1431" fmla="*/ 2104328 h 2993922"/>
              <a:gd name="connsiteX1432" fmla="*/ 5559966 w 8938307"/>
              <a:gd name="connsiteY1432" fmla="*/ 2114919 h 2993922"/>
              <a:gd name="connsiteX1433" fmla="*/ 5581147 w 8938307"/>
              <a:gd name="connsiteY1433" fmla="*/ 2114919 h 2993922"/>
              <a:gd name="connsiteX1434" fmla="*/ 5644689 w 8938307"/>
              <a:gd name="connsiteY1434" fmla="*/ 2136099 h 2993922"/>
              <a:gd name="connsiteX1435" fmla="*/ 5655279 w 8938307"/>
              <a:gd name="connsiteY1435" fmla="*/ 2136099 h 2993922"/>
              <a:gd name="connsiteX1436" fmla="*/ 5665870 w 8938307"/>
              <a:gd name="connsiteY1436" fmla="*/ 2141394 h 2993922"/>
              <a:gd name="connsiteX1437" fmla="*/ 5671166 w 8938307"/>
              <a:gd name="connsiteY1437" fmla="*/ 2146690 h 2993922"/>
              <a:gd name="connsiteX1438" fmla="*/ 5687051 w 8938307"/>
              <a:gd name="connsiteY1438" fmla="*/ 2146690 h 2993922"/>
              <a:gd name="connsiteX1439" fmla="*/ 5761183 w 8938307"/>
              <a:gd name="connsiteY1439" fmla="*/ 2167871 h 2993922"/>
              <a:gd name="connsiteX1440" fmla="*/ 5824726 w 8938307"/>
              <a:gd name="connsiteY1440" fmla="*/ 2178461 h 2993922"/>
              <a:gd name="connsiteX1441" fmla="*/ 5819430 w 8938307"/>
              <a:gd name="connsiteY1441" fmla="*/ 2167871 h 2993922"/>
              <a:gd name="connsiteX1442" fmla="*/ 5814135 w 8938307"/>
              <a:gd name="connsiteY1442" fmla="*/ 2162575 h 2993922"/>
              <a:gd name="connsiteX1443" fmla="*/ 5803545 w 8938307"/>
              <a:gd name="connsiteY1443" fmla="*/ 2167871 h 2993922"/>
              <a:gd name="connsiteX1444" fmla="*/ 5792954 w 8938307"/>
              <a:gd name="connsiteY1444" fmla="*/ 2167871 h 2993922"/>
              <a:gd name="connsiteX1445" fmla="*/ 5782364 w 8938307"/>
              <a:gd name="connsiteY1445" fmla="*/ 2157280 h 2993922"/>
              <a:gd name="connsiteX1446" fmla="*/ 5761183 w 8938307"/>
              <a:gd name="connsiteY1446" fmla="*/ 2162575 h 2993922"/>
              <a:gd name="connsiteX1447" fmla="*/ 5740002 w 8938307"/>
              <a:gd name="connsiteY1447" fmla="*/ 2157280 h 2993922"/>
              <a:gd name="connsiteX1448" fmla="*/ 5665870 w 8938307"/>
              <a:gd name="connsiteY1448" fmla="*/ 2125509 h 2993922"/>
              <a:gd name="connsiteX1449" fmla="*/ 5665870 w 8938307"/>
              <a:gd name="connsiteY1449" fmla="*/ 2114919 h 2993922"/>
              <a:gd name="connsiteX1450" fmla="*/ 5655279 w 8938307"/>
              <a:gd name="connsiteY1450" fmla="*/ 2114919 h 2993922"/>
              <a:gd name="connsiteX1451" fmla="*/ 5665870 w 8938307"/>
              <a:gd name="connsiteY1451" fmla="*/ 2125509 h 2993922"/>
              <a:gd name="connsiteX1452" fmla="*/ 5634099 w 8938307"/>
              <a:gd name="connsiteY1452" fmla="*/ 2114919 h 2993922"/>
              <a:gd name="connsiteX1453" fmla="*/ 5644689 w 8938307"/>
              <a:gd name="connsiteY1453" fmla="*/ 2114919 h 2993922"/>
              <a:gd name="connsiteX1454" fmla="*/ 5644689 w 8938307"/>
              <a:gd name="connsiteY1454" fmla="*/ 2104328 h 2993922"/>
              <a:gd name="connsiteX1455" fmla="*/ 5639394 w 8938307"/>
              <a:gd name="connsiteY1455" fmla="*/ 2104328 h 2993922"/>
              <a:gd name="connsiteX1456" fmla="*/ 5634099 w 8938307"/>
              <a:gd name="connsiteY1456" fmla="*/ 2114919 h 2993922"/>
              <a:gd name="connsiteX1457" fmla="*/ 5581147 w 8938307"/>
              <a:gd name="connsiteY1457" fmla="*/ 2114919 h 2993922"/>
              <a:gd name="connsiteX1458" fmla="*/ 5549375 w 8938307"/>
              <a:gd name="connsiteY1458" fmla="*/ 2093738 h 2993922"/>
              <a:gd name="connsiteX1459" fmla="*/ 5522900 w 8938307"/>
              <a:gd name="connsiteY1459" fmla="*/ 2093738 h 2993922"/>
              <a:gd name="connsiteX1460" fmla="*/ 5517604 w 8938307"/>
              <a:gd name="connsiteY1460" fmla="*/ 2093738 h 2993922"/>
              <a:gd name="connsiteX1461" fmla="*/ 4331478 w 8938307"/>
              <a:gd name="connsiteY1461" fmla="*/ 2093738 h 2993922"/>
              <a:gd name="connsiteX1462" fmla="*/ 4331478 w 8938307"/>
              <a:gd name="connsiteY1462" fmla="*/ 2104328 h 2993922"/>
              <a:gd name="connsiteX1463" fmla="*/ 4342068 w 8938307"/>
              <a:gd name="connsiteY1463" fmla="*/ 2104328 h 2993922"/>
              <a:gd name="connsiteX1464" fmla="*/ 4331478 w 8938307"/>
              <a:gd name="connsiteY1464" fmla="*/ 2093738 h 2993922"/>
              <a:gd name="connsiteX1465" fmla="*/ 8091075 w 8938307"/>
              <a:gd name="connsiteY1465" fmla="*/ 2083146 h 2993922"/>
              <a:gd name="connsiteX1466" fmla="*/ 8091075 w 8938307"/>
              <a:gd name="connsiteY1466" fmla="*/ 2093738 h 2993922"/>
              <a:gd name="connsiteX1467" fmla="*/ 8080483 w 8938307"/>
              <a:gd name="connsiteY1467" fmla="*/ 2093738 h 2993922"/>
              <a:gd name="connsiteX1468" fmla="*/ 7911038 w 8938307"/>
              <a:gd name="connsiteY1468" fmla="*/ 2083146 h 2993922"/>
              <a:gd name="connsiteX1469" fmla="*/ 7921627 w 8938307"/>
              <a:gd name="connsiteY1469" fmla="*/ 2083146 h 2993922"/>
              <a:gd name="connsiteX1470" fmla="*/ 7926923 w 8938307"/>
              <a:gd name="connsiteY1470" fmla="*/ 2083146 h 2993922"/>
              <a:gd name="connsiteX1471" fmla="*/ 7921627 w 8938307"/>
              <a:gd name="connsiteY1471" fmla="*/ 2093738 h 2993922"/>
              <a:gd name="connsiteX1472" fmla="*/ 7911038 w 8938307"/>
              <a:gd name="connsiteY1472" fmla="*/ 2083146 h 2993922"/>
              <a:gd name="connsiteX1473" fmla="*/ 7466240 w 8938307"/>
              <a:gd name="connsiteY1473" fmla="*/ 2083146 h 2993922"/>
              <a:gd name="connsiteX1474" fmla="*/ 7476830 w 8938307"/>
              <a:gd name="connsiteY1474" fmla="*/ 2083146 h 2993922"/>
              <a:gd name="connsiteX1475" fmla="*/ 7476830 w 8938307"/>
              <a:gd name="connsiteY1475" fmla="*/ 2093738 h 2993922"/>
              <a:gd name="connsiteX1476" fmla="*/ 7032033 w 8938307"/>
              <a:gd name="connsiteY1476" fmla="*/ 2083146 h 2993922"/>
              <a:gd name="connsiteX1477" fmla="*/ 7042622 w 8938307"/>
              <a:gd name="connsiteY1477" fmla="*/ 2083146 h 2993922"/>
              <a:gd name="connsiteX1478" fmla="*/ 7042622 w 8938307"/>
              <a:gd name="connsiteY1478" fmla="*/ 2093738 h 2993922"/>
              <a:gd name="connsiteX1479" fmla="*/ 6566054 w 8938307"/>
              <a:gd name="connsiteY1479" fmla="*/ 2083146 h 2993922"/>
              <a:gd name="connsiteX1480" fmla="*/ 6555464 w 8938307"/>
              <a:gd name="connsiteY1480" fmla="*/ 2093738 h 2993922"/>
              <a:gd name="connsiteX1481" fmla="*/ 6566054 w 8938307"/>
              <a:gd name="connsiteY1481" fmla="*/ 2093738 h 2993922"/>
              <a:gd name="connsiteX1482" fmla="*/ 6566054 w 8938307"/>
              <a:gd name="connsiteY1482" fmla="*/ 2083146 h 2993922"/>
              <a:gd name="connsiteX1483" fmla="*/ 5702936 w 8938307"/>
              <a:gd name="connsiteY1483" fmla="*/ 2083146 h 2993922"/>
              <a:gd name="connsiteX1484" fmla="*/ 5687051 w 8938307"/>
              <a:gd name="connsiteY1484" fmla="*/ 2093738 h 2993922"/>
              <a:gd name="connsiteX1485" fmla="*/ 5697641 w 8938307"/>
              <a:gd name="connsiteY1485" fmla="*/ 2104328 h 2993922"/>
              <a:gd name="connsiteX1486" fmla="*/ 5718822 w 8938307"/>
              <a:gd name="connsiteY1486" fmla="*/ 2104328 h 2993922"/>
              <a:gd name="connsiteX1487" fmla="*/ 5724116 w 8938307"/>
              <a:gd name="connsiteY1487" fmla="*/ 2088442 h 2993922"/>
              <a:gd name="connsiteX1488" fmla="*/ 5702936 w 8938307"/>
              <a:gd name="connsiteY1488" fmla="*/ 2083146 h 2993922"/>
              <a:gd name="connsiteX1489" fmla="*/ 4808046 w 8938307"/>
              <a:gd name="connsiteY1489" fmla="*/ 2083146 h 2993922"/>
              <a:gd name="connsiteX1490" fmla="*/ 4829228 w 8938307"/>
              <a:gd name="connsiteY1490" fmla="*/ 2088442 h 2993922"/>
              <a:gd name="connsiteX1491" fmla="*/ 4839818 w 8938307"/>
              <a:gd name="connsiteY1491" fmla="*/ 2093738 h 2993922"/>
              <a:gd name="connsiteX1492" fmla="*/ 4797456 w 8938307"/>
              <a:gd name="connsiteY1492" fmla="*/ 2093738 h 2993922"/>
              <a:gd name="connsiteX1493" fmla="*/ 4765684 w 8938307"/>
              <a:gd name="connsiteY1493" fmla="*/ 2083146 h 2993922"/>
              <a:gd name="connsiteX1494" fmla="*/ 4776276 w 8938307"/>
              <a:gd name="connsiteY1494" fmla="*/ 2083146 h 2993922"/>
              <a:gd name="connsiteX1495" fmla="*/ 4765684 w 8938307"/>
              <a:gd name="connsiteY1495" fmla="*/ 2093738 h 2993922"/>
              <a:gd name="connsiteX1496" fmla="*/ 4755094 w 8938307"/>
              <a:gd name="connsiteY1496" fmla="*/ 2088442 h 2993922"/>
              <a:gd name="connsiteX1497" fmla="*/ 4765684 w 8938307"/>
              <a:gd name="connsiteY1497" fmla="*/ 2083146 h 2993922"/>
              <a:gd name="connsiteX1498" fmla="*/ 4628010 w 8938307"/>
              <a:gd name="connsiteY1498" fmla="*/ 2083146 h 2993922"/>
              <a:gd name="connsiteX1499" fmla="*/ 4638599 w 8938307"/>
              <a:gd name="connsiteY1499" fmla="*/ 2093738 h 2993922"/>
              <a:gd name="connsiteX1500" fmla="*/ 4628010 w 8938307"/>
              <a:gd name="connsiteY1500" fmla="*/ 2093738 h 2993922"/>
              <a:gd name="connsiteX1501" fmla="*/ 4628010 w 8938307"/>
              <a:gd name="connsiteY1501" fmla="*/ 2083146 h 2993922"/>
              <a:gd name="connsiteX1502" fmla="*/ 4328830 w 8938307"/>
              <a:gd name="connsiteY1502" fmla="*/ 2080169 h 2993922"/>
              <a:gd name="connsiteX1503" fmla="*/ 4352658 w 8938307"/>
              <a:gd name="connsiteY1503" fmla="*/ 2099033 h 2993922"/>
              <a:gd name="connsiteX1504" fmla="*/ 4384430 w 8938307"/>
              <a:gd name="connsiteY1504" fmla="*/ 2114919 h 2993922"/>
              <a:gd name="connsiteX1505" fmla="*/ 4447972 w 8938307"/>
              <a:gd name="connsiteY1505" fmla="*/ 2114919 h 2993922"/>
              <a:gd name="connsiteX1506" fmla="*/ 4511514 w 8938307"/>
              <a:gd name="connsiteY1506" fmla="*/ 2146690 h 2993922"/>
              <a:gd name="connsiteX1507" fmla="*/ 4553876 w 8938307"/>
              <a:gd name="connsiteY1507" fmla="*/ 2167871 h 2993922"/>
              <a:gd name="connsiteX1508" fmla="*/ 4585647 w 8938307"/>
              <a:gd name="connsiteY1508" fmla="*/ 2178461 h 2993922"/>
              <a:gd name="connsiteX1509" fmla="*/ 4659780 w 8938307"/>
              <a:gd name="connsiteY1509" fmla="*/ 2199642 h 2993922"/>
              <a:gd name="connsiteX1510" fmla="*/ 4575058 w 8938307"/>
              <a:gd name="connsiteY1510" fmla="*/ 2189051 h 2993922"/>
              <a:gd name="connsiteX1511" fmla="*/ 4342068 w 8938307"/>
              <a:gd name="connsiteY1511" fmla="*/ 2125509 h 2993922"/>
              <a:gd name="connsiteX1512" fmla="*/ 4299706 w 8938307"/>
              <a:gd name="connsiteY1512" fmla="*/ 2104328 h 2993922"/>
              <a:gd name="connsiteX1513" fmla="*/ 4289116 w 8938307"/>
              <a:gd name="connsiteY1513" fmla="*/ 2104328 h 2993922"/>
              <a:gd name="connsiteX1514" fmla="*/ 4278526 w 8938307"/>
              <a:gd name="connsiteY1514" fmla="*/ 2093738 h 2993922"/>
              <a:gd name="connsiteX1515" fmla="*/ 4289116 w 8938307"/>
              <a:gd name="connsiteY1515" fmla="*/ 2093738 h 2993922"/>
              <a:gd name="connsiteX1516" fmla="*/ 4310297 w 8938307"/>
              <a:gd name="connsiteY1516" fmla="*/ 2083146 h 2993922"/>
              <a:gd name="connsiteX1517" fmla="*/ 4328830 w 8938307"/>
              <a:gd name="connsiteY1517" fmla="*/ 2080169 h 2993922"/>
              <a:gd name="connsiteX1518" fmla="*/ 7529782 w 8938307"/>
              <a:gd name="connsiteY1518" fmla="*/ 2072557 h 2993922"/>
              <a:gd name="connsiteX1519" fmla="*/ 7540374 w 8938307"/>
              <a:gd name="connsiteY1519" fmla="*/ 2083146 h 2993922"/>
              <a:gd name="connsiteX1520" fmla="*/ 7529782 w 8938307"/>
              <a:gd name="connsiteY1520" fmla="*/ 2083146 h 2993922"/>
              <a:gd name="connsiteX1521" fmla="*/ 7370926 w 8938307"/>
              <a:gd name="connsiteY1521" fmla="*/ 2072557 h 2993922"/>
              <a:gd name="connsiteX1522" fmla="*/ 7381516 w 8938307"/>
              <a:gd name="connsiteY1522" fmla="*/ 2072557 h 2993922"/>
              <a:gd name="connsiteX1523" fmla="*/ 7370926 w 8938307"/>
              <a:gd name="connsiteY1523" fmla="*/ 2083146 h 2993922"/>
              <a:gd name="connsiteX1524" fmla="*/ 7376222 w 8938307"/>
              <a:gd name="connsiteY1524" fmla="*/ 2093738 h 2993922"/>
              <a:gd name="connsiteX1525" fmla="*/ 7392107 w 8938307"/>
              <a:gd name="connsiteY1525" fmla="*/ 2093738 h 2993922"/>
              <a:gd name="connsiteX1526" fmla="*/ 7413288 w 8938307"/>
              <a:gd name="connsiteY1526" fmla="*/ 2099033 h 2993922"/>
              <a:gd name="connsiteX1527" fmla="*/ 7423878 w 8938307"/>
              <a:gd name="connsiteY1527" fmla="*/ 2104328 h 2993922"/>
              <a:gd name="connsiteX1528" fmla="*/ 7413288 w 8938307"/>
              <a:gd name="connsiteY1528" fmla="*/ 2114919 h 2993922"/>
              <a:gd name="connsiteX1529" fmla="*/ 7392107 w 8938307"/>
              <a:gd name="connsiteY1529" fmla="*/ 2104328 h 2993922"/>
              <a:gd name="connsiteX1530" fmla="*/ 7349745 w 8938307"/>
              <a:gd name="connsiteY1530" fmla="*/ 2104328 h 2993922"/>
              <a:gd name="connsiteX1531" fmla="*/ 7349745 w 8938307"/>
              <a:gd name="connsiteY1531" fmla="*/ 2093738 h 2993922"/>
              <a:gd name="connsiteX1532" fmla="*/ 7360336 w 8938307"/>
              <a:gd name="connsiteY1532" fmla="*/ 2083146 h 2993922"/>
              <a:gd name="connsiteX1533" fmla="*/ 7370926 w 8938307"/>
              <a:gd name="connsiteY1533" fmla="*/ 2072557 h 2993922"/>
              <a:gd name="connsiteX1534" fmla="*/ 7296793 w 8938307"/>
              <a:gd name="connsiteY1534" fmla="*/ 2072557 h 2993922"/>
              <a:gd name="connsiteX1535" fmla="*/ 7323270 w 8938307"/>
              <a:gd name="connsiteY1535" fmla="*/ 2083146 h 2993922"/>
              <a:gd name="connsiteX1536" fmla="*/ 7328564 w 8938307"/>
              <a:gd name="connsiteY1536" fmla="*/ 2093738 h 2993922"/>
              <a:gd name="connsiteX1537" fmla="*/ 7307384 w 8938307"/>
              <a:gd name="connsiteY1537" fmla="*/ 2083146 h 2993922"/>
              <a:gd name="connsiteX1538" fmla="*/ 6195390 w 8938307"/>
              <a:gd name="connsiteY1538" fmla="*/ 2072557 h 2993922"/>
              <a:gd name="connsiteX1539" fmla="*/ 6184800 w 8938307"/>
              <a:gd name="connsiteY1539" fmla="*/ 2104328 h 2993922"/>
              <a:gd name="connsiteX1540" fmla="*/ 6195390 w 8938307"/>
              <a:gd name="connsiteY1540" fmla="*/ 2114919 h 2993922"/>
              <a:gd name="connsiteX1541" fmla="*/ 6205980 w 8938307"/>
              <a:gd name="connsiteY1541" fmla="*/ 2104328 h 2993922"/>
              <a:gd name="connsiteX1542" fmla="*/ 6205980 w 8938307"/>
              <a:gd name="connsiteY1542" fmla="*/ 2083146 h 2993922"/>
              <a:gd name="connsiteX1543" fmla="*/ 6195390 w 8938307"/>
              <a:gd name="connsiteY1543" fmla="*/ 2072557 h 2993922"/>
              <a:gd name="connsiteX1544" fmla="*/ 5655279 w 8938307"/>
              <a:gd name="connsiteY1544" fmla="*/ 2072557 h 2993922"/>
              <a:gd name="connsiteX1545" fmla="*/ 5660574 w 8938307"/>
              <a:gd name="connsiteY1545" fmla="*/ 2088442 h 2993922"/>
              <a:gd name="connsiteX1546" fmla="*/ 5665870 w 8938307"/>
              <a:gd name="connsiteY1546" fmla="*/ 2088442 h 2993922"/>
              <a:gd name="connsiteX1547" fmla="*/ 5665870 w 8938307"/>
              <a:gd name="connsiteY1547" fmla="*/ 2072557 h 2993922"/>
              <a:gd name="connsiteX1548" fmla="*/ 5655279 w 8938307"/>
              <a:gd name="connsiteY1548" fmla="*/ 2072557 h 2993922"/>
              <a:gd name="connsiteX1549" fmla="*/ 7567510 w 8938307"/>
              <a:gd name="connsiteY1549" fmla="*/ 2069248 h 2993922"/>
              <a:gd name="connsiteX1550" fmla="*/ 7572144 w 8938307"/>
              <a:gd name="connsiteY1550" fmla="*/ 2072557 h 2993922"/>
              <a:gd name="connsiteX1551" fmla="*/ 7593326 w 8938307"/>
              <a:gd name="connsiteY1551" fmla="*/ 2083146 h 2993922"/>
              <a:gd name="connsiteX1552" fmla="*/ 7609211 w 8938307"/>
              <a:gd name="connsiteY1552" fmla="*/ 2083146 h 2993922"/>
              <a:gd name="connsiteX1553" fmla="*/ 7614505 w 8938307"/>
              <a:gd name="connsiteY1553" fmla="*/ 2083146 h 2993922"/>
              <a:gd name="connsiteX1554" fmla="*/ 7625096 w 8938307"/>
              <a:gd name="connsiteY1554" fmla="*/ 2093738 h 2993922"/>
              <a:gd name="connsiteX1555" fmla="*/ 7635686 w 8938307"/>
              <a:gd name="connsiteY1555" fmla="*/ 2083146 h 2993922"/>
              <a:gd name="connsiteX1556" fmla="*/ 7646278 w 8938307"/>
              <a:gd name="connsiteY1556" fmla="*/ 2083146 h 2993922"/>
              <a:gd name="connsiteX1557" fmla="*/ 7656867 w 8938307"/>
              <a:gd name="connsiteY1557" fmla="*/ 2093738 h 2993922"/>
              <a:gd name="connsiteX1558" fmla="*/ 7667457 w 8938307"/>
              <a:gd name="connsiteY1558" fmla="*/ 2093738 h 2993922"/>
              <a:gd name="connsiteX1559" fmla="*/ 7678048 w 8938307"/>
              <a:gd name="connsiteY1559" fmla="*/ 2104328 h 2993922"/>
              <a:gd name="connsiteX1560" fmla="*/ 7688638 w 8938307"/>
              <a:gd name="connsiteY1560" fmla="*/ 2114919 h 2993922"/>
              <a:gd name="connsiteX1561" fmla="*/ 7699230 w 8938307"/>
              <a:gd name="connsiteY1561" fmla="*/ 2125509 h 2993922"/>
              <a:gd name="connsiteX1562" fmla="*/ 7699230 w 8938307"/>
              <a:gd name="connsiteY1562" fmla="*/ 2114919 h 2993922"/>
              <a:gd name="connsiteX1563" fmla="*/ 7709820 w 8938307"/>
              <a:gd name="connsiteY1563" fmla="*/ 2114919 h 2993922"/>
              <a:gd name="connsiteX1564" fmla="*/ 7720409 w 8938307"/>
              <a:gd name="connsiteY1564" fmla="*/ 2125509 h 2993922"/>
              <a:gd name="connsiteX1565" fmla="*/ 7720409 w 8938307"/>
              <a:gd name="connsiteY1565" fmla="*/ 2136099 h 2993922"/>
              <a:gd name="connsiteX1566" fmla="*/ 7731000 w 8938307"/>
              <a:gd name="connsiteY1566" fmla="*/ 2136099 h 2993922"/>
              <a:gd name="connsiteX1567" fmla="*/ 7731000 w 8938307"/>
              <a:gd name="connsiteY1567" fmla="*/ 2141394 h 2993922"/>
              <a:gd name="connsiteX1568" fmla="*/ 7725704 w 8938307"/>
              <a:gd name="connsiteY1568" fmla="*/ 2146690 h 2993922"/>
              <a:gd name="connsiteX1569" fmla="*/ 7720409 w 8938307"/>
              <a:gd name="connsiteY1569" fmla="*/ 2146690 h 2993922"/>
              <a:gd name="connsiteX1570" fmla="*/ 7709820 w 8938307"/>
              <a:gd name="connsiteY1570" fmla="*/ 2157280 h 2993922"/>
              <a:gd name="connsiteX1571" fmla="*/ 7699230 w 8938307"/>
              <a:gd name="connsiteY1571" fmla="*/ 2146690 h 2993922"/>
              <a:gd name="connsiteX1572" fmla="*/ 7667457 w 8938307"/>
              <a:gd name="connsiteY1572" fmla="*/ 2114919 h 2993922"/>
              <a:gd name="connsiteX1573" fmla="*/ 7678048 w 8938307"/>
              <a:gd name="connsiteY1573" fmla="*/ 2125509 h 2993922"/>
              <a:gd name="connsiteX1574" fmla="*/ 7656867 w 8938307"/>
              <a:gd name="connsiteY1574" fmla="*/ 2125509 h 2993922"/>
              <a:gd name="connsiteX1575" fmla="*/ 7646278 w 8938307"/>
              <a:gd name="connsiteY1575" fmla="*/ 2136099 h 2993922"/>
              <a:gd name="connsiteX1576" fmla="*/ 7656867 w 8938307"/>
              <a:gd name="connsiteY1576" fmla="*/ 2141394 h 2993922"/>
              <a:gd name="connsiteX1577" fmla="*/ 7646278 w 8938307"/>
              <a:gd name="connsiteY1577" fmla="*/ 2157280 h 2993922"/>
              <a:gd name="connsiteX1578" fmla="*/ 7635686 w 8938307"/>
              <a:gd name="connsiteY1578" fmla="*/ 2167871 h 2993922"/>
              <a:gd name="connsiteX1579" fmla="*/ 7646278 w 8938307"/>
              <a:gd name="connsiteY1579" fmla="*/ 2167871 h 2993922"/>
              <a:gd name="connsiteX1580" fmla="*/ 7672752 w 8938307"/>
              <a:gd name="connsiteY1580" fmla="*/ 2162575 h 2993922"/>
              <a:gd name="connsiteX1581" fmla="*/ 7678048 w 8938307"/>
              <a:gd name="connsiteY1581" fmla="*/ 2189051 h 2993922"/>
              <a:gd name="connsiteX1582" fmla="*/ 7688638 w 8938307"/>
              <a:gd name="connsiteY1582" fmla="*/ 2220823 h 2993922"/>
              <a:gd name="connsiteX1583" fmla="*/ 7667457 w 8938307"/>
              <a:gd name="connsiteY1583" fmla="*/ 2231413 h 2993922"/>
              <a:gd name="connsiteX1584" fmla="*/ 7646278 w 8938307"/>
              <a:gd name="connsiteY1584" fmla="*/ 2242004 h 2993922"/>
              <a:gd name="connsiteX1585" fmla="*/ 7656867 w 8938307"/>
              <a:gd name="connsiteY1585" fmla="*/ 2247298 h 2993922"/>
              <a:gd name="connsiteX1586" fmla="*/ 7656867 w 8938307"/>
              <a:gd name="connsiteY1586" fmla="*/ 2252594 h 2993922"/>
              <a:gd name="connsiteX1587" fmla="*/ 7646278 w 8938307"/>
              <a:gd name="connsiteY1587" fmla="*/ 2252594 h 2993922"/>
              <a:gd name="connsiteX1588" fmla="*/ 7635686 w 8938307"/>
              <a:gd name="connsiteY1588" fmla="*/ 2252594 h 2993922"/>
              <a:gd name="connsiteX1589" fmla="*/ 7625096 w 8938307"/>
              <a:gd name="connsiteY1589" fmla="*/ 2252594 h 2993922"/>
              <a:gd name="connsiteX1590" fmla="*/ 7603915 w 8938307"/>
              <a:gd name="connsiteY1590" fmla="*/ 2252594 h 2993922"/>
              <a:gd name="connsiteX1591" fmla="*/ 7561553 w 8938307"/>
              <a:gd name="connsiteY1591" fmla="*/ 2242004 h 2993922"/>
              <a:gd name="connsiteX1592" fmla="*/ 7550963 w 8938307"/>
              <a:gd name="connsiteY1592" fmla="*/ 2231413 h 2993922"/>
              <a:gd name="connsiteX1593" fmla="*/ 7561553 w 8938307"/>
              <a:gd name="connsiteY1593" fmla="*/ 2231413 h 2993922"/>
              <a:gd name="connsiteX1594" fmla="*/ 7598620 w 8938307"/>
              <a:gd name="connsiteY1594" fmla="*/ 2236708 h 2993922"/>
              <a:gd name="connsiteX1595" fmla="*/ 7635686 w 8938307"/>
              <a:gd name="connsiteY1595" fmla="*/ 2231413 h 2993922"/>
              <a:gd name="connsiteX1596" fmla="*/ 7635686 w 8938307"/>
              <a:gd name="connsiteY1596" fmla="*/ 2220823 h 2993922"/>
              <a:gd name="connsiteX1597" fmla="*/ 7646278 w 8938307"/>
              <a:gd name="connsiteY1597" fmla="*/ 2220823 h 2993922"/>
              <a:gd name="connsiteX1598" fmla="*/ 7656867 w 8938307"/>
              <a:gd name="connsiteY1598" fmla="*/ 2210232 h 2993922"/>
              <a:gd name="connsiteX1599" fmla="*/ 7635686 w 8938307"/>
              <a:gd name="connsiteY1599" fmla="*/ 2199642 h 2993922"/>
              <a:gd name="connsiteX1600" fmla="*/ 7603915 w 8938307"/>
              <a:gd name="connsiteY1600" fmla="*/ 2194346 h 2993922"/>
              <a:gd name="connsiteX1601" fmla="*/ 7577438 w 8938307"/>
              <a:gd name="connsiteY1601" fmla="*/ 2189051 h 2993922"/>
              <a:gd name="connsiteX1602" fmla="*/ 7572144 w 8938307"/>
              <a:gd name="connsiteY1602" fmla="*/ 2178461 h 2993922"/>
              <a:gd name="connsiteX1603" fmla="*/ 7572144 w 8938307"/>
              <a:gd name="connsiteY1603" fmla="*/ 2189051 h 2993922"/>
              <a:gd name="connsiteX1604" fmla="*/ 7572144 w 8938307"/>
              <a:gd name="connsiteY1604" fmla="*/ 2210232 h 2993922"/>
              <a:gd name="connsiteX1605" fmla="*/ 7566848 w 8938307"/>
              <a:gd name="connsiteY1605" fmla="*/ 2210232 h 2993922"/>
              <a:gd name="connsiteX1606" fmla="*/ 7561553 w 8938307"/>
              <a:gd name="connsiteY1606" fmla="*/ 2199642 h 2993922"/>
              <a:gd name="connsiteX1607" fmla="*/ 7556259 w 8938307"/>
              <a:gd name="connsiteY1607" fmla="*/ 2189051 h 2993922"/>
              <a:gd name="connsiteX1608" fmla="*/ 7540374 w 8938307"/>
              <a:gd name="connsiteY1608" fmla="*/ 2183756 h 2993922"/>
              <a:gd name="connsiteX1609" fmla="*/ 7498011 w 8938307"/>
              <a:gd name="connsiteY1609" fmla="*/ 2178461 h 2993922"/>
              <a:gd name="connsiteX1610" fmla="*/ 7423878 w 8938307"/>
              <a:gd name="connsiteY1610" fmla="*/ 2157280 h 2993922"/>
              <a:gd name="connsiteX1611" fmla="*/ 7407992 w 8938307"/>
              <a:gd name="connsiteY1611" fmla="*/ 2157280 h 2993922"/>
              <a:gd name="connsiteX1612" fmla="*/ 7402697 w 8938307"/>
              <a:gd name="connsiteY1612" fmla="*/ 2146690 h 2993922"/>
              <a:gd name="connsiteX1613" fmla="*/ 7413288 w 8938307"/>
              <a:gd name="connsiteY1613" fmla="*/ 2136099 h 2993922"/>
              <a:gd name="connsiteX1614" fmla="*/ 7423878 w 8938307"/>
              <a:gd name="connsiteY1614" fmla="*/ 2136099 h 2993922"/>
              <a:gd name="connsiteX1615" fmla="*/ 7423878 w 8938307"/>
              <a:gd name="connsiteY1615" fmla="*/ 2125509 h 2993922"/>
              <a:gd name="connsiteX1616" fmla="*/ 7445059 w 8938307"/>
              <a:gd name="connsiteY1616" fmla="*/ 2136099 h 2993922"/>
              <a:gd name="connsiteX1617" fmla="*/ 7434468 w 8938307"/>
              <a:gd name="connsiteY1617" fmla="*/ 2136099 h 2993922"/>
              <a:gd name="connsiteX1618" fmla="*/ 7423878 w 8938307"/>
              <a:gd name="connsiteY1618" fmla="*/ 2146690 h 2993922"/>
              <a:gd name="connsiteX1619" fmla="*/ 7468888 w 8938307"/>
              <a:gd name="connsiteY1619" fmla="*/ 2146690 h 2993922"/>
              <a:gd name="connsiteX1620" fmla="*/ 7487420 w 8938307"/>
              <a:gd name="connsiteY1620" fmla="*/ 2146690 h 2993922"/>
              <a:gd name="connsiteX1621" fmla="*/ 7487420 w 8938307"/>
              <a:gd name="connsiteY1621" fmla="*/ 2125509 h 2993922"/>
              <a:gd name="connsiteX1622" fmla="*/ 7508601 w 8938307"/>
              <a:gd name="connsiteY1622" fmla="*/ 2125509 h 2993922"/>
              <a:gd name="connsiteX1623" fmla="*/ 7508601 w 8938307"/>
              <a:gd name="connsiteY1623" fmla="*/ 2114919 h 2993922"/>
              <a:gd name="connsiteX1624" fmla="*/ 7498011 w 8938307"/>
              <a:gd name="connsiteY1624" fmla="*/ 2104328 h 2993922"/>
              <a:gd name="connsiteX1625" fmla="*/ 7508601 w 8938307"/>
              <a:gd name="connsiteY1625" fmla="*/ 2104328 h 2993922"/>
              <a:gd name="connsiteX1626" fmla="*/ 7519192 w 8938307"/>
              <a:gd name="connsiteY1626" fmla="*/ 2104328 h 2993922"/>
              <a:gd name="connsiteX1627" fmla="*/ 7524486 w 8938307"/>
              <a:gd name="connsiteY1627" fmla="*/ 2125509 h 2993922"/>
              <a:gd name="connsiteX1628" fmla="*/ 7535078 w 8938307"/>
              <a:gd name="connsiteY1628" fmla="*/ 2130804 h 2993922"/>
              <a:gd name="connsiteX1629" fmla="*/ 7540374 w 8938307"/>
              <a:gd name="connsiteY1629" fmla="*/ 2114919 h 2993922"/>
              <a:gd name="connsiteX1630" fmla="*/ 7561553 w 8938307"/>
              <a:gd name="connsiteY1630" fmla="*/ 2125509 h 2993922"/>
              <a:gd name="connsiteX1631" fmla="*/ 7603915 w 8938307"/>
              <a:gd name="connsiteY1631" fmla="*/ 2136099 h 2993922"/>
              <a:gd name="connsiteX1632" fmla="*/ 7603915 w 8938307"/>
              <a:gd name="connsiteY1632" fmla="*/ 2125509 h 2993922"/>
              <a:gd name="connsiteX1633" fmla="*/ 7603915 w 8938307"/>
              <a:gd name="connsiteY1633" fmla="*/ 2114919 h 2993922"/>
              <a:gd name="connsiteX1634" fmla="*/ 7625096 w 8938307"/>
              <a:gd name="connsiteY1634" fmla="*/ 2120213 h 2993922"/>
              <a:gd name="connsiteX1635" fmla="*/ 7630390 w 8938307"/>
              <a:gd name="connsiteY1635" fmla="*/ 2109623 h 2993922"/>
              <a:gd name="connsiteX1636" fmla="*/ 7614505 w 8938307"/>
              <a:gd name="connsiteY1636" fmla="*/ 2104328 h 2993922"/>
              <a:gd name="connsiteX1637" fmla="*/ 7598620 w 8938307"/>
              <a:gd name="connsiteY1637" fmla="*/ 2099033 h 2993922"/>
              <a:gd name="connsiteX1638" fmla="*/ 7593326 w 8938307"/>
              <a:gd name="connsiteY1638" fmla="*/ 2093738 h 2993922"/>
              <a:gd name="connsiteX1639" fmla="*/ 7561553 w 8938307"/>
              <a:gd name="connsiteY1639" fmla="*/ 2083146 h 2993922"/>
              <a:gd name="connsiteX1640" fmla="*/ 7567510 w 8938307"/>
              <a:gd name="connsiteY1640" fmla="*/ 2069248 h 2993922"/>
              <a:gd name="connsiteX1641" fmla="*/ 7413288 w 8938307"/>
              <a:gd name="connsiteY1641" fmla="*/ 2067261 h 2993922"/>
              <a:gd name="connsiteX1642" fmla="*/ 7418582 w 8938307"/>
              <a:gd name="connsiteY1642" fmla="*/ 2072557 h 2993922"/>
              <a:gd name="connsiteX1643" fmla="*/ 7413288 w 8938307"/>
              <a:gd name="connsiteY1643" fmla="*/ 2083146 h 2993922"/>
              <a:gd name="connsiteX1644" fmla="*/ 7407992 w 8938307"/>
              <a:gd name="connsiteY1644" fmla="*/ 2072557 h 2993922"/>
              <a:gd name="connsiteX1645" fmla="*/ 7413288 w 8938307"/>
              <a:gd name="connsiteY1645" fmla="*/ 2067261 h 2993922"/>
              <a:gd name="connsiteX1646" fmla="*/ 7593326 w 8938307"/>
              <a:gd name="connsiteY1646" fmla="*/ 2061967 h 2993922"/>
              <a:gd name="connsiteX1647" fmla="*/ 7603915 w 8938307"/>
              <a:gd name="connsiteY1647" fmla="*/ 2061967 h 2993922"/>
              <a:gd name="connsiteX1648" fmla="*/ 7593326 w 8938307"/>
              <a:gd name="connsiteY1648" fmla="*/ 2072557 h 2993922"/>
              <a:gd name="connsiteX1649" fmla="*/ 7593326 w 8938307"/>
              <a:gd name="connsiteY1649" fmla="*/ 2061967 h 2993922"/>
              <a:gd name="connsiteX1650" fmla="*/ 7487420 w 8938307"/>
              <a:gd name="connsiteY1650" fmla="*/ 2061967 h 2993922"/>
              <a:gd name="connsiteX1651" fmla="*/ 7487420 w 8938307"/>
              <a:gd name="connsiteY1651" fmla="*/ 2072557 h 2993922"/>
              <a:gd name="connsiteX1652" fmla="*/ 7476830 w 8938307"/>
              <a:gd name="connsiteY1652" fmla="*/ 2072557 h 2993922"/>
              <a:gd name="connsiteX1653" fmla="*/ 6153028 w 8938307"/>
              <a:gd name="connsiteY1653" fmla="*/ 2061967 h 2993922"/>
              <a:gd name="connsiteX1654" fmla="*/ 6131847 w 8938307"/>
              <a:gd name="connsiteY1654" fmla="*/ 2072557 h 2993922"/>
              <a:gd name="connsiteX1655" fmla="*/ 6147734 w 8938307"/>
              <a:gd name="connsiteY1655" fmla="*/ 2072557 h 2993922"/>
              <a:gd name="connsiteX1656" fmla="*/ 6153028 w 8938307"/>
              <a:gd name="connsiteY1656" fmla="*/ 2072557 h 2993922"/>
              <a:gd name="connsiteX1657" fmla="*/ 4977492 w 8938307"/>
              <a:gd name="connsiteY1657" fmla="*/ 2061967 h 2993922"/>
              <a:gd name="connsiteX1658" fmla="*/ 4988084 w 8938307"/>
              <a:gd name="connsiteY1658" fmla="*/ 2072557 h 2993922"/>
              <a:gd name="connsiteX1659" fmla="*/ 4998674 w 8938307"/>
              <a:gd name="connsiteY1659" fmla="*/ 2072557 h 2993922"/>
              <a:gd name="connsiteX1660" fmla="*/ 4988084 w 8938307"/>
              <a:gd name="connsiteY1660" fmla="*/ 2061967 h 2993922"/>
              <a:gd name="connsiteX1661" fmla="*/ 4977492 w 8938307"/>
              <a:gd name="connsiteY1661" fmla="*/ 2061967 h 2993922"/>
              <a:gd name="connsiteX1662" fmla="*/ 7329889 w 8938307"/>
              <a:gd name="connsiteY1662" fmla="*/ 2056671 h 2993922"/>
              <a:gd name="connsiteX1663" fmla="*/ 7333860 w 8938307"/>
              <a:gd name="connsiteY1663" fmla="*/ 2061967 h 2993922"/>
              <a:gd name="connsiteX1664" fmla="*/ 7349745 w 8938307"/>
              <a:gd name="connsiteY1664" fmla="*/ 2067261 h 2993922"/>
              <a:gd name="connsiteX1665" fmla="*/ 7360336 w 8938307"/>
              <a:gd name="connsiteY1665" fmla="*/ 2072557 h 2993922"/>
              <a:gd name="connsiteX1666" fmla="*/ 7339155 w 8938307"/>
              <a:gd name="connsiteY1666" fmla="*/ 2072557 h 2993922"/>
              <a:gd name="connsiteX1667" fmla="*/ 7317974 w 8938307"/>
              <a:gd name="connsiteY1667" fmla="*/ 2072557 h 2993922"/>
              <a:gd name="connsiteX1668" fmla="*/ 7328564 w 8938307"/>
              <a:gd name="connsiteY1668" fmla="*/ 2061967 h 2993922"/>
              <a:gd name="connsiteX1669" fmla="*/ 7329889 w 8938307"/>
              <a:gd name="connsiteY1669" fmla="*/ 2056671 h 2993922"/>
              <a:gd name="connsiteX1670" fmla="*/ 6674607 w 8938307"/>
              <a:gd name="connsiteY1670" fmla="*/ 2055348 h 2993922"/>
              <a:gd name="connsiteX1671" fmla="*/ 6682550 w 8938307"/>
              <a:gd name="connsiteY1671" fmla="*/ 2061967 h 2993922"/>
              <a:gd name="connsiteX1672" fmla="*/ 6682550 w 8938307"/>
              <a:gd name="connsiteY1672" fmla="*/ 2072557 h 2993922"/>
              <a:gd name="connsiteX1673" fmla="*/ 6682550 w 8938307"/>
              <a:gd name="connsiteY1673" fmla="*/ 2083146 h 2993922"/>
              <a:gd name="connsiteX1674" fmla="*/ 6682550 w 8938307"/>
              <a:gd name="connsiteY1674" fmla="*/ 2093738 h 2993922"/>
              <a:gd name="connsiteX1675" fmla="*/ 6650778 w 8938307"/>
              <a:gd name="connsiteY1675" fmla="*/ 2093738 h 2993922"/>
              <a:gd name="connsiteX1676" fmla="*/ 6650778 w 8938307"/>
              <a:gd name="connsiteY1676" fmla="*/ 2083146 h 2993922"/>
              <a:gd name="connsiteX1677" fmla="*/ 6666664 w 8938307"/>
              <a:gd name="connsiteY1677" fmla="*/ 2083146 h 2993922"/>
              <a:gd name="connsiteX1678" fmla="*/ 6671958 w 8938307"/>
              <a:gd name="connsiteY1678" fmla="*/ 2083146 h 2993922"/>
              <a:gd name="connsiteX1679" fmla="*/ 6671958 w 8938307"/>
              <a:gd name="connsiteY1679" fmla="*/ 2072557 h 2993922"/>
              <a:gd name="connsiteX1680" fmla="*/ 6671958 w 8938307"/>
              <a:gd name="connsiteY1680" fmla="*/ 2061967 h 2993922"/>
              <a:gd name="connsiteX1681" fmla="*/ 6671958 w 8938307"/>
              <a:gd name="connsiteY1681" fmla="*/ 2056671 h 2993922"/>
              <a:gd name="connsiteX1682" fmla="*/ 6674607 w 8938307"/>
              <a:gd name="connsiteY1682" fmla="*/ 2055348 h 2993922"/>
              <a:gd name="connsiteX1683" fmla="*/ 5559966 w 8938307"/>
              <a:gd name="connsiteY1683" fmla="*/ 2051376 h 2993922"/>
              <a:gd name="connsiteX1684" fmla="*/ 5570556 w 8938307"/>
              <a:gd name="connsiteY1684" fmla="*/ 2061967 h 2993922"/>
              <a:gd name="connsiteX1685" fmla="*/ 5570556 w 8938307"/>
              <a:gd name="connsiteY1685" fmla="*/ 2051376 h 2993922"/>
              <a:gd name="connsiteX1686" fmla="*/ 5559966 w 8938307"/>
              <a:gd name="connsiteY1686" fmla="*/ 2051376 h 2993922"/>
              <a:gd name="connsiteX1687" fmla="*/ 4045537 w 8938307"/>
              <a:gd name="connsiteY1687" fmla="*/ 2051376 h 2993922"/>
              <a:gd name="connsiteX1688" fmla="*/ 4087898 w 8938307"/>
              <a:gd name="connsiteY1688" fmla="*/ 2061967 h 2993922"/>
              <a:gd name="connsiteX1689" fmla="*/ 4077308 w 8938307"/>
              <a:gd name="connsiteY1689" fmla="*/ 2072557 h 2993922"/>
              <a:gd name="connsiteX1690" fmla="*/ 4045537 w 8938307"/>
              <a:gd name="connsiteY1690" fmla="*/ 2072557 h 2993922"/>
              <a:gd name="connsiteX1691" fmla="*/ 4045537 w 8938307"/>
              <a:gd name="connsiteY1691" fmla="*/ 2061967 h 2993922"/>
              <a:gd name="connsiteX1692" fmla="*/ 7768067 w 8938307"/>
              <a:gd name="connsiteY1692" fmla="*/ 2040786 h 2993922"/>
              <a:gd name="connsiteX1693" fmla="*/ 7773361 w 8938307"/>
              <a:gd name="connsiteY1693" fmla="*/ 2051376 h 2993922"/>
              <a:gd name="connsiteX1694" fmla="*/ 7762772 w 8938307"/>
              <a:gd name="connsiteY1694" fmla="*/ 2046080 h 2993922"/>
              <a:gd name="connsiteX1695" fmla="*/ 7768067 w 8938307"/>
              <a:gd name="connsiteY1695" fmla="*/ 2040786 h 2993922"/>
              <a:gd name="connsiteX1696" fmla="*/ 6142438 w 8938307"/>
              <a:gd name="connsiteY1696" fmla="*/ 2040786 h 2993922"/>
              <a:gd name="connsiteX1697" fmla="*/ 6142438 w 8938307"/>
              <a:gd name="connsiteY1697" fmla="*/ 2046080 h 2993922"/>
              <a:gd name="connsiteX1698" fmla="*/ 6153028 w 8938307"/>
              <a:gd name="connsiteY1698" fmla="*/ 2040786 h 2993922"/>
              <a:gd name="connsiteX1699" fmla="*/ 6153028 w 8938307"/>
              <a:gd name="connsiteY1699" fmla="*/ 2051376 h 2993922"/>
              <a:gd name="connsiteX1700" fmla="*/ 6174209 w 8938307"/>
              <a:gd name="connsiteY1700" fmla="*/ 2051376 h 2993922"/>
              <a:gd name="connsiteX1701" fmla="*/ 6195390 w 8938307"/>
              <a:gd name="connsiteY1701" fmla="*/ 2061967 h 2993922"/>
              <a:gd name="connsiteX1702" fmla="*/ 6216572 w 8938307"/>
              <a:gd name="connsiteY1702" fmla="*/ 2072557 h 2993922"/>
              <a:gd name="connsiteX1703" fmla="*/ 6216572 w 8938307"/>
              <a:gd name="connsiteY1703" fmla="*/ 2061967 h 2993922"/>
              <a:gd name="connsiteX1704" fmla="*/ 6195390 w 8938307"/>
              <a:gd name="connsiteY1704" fmla="*/ 2056671 h 2993922"/>
              <a:gd name="connsiteX1705" fmla="*/ 6174209 w 8938307"/>
              <a:gd name="connsiteY1705" fmla="*/ 2051376 h 2993922"/>
              <a:gd name="connsiteX1706" fmla="*/ 6163620 w 8938307"/>
              <a:gd name="connsiteY1706" fmla="*/ 2046080 h 2993922"/>
              <a:gd name="connsiteX1707" fmla="*/ 6163620 w 8938307"/>
              <a:gd name="connsiteY1707" fmla="*/ 2040786 h 2993922"/>
              <a:gd name="connsiteX1708" fmla="*/ 6153028 w 8938307"/>
              <a:gd name="connsiteY1708" fmla="*/ 2040786 h 2993922"/>
              <a:gd name="connsiteX1709" fmla="*/ 6142438 w 8938307"/>
              <a:gd name="connsiteY1709" fmla="*/ 2040786 h 2993922"/>
              <a:gd name="connsiteX1710" fmla="*/ 4691551 w 8938307"/>
              <a:gd name="connsiteY1710" fmla="*/ 2040786 h 2993922"/>
              <a:gd name="connsiteX1711" fmla="*/ 4691551 w 8938307"/>
              <a:gd name="connsiteY1711" fmla="*/ 2051376 h 2993922"/>
              <a:gd name="connsiteX1712" fmla="*/ 4702142 w 8938307"/>
              <a:gd name="connsiteY1712" fmla="*/ 2051376 h 2993922"/>
              <a:gd name="connsiteX1713" fmla="*/ 4702142 w 8938307"/>
              <a:gd name="connsiteY1713" fmla="*/ 2061967 h 2993922"/>
              <a:gd name="connsiteX1714" fmla="*/ 4670372 w 8938307"/>
              <a:gd name="connsiteY1714" fmla="*/ 2061967 h 2993922"/>
              <a:gd name="connsiteX1715" fmla="*/ 4691551 w 8938307"/>
              <a:gd name="connsiteY1715" fmla="*/ 2040786 h 2993922"/>
              <a:gd name="connsiteX1716" fmla="*/ 4649190 w 8938307"/>
              <a:gd name="connsiteY1716" fmla="*/ 2040786 h 2993922"/>
              <a:gd name="connsiteX1717" fmla="*/ 4659780 w 8938307"/>
              <a:gd name="connsiteY1717" fmla="*/ 2061967 h 2993922"/>
              <a:gd name="connsiteX1718" fmla="*/ 4638599 w 8938307"/>
              <a:gd name="connsiteY1718" fmla="*/ 2061967 h 2993922"/>
              <a:gd name="connsiteX1719" fmla="*/ 4649190 w 8938307"/>
              <a:gd name="connsiteY1719" fmla="*/ 2040786 h 2993922"/>
              <a:gd name="connsiteX1720" fmla="*/ 7171032 w 8938307"/>
              <a:gd name="connsiteY1720" fmla="*/ 2034167 h 2993922"/>
              <a:gd name="connsiteX1721" fmla="*/ 7169708 w 8938307"/>
              <a:gd name="connsiteY1721" fmla="*/ 2040786 h 2993922"/>
              <a:gd name="connsiteX1722" fmla="*/ 7180299 w 8938307"/>
              <a:gd name="connsiteY1722" fmla="*/ 2040786 h 2993922"/>
              <a:gd name="connsiteX1723" fmla="*/ 7180299 w 8938307"/>
              <a:gd name="connsiteY1723" fmla="*/ 2051376 h 2993922"/>
              <a:gd name="connsiteX1724" fmla="*/ 7212070 w 8938307"/>
              <a:gd name="connsiteY1724" fmla="*/ 2051376 h 2993922"/>
              <a:gd name="connsiteX1725" fmla="*/ 7212070 w 8938307"/>
              <a:gd name="connsiteY1725" fmla="*/ 2040786 h 2993922"/>
              <a:gd name="connsiteX1726" fmla="*/ 7201480 w 8938307"/>
              <a:gd name="connsiteY1726" fmla="*/ 2040786 h 2993922"/>
              <a:gd name="connsiteX1727" fmla="*/ 7190889 w 8938307"/>
              <a:gd name="connsiteY1727" fmla="*/ 2040786 h 2993922"/>
              <a:gd name="connsiteX1728" fmla="*/ 7175004 w 8938307"/>
              <a:gd name="connsiteY1728" fmla="*/ 2035490 h 2993922"/>
              <a:gd name="connsiteX1729" fmla="*/ 7171032 w 8938307"/>
              <a:gd name="connsiteY1729" fmla="*/ 2034167 h 2993922"/>
              <a:gd name="connsiteX1730" fmla="*/ 7783952 w 8938307"/>
              <a:gd name="connsiteY1730" fmla="*/ 2030194 h 2993922"/>
              <a:gd name="connsiteX1731" fmla="*/ 7789248 w 8938307"/>
              <a:gd name="connsiteY1731" fmla="*/ 2030194 h 2993922"/>
              <a:gd name="connsiteX1732" fmla="*/ 7794542 w 8938307"/>
              <a:gd name="connsiteY1732" fmla="*/ 2040786 h 2993922"/>
              <a:gd name="connsiteX1733" fmla="*/ 7783952 w 8938307"/>
              <a:gd name="connsiteY1733" fmla="*/ 2040786 h 2993922"/>
              <a:gd name="connsiteX1734" fmla="*/ 7413288 w 8938307"/>
              <a:gd name="connsiteY1734" fmla="*/ 2030194 h 2993922"/>
              <a:gd name="connsiteX1735" fmla="*/ 7423878 w 8938307"/>
              <a:gd name="connsiteY1735" fmla="*/ 2030194 h 2993922"/>
              <a:gd name="connsiteX1736" fmla="*/ 7429174 w 8938307"/>
              <a:gd name="connsiteY1736" fmla="*/ 2035490 h 2993922"/>
              <a:gd name="connsiteX1737" fmla="*/ 7434468 w 8938307"/>
              <a:gd name="connsiteY1737" fmla="*/ 2040786 h 2993922"/>
              <a:gd name="connsiteX1738" fmla="*/ 7423878 w 8938307"/>
              <a:gd name="connsiteY1738" fmla="*/ 2051376 h 2993922"/>
              <a:gd name="connsiteX1739" fmla="*/ 7423878 w 8938307"/>
              <a:gd name="connsiteY1739" fmla="*/ 2061967 h 2993922"/>
              <a:gd name="connsiteX1740" fmla="*/ 7413288 w 8938307"/>
              <a:gd name="connsiteY1740" fmla="*/ 2061967 h 2993922"/>
              <a:gd name="connsiteX1741" fmla="*/ 7402697 w 8938307"/>
              <a:gd name="connsiteY1741" fmla="*/ 2061967 h 2993922"/>
              <a:gd name="connsiteX1742" fmla="*/ 7407992 w 8938307"/>
              <a:gd name="connsiteY1742" fmla="*/ 2056671 h 2993922"/>
              <a:gd name="connsiteX1743" fmla="*/ 7407992 w 8938307"/>
              <a:gd name="connsiteY1743" fmla="*/ 2046080 h 2993922"/>
              <a:gd name="connsiteX1744" fmla="*/ 7413288 w 8938307"/>
              <a:gd name="connsiteY1744" fmla="*/ 2030194 h 2993922"/>
              <a:gd name="connsiteX1745" fmla="*/ 6587236 w 8938307"/>
              <a:gd name="connsiteY1745" fmla="*/ 2030194 h 2993922"/>
              <a:gd name="connsiteX1746" fmla="*/ 6597826 w 8938307"/>
              <a:gd name="connsiteY1746" fmla="*/ 2030194 h 2993922"/>
              <a:gd name="connsiteX1747" fmla="*/ 6597826 w 8938307"/>
              <a:gd name="connsiteY1747" fmla="*/ 2040786 h 2993922"/>
              <a:gd name="connsiteX1748" fmla="*/ 5507014 w 8938307"/>
              <a:gd name="connsiteY1748" fmla="*/ 2030194 h 2993922"/>
              <a:gd name="connsiteX1749" fmla="*/ 5517604 w 8938307"/>
              <a:gd name="connsiteY1749" fmla="*/ 2051376 h 2993922"/>
              <a:gd name="connsiteX1750" fmla="*/ 5528195 w 8938307"/>
              <a:gd name="connsiteY1750" fmla="*/ 2040786 h 2993922"/>
              <a:gd name="connsiteX1751" fmla="*/ 5522900 w 8938307"/>
              <a:gd name="connsiteY1751" fmla="*/ 2035490 h 2993922"/>
              <a:gd name="connsiteX1752" fmla="*/ 5507014 w 8938307"/>
              <a:gd name="connsiteY1752" fmla="*/ 2030194 h 2993922"/>
              <a:gd name="connsiteX1753" fmla="*/ 4034946 w 8938307"/>
              <a:gd name="connsiteY1753" fmla="*/ 2030194 h 2993922"/>
              <a:gd name="connsiteX1754" fmla="*/ 4045537 w 8938307"/>
              <a:gd name="connsiteY1754" fmla="*/ 2030194 h 2993922"/>
              <a:gd name="connsiteX1755" fmla="*/ 4045537 w 8938307"/>
              <a:gd name="connsiteY1755" fmla="*/ 2040786 h 2993922"/>
              <a:gd name="connsiteX1756" fmla="*/ 3918452 w 8938307"/>
              <a:gd name="connsiteY1756" fmla="*/ 2030194 h 2993922"/>
              <a:gd name="connsiteX1757" fmla="*/ 3929042 w 8938307"/>
              <a:gd name="connsiteY1757" fmla="*/ 2030194 h 2993922"/>
              <a:gd name="connsiteX1758" fmla="*/ 3939633 w 8938307"/>
              <a:gd name="connsiteY1758" fmla="*/ 2040786 h 2993922"/>
              <a:gd name="connsiteX1759" fmla="*/ 3929042 w 8938307"/>
              <a:gd name="connsiteY1759" fmla="*/ 2040786 h 2993922"/>
              <a:gd name="connsiteX1760" fmla="*/ 3918452 w 8938307"/>
              <a:gd name="connsiteY1760" fmla="*/ 2030194 h 2993922"/>
              <a:gd name="connsiteX1761" fmla="*/ 5403757 w 8938307"/>
              <a:gd name="connsiteY1761" fmla="*/ 2024900 h 2993922"/>
              <a:gd name="connsiteX1762" fmla="*/ 5401110 w 8938307"/>
              <a:gd name="connsiteY1762" fmla="*/ 2030194 h 2993922"/>
              <a:gd name="connsiteX1763" fmla="*/ 5411700 w 8938307"/>
              <a:gd name="connsiteY1763" fmla="*/ 2030194 h 2993922"/>
              <a:gd name="connsiteX1764" fmla="*/ 5403757 w 8938307"/>
              <a:gd name="connsiteY1764" fmla="*/ 2024900 h 2993922"/>
              <a:gd name="connsiteX1765" fmla="*/ 7741590 w 8938307"/>
              <a:gd name="connsiteY1765" fmla="*/ 2019605 h 2993922"/>
              <a:gd name="connsiteX1766" fmla="*/ 7762772 w 8938307"/>
              <a:gd name="connsiteY1766" fmla="*/ 2040786 h 2993922"/>
              <a:gd name="connsiteX1767" fmla="*/ 7752182 w 8938307"/>
              <a:gd name="connsiteY1767" fmla="*/ 2040786 h 2993922"/>
              <a:gd name="connsiteX1768" fmla="*/ 7736296 w 8938307"/>
              <a:gd name="connsiteY1768" fmla="*/ 2035490 h 2993922"/>
              <a:gd name="connsiteX1769" fmla="*/ 7720409 w 8938307"/>
              <a:gd name="connsiteY1769" fmla="*/ 2024900 h 2993922"/>
              <a:gd name="connsiteX1770" fmla="*/ 7741590 w 8938307"/>
              <a:gd name="connsiteY1770" fmla="*/ 2019605 h 2993922"/>
              <a:gd name="connsiteX1771" fmla="*/ 7243841 w 8938307"/>
              <a:gd name="connsiteY1771" fmla="*/ 2019605 h 2993922"/>
              <a:gd name="connsiteX1772" fmla="*/ 7254432 w 8938307"/>
              <a:gd name="connsiteY1772" fmla="*/ 2024900 h 2993922"/>
              <a:gd name="connsiteX1773" fmla="*/ 7249136 w 8938307"/>
              <a:gd name="connsiteY1773" fmla="*/ 2030194 h 2993922"/>
              <a:gd name="connsiteX1774" fmla="*/ 7243841 w 8938307"/>
              <a:gd name="connsiteY1774" fmla="*/ 2019605 h 2993922"/>
              <a:gd name="connsiteX1775" fmla="*/ 5734708 w 8938307"/>
              <a:gd name="connsiteY1775" fmla="*/ 2019605 h 2993922"/>
              <a:gd name="connsiteX1776" fmla="*/ 5740002 w 8938307"/>
              <a:gd name="connsiteY1776" fmla="*/ 2030194 h 2993922"/>
              <a:gd name="connsiteX1777" fmla="*/ 5729412 w 8938307"/>
              <a:gd name="connsiteY1777" fmla="*/ 2030194 h 2993922"/>
              <a:gd name="connsiteX1778" fmla="*/ 5734708 w 8938307"/>
              <a:gd name="connsiteY1778" fmla="*/ 2019605 h 2993922"/>
              <a:gd name="connsiteX1779" fmla="*/ 3950223 w 8938307"/>
              <a:gd name="connsiteY1779" fmla="*/ 2019605 h 2993922"/>
              <a:gd name="connsiteX1780" fmla="*/ 4003175 w 8938307"/>
              <a:gd name="connsiteY1780" fmla="*/ 2030194 h 2993922"/>
              <a:gd name="connsiteX1781" fmla="*/ 4013765 w 8938307"/>
              <a:gd name="connsiteY1781" fmla="*/ 2051376 h 2993922"/>
              <a:gd name="connsiteX1782" fmla="*/ 3971404 w 8938307"/>
              <a:gd name="connsiteY1782" fmla="*/ 2030194 h 2993922"/>
              <a:gd name="connsiteX1783" fmla="*/ 7341802 w 8938307"/>
              <a:gd name="connsiteY1783" fmla="*/ 2012985 h 2993922"/>
              <a:gd name="connsiteX1784" fmla="*/ 7349745 w 8938307"/>
              <a:gd name="connsiteY1784" fmla="*/ 2014309 h 2993922"/>
              <a:gd name="connsiteX1785" fmla="*/ 7360336 w 8938307"/>
              <a:gd name="connsiteY1785" fmla="*/ 2019605 h 2993922"/>
              <a:gd name="connsiteX1786" fmla="*/ 7370926 w 8938307"/>
              <a:gd name="connsiteY1786" fmla="*/ 2040786 h 2993922"/>
              <a:gd name="connsiteX1787" fmla="*/ 7355040 w 8938307"/>
              <a:gd name="connsiteY1787" fmla="*/ 2040786 h 2993922"/>
              <a:gd name="connsiteX1788" fmla="*/ 7349745 w 8938307"/>
              <a:gd name="connsiteY1788" fmla="*/ 2030194 h 2993922"/>
              <a:gd name="connsiteX1789" fmla="*/ 7339155 w 8938307"/>
              <a:gd name="connsiteY1789" fmla="*/ 2019605 h 2993922"/>
              <a:gd name="connsiteX1790" fmla="*/ 7341802 w 8938307"/>
              <a:gd name="connsiteY1790" fmla="*/ 2012985 h 2993922"/>
              <a:gd name="connsiteX1791" fmla="*/ 7762772 w 8938307"/>
              <a:gd name="connsiteY1791" fmla="*/ 2009015 h 2993922"/>
              <a:gd name="connsiteX1792" fmla="*/ 7773361 w 8938307"/>
              <a:gd name="connsiteY1792" fmla="*/ 2009015 h 2993922"/>
              <a:gd name="connsiteX1793" fmla="*/ 7762772 w 8938307"/>
              <a:gd name="connsiteY1793" fmla="*/ 2019605 h 2993922"/>
              <a:gd name="connsiteX1794" fmla="*/ 7317974 w 8938307"/>
              <a:gd name="connsiteY1794" fmla="*/ 2009015 h 2993922"/>
              <a:gd name="connsiteX1795" fmla="*/ 7328564 w 8938307"/>
              <a:gd name="connsiteY1795" fmla="*/ 2019605 h 2993922"/>
              <a:gd name="connsiteX1796" fmla="*/ 7328564 w 8938307"/>
              <a:gd name="connsiteY1796" fmla="*/ 2030194 h 2993922"/>
              <a:gd name="connsiteX1797" fmla="*/ 7317974 w 8938307"/>
              <a:gd name="connsiteY1797" fmla="*/ 2030194 h 2993922"/>
              <a:gd name="connsiteX1798" fmla="*/ 7317974 w 8938307"/>
              <a:gd name="connsiteY1798" fmla="*/ 2019605 h 2993922"/>
              <a:gd name="connsiteX1799" fmla="*/ 6650778 w 8938307"/>
              <a:gd name="connsiteY1799" fmla="*/ 2009015 h 2993922"/>
              <a:gd name="connsiteX1800" fmla="*/ 6650778 w 8938307"/>
              <a:gd name="connsiteY1800" fmla="*/ 2019605 h 2993922"/>
              <a:gd name="connsiteX1801" fmla="*/ 6671958 w 8938307"/>
              <a:gd name="connsiteY1801" fmla="*/ 2009015 h 2993922"/>
              <a:gd name="connsiteX1802" fmla="*/ 6333066 w 8938307"/>
              <a:gd name="connsiteY1802" fmla="*/ 2009015 h 2993922"/>
              <a:gd name="connsiteX1803" fmla="*/ 6311884 w 8938307"/>
              <a:gd name="connsiteY1803" fmla="*/ 2019605 h 2993922"/>
              <a:gd name="connsiteX1804" fmla="*/ 6311884 w 8938307"/>
              <a:gd name="connsiteY1804" fmla="*/ 2030194 h 2993922"/>
              <a:gd name="connsiteX1805" fmla="*/ 6343656 w 8938307"/>
              <a:gd name="connsiteY1805" fmla="*/ 2035490 h 2993922"/>
              <a:gd name="connsiteX1806" fmla="*/ 6364836 w 8938307"/>
              <a:gd name="connsiteY1806" fmla="*/ 2040786 h 2993922"/>
              <a:gd name="connsiteX1807" fmla="*/ 6386018 w 8938307"/>
              <a:gd name="connsiteY1807" fmla="*/ 2040786 h 2993922"/>
              <a:gd name="connsiteX1808" fmla="*/ 6386018 w 8938307"/>
              <a:gd name="connsiteY1808" fmla="*/ 2030194 h 2993922"/>
              <a:gd name="connsiteX1809" fmla="*/ 6386018 w 8938307"/>
              <a:gd name="connsiteY1809" fmla="*/ 2019605 h 2993922"/>
              <a:gd name="connsiteX1810" fmla="*/ 6370132 w 8938307"/>
              <a:gd name="connsiteY1810" fmla="*/ 2014309 h 2993922"/>
              <a:gd name="connsiteX1811" fmla="*/ 6354246 w 8938307"/>
              <a:gd name="connsiteY1811" fmla="*/ 2019605 h 2993922"/>
              <a:gd name="connsiteX1812" fmla="*/ 6333066 w 8938307"/>
              <a:gd name="connsiteY1812" fmla="*/ 2009015 h 2993922"/>
              <a:gd name="connsiteX1813" fmla="*/ 5263434 w 8938307"/>
              <a:gd name="connsiteY1813" fmla="*/ 2009015 h 2993922"/>
              <a:gd name="connsiteX1814" fmla="*/ 5274025 w 8938307"/>
              <a:gd name="connsiteY1814" fmla="*/ 2009015 h 2993922"/>
              <a:gd name="connsiteX1815" fmla="*/ 5263434 w 8938307"/>
              <a:gd name="connsiteY1815" fmla="*/ 2019605 h 2993922"/>
              <a:gd name="connsiteX1816" fmla="*/ 3783424 w 8938307"/>
              <a:gd name="connsiteY1816" fmla="*/ 2001072 h 2993922"/>
              <a:gd name="connsiteX1817" fmla="*/ 3791367 w 8938307"/>
              <a:gd name="connsiteY1817" fmla="*/ 2003719 h 2993922"/>
              <a:gd name="connsiteX1818" fmla="*/ 3801956 w 8938307"/>
              <a:gd name="connsiteY1818" fmla="*/ 2009015 h 2993922"/>
              <a:gd name="connsiteX1819" fmla="*/ 3780776 w 8938307"/>
              <a:gd name="connsiteY1819" fmla="*/ 2009015 h 2993922"/>
              <a:gd name="connsiteX1820" fmla="*/ 3780776 w 8938307"/>
              <a:gd name="connsiteY1820" fmla="*/ 2003719 h 2993922"/>
              <a:gd name="connsiteX1821" fmla="*/ 3783424 w 8938307"/>
              <a:gd name="connsiteY1821" fmla="*/ 2001072 h 2993922"/>
              <a:gd name="connsiteX1822" fmla="*/ 7540374 w 8938307"/>
              <a:gd name="connsiteY1822" fmla="*/ 1998424 h 2993922"/>
              <a:gd name="connsiteX1823" fmla="*/ 7550963 w 8938307"/>
              <a:gd name="connsiteY1823" fmla="*/ 1998424 h 2993922"/>
              <a:gd name="connsiteX1824" fmla="*/ 7540374 w 8938307"/>
              <a:gd name="connsiteY1824" fmla="*/ 2009015 h 2993922"/>
              <a:gd name="connsiteX1825" fmla="*/ 7540374 w 8938307"/>
              <a:gd name="connsiteY1825" fmla="*/ 1998424 h 2993922"/>
              <a:gd name="connsiteX1826" fmla="*/ 7339155 w 8938307"/>
              <a:gd name="connsiteY1826" fmla="*/ 1998424 h 2993922"/>
              <a:gd name="connsiteX1827" fmla="*/ 7349745 w 8938307"/>
              <a:gd name="connsiteY1827" fmla="*/ 1998424 h 2993922"/>
              <a:gd name="connsiteX1828" fmla="*/ 7339155 w 8938307"/>
              <a:gd name="connsiteY1828" fmla="*/ 2009015 h 2993922"/>
              <a:gd name="connsiteX1829" fmla="*/ 7047918 w 8938307"/>
              <a:gd name="connsiteY1829" fmla="*/ 1998424 h 2993922"/>
              <a:gd name="connsiteX1830" fmla="*/ 7047918 w 8938307"/>
              <a:gd name="connsiteY1830" fmla="*/ 2003719 h 2993922"/>
              <a:gd name="connsiteX1831" fmla="*/ 7074395 w 8938307"/>
              <a:gd name="connsiteY1831" fmla="*/ 2014309 h 2993922"/>
              <a:gd name="connsiteX1832" fmla="*/ 7100870 w 8938307"/>
              <a:gd name="connsiteY1832" fmla="*/ 2019605 h 2993922"/>
              <a:gd name="connsiteX1833" fmla="*/ 7116756 w 8938307"/>
              <a:gd name="connsiteY1833" fmla="*/ 2019605 h 2993922"/>
              <a:gd name="connsiteX1834" fmla="*/ 7127347 w 8938307"/>
              <a:gd name="connsiteY1834" fmla="*/ 2019605 h 2993922"/>
              <a:gd name="connsiteX1835" fmla="*/ 7127347 w 8938307"/>
              <a:gd name="connsiteY1835" fmla="*/ 2009015 h 2993922"/>
              <a:gd name="connsiteX1836" fmla="*/ 7137937 w 8938307"/>
              <a:gd name="connsiteY1836" fmla="*/ 2009015 h 2993922"/>
              <a:gd name="connsiteX1837" fmla="*/ 7095574 w 8938307"/>
              <a:gd name="connsiteY1837" fmla="*/ 1998424 h 2993922"/>
              <a:gd name="connsiteX1838" fmla="*/ 7074395 w 8938307"/>
              <a:gd name="connsiteY1838" fmla="*/ 1998424 h 2993922"/>
              <a:gd name="connsiteX1839" fmla="*/ 7053214 w 8938307"/>
              <a:gd name="connsiteY1839" fmla="*/ 1998424 h 2993922"/>
              <a:gd name="connsiteX1840" fmla="*/ 7047918 w 8938307"/>
              <a:gd name="connsiteY1840" fmla="*/ 1998424 h 2993922"/>
              <a:gd name="connsiteX1841" fmla="*/ 8493510 w 8938307"/>
              <a:gd name="connsiteY1841" fmla="*/ 1987834 h 2993922"/>
              <a:gd name="connsiteX1842" fmla="*/ 8504100 w 8938307"/>
              <a:gd name="connsiteY1842" fmla="*/ 1987834 h 2993922"/>
              <a:gd name="connsiteX1843" fmla="*/ 8514691 w 8938307"/>
              <a:gd name="connsiteY1843" fmla="*/ 1987834 h 2993922"/>
              <a:gd name="connsiteX1844" fmla="*/ 8525281 w 8938307"/>
              <a:gd name="connsiteY1844" fmla="*/ 1987834 h 2993922"/>
              <a:gd name="connsiteX1845" fmla="*/ 8541166 w 8938307"/>
              <a:gd name="connsiteY1845" fmla="*/ 1998424 h 2993922"/>
              <a:gd name="connsiteX1846" fmla="*/ 8546462 w 8938307"/>
              <a:gd name="connsiteY1846" fmla="*/ 1998424 h 2993922"/>
              <a:gd name="connsiteX1847" fmla="*/ 8631185 w 8938307"/>
              <a:gd name="connsiteY1847" fmla="*/ 2030194 h 2993922"/>
              <a:gd name="connsiteX1848" fmla="*/ 8647070 w 8938307"/>
              <a:gd name="connsiteY1848" fmla="*/ 2035490 h 2993922"/>
              <a:gd name="connsiteX1849" fmla="*/ 8662957 w 8938307"/>
              <a:gd name="connsiteY1849" fmla="*/ 2040786 h 2993922"/>
              <a:gd name="connsiteX1850" fmla="*/ 8673545 w 8938307"/>
              <a:gd name="connsiteY1850" fmla="*/ 2040786 h 2993922"/>
              <a:gd name="connsiteX1851" fmla="*/ 8694728 w 8938307"/>
              <a:gd name="connsiteY1851" fmla="*/ 2061967 h 2993922"/>
              <a:gd name="connsiteX1852" fmla="*/ 8715908 w 8938307"/>
              <a:gd name="connsiteY1852" fmla="*/ 2072557 h 2993922"/>
              <a:gd name="connsiteX1853" fmla="*/ 8684137 w 8938307"/>
              <a:gd name="connsiteY1853" fmla="*/ 2072557 h 2993922"/>
              <a:gd name="connsiteX1854" fmla="*/ 8641775 w 8938307"/>
              <a:gd name="connsiteY1854" fmla="*/ 2051376 h 2993922"/>
              <a:gd name="connsiteX1855" fmla="*/ 8610004 w 8938307"/>
              <a:gd name="connsiteY1855" fmla="*/ 2040786 h 2993922"/>
              <a:gd name="connsiteX1856" fmla="*/ 8578233 w 8938307"/>
              <a:gd name="connsiteY1856" fmla="*/ 2030194 h 2993922"/>
              <a:gd name="connsiteX1857" fmla="*/ 8567641 w 8938307"/>
              <a:gd name="connsiteY1857" fmla="*/ 2024900 h 2993922"/>
              <a:gd name="connsiteX1858" fmla="*/ 8514691 w 8938307"/>
              <a:gd name="connsiteY1858" fmla="*/ 2009015 h 2993922"/>
              <a:gd name="connsiteX1859" fmla="*/ 7423878 w 8938307"/>
              <a:gd name="connsiteY1859" fmla="*/ 1987834 h 2993922"/>
              <a:gd name="connsiteX1860" fmla="*/ 7434468 w 8938307"/>
              <a:gd name="connsiteY1860" fmla="*/ 1993128 h 2993922"/>
              <a:gd name="connsiteX1861" fmla="*/ 7423878 w 8938307"/>
              <a:gd name="connsiteY1861" fmla="*/ 1998424 h 2993922"/>
              <a:gd name="connsiteX1862" fmla="*/ 7413288 w 8938307"/>
              <a:gd name="connsiteY1862" fmla="*/ 1998424 h 2993922"/>
              <a:gd name="connsiteX1863" fmla="*/ 7423878 w 8938307"/>
              <a:gd name="connsiteY1863" fmla="*/ 1987834 h 2993922"/>
              <a:gd name="connsiteX1864" fmla="*/ 5972991 w 8938307"/>
              <a:gd name="connsiteY1864" fmla="*/ 1987834 h 2993922"/>
              <a:gd name="connsiteX1865" fmla="*/ 5972991 w 8938307"/>
              <a:gd name="connsiteY1865" fmla="*/ 2009015 h 2993922"/>
              <a:gd name="connsiteX1866" fmla="*/ 6036534 w 8938307"/>
              <a:gd name="connsiteY1866" fmla="*/ 2030194 h 2993922"/>
              <a:gd name="connsiteX1867" fmla="*/ 6057716 w 8938307"/>
              <a:gd name="connsiteY1867" fmla="*/ 2019605 h 2993922"/>
              <a:gd name="connsiteX1868" fmla="*/ 6068305 w 8938307"/>
              <a:gd name="connsiteY1868" fmla="*/ 2030194 h 2993922"/>
              <a:gd name="connsiteX1869" fmla="*/ 6089486 w 8938307"/>
              <a:gd name="connsiteY1869" fmla="*/ 2030194 h 2993922"/>
              <a:gd name="connsiteX1870" fmla="*/ 6036534 w 8938307"/>
              <a:gd name="connsiteY1870" fmla="*/ 2009015 h 2993922"/>
              <a:gd name="connsiteX1871" fmla="*/ 6025943 w 8938307"/>
              <a:gd name="connsiteY1871" fmla="*/ 2009015 h 2993922"/>
              <a:gd name="connsiteX1872" fmla="*/ 6015353 w 8938307"/>
              <a:gd name="connsiteY1872" fmla="*/ 2003719 h 2993922"/>
              <a:gd name="connsiteX1873" fmla="*/ 6025943 w 8938307"/>
              <a:gd name="connsiteY1873" fmla="*/ 1998424 h 2993922"/>
              <a:gd name="connsiteX1874" fmla="*/ 5994172 w 8938307"/>
              <a:gd name="connsiteY1874" fmla="*/ 1987834 h 2993922"/>
              <a:gd name="connsiteX1875" fmla="*/ 5379929 w 8938307"/>
              <a:gd name="connsiteY1875" fmla="*/ 1987834 h 2993922"/>
              <a:gd name="connsiteX1876" fmla="*/ 5369339 w 8938307"/>
              <a:gd name="connsiteY1876" fmla="*/ 1993128 h 2993922"/>
              <a:gd name="connsiteX1877" fmla="*/ 5379929 w 8938307"/>
              <a:gd name="connsiteY1877" fmla="*/ 1998424 h 2993922"/>
              <a:gd name="connsiteX1878" fmla="*/ 5401110 w 8938307"/>
              <a:gd name="connsiteY1878" fmla="*/ 2009015 h 2993922"/>
              <a:gd name="connsiteX1879" fmla="*/ 5411700 w 8938307"/>
              <a:gd name="connsiteY1879" fmla="*/ 2014309 h 2993922"/>
              <a:gd name="connsiteX1880" fmla="*/ 5432881 w 8938307"/>
              <a:gd name="connsiteY1880" fmla="*/ 2019605 h 2993922"/>
              <a:gd name="connsiteX1881" fmla="*/ 5454062 w 8938307"/>
              <a:gd name="connsiteY1881" fmla="*/ 2019605 h 2993922"/>
              <a:gd name="connsiteX1882" fmla="*/ 5443471 w 8938307"/>
              <a:gd name="connsiteY1882" fmla="*/ 2014309 h 2993922"/>
              <a:gd name="connsiteX1883" fmla="*/ 5422291 w 8938307"/>
              <a:gd name="connsiteY1883" fmla="*/ 2009015 h 2993922"/>
              <a:gd name="connsiteX1884" fmla="*/ 5395814 w 8938307"/>
              <a:gd name="connsiteY1884" fmla="*/ 1993128 h 2993922"/>
              <a:gd name="connsiteX1885" fmla="*/ 5379929 w 8938307"/>
              <a:gd name="connsiteY1885" fmla="*/ 1987834 h 2993922"/>
              <a:gd name="connsiteX1886" fmla="*/ 4490334 w 8938307"/>
              <a:gd name="connsiteY1886" fmla="*/ 1987834 h 2993922"/>
              <a:gd name="connsiteX1887" fmla="*/ 4490334 w 8938307"/>
              <a:gd name="connsiteY1887" fmla="*/ 1998424 h 2993922"/>
              <a:gd name="connsiteX1888" fmla="*/ 4479743 w 8938307"/>
              <a:gd name="connsiteY1888" fmla="*/ 1998424 h 2993922"/>
              <a:gd name="connsiteX1889" fmla="*/ 4479743 w 8938307"/>
              <a:gd name="connsiteY1889" fmla="*/ 1993128 h 2993922"/>
              <a:gd name="connsiteX1890" fmla="*/ 4490334 w 8938307"/>
              <a:gd name="connsiteY1890" fmla="*/ 1987834 h 2993922"/>
              <a:gd name="connsiteX1891" fmla="*/ 4426791 w 8938307"/>
              <a:gd name="connsiteY1891" fmla="*/ 1987834 h 2993922"/>
              <a:gd name="connsiteX1892" fmla="*/ 4458562 w 8938307"/>
              <a:gd name="connsiteY1892" fmla="*/ 2009015 h 2993922"/>
              <a:gd name="connsiteX1893" fmla="*/ 4426791 w 8938307"/>
              <a:gd name="connsiteY1893" fmla="*/ 2009015 h 2993922"/>
              <a:gd name="connsiteX1894" fmla="*/ 7339155 w 8938307"/>
              <a:gd name="connsiteY1894" fmla="*/ 1977242 h 2993922"/>
              <a:gd name="connsiteX1895" fmla="*/ 7349745 w 8938307"/>
              <a:gd name="connsiteY1895" fmla="*/ 1977242 h 2993922"/>
              <a:gd name="connsiteX1896" fmla="*/ 7360336 w 8938307"/>
              <a:gd name="connsiteY1896" fmla="*/ 1977242 h 2993922"/>
              <a:gd name="connsiteX1897" fmla="*/ 7360336 w 8938307"/>
              <a:gd name="connsiteY1897" fmla="*/ 1982538 h 2993922"/>
              <a:gd name="connsiteX1898" fmla="*/ 7349745 w 8938307"/>
              <a:gd name="connsiteY1898" fmla="*/ 1987834 h 2993922"/>
              <a:gd name="connsiteX1899" fmla="*/ 7339155 w 8938307"/>
              <a:gd name="connsiteY1899" fmla="*/ 1977242 h 2993922"/>
              <a:gd name="connsiteX1900" fmla="*/ 6550169 w 8938307"/>
              <a:gd name="connsiteY1900" fmla="*/ 1977242 h 2993922"/>
              <a:gd name="connsiteX1901" fmla="*/ 6566054 w 8938307"/>
              <a:gd name="connsiteY1901" fmla="*/ 1977242 h 2993922"/>
              <a:gd name="connsiteX1902" fmla="*/ 6576646 w 8938307"/>
              <a:gd name="connsiteY1902" fmla="*/ 1977242 h 2993922"/>
              <a:gd name="connsiteX1903" fmla="*/ 6576646 w 8938307"/>
              <a:gd name="connsiteY1903" fmla="*/ 1987834 h 2993922"/>
              <a:gd name="connsiteX1904" fmla="*/ 6566054 w 8938307"/>
              <a:gd name="connsiteY1904" fmla="*/ 1987834 h 2993922"/>
              <a:gd name="connsiteX1905" fmla="*/ 6550169 w 8938307"/>
              <a:gd name="connsiteY1905" fmla="*/ 1977242 h 2993922"/>
              <a:gd name="connsiteX1906" fmla="*/ 6428380 w 8938307"/>
              <a:gd name="connsiteY1906" fmla="*/ 1977242 h 2993922"/>
              <a:gd name="connsiteX1907" fmla="*/ 6438970 w 8938307"/>
              <a:gd name="connsiteY1907" fmla="*/ 1977242 h 2993922"/>
              <a:gd name="connsiteX1908" fmla="*/ 6481332 w 8938307"/>
              <a:gd name="connsiteY1908" fmla="*/ 1977242 h 2993922"/>
              <a:gd name="connsiteX1909" fmla="*/ 6523694 w 8938307"/>
              <a:gd name="connsiteY1909" fmla="*/ 1977242 h 2993922"/>
              <a:gd name="connsiteX1910" fmla="*/ 6534284 w 8938307"/>
              <a:gd name="connsiteY1910" fmla="*/ 1977242 h 2993922"/>
              <a:gd name="connsiteX1911" fmla="*/ 6544874 w 8938307"/>
              <a:gd name="connsiteY1911" fmla="*/ 1977242 h 2993922"/>
              <a:gd name="connsiteX1912" fmla="*/ 6550169 w 8938307"/>
              <a:gd name="connsiteY1912" fmla="*/ 1977242 h 2993922"/>
              <a:gd name="connsiteX1913" fmla="*/ 6534284 w 8938307"/>
              <a:gd name="connsiteY1913" fmla="*/ 1982538 h 2993922"/>
              <a:gd name="connsiteX1914" fmla="*/ 6539579 w 8938307"/>
              <a:gd name="connsiteY1914" fmla="*/ 1987834 h 2993922"/>
              <a:gd name="connsiteX1915" fmla="*/ 6544874 w 8938307"/>
              <a:gd name="connsiteY1915" fmla="*/ 1998424 h 2993922"/>
              <a:gd name="connsiteX1916" fmla="*/ 6555464 w 8938307"/>
              <a:gd name="connsiteY1916" fmla="*/ 2009015 h 2993922"/>
              <a:gd name="connsiteX1917" fmla="*/ 6560759 w 8938307"/>
              <a:gd name="connsiteY1917" fmla="*/ 2014309 h 2993922"/>
              <a:gd name="connsiteX1918" fmla="*/ 6534284 w 8938307"/>
              <a:gd name="connsiteY1918" fmla="*/ 2009015 h 2993922"/>
              <a:gd name="connsiteX1919" fmla="*/ 6491922 w 8938307"/>
              <a:gd name="connsiteY1919" fmla="*/ 1998424 h 2993922"/>
              <a:gd name="connsiteX1920" fmla="*/ 6476036 w 8938307"/>
              <a:gd name="connsiteY1920" fmla="*/ 1993128 h 2993922"/>
              <a:gd name="connsiteX1921" fmla="*/ 6470740 w 8938307"/>
              <a:gd name="connsiteY1921" fmla="*/ 1987834 h 2993922"/>
              <a:gd name="connsiteX1922" fmla="*/ 6470740 w 8938307"/>
              <a:gd name="connsiteY1922" fmla="*/ 1998424 h 2993922"/>
              <a:gd name="connsiteX1923" fmla="*/ 6470740 w 8938307"/>
              <a:gd name="connsiteY1923" fmla="*/ 2009015 h 2993922"/>
              <a:gd name="connsiteX1924" fmla="*/ 6449560 w 8938307"/>
              <a:gd name="connsiteY1924" fmla="*/ 1993128 h 2993922"/>
              <a:gd name="connsiteX1925" fmla="*/ 6428380 w 8938307"/>
              <a:gd name="connsiteY1925" fmla="*/ 1977242 h 2993922"/>
              <a:gd name="connsiteX1926" fmla="*/ 5146940 w 8938307"/>
              <a:gd name="connsiteY1926" fmla="*/ 1977242 h 2993922"/>
              <a:gd name="connsiteX1927" fmla="*/ 5168121 w 8938307"/>
              <a:gd name="connsiteY1927" fmla="*/ 1987834 h 2993922"/>
              <a:gd name="connsiteX1928" fmla="*/ 5157530 w 8938307"/>
              <a:gd name="connsiteY1928" fmla="*/ 1987834 h 2993922"/>
              <a:gd name="connsiteX1929" fmla="*/ 5146940 w 8938307"/>
              <a:gd name="connsiteY1929" fmla="*/ 1987834 h 2993922"/>
              <a:gd name="connsiteX1930" fmla="*/ 5157530 w 8938307"/>
              <a:gd name="connsiteY1930" fmla="*/ 1998424 h 2993922"/>
              <a:gd name="connsiteX1931" fmla="*/ 5178710 w 8938307"/>
              <a:gd name="connsiteY1931" fmla="*/ 1987834 h 2993922"/>
              <a:gd name="connsiteX1932" fmla="*/ 5157530 w 8938307"/>
              <a:gd name="connsiteY1932" fmla="*/ 1977242 h 2993922"/>
              <a:gd name="connsiteX1933" fmla="*/ 5009265 w 8938307"/>
              <a:gd name="connsiteY1933" fmla="*/ 1977242 h 2993922"/>
              <a:gd name="connsiteX1934" fmla="*/ 5009265 w 8938307"/>
              <a:gd name="connsiteY1934" fmla="*/ 1987834 h 2993922"/>
              <a:gd name="connsiteX1935" fmla="*/ 5019854 w 8938307"/>
              <a:gd name="connsiteY1935" fmla="*/ 1977242 h 2993922"/>
              <a:gd name="connsiteX1936" fmla="*/ 5009265 w 8938307"/>
              <a:gd name="connsiteY1936" fmla="*/ 1977242 h 2993922"/>
              <a:gd name="connsiteX1937" fmla="*/ 7104842 w 8938307"/>
              <a:gd name="connsiteY1937" fmla="*/ 1971948 h 2993922"/>
              <a:gd name="connsiteX1938" fmla="*/ 7095574 w 8938307"/>
              <a:gd name="connsiteY1938" fmla="*/ 1977242 h 2993922"/>
              <a:gd name="connsiteX1939" fmla="*/ 7106166 w 8938307"/>
              <a:gd name="connsiteY1939" fmla="*/ 1987834 h 2993922"/>
              <a:gd name="connsiteX1940" fmla="*/ 7116756 w 8938307"/>
              <a:gd name="connsiteY1940" fmla="*/ 1987834 h 2993922"/>
              <a:gd name="connsiteX1941" fmla="*/ 7111462 w 8938307"/>
              <a:gd name="connsiteY1941" fmla="*/ 1977242 h 2993922"/>
              <a:gd name="connsiteX1942" fmla="*/ 7104842 w 8938307"/>
              <a:gd name="connsiteY1942" fmla="*/ 1971948 h 2993922"/>
              <a:gd name="connsiteX1943" fmla="*/ 7635686 w 8938307"/>
              <a:gd name="connsiteY1943" fmla="*/ 1966653 h 2993922"/>
              <a:gd name="connsiteX1944" fmla="*/ 7646278 w 8938307"/>
              <a:gd name="connsiteY1944" fmla="*/ 1977242 h 2993922"/>
              <a:gd name="connsiteX1945" fmla="*/ 7667457 w 8938307"/>
              <a:gd name="connsiteY1945" fmla="*/ 1966653 h 2993922"/>
              <a:gd name="connsiteX1946" fmla="*/ 7651572 w 8938307"/>
              <a:gd name="connsiteY1946" fmla="*/ 1966653 h 2993922"/>
              <a:gd name="connsiteX1947" fmla="*/ 7635686 w 8938307"/>
              <a:gd name="connsiteY1947" fmla="*/ 1966653 h 2993922"/>
              <a:gd name="connsiteX1948" fmla="*/ 6608416 w 8938307"/>
              <a:gd name="connsiteY1948" fmla="*/ 1966653 h 2993922"/>
              <a:gd name="connsiteX1949" fmla="*/ 6619006 w 8938307"/>
              <a:gd name="connsiteY1949" fmla="*/ 1977242 h 2993922"/>
              <a:gd name="connsiteX1950" fmla="*/ 6629598 w 8938307"/>
              <a:gd name="connsiteY1950" fmla="*/ 1966653 h 2993922"/>
              <a:gd name="connsiteX1951" fmla="*/ 6619006 w 8938307"/>
              <a:gd name="connsiteY1951" fmla="*/ 1966653 h 2993922"/>
              <a:gd name="connsiteX1952" fmla="*/ 6608416 w 8938307"/>
              <a:gd name="connsiteY1952" fmla="*/ 1966653 h 2993922"/>
              <a:gd name="connsiteX1953" fmla="*/ 6174209 w 8938307"/>
              <a:gd name="connsiteY1953" fmla="*/ 1966653 h 2993922"/>
              <a:gd name="connsiteX1954" fmla="*/ 6174209 w 8938307"/>
              <a:gd name="connsiteY1954" fmla="*/ 1977242 h 2993922"/>
              <a:gd name="connsiteX1955" fmla="*/ 6184800 w 8938307"/>
              <a:gd name="connsiteY1955" fmla="*/ 1977242 h 2993922"/>
              <a:gd name="connsiteX1956" fmla="*/ 6174209 w 8938307"/>
              <a:gd name="connsiteY1956" fmla="*/ 1966653 h 2993922"/>
              <a:gd name="connsiteX1957" fmla="*/ 5941220 w 8938307"/>
              <a:gd name="connsiteY1957" fmla="*/ 1966653 h 2993922"/>
              <a:gd name="connsiteX1958" fmla="*/ 5930630 w 8938307"/>
              <a:gd name="connsiteY1958" fmla="*/ 1977242 h 2993922"/>
              <a:gd name="connsiteX1959" fmla="*/ 5930630 w 8938307"/>
              <a:gd name="connsiteY1959" fmla="*/ 1987834 h 2993922"/>
              <a:gd name="connsiteX1960" fmla="*/ 5941220 w 8938307"/>
              <a:gd name="connsiteY1960" fmla="*/ 1987834 h 2993922"/>
              <a:gd name="connsiteX1961" fmla="*/ 5962401 w 8938307"/>
              <a:gd name="connsiteY1961" fmla="*/ 1987834 h 2993922"/>
              <a:gd name="connsiteX1962" fmla="*/ 5951812 w 8938307"/>
              <a:gd name="connsiteY1962" fmla="*/ 1977242 h 2993922"/>
              <a:gd name="connsiteX1963" fmla="*/ 5941220 w 8938307"/>
              <a:gd name="connsiteY1963" fmla="*/ 1966653 h 2993922"/>
              <a:gd name="connsiteX1964" fmla="*/ 5845908 w 8938307"/>
              <a:gd name="connsiteY1964" fmla="*/ 1966653 h 2993922"/>
              <a:gd name="connsiteX1965" fmla="*/ 5830020 w 8938307"/>
              <a:gd name="connsiteY1965" fmla="*/ 1977242 h 2993922"/>
              <a:gd name="connsiteX1966" fmla="*/ 5845908 w 8938307"/>
              <a:gd name="connsiteY1966" fmla="*/ 1998424 h 2993922"/>
              <a:gd name="connsiteX1967" fmla="*/ 5877678 w 8938307"/>
              <a:gd name="connsiteY1967" fmla="*/ 1998424 h 2993922"/>
              <a:gd name="connsiteX1968" fmla="*/ 5882972 w 8938307"/>
              <a:gd name="connsiteY1968" fmla="*/ 1977242 h 2993922"/>
              <a:gd name="connsiteX1969" fmla="*/ 5867087 w 8938307"/>
              <a:gd name="connsiteY1969" fmla="*/ 1977242 h 2993922"/>
              <a:gd name="connsiteX1970" fmla="*/ 5856497 w 8938307"/>
              <a:gd name="connsiteY1970" fmla="*/ 1966653 h 2993922"/>
              <a:gd name="connsiteX1971" fmla="*/ 5845908 w 8938307"/>
              <a:gd name="connsiteY1971" fmla="*/ 1966653 h 2993922"/>
              <a:gd name="connsiteX1972" fmla="*/ 5687051 w 8938307"/>
              <a:gd name="connsiteY1972" fmla="*/ 1966653 h 2993922"/>
              <a:gd name="connsiteX1973" fmla="*/ 5676460 w 8938307"/>
              <a:gd name="connsiteY1973" fmla="*/ 1977242 h 2993922"/>
              <a:gd name="connsiteX1974" fmla="*/ 5681756 w 8938307"/>
              <a:gd name="connsiteY1974" fmla="*/ 1987834 h 2993922"/>
              <a:gd name="connsiteX1975" fmla="*/ 5687051 w 8938307"/>
              <a:gd name="connsiteY1975" fmla="*/ 1977242 h 2993922"/>
              <a:gd name="connsiteX1976" fmla="*/ 5687051 w 8938307"/>
              <a:gd name="connsiteY1976" fmla="*/ 1966653 h 2993922"/>
              <a:gd name="connsiteX1977" fmla="*/ 8424672 w 8938307"/>
              <a:gd name="connsiteY1977" fmla="*/ 1963344 h 2993922"/>
              <a:gd name="connsiteX1978" fmla="*/ 8440558 w 8938307"/>
              <a:gd name="connsiteY1978" fmla="*/ 1977242 h 2993922"/>
              <a:gd name="connsiteX1979" fmla="*/ 8451148 w 8938307"/>
              <a:gd name="connsiteY1979" fmla="*/ 1987834 h 2993922"/>
              <a:gd name="connsiteX1980" fmla="*/ 8429968 w 8938307"/>
              <a:gd name="connsiteY1980" fmla="*/ 1977242 h 2993922"/>
              <a:gd name="connsiteX1981" fmla="*/ 8419377 w 8938307"/>
              <a:gd name="connsiteY1981" fmla="*/ 1966653 h 2993922"/>
              <a:gd name="connsiteX1982" fmla="*/ 8424672 w 8938307"/>
              <a:gd name="connsiteY1982" fmla="*/ 1963344 h 2993922"/>
              <a:gd name="connsiteX1983" fmla="*/ 7540374 w 8938307"/>
              <a:gd name="connsiteY1983" fmla="*/ 1956063 h 2993922"/>
              <a:gd name="connsiteX1984" fmla="*/ 7529782 w 8938307"/>
              <a:gd name="connsiteY1984" fmla="*/ 1966653 h 2993922"/>
              <a:gd name="connsiteX1985" fmla="*/ 7540374 w 8938307"/>
              <a:gd name="connsiteY1985" fmla="*/ 1966653 h 2993922"/>
              <a:gd name="connsiteX1986" fmla="*/ 7434468 w 8938307"/>
              <a:gd name="connsiteY1986" fmla="*/ 1956063 h 2993922"/>
              <a:gd name="connsiteX1987" fmla="*/ 7445059 w 8938307"/>
              <a:gd name="connsiteY1987" fmla="*/ 1966653 h 2993922"/>
              <a:gd name="connsiteX1988" fmla="*/ 7455649 w 8938307"/>
              <a:gd name="connsiteY1988" fmla="*/ 1977242 h 2993922"/>
              <a:gd name="connsiteX1989" fmla="*/ 7466240 w 8938307"/>
              <a:gd name="connsiteY1989" fmla="*/ 1982538 h 2993922"/>
              <a:gd name="connsiteX1990" fmla="*/ 7455649 w 8938307"/>
              <a:gd name="connsiteY1990" fmla="*/ 1987834 h 2993922"/>
              <a:gd name="connsiteX1991" fmla="*/ 7445059 w 8938307"/>
              <a:gd name="connsiteY1991" fmla="*/ 1987834 h 2993922"/>
              <a:gd name="connsiteX1992" fmla="*/ 7434468 w 8938307"/>
              <a:gd name="connsiteY1992" fmla="*/ 1977242 h 2993922"/>
              <a:gd name="connsiteX1993" fmla="*/ 7233251 w 8938307"/>
              <a:gd name="connsiteY1993" fmla="*/ 1956063 h 2993922"/>
              <a:gd name="connsiteX1994" fmla="*/ 7233251 w 8938307"/>
              <a:gd name="connsiteY1994" fmla="*/ 1966653 h 2993922"/>
              <a:gd name="connsiteX1995" fmla="*/ 7243841 w 8938307"/>
              <a:gd name="connsiteY1995" fmla="*/ 1971948 h 2993922"/>
              <a:gd name="connsiteX1996" fmla="*/ 7254432 w 8938307"/>
              <a:gd name="connsiteY1996" fmla="*/ 1966653 h 2993922"/>
              <a:gd name="connsiteX1997" fmla="*/ 7254432 w 8938307"/>
              <a:gd name="connsiteY1997" fmla="*/ 1956063 h 2993922"/>
              <a:gd name="connsiteX1998" fmla="*/ 7243841 w 8938307"/>
              <a:gd name="connsiteY1998" fmla="*/ 1956063 h 2993922"/>
              <a:gd name="connsiteX1999" fmla="*/ 5623508 w 8938307"/>
              <a:gd name="connsiteY1999" fmla="*/ 1956063 h 2993922"/>
              <a:gd name="connsiteX2000" fmla="*/ 5634099 w 8938307"/>
              <a:gd name="connsiteY2000" fmla="*/ 1966653 h 2993922"/>
              <a:gd name="connsiteX2001" fmla="*/ 5649984 w 8938307"/>
              <a:gd name="connsiteY2001" fmla="*/ 1977242 h 2993922"/>
              <a:gd name="connsiteX2002" fmla="*/ 5655279 w 8938307"/>
              <a:gd name="connsiteY2002" fmla="*/ 1966653 h 2993922"/>
              <a:gd name="connsiteX2003" fmla="*/ 5623508 w 8938307"/>
              <a:gd name="connsiteY2003" fmla="*/ 1956063 h 2993922"/>
              <a:gd name="connsiteX2004" fmla="*/ 5570556 w 8938307"/>
              <a:gd name="connsiteY2004" fmla="*/ 1956063 h 2993922"/>
              <a:gd name="connsiteX2005" fmla="*/ 5559966 w 8938307"/>
              <a:gd name="connsiteY2005" fmla="*/ 1966653 h 2993922"/>
              <a:gd name="connsiteX2006" fmla="*/ 5570556 w 8938307"/>
              <a:gd name="connsiteY2006" fmla="*/ 1961357 h 2993922"/>
              <a:gd name="connsiteX2007" fmla="*/ 5570556 w 8938307"/>
              <a:gd name="connsiteY2007" fmla="*/ 1956063 h 2993922"/>
              <a:gd name="connsiteX2008" fmla="*/ 5115169 w 8938307"/>
              <a:gd name="connsiteY2008" fmla="*/ 1956063 h 2993922"/>
              <a:gd name="connsiteX2009" fmla="*/ 5104578 w 8938307"/>
              <a:gd name="connsiteY2009" fmla="*/ 1966653 h 2993922"/>
              <a:gd name="connsiteX2010" fmla="*/ 5104578 w 8938307"/>
              <a:gd name="connsiteY2010" fmla="*/ 1977242 h 2993922"/>
              <a:gd name="connsiteX2011" fmla="*/ 5115169 w 8938307"/>
              <a:gd name="connsiteY2011" fmla="*/ 1977242 h 2993922"/>
              <a:gd name="connsiteX2012" fmla="*/ 5125758 w 8938307"/>
              <a:gd name="connsiteY2012" fmla="*/ 1966653 h 2993922"/>
              <a:gd name="connsiteX2013" fmla="*/ 5125758 w 8938307"/>
              <a:gd name="connsiteY2013" fmla="*/ 1961357 h 2993922"/>
              <a:gd name="connsiteX2014" fmla="*/ 5115169 w 8938307"/>
              <a:gd name="connsiteY2014" fmla="*/ 1956063 h 2993922"/>
              <a:gd name="connsiteX2015" fmla="*/ 4522106 w 8938307"/>
              <a:gd name="connsiteY2015" fmla="*/ 1956063 h 2993922"/>
              <a:gd name="connsiteX2016" fmla="*/ 4522106 w 8938307"/>
              <a:gd name="connsiteY2016" fmla="*/ 1966653 h 2993922"/>
              <a:gd name="connsiteX2017" fmla="*/ 4532695 w 8938307"/>
              <a:gd name="connsiteY2017" fmla="*/ 1966653 h 2993922"/>
              <a:gd name="connsiteX2018" fmla="*/ 4522106 w 8938307"/>
              <a:gd name="connsiteY2018" fmla="*/ 1956063 h 2993922"/>
              <a:gd name="connsiteX2019" fmla="*/ 4160708 w 8938307"/>
              <a:gd name="connsiteY2019" fmla="*/ 1949444 h 2993922"/>
              <a:gd name="connsiteX2020" fmla="*/ 4156736 w 8938307"/>
              <a:gd name="connsiteY2020" fmla="*/ 1950767 h 2993922"/>
              <a:gd name="connsiteX2021" fmla="*/ 4162031 w 8938307"/>
              <a:gd name="connsiteY2021" fmla="*/ 1961357 h 2993922"/>
              <a:gd name="connsiteX2022" fmla="*/ 4172621 w 8938307"/>
              <a:gd name="connsiteY2022" fmla="*/ 1966653 h 2993922"/>
              <a:gd name="connsiteX2023" fmla="*/ 4162031 w 8938307"/>
              <a:gd name="connsiteY2023" fmla="*/ 1956063 h 2993922"/>
              <a:gd name="connsiteX2024" fmla="*/ 4160708 w 8938307"/>
              <a:gd name="connsiteY2024" fmla="*/ 1949444 h 2993922"/>
              <a:gd name="connsiteX2025" fmla="*/ 7699230 w 8938307"/>
              <a:gd name="connsiteY2025" fmla="*/ 1945472 h 2993922"/>
              <a:gd name="connsiteX2026" fmla="*/ 7699230 w 8938307"/>
              <a:gd name="connsiteY2026" fmla="*/ 1966653 h 2993922"/>
              <a:gd name="connsiteX2027" fmla="*/ 7720409 w 8938307"/>
              <a:gd name="connsiteY2027" fmla="*/ 1966653 h 2993922"/>
              <a:gd name="connsiteX2028" fmla="*/ 7731000 w 8938307"/>
              <a:gd name="connsiteY2028" fmla="*/ 1966653 h 2993922"/>
              <a:gd name="connsiteX2029" fmla="*/ 7709820 w 8938307"/>
              <a:gd name="connsiteY2029" fmla="*/ 1956063 h 2993922"/>
              <a:gd name="connsiteX2030" fmla="*/ 7699230 w 8938307"/>
              <a:gd name="connsiteY2030" fmla="*/ 1945472 h 2993922"/>
              <a:gd name="connsiteX2031" fmla="*/ 7646278 w 8938307"/>
              <a:gd name="connsiteY2031" fmla="*/ 1945472 h 2993922"/>
              <a:gd name="connsiteX2032" fmla="*/ 7656867 w 8938307"/>
              <a:gd name="connsiteY2032" fmla="*/ 1956063 h 2993922"/>
              <a:gd name="connsiteX2033" fmla="*/ 7656867 w 8938307"/>
              <a:gd name="connsiteY2033" fmla="*/ 1945472 h 2993922"/>
              <a:gd name="connsiteX2034" fmla="*/ 7646278 w 8938307"/>
              <a:gd name="connsiteY2034" fmla="*/ 1945472 h 2993922"/>
              <a:gd name="connsiteX2035" fmla="*/ 7593326 w 8938307"/>
              <a:gd name="connsiteY2035" fmla="*/ 1945472 h 2993922"/>
              <a:gd name="connsiteX2036" fmla="*/ 7582734 w 8938307"/>
              <a:gd name="connsiteY2036" fmla="*/ 1977242 h 2993922"/>
              <a:gd name="connsiteX2037" fmla="*/ 7593326 w 8938307"/>
              <a:gd name="connsiteY2037" fmla="*/ 1966653 h 2993922"/>
              <a:gd name="connsiteX2038" fmla="*/ 7370926 w 8938307"/>
              <a:gd name="connsiteY2038" fmla="*/ 1945472 h 2993922"/>
              <a:gd name="connsiteX2039" fmla="*/ 7370926 w 8938307"/>
              <a:gd name="connsiteY2039" fmla="*/ 1956063 h 2993922"/>
              <a:gd name="connsiteX2040" fmla="*/ 7381516 w 8938307"/>
              <a:gd name="connsiteY2040" fmla="*/ 1956063 h 2993922"/>
              <a:gd name="connsiteX2041" fmla="*/ 7376222 w 8938307"/>
              <a:gd name="connsiteY2041" fmla="*/ 1945472 h 2993922"/>
              <a:gd name="connsiteX2042" fmla="*/ 7370926 w 8938307"/>
              <a:gd name="connsiteY2042" fmla="*/ 1945472 h 2993922"/>
              <a:gd name="connsiteX2043" fmla="*/ 3685463 w 8938307"/>
              <a:gd name="connsiteY2043" fmla="*/ 1945472 h 2993922"/>
              <a:gd name="connsiteX2044" fmla="*/ 3706644 w 8938307"/>
              <a:gd name="connsiteY2044" fmla="*/ 1945472 h 2993922"/>
              <a:gd name="connsiteX2045" fmla="*/ 3706644 w 8938307"/>
              <a:gd name="connsiteY2045" fmla="*/ 1956063 h 2993922"/>
              <a:gd name="connsiteX2046" fmla="*/ 3685463 w 8938307"/>
              <a:gd name="connsiteY2046" fmla="*/ 1945472 h 2993922"/>
              <a:gd name="connsiteX2047" fmla="*/ 7519192 w 8938307"/>
              <a:gd name="connsiteY2047" fmla="*/ 1934882 h 2993922"/>
              <a:gd name="connsiteX2048" fmla="*/ 7519192 w 8938307"/>
              <a:gd name="connsiteY2048" fmla="*/ 1945472 h 2993922"/>
              <a:gd name="connsiteX2049" fmla="*/ 7519192 w 8938307"/>
              <a:gd name="connsiteY2049" fmla="*/ 1956063 h 2993922"/>
              <a:gd name="connsiteX2050" fmla="*/ 7529782 w 8938307"/>
              <a:gd name="connsiteY2050" fmla="*/ 1945472 h 2993922"/>
              <a:gd name="connsiteX2051" fmla="*/ 7519192 w 8938307"/>
              <a:gd name="connsiteY2051" fmla="*/ 1934882 h 2993922"/>
              <a:gd name="connsiteX2052" fmla="*/ 7434468 w 8938307"/>
              <a:gd name="connsiteY2052" fmla="*/ 1934882 h 2993922"/>
              <a:gd name="connsiteX2053" fmla="*/ 7445059 w 8938307"/>
              <a:gd name="connsiteY2053" fmla="*/ 1934882 h 2993922"/>
              <a:gd name="connsiteX2054" fmla="*/ 7445059 w 8938307"/>
              <a:gd name="connsiteY2054" fmla="*/ 1945472 h 2993922"/>
              <a:gd name="connsiteX2055" fmla="*/ 7434468 w 8938307"/>
              <a:gd name="connsiteY2055" fmla="*/ 1934882 h 2993922"/>
              <a:gd name="connsiteX2056" fmla="*/ 7296793 w 8938307"/>
              <a:gd name="connsiteY2056" fmla="*/ 1934882 h 2993922"/>
              <a:gd name="connsiteX2057" fmla="*/ 7317974 w 8938307"/>
              <a:gd name="connsiteY2057" fmla="*/ 1945472 h 2993922"/>
              <a:gd name="connsiteX2058" fmla="*/ 7317974 w 8938307"/>
              <a:gd name="connsiteY2058" fmla="*/ 1934882 h 2993922"/>
              <a:gd name="connsiteX2059" fmla="*/ 7169708 w 8938307"/>
              <a:gd name="connsiteY2059" fmla="*/ 1934882 h 2993922"/>
              <a:gd name="connsiteX2060" fmla="*/ 7175004 w 8938307"/>
              <a:gd name="connsiteY2060" fmla="*/ 1950767 h 2993922"/>
              <a:gd name="connsiteX2061" fmla="*/ 7190889 w 8938307"/>
              <a:gd name="connsiteY2061" fmla="*/ 1956063 h 2993922"/>
              <a:gd name="connsiteX2062" fmla="*/ 7180299 w 8938307"/>
              <a:gd name="connsiteY2062" fmla="*/ 1934882 h 2993922"/>
              <a:gd name="connsiteX2063" fmla="*/ 7137937 w 8938307"/>
              <a:gd name="connsiteY2063" fmla="*/ 1934882 h 2993922"/>
              <a:gd name="connsiteX2064" fmla="*/ 7148526 w 8938307"/>
              <a:gd name="connsiteY2064" fmla="*/ 1945472 h 2993922"/>
              <a:gd name="connsiteX2065" fmla="*/ 7159118 w 8938307"/>
              <a:gd name="connsiteY2065" fmla="*/ 1934882 h 2993922"/>
              <a:gd name="connsiteX2066" fmla="*/ 5856497 w 8938307"/>
              <a:gd name="connsiteY2066" fmla="*/ 1934882 h 2993922"/>
              <a:gd name="connsiteX2067" fmla="*/ 5867087 w 8938307"/>
              <a:gd name="connsiteY2067" fmla="*/ 1945472 h 2993922"/>
              <a:gd name="connsiteX2068" fmla="*/ 5867087 w 8938307"/>
              <a:gd name="connsiteY2068" fmla="*/ 1934882 h 2993922"/>
              <a:gd name="connsiteX2069" fmla="*/ 5856497 w 8938307"/>
              <a:gd name="connsiteY2069" fmla="*/ 1934882 h 2993922"/>
              <a:gd name="connsiteX2070" fmla="*/ 5528195 w 8938307"/>
              <a:gd name="connsiteY2070" fmla="*/ 1934882 h 2993922"/>
              <a:gd name="connsiteX2071" fmla="*/ 5528195 w 8938307"/>
              <a:gd name="connsiteY2071" fmla="*/ 1945472 h 2993922"/>
              <a:gd name="connsiteX2072" fmla="*/ 5538785 w 8938307"/>
              <a:gd name="connsiteY2072" fmla="*/ 1945472 h 2993922"/>
              <a:gd name="connsiteX2073" fmla="*/ 5538785 w 8938307"/>
              <a:gd name="connsiteY2073" fmla="*/ 1934882 h 2993922"/>
              <a:gd name="connsiteX2074" fmla="*/ 5528195 w 8938307"/>
              <a:gd name="connsiteY2074" fmla="*/ 1934882 h 2993922"/>
              <a:gd name="connsiteX2075" fmla="*/ 5125758 w 8938307"/>
              <a:gd name="connsiteY2075" fmla="*/ 1934882 h 2993922"/>
              <a:gd name="connsiteX2076" fmla="*/ 5136350 w 8938307"/>
              <a:gd name="connsiteY2076" fmla="*/ 1945472 h 2993922"/>
              <a:gd name="connsiteX2077" fmla="*/ 5146940 w 8938307"/>
              <a:gd name="connsiteY2077" fmla="*/ 1945472 h 2993922"/>
              <a:gd name="connsiteX2078" fmla="*/ 5146940 w 8938307"/>
              <a:gd name="connsiteY2078" fmla="*/ 1934882 h 2993922"/>
              <a:gd name="connsiteX2079" fmla="*/ 5136350 w 8938307"/>
              <a:gd name="connsiteY2079" fmla="*/ 1934882 h 2993922"/>
              <a:gd name="connsiteX2080" fmla="*/ 5125758 w 8938307"/>
              <a:gd name="connsiteY2080" fmla="*/ 1934882 h 2993922"/>
              <a:gd name="connsiteX2081" fmla="*/ 4098489 w 8938307"/>
              <a:gd name="connsiteY2081" fmla="*/ 1934882 h 2993922"/>
              <a:gd name="connsiteX2082" fmla="*/ 4087898 w 8938307"/>
              <a:gd name="connsiteY2082" fmla="*/ 1945472 h 2993922"/>
              <a:gd name="connsiteX2083" fmla="*/ 4098489 w 8938307"/>
              <a:gd name="connsiteY2083" fmla="*/ 1945472 h 2993922"/>
              <a:gd name="connsiteX2084" fmla="*/ 7257080 w 8938307"/>
              <a:gd name="connsiteY2084" fmla="*/ 1929586 h 2993922"/>
              <a:gd name="connsiteX2085" fmla="*/ 7254432 w 8938307"/>
              <a:gd name="connsiteY2085" fmla="*/ 1934882 h 2993922"/>
              <a:gd name="connsiteX2086" fmla="*/ 7265022 w 8938307"/>
              <a:gd name="connsiteY2086" fmla="*/ 1934882 h 2993922"/>
              <a:gd name="connsiteX2087" fmla="*/ 7257080 w 8938307"/>
              <a:gd name="connsiteY2087" fmla="*/ 1929586 h 2993922"/>
              <a:gd name="connsiteX2088" fmla="*/ 6194067 w 8938307"/>
              <a:gd name="connsiteY2088" fmla="*/ 1929586 h 2993922"/>
              <a:gd name="connsiteX2089" fmla="*/ 6184800 w 8938307"/>
              <a:gd name="connsiteY2089" fmla="*/ 1934882 h 2993922"/>
              <a:gd name="connsiteX2090" fmla="*/ 6200686 w 8938307"/>
              <a:gd name="connsiteY2090" fmla="*/ 1950767 h 2993922"/>
              <a:gd name="connsiteX2091" fmla="*/ 6248342 w 8938307"/>
              <a:gd name="connsiteY2091" fmla="*/ 1956063 h 2993922"/>
              <a:gd name="connsiteX2092" fmla="*/ 6237752 w 8938307"/>
              <a:gd name="connsiteY2092" fmla="*/ 1945472 h 2993922"/>
              <a:gd name="connsiteX2093" fmla="*/ 6216572 w 8938307"/>
              <a:gd name="connsiteY2093" fmla="*/ 1934882 h 2993922"/>
              <a:gd name="connsiteX2094" fmla="*/ 6200686 w 8938307"/>
              <a:gd name="connsiteY2094" fmla="*/ 1934882 h 2993922"/>
              <a:gd name="connsiteX2095" fmla="*/ 6194067 w 8938307"/>
              <a:gd name="connsiteY2095" fmla="*/ 1929586 h 2993922"/>
              <a:gd name="connsiteX2096" fmla="*/ 7212070 w 8938307"/>
              <a:gd name="connsiteY2096" fmla="*/ 1924290 h 2993922"/>
              <a:gd name="connsiteX2097" fmla="*/ 7201480 w 8938307"/>
              <a:gd name="connsiteY2097" fmla="*/ 1934882 h 2993922"/>
              <a:gd name="connsiteX2098" fmla="*/ 7196184 w 8938307"/>
              <a:gd name="connsiteY2098" fmla="*/ 1945472 h 2993922"/>
              <a:gd name="connsiteX2099" fmla="*/ 7190889 w 8938307"/>
              <a:gd name="connsiteY2099" fmla="*/ 1950767 h 2993922"/>
              <a:gd name="connsiteX2100" fmla="*/ 7206774 w 8938307"/>
              <a:gd name="connsiteY2100" fmla="*/ 1950767 h 2993922"/>
              <a:gd name="connsiteX2101" fmla="*/ 7222660 w 8938307"/>
              <a:gd name="connsiteY2101" fmla="*/ 1945472 h 2993922"/>
              <a:gd name="connsiteX2102" fmla="*/ 7222660 w 8938307"/>
              <a:gd name="connsiteY2102" fmla="*/ 1934882 h 2993922"/>
              <a:gd name="connsiteX2103" fmla="*/ 7233251 w 8938307"/>
              <a:gd name="connsiteY2103" fmla="*/ 1929586 h 2993922"/>
              <a:gd name="connsiteX2104" fmla="*/ 7222660 w 8938307"/>
              <a:gd name="connsiteY2104" fmla="*/ 1924290 h 2993922"/>
              <a:gd name="connsiteX2105" fmla="*/ 5994172 w 8938307"/>
              <a:gd name="connsiteY2105" fmla="*/ 1924290 h 2993922"/>
              <a:gd name="connsiteX2106" fmla="*/ 6004764 w 8938307"/>
              <a:gd name="connsiteY2106" fmla="*/ 1934882 h 2993922"/>
              <a:gd name="connsiteX2107" fmla="*/ 6015353 w 8938307"/>
              <a:gd name="connsiteY2107" fmla="*/ 1934882 h 2993922"/>
              <a:gd name="connsiteX2108" fmla="*/ 5994172 w 8938307"/>
              <a:gd name="connsiteY2108" fmla="*/ 1924290 h 2993922"/>
              <a:gd name="connsiteX2109" fmla="*/ 5814135 w 8938307"/>
              <a:gd name="connsiteY2109" fmla="*/ 1924290 h 2993922"/>
              <a:gd name="connsiteX2110" fmla="*/ 5803545 w 8938307"/>
              <a:gd name="connsiteY2110" fmla="*/ 1934882 h 2993922"/>
              <a:gd name="connsiteX2111" fmla="*/ 5803545 w 8938307"/>
              <a:gd name="connsiteY2111" fmla="*/ 1945472 h 2993922"/>
              <a:gd name="connsiteX2112" fmla="*/ 5814135 w 8938307"/>
              <a:gd name="connsiteY2112" fmla="*/ 1945472 h 2993922"/>
              <a:gd name="connsiteX2113" fmla="*/ 5824726 w 8938307"/>
              <a:gd name="connsiteY2113" fmla="*/ 1934882 h 2993922"/>
              <a:gd name="connsiteX2114" fmla="*/ 5830020 w 8938307"/>
              <a:gd name="connsiteY2114" fmla="*/ 1929586 h 2993922"/>
              <a:gd name="connsiteX2115" fmla="*/ 5814135 w 8938307"/>
              <a:gd name="connsiteY2115" fmla="*/ 1924290 h 2993922"/>
              <a:gd name="connsiteX2116" fmla="*/ 5729412 w 8938307"/>
              <a:gd name="connsiteY2116" fmla="*/ 1924290 h 2993922"/>
              <a:gd name="connsiteX2117" fmla="*/ 5718822 w 8938307"/>
              <a:gd name="connsiteY2117" fmla="*/ 1934882 h 2993922"/>
              <a:gd name="connsiteX2118" fmla="*/ 5750593 w 8938307"/>
              <a:gd name="connsiteY2118" fmla="*/ 1945472 h 2993922"/>
              <a:gd name="connsiteX2119" fmla="*/ 5750593 w 8938307"/>
              <a:gd name="connsiteY2119" fmla="*/ 1934882 h 2993922"/>
              <a:gd name="connsiteX2120" fmla="*/ 5734708 w 8938307"/>
              <a:gd name="connsiteY2120" fmla="*/ 1934882 h 2993922"/>
              <a:gd name="connsiteX2121" fmla="*/ 5729412 w 8938307"/>
              <a:gd name="connsiteY2121" fmla="*/ 1924290 h 2993922"/>
              <a:gd name="connsiteX2122" fmla="*/ 5507014 w 8938307"/>
              <a:gd name="connsiteY2122" fmla="*/ 1924290 h 2993922"/>
              <a:gd name="connsiteX2123" fmla="*/ 5507014 w 8938307"/>
              <a:gd name="connsiteY2123" fmla="*/ 1934882 h 2993922"/>
              <a:gd name="connsiteX2124" fmla="*/ 5517604 w 8938307"/>
              <a:gd name="connsiteY2124" fmla="*/ 1934882 h 2993922"/>
              <a:gd name="connsiteX2125" fmla="*/ 5517604 w 8938307"/>
              <a:gd name="connsiteY2125" fmla="*/ 1924290 h 2993922"/>
              <a:gd name="connsiteX2126" fmla="*/ 5507014 w 8938307"/>
              <a:gd name="connsiteY2126" fmla="*/ 1924290 h 2993922"/>
              <a:gd name="connsiteX2127" fmla="*/ 5395814 w 8938307"/>
              <a:gd name="connsiteY2127" fmla="*/ 1924290 h 2993922"/>
              <a:gd name="connsiteX2128" fmla="*/ 5401110 w 8938307"/>
              <a:gd name="connsiteY2128" fmla="*/ 1934882 h 2993922"/>
              <a:gd name="connsiteX2129" fmla="*/ 5416996 w 8938307"/>
              <a:gd name="connsiteY2129" fmla="*/ 1945472 h 2993922"/>
              <a:gd name="connsiteX2130" fmla="*/ 5422291 w 8938307"/>
              <a:gd name="connsiteY2130" fmla="*/ 1934882 h 2993922"/>
              <a:gd name="connsiteX2131" fmla="*/ 5411700 w 8938307"/>
              <a:gd name="connsiteY2131" fmla="*/ 1934882 h 2993922"/>
              <a:gd name="connsiteX2132" fmla="*/ 5406404 w 8938307"/>
              <a:gd name="connsiteY2132" fmla="*/ 1934882 h 2993922"/>
              <a:gd name="connsiteX2133" fmla="*/ 5401110 w 8938307"/>
              <a:gd name="connsiteY2133" fmla="*/ 1924290 h 2993922"/>
              <a:gd name="connsiteX2134" fmla="*/ 5395814 w 8938307"/>
              <a:gd name="connsiteY2134" fmla="*/ 1924290 h 2993922"/>
              <a:gd name="connsiteX2135" fmla="*/ 4236164 w 8938307"/>
              <a:gd name="connsiteY2135" fmla="*/ 1924290 h 2993922"/>
              <a:gd name="connsiteX2136" fmla="*/ 4246754 w 8938307"/>
              <a:gd name="connsiteY2136" fmla="*/ 1924290 h 2993922"/>
              <a:gd name="connsiteX2137" fmla="*/ 4236164 w 8938307"/>
              <a:gd name="connsiteY2137" fmla="*/ 1934882 h 2993922"/>
              <a:gd name="connsiteX2138" fmla="*/ 7234573 w 8938307"/>
              <a:gd name="connsiteY2138" fmla="*/ 1916348 h 2993922"/>
              <a:gd name="connsiteX2139" fmla="*/ 7227956 w 8938307"/>
              <a:gd name="connsiteY2139" fmla="*/ 1918996 h 2993922"/>
              <a:gd name="connsiteX2140" fmla="*/ 7238546 w 8938307"/>
              <a:gd name="connsiteY2140" fmla="*/ 1924290 h 2993922"/>
              <a:gd name="connsiteX2141" fmla="*/ 7243841 w 8938307"/>
              <a:gd name="connsiteY2141" fmla="*/ 1918996 h 2993922"/>
              <a:gd name="connsiteX2142" fmla="*/ 7234573 w 8938307"/>
              <a:gd name="connsiteY2142" fmla="*/ 1916348 h 2993922"/>
              <a:gd name="connsiteX2143" fmla="*/ 7974579 w 8938307"/>
              <a:gd name="connsiteY2143" fmla="*/ 1913701 h 2993922"/>
              <a:gd name="connsiteX2144" fmla="*/ 7985171 w 8938307"/>
              <a:gd name="connsiteY2144" fmla="*/ 1924290 h 2993922"/>
              <a:gd name="connsiteX2145" fmla="*/ 7974579 w 8938307"/>
              <a:gd name="connsiteY2145" fmla="*/ 1924290 h 2993922"/>
              <a:gd name="connsiteX2146" fmla="*/ 7974579 w 8938307"/>
              <a:gd name="connsiteY2146" fmla="*/ 1913701 h 2993922"/>
              <a:gd name="connsiteX2147" fmla="*/ 5972991 w 8938307"/>
              <a:gd name="connsiteY2147" fmla="*/ 1913701 h 2993922"/>
              <a:gd name="connsiteX2148" fmla="*/ 5983582 w 8938307"/>
              <a:gd name="connsiteY2148" fmla="*/ 1924290 h 2993922"/>
              <a:gd name="connsiteX2149" fmla="*/ 5983582 w 8938307"/>
              <a:gd name="connsiteY2149" fmla="*/ 1913701 h 2993922"/>
              <a:gd name="connsiteX2150" fmla="*/ 5443471 w 8938307"/>
              <a:gd name="connsiteY2150" fmla="*/ 1913701 h 2993922"/>
              <a:gd name="connsiteX2151" fmla="*/ 5448766 w 8938307"/>
              <a:gd name="connsiteY2151" fmla="*/ 1924290 h 2993922"/>
              <a:gd name="connsiteX2152" fmla="*/ 5454062 w 8938307"/>
              <a:gd name="connsiteY2152" fmla="*/ 1913701 h 2993922"/>
              <a:gd name="connsiteX2153" fmla="*/ 5443471 w 8938307"/>
              <a:gd name="connsiteY2153" fmla="*/ 1913701 h 2993922"/>
              <a:gd name="connsiteX2154" fmla="*/ 5358748 w 8938307"/>
              <a:gd name="connsiteY2154" fmla="*/ 1913701 h 2993922"/>
              <a:gd name="connsiteX2155" fmla="*/ 5348158 w 8938307"/>
              <a:gd name="connsiteY2155" fmla="*/ 1924290 h 2993922"/>
              <a:gd name="connsiteX2156" fmla="*/ 5369339 w 8938307"/>
              <a:gd name="connsiteY2156" fmla="*/ 1913701 h 2993922"/>
              <a:gd name="connsiteX2157" fmla="*/ 7611858 w 8938307"/>
              <a:gd name="connsiteY2157" fmla="*/ 1908405 h 2993922"/>
              <a:gd name="connsiteX2158" fmla="*/ 7603915 w 8938307"/>
              <a:gd name="connsiteY2158" fmla="*/ 1913701 h 2993922"/>
              <a:gd name="connsiteX2159" fmla="*/ 7614505 w 8938307"/>
              <a:gd name="connsiteY2159" fmla="*/ 1913701 h 2993922"/>
              <a:gd name="connsiteX2160" fmla="*/ 7611858 w 8938307"/>
              <a:gd name="connsiteY2160" fmla="*/ 1908405 h 2993922"/>
              <a:gd name="connsiteX2161" fmla="*/ 5943868 w 8938307"/>
              <a:gd name="connsiteY2161" fmla="*/ 1908405 h 2993922"/>
              <a:gd name="connsiteX2162" fmla="*/ 5941220 w 8938307"/>
              <a:gd name="connsiteY2162" fmla="*/ 1913701 h 2993922"/>
              <a:gd name="connsiteX2163" fmla="*/ 5946516 w 8938307"/>
              <a:gd name="connsiteY2163" fmla="*/ 1924290 h 2993922"/>
              <a:gd name="connsiteX2164" fmla="*/ 5951812 w 8938307"/>
              <a:gd name="connsiteY2164" fmla="*/ 1913701 h 2993922"/>
              <a:gd name="connsiteX2165" fmla="*/ 5943868 w 8938307"/>
              <a:gd name="connsiteY2165" fmla="*/ 1908405 h 2993922"/>
              <a:gd name="connsiteX2166" fmla="*/ 7911038 w 8938307"/>
              <a:gd name="connsiteY2166" fmla="*/ 1903111 h 2993922"/>
              <a:gd name="connsiteX2167" fmla="*/ 7921627 w 8938307"/>
              <a:gd name="connsiteY2167" fmla="*/ 1913701 h 2993922"/>
              <a:gd name="connsiteX2168" fmla="*/ 7911038 w 8938307"/>
              <a:gd name="connsiteY2168" fmla="*/ 1913701 h 2993922"/>
              <a:gd name="connsiteX2169" fmla="*/ 7911038 w 8938307"/>
              <a:gd name="connsiteY2169" fmla="*/ 1903111 h 2993922"/>
              <a:gd name="connsiteX2170" fmla="*/ 7725704 w 8938307"/>
              <a:gd name="connsiteY2170" fmla="*/ 1903111 h 2993922"/>
              <a:gd name="connsiteX2171" fmla="*/ 7720409 w 8938307"/>
              <a:gd name="connsiteY2171" fmla="*/ 1913701 h 2993922"/>
              <a:gd name="connsiteX2172" fmla="*/ 7720409 w 8938307"/>
              <a:gd name="connsiteY2172" fmla="*/ 1924290 h 2993922"/>
              <a:gd name="connsiteX2173" fmla="*/ 7731000 w 8938307"/>
              <a:gd name="connsiteY2173" fmla="*/ 1913701 h 2993922"/>
              <a:gd name="connsiteX2174" fmla="*/ 7725704 w 8938307"/>
              <a:gd name="connsiteY2174" fmla="*/ 1903111 h 2993922"/>
              <a:gd name="connsiteX2175" fmla="*/ 7423878 w 8938307"/>
              <a:gd name="connsiteY2175" fmla="*/ 1903111 h 2993922"/>
              <a:gd name="connsiteX2176" fmla="*/ 7413288 w 8938307"/>
              <a:gd name="connsiteY2176" fmla="*/ 1913701 h 2993922"/>
              <a:gd name="connsiteX2177" fmla="*/ 7434468 w 8938307"/>
              <a:gd name="connsiteY2177" fmla="*/ 1913701 h 2993922"/>
              <a:gd name="connsiteX2178" fmla="*/ 7423878 w 8938307"/>
              <a:gd name="connsiteY2178" fmla="*/ 1903111 h 2993922"/>
              <a:gd name="connsiteX2179" fmla="*/ 7169708 w 8938307"/>
              <a:gd name="connsiteY2179" fmla="*/ 1903111 h 2993922"/>
              <a:gd name="connsiteX2180" fmla="*/ 7169708 w 8938307"/>
              <a:gd name="connsiteY2180" fmla="*/ 1904434 h 2993922"/>
              <a:gd name="connsiteX2181" fmla="*/ 7169708 w 8938307"/>
              <a:gd name="connsiteY2181" fmla="*/ 1913701 h 2993922"/>
              <a:gd name="connsiteX2182" fmla="*/ 7185593 w 8938307"/>
              <a:gd name="connsiteY2182" fmla="*/ 1924290 h 2993922"/>
              <a:gd name="connsiteX2183" fmla="*/ 7201480 w 8938307"/>
              <a:gd name="connsiteY2183" fmla="*/ 1913701 h 2993922"/>
              <a:gd name="connsiteX2184" fmla="*/ 7201480 w 8938307"/>
              <a:gd name="connsiteY2184" fmla="*/ 1903111 h 2993922"/>
              <a:gd name="connsiteX2185" fmla="*/ 7190889 w 8938307"/>
              <a:gd name="connsiteY2185" fmla="*/ 1903111 h 2993922"/>
              <a:gd name="connsiteX2186" fmla="*/ 7095574 w 8938307"/>
              <a:gd name="connsiteY2186" fmla="*/ 1903111 h 2993922"/>
              <a:gd name="connsiteX2187" fmla="*/ 7095574 w 8938307"/>
              <a:gd name="connsiteY2187" fmla="*/ 1924290 h 2993922"/>
              <a:gd name="connsiteX2188" fmla="*/ 7127347 w 8938307"/>
              <a:gd name="connsiteY2188" fmla="*/ 1924290 h 2993922"/>
              <a:gd name="connsiteX2189" fmla="*/ 7116756 w 8938307"/>
              <a:gd name="connsiteY2189" fmla="*/ 1913701 h 2993922"/>
              <a:gd name="connsiteX2190" fmla="*/ 7106166 w 8938307"/>
              <a:gd name="connsiteY2190" fmla="*/ 1913701 h 2993922"/>
              <a:gd name="connsiteX2191" fmla="*/ 7095574 w 8938307"/>
              <a:gd name="connsiteY2191" fmla="*/ 1903111 h 2993922"/>
              <a:gd name="connsiteX2192" fmla="*/ 6253638 w 8938307"/>
              <a:gd name="connsiteY2192" fmla="*/ 1903111 h 2993922"/>
              <a:gd name="connsiteX2193" fmla="*/ 6248342 w 8938307"/>
              <a:gd name="connsiteY2193" fmla="*/ 1908405 h 2993922"/>
              <a:gd name="connsiteX2194" fmla="*/ 6258932 w 8938307"/>
              <a:gd name="connsiteY2194" fmla="*/ 1913701 h 2993922"/>
              <a:gd name="connsiteX2195" fmla="*/ 6253638 w 8938307"/>
              <a:gd name="connsiteY2195" fmla="*/ 1903111 h 2993922"/>
              <a:gd name="connsiteX2196" fmla="*/ 5697641 w 8938307"/>
              <a:gd name="connsiteY2196" fmla="*/ 1903111 h 2993922"/>
              <a:gd name="connsiteX2197" fmla="*/ 5708232 w 8938307"/>
              <a:gd name="connsiteY2197" fmla="*/ 1913701 h 2993922"/>
              <a:gd name="connsiteX2198" fmla="*/ 5708232 w 8938307"/>
              <a:gd name="connsiteY2198" fmla="*/ 1903111 h 2993922"/>
              <a:gd name="connsiteX2199" fmla="*/ 7002910 w 8938307"/>
              <a:gd name="connsiteY2199" fmla="*/ 1896491 h 2993922"/>
              <a:gd name="connsiteX2200" fmla="*/ 7000262 w 8938307"/>
              <a:gd name="connsiteY2200" fmla="*/ 1903111 h 2993922"/>
              <a:gd name="connsiteX2201" fmla="*/ 6973785 w 8938307"/>
              <a:gd name="connsiteY2201" fmla="*/ 1897815 h 2993922"/>
              <a:gd name="connsiteX2202" fmla="*/ 6961872 w 8938307"/>
              <a:gd name="connsiteY2202" fmla="*/ 1896492 h 2993922"/>
              <a:gd name="connsiteX2203" fmla="*/ 6957900 w 8938307"/>
              <a:gd name="connsiteY2203" fmla="*/ 1903111 h 2993922"/>
              <a:gd name="connsiteX2204" fmla="*/ 6979081 w 8938307"/>
              <a:gd name="connsiteY2204" fmla="*/ 1903111 h 2993922"/>
              <a:gd name="connsiteX2205" fmla="*/ 7000262 w 8938307"/>
              <a:gd name="connsiteY2205" fmla="*/ 1903111 h 2993922"/>
              <a:gd name="connsiteX2206" fmla="*/ 7021443 w 8938307"/>
              <a:gd name="connsiteY2206" fmla="*/ 1913701 h 2993922"/>
              <a:gd name="connsiteX2207" fmla="*/ 7010852 w 8938307"/>
              <a:gd name="connsiteY2207" fmla="*/ 1897815 h 2993922"/>
              <a:gd name="connsiteX2208" fmla="*/ 7002910 w 8938307"/>
              <a:gd name="connsiteY2208" fmla="*/ 1896491 h 2993922"/>
              <a:gd name="connsiteX2209" fmla="*/ 7868675 w 8938307"/>
              <a:gd name="connsiteY2209" fmla="*/ 1892520 h 2993922"/>
              <a:gd name="connsiteX2210" fmla="*/ 7873971 w 8938307"/>
              <a:gd name="connsiteY2210" fmla="*/ 1897815 h 2993922"/>
              <a:gd name="connsiteX2211" fmla="*/ 7879267 w 8938307"/>
              <a:gd name="connsiteY2211" fmla="*/ 1903111 h 2993922"/>
              <a:gd name="connsiteX2212" fmla="*/ 7868675 w 8938307"/>
              <a:gd name="connsiteY2212" fmla="*/ 1903111 h 2993922"/>
              <a:gd name="connsiteX2213" fmla="*/ 7455649 w 8938307"/>
              <a:gd name="connsiteY2213" fmla="*/ 1892520 h 2993922"/>
              <a:gd name="connsiteX2214" fmla="*/ 7450355 w 8938307"/>
              <a:gd name="connsiteY2214" fmla="*/ 1908405 h 2993922"/>
              <a:gd name="connsiteX2215" fmla="*/ 7466240 w 8938307"/>
              <a:gd name="connsiteY2215" fmla="*/ 1913701 h 2993922"/>
              <a:gd name="connsiteX2216" fmla="*/ 7370926 w 8938307"/>
              <a:gd name="connsiteY2216" fmla="*/ 1892520 h 2993922"/>
              <a:gd name="connsiteX2217" fmla="*/ 7376222 w 8938307"/>
              <a:gd name="connsiteY2217" fmla="*/ 1903111 h 2993922"/>
              <a:gd name="connsiteX2218" fmla="*/ 7381516 w 8938307"/>
              <a:gd name="connsiteY2218" fmla="*/ 1892520 h 2993922"/>
              <a:gd name="connsiteX2219" fmla="*/ 7370926 w 8938307"/>
              <a:gd name="connsiteY2219" fmla="*/ 1892520 h 2993922"/>
              <a:gd name="connsiteX2220" fmla="*/ 7159118 w 8938307"/>
              <a:gd name="connsiteY2220" fmla="*/ 1892520 h 2993922"/>
              <a:gd name="connsiteX2221" fmla="*/ 7169708 w 8938307"/>
              <a:gd name="connsiteY2221" fmla="*/ 1897815 h 2993922"/>
              <a:gd name="connsiteX2222" fmla="*/ 7169708 w 8938307"/>
              <a:gd name="connsiteY2222" fmla="*/ 1892520 h 2993922"/>
              <a:gd name="connsiteX2223" fmla="*/ 6904948 w 8938307"/>
              <a:gd name="connsiteY2223" fmla="*/ 1892520 h 2993922"/>
              <a:gd name="connsiteX2224" fmla="*/ 6915539 w 8938307"/>
              <a:gd name="connsiteY2224" fmla="*/ 1903111 h 2993922"/>
              <a:gd name="connsiteX2225" fmla="*/ 6926129 w 8938307"/>
              <a:gd name="connsiteY2225" fmla="*/ 1892520 h 2993922"/>
              <a:gd name="connsiteX2226" fmla="*/ 6904948 w 8938307"/>
              <a:gd name="connsiteY2226" fmla="*/ 1892520 h 2993922"/>
              <a:gd name="connsiteX2227" fmla="*/ 5427586 w 8938307"/>
              <a:gd name="connsiteY2227" fmla="*/ 1892520 h 2993922"/>
              <a:gd name="connsiteX2228" fmla="*/ 5422291 w 8938307"/>
              <a:gd name="connsiteY2228" fmla="*/ 1903111 h 2993922"/>
              <a:gd name="connsiteX2229" fmla="*/ 5432881 w 8938307"/>
              <a:gd name="connsiteY2229" fmla="*/ 1897815 h 2993922"/>
              <a:gd name="connsiteX2230" fmla="*/ 5427586 w 8938307"/>
              <a:gd name="connsiteY2230" fmla="*/ 1892520 h 2993922"/>
              <a:gd name="connsiteX2231" fmla="*/ 7614505 w 8938307"/>
              <a:gd name="connsiteY2231" fmla="*/ 1881930 h 2993922"/>
              <a:gd name="connsiteX2232" fmla="*/ 7614505 w 8938307"/>
              <a:gd name="connsiteY2232" fmla="*/ 1892520 h 2993922"/>
              <a:gd name="connsiteX2233" fmla="*/ 7635686 w 8938307"/>
              <a:gd name="connsiteY2233" fmla="*/ 1892520 h 2993922"/>
              <a:gd name="connsiteX2234" fmla="*/ 7625096 w 8938307"/>
              <a:gd name="connsiteY2234" fmla="*/ 1887224 h 2993922"/>
              <a:gd name="connsiteX2235" fmla="*/ 7614505 w 8938307"/>
              <a:gd name="connsiteY2235" fmla="*/ 1881930 h 2993922"/>
              <a:gd name="connsiteX2236" fmla="*/ 6216572 w 8938307"/>
              <a:gd name="connsiteY2236" fmla="*/ 1881930 h 2993922"/>
              <a:gd name="connsiteX2237" fmla="*/ 6216572 w 8938307"/>
              <a:gd name="connsiteY2237" fmla="*/ 1892520 h 2993922"/>
              <a:gd name="connsiteX2238" fmla="*/ 6227161 w 8938307"/>
              <a:gd name="connsiteY2238" fmla="*/ 1892520 h 2993922"/>
              <a:gd name="connsiteX2239" fmla="*/ 6216572 w 8938307"/>
              <a:gd name="connsiteY2239" fmla="*/ 1881930 h 2993922"/>
              <a:gd name="connsiteX2240" fmla="*/ 6057716 w 8938307"/>
              <a:gd name="connsiteY2240" fmla="*/ 1881930 h 2993922"/>
              <a:gd name="connsiteX2241" fmla="*/ 6068305 w 8938307"/>
              <a:gd name="connsiteY2241" fmla="*/ 1892520 h 2993922"/>
              <a:gd name="connsiteX2242" fmla="*/ 6068305 w 8938307"/>
              <a:gd name="connsiteY2242" fmla="*/ 1881930 h 2993922"/>
              <a:gd name="connsiteX2243" fmla="*/ 4151441 w 8938307"/>
              <a:gd name="connsiteY2243" fmla="*/ 1881930 h 2993922"/>
              <a:gd name="connsiteX2244" fmla="*/ 4162031 w 8938307"/>
              <a:gd name="connsiteY2244" fmla="*/ 1892520 h 2993922"/>
              <a:gd name="connsiteX2245" fmla="*/ 4151441 w 8938307"/>
              <a:gd name="connsiteY2245" fmla="*/ 1892520 h 2993922"/>
              <a:gd name="connsiteX2246" fmla="*/ 4140850 w 8938307"/>
              <a:gd name="connsiteY2246" fmla="*/ 1892520 h 2993922"/>
              <a:gd name="connsiteX2247" fmla="*/ 4151441 w 8938307"/>
              <a:gd name="connsiteY2247" fmla="*/ 1881930 h 2993922"/>
              <a:gd name="connsiteX2248" fmla="*/ 3518664 w 8938307"/>
              <a:gd name="connsiteY2248" fmla="*/ 1878619 h 2993922"/>
              <a:gd name="connsiteX2249" fmla="*/ 3558378 w 8938307"/>
              <a:gd name="connsiteY2249" fmla="*/ 1892520 h 2993922"/>
              <a:gd name="connsiteX2250" fmla="*/ 3579559 w 8938307"/>
              <a:gd name="connsiteY2250" fmla="*/ 1903111 h 2993922"/>
              <a:gd name="connsiteX2251" fmla="*/ 3590148 w 8938307"/>
              <a:gd name="connsiteY2251" fmla="*/ 1903111 h 2993922"/>
              <a:gd name="connsiteX2252" fmla="*/ 3606034 w 8938307"/>
              <a:gd name="connsiteY2252" fmla="*/ 1913701 h 2993922"/>
              <a:gd name="connsiteX2253" fmla="*/ 3643100 w 8938307"/>
              <a:gd name="connsiteY2253" fmla="*/ 1929586 h 2993922"/>
              <a:gd name="connsiteX2254" fmla="*/ 3674872 w 8938307"/>
              <a:gd name="connsiteY2254" fmla="*/ 1934882 h 2993922"/>
              <a:gd name="connsiteX2255" fmla="*/ 3674872 w 8938307"/>
              <a:gd name="connsiteY2255" fmla="*/ 1945472 h 2993922"/>
              <a:gd name="connsiteX2256" fmla="*/ 3627215 w 8938307"/>
              <a:gd name="connsiteY2256" fmla="*/ 1934882 h 2993922"/>
              <a:gd name="connsiteX2257" fmla="*/ 3563673 w 8938307"/>
              <a:gd name="connsiteY2257" fmla="*/ 1913701 h 2993922"/>
              <a:gd name="connsiteX2258" fmla="*/ 3537196 w 8938307"/>
              <a:gd name="connsiteY2258" fmla="*/ 1892520 h 2993922"/>
              <a:gd name="connsiteX2259" fmla="*/ 3516016 w 8938307"/>
              <a:gd name="connsiteY2259" fmla="*/ 1881930 h 2993922"/>
              <a:gd name="connsiteX2260" fmla="*/ 3518664 w 8938307"/>
              <a:gd name="connsiteY2260" fmla="*/ 1878619 h 2993922"/>
              <a:gd name="connsiteX2261" fmla="*/ 6881120 w 8938307"/>
              <a:gd name="connsiteY2261" fmla="*/ 1876634 h 2993922"/>
              <a:gd name="connsiteX2262" fmla="*/ 6873177 w 8938307"/>
              <a:gd name="connsiteY2262" fmla="*/ 1881930 h 2993922"/>
              <a:gd name="connsiteX2263" fmla="*/ 6883766 w 8938307"/>
              <a:gd name="connsiteY2263" fmla="*/ 1881930 h 2993922"/>
              <a:gd name="connsiteX2264" fmla="*/ 6881120 w 8938307"/>
              <a:gd name="connsiteY2264" fmla="*/ 1876634 h 2993922"/>
              <a:gd name="connsiteX2265" fmla="*/ 5631782 w 8938307"/>
              <a:gd name="connsiteY2265" fmla="*/ 1875641 h 2993922"/>
              <a:gd name="connsiteX2266" fmla="*/ 5628804 w 8938307"/>
              <a:gd name="connsiteY2266" fmla="*/ 1876634 h 2993922"/>
              <a:gd name="connsiteX2267" fmla="*/ 5623508 w 8938307"/>
              <a:gd name="connsiteY2267" fmla="*/ 1887224 h 2993922"/>
              <a:gd name="connsiteX2268" fmla="*/ 5612918 w 8938307"/>
              <a:gd name="connsiteY2268" fmla="*/ 1892520 h 2993922"/>
              <a:gd name="connsiteX2269" fmla="*/ 5612918 w 8938307"/>
              <a:gd name="connsiteY2269" fmla="*/ 1903111 h 2993922"/>
              <a:gd name="connsiteX2270" fmla="*/ 5623508 w 8938307"/>
              <a:gd name="connsiteY2270" fmla="*/ 1913701 h 2993922"/>
              <a:gd name="connsiteX2271" fmla="*/ 5634099 w 8938307"/>
              <a:gd name="connsiteY2271" fmla="*/ 1913701 h 2993922"/>
              <a:gd name="connsiteX2272" fmla="*/ 5655279 w 8938307"/>
              <a:gd name="connsiteY2272" fmla="*/ 1924290 h 2993922"/>
              <a:gd name="connsiteX2273" fmla="*/ 5673813 w 8938307"/>
              <a:gd name="connsiteY2273" fmla="*/ 1924290 h 2993922"/>
              <a:gd name="connsiteX2274" fmla="*/ 5676460 w 8938307"/>
              <a:gd name="connsiteY2274" fmla="*/ 1924290 h 2993922"/>
              <a:gd name="connsiteX2275" fmla="*/ 5676460 w 8938307"/>
              <a:gd name="connsiteY2275" fmla="*/ 1913701 h 2993922"/>
              <a:gd name="connsiteX2276" fmla="*/ 5687051 w 8938307"/>
              <a:gd name="connsiteY2276" fmla="*/ 1908405 h 2993922"/>
              <a:gd name="connsiteX2277" fmla="*/ 5676460 w 8938307"/>
              <a:gd name="connsiteY2277" fmla="*/ 1897815 h 2993922"/>
              <a:gd name="connsiteX2278" fmla="*/ 5665870 w 8938307"/>
              <a:gd name="connsiteY2278" fmla="*/ 1892520 h 2993922"/>
              <a:gd name="connsiteX2279" fmla="*/ 5644689 w 8938307"/>
              <a:gd name="connsiteY2279" fmla="*/ 1892520 h 2993922"/>
              <a:gd name="connsiteX2280" fmla="*/ 5631782 w 8938307"/>
              <a:gd name="connsiteY2280" fmla="*/ 1875641 h 2993922"/>
              <a:gd name="connsiteX2281" fmla="*/ 7688638 w 8938307"/>
              <a:gd name="connsiteY2281" fmla="*/ 1871338 h 2993922"/>
              <a:gd name="connsiteX2282" fmla="*/ 7688638 w 8938307"/>
              <a:gd name="connsiteY2282" fmla="*/ 1881930 h 2993922"/>
              <a:gd name="connsiteX2283" fmla="*/ 7699230 w 8938307"/>
              <a:gd name="connsiteY2283" fmla="*/ 1881930 h 2993922"/>
              <a:gd name="connsiteX2284" fmla="*/ 7720409 w 8938307"/>
              <a:gd name="connsiteY2284" fmla="*/ 1881930 h 2993922"/>
              <a:gd name="connsiteX2285" fmla="*/ 7715115 w 8938307"/>
              <a:gd name="connsiteY2285" fmla="*/ 1876634 h 2993922"/>
              <a:gd name="connsiteX2286" fmla="*/ 7699230 w 8938307"/>
              <a:gd name="connsiteY2286" fmla="*/ 1871338 h 2993922"/>
              <a:gd name="connsiteX2287" fmla="*/ 7280908 w 8938307"/>
              <a:gd name="connsiteY2287" fmla="*/ 1871338 h 2993922"/>
              <a:gd name="connsiteX2288" fmla="*/ 7275612 w 8938307"/>
              <a:gd name="connsiteY2288" fmla="*/ 1876634 h 2993922"/>
              <a:gd name="connsiteX2289" fmla="*/ 7286203 w 8938307"/>
              <a:gd name="connsiteY2289" fmla="*/ 1881930 h 2993922"/>
              <a:gd name="connsiteX2290" fmla="*/ 7280908 w 8938307"/>
              <a:gd name="connsiteY2290" fmla="*/ 1871338 h 2993922"/>
              <a:gd name="connsiteX2291" fmla="*/ 7839551 w 8938307"/>
              <a:gd name="connsiteY2291" fmla="*/ 1866044 h 2993922"/>
              <a:gd name="connsiteX2292" fmla="*/ 7847494 w 8938307"/>
              <a:gd name="connsiteY2292" fmla="*/ 1871338 h 2993922"/>
              <a:gd name="connsiteX2293" fmla="*/ 7836904 w 8938307"/>
              <a:gd name="connsiteY2293" fmla="*/ 1881930 h 2993922"/>
              <a:gd name="connsiteX2294" fmla="*/ 7826313 w 8938307"/>
              <a:gd name="connsiteY2294" fmla="*/ 1881930 h 2993922"/>
              <a:gd name="connsiteX2295" fmla="*/ 7836904 w 8938307"/>
              <a:gd name="connsiteY2295" fmla="*/ 1871338 h 2993922"/>
              <a:gd name="connsiteX2296" fmla="*/ 7839551 w 8938307"/>
              <a:gd name="connsiteY2296" fmla="*/ 1866044 h 2993922"/>
              <a:gd name="connsiteX2297" fmla="*/ 6817578 w 8938307"/>
              <a:gd name="connsiteY2297" fmla="*/ 1866044 h 2993922"/>
              <a:gd name="connsiteX2298" fmla="*/ 6809634 w 8938307"/>
              <a:gd name="connsiteY2298" fmla="*/ 1871338 h 2993922"/>
              <a:gd name="connsiteX2299" fmla="*/ 6820224 w 8938307"/>
              <a:gd name="connsiteY2299" fmla="*/ 1871338 h 2993922"/>
              <a:gd name="connsiteX2300" fmla="*/ 6817578 w 8938307"/>
              <a:gd name="connsiteY2300" fmla="*/ 1866044 h 2993922"/>
              <a:gd name="connsiteX2301" fmla="*/ 4890122 w 8938307"/>
              <a:gd name="connsiteY2301" fmla="*/ 1866044 h 2993922"/>
              <a:gd name="connsiteX2302" fmla="*/ 4882180 w 8938307"/>
              <a:gd name="connsiteY2302" fmla="*/ 1871338 h 2993922"/>
              <a:gd name="connsiteX2303" fmla="*/ 4892770 w 8938307"/>
              <a:gd name="connsiteY2303" fmla="*/ 1871338 h 2993922"/>
              <a:gd name="connsiteX2304" fmla="*/ 4890122 w 8938307"/>
              <a:gd name="connsiteY2304" fmla="*/ 1866044 h 2993922"/>
              <a:gd name="connsiteX2305" fmla="*/ 4293087 w 8938307"/>
              <a:gd name="connsiteY2305" fmla="*/ 1866044 h 2993922"/>
              <a:gd name="connsiteX2306" fmla="*/ 4305002 w 8938307"/>
              <a:gd name="connsiteY2306" fmla="*/ 1871338 h 2993922"/>
              <a:gd name="connsiteX2307" fmla="*/ 4320887 w 8938307"/>
              <a:gd name="connsiteY2307" fmla="*/ 1881930 h 2993922"/>
              <a:gd name="connsiteX2308" fmla="*/ 4299706 w 8938307"/>
              <a:gd name="connsiteY2308" fmla="*/ 1881930 h 2993922"/>
              <a:gd name="connsiteX2309" fmla="*/ 4289116 w 8938307"/>
              <a:gd name="connsiteY2309" fmla="*/ 1871338 h 2993922"/>
              <a:gd name="connsiteX2310" fmla="*/ 4293087 w 8938307"/>
              <a:gd name="connsiteY2310" fmla="*/ 1866044 h 2993922"/>
              <a:gd name="connsiteX2311" fmla="*/ 7625096 w 8938307"/>
              <a:gd name="connsiteY2311" fmla="*/ 1860749 h 2993922"/>
              <a:gd name="connsiteX2312" fmla="*/ 7614505 w 8938307"/>
              <a:gd name="connsiteY2312" fmla="*/ 1871338 h 2993922"/>
              <a:gd name="connsiteX2313" fmla="*/ 7635686 w 8938307"/>
              <a:gd name="connsiteY2313" fmla="*/ 1860749 h 2993922"/>
              <a:gd name="connsiteX2314" fmla="*/ 7625096 w 8938307"/>
              <a:gd name="connsiteY2314" fmla="*/ 1860749 h 2993922"/>
              <a:gd name="connsiteX2315" fmla="*/ 7529782 w 8938307"/>
              <a:gd name="connsiteY2315" fmla="*/ 1860749 h 2993922"/>
              <a:gd name="connsiteX2316" fmla="*/ 7540374 w 8938307"/>
              <a:gd name="connsiteY2316" fmla="*/ 1871338 h 2993922"/>
              <a:gd name="connsiteX2317" fmla="*/ 7540374 w 8938307"/>
              <a:gd name="connsiteY2317" fmla="*/ 1860749 h 2993922"/>
              <a:gd name="connsiteX2318" fmla="*/ 6883766 w 8938307"/>
              <a:gd name="connsiteY2318" fmla="*/ 1860749 h 2993922"/>
              <a:gd name="connsiteX2319" fmla="*/ 6894358 w 8938307"/>
              <a:gd name="connsiteY2319" fmla="*/ 1871338 h 2993922"/>
              <a:gd name="connsiteX2320" fmla="*/ 6915539 w 8938307"/>
              <a:gd name="connsiteY2320" fmla="*/ 1881930 h 2993922"/>
              <a:gd name="connsiteX2321" fmla="*/ 6904948 w 8938307"/>
              <a:gd name="connsiteY2321" fmla="*/ 1871338 h 2993922"/>
              <a:gd name="connsiteX2322" fmla="*/ 6904948 w 8938307"/>
              <a:gd name="connsiteY2322" fmla="*/ 1860749 h 2993922"/>
              <a:gd name="connsiteX2323" fmla="*/ 6894358 w 8938307"/>
              <a:gd name="connsiteY2323" fmla="*/ 1860749 h 2993922"/>
              <a:gd name="connsiteX2324" fmla="*/ 6883766 w 8938307"/>
              <a:gd name="connsiteY2324" fmla="*/ 1860749 h 2993922"/>
              <a:gd name="connsiteX2325" fmla="*/ 6746092 w 8938307"/>
              <a:gd name="connsiteY2325" fmla="*/ 1860749 h 2993922"/>
              <a:gd name="connsiteX2326" fmla="*/ 6756682 w 8938307"/>
              <a:gd name="connsiteY2326" fmla="*/ 1871338 h 2993922"/>
              <a:gd name="connsiteX2327" fmla="*/ 6756682 w 8938307"/>
              <a:gd name="connsiteY2327" fmla="*/ 1866044 h 2993922"/>
              <a:gd name="connsiteX2328" fmla="*/ 6746092 w 8938307"/>
              <a:gd name="connsiteY2328" fmla="*/ 1860749 h 2993922"/>
              <a:gd name="connsiteX2329" fmla="*/ 6004764 w 8938307"/>
              <a:gd name="connsiteY2329" fmla="*/ 1860749 h 2993922"/>
              <a:gd name="connsiteX2330" fmla="*/ 6004764 w 8938307"/>
              <a:gd name="connsiteY2330" fmla="*/ 1871338 h 2993922"/>
              <a:gd name="connsiteX2331" fmla="*/ 6015353 w 8938307"/>
              <a:gd name="connsiteY2331" fmla="*/ 1860749 h 2993922"/>
              <a:gd name="connsiteX2332" fmla="*/ 5835316 w 8938307"/>
              <a:gd name="connsiteY2332" fmla="*/ 1860749 h 2993922"/>
              <a:gd name="connsiteX2333" fmla="*/ 5830020 w 8938307"/>
              <a:gd name="connsiteY2333" fmla="*/ 1866044 h 2993922"/>
              <a:gd name="connsiteX2334" fmla="*/ 5835316 w 8938307"/>
              <a:gd name="connsiteY2334" fmla="*/ 1871338 h 2993922"/>
              <a:gd name="connsiteX2335" fmla="*/ 5835316 w 8938307"/>
              <a:gd name="connsiteY2335" fmla="*/ 1860749 h 2993922"/>
              <a:gd name="connsiteX2336" fmla="*/ 4670372 w 8938307"/>
              <a:gd name="connsiteY2336" fmla="*/ 1860749 h 2993922"/>
              <a:gd name="connsiteX2337" fmla="*/ 4659780 w 8938307"/>
              <a:gd name="connsiteY2337" fmla="*/ 1871338 h 2993922"/>
              <a:gd name="connsiteX2338" fmla="*/ 4680962 w 8938307"/>
              <a:gd name="connsiteY2338" fmla="*/ 1871338 h 2993922"/>
              <a:gd name="connsiteX2339" fmla="*/ 8313473 w 8938307"/>
              <a:gd name="connsiteY2339" fmla="*/ 1850157 h 2993922"/>
              <a:gd name="connsiteX2340" fmla="*/ 8345244 w 8938307"/>
              <a:gd name="connsiteY2340" fmla="*/ 1860749 h 2993922"/>
              <a:gd name="connsiteX2341" fmla="*/ 8324064 w 8938307"/>
              <a:gd name="connsiteY2341" fmla="*/ 1860749 h 2993922"/>
              <a:gd name="connsiteX2342" fmla="*/ 7169708 w 8938307"/>
              <a:gd name="connsiteY2342" fmla="*/ 1850157 h 2993922"/>
              <a:gd name="connsiteX2343" fmla="*/ 7180299 w 8938307"/>
              <a:gd name="connsiteY2343" fmla="*/ 1860749 h 2993922"/>
              <a:gd name="connsiteX2344" fmla="*/ 7180299 w 8938307"/>
              <a:gd name="connsiteY2344" fmla="*/ 1850157 h 2993922"/>
              <a:gd name="connsiteX2345" fmla="*/ 5528195 w 8938307"/>
              <a:gd name="connsiteY2345" fmla="*/ 1850157 h 2993922"/>
              <a:gd name="connsiteX2346" fmla="*/ 5528195 w 8938307"/>
              <a:gd name="connsiteY2346" fmla="*/ 1860749 h 2993922"/>
              <a:gd name="connsiteX2347" fmla="*/ 5517604 w 8938307"/>
              <a:gd name="connsiteY2347" fmla="*/ 1860749 h 2993922"/>
              <a:gd name="connsiteX2348" fmla="*/ 5528195 w 8938307"/>
              <a:gd name="connsiteY2348" fmla="*/ 1850157 h 2993922"/>
              <a:gd name="connsiteX2349" fmla="*/ 4744504 w 8938307"/>
              <a:gd name="connsiteY2349" fmla="*/ 1850157 h 2993922"/>
              <a:gd name="connsiteX2350" fmla="*/ 4733914 w 8938307"/>
              <a:gd name="connsiteY2350" fmla="*/ 1860749 h 2993922"/>
              <a:gd name="connsiteX2351" fmla="*/ 4755094 w 8938307"/>
              <a:gd name="connsiteY2351" fmla="*/ 1860749 h 2993922"/>
              <a:gd name="connsiteX2352" fmla="*/ 4776276 w 8938307"/>
              <a:gd name="connsiteY2352" fmla="*/ 1871338 h 2993922"/>
              <a:gd name="connsiteX2353" fmla="*/ 4808046 w 8938307"/>
              <a:gd name="connsiteY2353" fmla="*/ 1881930 h 2993922"/>
              <a:gd name="connsiteX2354" fmla="*/ 4834523 w 8938307"/>
              <a:gd name="connsiteY2354" fmla="*/ 1897815 h 2993922"/>
              <a:gd name="connsiteX2355" fmla="*/ 4882180 w 8938307"/>
              <a:gd name="connsiteY2355" fmla="*/ 1903111 h 2993922"/>
              <a:gd name="connsiteX2356" fmla="*/ 4892770 w 8938307"/>
              <a:gd name="connsiteY2356" fmla="*/ 1908405 h 2993922"/>
              <a:gd name="connsiteX2357" fmla="*/ 4903360 w 8938307"/>
              <a:gd name="connsiteY2357" fmla="*/ 1913701 h 2993922"/>
              <a:gd name="connsiteX2358" fmla="*/ 4913950 w 8938307"/>
              <a:gd name="connsiteY2358" fmla="*/ 1924290 h 2993922"/>
              <a:gd name="connsiteX2359" fmla="*/ 4892770 w 8938307"/>
              <a:gd name="connsiteY2359" fmla="*/ 1924290 h 2993922"/>
              <a:gd name="connsiteX2360" fmla="*/ 4871588 w 8938307"/>
              <a:gd name="connsiteY2360" fmla="*/ 1908405 h 2993922"/>
              <a:gd name="connsiteX2361" fmla="*/ 4860998 w 8938307"/>
              <a:gd name="connsiteY2361" fmla="*/ 1913701 h 2993922"/>
              <a:gd name="connsiteX2362" fmla="*/ 4850408 w 8938307"/>
              <a:gd name="connsiteY2362" fmla="*/ 1913701 h 2993922"/>
              <a:gd name="connsiteX2363" fmla="*/ 4839818 w 8938307"/>
              <a:gd name="connsiteY2363" fmla="*/ 1903111 h 2993922"/>
              <a:gd name="connsiteX2364" fmla="*/ 4776276 w 8938307"/>
              <a:gd name="connsiteY2364" fmla="*/ 1892520 h 2993922"/>
              <a:gd name="connsiteX2365" fmla="*/ 4765684 w 8938307"/>
              <a:gd name="connsiteY2365" fmla="*/ 1892520 h 2993922"/>
              <a:gd name="connsiteX2366" fmla="*/ 4755094 w 8938307"/>
              <a:gd name="connsiteY2366" fmla="*/ 1892520 h 2993922"/>
              <a:gd name="connsiteX2367" fmla="*/ 4723324 w 8938307"/>
              <a:gd name="connsiteY2367" fmla="*/ 1871338 h 2993922"/>
              <a:gd name="connsiteX2368" fmla="*/ 4723324 w 8938307"/>
              <a:gd name="connsiteY2368" fmla="*/ 1892520 h 2993922"/>
              <a:gd name="connsiteX2369" fmla="*/ 4744504 w 8938307"/>
              <a:gd name="connsiteY2369" fmla="*/ 1897815 h 2993922"/>
              <a:gd name="connsiteX2370" fmla="*/ 4760390 w 8938307"/>
              <a:gd name="connsiteY2370" fmla="*/ 1908405 h 2993922"/>
              <a:gd name="connsiteX2371" fmla="*/ 4786866 w 8938307"/>
              <a:gd name="connsiteY2371" fmla="*/ 1913701 h 2993922"/>
              <a:gd name="connsiteX2372" fmla="*/ 4802751 w 8938307"/>
              <a:gd name="connsiteY2372" fmla="*/ 1918996 h 2993922"/>
              <a:gd name="connsiteX2373" fmla="*/ 4808046 w 8938307"/>
              <a:gd name="connsiteY2373" fmla="*/ 1924290 h 2993922"/>
              <a:gd name="connsiteX2374" fmla="*/ 4829228 w 8938307"/>
              <a:gd name="connsiteY2374" fmla="*/ 1934882 h 2993922"/>
              <a:gd name="connsiteX2375" fmla="*/ 4839818 w 8938307"/>
              <a:gd name="connsiteY2375" fmla="*/ 1934882 h 2993922"/>
              <a:gd name="connsiteX2376" fmla="*/ 4892770 w 8938307"/>
              <a:gd name="connsiteY2376" fmla="*/ 1945472 h 2993922"/>
              <a:gd name="connsiteX2377" fmla="*/ 4898065 w 8938307"/>
              <a:gd name="connsiteY2377" fmla="*/ 1934882 h 2993922"/>
              <a:gd name="connsiteX2378" fmla="*/ 4903360 w 8938307"/>
              <a:gd name="connsiteY2378" fmla="*/ 1945472 h 2993922"/>
              <a:gd name="connsiteX2379" fmla="*/ 4956312 w 8938307"/>
              <a:gd name="connsiteY2379" fmla="*/ 1966653 h 2993922"/>
              <a:gd name="connsiteX2380" fmla="*/ 4977492 w 8938307"/>
              <a:gd name="connsiteY2380" fmla="*/ 1966653 h 2993922"/>
              <a:gd name="connsiteX2381" fmla="*/ 4966902 w 8938307"/>
              <a:gd name="connsiteY2381" fmla="*/ 1956063 h 2993922"/>
              <a:gd name="connsiteX2382" fmla="*/ 4977492 w 8938307"/>
              <a:gd name="connsiteY2382" fmla="*/ 1945472 h 2993922"/>
              <a:gd name="connsiteX2383" fmla="*/ 5009265 w 8938307"/>
              <a:gd name="connsiteY2383" fmla="*/ 1961357 h 2993922"/>
              <a:gd name="connsiteX2384" fmla="*/ 5062217 w 8938307"/>
              <a:gd name="connsiteY2384" fmla="*/ 1966653 h 2993922"/>
              <a:gd name="connsiteX2385" fmla="*/ 5093988 w 8938307"/>
              <a:gd name="connsiteY2385" fmla="*/ 1966653 h 2993922"/>
              <a:gd name="connsiteX2386" fmla="*/ 5088692 w 8938307"/>
              <a:gd name="connsiteY2386" fmla="*/ 1961357 h 2993922"/>
              <a:gd name="connsiteX2387" fmla="*/ 5072806 w 8938307"/>
              <a:gd name="connsiteY2387" fmla="*/ 1956063 h 2993922"/>
              <a:gd name="connsiteX2388" fmla="*/ 5062217 w 8938307"/>
              <a:gd name="connsiteY2388" fmla="*/ 1945472 h 2993922"/>
              <a:gd name="connsiteX2389" fmla="*/ 5030446 w 8938307"/>
              <a:gd name="connsiteY2389" fmla="*/ 1945472 h 2993922"/>
              <a:gd name="connsiteX2390" fmla="*/ 5009265 w 8938307"/>
              <a:gd name="connsiteY2390" fmla="*/ 1934882 h 2993922"/>
              <a:gd name="connsiteX2391" fmla="*/ 4988084 w 8938307"/>
              <a:gd name="connsiteY2391" fmla="*/ 1924290 h 2993922"/>
              <a:gd name="connsiteX2392" fmla="*/ 4982788 w 8938307"/>
              <a:gd name="connsiteY2392" fmla="*/ 1940176 h 2993922"/>
              <a:gd name="connsiteX2393" fmla="*/ 4977492 w 8938307"/>
              <a:gd name="connsiteY2393" fmla="*/ 1934882 h 2993922"/>
              <a:gd name="connsiteX2394" fmla="*/ 4977492 w 8938307"/>
              <a:gd name="connsiteY2394" fmla="*/ 1924290 h 2993922"/>
              <a:gd name="connsiteX2395" fmla="*/ 4966902 w 8938307"/>
              <a:gd name="connsiteY2395" fmla="*/ 1913701 h 2993922"/>
              <a:gd name="connsiteX2396" fmla="*/ 4966902 w 8938307"/>
              <a:gd name="connsiteY2396" fmla="*/ 1903111 h 2993922"/>
              <a:gd name="connsiteX2397" fmla="*/ 4988084 w 8938307"/>
              <a:gd name="connsiteY2397" fmla="*/ 1903111 h 2993922"/>
              <a:gd name="connsiteX2398" fmla="*/ 5030446 w 8938307"/>
              <a:gd name="connsiteY2398" fmla="*/ 1913701 h 2993922"/>
              <a:gd name="connsiteX2399" fmla="*/ 5030446 w 8938307"/>
              <a:gd name="connsiteY2399" fmla="*/ 1924290 h 2993922"/>
              <a:gd name="connsiteX2400" fmla="*/ 5041036 w 8938307"/>
              <a:gd name="connsiteY2400" fmla="*/ 1929586 h 2993922"/>
              <a:gd name="connsiteX2401" fmla="*/ 5051626 w 8938307"/>
              <a:gd name="connsiteY2401" fmla="*/ 1934882 h 2993922"/>
              <a:gd name="connsiteX2402" fmla="*/ 5078102 w 8938307"/>
              <a:gd name="connsiteY2402" fmla="*/ 1940176 h 2993922"/>
              <a:gd name="connsiteX2403" fmla="*/ 5099284 w 8938307"/>
              <a:gd name="connsiteY2403" fmla="*/ 1934882 h 2993922"/>
              <a:gd name="connsiteX2404" fmla="*/ 5115169 w 8938307"/>
              <a:gd name="connsiteY2404" fmla="*/ 1924290 h 2993922"/>
              <a:gd name="connsiteX2405" fmla="*/ 5041036 w 8938307"/>
              <a:gd name="connsiteY2405" fmla="*/ 1903111 h 2993922"/>
              <a:gd name="connsiteX2406" fmla="*/ 5030446 w 8938307"/>
              <a:gd name="connsiteY2406" fmla="*/ 1913701 h 2993922"/>
              <a:gd name="connsiteX2407" fmla="*/ 5030446 w 8938307"/>
              <a:gd name="connsiteY2407" fmla="*/ 1903111 h 2993922"/>
              <a:gd name="connsiteX2408" fmla="*/ 4977492 w 8938307"/>
              <a:gd name="connsiteY2408" fmla="*/ 1892520 h 2993922"/>
              <a:gd name="connsiteX2409" fmla="*/ 4956312 w 8938307"/>
              <a:gd name="connsiteY2409" fmla="*/ 1892520 h 2993922"/>
              <a:gd name="connsiteX2410" fmla="*/ 4935132 w 8938307"/>
              <a:gd name="connsiteY2410" fmla="*/ 1903111 h 2993922"/>
              <a:gd name="connsiteX2411" fmla="*/ 4903360 w 8938307"/>
              <a:gd name="connsiteY2411" fmla="*/ 1903111 h 2993922"/>
              <a:gd name="connsiteX2412" fmla="*/ 4860998 w 8938307"/>
              <a:gd name="connsiteY2412" fmla="*/ 1881930 h 2993922"/>
              <a:gd name="connsiteX2413" fmla="*/ 4834523 w 8938307"/>
              <a:gd name="connsiteY2413" fmla="*/ 1876634 h 2993922"/>
              <a:gd name="connsiteX2414" fmla="*/ 4808046 w 8938307"/>
              <a:gd name="connsiteY2414" fmla="*/ 1871338 h 2993922"/>
              <a:gd name="connsiteX2415" fmla="*/ 4755094 w 8938307"/>
              <a:gd name="connsiteY2415" fmla="*/ 1860749 h 2993922"/>
              <a:gd name="connsiteX2416" fmla="*/ 4744504 w 8938307"/>
              <a:gd name="connsiteY2416" fmla="*/ 1850157 h 2993922"/>
              <a:gd name="connsiteX2417" fmla="*/ 7149852 w 8938307"/>
              <a:gd name="connsiteY2417" fmla="*/ 1843540 h 2993922"/>
              <a:gd name="connsiteX2418" fmla="*/ 7148526 w 8938307"/>
              <a:gd name="connsiteY2418" fmla="*/ 1850157 h 2993922"/>
              <a:gd name="connsiteX2419" fmla="*/ 7159118 w 8938307"/>
              <a:gd name="connsiteY2419" fmla="*/ 1850157 h 2993922"/>
              <a:gd name="connsiteX2420" fmla="*/ 7153822 w 8938307"/>
              <a:gd name="connsiteY2420" fmla="*/ 1844863 h 2993922"/>
              <a:gd name="connsiteX2421" fmla="*/ 7149852 w 8938307"/>
              <a:gd name="connsiteY2421" fmla="*/ 1843540 h 2993922"/>
              <a:gd name="connsiteX2422" fmla="*/ 7942808 w 8938307"/>
              <a:gd name="connsiteY2422" fmla="*/ 1839567 h 2993922"/>
              <a:gd name="connsiteX2423" fmla="*/ 7953398 w 8938307"/>
              <a:gd name="connsiteY2423" fmla="*/ 1850157 h 2993922"/>
              <a:gd name="connsiteX2424" fmla="*/ 7942808 w 8938307"/>
              <a:gd name="connsiteY2424" fmla="*/ 1850157 h 2993922"/>
              <a:gd name="connsiteX2425" fmla="*/ 7582734 w 8938307"/>
              <a:gd name="connsiteY2425" fmla="*/ 1839567 h 2993922"/>
              <a:gd name="connsiteX2426" fmla="*/ 7582734 w 8938307"/>
              <a:gd name="connsiteY2426" fmla="*/ 1844863 h 2993922"/>
              <a:gd name="connsiteX2427" fmla="*/ 7572144 w 8938307"/>
              <a:gd name="connsiteY2427" fmla="*/ 1850157 h 2993922"/>
              <a:gd name="connsiteX2428" fmla="*/ 7561553 w 8938307"/>
              <a:gd name="connsiteY2428" fmla="*/ 1871338 h 2993922"/>
              <a:gd name="connsiteX2429" fmla="*/ 7550963 w 8938307"/>
              <a:gd name="connsiteY2429" fmla="*/ 1881930 h 2993922"/>
              <a:gd name="connsiteX2430" fmla="*/ 7529782 w 8938307"/>
              <a:gd name="connsiteY2430" fmla="*/ 1892520 h 2993922"/>
              <a:gd name="connsiteX2431" fmla="*/ 7519192 w 8938307"/>
              <a:gd name="connsiteY2431" fmla="*/ 1903111 h 2993922"/>
              <a:gd name="connsiteX2432" fmla="*/ 7529782 w 8938307"/>
              <a:gd name="connsiteY2432" fmla="*/ 1903111 h 2993922"/>
              <a:gd name="connsiteX2433" fmla="*/ 7550963 w 8938307"/>
              <a:gd name="connsiteY2433" fmla="*/ 1903111 h 2993922"/>
              <a:gd name="connsiteX2434" fmla="*/ 7582734 w 8938307"/>
              <a:gd name="connsiteY2434" fmla="*/ 1881930 h 2993922"/>
              <a:gd name="connsiteX2435" fmla="*/ 7577438 w 8938307"/>
              <a:gd name="connsiteY2435" fmla="*/ 1876634 h 2993922"/>
              <a:gd name="connsiteX2436" fmla="*/ 7572144 w 8938307"/>
              <a:gd name="connsiteY2436" fmla="*/ 1860749 h 2993922"/>
              <a:gd name="connsiteX2437" fmla="*/ 7593326 w 8938307"/>
              <a:gd name="connsiteY2437" fmla="*/ 1850157 h 2993922"/>
              <a:gd name="connsiteX2438" fmla="*/ 7582734 w 8938307"/>
              <a:gd name="connsiteY2438" fmla="*/ 1839567 h 2993922"/>
              <a:gd name="connsiteX2439" fmla="*/ 4680962 w 8938307"/>
              <a:gd name="connsiteY2439" fmla="*/ 1839567 h 2993922"/>
              <a:gd name="connsiteX2440" fmla="*/ 4680962 w 8938307"/>
              <a:gd name="connsiteY2440" fmla="*/ 1850157 h 2993922"/>
              <a:gd name="connsiteX2441" fmla="*/ 4691551 w 8938307"/>
              <a:gd name="connsiteY2441" fmla="*/ 1850157 h 2993922"/>
              <a:gd name="connsiteX2442" fmla="*/ 4680962 w 8938307"/>
              <a:gd name="connsiteY2442" fmla="*/ 1839567 h 2993922"/>
              <a:gd name="connsiteX2443" fmla="*/ 3406141 w 8938307"/>
              <a:gd name="connsiteY2443" fmla="*/ 1836920 h 2993922"/>
              <a:gd name="connsiteX2444" fmla="*/ 3441882 w 8938307"/>
              <a:gd name="connsiteY2444" fmla="*/ 1860749 h 2993922"/>
              <a:gd name="connsiteX2445" fmla="*/ 3452474 w 8938307"/>
              <a:gd name="connsiteY2445" fmla="*/ 1860749 h 2993922"/>
              <a:gd name="connsiteX2446" fmla="*/ 3463064 w 8938307"/>
              <a:gd name="connsiteY2446" fmla="*/ 1860749 h 2993922"/>
              <a:gd name="connsiteX2447" fmla="*/ 3473655 w 8938307"/>
              <a:gd name="connsiteY2447" fmla="*/ 1881930 h 2993922"/>
              <a:gd name="connsiteX2448" fmla="*/ 3463064 w 8938307"/>
              <a:gd name="connsiteY2448" fmla="*/ 1881930 h 2993922"/>
              <a:gd name="connsiteX2449" fmla="*/ 3441882 w 8938307"/>
              <a:gd name="connsiteY2449" fmla="*/ 1881930 h 2993922"/>
              <a:gd name="connsiteX2450" fmla="*/ 3410112 w 8938307"/>
              <a:gd name="connsiteY2450" fmla="*/ 1881930 h 2993922"/>
              <a:gd name="connsiteX2451" fmla="*/ 3388931 w 8938307"/>
              <a:gd name="connsiteY2451" fmla="*/ 1892520 h 2993922"/>
              <a:gd name="connsiteX2452" fmla="*/ 3378341 w 8938307"/>
              <a:gd name="connsiteY2452" fmla="*/ 1881930 h 2993922"/>
              <a:gd name="connsiteX2453" fmla="*/ 3346570 w 8938307"/>
              <a:gd name="connsiteY2453" fmla="*/ 1860749 h 2993922"/>
              <a:gd name="connsiteX2454" fmla="*/ 3399522 w 8938307"/>
              <a:gd name="connsiteY2454" fmla="*/ 1860749 h 2993922"/>
              <a:gd name="connsiteX2455" fmla="*/ 3388931 w 8938307"/>
              <a:gd name="connsiteY2455" fmla="*/ 1839567 h 2993922"/>
              <a:gd name="connsiteX2456" fmla="*/ 3378341 w 8938307"/>
              <a:gd name="connsiteY2456" fmla="*/ 1839567 h 2993922"/>
              <a:gd name="connsiteX2457" fmla="*/ 3406141 w 8938307"/>
              <a:gd name="connsiteY2457" fmla="*/ 1836920 h 2993922"/>
              <a:gd name="connsiteX2458" fmla="*/ 4810694 w 8938307"/>
              <a:gd name="connsiteY2458" fmla="*/ 1831625 h 2993922"/>
              <a:gd name="connsiteX2459" fmla="*/ 4797456 w 8938307"/>
              <a:gd name="connsiteY2459" fmla="*/ 1834272 h 2993922"/>
              <a:gd name="connsiteX2460" fmla="*/ 4786866 w 8938307"/>
              <a:gd name="connsiteY2460" fmla="*/ 1839567 h 2993922"/>
              <a:gd name="connsiteX2461" fmla="*/ 4797456 w 8938307"/>
              <a:gd name="connsiteY2461" fmla="*/ 1850157 h 2993922"/>
              <a:gd name="connsiteX2462" fmla="*/ 4818636 w 8938307"/>
              <a:gd name="connsiteY2462" fmla="*/ 1860749 h 2993922"/>
              <a:gd name="connsiteX2463" fmla="*/ 4829228 w 8938307"/>
              <a:gd name="connsiteY2463" fmla="*/ 1850157 h 2993922"/>
              <a:gd name="connsiteX2464" fmla="*/ 4839818 w 8938307"/>
              <a:gd name="connsiteY2464" fmla="*/ 1850157 h 2993922"/>
              <a:gd name="connsiteX2465" fmla="*/ 4860998 w 8938307"/>
              <a:gd name="connsiteY2465" fmla="*/ 1839567 h 2993922"/>
              <a:gd name="connsiteX2466" fmla="*/ 4829228 w 8938307"/>
              <a:gd name="connsiteY2466" fmla="*/ 1834272 h 2993922"/>
              <a:gd name="connsiteX2467" fmla="*/ 4810694 w 8938307"/>
              <a:gd name="connsiteY2467" fmla="*/ 1831625 h 2993922"/>
              <a:gd name="connsiteX2468" fmla="*/ 7635686 w 8938307"/>
              <a:gd name="connsiteY2468" fmla="*/ 1828978 h 2993922"/>
              <a:gd name="connsiteX2469" fmla="*/ 7640982 w 8938307"/>
              <a:gd name="connsiteY2469" fmla="*/ 1834272 h 2993922"/>
              <a:gd name="connsiteX2470" fmla="*/ 7646278 w 8938307"/>
              <a:gd name="connsiteY2470" fmla="*/ 1839567 h 2993922"/>
              <a:gd name="connsiteX2471" fmla="*/ 7656867 w 8938307"/>
              <a:gd name="connsiteY2471" fmla="*/ 1834272 h 2993922"/>
              <a:gd name="connsiteX2472" fmla="*/ 7646278 w 8938307"/>
              <a:gd name="connsiteY2472" fmla="*/ 1828978 h 2993922"/>
              <a:gd name="connsiteX2473" fmla="*/ 7635686 w 8938307"/>
              <a:gd name="connsiteY2473" fmla="*/ 1828978 h 2993922"/>
              <a:gd name="connsiteX2474" fmla="*/ 7492716 w 8938307"/>
              <a:gd name="connsiteY2474" fmla="*/ 1828978 h 2993922"/>
              <a:gd name="connsiteX2475" fmla="*/ 7445059 w 8938307"/>
              <a:gd name="connsiteY2475" fmla="*/ 1839567 h 2993922"/>
              <a:gd name="connsiteX2476" fmla="*/ 7450355 w 8938307"/>
              <a:gd name="connsiteY2476" fmla="*/ 1844863 h 2993922"/>
              <a:gd name="connsiteX2477" fmla="*/ 7460944 w 8938307"/>
              <a:gd name="connsiteY2477" fmla="*/ 1850157 h 2993922"/>
              <a:gd name="connsiteX2478" fmla="*/ 7466240 w 8938307"/>
              <a:gd name="connsiteY2478" fmla="*/ 1850157 h 2993922"/>
              <a:gd name="connsiteX2479" fmla="*/ 7466240 w 8938307"/>
              <a:gd name="connsiteY2479" fmla="*/ 1860749 h 2993922"/>
              <a:gd name="connsiteX2480" fmla="*/ 7482126 w 8938307"/>
              <a:gd name="connsiteY2480" fmla="*/ 1855453 h 2993922"/>
              <a:gd name="connsiteX2481" fmla="*/ 7513896 w 8938307"/>
              <a:gd name="connsiteY2481" fmla="*/ 1850157 h 2993922"/>
              <a:gd name="connsiteX2482" fmla="*/ 7529782 w 8938307"/>
              <a:gd name="connsiteY2482" fmla="*/ 1844863 h 2993922"/>
              <a:gd name="connsiteX2483" fmla="*/ 7535078 w 8938307"/>
              <a:gd name="connsiteY2483" fmla="*/ 1834272 h 2993922"/>
              <a:gd name="connsiteX2484" fmla="*/ 7492716 w 8938307"/>
              <a:gd name="connsiteY2484" fmla="*/ 1828978 h 2993922"/>
              <a:gd name="connsiteX2485" fmla="*/ 6015353 w 8938307"/>
              <a:gd name="connsiteY2485" fmla="*/ 1828978 h 2993922"/>
              <a:gd name="connsiteX2486" fmla="*/ 6004764 w 8938307"/>
              <a:gd name="connsiteY2486" fmla="*/ 1839567 h 2993922"/>
              <a:gd name="connsiteX2487" fmla="*/ 6015353 w 8938307"/>
              <a:gd name="connsiteY2487" fmla="*/ 1839567 h 2993922"/>
              <a:gd name="connsiteX2488" fmla="*/ 6004764 w 8938307"/>
              <a:gd name="connsiteY2488" fmla="*/ 1850157 h 2993922"/>
              <a:gd name="connsiteX2489" fmla="*/ 6015353 w 8938307"/>
              <a:gd name="connsiteY2489" fmla="*/ 1850157 h 2993922"/>
              <a:gd name="connsiteX2490" fmla="*/ 6020649 w 8938307"/>
              <a:gd name="connsiteY2490" fmla="*/ 1844863 h 2993922"/>
              <a:gd name="connsiteX2491" fmla="*/ 6025943 w 8938307"/>
              <a:gd name="connsiteY2491" fmla="*/ 1834272 h 2993922"/>
              <a:gd name="connsiteX2492" fmla="*/ 6015353 w 8938307"/>
              <a:gd name="connsiteY2492" fmla="*/ 1828978 h 2993922"/>
              <a:gd name="connsiteX2493" fmla="*/ 5348158 w 8938307"/>
              <a:gd name="connsiteY2493" fmla="*/ 1828978 h 2993922"/>
              <a:gd name="connsiteX2494" fmla="*/ 5337566 w 8938307"/>
              <a:gd name="connsiteY2494" fmla="*/ 1834272 h 2993922"/>
              <a:gd name="connsiteX2495" fmla="*/ 5348158 w 8938307"/>
              <a:gd name="connsiteY2495" fmla="*/ 1839567 h 2993922"/>
              <a:gd name="connsiteX2496" fmla="*/ 5337566 w 8938307"/>
              <a:gd name="connsiteY2496" fmla="*/ 1850157 h 2993922"/>
              <a:gd name="connsiteX2497" fmla="*/ 5348158 w 8938307"/>
              <a:gd name="connsiteY2497" fmla="*/ 1850157 h 2993922"/>
              <a:gd name="connsiteX2498" fmla="*/ 5348158 w 8938307"/>
              <a:gd name="connsiteY2498" fmla="*/ 1839567 h 2993922"/>
              <a:gd name="connsiteX2499" fmla="*/ 5358748 w 8938307"/>
              <a:gd name="connsiteY2499" fmla="*/ 1834272 h 2993922"/>
              <a:gd name="connsiteX2500" fmla="*/ 5348158 w 8938307"/>
              <a:gd name="connsiteY2500" fmla="*/ 1828978 h 2993922"/>
              <a:gd name="connsiteX2501" fmla="*/ 4013765 w 8938307"/>
              <a:gd name="connsiteY2501" fmla="*/ 1828978 h 2993922"/>
              <a:gd name="connsiteX2502" fmla="*/ 4003175 w 8938307"/>
              <a:gd name="connsiteY2502" fmla="*/ 1834272 h 2993922"/>
              <a:gd name="connsiteX2503" fmla="*/ 4008470 w 8938307"/>
              <a:gd name="connsiteY2503" fmla="*/ 1839567 h 2993922"/>
              <a:gd name="connsiteX2504" fmla="*/ 4013765 w 8938307"/>
              <a:gd name="connsiteY2504" fmla="*/ 1828978 h 2993922"/>
              <a:gd name="connsiteX2505" fmla="*/ 5951812 w 8938307"/>
              <a:gd name="connsiteY2505" fmla="*/ 1818386 h 2993922"/>
              <a:gd name="connsiteX2506" fmla="*/ 5957106 w 8938307"/>
              <a:gd name="connsiteY2506" fmla="*/ 1823682 h 2993922"/>
              <a:gd name="connsiteX2507" fmla="*/ 5962401 w 8938307"/>
              <a:gd name="connsiteY2507" fmla="*/ 1828978 h 2993922"/>
              <a:gd name="connsiteX2508" fmla="*/ 5972991 w 8938307"/>
              <a:gd name="connsiteY2508" fmla="*/ 1818386 h 2993922"/>
              <a:gd name="connsiteX2509" fmla="*/ 5411700 w 8938307"/>
              <a:gd name="connsiteY2509" fmla="*/ 1818386 h 2993922"/>
              <a:gd name="connsiteX2510" fmla="*/ 5411700 w 8938307"/>
              <a:gd name="connsiteY2510" fmla="*/ 1839567 h 2993922"/>
              <a:gd name="connsiteX2511" fmla="*/ 5422291 w 8938307"/>
              <a:gd name="connsiteY2511" fmla="*/ 1839567 h 2993922"/>
              <a:gd name="connsiteX2512" fmla="*/ 5459356 w 8938307"/>
              <a:gd name="connsiteY2512" fmla="*/ 1855453 h 2993922"/>
              <a:gd name="connsiteX2513" fmla="*/ 5496423 w 8938307"/>
              <a:gd name="connsiteY2513" fmla="*/ 1881930 h 2993922"/>
              <a:gd name="connsiteX2514" fmla="*/ 5517604 w 8938307"/>
              <a:gd name="connsiteY2514" fmla="*/ 1881930 h 2993922"/>
              <a:gd name="connsiteX2515" fmla="*/ 5538785 w 8938307"/>
              <a:gd name="connsiteY2515" fmla="*/ 1887224 h 2993922"/>
              <a:gd name="connsiteX2516" fmla="*/ 5549375 w 8938307"/>
              <a:gd name="connsiteY2516" fmla="*/ 1892520 h 2993922"/>
              <a:gd name="connsiteX2517" fmla="*/ 5570556 w 8938307"/>
              <a:gd name="connsiteY2517" fmla="*/ 1881930 h 2993922"/>
              <a:gd name="connsiteX2518" fmla="*/ 5581147 w 8938307"/>
              <a:gd name="connsiteY2518" fmla="*/ 1871338 h 2993922"/>
              <a:gd name="connsiteX2519" fmla="*/ 5591737 w 8938307"/>
              <a:gd name="connsiteY2519" fmla="*/ 1871338 h 2993922"/>
              <a:gd name="connsiteX2520" fmla="*/ 5602327 w 8938307"/>
              <a:gd name="connsiteY2520" fmla="*/ 1860749 h 2993922"/>
              <a:gd name="connsiteX2521" fmla="*/ 5586442 w 8938307"/>
              <a:gd name="connsiteY2521" fmla="*/ 1855453 h 2993922"/>
              <a:gd name="connsiteX2522" fmla="*/ 5581147 w 8938307"/>
              <a:gd name="connsiteY2522" fmla="*/ 1850157 h 2993922"/>
              <a:gd name="connsiteX2523" fmla="*/ 5559966 w 8938307"/>
              <a:gd name="connsiteY2523" fmla="*/ 1850157 h 2993922"/>
              <a:gd name="connsiteX2524" fmla="*/ 5544080 w 8938307"/>
              <a:gd name="connsiteY2524" fmla="*/ 1850157 h 2993922"/>
              <a:gd name="connsiteX2525" fmla="*/ 5533490 w 8938307"/>
              <a:gd name="connsiteY2525" fmla="*/ 1844863 h 2993922"/>
              <a:gd name="connsiteX2526" fmla="*/ 5517604 w 8938307"/>
              <a:gd name="connsiteY2526" fmla="*/ 1839567 h 2993922"/>
              <a:gd name="connsiteX2527" fmla="*/ 5501718 w 8938307"/>
              <a:gd name="connsiteY2527" fmla="*/ 1828978 h 2993922"/>
              <a:gd name="connsiteX2528" fmla="*/ 5469948 w 8938307"/>
              <a:gd name="connsiteY2528" fmla="*/ 1818386 h 2993922"/>
              <a:gd name="connsiteX2529" fmla="*/ 5438176 w 8938307"/>
              <a:gd name="connsiteY2529" fmla="*/ 1823682 h 2993922"/>
              <a:gd name="connsiteX2530" fmla="*/ 5422291 w 8938307"/>
              <a:gd name="connsiteY2530" fmla="*/ 1828978 h 2993922"/>
              <a:gd name="connsiteX2531" fmla="*/ 5411700 w 8938307"/>
              <a:gd name="connsiteY2531" fmla="*/ 1818386 h 2993922"/>
              <a:gd name="connsiteX2532" fmla="*/ 5390518 w 8938307"/>
              <a:gd name="connsiteY2532" fmla="*/ 1818386 h 2993922"/>
              <a:gd name="connsiteX2533" fmla="*/ 5395814 w 8938307"/>
              <a:gd name="connsiteY2533" fmla="*/ 1828978 h 2993922"/>
              <a:gd name="connsiteX2534" fmla="*/ 5401110 w 8938307"/>
              <a:gd name="connsiteY2534" fmla="*/ 1823682 h 2993922"/>
              <a:gd name="connsiteX2535" fmla="*/ 5390518 w 8938307"/>
              <a:gd name="connsiteY2535" fmla="*/ 1818386 h 2993922"/>
              <a:gd name="connsiteX2536" fmla="*/ 4744504 w 8938307"/>
              <a:gd name="connsiteY2536" fmla="*/ 1818386 h 2993922"/>
              <a:gd name="connsiteX2537" fmla="*/ 4755094 w 8938307"/>
              <a:gd name="connsiteY2537" fmla="*/ 1828978 h 2993922"/>
              <a:gd name="connsiteX2538" fmla="*/ 4755094 w 8938307"/>
              <a:gd name="connsiteY2538" fmla="*/ 1823682 h 2993922"/>
              <a:gd name="connsiteX2539" fmla="*/ 4744504 w 8938307"/>
              <a:gd name="connsiteY2539" fmla="*/ 1818386 h 2993922"/>
              <a:gd name="connsiteX2540" fmla="*/ 4151441 w 8938307"/>
              <a:gd name="connsiteY2540" fmla="*/ 1818386 h 2993922"/>
              <a:gd name="connsiteX2541" fmla="*/ 4162031 w 8938307"/>
              <a:gd name="connsiteY2541" fmla="*/ 1828978 h 2993922"/>
              <a:gd name="connsiteX2542" fmla="*/ 4162031 w 8938307"/>
              <a:gd name="connsiteY2542" fmla="*/ 1818386 h 2993922"/>
              <a:gd name="connsiteX2543" fmla="*/ 4530048 w 8938307"/>
              <a:gd name="connsiteY2543" fmla="*/ 1813092 h 2993922"/>
              <a:gd name="connsiteX2544" fmla="*/ 4511514 w 8938307"/>
              <a:gd name="connsiteY2544" fmla="*/ 1818386 h 2993922"/>
              <a:gd name="connsiteX2545" fmla="*/ 4537991 w 8938307"/>
              <a:gd name="connsiteY2545" fmla="*/ 1828978 h 2993922"/>
              <a:gd name="connsiteX2546" fmla="*/ 4596238 w 8938307"/>
              <a:gd name="connsiteY2546" fmla="*/ 1844863 h 2993922"/>
              <a:gd name="connsiteX2547" fmla="*/ 4633305 w 8938307"/>
              <a:gd name="connsiteY2547" fmla="*/ 1850157 h 2993922"/>
              <a:gd name="connsiteX2548" fmla="*/ 4633305 w 8938307"/>
              <a:gd name="connsiteY2548" fmla="*/ 1844863 h 2993922"/>
              <a:gd name="connsiteX2549" fmla="*/ 4617420 w 8938307"/>
              <a:gd name="connsiteY2549" fmla="*/ 1839567 h 2993922"/>
              <a:gd name="connsiteX2550" fmla="*/ 4606828 w 8938307"/>
              <a:gd name="connsiteY2550" fmla="*/ 1839567 h 2993922"/>
              <a:gd name="connsiteX2551" fmla="*/ 4564468 w 8938307"/>
              <a:gd name="connsiteY2551" fmla="*/ 1818386 h 2993922"/>
              <a:gd name="connsiteX2552" fmla="*/ 4530048 w 8938307"/>
              <a:gd name="connsiteY2552" fmla="*/ 1813092 h 2993922"/>
              <a:gd name="connsiteX2553" fmla="*/ 7414612 w 8938307"/>
              <a:gd name="connsiteY2553" fmla="*/ 1811767 h 2993922"/>
              <a:gd name="connsiteX2554" fmla="*/ 7407992 w 8938307"/>
              <a:gd name="connsiteY2554" fmla="*/ 1813092 h 2993922"/>
              <a:gd name="connsiteX2555" fmla="*/ 7413288 w 8938307"/>
              <a:gd name="connsiteY2555" fmla="*/ 1828978 h 2993922"/>
              <a:gd name="connsiteX2556" fmla="*/ 7423878 w 8938307"/>
              <a:gd name="connsiteY2556" fmla="*/ 1839567 h 2993922"/>
              <a:gd name="connsiteX2557" fmla="*/ 7423878 w 8938307"/>
              <a:gd name="connsiteY2557" fmla="*/ 1818386 h 2993922"/>
              <a:gd name="connsiteX2558" fmla="*/ 7414612 w 8938307"/>
              <a:gd name="connsiteY2558" fmla="*/ 1811767 h 2993922"/>
              <a:gd name="connsiteX2559" fmla="*/ 5855174 w 8938307"/>
              <a:gd name="connsiteY2559" fmla="*/ 1811767 h 2993922"/>
              <a:gd name="connsiteX2560" fmla="*/ 5851202 w 8938307"/>
              <a:gd name="connsiteY2560" fmla="*/ 1813092 h 2993922"/>
              <a:gd name="connsiteX2561" fmla="*/ 5845908 w 8938307"/>
              <a:gd name="connsiteY2561" fmla="*/ 1818386 h 2993922"/>
              <a:gd name="connsiteX2562" fmla="*/ 5856497 w 8938307"/>
              <a:gd name="connsiteY2562" fmla="*/ 1818386 h 2993922"/>
              <a:gd name="connsiteX2563" fmla="*/ 5855174 w 8938307"/>
              <a:gd name="connsiteY2563" fmla="*/ 1811767 h 2993922"/>
              <a:gd name="connsiteX2564" fmla="*/ 7900446 w 8938307"/>
              <a:gd name="connsiteY2564" fmla="*/ 1807797 h 2993922"/>
              <a:gd name="connsiteX2565" fmla="*/ 7905742 w 8938307"/>
              <a:gd name="connsiteY2565" fmla="*/ 1807797 h 2993922"/>
              <a:gd name="connsiteX2566" fmla="*/ 7932219 w 8938307"/>
              <a:gd name="connsiteY2566" fmla="*/ 1807797 h 2993922"/>
              <a:gd name="connsiteX2567" fmla="*/ 7969284 w 8938307"/>
              <a:gd name="connsiteY2567" fmla="*/ 1823682 h 2993922"/>
              <a:gd name="connsiteX2568" fmla="*/ 7985171 w 8938307"/>
              <a:gd name="connsiteY2568" fmla="*/ 1828978 h 2993922"/>
              <a:gd name="connsiteX2569" fmla="*/ 7995760 w 8938307"/>
              <a:gd name="connsiteY2569" fmla="*/ 1834272 h 2993922"/>
              <a:gd name="connsiteX2570" fmla="*/ 8006350 w 8938307"/>
              <a:gd name="connsiteY2570" fmla="*/ 1839567 h 2993922"/>
              <a:gd name="connsiteX2571" fmla="*/ 8016942 w 8938307"/>
              <a:gd name="connsiteY2571" fmla="*/ 1850157 h 2993922"/>
              <a:gd name="connsiteX2572" fmla="*/ 7995760 w 8938307"/>
              <a:gd name="connsiteY2572" fmla="*/ 1839567 h 2993922"/>
              <a:gd name="connsiteX2573" fmla="*/ 7921627 w 8938307"/>
              <a:gd name="connsiteY2573" fmla="*/ 1828978 h 2993922"/>
              <a:gd name="connsiteX2574" fmla="*/ 7911038 w 8938307"/>
              <a:gd name="connsiteY2574" fmla="*/ 1828978 h 2993922"/>
              <a:gd name="connsiteX2575" fmla="*/ 7905742 w 8938307"/>
              <a:gd name="connsiteY2575" fmla="*/ 1839567 h 2993922"/>
              <a:gd name="connsiteX2576" fmla="*/ 7900446 w 8938307"/>
              <a:gd name="connsiteY2576" fmla="*/ 1828978 h 2993922"/>
              <a:gd name="connsiteX2577" fmla="*/ 7900446 w 8938307"/>
              <a:gd name="connsiteY2577" fmla="*/ 1818386 h 2993922"/>
              <a:gd name="connsiteX2578" fmla="*/ 7370926 w 8938307"/>
              <a:gd name="connsiteY2578" fmla="*/ 1807797 h 2993922"/>
              <a:gd name="connsiteX2579" fmla="*/ 7360336 w 8938307"/>
              <a:gd name="connsiteY2579" fmla="*/ 1818386 h 2993922"/>
              <a:gd name="connsiteX2580" fmla="*/ 7370926 w 8938307"/>
              <a:gd name="connsiteY2580" fmla="*/ 1818386 h 2993922"/>
              <a:gd name="connsiteX2581" fmla="*/ 7370926 w 8938307"/>
              <a:gd name="connsiteY2581" fmla="*/ 1807797 h 2993922"/>
              <a:gd name="connsiteX2582" fmla="*/ 5274025 w 8938307"/>
              <a:gd name="connsiteY2582" fmla="*/ 1807797 h 2993922"/>
              <a:gd name="connsiteX2583" fmla="*/ 5284614 w 8938307"/>
              <a:gd name="connsiteY2583" fmla="*/ 1818386 h 2993922"/>
              <a:gd name="connsiteX2584" fmla="*/ 5326977 w 8938307"/>
              <a:gd name="connsiteY2584" fmla="*/ 1828978 h 2993922"/>
              <a:gd name="connsiteX2585" fmla="*/ 5316386 w 8938307"/>
              <a:gd name="connsiteY2585" fmla="*/ 1818386 h 2993922"/>
              <a:gd name="connsiteX2586" fmla="*/ 5300500 w 8938307"/>
              <a:gd name="connsiteY2586" fmla="*/ 1813092 h 2993922"/>
              <a:gd name="connsiteX2587" fmla="*/ 5289910 w 8938307"/>
              <a:gd name="connsiteY2587" fmla="*/ 1807797 h 2993922"/>
              <a:gd name="connsiteX2588" fmla="*/ 5284614 w 8938307"/>
              <a:gd name="connsiteY2588" fmla="*/ 1807797 h 2993922"/>
              <a:gd name="connsiteX2589" fmla="*/ 5274025 w 8938307"/>
              <a:gd name="connsiteY2589" fmla="*/ 1807797 h 2993922"/>
              <a:gd name="connsiteX2590" fmla="*/ 4723324 w 8938307"/>
              <a:gd name="connsiteY2590" fmla="*/ 1807797 h 2993922"/>
              <a:gd name="connsiteX2591" fmla="*/ 4707438 w 8938307"/>
              <a:gd name="connsiteY2591" fmla="*/ 1813092 h 2993922"/>
              <a:gd name="connsiteX2592" fmla="*/ 4712732 w 8938307"/>
              <a:gd name="connsiteY2592" fmla="*/ 1818386 h 2993922"/>
              <a:gd name="connsiteX2593" fmla="*/ 4723324 w 8938307"/>
              <a:gd name="connsiteY2593" fmla="*/ 1818386 h 2993922"/>
              <a:gd name="connsiteX2594" fmla="*/ 4723324 w 8938307"/>
              <a:gd name="connsiteY2594" fmla="*/ 1807797 h 2993922"/>
              <a:gd name="connsiteX2595" fmla="*/ 3876090 w 8938307"/>
              <a:gd name="connsiteY2595" fmla="*/ 1807797 h 2993922"/>
              <a:gd name="connsiteX2596" fmla="*/ 3897271 w 8938307"/>
              <a:gd name="connsiteY2596" fmla="*/ 1818386 h 2993922"/>
              <a:gd name="connsiteX2597" fmla="*/ 3897271 w 8938307"/>
              <a:gd name="connsiteY2597" fmla="*/ 1807797 h 2993922"/>
              <a:gd name="connsiteX2598" fmla="*/ 3886681 w 8938307"/>
              <a:gd name="connsiteY2598" fmla="*/ 1807797 h 2993922"/>
              <a:gd name="connsiteX2599" fmla="*/ 3876090 w 8938307"/>
              <a:gd name="connsiteY2599" fmla="*/ 1807797 h 2993922"/>
              <a:gd name="connsiteX2600" fmla="*/ 7509924 w 8938307"/>
              <a:gd name="connsiteY2600" fmla="*/ 1801177 h 2993922"/>
              <a:gd name="connsiteX2601" fmla="*/ 7503307 w 8938307"/>
              <a:gd name="connsiteY2601" fmla="*/ 1802501 h 2993922"/>
              <a:gd name="connsiteX2602" fmla="*/ 7466240 w 8938307"/>
              <a:gd name="connsiteY2602" fmla="*/ 1807797 h 2993922"/>
              <a:gd name="connsiteX2603" fmla="*/ 7455649 w 8938307"/>
              <a:gd name="connsiteY2603" fmla="*/ 1807797 h 2993922"/>
              <a:gd name="connsiteX2604" fmla="*/ 7508601 w 8938307"/>
              <a:gd name="connsiteY2604" fmla="*/ 1828978 h 2993922"/>
              <a:gd name="connsiteX2605" fmla="*/ 7508601 w 8938307"/>
              <a:gd name="connsiteY2605" fmla="*/ 1818386 h 2993922"/>
              <a:gd name="connsiteX2606" fmla="*/ 7519192 w 8938307"/>
              <a:gd name="connsiteY2606" fmla="*/ 1807797 h 2993922"/>
              <a:gd name="connsiteX2607" fmla="*/ 7509924 w 8938307"/>
              <a:gd name="connsiteY2607" fmla="*/ 1801177 h 2993922"/>
              <a:gd name="connsiteX2608" fmla="*/ 7434468 w 8938307"/>
              <a:gd name="connsiteY2608" fmla="*/ 1797205 h 2993922"/>
              <a:gd name="connsiteX2609" fmla="*/ 7434468 w 8938307"/>
              <a:gd name="connsiteY2609" fmla="*/ 1807797 h 2993922"/>
              <a:gd name="connsiteX2610" fmla="*/ 7445059 w 8938307"/>
              <a:gd name="connsiteY2610" fmla="*/ 1807797 h 2993922"/>
              <a:gd name="connsiteX2611" fmla="*/ 7386812 w 8938307"/>
              <a:gd name="connsiteY2611" fmla="*/ 1797205 h 2993922"/>
              <a:gd name="connsiteX2612" fmla="*/ 7381516 w 8938307"/>
              <a:gd name="connsiteY2612" fmla="*/ 1807797 h 2993922"/>
              <a:gd name="connsiteX2613" fmla="*/ 7392107 w 8938307"/>
              <a:gd name="connsiteY2613" fmla="*/ 1818386 h 2993922"/>
              <a:gd name="connsiteX2614" fmla="*/ 7397403 w 8938307"/>
              <a:gd name="connsiteY2614" fmla="*/ 1813092 h 2993922"/>
              <a:gd name="connsiteX2615" fmla="*/ 7402697 w 8938307"/>
              <a:gd name="connsiteY2615" fmla="*/ 1807797 h 2993922"/>
              <a:gd name="connsiteX2616" fmla="*/ 7392107 w 8938307"/>
              <a:gd name="connsiteY2616" fmla="*/ 1797205 h 2993922"/>
              <a:gd name="connsiteX2617" fmla="*/ 7386812 w 8938307"/>
              <a:gd name="connsiteY2617" fmla="*/ 1797205 h 2993922"/>
              <a:gd name="connsiteX2618" fmla="*/ 7307384 w 8938307"/>
              <a:gd name="connsiteY2618" fmla="*/ 1797205 h 2993922"/>
              <a:gd name="connsiteX2619" fmla="*/ 7296793 w 8938307"/>
              <a:gd name="connsiteY2619" fmla="*/ 1807797 h 2993922"/>
              <a:gd name="connsiteX2620" fmla="*/ 7296793 w 8938307"/>
              <a:gd name="connsiteY2620" fmla="*/ 1818386 h 2993922"/>
              <a:gd name="connsiteX2621" fmla="*/ 7307384 w 8938307"/>
              <a:gd name="connsiteY2621" fmla="*/ 1818386 h 2993922"/>
              <a:gd name="connsiteX2622" fmla="*/ 7317974 w 8938307"/>
              <a:gd name="connsiteY2622" fmla="*/ 1807797 h 2993922"/>
              <a:gd name="connsiteX2623" fmla="*/ 7317974 w 8938307"/>
              <a:gd name="connsiteY2623" fmla="*/ 1797205 h 2993922"/>
              <a:gd name="connsiteX2624" fmla="*/ 7307384 w 8938307"/>
              <a:gd name="connsiteY2624" fmla="*/ 1797205 h 2993922"/>
              <a:gd name="connsiteX2625" fmla="*/ 4490334 w 8938307"/>
              <a:gd name="connsiteY2625" fmla="*/ 1797205 h 2993922"/>
              <a:gd name="connsiteX2626" fmla="*/ 4490334 w 8938307"/>
              <a:gd name="connsiteY2626" fmla="*/ 1818386 h 2993922"/>
              <a:gd name="connsiteX2627" fmla="*/ 4500924 w 8938307"/>
              <a:gd name="connsiteY2627" fmla="*/ 1818386 h 2993922"/>
              <a:gd name="connsiteX2628" fmla="*/ 4500924 w 8938307"/>
              <a:gd name="connsiteY2628" fmla="*/ 1807797 h 2993922"/>
              <a:gd name="connsiteX2629" fmla="*/ 2838230 w 8938307"/>
              <a:gd name="connsiteY2629" fmla="*/ 1797205 h 2993922"/>
              <a:gd name="connsiteX2630" fmla="*/ 2875296 w 8938307"/>
              <a:gd name="connsiteY2630" fmla="*/ 1813092 h 2993922"/>
              <a:gd name="connsiteX2631" fmla="*/ 2922954 w 8938307"/>
              <a:gd name="connsiteY2631" fmla="*/ 1828978 h 2993922"/>
              <a:gd name="connsiteX2632" fmla="*/ 2954724 w 8938307"/>
              <a:gd name="connsiteY2632" fmla="*/ 1850157 h 2993922"/>
              <a:gd name="connsiteX2633" fmla="*/ 3018266 w 8938307"/>
              <a:gd name="connsiteY2633" fmla="*/ 1871338 h 2993922"/>
              <a:gd name="connsiteX2634" fmla="*/ 3050039 w 8938307"/>
              <a:gd name="connsiteY2634" fmla="*/ 1887224 h 2993922"/>
              <a:gd name="connsiteX2635" fmla="*/ 3071218 w 8938307"/>
              <a:gd name="connsiteY2635" fmla="*/ 1892520 h 2993922"/>
              <a:gd name="connsiteX2636" fmla="*/ 3124171 w 8938307"/>
              <a:gd name="connsiteY2636" fmla="*/ 1918996 h 2993922"/>
              <a:gd name="connsiteX2637" fmla="*/ 3155942 w 8938307"/>
              <a:gd name="connsiteY2637" fmla="*/ 1934882 h 2993922"/>
              <a:gd name="connsiteX2638" fmla="*/ 3124171 w 8938307"/>
              <a:gd name="connsiteY2638" fmla="*/ 1934882 h 2993922"/>
              <a:gd name="connsiteX2639" fmla="*/ 3018266 w 8938307"/>
              <a:gd name="connsiteY2639" fmla="*/ 1892520 h 2993922"/>
              <a:gd name="connsiteX2640" fmla="*/ 2997086 w 8938307"/>
              <a:gd name="connsiteY2640" fmla="*/ 1881930 h 2993922"/>
              <a:gd name="connsiteX2641" fmla="*/ 2922954 w 8938307"/>
              <a:gd name="connsiteY2641" fmla="*/ 1850157 h 2993922"/>
              <a:gd name="connsiteX2642" fmla="*/ 2870002 w 8938307"/>
              <a:gd name="connsiteY2642" fmla="*/ 1828978 h 2993922"/>
              <a:gd name="connsiteX2643" fmla="*/ 2854115 w 8938307"/>
              <a:gd name="connsiteY2643" fmla="*/ 1823682 h 2993922"/>
              <a:gd name="connsiteX2644" fmla="*/ 2838230 w 8938307"/>
              <a:gd name="connsiteY2644" fmla="*/ 1818386 h 2993922"/>
              <a:gd name="connsiteX2645" fmla="*/ 4665738 w 8938307"/>
              <a:gd name="connsiteY2645" fmla="*/ 1793896 h 2993922"/>
              <a:gd name="connsiteX2646" fmla="*/ 4659780 w 8938307"/>
              <a:gd name="connsiteY2646" fmla="*/ 1797205 h 2993922"/>
              <a:gd name="connsiteX2647" fmla="*/ 4659780 w 8938307"/>
              <a:gd name="connsiteY2647" fmla="*/ 1813092 h 2993922"/>
              <a:gd name="connsiteX2648" fmla="*/ 4670372 w 8938307"/>
              <a:gd name="connsiteY2648" fmla="*/ 1807797 h 2993922"/>
              <a:gd name="connsiteX2649" fmla="*/ 4675666 w 8938307"/>
              <a:gd name="connsiteY2649" fmla="*/ 1807797 h 2993922"/>
              <a:gd name="connsiteX2650" fmla="*/ 4680962 w 8938307"/>
              <a:gd name="connsiteY2650" fmla="*/ 1818386 h 2993922"/>
              <a:gd name="connsiteX2651" fmla="*/ 4702142 w 8938307"/>
              <a:gd name="connsiteY2651" fmla="*/ 1818386 h 2993922"/>
              <a:gd name="connsiteX2652" fmla="*/ 4691551 w 8938307"/>
              <a:gd name="connsiteY2652" fmla="*/ 1807797 h 2993922"/>
              <a:gd name="connsiteX2653" fmla="*/ 4665738 w 8938307"/>
              <a:gd name="connsiteY2653" fmla="*/ 1793896 h 2993922"/>
              <a:gd name="connsiteX2654" fmla="*/ 7234574 w 8938307"/>
              <a:gd name="connsiteY2654" fmla="*/ 1791911 h 2993922"/>
              <a:gd name="connsiteX2655" fmla="*/ 7238546 w 8938307"/>
              <a:gd name="connsiteY2655" fmla="*/ 1797205 h 2993922"/>
              <a:gd name="connsiteX2656" fmla="*/ 7233251 w 8938307"/>
              <a:gd name="connsiteY2656" fmla="*/ 1797205 h 2993922"/>
              <a:gd name="connsiteX2657" fmla="*/ 7234574 w 8938307"/>
              <a:gd name="connsiteY2657" fmla="*/ 1791911 h 2993922"/>
              <a:gd name="connsiteX2658" fmla="*/ 7201480 w 8938307"/>
              <a:gd name="connsiteY2658" fmla="*/ 1786615 h 2993922"/>
              <a:gd name="connsiteX2659" fmla="*/ 7212070 w 8938307"/>
              <a:gd name="connsiteY2659" fmla="*/ 1797205 h 2993922"/>
              <a:gd name="connsiteX2660" fmla="*/ 7212070 w 8938307"/>
              <a:gd name="connsiteY2660" fmla="*/ 1786615 h 2993922"/>
              <a:gd name="connsiteX2661" fmla="*/ 7201480 w 8938307"/>
              <a:gd name="connsiteY2661" fmla="*/ 1786615 h 2993922"/>
              <a:gd name="connsiteX2662" fmla="*/ 5316386 w 8938307"/>
              <a:gd name="connsiteY2662" fmla="*/ 1786615 h 2993922"/>
              <a:gd name="connsiteX2663" fmla="*/ 5316386 w 8938307"/>
              <a:gd name="connsiteY2663" fmla="*/ 1807797 h 2993922"/>
              <a:gd name="connsiteX2664" fmla="*/ 5348158 w 8938307"/>
              <a:gd name="connsiteY2664" fmla="*/ 1807797 h 2993922"/>
              <a:gd name="connsiteX2665" fmla="*/ 5337566 w 8938307"/>
              <a:gd name="connsiteY2665" fmla="*/ 1797205 h 2993922"/>
              <a:gd name="connsiteX2666" fmla="*/ 5326977 w 8938307"/>
              <a:gd name="connsiteY2666" fmla="*/ 1786615 h 2993922"/>
              <a:gd name="connsiteX2667" fmla="*/ 3929042 w 8938307"/>
              <a:gd name="connsiteY2667" fmla="*/ 1786615 h 2993922"/>
              <a:gd name="connsiteX2668" fmla="*/ 3939633 w 8938307"/>
              <a:gd name="connsiteY2668" fmla="*/ 1797205 h 2993922"/>
              <a:gd name="connsiteX2669" fmla="*/ 3950223 w 8938307"/>
              <a:gd name="connsiteY2669" fmla="*/ 1797205 h 2993922"/>
              <a:gd name="connsiteX2670" fmla="*/ 3944928 w 8938307"/>
              <a:gd name="connsiteY2670" fmla="*/ 1786615 h 2993922"/>
              <a:gd name="connsiteX2671" fmla="*/ 3929042 w 8938307"/>
              <a:gd name="connsiteY2671" fmla="*/ 1786615 h 2993922"/>
              <a:gd name="connsiteX2672" fmla="*/ 3155942 w 8938307"/>
              <a:gd name="connsiteY2672" fmla="*/ 1786615 h 2993922"/>
              <a:gd name="connsiteX2673" fmla="*/ 3171829 w 8938307"/>
              <a:gd name="connsiteY2673" fmla="*/ 1797205 h 2993922"/>
              <a:gd name="connsiteX2674" fmla="*/ 3171829 w 8938307"/>
              <a:gd name="connsiteY2674" fmla="*/ 1807797 h 2993922"/>
              <a:gd name="connsiteX2675" fmla="*/ 3155942 w 8938307"/>
              <a:gd name="connsiteY2675" fmla="*/ 1807797 h 2993922"/>
              <a:gd name="connsiteX2676" fmla="*/ 3145351 w 8938307"/>
              <a:gd name="connsiteY2676" fmla="*/ 1797205 h 2993922"/>
              <a:gd name="connsiteX2677" fmla="*/ 3155942 w 8938307"/>
              <a:gd name="connsiteY2677" fmla="*/ 1786615 h 2993922"/>
              <a:gd name="connsiteX2678" fmla="*/ 7341802 w 8938307"/>
              <a:gd name="connsiteY2678" fmla="*/ 1781320 h 2993922"/>
              <a:gd name="connsiteX2679" fmla="*/ 7339155 w 8938307"/>
              <a:gd name="connsiteY2679" fmla="*/ 1786615 h 2993922"/>
              <a:gd name="connsiteX2680" fmla="*/ 7349745 w 8938307"/>
              <a:gd name="connsiteY2680" fmla="*/ 1786615 h 2993922"/>
              <a:gd name="connsiteX2681" fmla="*/ 7341802 w 8938307"/>
              <a:gd name="connsiteY2681" fmla="*/ 1781320 h 2993922"/>
              <a:gd name="connsiteX2682" fmla="*/ 7259726 w 8938307"/>
              <a:gd name="connsiteY2682" fmla="*/ 1781320 h 2993922"/>
              <a:gd name="connsiteX2683" fmla="*/ 7243841 w 8938307"/>
              <a:gd name="connsiteY2683" fmla="*/ 1786615 h 2993922"/>
              <a:gd name="connsiteX2684" fmla="*/ 7222660 w 8938307"/>
              <a:gd name="connsiteY2684" fmla="*/ 1786615 h 2993922"/>
              <a:gd name="connsiteX2685" fmla="*/ 7233251 w 8938307"/>
              <a:gd name="connsiteY2685" fmla="*/ 1797205 h 2993922"/>
              <a:gd name="connsiteX2686" fmla="*/ 7222660 w 8938307"/>
              <a:gd name="connsiteY2686" fmla="*/ 1807797 h 2993922"/>
              <a:gd name="connsiteX2687" fmla="*/ 7222660 w 8938307"/>
              <a:gd name="connsiteY2687" fmla="*/ 1818386 h 2993922"/>
              <a:gd name="connsiteX2688" fmla="*/ 7233251 w 8938307"/>
              <a:gd name="connsiteY2688" fmla="*/ 1818386 h 2993922"/>
              <a:gd name="connsiteX2689" fmla="*/ 7259726 w 8938307"/>
              <a:gd name="connsiteY2689" fmla="*/ 1813092 h 2993922"/>
              <a:gd name="connsiteX2690" fmla="*/ 7270318 w 8938307"/>
              <a:gd name="connsiteY2690" fmla="*/ 1802501 h 2993922"/>
              <a:gd name="connsiteX2691" fmla="*/ 7265022 w 8938307"/>
              <a:gd name="connsiteY2691" fmla="*/ 1786615 h 2993922"/>
              <a:gd name="connsiteX2692" fmla="*/ 7259726 w 8938307"/>
              <a:gd name="connsiteY2692" fmla="*/ 1781320 h 2993922"/>
              <a:gd name="connsiteX2693" fmla="*/ 7794542 w 8938307"/>
              <a:gd name="connsiteY2693" fmla="*/ 1776026 h 2993922"/>
              <a:gd name="connsiteX2694" fmla="*/ 7783952 w 8938307"/>
              <a:gd name="connsiteY2694" fmla="*/ 1781320 h 2993922"/>
              <a:gd name="connsiteX2695" fmla="*/ 7789248 w 8938307"/>
              <a:gd name="connsiteY2695" fmla="*/ 1786615 h 2993922"/>
              <a:gd name="connsiteX2696" fmla="*/ 7794542 w 8938307"/>
              <a:gd name="connsiteY2696" fmla="*/ 1776026 h 2993922"/>
              <a:gd name="connsiteX2697" fmla="*/ 7688638 w 8938307"/>
              <a:gd name="connsiteY2697" fmla="*/ 1776026 h 2993922"/>
              <a:gd name="connsiteX2698" fmla="*/ 7688638 w 8938307"/>
              <a:gd name="connsiteY2698" fmla="*/ 1786615 h 2993922"/>
              <a:gd name="connsiteX2699" fmla="*/ 7699230 w 8938307"/>
              <a:gd name="connsiteY2699" fmla="*/ 1797205 h 2993922"/>
              <a:gd name="connsiteX2700" fmla="*/ 7709820 w 8938307"/>
              <a:gd name="connsiteY2700" fmla="*/ 1781320 h 2993922"/>
              <a:gd name="connsiteX2701" fmla="*/ 7699230 w 8938307"/>
              <a:gd name="connsiteY2701" fmla="*/ 1776026 h 2993922"/>
              <a:gd name="connsiteX2702" fmla="*/ 7286203 w 8938307"/>
              <a:gd name="connsiteY2702" fmla="*/ 1776026 h 2993922"/>
              <a:gd name="connsiteX2703" fmla="*/ 7275612 w 8938307"/>
              <a:gd name="connsiteY2703" fmla="*/ 1786615 h 2993922"/>
              <a:gd name="connsiteX2704" fmla="*/ 7286203 w 8938307"/>
              <a:gd name="connsiteY2704" fmla="*/ 1786615 h 2993922"/>
              <a:gd name="connsiteX2705" fmla="*/ 5221073 w 8938307"/>
              <a:gd name="connsiteY2705" fmla="*/ 1776026 h 2993922"/>
              <a:gd name="connsiteX2706" fmla="*/ 5221073 w 8938307"/>
              <a:gd name="connsiteY2706" fmla="*/ 1786615 h 2993922"/>
              <a:gd name="connsiteX2707" fmla="*/ 5231662 w 8938307"/>
              <a:gd name="connsiteY2707" fmla="*/ 1786615 h 2993922"/>
              <a:gd name="connsiteX2708" fmla="*/ 5221073 w 8938307"/>
              <a:gd name="connsiteY2708" fmla="*/ 1776026 h 2993922"/>
              <a:gd name="connsiteX2709" fmla="*/ 4447972 w 8938307"/>
              <a:gd name="connsiteY2709" fmla="*/ 1776026 h 2993922"/>
              <a:gd name="connsiteX2710" fmla="*/ 4416202 w 8938307"/>
              <a:gd name="connsiteY2710" fmla="*/ 1786615 h 2993922"/>
              <a:gd name="connsiteX2711" fmla="*/ 4458562 w 8938307"/>
              <a:gd name="connsiteY2711" fmla="*/ 1786615 h 2993922"/>
              <a:gd name="connsiteX2712" fmla="*/ 3749004 w 8938307"/>
              <a:gd name="connsiteY2712" fmla="*/ 1776026 h 2993922"/>
              <a:gd name="connsiteX2713" fmla="*/ 3749004 w 8938307"/>
              <a:gd name="connsiteY2713" fmla="*/ 1786615 h 2993922"/>
              <a:gd name="connsiteX2714" fmla="*/ 3743710 w 8938307"/>
              <a:gd name="connsiteY2714" fmla="*/ 1786615 h 2993922"/>
              <a:gd name="connsiteX2715" fmla="*/ 3738415 w 8938307"/>
              <a:gd name="connsiteY2715" fmla="*/ 1781320 h 2993922"/>
              <a:gd name="connsiteX2716" fmla="*/ 3749004 w 8938307"/>
              <a:gd name="connsiteY2716" fmla="*/ 1776026 h 2993922"/>
              <a:gd name="connsiteX2717" fmla="*/ 3335979 w 8938307"/>
              <a:gd name="connsiteY2717" fmla="*/ 1776026 h 2993922"/>
              <a:gd name="connsiteX2718" fmla="*/ 3335979 w 8938307"/>
              <a:gd name="connsiteY2718" fmla="*/ 1786615 h 2993922"/>
              <a:gd name="connsiteX2719" fmla="*/ 3330685 w 8938307"/>
              <a:gd name="connsiteY2719" fmla="*/ 1791911 h 2993922"/>
              <a:gd name="connsiteX2720" fmla="*/ 3346570 w 8938307"/>
              <a:gd name="connsiteY2720" fmla="*/ 1797205 h 2993922"/>
              <a:gd name="connsiteX2721" fmla="*/ 3367751 w 8938307"/>
              <a:gd name="connsiteY2721" fmla="*/ 1807797 h 2993922"/>
              <a:gd name="connsiteX2722" fmla="*/ 3378341 w 8938307"/>
              <a:gd name="connsiteY2722" fmla="*/ 1797205 h 2993922"/>
              <a:gd name="connsiteX2723" fmla="*/ 3388931 w 8938307"/>
              <a:gd name="connsiteY2723" fmla="*/ 1797205 h 2993922"/>
              <a:gd name="connsiteX2724" fmla="*/ 3410112 w 8938307"/>
              <a:gd name="connsiteY2724" fmla="*/ 1797205 h 2993922"/>
              <a:gd name="connsiteX2725" fmla="*/ 3441882 w 8938307"/>
              <a:gd name="connsiteY2725" fmla="*/ 1797205 h 2993922"/>
              <a:gd name="connsiteX2726" fmla="*/ 3463064 w 8938307"/>
              <a:gd name="connsiteY2726" fmla="*/ 1807797 h 2993922"/>
              <a:gd name="connsiteX2727" fmla="*/ 3526607 w 8938307"/>
              <a:gd name="connsiteY2727" fmla="*/ 1839567 h 2993922"/>
              <a:gd name="connsiteX2728" fmla="*/ 3516016 w 8938307"/>
              <a:gd name="connsiteY2728" fmla="*/ 1839567 h 2993922"/>
              <a:gd name="connsiteX2729" fmla="*/ 3505426 w 8938307"/>
              <a:gd name="connsiteY2729" fmla="*/ 1839567 h 2993922"/>
              <a:gd name="connsiteX2730" fmla="*/ 3558378 w 8938307"/>
              <a:gd name="connsiteY2730" fmla="*/ 1850157 h 2993922"/>
              <a:gd name="connsiteX2731" fmla="*/ 3664282 w 8938307"/>
              <a:gd name="connsiteY2731" fmla="*/ 1881930 h 2993922"/>
              <a:gd name="connsiteX2732" fmla="*/ 3690758 w 8938307"/>
              <a:gd name="connsiteY2732" fmla="*/ 1887224 h 2993922"/>
              <a:gd name="connsiteX2733" fmla="*/ 3706644 w 8938307"/>
              <a:gd name="connsiteY2733" fmla="*/ 1892520 h 2993922"/>
              <a:gd name="connsiteX2734" fmla="*/ 3823138 w 8938307"/>
              <a:gd name="connsiteY2734" fmla="*/ 1934882 h 2993922"/>
              <a:gd name="connsiteX2735" fmla="*/ 3854908 w 8938307"/>
              <a:gd name="connsiteY2735" fmla="*/ 1940176 h 2993922"/>
              <a:gd name="connsiteX2736" fmla="*/ 3876090 w 8938307"/>
              <a:gd name="connsiteY2736" fmla="*/ 1934882 h 2993922"/>
              <a:gd name="connsiteX2737" fmla="*/ 3918452 w 8938307"/>
              <a:gd name="connsiteY2737" fmla="*/ 1956063 h 2993922"/>
              <a:gd name="connsiteX2738" fmla="*/ 3907860 w 8938307"/>
              <a:gd name="connsiteY2738" fmla="*/ 1956063 h 2993922"/>
              <a:gd name="connsiteX2739" fmla="*/ 3897271 w 8938307"/>
              <a:gd name="connsiteY2739" fmla="*/ 1966653 h 2993922"/>
              <a:gd name="connsiteX2740" fmla="*/ 3929042 w 8938307"/>
              <a:gd name="connsiteY2740" fmla="*/ 1966653 h 2993922"/>
              <a:gd name="connsiteX2741" fmla="*/ 3939633 w 8938307"/>
              <a:gd name="connsiteY2741" fmla="*/ 1971948 h 2993922"/>
              <a:gd name="connsiteX2742" fmla="*/ 3960812 w 8938307"/>
              <a:gd name="connsiteY2742" fmla="*/ 1982538 h 2993922"/>
              <a:gd name="connsiteX2743" fmla="*/ 3981994 w 8938307"/>
              <a:gd name="connsiteY2743" fmla="*/ 1987834 h 2993922"/>
              <a:gd name="connsiteX2744" fmla="*/ 4013765 w 8938307"/>
              <a:gd name="connsiteY2744" fmla="*/ 1998424 h 2993922"/>
              <a:gd name="connsiteX2745" fmla="*/ 4056127 w 8938307"/>
              <a:gd name="connsiteY2745" fmla="*/ 2019605 h 2993922"/>
              <a:gd name="connsiteX2746" fmla="*/ 4130260 w 8938307"/>
              <a:gd name="connsiteY2746" fmla="*/ 2040786 h 2993922"/>
              <a:gd name="connsiteX2747" fmla="*/ 4162031 w 8938307"/>
              <a:gd name="connsiteY2747" fmla="*/ 2051376 h 2993922"/>
              <a:gd name="connsiteX2748" fmla="*/ 4183212 w 8938307"/>
              <a:gd name="connsiteY2748" fmla="*/ 2046080 h 2993922"/>
              <a:gd name="connsiteX2749" fmla="*/ 4193802 w 8938307"/>
              <a:gd name="connsiteY2749" fmla="*/ 2040786 h 2993922"/>
              <a:gd name="connsiteX2750" fmla="*/ 4209688 w 8938307"/>
              <a:gd name="connsiteY2750" fmla="*/ 2040786 h 2993922"/>
              <a:gd name="connsiteX2751" fmla="*/ 4214983 w 8938307"/>
              <a:gd name="connsiteY2751" fmla="*/ 2040786 h 2993922"/>
              <a:gd name="connsiteX2752" fmla="*/ 4225574 w 8938307"/>
              <a:gd name="connsiteY2752" fmla="*/ 2051376 h 2993922"/>
              <a:gd name="connsiteX2753" fmla="*/ 4230868 w 8938307"/>
              <a:gd name="connsiteY2753" fmla="*/ 2067261 h 2993922"/>
              <a:gd name="connsiteX2754" fmla="*/ 4246754 w 8938307"/>
              <a:gd name="connsiteY2754" fmla="*/ 2072557 h 2993922"/>
              <a:gd name="connsiteX2755" fmla="*/ 4267935 w 8938307"/>
              <a:gd name="connsiteY2755" fmla="*/ 2083146 h 2993922"/>
              <a:gd name="connsiteX2756" fmla="*/ 4267935 w 8938307"/>
              <a:gd name="connsiteY2756" fmla="*/ 2093738 h 2993922"/>
              <a:gd name="connsiteX2757" fmla="*/ 4225574 w 8938307"/>
              <a:gd name="connsiteY2757" fmla="*/ 2083146 h 2993922"/>
              <a:gd name="connsiteX2758" fmla="*/ 4162031 w 8938307"/>
              <a:gd name="connsiteY2758" fmla="*/ 2061967 h 2993922"/>
              <a:gd name="connsiteX2759" fmla="*/ 4130260 w 8938307"/>
              <a:gd name="connsiteY2759" fmla="*/ 2051376 h 2993922"/>
              <a:gd name="connsiteX2760" fmla="*/ 4093194 w 8938307"/>
              <a:gd name="connsiteY2760" fmla="*/ 2035490 h 2993922"/>
              <a:gd name="connsiteX2761" fmla="*/ 4056127 w 8938307"/>
              <a:gd name="connsiteY2761" fmla="*/ 2024900 h 2993922"/>
              <a:gd name="connsiteX2762" fmla="*/ 4013765 w 8938307"/>
              <a:gd name="connsiteY2762" fmla="*/ 2019605 h 2993922"/>
              <a:gd name="connsiteX2763" fmla="*/ 3939633 w 8938307"/>
              <a:gd name="connsiteY2763" fmla="*/ 1998424 h 2993922"/>
              <a:gd name="connsiteX2764" fmla="*/ 3907860 w 8938307"/>
              <a:gd name="connsiteY2764" fmla="*/ 2009015 h 2993922"/>
              <a:gd name="connsiteX2765" fmla="*/ 3876090 w 8938307"/>
              <a:gd name="connsiteY2765" fmla="*/ 1998424 h 2993922"/>
              <a:gd name="connsiteX2766" fmla="*/ 3849614 w 8938307"/>
              <a:gd name="connsiteY2766" fmla="*/ 1993128 h 2993922"/>
              <a:gd name="connsiteX2767" fmla="*/ 3844319 w 8938307"/>
              <a:gd name="connsiteY2767" fmla="*/ 1987834 h 2993922"/>
              <a:gd name="connsiteX2768" fmla="*/ 3833728 w 8938307"/>
              <a:gd name="connsiteY2768" fmla="*/ 1977242 h 2993922"/>
              <a:gd name="connsiteX2769" fmla="*/ 3812548 w 8938307"/>
              <a:gd name="connsiteY2769" fmla="*/ 1966653 h 2993922"/>
              <a:gd name="connsiteX2770" fmla="*/ 3780776 w 8938307"/>
              <a:gd name="connsiteY2770" fmla="*/ 1956063 h 2993922"/>
              <a:gd name="connsiteX2771" fmla="*/ 3791367 w 8938307"/>
              <a:gd name="connsiteY2771" fmla="*/ 1966653 h 2993922"/>
              <a:gd name="connsiteX2772" fmla="*/ 3796662 w 8938307"/>
              <a:gd name="connsiteY2772" fmla="*/ 1971948 h 2993922"/>
              <a:gd name="connsiteX2773" fmla="*/ 3812548 w 8938307"/>
              <a:gd name="connsiteY2773" fmla="*/ 1977242 h 2993922"/>
              <a:gd name="connsiteX2774" fmla="*/ 3823138 w 8938307"/>
              <a:gd name="connsiteY2774" fmla="*/ 1987834 h 2993922"/>
              <a:gd name="connsiteX2775" fmla="*/ 3823138 w 8938307"/>
              <a:gd name="connsiteY2775" fmla="*/ 1998424 h 2993922"/>
              <a:gd name="connsiteX2776" fmla="*/ 3801956 w 8938307"/>
              <a:gd name="connsiteY2776" fmla="*/ 1998424 h 2993922"/>
              <a:gd name="connsiteX2777" fmla="*/ 3749004 w 8938307"/>
              <a:gd name="connsiteY2777" fmla="*/ 1956063 h 2993922"/>
              <a:gd name="connsiteX2778" fmla="*/ 3717234 w 8938307"/>
              <a:gd name="connsiteY2778" fmla="*/ 1934882 h 2993922"/>
              <a:gd name="connsiteX2779" fmla="*/ 3706644 w 8938307"/>
              <a:gd name="connsiteY2779" fmla="*/ 1934882 h 2993922"/>
              <a:gd name="connsiteX2780" fmla="*/ 3696052 w 8938307"/>
              <a:gd name="connsiteY2780" fmla="*/ 1924290 h 2993922"/>
              <a:gd name="connsiteX2781" fmla="*/ 3685463 w 8938307"/>
              <a:gd name="connsiteY2781" fmla="*/ 1924290 h 2993922"/>
              <a:gd name="connsiteX2782" fmla="*/ 3627215 w 8938307"/>
              <a:gd name="connsiteY2782" fmla="*/ 1897815 h 2993922"/>
              <a:gd name="connsiteX2783" fmla="*/ 3547788 w 8938307"/>
              <a:gd name="connsiteY2783" fmla="*/ 1881930 h 2993922"/>
              <a:gd name="connsiteX2784" fmla="*/ 3505426 w 8938307"/>
              <a:gd name="connsiteY2784" fmla="*/ 1860749 h 2993922"/>
              <a:gd name="connsiteX2785" fmla="*/ 3441882 w 8938307"/>
              <a:gd name="connsiteY2785" fmla="*/ 1839567 h 2993922"/>
              <a:gd name="connsiteX2786" fmla="*/ 3293618 w 8938307"/>
              <a:gd name="connsiteY2786" fmla="*/ 1797205 h 2993922"/>
              <a:gd name="connsiteX2787" fmla="*/ 7709820 w 8938307"/>
              <a:gd name="connsiteY2787" fmla="*/ 1765434 h 2993922"/>
              <a:gd name="connsiteX2788" fmla="*/ 7720409 w 8938307"/>
              <a:gd name="connsiteY2788" fmla="*/ 1776026 h 2993922"/>
              <a:gd name="connsiteX2789" fmla="*/ 7741590 w 8938307"/>
              <a:gd name="connsiteY2789" fmla="*/ 1765434 h 2993922"/>
              <a:gd name="connsiteX2790" fmla="*/ 6555464 w 8938307"/>
              <a:gd name="connsiteY2790" fmla="*/ 1765434 h 2993922"/>
              <a:gd name="connsiteX2791" fmla="*/ 6544874 w 8938307"/>
              <a:gd name="connsiteY2791" fmla="*/ 1776026 h 2993922"/>
              <a:gd name="connsiteX2792" fmla="*/ 6566054 w 8938307"/>
              <a:gd name="connsiteY2792" fmla="*/ 1776026 h 2993922"/>
              <a:gd name="connsiteX2793" fmla="*/ 5231662 w 8938307"/>
              <a:gd name="connsiteY2793" fmla="*/ 1765434 h 2993922"/>
              <a:gd name="connsiteX2794" fmla="*/ 5242254 w 8938307"/>
              <a:gd name="connsiteY2794" fmla="*/ 1776026 h 2993922"/>
              <a:gd name="connsiteX2795" fmla="*/ 5242254 w 8938307"/>
              <a:gd name="connsiteY2795" fmla="*/ 1765434 h 2993922"/>
              <a:gd name="connsiteX2796" fmla="*/ 3060629 w 8938307"/>
              <a:gd name="connsiteY2796" fmla="*/ 1765434 h 2993922"/>
              <a:gd name="connsiteX2797" fmla="*/ 3071218 w 8938307"/>
              <a:gd name="connsiteY2797" fmla="*/ 1770730 h 2993922"/>
              <a:gd name="connsiteX2798" fmla="*/ 3060629 w 8938307"/>
              <a:gd name="connsiteY2798" fmla="*/ 1776026 h 2993922"/>
              <a:gd name="connsiteX2799" fmla="*/ 5146940 w 8938307"/>
              <a:gd name="connsiteY2799" fmla="*/ 1754845 h 2993922"/>
              <a:gd name="connsiteX2800" fmla="*/ 5146940 w 8938307"/>
              <a:gd name="connsiteY2800" fmla="*/ 1765434 h 2993922"/>
              <a:gd name="connsiteX2801" fmla="*/ 5168121 w 8938307"/>
              <a:gd name="connsiteY2801" fmla="*/ 1754845 h 2993922"/>
              <a:gd name="connsiteX2802" fmla="*/ 4575058 w 8938307"/>
              <a:gd name="connsiteY2802" fmla="*/ 1754845 h 2993922"/>
              <a:gd name="connsiteX2803" fmla="*/ 4564468 w 8938307"/>
              <a:gd name="connsiteY2803" fmla="*/ 1765434 h 2993922"/>
              <a:gd name="connsiteX2804" fmla="*/ 4564468 w 8938307"/>
              <a:gd name="connsiteY2804" fmla="*/ 1776026 h 2993922"/>
              <a:gd name="connsiteX2805" fmla="*/ 4569762 w 8938307"/>
              <a:gd name="connsiteY2805" fmla="*/ 1776026 h 2993922"/>
              <a:gd name="connsiteX2806" fmla="*/ 4585647 w 8938307"/>
              <a:gd name="connsiteY2806" fmla="*/ 1776026 h 2993922"/>
              <a:gd name="connsiteX2807" fmla="*/ 4601532 w 8938307"/>
              <a:gd name="connsiteY2807" fmla="*/ 1791911 h 2993922"/>
              <a:gd name="connsiteX2808" fmla="*/ 4628010 w 8938307"/>
              <a:gd name="connsiteY2808" fmla="*/ 1797205 h 2993922"/>
              <a:gd name="connsiteX2809" fmla="*/ 4643895 w 8938307"/>
              <a:gd name="connsiteY2809" fmla="*/ 1797205 h 2993922"/>
              <a:gd name="connsiteX2810" fmla="*/ 4649190 w 8938307"/>
              <a:gd name="connsiteY2810" fmla="*/ 1786615 h 2993922"/>
              <a:gd name="connsiteX2811" fmla="*/ 4633305 w 8938307"/>
              <a:gd name="connsiteY2811" fmla="*/ 1770730 h 2993922"/>
              <a:gd name="connsiteX2812" fmla="*/ 4596238 w 8938307"/>
              <a:gd name="connsiteY2812" fmla="*/ 1765434 h 2993922"/>
              <a:gd name="connsiteX2813" fmla="*/ 4585647 w 8938307"/>
              <a:gd name="connsiteY2813" fmla="*/ 1760140 h 2993922"/>
              <a:gd name="connsiteX2814" fmla="*/ 4575058 w 8938307"/>
              <a:gd name="connsiteY2814" fmla="*/ 1754845 h 2993922"/>
              <a:gd name="connsiteX2815" fmla="*/ 4379134 w 8938307"/>
              <a:gd name="connsiteY2815" fmla="*/ 1754845 h 2993922"/>
              <a:gd name="connsiteX2816" fmla="*/ 4373839 w 8938307"/>
              <a:gd name="connsiteY2816" fmla="*/ 1760140 h 2993922"/>
              <a:gd name="connsiteX2817" fmla="*/ 4384430 w 8938307"/>
              <a:gd name="connsiteY2817" fmla="*/ 1770730 h 2993922"/>
              <a:gd name="connsiteX2818" fmla="*/ 4400316 w 8938307"/>
              <a:gd name="connsiteY2818" fmla="*/ 1770730 h 2993922"/>
              <a:gd name="connsiteX2819" fmla="*/ 4405610 w 8938307"/>
              <a:gd name="connsiteY2819" fmla="*/ 1765434 h 2993922"/>
              <a:gd name="connsiteX2820" fmla="*/ 4400316 w 8938307"/>
              <a:gd name="connsiteY2820" fmla="*/ 1765434 h 2993922"/>
              <a:gd name="connsiteX2821" fmla="*/ 4389724 w 8938307"/>
              <a:gd name="connsiteY2821" fmla="*/ 1760140 h 2993922"/>
              <a:gd name="connsiteX2822" fmla="*/ 4379134 w 8938307"/>
              <a:gd name="connsiteY2822" fmla="*/ 1754845 h 2993922"/>
              <a:gd name="connsiteX2823" fmla="*/ 4331478 w 8938307"/>
              <a:gd name="connsiteY2823" fmla="*/ 1754845 h 2993922"/>
              <a:gd name="connsiteX2824" fmla="*/ 4352658 w 8938307"/>
              <a:gd name="connsiteY2824" fmla="*/ 1765434 h 2993922"/>
              <a:gd name="connsiteX2825" fmla="*/ 4352658 w 8938307"/>
              <a:gd name="connsiteY2825" fmla="*/ 1754845 h 2993922"/>
              <a:gd name="connsiteX2826" fmla="*/ 7667457 w 8938307"/>
              <a:gd name="connsiteY2826" fmla="*/ 1744253 h 2993922"/>
              <a:gd name="connsiteX2827" fmla="*/ 7656867 w 8938307"/>
              <a:gd name="connsiteY2827" fmla="*/ 1754845 h 2993922"/>
              <a:gd name="connsiteX2828" fmla="*/ 7667457 w 8938307"/>
              <a:gd name="connsiteY2828" fmla="*/ 1754845 h 2993922"/>
              <a:gd name="connsiteX2829" fmla="*/ 7678048 w 8938307"/>
              <a:gd name="connsiteY2829" fmla="*/ 1765434 h 2993922"/>
              <a:gd name="connsiteX2830" fmla="*/ 7699230 w 8938307"/>
              <a:gd name="connsiteY2830" fmla="*/ 1765434 h 2993922"/>
              <a:gd name="connsiteX2831" fmla="*/ 7688638 w 8938307"/>
              <a:gd name="connsiteY2831" fmla="*/ 1754845 h 2993922"/>
              <a:gd name="connsiteX2832" fmla="*/ 7683344 w 8938307"/>
              <a:gd name="connsiteY2832" fmla="*/ 1749549 h 2993922"/>
              <a:gd name="connsiteX2833" fmla="*/ 7667457 w 8938307"/>
              <a:gd name="connsiteY2833" fmla="*/ 1744253 h 2993922"/>
              <a:gd name="connsiteX2834" fmla="*/ 7455649 w 8938307"/>
              <a:gd name="connsiteY2834" fmla="*/ 1744253 h 2993922"/>
              <a:gd name="connsiteX2835" fmla="*/ 7439764 w 8938307"/>
              <a:gd name="connsiteY2835" fmla="*/ 1749549 h 2993922"/>
              <a:gd name="connsiteX2836" fmla="*/ 7439764 w 8938307"/>
              <a:gd name="connsiteY2836" fmla="*/ 1760140 h 2993922"/>
              <a:gd name="connsiteX2837" fmla="*/ 7450355 w 8938307"/>
              <a:gd name="connsiteY2837" fmla="*/ 1765434 h 2993922"/>
              <a:gd name="connsiteX2838" fmla="*/ 7455649 w 8938307"/>
              <a:gd name="connsiteY2838" fmla="*/ 1754845 h 2993922"/>
              <a:gd name="connsiteX2839" fmla="*/ 7222660 w 8938307"/>
              <a:gd name="connsiteY2839" fmla="*/ 1744253 h 2993922"/>
              <a:gd name="connsiteX2840" fmla="*/ 7201480 w 8938307"/>
              <a:gd name="connsiteY2840" fmla="*/ 1754845 h 2993922"/>
              <a:gd name="connsiteX2841" fmla="*/ 7159118 w 8938307"/>
              <a:gd name="connsiteY2841" fmla="*/ 1754845 h 2993922"/>
              <a:gd name="connsiteX2842" fmla="*/ 7137937 w 8938307"/>
              <a:gd name="connsiteY2842" fmla="*/ 1754845 h 2993922"/>
              <a:gd name="connsiteX2843" fmla="*/ 7116756 w 8938307"/>
              <a:gd name="connsiteY2843" fmla="*/ 1754845 h 2993922"/>
              <a:gd name="connsiteX2844" fmla="*/ 7106166 w 8938307"/>
              <a:gd name="connsiteY2844" fmla="*/ 1765434 h 2993922"/>
              <a:gd name="connsiteX2845" fmla="*/ 7106166 w 8938307"/>
              <a:gd name="connsiteY2845" fmla="*/ 1776026 h 2993922"/>
              <a:gd name="connsiteX2846" fmla="*/ 7122052 w 8938307"/>
              <a:gd name="connsiteY2846" fmla="*/ 1770730 h 2993922"/>
              <a:gd name="connsiteX2847" fmla="*/ 7148526 w 8938307"/>
              <a:gd name="connsiteY2847" fmla="*/ 1765434 h 2993922"/>
              <a:gd name="connsiteX2848" fmla="*/ 7159118 w 8938307"/>
              <a:gd name="connsiteY2848" fmla="*/ 1776026 h 2993922"/>
              <a:gd name="connsiteX2849" fmla="*/ 7159118 w 8938307"/>
              <a:gd name="connsiteY2849" fmla="*/ 1786615 h 2993922"/>
              <a:gd name="connsiteX2850" fmla="*/ 7175004 w 8938307"/>
              <a:gd name="connsiteY2850" fmla="*/ 1781320 h 2993922"/>
              <a:gd name="connsiteX2851" fmla="*/ 7185593 w 8938307"/>
              <a:gd name="connsiteY2851" fmla="*/ 1776026 h 2993922"/>
              <a:gd name="connsiteX2852" fmla="*/ 7190889 w 8938307"/>
              <a:gd name="connsiteY2852" fmla="*/ 1786615 h 2993922"/>
              <a:gd name="connsiteX2853" fmla="*/ 7196184 w 8938307"/>
              <a:gd name="connsiteY2853" fmla="*/ 1786615 h 2993922"/>
              <a:gd name="connsiteX2854" fmla="*/ 7201480 w 8938307"/>
              <a:gd name="connsiteY2854" fmla="*/ 1776026 h 2993922"/>
              <a:gd name="connsiteX2855" fmla="*/ 7212070 w 8938307"/>
              <a:gd name="connsiteY2855" fmla="*/ 1776026 h 2993922"/>
              <a:gd name="connsiteX2856" fmla="*/ 7217366 w 8938307"/>
              <a:gd name="connsiteY2856" fmla="*/ 1776026 h 2993922"/>
              <a:gd name="connsiteX2857" fmla="*/ 7212070 w 8938307"/>
              <a:gd name="connsiteY2857" fmla="*/ 1765434 h 2993922"/>
              <a:gd name="connsiteX2858" fmla="*/ 7212070 w 8938307"/>
              <a:gd name="connsiteY2858" fmla="*/ 1754845 h 2993922"/>
              <a:gd name="connsiteX2859" fmla="*/ 4744504 w 8938307"/>
              <a:gd name="connsiteY2859" fmla="*/ 1744253 h 2993922"/>
              <a:gd name="connsiteX2860" fmla="*/ 4755094 w 8938307"/>
              <a:gd name="connsiteY2860" fmla="*/ 1754845 h 2993922"/>
              <a:gd name="connsiteX2861" fmla="*/ 4755094 w 8938307"/>
              <a:gd name="connsiteY2861" fmla="*/ 1744253 h 2993922"/>
              <a:gd name="connsiteX2862" fmla="*/ 3902566 w 8938307"/>
              <a:gd name="connsiteY2862" fmla="*/ 1744253 h 2993922"/>
              <a:gd name="connsiteX2863" fmla="*/ 3897271 w 8938307"/>
              <a:gd name="connsiteY2863" fmla="*/ 1754845 h 2993922"/>
              <a:gd name="connsiteX2864" fmla="*/ 3907860 w 8938307"/>
              <a:gd name="connsiteY2864" fmla="*/ 1754845 h 2993922"/>
              <a:gd name="connsiteX2865" fmla="*/ 3902566 w 8938307"/>
              <a:gd name="connsiteY2865" fmla="*/ 1744253 h 2993922"/>
              <a:gd name="connsiteX2866" fmla="*/ 8069894 w 8938307"/>
              <a:gd name="connsiteY2866" fmla="*/ 1733663 h 2993922"/>
              <a:gd name="connsiteX2867" fmla="*/ 8101664 w 8938307"/>
              <a:gd name="connsiteY2867" fmla="*/ 1733663 h 2993922"/>
              <a:gd name="connsiteX2868" fmla="*/ 8080483 w 8938307"/>
              <a:gd name="connsiteY2868" fmla="*/ 1744253 h 2993922"/>
              <a:gd name="connsiteX2869" fmla="*/ 8069894 w 8938307"/>
              <a:gd name="connsiteY2869" fmla="*/ 1733663 h 2993922"/>
              <a:gd name="connsiteX2870" fmla="*/ 7625096 w 8938307"/>
              <a:gd name="connsiteY2870" fmla="*/ 1733663 h 2993922"/>
              <a:gd name="connsiteX2871" fmla="*/ 7614505 w 8938307"/>
              <a:gd name="connsiteY2871" fmla="*/ 1744253 h 2993922"/>
              <a:gd name="connsiteX2872" fmla="*/ 7625096 w 8938307"/>
              <a:gd name="connsiteY2872" fmla="*/ 1744253 h 2993922"/>
              <a:gd name="connsiteX2873" fmla="*/ 7635686 w 8938307"/>
              <a:gd name="connsiteY2873" fmla="*/ 1738959 h 2993922"/>
              <a:gd name="connsiteX2874" fmla="*/ 7625096 w 8938307"/>
              <a:gd name="connsiteY2874" fmla="*/ 1733663 h 2993922"/>
              <a:gd name="connsiteX2875" fmla="*/ 7529782 w 8938307"/>
              <a:gd name="connsiteY2875" fmla="*/ 1733663 h 2993922"/>
              <a:gd name="connsiteX2876" fmla="*/ 7529782 w 8938307"/>
              <a:gd name="connsiteY2876" fmla="*/ 1744253 h 2993922"/>
              <a:gd name="connsiteX2877" fmla="*/ 7529782 w 8938307"/>
              <a:gd name="connsiteY2877" fmla="*/ 1754845 h 2993922"/>
              <a:gd name="connsiteX2878" fmla="*/ 7540374 w 8938307"/>
              <a:gd name="connsiteY2878" fmla="*/ 1754845 h 2993922"/>
              <a:gd name="connsiteX2879" fmla="*/ 7556259 w 8938307"/>
              <a:gd name="connsiteY2879" fmla="*/ 1754845 h 2993922"/>
              <a:gd name="connsiteX2880" fmla="*/ 7561553 w 8938307"/>
              <a:gd name="connsiteY2880" fmla="*/ 1765434 h 2993922"/>
              <a:gd name="connsiteX2881" fmla="*/ 7572144 w 8938307"/>
              <a:gd name="connsiteY2881" fmla="*/ 1765434 h 2993922"/>
              <a:gd name="connsiteX2882" fmla="*/ 7572144 w 8938307"/>
              <a:gd name="connsiteY2882" fmla="*/ 1754845 h 2993922"/>
              <a:gd name="connsiteX2883" fmla="*/ 7566848 w 8938307"/>
              <a:gd name="connsiteY2883" fmla="*/ 1749549 h 2993922"/>
              <a:gd name="connsiteX2884" fmla="*/ 7561553 w 8938307"/>
              <a:gd name="connsiteY2884" fmla="*/ 1744253 h 2993922"/>
              <a:gd name="connsiteX2885" fmla="*/ 7545668 w 8938307"/>
              <a:gd name="connsiteY2885" fmla="*/ 1738959 h 2993922"/>
              <a:gd name="connsiteX2886" fmla="*/ 7529782 w 8938307"/>
              <a:gd name="connsiteY2886" fmla="*/ 1733663 h 2993922"/>
              <a:gd name="connsiteX2887" fmla="*/ 7498011 w 8938307"/>
              <a:gd name="connsiteY2887" fmla="*/ 1733663 h 2993922"/>
              <a:gd name="connsiteX2888" fmla="*/ 7476830 w 8938307"/>
              <a:gd name="connsiteY2888" fmla="*/ 1744253 h 2993922"/>
              <a:gd name="connsiteX2889" fmla="*/ 7476830 w 8938307"/>
              <a:gd name="connsiteY2889" fmla="*/ 1754845 h 2993922"/>
              <a:gd name="connsiteX2890" fmla="*/ 7508601 w 8938307"/>
              <a:gd name="connsiteY2890" fmla="*/ 1754845 h 2993922"/>
              <a:gd name="connsiteX2891" fmla="*/ 7513896 w 8938307"/>
              <a:gd name="connsiteY2891" fmla="*/ 1738959 h 2993922"/>
              <a:gd name="connsiteX2892" fmla="*/ 7498011 w 8938307"/>
              <a:gd name="connsiteY2892" fmla="*/ 1733663 h 2993922"/>
              <a:gd name="connsiteX2893" fmla="*/ 7169708 w 8938307"/>
              <a:gd name="connsiteY2893" fmla="*/ 1733663 h 2993922"/>
              <a:gd name="connsiteX2894" fmla="*/ 7159118 w 8938307"/>
              <a:gd name="connsiteY2894" fmla="*/ 1744253 h 2993922"/>
              <a:gd name="connsiteX2895" fmla="*/ 7169708 w 8938307"/>
              <a:gd name="connsiteY2895" fmla="*/ 1744253 h 2993922"/>
              <a:gd name="connsiteX2896" fmla="*/ 5104578 w 8938307"/>
              <a:gd name="connsiteY2896" fmla="*/ 1733663 h 2993922"/>
              <a:gd name="connsiteX2897" fmla="*/ 5115169 w 8938307"/>
              <a:gd name="connsiteY2897" fmla="*/ 1744253 h 2993922"/>
              <a:gd name="connsiteX2898" fmla="*/ 5104578 w 8938307"/>
              <a:gd name="connsiteY2898" fmla="*/ 1733663 h 2993922"/>
              <a:gd name="connsiteX2899" fmla="*/ 4278526 w 8938307"/>
              <a:gd name="connsiteY2899" fmla="*/ 1733663 h 2993922"/>
              <a:gd name="connsiteX2900" fmla="*/ 4289116 w 8938307"/>
              <a:gd name="connsiteY2900" fmla="*/ 1733663 h 2993922"/>
              <a:gd name="connsiteX2901" fmla="*/ 4289116 w 8938307"/>
              <a:gd name="connsiteY2901" fmla="*/ 1744253 h 2993922"/>
              <a:gd name="connsiteX2902" fmla="*/ 4278526 w 8938307"/>
              <a:gd name="connsiteY2902" fmla="*/ 1733663 h 2993922"/>
              <a:gd name="connsiteX2903" fmla="*/ 3918452 w 8938307"/>
              <a:gd name="connsiteY2903" fmla="*/ 1733663 h 2993922"/>
              <a:gd name="connsiteX2904" fmla="*/ 3918452 w 8938307"/>
              <a:gd name="connsiteY2904" fmla="*/ 1744253 h 2993922"/>
              <a:gd name="connsiteX2905" fmla="*/ 3929042 w 8938307"/>
              <a:gd name="connsiteY2905" fmla="*/ 1754845 h 2993922"/>
              <a:gd name="connsiteX2906" fmla="*/ 3929042 w 8938307"/>
              <a:gd name="connsiteY2906" fmla="*/ 1744253 h 2993922"/>
              <a:gd name="connsiteX2907" fmla="*/ 3918452 w 8938307"/>
              <a:gd name="connsiteY2907" fmla="*/ 1733663 h 2993922"/>
              <a:gd name="connsiteX2908" fmla="*/ 3664282 w 8938307"/>
              <a:gd name="connsiteY2908" fmla="*/ 1733663 h 2993922"/>
              <a:gd name="connsiteX2909" fmla="*/ 3674872 w 8938307"/>
              <a:gd name="connsiteY2909" fmla="*/ 1733663 h 2993922"/>
              <a:gd name="connsiteX2910" fmla="*/ 3680167 w 8938307"/>
              <a:gd name="connsiteY2910" fmla="*/ 1733663 h 2993922"/>
              <a:gd name="connsiteX2911" fmla="*/ 3685463 w 8938307"/>
              <a:gd name="connsiteY2911" fmla="*/ 1744253 h 2993922"/>
              <a:gd name="connsiteX2912" fmla="*/ 3674872 w 8938307"/>
              <a:gd name="connsiteY2912" fmla="*/ 1744253 h 2993922"/>
              <a:gd name="connsiteX2913" fmla="*/ 3177123 w 8938307"/>
              <a:gd name="connsiteY2913" fmla="*/ 1733663 h 2993922"/>
              <a:gd name="connsiteX2914" fmla="*/ 3187714 w 8938307"/>
              <a:gd name="connsiteY2914" fmla="*/ 1744253 h 2993922"/>
              <a:gd name="connsiteX2915" fmla="*/ 3177123 w 8938307"/>
              <a:gd name="connsiteY2915" fmla="*/ 1744253 h 2993922"/>
              <a:gd name="connsiteX2916" fmla="*/ 8101664 w 8938307"/>
              <a:gd name="connsiteY2916" fmla="*/ 1723074 h 2993922"/>
              <a:gd name="connsiteX2917" fmla="*/ 8144027 w 8938307"/>
              <a:gd name="connsiteY2917" fmla="*/ 1733663 h 2993922"/>
              <a:gd name="connsiteX2918" fmla="*/ 8122846 w 8938307"/>
              <a:gd name="connsiteY2918" fmla="*/ 1733663 h 2993922"/>
              <a:gd name="connsiteX2919" fmla="*/ 7974579 w 8938307"/>
              <a:gd name="connsiteY2919" fmla="*/ 1723074 h 2993922"/>
              <a:gd name="connsiteX2920" fmla="*/ 7985171 w 8938307"/>
              <a:gd name="connsiteY2920" fmla="*/ 1733663 h 2993922"/>
              <a:gd name="connsiteX2921" fmla="*/ 7974579 w 8938307"/>
              <a:gd name="connsiteY2921" fmla="*/ 1733663 h 2993922"/>
              <a:gd name="connsiteX2922" fmla="*/ 5740002 w 8938307"/>
              <a:gd name="connsiteY2922" fmla="*/ 1723074 h 2993922"/>
              <a:gd name="connsiteX2923" fmla="*/ 5740002 w 8938307"/>
              <a:gd name="connsiteY2923" fmla="*/ 1733663 h 2993922"/>
              <a:gd name="connsiteX2924" fmla="*/ 5750593 w 8938307"/>
              <a:gd name="connsiteY2924" fmla="*/ 1733663 h 2993922"/>
              <a:gd name="connsiteX2925" fmla="*/ 5750593 w 8938307"/>
              <a:gd name="connsiteY2925" fmla="*/ 1728368 h 2993922"/>
              <a:gd name="connsiteX2926" fmla="*/ 5740002 w 8938307"/>
              <a:gd name="connsiteY2926" fmla="*/ 1723074 h 2993922"/>
              <a:gd name="connsiteX2927" fmla="*/ 4267935 w 8938307"/>
              <a:gd name="connsiteY2927" fmla="*/ 1723074 h 2993922"/>
              <a:gd name="connsiteX2928" fmla="*/ 4262640 w 8938307"/>
              <a:gd name="connsiteY2928" fmla="*/ 1738959 h 2993922"/>
              <a:gd name="connsiteX2929" fmla="*/ 4267935 w 8938307"/>
              <a:gd name="connsiteY2929" fmla="*/ 1744253 h 2993922"/>
              <a:gd name="connsiteX2930" fmla="*/ 4289116 w 8938307"/>
              <a:gd name="connsiteY2930" fmla="*/ 1744253 h 2993922"/>
              <a:gd name="connsiteX2931" fmla="*/ 4299706 w 8938307"/>
              <a:gd name="connsiteY2931" fmla="*/ 1744253 h 2993922"/>
              <a:gd name="connsiteX2932" fmla="*/ 4310297 w 8938307"/>
              <a:gd name="connsiteY2932" fmla="*/ 1754845 h 2993922"/>
              <a:gd name="connsiteX2933" fmla="*/ 4320887 w 8938307"/>
              <a:gd name="connsiteY2933" fmla="*/ 1744253 h 2993922"/>
              <a:gd name="connsiteX2934" fmla="*/ 4320887 w 8938307"/>
              <a:gd name="connsiteY2934" fmla="*/ 1738959 h 2993922"/>
              <a:gd name="connsiteX2935" fmla="*/ 4299706 w 8938307"/>
              <a:gd name="connsiteY2935" fmla="*/ 1723074 h 2993922"/>
              <a:gd name="connsiteX2936" fmla="*/ 4225574 w 8938307"/>
              <a:gd name="connsiteY2936" fmla="*/ 1723074 h 2993922"/>
              <a:gd name="connsiteX2937" fmla="*/ 4225574 w 8938307"/>
              <a:gd name="connsiteY2937" fmla="*/ 1733663 h 2993922"/>
              <a:gd name="connsiteX2938" fmla="*/ 4241460 w 8938307"/>
              <a:gd name="connsiteY2938" fmla="*/ 1733663 h 2993922"/>
              <a:gd name="connsiteX2939" fmla="*/ 4246754 w 8938307"/>
              <a:gd name="connsiteY2939" fmla="*/ 1733663 h 2993922"/>
              <a:gd name="connsiteX2940" fmla="*/ 4241460 w 8938307"/>
              <a:gd name="connsiteY2940" fmla="*/ 1728368 h 2993922"/>
              <a:gd name="connsiteX2941" fmla="*/ 4225574 w 8938307"/>
              <a:gd name="connsiteY2941" fmla="*/ 1723074 h 2993922"/>
              <a:gd name="connsiteX2942" fmla="*/ 7396078 w 8938307"/>
              <a:gd name="connsiteY2942" fmla="*/ 1716454 h 2993922"/>
              <a:gd name="connsiteX2943" fmla="*/ 7392107 w 8938307"/>
              <a:gd name="connsiteY2943" fmla="*/ 1723074 h 2993922"/>
              <a:gd name="connsiteX2944" fmla="*/ 7423878 w 8938307"/>
              <a:gd name="connsiteY2944" fmla="*/ 1723074 h 2993922"/>
              <a:gd name="connsiteX2945" fmla="*/ 7407992 w 8938307"/>
              <a:gd name="connsiteY2945" fmla="*/ 1717778 h 2993922"/>
              <a:gd name="connsiteX2946" fmla="*/ 7396078 w 8938307"/>
              <a:gd name="connsiteY2946" fmla="*/ 1716454 h 2993922"/>
              <a:gd name="connsiteX2947" fmla="*/ 7317974 w 8938307"/>
              <a:gd name="connsiteY2947" fmla="*/ 1712482 h 2993922"/>
              <a:gd name="connsiteX2948" fmla="*/ 7317974 w 8938307"/>
              <a:gd name="connsiteY2948" fmla="*/ 1733663 h 2993922"/>
              <a:gd name="connsiteX2949" fmla="*/ 7328564 w 8938307"/>
              <a:gd name="connsiteY2949" fmla="*/ 1723074 h 2993922"/>
              <a:gd name="connsiteX2950" fmla="*/ 7328564 w 8938307"/>
              <a:gd name="connsiteY2950" fmla="*/ 1712482 h 2993922"/>
              <a:gd name="connsiteX2951" fmla="*/ 7063804 w 8938307"/>
              <a:gd name="connsiteY2951" fmla="*/ 1712482 h 2993922"/>
              <a:gd name="connsiteX2952" fmla="*/ 7053214 w 8938307"/>
              <a:gd name="connsiteY2952" fmla="*/ 1723074 h 2993922"/>
              <a:gd name="connsiteX2953" fmla="*/ 7063804 w 8938307"/>
              <a:gd name="connsiteY2953" fmla="*/ 1723074 h 2993922"/>
              <a:gd name="connsiteX2954" fmla="*/ 7074395 w 8938307"/>
              <a:gd name="connsiteY2954" fmla="*/ 1723074 h 2993922"/>
              <a:gd name="connsiteX2955" fmla="*/ 7063804 w 8938307"/>
              <a:gd name="connsiteY2955" fmla="*/ 1712482 h 2993922"/>
              <a:gd name="connsiteX2956" fmla="*/ 4649190 w 8938307"/>
              <a:gd name="connsiteY2956" fmla="*/ 1712482 h 2993922"/>
              <a:gd name="connsiteX2957" fmla="*/ 4649190 w 8938307"/>
              <a:gd name="connsiteY2957" fmla="*/ 1723074 h 2993922"/>
              <a:gd name="connsiteX2958" fmla="*/ 4659780 w 8938307"/>
              <a:gd name="connsiteY2958" fmla="*/ 1712482 h 2993922"/>
              <a:gd name="connsiteX2959" fmla="*/ 4649190 w 8938307"/>
              <a:gd name="connsiteY2959" fmla="*/ 1712482 h 2993922"/>
              <a:gd name="connsiteX2960" fmla="*/ 3063276 w 8938307"/>
              <a:gd name="connsiteY2960" fmla="*/ 1709173 h 2993922"/>
              <a:gd name="connsiteX2961" fmla="*/ 3102990 w 8938307"/>
              <a:gd name="connsiteY2961" fmla="*/ 1723074 h 2993922"/>
              <a:gd name="connsiteX2962" fmla="*/ 3134762 w 8938307"/>
              <a:gd name="connsiteY2962" fmla="*/ 1723074 h 2993922"/>
              <a:gd name="connsiteX2963" fmla="*/ 3166533 w 8938307"/>
              <a:gd name="connsiteY2963" fmla="*/ 1733663 h 2993922"/>
              <a:gd name="connsiteX2964" fmla="*/ 3155942 w 8938307"/>
              <a:gd name="connsiteY2964" fmla="*/ 1733663 h 2993922"/>
              <a:gd name="connsiteX2965" fmla="*/ 3124171 w 8938307"/>
              <a:gd name="connsiteY2965" fmla="*/ 1744253 h 2993922"/>
              <a:gd name="connsiteX2966" fmla="*/ 3102990 w 8938307"/>
              <a:gd name="connsiteY2966" fmla="*/ 1733663 h 2993922"/>
              <a:gd name="connsiteX2967" fmla="*/ 3071218 w 8938307"/>
              <a:gd name="connsiteY2967" fmla="*/ 1717778 h 2993922"/>
              <a:gd name="connsiteX2968" fmla="*/ 3060629 w 8938307"/>
              <a:gd name="connsiteY2968" fmla="*/ 1712482 h 2993922"/>
              <a:gd name="connsiteX2969" fmla="*/ 3063276 w 8938307"/>
              <a:gd name="connsiteY2969" fmla="*/ 1709173 h 2993922"/>
              <a:gd name="connsiteX2970" fmla="*/ 8917126 w 8938307"/>
              <a:gd name="connsiteY2970" fmla="*/ 1701893 h 2993922"/>
              <a:gd name="connsiteX2971" fmla="*/ 8927716 w 8938307"/>
              <a:gd name="connsiteY2971" fmla="*/ 1701893 h 2993922"/>
              <a:gd name="connsiteX2972" fmla="*/ 8917126 w 8938307"/>
              <a:gd name="connsiteY2972" fmla="*/ 1712482 h 2993922"/>
              <a:gd name="connsiteX2973" fmla="*/ 4405610 w 8938307"/>
              <a:gd name="connsiteY2973" fmla="*/ 1701893 h 2993922"/>
              <a:gd name="connsiteX2974" fmla="*/ 4405610 w 8938307"/>
              <a:gd name="connsiteY2974" fmla="*/ 1712482 h 2993922"/>
              <a:gd name="connsiteX2975" fmla="*/ 4416202 w 8938307"/>
              <a:gd name="connsiteY2975" fmla="*/ 1701893 h 2993922"/>
              <a:gd name="connsiteX2976" fmla="*/ 4405610 w 8938307"/>
              <a:gd name="connsiteY2976" fmla="*/ 1701893 h 2993922"/>
              <a:gd name="connsiteX2977" fmla="*/ 3643100 w 8938307"/>
              <a:gd name="connsiteY2977" fmla="*/ 1701893 h 2993922"/>
              <a:gd name="connsiteX2978" fmla="*/ 3653692 w 8938307"/>
              <a:gd name="connsiteY2978" fmla="*/ 1701893 h 2993922"/>
              <a:gd name="connsiteX2979" fmla="*/ 3653692 w 8938307"/>
              <a:gd name="connsiteY2979" fmla="*/ 1712482 h 2993922"/>
              <a:gd name="connsiteX2980" fmla="*/ 3653692 w 8938307"/>
              <a:gd name="connsiteY2980" fmla="*/ 1723074 h 2993922"/>
              <a:gd name="connsiteX2981" fmla="*/ 3643100 w 8938307"/>
              <a:gd name="connsiteY2981" fmla="*/ 1723074 h 2993922"/>
              <a:gd name="connsiteX2982" fmla="*/ 3643100 w 8938307"/>
              <a:gd name="connsiteY2982" fmla="*/ 1712482 h 2993922"/>
              <a:gd name="connsiteX2983" fmla="*/ 3643100 w 8938307"/>
              <a:gd name="connsiteY2983" fmla="*/ 1701893 h 2993922"/>
              <a:gd name="connsiteX2984" fmla="*/ 2562879 w 8938307"/>
              <a:gd name="connsiteY2984" fmla="*/ 1701893 h 2993922"/>
              <a:gd name="connsiteX2985" fmla="*/ 2615831 w 8938307"/>
              <a:gd name="connsiteY2985" fmla="*/ 1712482 h 2993922"/>
              <a:gd name="connsiteX2986" fmla="*/ 2647602 w 8938307"/>
              <a:gd name="connsiteY2986" fmla="*/ 1717778 h 2993922"/>
              <a:gd name="connsiteX2987" fmla="*/ 2689964 w 8938307"/>
              <a:gd name="connsiteY2987" fmla="*/ 1733663 h 2993922"/>
              <a:gd name="connsiteX2988" fmla="*/ 2774687 w 8938307"/>
              <a:gd name="connsiteY2988" fmla="*/ 1765434 h 2993922"/>
              <a:gd name="connsiteX2989" fmla="*/ 2779984 w 8938307"/>
              <a:gd name="connsiteY2989" fmla="*/ 1770730 h 2993922"/>
              <a:gd name="connsiteX2990" fmla="*/ 2795868 w 8938307"/>
              <a:gd name="connsiteY2990" fmla="*/ 1786615 h 2993922"/>
              <a:gd name="connsiteX2991" fmla="*/ 2827639 w 8938307"/>
              <a:gd name="connsiteY2991" fmla="*/ 1797205 h 2993922"/>
              <a:gd name="connsiteX2992" fmla="*/ 2785278 w 8938307"/>
              <a:gd name="connsiteY2992" fmla="*/ 1786615 h 2993922"/>
              <a:gd name="connsiteX2993" fmla="*/ 2727032 w 8938307"/>
              <a:gd name="connsiteY2993" fmla="*/ 1765434 h 2993922"/>
              <a:gd name="connsiteX2994" fmla="*/ 2674080 w 8938307"/>
              <a:gd name="connsiteY2994" fmla="*/ 1744253 h 2993922"/>
              <a:gd name="connsiteX2995" fmla="*/ 2647602 w 8938307"/>
              <a:gd name="connsiteY2995" fmla="*/ 1733663 h 2993922"/>
              <a:gd name="connsiteX2996" fmla="*/ 2615831 w 8938307"/>
              <a:gd name="connsiteY2996" fmla="*/ 1723074 h 2993922"/>
              <a:gd name="connsiteX2997" fmla="*/ 2605241 w 8938307"/>
              <a:gd name="connsiteY2997" fmla="*/ 1717778 h 2993922"/>
              <a:gd name="connsiteX2998" fmla="*/ 2584060 w 8938307"/>
              <a:gd name="connsiteY2998" fmla="*/ 1712482 h 2993922"/>
              <a:gd name="connsiteX2999" fmla="*/ 2562879 w 8938307"/>
              <a:gd name="connsiteY2999" fmla="*/ 1701893 h 2993922"/>
              <a:gd name="connsiteX3000" fmla="*/ 7009528 w 8938307"/>
              <a:gd name="connsiteY3000" fmla="*/ 1695273 h 2993922"/>
              <a:gd name="connsiteX3001" fmla="*/ 7005558 w 8938307"/>
              <a:gd name="connsiteY3001" fmla="*/ 1696597 h 2993922"/>
              <a:gd name="connsiteX3002" fmla="*/ 6989670 w 8938307"/>
              <a:gd name="connsiteY3002" fmla="*/ 1701893 h 2993922"/>
              <a:gd name="connsiteX3003" fmla="*/ 6989670 w 8938307"/>
              <a:gd name="connsiteY3003" fmla="*/ 1712482 h 2993922"/>
              <a:gd name="connsiteX3004" fmla="*/ 7010852 w 8938307"/>
              <a:gd name="connsiteY3004" fmla="*/ 1712482 h 2993922"/>
              <a:gd name="connsiteX3005" fmla="*/ 7026737 w 8938307"/>
              <a:gd name="connsiteY3005" fmla="*/ 1712482 h 2993922"/>
              <a:gd name="connsiteX3006" fmla="*/ 7032033 w 8938307"/>
              <a:gd name="connsiteY3006" fmla="*/ 1707187 h 2993922"/>
              <a:gd name="connsiteX3007" fmla="*/ 7032033 w 8938307"/>
              <a:gd name="connsiteY3007" fmla="*/ 1701893 h 2993922"/>
              <a:gd name="connsiteX3008" fmla="*/ 7010852 w 8938307"/>
              <a:gd name="connsiteY3008" fmla="*/ 1701893 h 2993922"/>
              <a:gd name="connsiteX3009" fmla="*/ 7009528 w 8938307"/>
              <a:gd name="connsiteY3009" fmla="*/ 1695273 h 2993922"/>
              <a:gd name="connsiteX3010" fmla="*/ 8345244 w 8938307"/>
              <a:gd name="connsiteY3010" fmla="*/ 1691301 h 2993922"/>
              <a:gd name="connsiteX3011" fmla="*/ 8371720 w 8938307"/>
              <a:gd name="connsiteY3011" fmla="*/ 1696597 h 2993922"/>
              <a:gd name="connsiteX3012" fmla="*/ 8392901 w 8938307"/>
              <a:gd name="connsiteY3012" fmla="*/ 1707187 h 2993922"/>
              <a:gd name="connsiteX3013" fmla="*/ 8387606 w 8938307"/>
              <a:gd name="connsiteY3013" fmla="*/ 1723074 h 2993922"/>
              <a:gd name="connsiteX3014" fmla="*/ 8355835 w 8938307"/>
              <a:gd name="connsiteY3014" fmla="*/ 1723074 h 2993922"/>
              <a:gd name="connsiteX3015" fmla="*/ 8377016 w 8938307"/>
              <a:gd name="connsiteY3015" fmla="*/ 1712482 h 2993922"/>
              <a:gd name="connsiteX3016" fmla="*/ 8355835 w 8938307"/>
              <a:gd name="connsiteY3016" fmla="*/ 1701893 h 2993922"/>
              <a:gd name="connsiteX3017" fmla="*/ 7625096 w 8938307"/>
              <a:gd name="connsiteY3017" fmla="*/ 1691301 h 2993922"/>
              <a:gd name="connsiteX3018" fmla="*/ 7614505 w 8938307"/>
              <a:gd name="connsiteY3018" fmla="*/ 1701893 h 2993922"/>
              <a:gd name="connsiteX3019" fmla="*/ 7646278 w 8938307"/>
              <a:gd name="connsiteY3019" fmla="*/ 1691301 h 2993922"/>
              <a:gd name="connsiteX3020" fmla="*/ 4172621 w 8938307"/>
              <a:gd name="connsiteY3020" fmla="*/ 1691301 h 2993922"/>
              <a:gd name="connsiteX3021" fmla="*/ 4162031 w 8938307"/>
              <a:gd name="connsiteY3021" fmla="*/ 1701893 h 2993922"/>
              <a:gd name="connsiteX3022" fmla="*/ 4172621 w 8938307"/>
              <a:gd name="connsiteY3022" fmla="*/ 1723074 h 2993922"/>
              <a:gd name="connsiteX3023" fmla="*/ 4214983 w 8938307"/>
              <a:gd name="connsiteY3023" fmla="*/ 1723074 h 2993922"/>
              <a:gd name="connsiteX3024" fmla="*/ 4193802 w 8938307"/>
              <a:gd name="connsiteY3024" fmla="*/ 1712482 h 2993922"/>
              <a:gd name="connsiteX3025" fmla="*/ 4193802 w 8938307"/>
              <a:gd name="connsiteY3025" fmla="*/ 1701893 h 2993922"/>
              <a:gd name="connsiteX3026" fmla="*/ 4183212 w 8938307"/>
              <a:gd name="connsiteY3026" fmla="*/ 1691301 h 2993922"/>
              <a:gd name="connsiteX3027" fmla="*/ 4172621 w 8938307"/>
              <a:gd name="connsiteY3027" fmla="*/ 1691301 h 2993922"/>
              <a:gd name="connsiteX3028" fmla="*/ 7233251 w 8938307"/>
              <a:gd name="connsiteY3028" fmla="*/ 1680711 h 2993922"/>
              <a:gd name="connsiteX3029" fmla="*/ 7222660 w 8938307"/>
              <a:gd name="connsiteY3029" fmla="*/ 1691301 h 2993922"/>
              <a:gd name="connsiteX3030" fmla="*/ 7286203 w 8938307"/>
              <a:gd name="connsiteY3030" fmla="*/ 1707187 h 2993922"/>
              <a:gd name="connsiteX3031" fmla="*/ 7328564 w 8938307"/>
              <a:gd name="connsiteY3031" fmla="*/ 1701893 h 2993922"/>
              <a:gd name="connsiteX3032" fmla="*/ 7339155 w 8938307"/>
              <a:gd name="connsiteY3032" fmla="*/ 1701893 h 2993922"/>
              <a:gd name="connsiteX3033" fmla="*/ 7328564 w 8938307"/>
              <a:gd name="connsiteY3033" fmla="*/ 1691301 h 2993922"/>
              <a:gd name="connsiteX3034" fmla="*/ 7302088 w 8938307"/>
              <a:gd name="connsiteY3034" fmla="*/ 1696597 h 2993922"/>
              <a:gd name="connsiteX3035" fmla="*/ 7280908 w 8938307"/>
              <a:gd name="connsiteY3035" fmla="*/ 1701893 h 2993922"/>
              <a:gd name="connsiteX3036" fmla="*/ 7275612 w 8938307"/>
              <a:gd name="connsiteY3036" fmla="*/ 1691301 h 2993922"/>
              <a:gd name="connsiteX3037" fmla="*/ 7233251 w 8938307"/>
              <a:gd name="connsiteY3037" fmla="*/ 1680711 h 2993922"/>
              <a:gd name="connsiteX3038" fmla="*/ 4829228 w 8938307"/>
              <a:gd name="connsiteY3038" fmla="*/ 1680711 h 2993922"/>
              <a:gd name="connsiteX3039" fmla="*/ 4829228 w 8938307"/>
              <a:gd name="connsiteY3039" fmla="*/ 1691301 h 2993922"/>
              <a:gd name="connsiteX3040" fmla="*/ 4839818 w 8938307"/>
              <a:gd name="connsiteY3040" fmla="*/ 1680711 h 2993922"/>
              <a:gd name="connsiteX3041" fmla="*/ 4829228 w 8938307"/>
              <a:gd name="connsiteY3041" fmla="*/ 1680711 h 2993922"/>
              <a:gd name="connsiteX3042" fmla="*/ 2986495 w 8938307"/>
              <a:gd name="connsiteY3042" fmla="*/ 1680711 h 2993922"/>
              <a:gd name="connsiteX3043" fmla="*/ 2997086 w 8938307"/>
              <a:gd name="connsiteY3043" fmla="*/ 1691301 h 2993922"/>
              <a:gd name="connsiteX3044" fmla="*/ 2986495 w 8938307"/>
              <a:gd name="connsiteY3044" fmla="*/ 1691301 h 2993922"/>
              <a:gd name="connsiteX3045" fmla="*/ 2975906 w 8938307"/>
              <a:gd name="connsiteY3045" fmla="*/ 1691301 h 2993922"/>
              <a:gd name="connsiteX3046" fmla="*/ 2986495 w 8938307"/>
              <a:gd name="connsiteY3046" fmla="*/ 1680711 h 2993922"/>
              <a:gd name="connsiteX3047" fmla="*/ 4900712 w 8938307"/>
              <a:gd name="connsiteY3047" fmla="*/ 1675416 h 2993922"/>
              <a:gd name="connsiteX3048" fmla="*/ 4892770 w 8938307"/>
              <a:gd name="connsiteY3048" fmla="*/ 1680711 h 2993922"/>
              <a:gd name="connsiteX3049" fmla="*/ 4903360 w 8938307"/>
              <a:gd name="connsiteY3049" fmla="*/ 1680711 h 2993922"/>
              <a:gd name="connsiteX3050" fmla="*/ 4900712 w 8938307"/>
              <a:gd name="connsiteY3050" fmla="*/ 1675416 h 2993922"/>
              <a:gd name="connsiteX3051" fmla="*/ 7175004 w 8938307"/>
              <a:gd name="connsiteY3051" fmla="*/ 1670122 h 2993922"/>
              <a:gd name="connsiteX3052" fmla="*/ 7169708 w 8938307"/>
              <a:gd name="connsiteY3052" fmla="*/ 1675416 h 2993922"/>
              <a:gd name="connsiteX3053" fmla="*/ 7180299 w 8938307"/>
              <a:gd name="connsiteY3053" fmla="*/ 1680711 h 2993922"/>
              <a:gd name="connsiteX3054" fmla="*/ 7175004 w 8938307"/>
              <a:gd name="connsiteY3054" fmla="*/ 1670122 h 2993922"/>
              <a:gd name="connsiteX3055" fmla="*/ 4913950 w 8938307"/>
              <a:gd name="connsiteY3055" fmla="*/ 1670122 h 2993922"/>
              <a:gd name="connsiteX3056" fmla="*/ 4945722 w 8938307"/>
              <a:gd name="connsiteY3056" fmla="*/ 1691301 h 2993922"/>
              <a:gd name="connsiteX3057" fmla="*/ 4956312 w 8938307"/>
              <a:gd name="connsiteY3057" fmla="*/ 1686007 h 2993922"/>
              <a:gd name="connsiteX3058" fmla="*/ 4945722 w 8938307"/>
              <a:gd name="connsiteY3058" fmla="*/ 1680711 h 2993922"/>
              <a:gd name="connsiteX3059" fmla="*/ 4935132 w 8938307"/>
              <a:gd name="connsiteY3059" fmla="*/ 1680711 h 2993922"/>
              <a:gd name="connsiteX3060" fmla="*/ 4924540 w 8938307"/>
              <a:gd name="connsiteY3060" fmla="*/ 1670122 h 2993922"/>
              <a:gd name="connsiteX3061" fmla="*/ 4913950 w 8938307"/>
              <a:gd name="connsiteY3061" fmla="*/ 1670122 h 2993922"/>
              <a:gd name="connsiteX3062" fmla="*/ 8207569 w 8938307"/>
              <a:gd name="connsiteY3062" fmla="*/ 1659530 h 2993922"/>
              <a:gd name="connsiteX3063" fmla="*/ 8260521 w 8938307"/>
              <a:gd name="connsiteY3063" fmla="*/ 1670122 h 2993922"/>
              <a:gd name="connsiteX3064" fmla="*/ 8249931 w 8938307"/>
              <a:gd name="connsiteY3064" fmla="*/ 1680711 h 2993922"/>
              <a:gd name="connsiteX3065" fmla="*/ 8228750 w 8938307"/>
              <a:gd name="connsiteY3065" fmla="*/ 1670122 h 2993922"/>
              <a:gd name="connsiteX3066" fmla="*/ 7836904 w 8938307"/>
              <a:gd name="connsiteY3066" fmla="*/ 1659530 h 2993922"/>
              <a:gd name="connsiteX3067" fmla="*/ 7858085 w 8938307"/>
              <a:gd name="connsiteY3067" fmla="*/ 1659530 h 2993922"/>
              <a:gd name="connsiteX3068" fmla="*/ 7879267 w 8938307"/>
              <a:gd name="connsiteY3068" fmla="*/ 1670122 h 2993922"/>
              <a:gd name="connsiteX3069" fmla="*/ 7900446 w 8938307"/>
              <a:gd name="connsiteY3069" fmla="*/ 1670122 h 2993922"/>
              <a:gd name="connsiteX3070" fmla="*/ 7911038 w 8938307"/>
              <a:gd name="connsiteY3070" fmla="*/ 1680711 h 2993922"/>
              <a:gd name="connsiteX3071" fmla="*/ 7926923 w 8938307"/>
              <a:gd name="connsiteY3071" fmla="*/ 1680711 h 2993922"/>
              <a:gd name="connsiteX3072" fmla="*/ 7953398 w 8938307"/>
              <a:gd name="connsiteY3072" fmla="*/ 1691301 h 2993922"/>
              <a:gd name="connsiteX3073" fmla="*/ 8016942 w 8938307"/>
              <a:gd name="connsiteY3073" fmla="*/ 1712482 h 2993922"/>
              <a:gd name="connsiteX3074" fmla="*/ 8027531 w 8938307"/>
              <a:gd name="connsiteY3074" fmla="*/ 1723074 h 2993922"/>
              <a:gd name="connsiteX3075" fmla="*/ 7995760 w 8938307"/>
              <a:gd name="connsiteY3075" fmla="*/ 1712482 h 2993922"/>
              <a:gd name="connsiteX3076" fmla="*/ 7974579 w 8938307"/>
              <a:gd name="connsiteY3076" fmla="*/ 1707187 h 2993922"/>
              <a:gd name="connsiteX3077" fmla="*/ 7953398 w 8938307"/>
              <a:gd name="connsiteY3077" fmla="*/ 1701893 h 2993922"/>
              <a:gd name="connsiteX3078" fmla="*/ 7868675 w 8938307"/>
              <a:gd name="connsiteY3078" fmla="*/ 1680711 h 2993922"/>
              <a:gd name="connsiteX3079" fmla="*/ 7836904 w 8938307"/>
              <a:gd name="connsiteY3079" fmla="*/ 1659530 h 2993922"/>
              <a:gd name="connsiteX3080" fmla="*/ 7476830 w 8938307"/>
              <a:gd name="connsiteY3080" fmla="*/ 1659530 h 2993922"/>
              <a:gd name="connsiteX3081" fmla="*/ 7519192 w 8938307"/>
              <a:gd name="connsiteY3081" fmla="*/ 1670122 h 2993922"/>
              <a:gd name="connsiteX3082" fmla="*/ 7519192 w 8938307"/>
              <a:gd name="connsiteY3082" fmla="*/ 1659530 h 2993922"/>
              <a:gd name="connsiteX3083" fmla="*/ 7492716 w 8938307"/>
              <a:gd name="connsiteY3083" fmla="*/ 1659530 h 2993922"/>
              <a:gd name="connsiteX3084" fmla="*/ 7483450 w 8938307"/>
              <a:gd name="connsiteY3084" fmla="*/ 1659530 h 2993922"/>
              <a:gd name="connsiteX3085" fmla="*/ 7296793 w 8938307"/>
              <a:gd name="connsiteY3085" fmla="*/ 1659530 h 2993922"/>
              <a:gd name="connsiteX3086" fmla="*/ 7286203 w 8938307"/>
              <a:gd name="connsiteY3086" fmla="*/ 1670122 h 2993922"/>
              <a:gd name="connsiteX3087" fmla="*/ 7302088 w 8938307"/>
              <a:gd name="connsiteY3087" fmla="*/ 1670122 h 2993922"/>
              <a:gd name="connsiteX3088" fmla="*/ 7317974 w 8938307"/>
              <a:gd name="connsiteY3088" fmla="*/ 1664826 h 2993922"/>
              <a:gd name="connsiteX3089" fmla="*/ 7312678 w 8938307"/>
              <a:gd name="connsiteY3089" fmla="*/ 1659530 h 2993922"/>
              <a:gd name="connsiteX3090" fmla="*/ 7296793 w 8938307"/>
              <a:gd name="connsiteY3090" fmla="*/ 1659530 h 2993922"/>
              <a:gd name="connsiteX3091" fmla="*/ 4490334 w 8938307"/>
              <a:gd name="connsiteY3091" fmla="*/ 1659530 h 2993922"/>
              <a:gd name="connsiteX3092" fmla="*/ 4490334 w 8938307"/>
              <a:gd name="connsiteY3092" fmla="*/ 1670122 h 2993922"/>
              <a:gd name="connsiteX3093" fmla="*/ 4500924 w 8938307"/>
              <a:gd name="connsiteY3093" fmla="*/ 1670122 h 2993922"/>
              <a:gd name="connsiteX3094" fmla="*/ 4490334 w 8938307"/>
              <a:gd name="connsiteY3094" fmla="*/ 1659530 h 2993922"/>
              <a:gd name="connsiteX3095" fmla="*/ 3219485 w 8938307"/>
              <a:gd name="connsiteY3095" fmla="*/ 1659530 h 2993922"/>
              <a:gd name="connsiteX3096" fmla="*/ 3219485 w 8938307"/>
              <a:gd name="connsiteY3096" fmla="*/ 1670122 h 2993922"/>
              <a:gd name="connsiteX3097" fmla="*/ 3230075 w 8938307"/>
              <a:gd name="connsiteY3097" fmla="*/ 1670122 h 2993922"/>
              <a:gd name="connsiteX3098" fmla="*/ 4003175 w 8938307"/>
              <a:gd name="connsiteY3098" fmla="*/ 1648940 h 2993922"/>
              <a:gd name="connsiteX3099" fmla="*/ 4024356 w 8938307"/>
              <a:gd name="connsiteY3099" fmla="*/ 1648940 h 2993922"/>
              <a:gd name="connsiteX3100" fmla="*/ 4024356 w 8938307"/>
              <a:gd name="connsiteY3100" fmla="*/ 1659530 h 2993922"/>
              <a:gd name="connsiteX3101" fmla="*/ 4003175 w 8938307"/>
              <a:gd name="connsiteY3101" fmla="*/ 1648940 h 2993922"/>
              <a:gd name="connsiteX3102" fmla="*/ 7512964 w 8938307"/>
              <a:gd name="connsiteY3102" fmla="*/ 1644577 h 2993922"/>
              <a:gd name="connsiteX3103" fmla="*/ 7509924 w 8938307"/>
              <a:gd name="connsiteY3103" fmla="*/ 1647617 h 2993922"/>
              <a:gd name="connsiteX3104" fmla="*/ 7508601 w 8938307"/>
              <a:gd name="connsiteY3104" fmla="*/ 1648940 h 2993922"/>
              <a:gd name="connsiteX3105" fmla="*/ 8030180 w 8938307"/>
              <a:gd name="connsiteY3105" fmla="*/ 1643646 h 2993922"/>
              <a:gd name="connsiteX3106" fmla="*/ 8038123 w 8938307"/>
              <a:gd name="connsiteY3106" fmla="*/ 1648940 h 2993922"/>
              <a:gd name="connsiteX3107" fmla="*/ 8027531 w 8938307"/>
              <a:gd name="connsiteY3107" fmla="*/ 1648940 h 2993922"/>
              <a:gd name="connsiteX3108" fmla="*/ 8030180 w 8938307"/>
              <a:gd name="connsiteY3108" fmla="*/ 1643646 h 2993922"/>
              <a:gd name="connsiteX3109" fmla="*/ 8154617 w 8938307"/>
              <a:gd name="connsiteY3109" fmla="*/ 1638349 h 2993922"/>
              <a:gd name="connsiteX3110" fmla="*/ 8175798 w 8938307"/>
              <a:gd name="connsiteY3110" fmla="*/ 1648940 h 2993922"/>
              <a:gd name="connsiteX3111" fmla="*/ 8154617 w 8938307"/>
              <a:gd name="connsiteY3111" fmla="*/ 1648940 h 2993922"/>
              <a:gd name="connsiteX3112" fmla="*/ 7275612 w 8938307"/>
              <a:gd name="connsiteY3112" fmla="*/ 1638349 h 2993922"/>
              <a:gd name="connsiteX3113" fmla="*/ 7275612 w 8938307"/>
              <a:gd name="connsiteY3113" fmla="*/ 1659530 h 2993922"/>
              <a:gd name="connsiteX3114" fmla="*/ 7296793 w 8938307"/>
              <a:gd name="connsiteY3114" fmla="*/ 1648940 h 2993922"/>
              <a:gd name="connsiteX3115" fmla="*/ 7312678 w 8938307"/>
              <a:gd name="connsiteY3115" fmla="*/ 1654235 h 2993922"/>
              <a:gd name="connsiteX3116" fmla="*/ 7328564 w 8938307"/>
              <a:gd name="connsiteY3116" fmla="*/ 1659530 h 2993922"/>
              <a:gd name="connsiteX3117" fmla="*/ 7317974 w 8938307"/>
              <a:gd name="connsiteY3117" fmla="*/ 1638349 h 2993922"/>
              <a:gd name="connsiteX3118" fmla="*/ 7296793 w 8938307"/>
              <a:gd name="connsiteY3118" fmla="*/ 1638349 h 2993922"/>
              <a:gd name="connsiteX3119" fmla="*/ 2859410 w 8938307"/>
              <a:gd name="connsiteY3119" fmla="*/ 1638349 h 2993922"/>
              <a:gd name="connsiteX3120" fmla="*/ 2870002 w 8938307"/>
              <a:gd name="connsiteY3120" fmla="*/ 1638349 h 2993922"/>
              <a:gd name="connsiteX3121" fmla="*/ 2859410 w 8938307"/>
              <a:gd name="connsiteY3121" fmla="*/ 1648940 h 2993922"/>
              <a:gd name="connsiteX3122" fmla="*/ 7717762 w 8938307"/>
              <a:gd name="connsiteY3122" fmla="*/ 1633055 h 2993922"/>
              <a:gd name="connsiteX3123" fmla="*/ 7720409 w 8938307"/>
              <a:gd name="connsiteY3123" fmla="*/ 1638349 h 2993922"/>
              <a:gd name="connsiteX3124" fmla="*/ 7725704 w 8938307"/>
              <a:gd name="connsiteY3124" fmla="*/ 1638349 h 2993922"/>
              <a:gd name="connsiteX3125" fmla="*/ 7741590 w 8938307"/>
              <a:gd name="connsiteY3125" fmla="*/ 1638349 h 2993922"/>
              <a:gd name="connsiteX3126" fmla="*/ 7762772 w 8938307"/>
              <a:gd name="connsiteY3126" fmla="*/ 1648940 h 2993922"/>
              <a:gd name="connsiteX3127" fmla="*/ 7741590 w 8938307"/>
              <a:gd name="connsiteY3127" fmla="*/ 1648940 h 2993922"/>
              <a:gd name="connsiteX3128" fmla="*/ 7709820 w 8938307"/>
              <a:gd name="connsiteY3128" fmla="*/ 1638349 h 2993922"/>
              <a:gd name="connsiteX3129" fmla="*/ 7717762 w 8938307"/>
              <a:gd name="connsiteY3129" fmla="*/ 1633055 h 2993922"/>
              <a:gd name="connsiteX3130" fmla="*/ 7634362 w 8938307"/>
              <a:gd name="connsiteY3130" fmla="*/ 1630406 h 2993922"/>
              <a:gd name="connsiteX3131" fmla="*/ 7625096 w 8938307"/>
              <a:gd name="connsiteY3131" fmla="*/ 1633055 h 2993922"/>
              <a:gd name="connsiteX3132" fmla="*/ 7625096 w 8938307"/>
              <a:gd name="connsiteY3132" fmla="*/ 1648940 h 2993922"/>
              <a:gd name="connsiteX3133" fmla="*/ 7646278 w 8938307"/>
              <a:gd name="connsiteY3133" fmla="*/ 1638349 h 2993922"/>
              <a:gd name="connsiteX3134" fmla="*/ 7640982 w 8938307"/>
              <a:gd name="connsiteY3134" fmla="*/ 1633055 h 2993922"/>
              <a:gd name="connsiteX3135" fmla="*/ 7634362 w 8938307"/>
              <a:gd name="connsiteY3135" fmla="*/ 1630406 h 2993922"/>
              <a:gd name="connsiteX3136" fmla="*/ 7762772 w 8938307"/>
              <a:gd name="connsiteY3136" fmla="*/ 1627759 h 2993922"/>
              <a:gd name="connsiteX3137" fmla="*/ 7773361 w 8938307"/>
              <a:gd name="connsiteY3137" fmla="*/ 1627759 h 2993922"/>
              <a:gd name="connsiteX3138" fmla="*/ 7789248 w 8938307"/>
              <a:gd name="connsiteY3138" fmla="*/ 1633055 h 2993922"/>
              <a:gd name="connsiteX3139" fmla="*/ 7810428 w 8938307"/>
              <a:gd name="connsiteY3139" fmla="*/ 1638349 h 2993922"/>
              <a:gd name="connsiteX3140" fmla="*/ 7826313 w 8938307"/>
              <a:gd name="connsiteY3140" fmla="*/ 1648940 h 2993922"/>
              <a:gd name="connsiteX3141" fmla="*/ 7830285 w 8938307"/>
              <a:gd name="connsiteY3141" fmla="*/ 1648940 h 2993922"/>
              <a:gd name="connsiteX3142" fmla="*/ 7831609 w 8938307"/>
              <a:gd name="connsiteY3142" fmla="*/ 1648940 h 2993922"/>
              <a:gd name="connsiteX3143" fmla="*/ 7836904 w 8938307"/>
              <a:gd name="connsiteY3143" fmla="*/ 1648940 h 2993922"/>
              <a:gd name="connsiteX3144" fmla="*/ 7826313 w 8938307"/>
              <a:gd name="connsiteY3144" fmla="*/ 1659530 h 2993922"/>
              <a:gd name="connsiteX3145" fmla="*/ 7805134 w 8938307"/>
              <a:gd name="connsiteY3145" fmla="*/ 1648940 h 2993922"/>
              <a:gd name="connsiteX3146" fmla="*/ 7794542 w 8938307"/>
              <a:gd name="connsiteY3146" fmla="*/ 1648940 h 2993922"/>
              <a:gd name="connsiteX3147" fmla="*/ 7794542 w 8938307"/>
              <a:gd name="connsiteY3147" fmla="*/ 1638349 h 2993922"/>
              <a:gd name="connsiteX3148" fmla="*/ 7783952 w 8938307"/>
              <a:gd name="connsiteY3148" fmla="*/ 1638349 h 2993922"/>
              <a:gd name="connsiteX3149" fmla="*/ 7768067 w 8938307"/>
              <a:gd name="connsiteY3149" fmla="*/ 1638349 h 2993922"/>
              <a:gd name="connsiteX3150" fmla="*/ 7762772 w 8938307"/>
              <a:gd name="connsiteY3150" fmla="*/ 1627759 h 2993922"/>
              <a:gd name="connsiteX3151" fmla="*/ 7582734 w 8938307"/>
              <a:gd name="connsiteY3151" fmla="*/ 1617170 h 2993922"/>
              <a:gd name="connsiteX3152" fmla="*/ 7582734 w 8938307"/>
              <a:gd name="connsiteY3152" fmla="*/ 1627759 h 2993922"/>
              <a:gd name="connsiteX3153" fmla="*/ 7593326 w 8938307"/>
              <a:gd name="connsiteY3153" fmla="*/ 1633055 h 2993922"/>
              <a:gd name="connsiteX3154" fmla="*/ 7593326 w 8938307"/>
              <a:gd name="connsiteY3154" fmla="*/ 1638349 h 2993922"/>
              <a:gd name="connsiteX3155" fmla="*/ 7603915 w 8938307"/>
              <a:gd name="connsiteY3155" fmla="*/ 1638349 h 2993922"/>
              <a:gd name="connsiteX3156" fmla="*/ 2774687 w 8938307"/>
              <a:gd name="connsiteY3156" fmla="*/ 1617170 h 2993922"/>
              <a:gd name="connsiteX3157" fmla="*/ 2774687 w 8938307"/>
              <a:gd name="connsiteY3157" fmla="*/ 1627759 h 2993922"/>
              <a:gd name="connsiteX3158" fmla="*/ 2769392 w 8938307"/>
              <a:gd name="connsiteY3158" fmla="*/ 1633055 h 2993922"/>
              <a:gd name="connsiteX3159" fmla="*/ 2764097 w 8938307"/>
              <a:gd name="connsiteY3159" fmla="*/ 1622464 h 2993922"/>
              <a:gd name="connsiteX3160" fmla="*/ 2774687 w 8938307"/>
              <a:gd name="connsiteY3160" fmla="*/ 1617170 h 2993922"/>
              <a:gd name="connsiteX3161" fmla="*/ 8022237 w 8938307"/>
              <a:gd name="connsiteY3161" fmla="*/ 1606578 h 2993922"/>
              <a:gd name="connsiteX3162" fmla="*/ 8027531 w 8938307"/>
              <a:gd name="connsiteY3162" fmla="*/ 1606578 h 2993922"/>
              <a:gd name="connsiteX3163" fmla="*/ 8038123 w 8938307"/>
              <a:gd name="connsiteY3163" fmla="*/ 1606578 h 2993922"/>
              <a:gd name="connsiteX3164" fmla="*/ 8080483 w 8938307"/>
              <a:gd name="connsiteY3164" fmla="*/ 1617170 h 2993922"/>
              <a:gd name="connsiteX3165" fmla="*/ 8112254 w 8938307"/>
              <a:gd name="connsiteY3165" fmla="*/ 1638349 h 2993922"/>
              <a:gd name="connsiteX3166" fmla="*/ 8101664 w 8938307"/>
              <a:gd name="connsiteY3166" fmla="*/ 1638349 h 2993922"/>
              <a:gd name="connsiteX3167" fmla="*/ 7529782 w 8938307"/>
              <a:gd name="connsiteY3167" fmla="*/ 1606578 h 2993922"/>
              <a:gd name="connsiteX3168" fmla="*/ 7529782 w 8938307"/>
              <a:gd name="connsiteY3168" fmla="*/ 1617170 h 2993922"/>
              <a:gd name="connsiteX3169" fmla="*/ 7540374 w 8938307"/>
              <a:gd name="connsiteY3169" fmla="*/ 1606578 h 2993922"/>
              <a:gd name="connsiteX3170" fmla="*/ 3145351 w 8938307"/>
              <a:gd name="connsiteY3170" fmla="*/ 1606578 h 2993922"/>
              <a:gd name="connsiteX3171" fmla="*/ 3166533 w 8938307"/>
              <a:gd name="connsiteY3171" fmla="*/ 1606578 h 2993922"/>
              <a:gd name="connsiteX3172" fmla="*/ 3166533 w 8938307"/>
              <a:gd name="connsiteY3172" fmla="*/ 1617170 h 2993922"/>
              <a:gd name="connsiteX3173" fmla="*/ 3145351 w 8938307"/>
              <a:gd name="connsiteY3173" fmla="*/ 1606578 h 2993922"/>
              <a:gd name="connsiteX3174" fmla="*/ 8610004 w 8938307"/>
              <a:gd name="connsiteY3174" fmla="*/ 1595988 h 2993922"/>
              <a:gd name="connsiteX3175" fmla="*/ 8620595 w 8938307"/>
              <a:gd name="connsiteY3175" fmla="*/ 1595988 h 2993922"/>
              <a:gd name="connsiteX3176" fmla="*/ 8641775 w 8938307"/>
              <a:gd name="connsiteY3176" fmla="*/ 1595988 h 2993922"/>
              <a:gd name="connsiteX3177" fmla="*/ 8652366 w 8938307"/>
              <a:gd name="connsiteY3177" fmla="*/ 1595988 h 2993922"/>
              <a:gd name="connsiteX3178" fmla="*/ 8657660 w 8938307"/>
              <a:gd name="connsiteY3178" fmla="*/ 1601283 h 2993922"/>
              <a:gd name="connsiteX3179" fmla="*/ 8673545 w 8938307"/>
              <a:gd name="connsiteY3179" fmla="*/ 1606578 h 2993922"/>
              <a:gd name="connsiteX3180" fmla="*/ 8710613 w 8938307"/>
              <a:gd name="connsiteY3180" fmla="*/ 1617170 h 2993922"/>
              <a:gd name="connsiteX3181" fmla="*/ 8758270 w 8938307"/>
              <a:gd name="connsiteY3181" fmla="*/ 1638349 h 2993922"/>
              <a:gd name="connsiteX3182" fmla="*/ 8774155 w 8938307"/>
              <a:gd name="connsiteY3182" fmla="*/ 1638349 h 2993922"/>
              <a:gd name="connsiteX3183" fmla="*/ 8784747 w 8938307"/>
              <a:gd name="connsiteY3183" fmla="*/ 1638349 h 2993922"/>
              <a:gd name="connsiteX3184" fmla="*/ 8795336 w 8938307"/>
              <a:gd name="connsiteY3184" fmla="*/ 1643645 h 2993922"/>
              <a:gd name="connsiteX3185" fmla="*/ 8800632 w 8938307"/>
              <a:gd name="connsiteY3185" fmla="*/ 1648940 h 2993922"/>
              <a:gd name="connsiteX3186" fmla="*/ 8821812 w 8938307"/>
              <a:gd name="connsiteY3186" fmla="*/ 1670122 h 2993922"/>
              <a:gd name="connsiteX3187" fmla="*/ 8842993 w 8938307"/>
              <a:gd name="connsiteY3187" fmla="*/ 1680711 h 2993922"/>
              <a:gd name="connsiteX3188" fmla="*/ 8800632 w 8938307"/>
              <a:gd name="connsiteY3188" fmla="*/ 1680711 h 2993922"/>
              <a:gd name="connsiteX3189" fmla="*/ 8768861 w 8938307"/>
              <a:gd name="connsiteY3189" fmla="*/ 1659530 h 2993922"/>
              <a:gd name="connsiteX3190" fmla="*/ 8747679 w 8938307"/>
              <a:gd name="connsiteY3190" fmla="*/ 1654235 h 2993922"/>
              <a:gd name="connsiteX3191" fmla="*/ 8737089 w 8938307"/>
              <a:gd name="connsiteY3191" fmla="*/ 1648940 h 2993922"/>
              <a:gd name="connsiteX3192" fmla="*/ 8721203 w 8938307"/>
              <a:gd name="connsiteY3192" fmla="*/ 1643645 h 2993922"/>
              <a:gd name="connsiteX3193" fmla="*/ 8705318 w 8938307"/>
              <a:gd name="connsiteY3193" fmla="*/ 1638349 h 2993922"/>
              <a:gd name="connsiteX3194" fmla="*/ 8694728 w 8938307"/>
              <a:gd name="connsiteY3194" fmla="*/ 1627759 h 2993922"/>
              <a:gd name="connsiteX3195" fmla="*/ 8689432 w 8938307"/>
              <a:gd name="connsiteY3195" fmla="*/ 1622464 h 2993922"/>
              <a:gd name="connsiteX3196" fmla="*/ 8678843 w 8938307"/>
              <a:gd name="connsiteY3196" fmla="*/ 1617170 h 2993922"/>
              <a:gd name="connsiteX3197" fmla="*/ 8662957 w 8938307"/>
              <a:gd name="connsiteY3197" fmla="*/ 1617170 h 2993922"/>
              <a:gd name="connsiteX3198" fmla="*/ 8641775 w 8938307"/>
              <a:gd name="connsiteY3198" fmla="*/ 1617170 h 2993922"/>
              <a:gd name="connsiteX3199" fmla="*/ 8620595 w 8938307"/>
              <a:gd name="connsiteY3199" fmla="*/ 1611874 h 2993922"/>
              <a:gd name="connsiteX3200" fmla="*/ 8610004 w 8938307"/>
              <a:gd name="connsiteY3200" fmla="*/ 1595988 h 2993922"/>
              <a:gd name="connsiteX3201" fmla="*/ 7900446 w 8938307"/>
              <a:gd name="connsiteY3201" fmla="*/ 1595988 h 2993922"/>
              <a:gd name="connsiteX3202" fmla="*/ 7911038 w 8938307"/>
              <a:gd name="connsiteY3202" fmla="*/ 1595988 h 2993922"/>
              <a:gd name="connsiteX3203" fmla="*/ 7911038 w 8938307"/>
              <a:gd name="connsiteY3203" fmla="*/ 1606578 h 2993922"/>
              <a:gd name="connsiteX3204" fmla="*/ 7900446 w 8938307"/>
              <a:gd name="connsiteY3204" fmla="*/ 1595988 h 2993922"/>
              <a:gd name="connsiteX3205" fmla="*/ 7720409 w 8938307"/>
              <a:gd name="connsiteY3205" fmla="*/ 1595988 h 2993922"/>
              <a:gd name="connsiteX3206" fmla="*/ 7731000 w 8938307"/>
              <a:gd name="connsiteY3206" fmla="*/ 1601283 h 2993922"/>
              <a:gd name="connsiteX3207" fmla="*/ 7731000 w 8938307"/>
              <a:gd name="connsiteY3207" fmla="*/ 1617170 h 2993922"/>
              <a:gd name="connsiteX3208" fmla="*/ 7731000 w 8938307"/>
              <a:gd name="connsiteY3208" fmla="*/ 1627759 h 2993922"/>
              <a:gd name="connsiteX3209" fmla="*/ 7720409 w 8938307"/>
              <a:gd name="connsiteY3209" fmla="*/ 1622464 h 2993922"/>
              <a:gd name="connsiteX3210" fmla="*/ 7709820 w 8938307"/>
              <a:gd name="connsiteY3210" fmla="*/ 1606578 h 2993922"/>
              <a:gd name="connsiteX3211" fmla="*/ 3463064 w 8938307"/>
              <a:gd name="connsiteY3211" fmla="*/ 1595988 h 2993922"/>
              <a:gd name="connsiteX3212" fmla="*/ 3484244 w 8938307"/>
              <a:gd name="connsiteY3212" fmla="*/ 1606578 h 2993922"/>
              <a:gd name="connsiteX3213" fmla="*/ 3494834 w 8938307"/>
              <a:gd name="connsiteY3213" fmla="*/ 1606578 h 2993922"/>
              <a:gd name="connsiteX3214" fmla="*/ 3505426 w 8938307"/>
              <a:gd name="connsiteY3214" fmla="*/ 1617170 h 2993922"/>
              <a:gd name="connsiteX3215" fmla="*/ 3547788 w 8938307"/>
              <a:gd name="connsiteY3215" fmla="*/ 1638349 h 2993922"/>
              <a:gd name="connsiteX3216" fmla="*/ 3621920 w 8938307"/>
              <a:gd name="connsiteY3216" fmla="*/ 1659530 h 2993922"/>
              <a:gd name="connsiteX3217" fmla="*/ 3643100 w 8938307"/>
              <a:gd name="connsiteY3217" fmla="*/ 1664826 h 2993922"/>
              <a:gd name="connsiteX3218" fmla="*/ 3664282 w 8938307"/>
              <a:gd name="connsiteY3218" fmla="*/ 1670122 h 2993922"/>
              <a:gd name="connsiteX3219" fmla="*/ 3738415 w 8938307"/>
              <a:gd name="connsiteY3219" fmla="*/ 1701893 h 2993922"/>
              <a:gd name="connsiteX3220" fmla="*/ 3717234 w 8938307"/>
              <a:gd name="connsiteY3220" fmla="*/ 1701893 h 2993922"/>
              <a:gd name="connsiteX3221" fmla="*/ 3664282 w 8938307"/>
              <a:gd name="connsiteY3221" fmla="*/ 1691301 h 2993922"/>
              <a:gd name="connsiteX3222" fmla="*/ 3611330 w 8938307"/>
              <a:gd name="connsiteY3222" fmla="*/ 1670122 h 2993922"/>
              <a:gd name="connsiteX3223" fmla="*/ 3595444 w 8938307"/>
              <a:gd name="connsiteY3223" fmla="*/ 1664826 h 2993922"/>
              <a:gd name="connsiteX3224" fmla="*/ 3568968 w 8938307"/>
              <a:gd name="connsiteY3224" fmla="*/ 1664826 h 2993922"/>
              <a:gd name="connsiteX3225" fmla="*/ 3531901 w 8938307"/>
              <a:gd name="connsiteY3225" fmla="*/ 1648940 h 2993922"/>
              <a:gd name="connsiteX3226" fmla="*/ 3505426 w 8938307"/>
              <a:gd name="connsiteY3226" fmla="*/ 1638349 h 2993922"/>
              <a:gd name="connsiteX3227" fmla="*/ 3489540 w 8938307"/>
              <a:gd name="connsiteY3227" fmla="*/ 1638349 h 2993922"/>
              <a:gd name="connsiteX3228" fmla="*/ 3473655 w 8938307"/>
              <a:gd name="connsiteY3228" fmla="*/ 1627759 h 2993922"/>
              <a:gd name="connsiteX3229" fmla="*/ 3463064 w 8938307"/>
              <a:gd name="connsiteY3229" fmla="*/ 1595988 h 2993922"/>
              <a:gd name="connsiteX3230" fmla="*/ 2732326 w 8938307"/>
              <a:gd name="connsiteY3230" fmla="*/ 1595988 h 2993922"/>
              <a:gd name="connsiteX3231" fmla="*/ 2753506 w 8938307"/>
              <a:gd name="connsiteY3231" fmla="*/ 1606578 h 2993922"/>
              <a:gd name="connsiteX3232" fmla="*/ 2748211 w 8938307"/>
              <a:gd name="connsiteY3232" fmla="*/ 1606578 h 2993922"/>
              <a:gd name="connsiteX3233" fmla="*/ 2732326 w 8938307"/>
              <a:gd name="connsiteY3233" fmla="*/ 1606578 h 2993922"/>
              <a:gd name="connsiteX3234" fmla="*/ 7402697 w 8938307"/>
              <a:gd name="connsiteY3234" fmla="*/ 1585397 h 2993922"/>
              <a:gd name="connsiteX3235" fmla="*/ 7370926 w 8938307"/>
              <a:gd name="connsiteY3235" fmla="*/ 1595988 h 2993922"/>
              <a:gd name="connsiteX3236" fmla="*/ 7360336 w 8938307"/>
              <a:gd name="connsiteY3236" fmla="*/ 1595988 h 2993922"/>
              <a:gd name="connsiteX3237" fmla="*/ 7349745 w 8938307"/>
              <a:gd name="connsiteY3237" fmla="*/ 1606578 h 2993922"/>
              <a:gd name="connsiteX3238" fmla="*/ 7360336 w 8938307"/>
              <a:gd name="connsiteY3238" fmla="*/ 1606578 h 2993922"/>
              <a:gd name="connsiteX3239" fmla="*/ 7370926 w 8938307"/>
              <a:gd name="connsiteY3239" fmla="*/ 1606578 h 2993922"/>
              <a:gd name="connsiteX3240" fmla="*/ 7392107 w 8938307"/>
              <a:gd name="connsiteY3240" fmla="*/ 1606578 h 2993922"/>
              <a:gd name="connsiteX3241" fmla="*/ 7402697 w 8938307"/>
              <a:gd name="connsiteY3241" fmla="*/ 1617170 h 2993922"/>
              <a:gd name="connsiteX3242" fmla="*/ 7402697 w 8938307"/>
              <a:gd name="connsiteY3242" fmla="*/ 1595988 h 2993922"/>
              <a:gd name="connsiteX3243" fmla="*/ 3929042 w 8938307"/>
              <a:gd name="connsiteY3243" fmla="*/ 1574807 h 2993922"/>
              <a:gd name="connsiteX3244" fmla="*/ 3934338 w 8938307"/>
              <a:gd name="connsiteY3244" fmla="*/ 1580103 h 2993922"/>
              <a:gd name="connsiteX3245" fmla="*/ 3939633 w 8938307"/>
              <a:gd name="connsiteY3245" fmla="*/ 1585397 h 2993922"/>
              <a:gd name="connsiteX3246" fmla="*/ 3939633 w 8938307"/>
              <a:gd name="connsiteY3246" fmla="*/ 1574807 h 2993922"/>
              <a:gd name="connsiteX3247" fmla="*/ 8547785 w 8938307"/>
              <a:gd name="connsiteY3247" fmla="*/ 1568188 h 2993922"/>
              <a:gd name="connsiteX3248" fmla="*/ 8551756 w 8938307"/>
              <a:gd name="connsiteY3248" fmla="*/ 1569512 h 2993922"/>
              <a:gd name="connsiteX3249" fmla="*/ 8567641 w 8938307"/>
              <a:gd name="connsiteY3249" fmla="*/ 1574807 h 2993922"/>
              <a:gd name="connsiteX3250" fmla="*/ 8578233 w 8938307"/>
              <a:gd name="connsiteY3250" fmla="*/ 1585397 h 2993922"/>
              <a:gd name="connsiteX3251" fmla="*/ 8557053 w 8938307"/>
              <a:gd name="connsiteY3251" fmla="*/ 1585397 h 2993922"/>
              <a:gd name="connsiteX3252" fmla="*/ 8546462 w 8938307"/>
              <a:gd name="connsiteY3252" fmla="*/ 1574807 h 2993922"/>
              <a:gd name="connsiteX3253" fmla="*/ 8547785 w 8938307"/>
              <a:gd name="connsiteY3253" fmla="*/ 1568188 h 2993922"/>
              <a:gd name="connsiteX3254" fmla="*/ 7455649 w 8938307"/>
              <a:gd name="connsiteY3254" fmla="*/ 1564218 h 2993922"/>
              <a:gd name="connsiteX3255" fmla="*/ 7445059 w 8938307"/>
              <a:gd name="connsiteY3255" fmla="*/ 1574807 h 2993922"/>
              <a:gd name="connsiteX3256" fmla="*/ 7445059 w 8938307"/>
              <a:gd name="connsiteY3256" fmla="*/ 1585397 h 2993922"/>
              <a:gd name="connsiteX3257" fmla="*/ 7476830 w 8938307"/>
              <a:gd name="connsiteY3257" fmla="*/ 1574807 h 2993922"/>
              <a:gd name="connsiteX3258" fmla="*/ 7455649 w 8938307"/>
              <a:gd name="connsiteY3258" fmla="*/ 1564218 h 2993922"/>
              <a:gd name="connsiteX3259" fmla="*/ 2933543 w 8938307"/>
              <a:gd name="connsiteY3259" fmla="*/ 1564218 h 2993922"/>
              <a:gd name="connsiteX3260" fmla="*/ 2954724 w 8938307"/>
              <a:gd name="connsiteY3260" fmla="*/ 1564218 h 2993922"/>
              <a:gd name="connsiteX3261" fmla="*/ 2986495 w 8938307"/>
              <a:gd name="connsiteY3261" fmla="*/ 1580103 h 2993922"/>
              <a:gd name="connsiteX3262" fmla="*/ 3007676 w 8938307"/>
              <a:gd name="connsiteY3262" fmla="*/ 1585397 h 2993922"/>
              <a:gd name="connsiteX3263" fmla="*/ 3050039 w 8938307"/>
              <a:gd name="connsiteY3263" fmla="*/ 1606578 h 2993922"/>
              <a:gd name="connsiteX3264" fmla="*/ 3060629 w 8938307"/>
              <a:gd name="connsiteY3264" fmla="*/ 1606578 h 2993922"/>
              <a:gd name="connsiteX3265" fmla="*/ 3113581 w 8938307"/>
              <a:gd name="connsiteY3265" fmla="*/ 1617170 h 2993922"/>
              <a:gd name="connsiteX3266" fmla="*/ 3171829 w 8938307"/>
              <a:gd name="connsiteY3266" fmla="*/ 1638349 h 2993922"/>
              <a:gd name="connsiteX3267" fmla="*/ 3208895 w 8938307"/>
              <a:gd name="connsiteY3267" fmla="*/ 1648940 h 2993922"/>
              <a:gd name="connsiteX3268" fmla="*/ 3251255 w 8938307"/>
              <a:gd name="connsiteY3268" fmla="*/ 1659530 h 2993922"/>
              <a:gd name="connsiteX3269" fmla="*/ 3261847 w 8938307"/>
              <a:gd name="connsiteY3269" fmla="*/ 1659530 h 2993922"/>
              <a:gd name="connsiteX3270" fmla="*/ 3272437 w 8938307"/>
              <a:gd name="connsiteY3270" fmla="*/ 1659530 h 2993922"/>
              <a:gd name="connsiteX3271" fmla="*/ 3283027 w 8938307"/>
              <a:gd name="connsiteY3271" fmla="*/ 1659530 h 2993922"/>
              <a:gd name="connsiteX3272" fmla="*/ 3304208 w 8938307"/>
              <a:gd name="connsiteY3272" fmla="*/ 1670122 h 2993922"/>
              <a:gd name="connsiteX3273" fmla="*/ 3357160 w 8938307"/>
              <a:gd name="connsiteY3273" fmla="*/ 1691301 h 2993922"/>
              <a:gd name="connsiteX3274" fmla="*/ 3367751 w 8938307"/>
              <a:gd name="connsiteY3274" fmla="*/ 1701893 h 2993922"/>
              <a:gd name="connsiteX3275" fmla="*/ 3373046 w 8938307"/>
              <a:gd name="connsiteY3275" fmla="*/ 1712482 h 2993922"/>
              <a:gd name="connsiteX3276" fmla="*/ 3378341 w 8938307"/>
              <a:gd name="connsiteY3276" fmla="*/ 1701893 h 2993922"/>
              <a:gd name="connsiteX3277" fmla="*/ 3399522 w 8938307"/>
              <a:gd name="connsiteY3277" fmla="*/ 1701893 h 2993922"/>
              <a:gd name="connsiteX3278" fmla="*/ 3404817 w 8938307"/>
              <a:gd name="connsiteY3278" fmla="*/ 1707187 h 2993922"/>
              <a:gd name="connsiteX3279" fmla="*/ 3415408 w 8938307"/>
              <a:gd name="connsiteY3279" fmla="*/ 1707187 h 2993922"/>
              <a:gd name="connsiteX3280" fmla="*/ 3431293 w 8938307"/>
              <a:gd name="connsiteY3280" fmla="*/ 1712482 h 2993922"/>
              <a:gd name="connsiteX3281" fmla="*/ 3463064 w 8938307"/>
              <a:gd name="connsiteY3281" fmla="*/ 1723074 h 2993922"/>
              <a:gd name="connsiteX3282" fmla="*/ 3568968 w 8938307"/>
              <a:gd name="connsiteY3282" fmla="*/ 1754845 h 2993922"/>
              <a:gd name="connsiteX3283" fmla="*/ 3595444 w 8938307"/>
              <a:gd name="connsiteY3283" fmla="*/ 1765434 h 2993922"/>
              <a:gd name="connsiteX3284" fmla="*/ 3632511 w 8938307"/>
              <a:gd name="connsiteY3284" fmla="*/ 1765434 h 2993922"/>
              <a:gd name="connsiteX3285" fmla="*/ 3643100 w 8938307"/>
              <a:gd name="connsiteY3285" fmla="*/ 1770730 h 2993922"/>
              <a:gd name="connsiteX3286" fmla="*/ 3653692 w 8938307"/>
              <a:gd name="connsiteY3286" fmla="*/ 1765434 h 2993922"/>
              <a:gd name="connsiteX3287" fmla="*/ 3664282 w 8938307"/>
              <a:gd name="connsiteY3287" fmla="*/ 1754845 h 2993922"/>
              <a:gd name="connsiteX3288" fmla="*/ 3680167 w 8938307"/>
              <a:gd name="connsiteY3288" fmla="*/ 1760140 h 2993922"/>
              <a:gd name="connsiteX3289" fmla="*/ 3706644 w 8938307"/>
              <a:gd name="connsiteY3289" fmla="*/ 1776026 h 2993922"/>
              <a:gd name="connsiteX3290" fmla="*/ 3717234 w 8938307"/>
              <a:gd name="connsiteY3290" fmla="*/ 1786615 h 2993922"/>
              <a:gd name="connsiteX3291" fmla="*/ 3701348 w 8938307"/>
              <a:gd name="connsiteY3291" fmla="*/ 1786615 h 2993922"/>
              <a:gd name="connsiteX3292" fmla="*/ 3696052 w 8938307"/>
              <a:gd name="connsiteY3292" fmla="*/ 1786615 h 2993922"/>
              <a:gd name="connsiteX3293" fmla="*/ 3696052 w 8938307"/>
              <a:gd name="connsiteY3293" fmla="*/ 1797205 h 2993922"/>
              <a:gd name="connsiteX3294" fmla="*/ 3706644 w 8938307"/>
              <a:gd name="connsiteY3294" fmla="*/ 1797205 h 2993922"/>
              <a:gd name="connsiteX3295" fmla="*/ 3717234 w 8938307"/>
              <a:gd name="connsiteY3295" fmla="*/ 1797205 h 2993922"/>
              <a:gd name="connsiteX3296" fmla="*/ 3738415 w 8938307"/>
              <a:gd name="connsiteY3296" fmla="*/ 1807797 h 2993922"/>
              <a:gd name="connsiteX3297" fmla="*/ 3791367 w 8938307"/>
              <a:gd name="connsiteY3297" fmla="*/ 1828978 h 2993922"/>
              <a:gd name="connsiteX3298" fmla="*/ 3844319 w 8938307"/>
              <a:gd name="connsiteY3298" fmla="*/ 1850157 h 2993922"/>
              <a:gd name="connsiteX3299" fmla="*/ 3854908 w 8938307"/>
              <a:gd name="connsiteY3299" fmla="*/ 1850157 h 2993922"/>
              <a:gd name="connsiteX3300" fmla="*/ 3865500 w 8938307"/>
              <a:gd name="connsiteY3300" fmla="*/ 1860749 h 2993922"/>
              <a:gd name="connsiteX3301" fmla="*/ 3876090 w 8938307"/>
              <a:gd name="connsiteY3301" fmla="*/ 1860749 h 2993922"/>
              <a:gd name="connsiteX3302" fmla="*/ 3907860 w 8938307"/>
              <a:gd name="connsiteY3302" fmla="*/ 1860749 h 2993922"/>
              <a:gd name="connsiteX3303" fmla="*/ 3971404 w 8938307"/>
              <a:gd name="connsiteY3303" fmla="*/ 1871338 h 2993922"/>
              <a:gd name="connsiteX3304" fmla="*/ 4003175 w 8938307"/>
              <a:gd name="connsiteY3304" fmla="*/ 1871338 h 2993922"/>
              <a:gd name="connsiteX3305" fmla="*/ 4024356 w 8938307"/>
              <a:gd name="connsiteY3305" fmla="*/ 1881930 h 2993922"/>
              <a:gd name="connsiteX3306" fmla="*/ 4040242 w 8938307"/>
              <a:gd name="connsiteY3306" fmla="*/ 1887224 h 2993922"/>
              <a:gd name="connsiteX3307" fmla="*/ 4056127 w 8938307"/>
              <a:gd name="connsiteY3307" fmla="*/ 1892520 h 2993922"/>
              <a:gd name="connsiteX3308" fmla="*/ 4077308 w 8938307"/>
              <a:gd name="connsiteY3308" fmla="*/ 1881930 h 2993922"/>
              <a:gd name="connsiteX3309" fmla="*/ 4056127 w 8938307"/>
              <a:gd name="connsiteY3309" fmla="*/ 1871338 h 2993922"/>
              <a:gd name="connsiteX3310" fmla="*/ 4077308 w 8938307"/>
              <a:gd name="connsiteY3310" fmla="*/ 1871338 h 2993922"/>
              <a:gd name="connsiteX3311" fmla="*/ 4109079 w 8938307"/>
              <a:gd name="connsiteY3311" fmla="*/ 1881930 h 2993922"/>
              <a:gd name="connsiteX3312" fmla="*/ 4098489 w 8938307"/>
              <a:gd name="connsiteY3312" fmla="*/ 1881930 h 2993922"/>
              <a:gd name="connsiteX3313" fmla="*/ 4087898 w 8938307"/>
              <a:gd name="connsiteY3313" fmla="*/ 1892520 h 2993922"/>
              <a:gd name="connsiteX3314" fmla="*/ 4098489 w 8938307"/>
              <a:gd name="connsiteY3314" fmla="*/ 1903111 h 2993922"/>
              <a:gd name="connsiteX3315" fmla="*/ 4109079 w 8938307"/>
              <a:gd name="connsiteY3315" fmla="*/ 1913701 h 2993922"/>
              <a:gd name="connsiteX3316" fmla="*/ 4119669 w 8938307"/>
              <a:gd name="connsiteY3316" fmla="*/ 1924290 h 2993922"/>
              <a:gd name="connsiteX3317" fmla="*/ 4151441 w 8938307"/>
              <a:gd name="connsiteY3317" fmla="*/ 1934882 h 2993922"/>
              <a:gd name="connsiteX3318" fmla="*/ 4204393 w 8938307"/>
              <a:gd name="connsiteY3318" fmla="*/ 1934882 h 2993922"/>
              <a:gd name="connsiteX3319" fmla="*/ 4241460 w 8938307"/>
              <a:gd name="connsiteY3319" fmla="*/ 1940176 h 2993922"/>
              <a:gd name="connsiteX3320" fmla="*/ 4257345 w 8938307"/>
              <a:gd name="connsiteY3320" fmla="*/ 1956063 h 2993922"/>
              <a:gd name="connsiteX3321" fmla="*/ 4289116 w 8938307"/>
              <a:gd name="connsiteY3321" fmla="*/ 1956063 h 2993922"/>
              <a:gd name="connsiteX3322" fmla="*/ 4278526 w 8938307"/>
              <a:gd name="connsiteY3322" fmla="*/ 1945472 h 2993922"/>
              <a:gd name="connsiteX3323" fmla="*/ 4289116 w 8938307"/>
              <a:gd name="connsiteY3323" fmla="*/ 1945472 h 2993922"/>
              <a:gd name="connsiteX3324" fmla="*/ 4299706 w 8938307"/>
              <a:gd name="connsiteY3324" fmla="*/ 1945472 h 2993922"/>
              <a:gd name="connsiteX3325" fmla="*/ 4305002 w 8938307"/>
              <a:gd name="connsiteY3325" fmla="*/ 1940176 h 2993922"/>
              <a:gd name="connsiteX3326" fmla="*/ 4320887 w 8938307"/>
              <a:gd name="connsiteY3326" fmla="*/ 1945472 h 2993922"/>
              <a:gd name="connsiteX3327" fmla="*/ 4352658 w 8938307"/>
              <a:gd name="connsiteY3327" fmla="*/ 1966653 h 2993922"/>
              <a:gd name="connsiteX3328" fmla="*/ 4373839 w 8938307"/>
              <a:gd name="connsiteY3328" fmla="*/ 1966653 h 2993922"/>
              <a:gd name="connsiteX3329" fmla="*/ 4395020 w 8938307"/>
              <a:gd name="connsiteY3329" fmla="*/ 1966653 h 2993922"/>
              <a:gd name="connsiteX3330" fmla="*/ 4416202 w 8938307"/>
              <a:gd name="connsiteY3330" fmla="*/ 1977242 h 2993922"/>
              <a:gd name="connsiteX3331" fmla="*/ 4395020 w 8938307"/>
              <a:gd name="connsiteY3331" fmla="*/ 1982538 h 2993922"/>
              <a:gd name="connsiteX3332" fmla="*/ 4363249 w 8938307"/>
              <a:gd name="connsiteY3332" fmla="*/ 1977242 h 2993922"/>
              <a:gd name="connsiteX3333" fmla="*/ 4320887 w 8938307"/>
              <a:gd name="connsiteY3333" fmla="*/ 1966653 h 2993922"/>
              <a:gd name="connsiteX3334" fmla="*/ 4289116 w 8938307"/>
              <a:gd name="connsiteY3334" fmla="*/ 1977242 h 2993922"/>
              <a:gd name="connsiteX3335" fmla="*/ 4267935 w 8938307"/>
              <a:gd name="connsiteY3335" fmla="*/ 1977242 h 2993922"/>
              <a:gd name="connsiteX3336" fmla="*/ 4257345 w 8938307"/>
              <a:gd name="connsiteY3336" fmla="*/ 1966653 h 2993922"/>
              <a:gd name="connsiteX3337" fmla="*/ 4278526 w 8938307"/>
              <a:gd name="connsiteY3337" fmla="*/ 1998424 h 2993922"/>
              <a:gd name="connsiteX3338" fmla="*/ 4299706 w 8938307"/>
              <a:gd name="connsiteY3338" fmla="*/ 2009015 h 2993922"/>
              <a:gd name="connsiteX3339" fmla="*/ 4342068 w 8938307"/>
              <a:gd name="connsiteY3339" fmla="*/ 2009015 h 2993922"/>
              <a:gd name="connsiteX3340" fmla="*/ 4342068 w 8938307"/>
              <a:gd name="connsiteY3340" fmla="*/ 1998424 h 2993922"/>
              <a:gd name="connsiteX3341" fmla="*/ 4405610 w 8938307"/>
              <a:gd name="connsiteY3341" fmla="*/ 2030194 h 2993922"/>
              <a:gd name="connsiteX3342" fmla="*/ 4437382 w 8938307"/>
              <a:gd name="connsiteY3342" fmla="*/ 2035490 h 2993922"/>
              <a:gd name="connsiteX3343" fmla="*/ 4458562 w 8938307"/>
              <a:gd name="connsiteY3343" fmla="*/ 2030194 h 2993922"/>
              <a:gd name="connsiteX3344" fmla="*/ 4500924 w 8938307"/>
              <a:gd name="connsiteY3344" fmla="*/ 2040786 h 2993922"/>
              <a:gd name="connsiteX3345" fmla="*/ 4522106 w 8938307"/>
              <a:gd name="connsiteY3345" fmla="*/ 2040786 h 2993922"/>
              <a:gd name="connsiteX3346" fmla="*/ 4490334 w 8938307"/>
              <a:gd name="connsiteY3346" fmla="*/ 2019605 h 2993922"/>
              <a:gd name="connsiteX3347" fmla="*/ 4469154 w 8938307"/>
              <a:gd name="connsiteY3347" fmla="*/ 2014309 h 2993922"/>
              <a:gd name="connsiteX3348" fmla="*/ 4490334 w 8938307"/>
              <a:gd name="connsiteY3348" fmla="*/ 2014309 h 2993922"/>
              <a:gd name="connsiteX3349" fmla="*/ 4500924 w 8938307"/>
              <a:gd name="connsiteY3349" fmla="*/ 2009015 h 2993922"/>
              <a:gd name="connsiteX3350" fmla="*/ 4511514 w 8938307"/>
              <a:gd name="connsiteY3350" fmla="*/ 1998424 h 2993922"/>
              <a:gd name="connsiteX3351" fmla="*/ 4522106 w 8938307"/>
              <a:gd name="connsiteY3351" fmla="*/ 2009015 h 2993922"/>
              <a:gd name="connsiteX3352" fmla="*/ 4522106 w 8938307"/>
              <a:gd name="connsiteY3352" fmla="*/ 2019605 h 2993922"/>
              <a:gd name="connsiteX3353" fmla="*/ 4543286 w 8938307"/>
              <a:gd name="connsiteY3353" fmla="*/ 2030194 h 2993922"/>
              <a:gd name="connsiteX3354" fmla="*/ 4548580 w 8938307"/>
              <a:gd name="connsiteY3354" fmla="*/ 2040786 h 2993922"/>
              <a:gd name="connsiteX3355" fmla="*/ 4553876 w 8938307"/>
              <a:gd name="connsiteY3355" fmla="*/ 2040786 h 2993922"/>
              <a:gd name="connsiteX3356" fmla="*/ 4559172 w 8938307"/>
              <a:gd name="connsiteY3356" fmla="*/ 2046080 h 2993922"/>
              <a:gd name="connsiteX3357" fmla="*/ 4564468 w 8938307"/>
              <a:gd name="connsiteY3357" fmla="*/ 2051376 h 2993922"/>
              <a:gd name="connsiteX3358" fmla="*/ 4532695 w 8938307"/>
              <a:gd name="connsiteY3358" fmla="*/ 2051376 h 2993922"/>
              <a:gd name="connsiteX3359" fmla="*/ 4522106 w 8938307"/>
              <a:gd name="connsiteY3359" fmla="*/ 2061967 h 2993922"/>
              <a:gd name="connsiteX3360" fmla="*/ 4522106 w 8938307"/>
              <a:gd name="connsiteY3360" fmla="*/ 2072557 h 2993922"/>
              <a:gd name="connsiteX3361" fmla="*/ 4532695 w 8938307"/>
              <a:gd name="connsiteY3361" fmla="*/ 2083146 h 2993922"/>
              <a:gd name="connsiteX3362" fmla="*/ 4564468 w 8938307"/>
              <a:gd name="connsiteY3362" fmla="*/ 2093738 h 2993922"/>
              <a:gd name="connsiteX3363" fmla="*/ 4606828 w 8938307"/>
              <a:gd name="connsiteY3363" fmla="*/ 2093738 h 2993922"/>
              <a:gd name="connsiteX3364" fmla="*/ 4596238 w 8938307"/>
              <a:gd name="connsiteY3364" fmla="*/ 2083146 h 2993922"/>
              <a:gd name="connsiteX3365" fmla="*/ 4606828 w 8938307"/>
              <a:gd name="connsiteY3365" fmla="*/ 2083146 h 2993922"/>
              <a:gd name="connsiteX3366" fmla="*/ 4606828 w 8938307"/>
              <a:gd name="connsiteY3366" fmla="*/ 2104328 h 2993922"/>
              <a:gd name="connsiteX3367" fmla="*/ 4617420 w 8938307"/>
              <a:gd name="connsiteY3367" fmla="*/ 2114919 h 2993922"/>
              <a:gd name="connsiteX3368" fmla="*/ 4637592 w 8938307"/>
              <a:gd name="connsiteY3368" fmla="*/ 2113910 h 2993922"/>
              <a:gd name="connsiteX3369" fmla="*/ 4628010 w 8938307"/>
              <a:gd name="connsiteY3369" fmla="*/ 2104328 h 2993922"/>
              <a:gd name="connsiteX3370" fmla="*/ 4649190 w 8938307"/>
              <a:gd name="connsiteY3370" fmla="*/ 2104328 h 2993922"/>
              <a:gd name="connsiteX3371" fmla="*/ 4639715 w 8938307"/>
              <a:gd name="connsiteY3371" fmla="*/ 2113805 h 2993922"/>
              <a:gd name="connsiteX3372" fmla="*/ 4643895 w 8938307"/>
              <a:gd name="connsiteY3372" fmla="*/ 2113594 h 2993922"/>
              <a:gd name="connsiteX3373" fmla="*/ 4659780 w 8938307"/>
              <a:gd name="connsiteY3373" fmla="*/ 2109623 h 2993922"/>
              <a:gd name="connsiteX3374" fmla="*/ 4680962 w 8938307"/>
              <a:gd name="connsiteY3374" fmla="*/ 2114919 h 2993922"/>
              <a:gd name="connsiteX3375" fmla="*/ 4702142 w 8938307"/>
              <a:gd name="connsiteY3375" fmla="*/ 2125509 h 2993922"/>
              <a:gd name="connsiteX3376" fmla="*/ 4733914 w 8938307"/>
              <a:gd name="connsiteY3376" fmla="*/ 2146690 h 2993922"/>
              <a:gd name="connsiteX3377" fmla="*/ 4765684 w 8938307"/>
              <a:gd name="connsiteY3377" fmla="*/ 2157280 h 2993922"/>
              <a:gd name="connsiteX3378" fmla="*/ 4818636 w 8938307"/>
              <a:gd name="connsiteY3378" fmla="*/ 2162575 h 2993922"/>
              <a:gd name="connsiteX3379" fmla="*/ 4850408 w 8938307"/>
              <a:gd name="connsiteY3379" fmla="*/ 2167871 h 2993922"/>
              <a:gd name="connsiteX3380" fmla="*/ 4850408 w 8938307"/>
              <a:gd name="connsiteY3380" fmla="*/ 2189051 h 2993922"/>
              <a:gd name="connsiteX3381" fmla="*/ 4839818 w 8938307"/>
              <a:gd name="connsiteY3381" fmla="*/ 2183756 h 2993922"/>
              <a:gd name="connsiteX3382" fmla="*/ 4818636 w 8938307"/>
              <a:gd name="connsiteY3382" fmla="*/ 2178461 h 2993922"/>
              <a:gd name="connsiteX3383" fmla="*/ 4776276 w 8938307"/>
              <a:gd name="connsiteY3383" fmla="*/ 2167871 h 2993922"/>
              <a:gd name="connsiteX3384" fmla="*/ 4680962 w 8938307"/>
              <a:gd name="connsiteY3384" fmla="*/ 2146690 h 2993922"/>
              <a:gd name="connsiteX3385" fmla="*/ 4659780 w 8938307"/>
              <a:gd name="connsiteY3385" fmla="*/ 2141394 h 2993922"/>
              <a:gd name="connsiteX3386" fmla="*/ 4649190 w 8938307"/>
              <a:gd name="connsiteY3386" fmla="*/ 2136099 h 2993922"/>
              <a:gd name="connsiteX3387" fmla="*/ 4601532 w 8938307"/>
              <a:gd name="connsiteY3387" fmla="*/ 2125509 h 2993922"/>
              <a:gd name="connsiteX3388" fmla="*/ 4506220 w 8938307"/>
              <a:gd name="connsiteY3388" fmla="*/ 2104328 h 2993922"/>
              <a:gd name="connsiteX3389" fmla="*/ 4447972 w 8938307"/>
              <a:gd name="connsiteY3389" fmla="*/ 2083146 h 2993922"/>
              <a:gd name="connsiteX3390" fmla="*/ 4405610 w 8938307"/>
              <a:gd name="connsiteY3390" fmla="*/ 2072557 h 2993922"/>
              <a:gd name="connsiteX3391" fmla="*/ 4384430 w 8938307"/>
              <a:gd name="connsiteY3391" fmla="*/ 2061967 h 2993922"/>
              <a:gd name="connsiteX3392" fmla="*/ 4352658 w 8938307"/>
              <a:gd name="connsiteY3392" fmla="*/ 2051376 h 2993922"/>
              <a:gd name="connsiteX3393" fmla="*/ 4326182 w 8938307"/>
              <a:gd name="connsiteY3393" fmla="*/ 2046080 h 2993922"/>
              <a:gd name="connsiteX3394" fmla="*/ 4289116 w 8938307"/>
              <a:gd name="connsiteY3394" fmla="*/ 2035490 h 2993922"/>
              <a:gd name="connsiteX3395" fmla="*/ 4241460 w 8938307"/>
              <a:gd name="connsiteY3395" fmla="*/ 2019605 h 2993922"/>
              <a:gd name="connsiteX3396" fmla="*/ 4199098 w 8938307"/>
              <a:gd name="connsiteY3396" fmla="*/ 2003719 h 2993922"/>
              <a:gd name="connsiteX3397" fmla="*/ 4172621 w 8938307"/>
              <a:gd name="connsiteY3397" fmla="*/ 1993128 h 2993922"/>
              <a:gd name="connsiteX3398" fmla="*/ 4151441 w 8938307"/>
              <a:gd name="connsiteY3398" fmla="*/ 1982538 h 2993922"/>
              <a:gd name="connsiteX3399" fmla="*/ 4119669 w 8938307"/>
              <a:gd name="connsiteY3399" fmla="*/ 1977242 h 2993922"/>
              <a:gd name="connsiteX3400" fmla="*/ 4077308 w 8938307"/>
              <a:gd name="connsiteY3400" fmla="*/ 1961357 h 2993922"/>
              <a:gd name="connsiteX3401" fmla="*/ 4056127 w 8938307"/>
              <a:gd name="connsiteY3401" fmla="*/ 1956063 h 2993922"/>
              <a:gd name="connsiteX3402" fmla="*/ 3981994 w 8938307"/>
              <a:gd name="connsiteY3402" fmla="*/ 1940176 h 2993922"/>
              <a:gd name="connsiteX3403" fmla="*/ 3939633 w 8938307"/>
              <a:gd name="connsiteY3403" fmla="*/ 1924290 h 2993922"/>
              <a:gd name="connsiteX3404" fmla="*/ 3865500 w 8938307"/>
              <a:gd name="connsiteY3404" fmla="*/ 1892520 h 2993922"/>
              <a:gd name="connsiteX3405" fmla="*/ 3854908 w 8938307"/>
              <a:gd name="connsiteY3405" fmla="*/ 1881930 h 2993922"/>
              <a:gd name="connsiteX3406" fmla="*/ 3833728 w 8938307"/>
              <a:gd name="connsiteY3406" fmla="*/ 1876634 h 2993922"/>
              <a:gd name="connsiteX3407" fmla="*/ 3812548 w 8938307"/>
              <a:gd name="connsiteY3407" fmla="*/ 1871338 h 2993922"/>
              <a:gd name="connsiteX3408" fmla="*/ 3727824 w 8938307"/>
              <a:gd name="connsiteY3408" fmla="*/ 1850157 h 2993922"/>
              <a:gd name="connsiteX3409" fmla="*/ 3637805 w 8938307"/>
              <a:gd name="connsiteY3409" fmla="*/ 1823682 h 2993922"/>
              <a:gd name="connsiteX3410" fmla="*/ 3568968 w 8938307"/>
              <a:gd name="connsiteY3410" fmla="*/ 1797205 h 2993922"/>
              <a:gd name="connsiteX3411" fmla="*/ 3537196 w 8938307"/>
              <a:gd name="connsiteY3411" fmla="*/ 1786615 h 2993922"/>
              <a:gd name="connsiteX3412" fmla="*/ 3494834 w 8938307"/>
              <a:gd name="connsiteY3412" fmla="*/ 1776026 h 2993922"/>
              <a:gd name="connsiteX3413" fmla="*/ 3452474 w 8938307"/>
              <a:gd name="connsiteY3413" fmla="*/ 1765434 h 2993922"/>
              <a:gd name="connsiteX3414" fmla="*/ 3388931 w 8938307"/>
              <a:gd name="connsiteY3414" fmla="*/ 1744253 h 2993922"/>
              <a:gd name="connsiteX3415" fmla="*/ 3346570 w 8938307"/>
              <a:gd name="connsiteY3415" fmla="*/ 1733663 h 2993922"/>
              <a:gd name="connsiteX3416" fmla="*/ 3314799 w 8938307"/>
              <a:gd name="connsiteY3416" fmla="*/ 1723074 h 2993922"/>
              <a:gd name="connsiteX3417" fmla="*/ 3261847 w 8938307"/>
              <a:gd name="connsiteY3417" fmla="*/ 1701893 h 2993922"/>
              <a:gd name="connsiteX3418" fmla="*/ 3193008 w 8938307"/>
              <a:gd name="connsiteY3418" fmla="*/ 1680711 h 2993922"/>
              <a:gd name="connsiteX3419" fmla="*/ 3113581 w 8938307"/>
              <a:gd name="connsiteY3419" fmla="*/ 1648940 h 2993922"/>
              <a:gd name="connsiteX3420" fmla="*/ 3081810 w 8938307"/>
              <a:gd name="connsiteY3420" fmla="*/ 1638349 h 2993922"/>
              <a:gd name="connsiteX3421" fmla="*/ 3081810 w 8938307"/>
              <a:gd name="connsiteY3421" fmla="*/ 1627759 h 2993922"/>
              <a:gd name="connsiteX3422" fmla="*/ 3039447 w 8938307"/>
              <a:gd name="connsiteY3422" fmla="*/ 1617170 h 2993922"/>
              <a:gd name="connsiteX3423" fmla="*/ 3018266 w 8938307"/>
              <a:gd name="connsiteY3423" fmla="*/ 1617170 h 2993922"/>
              <a:gd name="connsiteX3424" fmla="*/ 2986495 w 8938307"/>
              <a:gd name="connsiteY3424" fmla="*/ 1617170 h 2993922"/>
              <a:gd name="connsiteX3425" fmla="*/ 2944134 w 8938307"/>
              <a:gd name="connsiteY3425" fmla="*/ 1601283 h 2993922"/>
              <a:gd name="connsiteX3426" fmla="*/ 2933543 w 8938307"/>
              <a:gd name="connsiteY3426" fmla="*/ 1585397 h 2993922"/>
              <a:gd name="connsiteX3427" fmla="*/ 2868489 w 8938307"/>
              <a:gd name="connsiteY3427" fmla="*/ 1562705 h 2993922"/>
              <a:gd name="connsiteX3428" fmla="*/ 2880591 w 8938307"/>
              <a:gd name="connsiteY3428" fmla="*/ 1564218 h 2993922"/>
              <a:gd name="connsiteX3429" fmla="*/ 2870002 w 8938307"/>
              <a:gd name="connsiteY3429" fmla="*/ 1564218 h 2993922"/>
              <a:gd name="connsiteX3430" fmla="*/ 7423878 w 8938307"/>
              <a:gd name="connsiteY3430" fmla="*/ 1553626 h 2993922"/>
              <a:gd name="connsiteX3431" fmla="*/ 7423878 w 8938307"/>
              <a:gd name="connsiteY3431" fmla="*/ 1564218 h 2993922"/>
              <a:gd name="connsiteX3432" fmla="*/ 7423878 w 8938307"/>
              <a:gd name="connsiteY3432" fmla="*/ 1574807 h 2993922"/>
              <a:gd name="connsiteX3433" fmla="*/ 7434468 w 8938307"/>
              <a:gd name="connsiteY3433" fmla="*/ 1574807 h 2993922"/>
              <a:gd name="connsiteX3434" fmla="*/ 7434468 w 8938307"/>
              <a:gd name="connsiteY3434" fmla="*/ 1564218 h 2993922"/>
              <a:gd name="connsiteX3435" fmla="*/ 7349745 w 8938307"/>
              <a:gd name="connsiteY3435" fmla="*/ 1553626 h 2993922"/>
              <a:gd name="connsiteX3436" fmla="*/ 7349745 w 8938307"/>
              <a:gd name="connsiteY3436" fmla="*/ 1564218 h 2993922"/>
              <a:gd name="connsiteX3437" fmla="*/ 7328564 w 8938307"/>
              <a:gd name="connsiteY3437" fmla="*/ 1574807 h 2993922"/>
              <a:gd name="connsiteX3438" fmla="*/ 7317974 w 8938307"/>
              <a:gd name="connsiteY3438" fmla="*/ 1580103 h 2993922"/>
              <a:gd name="connsiteX3439" fmla="*/ 7302088 w 8938307"/>
              <a:gd name="connsiteY3439" fmla="*/ 1585397 h 2993922"/>
              <a:gd name="connsiteX3440" fmla="*/ 7286203 w 8938307"/>
              <a:gd name="connsiteY3440" fmla="*/ 1580103 h 2993922"/>
              <a:gd name="connsiteX3441" fmla="*/ 7270318 w 8938307"/>
              <a:gd name="connsiteY3441" fmla="*/ 1574807 h 2993922"/>
              <a:gd name="connsiteX3442" fmla="*/ 7254432 w 8938307"/>
              <a:gd name="connsiteY3442" fmla="*/ 1564218 h 2993922"/>
              <a:gd name="connsiteX3443" fmla="*/ 7254432 w 8938307"/>
              <a:gd name="connsiteY3443" fmla="*/ 1574807 h 2993922"/>
              <a:gd name="connsiteX3444" fmla="*/ 7265022 w 8938307"/>
              <a:gd name="connsiteY3444" fmla="*/ 1585397 h 2993922"/>
              <a:gd name="connsiteX3445" fmla="*/ 7302088 w 8938307"/>
              <a:gd name="connsiteY3445" fmla="*/ 1595988 h 2993922"/>
              <a:gd name="connsiteX3446" fmla="*/ 7323270 w 8938307"/>
              <a:gd name="connsiteY3446" fmla="*/ 1590693 h 2993922"/>
              <a:gd name="connsiteX3447" fmla="*/ 7339155 w 8938307"/>
              <a:gd name="connsiteY3447" fmla="*/ 1585397 h 2993922"/>
              <a:gd name="connsiteX3448" fmla="*/ 7360336 w 8938307"/>
              <a:gd name="connsiteY3448" fmla="*/ 1564218 h 2993922"/>
              <a:gd name="connsiteX3449" fmla="*/ 7349745 w 8938307"/>
              <a:gd name="connsiteY3449" fmla="*/ 1553626 h 2993922"/>
              <a:gd name="connsiteX3450" fmla="*/ 7286203 w 8938307"/>
              <a:gd name="connsiteY3450" fmla="*/ 1553626 h 2993922"/>
              <a:gd name="connsiteX3451" fmla="*/ 7275612 w 8938307"/>
              <a:gd name="connsiteY3451" fmla="*/ 1564218 h 2993922"/>
              <a:gd name="connsiteX3452" fmla="*/ 7286203 w 8938307"/>
              <a:gd name="connsiteY3452" fmla="*/ 1564218 h 2993922"/>
              <a:gd name="connsiteX3453" fmla="*/ 7296793 w 8938307"/>
              <a:gd name="connsiteY3453" fmla="*/ 1564218 h 2993922"/>
              <a:gd name="connsiteX3454" fmla="*/ 3791367 w 8938307"/>
              <a:gd name="connsiteY3454" fmla="*/ 1553626 h 2993922"/>
              <a:gd name="connsiteX3455" fmla="*/ 3801956 w 8938307"/>
              <a:gd name="connsiteY3455" fmla="*/ 1564218 h 2993922"/>
              <a:gd name="connsiteX3456" fmla="*/ 3823138 w 8938307"/>
              <a:gd name="connsiteY3456" fmla="*/ 1553626 h 2993922"/>
              <a:gd name="connsiteX3457" fmla="*/ 2562879 w 8938307"/>
              <a:gd name="connsiteY3457" fmla="*/ 1553626 h 2993922"/>
              <a:gd name="connsiteX3458" fmla="*/ 2658193 w 8938307"/>
              <a:gd name="connsiteY3458" fmla="*/ 1574807 h 2993922"/>
              <a:gd name="connsiteX3459" fmla="*/ 2637012 w 8938307"/>
              <a:gd name="connsiteY3459" fmla="*/ 1574807 h 2993922"/>
              <a:gd name="connsiteX3460" fmla="*/ 2605241 w 8938307"/>
              <a:gd name="connsiteY3460" fmla="*/ 1564218 h 2993922"/>
              <a:gd name="connsiteX3461" fmla="*/ 7468888 w 8938307"/>
              <a:gd name="connsiteY3461" fmla="*/ 1547007 h 2993922"/>
              <a:gd name="connsiteX3462" fmla="*/ 7466240 w 8938307"/>
              <a:gd name="connsiteY3462" fmla="*/ 1548331 h 2993922"/>
              <a:gd name="connsiteX3463" fmla="*/ 7466240 w 8938307"/>
              <a:gd name="connsiteY3463" fmla="*/ 1564218 h 2993922"/>
              <a:gd name="connsiteX3464" fmla="*/ 7476830 w 8938307"/>
              <a:gd name="connsiteY3464" fmla="*/ 1564218 h 2993922"/>
              <a:gd name="connsiteX3465" fmla="*/ 7476830 w 8938307"/>
              <a:gd name="connsiteY3465" fmla="*/ 1553626 h 2993922"/>
              <a:gd name="connsiteX3466" fmla="*/ 7468888 w 8938307"/>
              <a:gd name="connsiteY3466" fmla="*/ 1547007 h 2993922"/>
              <a:gd name="connsiteX3467" fmla="*/ 7392107 w 8938307"/>
              <a:gd name="connsiteY3467" fmla="*/ 1543036 h 2993922"/>
              <a:gd name="connsiteX3468" fmla="*/ 7392107 w 8938307"/>
              <a:gd name="connsiteY3468" fmla="*/ 1553626 h 2993922"/>
              <a:gd name="connsiteX3469" fmla="*/ 7402697 w 8938307"/>
              <a:gd name="connsiteY3469" fmla="*/ 1548331 h 2993922"/>
              <a:gd name="connsiteX3470" fmla="*/ 7392107 w 8938307"/>
              <a:gd name="connsiteY3470" fmla="*/ 1543036 h 2993922"/>
              <a:gd name="connsiteX3471" fmla="*/ 2933543 w 8938307"/>
              <a:gd name="connsiteY3471" fmla="*/ 1543036 h 2993922"/>
              <a:gd name="connsiteX3472" fmla="*/ 2944134 w 8938307"/>
              <a:gd name="connsiteY3472" fmla="*/ 1543036 h 2993922"/>
              <a:gd name="connsiteX3473" fmla="*/ 2965314 w 8938307"/>
              <a:gd name="connsiteY3473" fmla="*/ 1553626 h 2993922"/>
              <a:gd name="connsiteX3474" fmla="*/ 2266347 w 8938307"/>
              <a:gd name="connsiteY3474" fmla="*/ 1543036 h 2993922"/>
              <a:gd name="connsiteX3475" fmla="*/ 2298119 w 8938307"/>
              <a:gd name="connsiteY3475" fmla="*/ 1543036 h 2993922"/>
              <a:gd name="connsiteX3476" fmla="*/ 2319299 w 8938307"/>
              <a:gd name="connsiteY3476" fmla="*/ 1553626 h 2993922"/>
              <a:gd name="connsiteX3477" fmla="*/ 2335186 w 8938307"/>
              <a:gd name="connsiteY3477" fmla="*/ 1558922 h 2993922"/>
              <a:gd name="connsiteX3478" fmla="*/ 2345776 w 8938307"/>
              <a:gd name="connsiteY3478" fmla="*/ 1564218 h 2993922"/>
              <a:gd name="connsiteX3479" fmla="*/ 2356365 w 8938307"/>
              <a:gd name="connsiteY3479" fmla="*/ 1564218 h 2993922"/>
              <a:gd name="connsiteX3480" fmla="*/ 2372252 w 8938307"/>
              <a:gd name="connsiteY3480" fmla="*/ 1574807 h 2993922"/>
              <a:gd name="connsiteX3481" fmla="*/ 2425203 w 8938307"/>
              <a:gd name="connsiteY3481" fmla="*/ 1590693 h 2993922"/>
              <a:gd name="connsiteX3482" fmla="*/ 2467566 w 8938307"/>
              <a:gd name="connsiteY3482" fmla="*/ 1595988 h 2993922"/>
              <a:gd name="connsiteX3483" fmla="*/ 2520518 w 8938307"/>
              <a:gd name="connsiteY3483" fmla="*/ 1606578 h 2993922"/>
              <a:gd name="connsiteX3484" fmla="*/ 2562879 w 8938307"/>
              <a:gd name="connsiteY3484" fmla="*/ 1617170 h 2993922"/>
              <a:gd name="connsiteX3485" fmla="*/ 2562879 w 8938307"/>
              <a:gd name="connsiteY3485" fmla="*/ 1627759 h 2993922"/>
              <a:gd name="connsiteX3486" fmla="*/ 2594650 w 8938307"/>
              <a:gd name="connsiteY3486" fmla="*/ 1648940 h 2993922"/>
              <a:gd name="connsiteX3487" fmla="*/ 2637012 w 8938307"/>
              <a:gd name="connsiteY3487" fmla="*/ 1670122 h 2993922"/>
              <a:gd name="connsiteX3488" fmla="*/ 2674080 w 8938307"/>
              <a:gd name="connsiteY3488" fmla="*/ 1691301 h 2993922"/>
              <a:gd name="connsiteX3489" fmla="*/ 2684669 w 8938307"/>
              <a:gd name="connsiteY3489" fmla="*/ 1701893 h 2993922"/>
              <a:gd name="connsiteX3490" fmla="*/ 2705851 w 8938307"/>
              <a:gd name="connsiteY3490" fmla="*/ 1707187 h 2993922"/>
              <a:gd name="connsiteX3491" fmla="*/ 2721735 w 8938307"/>
              <a:gd name="connsiteY3491" fmla="*/ 1712482 h 2993922"/>
              <a:gd name="connsiteX3492" fmla="*/ 2721735 w 8938307"/>
              <a:gd name="connsiteY3492" fmla="*/ 1723074 h 2993922"/>
              <a:gd name="connsiteX3493" fmla="*/ 2700554 w 8938307"/>
              <a:gd name="connsiteY3493" fmla="*/ 1712482 h 2993922"/>
              <a:gd name="connsiteX3494" fmla="*/ 2668783 w 8938307"/>
              <a:gd name="connsiteY3494" fmla="*/ 1707187 h 2993922"/>
              <a:gd name="connsiteX3495" fmla="*/ 2647602 w 8938307"/>
              <a:gd name="connsiteY3495" fmla="*/ 1696597 h 2993922"/>
              <a:gd name="connsiteX3496" fmla="*/ 2637012 w 8938307"/>
              <a:gd name="connsiteY3496" fmla="*/ 1691301 h 2993922"/>
              <a:gd name="connsiteX3497" fmla="*/ 2621125 w 8938307"/>
              <a:gd name="connsiteY3497" fmla="*/ 1686007 h 2993922"/>
              <a:gd name="connsiteX3498" fmla="*/ 2615831 w 8938307"/>
              <a:gd name="connsiteY3498" fmla="*/ 1680711 h 2993922"/>
              <a:gd name="connsiteX3499" fmla="*/ 2584060 w 8938307"/>
              <a:gd name="connsiteY3499" fmla="*/ 1659530 h 2993922"/>
              <a:gd name="connsiteX3500" fmla="*/ 2573470 w 8938307"/>
              <a:gd name="connsiteY3500" fmla="*/ 1648940 h 2993922"/>
              <a:gd name="connsiteX3501" fmla="*/ 2552289 w 8938307"/>
              <a:gd name="connsiteY3501" fmla="*/ 1643645 h 2993922"/>
              <a:gd name="connsiteX3502" fmla="*/ 2536402 w 8938307"/>
              <a:gd name="connsiteY3502" fmla="*/ 1648940 h 2993922"/>
              <a:gd name="connsiteX3503" fmla="*/ 2520518 w 8938307"/>
              <a:gd name="connsiteY3503" fmla="*/ 1648940 h 2993922"/>
              <a:gd name="connsiteX3504" fmla="*/ 2467566 w 8938307"/>
              <a:gd name="connsiteY3504" fmla="*/ 1627759 h 2993922"/>
              <a:gd name="connsiteX3505" fmla="*/ 2435794 w 8938307"/>
              <a:gd name="connsiteY3505" fmla="*/ 1606578 h 2993922"/>
              <a:gd name="connsiteX3506" fmla="*/ 2414614 w 8938307"/>
              <a:gd name="connsiteY3506" fmla="*/ 1595988 h 2993922"/>
              <a:gd name="connsiteX3507" fmla="*/ 2393433 w 8938307"/>
              <a:gd name="connsiteY3507" fmla="*/ 1595988 h 2993922"/>
              <a:gd name="connsiteX3508" fmla="*/ 2393433 w 8938307"/>
              <a:gd name="connsiteY3508" fmla="*/ 1606578 h 2993922"/>
              <a:gd name="connsiteX3509" fmla="*/ 2361662 w 8938307"/>
              <a:gd name="connsiteY3509" fmla="*/ 1590693 h 2993922"/>
              <a:gd name="connsiteX3510" fmla="*/ 2351071 w 8938307"/>
              <a:gd name="connsiteY3510" fmla="*/ 1580103 h 2993922"/>
              <a:gd name="connsiteX3511" fmla="*/ 2329890 w 8938307"/>
              <a:gd name="connsiteY3511" fmla="*/ 1569512 h 2993922"/>
              <a:gd name="connsiteX3512" fmla="*/ 2266347 w 8938307"/>
              <a:gd name="connsiteY3512" fmla="*/ 1564218 h 2993922"/>
              <a:gd name="connsiteX3513" fmla="*/ 2266347 w 8938307"/>
              <a:gd name="connsiteY3513" fmla="*/ 1558922 h 2993922"/>
              <a:gd name="connsiteX3514" fmla="*/ 2276938 w 8938307"/>
              <a:gd name="connsiteY3514" fmla="*/ 1553626 h 2993922"/>
              <a:gd name="connsiteX3515" fmla="*/ 7307384 w 8938307"/>
              <a:gd name="connsiteY3515" fmla="*/ 1537741 h 2993922"/>
              <a:gd name="connsiteX3516" fmla="*/ 7296793 w 8938307"/>
              <a:gd name="connsiteY3516" fmla="*/ 1543036 h 2993922"/>
              <a:gd name="connsiteX3517" fmla="*/ 7286203 w 8938307"/>
              <a:gd name="connsiteY3517" fmla="*/ 1543036 h 2993922"/>
              <a:gd name="connsiteX3518" fmla="*/ 7317974 w 8938307"/>
              <a:gd name="connsiteY3518" fmla="*/ 1553626 h 2993922"/>
              <a:gd name="connsiteX3519" fmla="*/ 7339155 w 8938307"/>
              <a:gd name="connsiteY3519" fmla="*/ 1543036 h 2993922"/>
              <a:gd name="connsiteX3520" fmla="*/ 7317974 w 8938307"/>
              <a:gd name="connsiteY3520" fmla="*/ 1543036 h 2993922"/>
              <a:gd name="connsiteX3521" fmla="*/ 7307384 w 8938307"/>
              <a:gd name="connsiteY3521" fmla="*/ 1537741 h 2993922"/>
              <a:gd name="connsiteX3522" fmla="*/ 7577438 w 8938307"/>
              <a:gd name="connsiteY3522" fmla="*/ 1532445 h 2993922"/>
              <a:gd name="connsiteX3523" fmla="*/ 7572144 w 8938307"/>
              <a:gd name="connsiteY3523" fmla="*/ 1543036 h 2993922"/>
              <a:gd name="connsiteX3524" fmla="*/ 7572144 w 8938307"/>
              <a:gd name="connsiteY3524" fmla="*/ 1553626 h 2993922"/>
              <a:gd name="connsiteX3525" fmla="*/ 7561553 w 8938307"/>
              <a:gd name="connsiteY3525" fmla="*/ 1543036 h 2993922"/>
              <a:gd name="connsiteX3526" fmla="*/ 7529782 w 8938307"/>
              <a:gd name="connsiteY3526" fmla="*/ 1543036 h 2993922"/>
              <a:gd name="connsiteX3527" fmla="*/ 7540374 w 8938307"/>
              <a:gd name="connsiteY3527" fmla="*/ 1553626 h 2993922"/>
              <a:gd name="connsiteX3528" fmla="*/ 7550963 w 8938307"/>
              <a:gd name="connsiteY3528" fmla="*/ 1553626 h 2993922"/>
              <a:gd name="connsiteX3529" fmla="*/ 7561553 w 8938307"/>
              <a:gd name="connsiteY3529" fmla="*/ 1558922 h 2993922"/>
              <a:gd name="connsiteX3530" fmla="*/ 7577438 w 8938307"/>
              <a:gd name="connsiteY3530" fmla="*/ 1564218 h 2993922"/>
              <a:gd name="connsiteX3531" fmla="*/ 7593326 w 8938307"/>
              <a:gd name="connsiteY3531" fmla="*/ 1569512 h 2993922"/>
              <a:gd name="connsiteX3532" fmla="*/ 7603915 w 8938307"/>
              <a:gd name="connsiteY3532" fmla="*/ 1574807 h 2993922"/>
              <a:gd name="connsiteX3533" fmla="*/ 7625096 w 8938307"/>
              <a:gd name="connsiteY3533" fmla="*/ 1574807 h 2993922"/>
              <a:gd name="connsiteX3534" fmla="*/ 7603915 w 8938307"/>
              <a:gd name="connsiteY3534" fmla="*/ 1564218 h 2993922"/>
              <a:gd name="connsiteX3535" fmla="*/ 7598620 w 8938307"/>
              <a:gd name="connsiteY3535" fmla="*/ 1548331 h 2993922"/>
              <a:gd name="connsiteX3536" fmla="*/ 7582734 w 8938307"/>
              <a:gd name="connsiteY3536" fmla="*/ 1543036 h 2993922"/>
              <a:gd name="connsiteX3537" fmla="*/ 7577438 w 8938307"/>
              <a:gd name="connsiteY3537" fmla="*/ 1532445 h 2993922"/>
              <a:gd name="connsiteX3538" fmla="*/ 7349745 w 8938307"/>
              <a:gd name="connsiteY3538" fmla="*/ 1532445 h 2993922"/>
              <a:gd name="connsiteX3539" fmla="*/ 7360336 w 8938307"/>
              <a:gd name="connsiteY3539" fmla="*/ 1543036 h 2993922"/>
              <a:gd name="connsiteX3540" fmla="*/ 7370926 w 8938307"/>
              <a:gd name="connsiteY3540" fmla="*/ 1532445 h 2993922"/>
              <a:gd name="connsiteX3541" fmla="*/ 3801956 w 8938307"/>
              <a:gd name="connsiteY3541" fmla="*/ 1532445 h 2993922"/>
              <a:gd name="connsiteX3542" fmla="*/ 3812548 w 8938307"/>
              <a:gd name="connsiteY3542" fmla="*/ 1543036 h 2993922"/>
              <a:gd name="connsiteX3543" fmla="*/ 3849614 w 8938307"/>
              <a:gd name="connsiteY3543" fmla="*/ 1550979 h 2993922"/>
              <a:gd name="connsiteX3544" fmla="*/ 3854178 w 8938307"/>
              <a:gd name="connsiteY3544" fmla="*/ 1552348 h 2993922"/>
              <a:gd name="connsiteX3545" fmla="*/ 3849614 w 8938307"/>
              <a:gd name="connsiteY3545" fmla="*/ 1544360 h 2993922"/>
              <a:gd name="connsiteX3546" fmla="*/ 3833728 w 8938307"/>
              <a:gd name="connsiteY3546" fmla="*/ 1537741 h 2993922"/>
              <a:gd name="connsiteX3547" fmla="*/ 3801956 w 8938307"/>
              <a:gd name="connsiteY3547" fmla="*/ 1532445 h 2993922"/>
              <a:gd name="connsiteX3548" fmla="*/ 2446385 w 8938307"/>
              <a:gd name="connsiteY3548" fmla="*/ 1532445 h 2993922"/>
              <a:gd name="connsiteX3549" fmla="*/ 2456975 w 8938307"/>
              <a:gd name="connsiteY3549" fmla="*/ 1532445 h 2993922"/>
              <a:gd name="connsiteX3550" fmla="*/ 2456975 w 8938307"/>
              <a:gd name="connsiteY3550" fmla="*/ 1543036 h 2993922"/>
              <a:gd name="connsiteX3551" fmla="*/ 2446385 w 8938307"/>
              <a:gd name="connsiteY3551" fmla="*/ 1532445 h 2993922"/>
              <a:gd name="connsiteX3552" fmla="*/ 7921627 w 8938307"/>
              <a:gd name="connsiteY3552" fmla="*/ 1521855 h 2993922"/>
              <a:gd name="connsiteX3553" fmla="*/ 7942808 w 8938307"/>
              <a:gd name="connsiteY3553" fmla="*/ 1532445 h 2993922"/>
              <a:gd name="connsiteX3554" fmla="*/ 7921627 w 8938307"/>
              <a:gd name="connsiteY3554" fmla="*/ 1532445 h 2993922"/>
              <a:gd name="connsiteX3555" fmla="*/ 2488746 w 8938307"/>
              <a:gd name="connsiteY3555" fmla="*/ 1521855 h 2993922"/>
              <a:gd name="connsiteX3556" fmla="*/ 2509927 w 8938307"/>
              <a:gd name="connsiteY3556" fmla="*/ 1532445 h 2993922"/>
              <a:gd name="connsiteX3557" fmla="*/ 2499337 w 8938307"/>
              <a:gd name="connsiteY3557" fmla="*/ 1532445 h 2993922"/>
              <a:gd name="connsiteX3558" fmla="*/ 7593326 w 8938307"/>
              <a:gd name="connsiteY3558" fmla="*/ 1511264 h 2993922"/>
              <a:gd name="connsiteX3559" fmla="*/ 7593326 w 8938307"/>
              <a:gd name="connsiteY3559" fmla="*/ 1521855 h 2993922"/>
              <a:gd name="connsiteX3560" fmla="*/ 7614505 w 8938307"/>
              <a:gd name="connsiteY3560" fmla="*/ 1521855 h 2993922"/>
              <a:gd name="connsiteX3561" fmla="*/ 7593326 w 8938307"/>
              <a:gd name="connsiteY3561" fmla="*/ 1511264 h 2993922"/>
              <a:gd name="connsiteX3562" fmla="*/ 3950223 w 8938307"/>
              <a:gd name="connsiteY3562" fmla="*/ 1511264 h 2993922"/>
              <a:gd name="connsiteX3563" fmla="*/ 3939633 w 8938307"/>
              <a:gd name="connsiteY3563" fmla="*/ 1521855 h 2993922"/>
              <a:gd name="connsiteX3564" fmla="*/ 3944928 w 8938307"/>
              <a:gd name="connsiteY3564" fmla="*/ 1527151 h 2993922"/>
              <a:gd name="connsiteX3565" fmla="*/ 3950223 w 8938307"/>
              <a:gd name="connsiteY3565" fmla="*/ 1532445 h 2993922"/>
              <a:gd name="connsiteX3566" fmla="*/ 3981994 w 8938307"/>
              <a:gd name="connsiteY3566" fmla="*/ 1532445 h 2993922"/>
              <a:gd name="connsiteX3567" fmla="*/ 3971404 w 8938307"/>
              <a:gd name="connsiteY3567" fmla="*/ 1521855 h 2993922"/>
              <a:gd name="connsiteX3568" fmla="*/ 3960812 w 8938307"/>
              <a:gd name="connsiteY3568" fmla="*/ 1521855 h 2993922"/>
              <a:gd name="connsiteX3569" fmla="*/ 7466240 w 8938307"/>
              <a:gd name="connsiteY3569" fmla="*/ 1500674 h 2993922"/>
              <a:gd name="connsiteX3570" fmla="*/ 7476830 w 8938307"/>
              <a:gd name="connsiteY3570" fmla="*/ 1500674 h 2993922"/>
              <a:gd name="connsiteX3571" fmla="*/ 7475135 w 8938307"/>
              <a:gd name="connsiteY3571" fmla="*/ 1506605 h 2993922"/>
              <a:gd name="connsiteX3572" fmla="*/ 3865500 w 8938307"/>
              <a:gd name="connsiteY3572" fmla="*/ 1500674 h 2993922"/>
              <a:gd name="connsiteX3573" fmla="*/ 3886681 w 8938307"/>
              <a:gd name="connsiteY3573" fmla="*/ 1511264 h 2993922"/>
              <a:gd name="connsiteX3574" fmla="*/ 3876090 w 8938307"/>
              <a:gd name="connsiteY3574" fmla="*/ 1500674 h 2993922"/>
              <a:gd name="connsiteX3575" fmla="*/ 3865500 w 8938307"/>
              <a:gd name="connsiteY3575" fmla="*/ 1500674 h 2993922"/>
              <a:gd name="connsiteX3576" fmla="*/ 2859410 w 8938307"/>
              <a:gd name="connsiteY3576" fmla="*/ 1492576 h 2993922"/>
              <a:gd name="connsiteX3577" fmla="*/ 2875296 w 8938307"/>
              <a:gd name="connsiteY3577" fmla="*/ 1495379 h 2993922"/>
              <a:gd name="connsiteX3578" fmla="*/ 2907067 w 8938307"/>
              <a:gd name="connsiteY3578" fmla="*/ 1500674 h 2993922"/>
              <a:gd name="connsiteX3579" fmla="*/ 2922954 w 8938307"/>
              <a:gd name="connsiteY3579" fmla="*/ 1505970 h 2993922"/>
              <a:gd name="connsiteX3580" fmla="*/ 2954724 w 8938307"/>
              <a:gd name="connsiteY3580" fmla="*/ 1511264 h 2993922"/>
              <a:gd name="connsiteX3581" fmla="*/ 3071218 w 8938307"/>
              <a:gd name="connsiteY3581" fmla="*/ 1543036 h 2993922"/>
              <a:gd name="connsiteX3582" fmla="*/ 3124171 w 8938307"/>
              <a:gd name="connsiteY3582" fmla="*/ 1553626 h 2993922"/>
              <a:gd name="connsiteX3583" fmla="*/ 3187714 w 8938307"/>
              <a:gd name="connsiteY3583" fmla="*/ 1564218 h 2993922"/>
              <a:gd name="connsiteX3584" fmla="*/ 3198303 w 8938307"/>
              <a:gd name="connsiteY3584" fmla="*/ 1564218 h 2993922"/>
              <a:gd name="connsiteX3585" fmla="*/ 3208895 w 8938307"/>
              <a:gd name="connsiteY3585" fmla="*/ 1574807 h 2993922"/>
              <a:gd name="connsiteX3586" fmla="*/ 3325389 w 8938307"/>
              <a:gd name="connsiteY3586" fmla="*/ 1595988 h 2993922"/>
              <a:gd name="connsiteX3587" fmla="*/ 3378341 w 8938307"/>
              <a:gd name="connsiteY3587" fmla="*/ 1606578 h 2993922"/>
              <a:gd name="connsiteX3588" fmla="*/ 3463064 w 8938307"/>
              <a:gd name="connsiteY3588" fmla="*/ 1638349 h 2993922"/>
              <a:gd name="connsiteX3589" fmla="*/ 3494834 w 8938307"/>
              <a:gd name="connsiteY3589" fmla="*/ 1659530 h 2993922"/>
              <a:gd name="connsiteX3590" fmla="*/ 3516016 w 8938307"/>
              <a:gd name="connsiteY3590" fmla="*/ 1670122 h 2993922"/>
              <a:gd name="connsiteX3591" fmla="*/ 3547788 w 8938307"/>
              <a:gd name="connsiteY3591" fmla="*/ 1675416 h 2993922"/>
              <a:gd name="connsiteX3592" fmla="*/ 3574263 w 8938307"/>
              <a:gd name="connsiteY3592" fmla="*/ 1680711 h 2993922"/>
              <a:gd name="connsiteX3593" fmla="*/ 3590148 w 8938307"/>
              <a:gd name="connsiteY3593" fmla="*/ 1686007 h 2993922"/>
              <a:gd name="connsiteX3594" fmla="*/ 3600740 w 8938307"/>
              <a:gd name="connsiteY3594" fmla="*/ 1691301 h 2993922"/>
              <a:gd name="connsiteX3595" fmla="*/ 3621920 w 8938307"/>
              <a:gd name="connsiteY3595" fmla="*/ 1712482 h 2993922"/>
              <a:gd name="connsiteX3596" fmla="*/ 3600740 w 8938307"/>
              <a:gd name="connsiteY3596" fmla="*/ 1712482 h 2993922"/>
              <a:gd name="connsiteX3597" fmla="*/ 3579559 w 8938307"/>
              <a:gd name="connsiteY3597" fmla="*/ 1712482 h 2993922"/>
              <a:gd name="connsiteX3598" fmla="*/ 3574263 w 8938307"/>
              <a:gd name="connsiteY3598" fmla="*/ 1707187 h 2993922"/>
              <a:gd name="connsiteX3599" fmla="*/ 3563673 w 8938307"/>
              <a:gd name="connsiteY3599" fmla="*/ 1701893 h 2993922"/>
              <a:gd name="connsiteX3600" fmla="*/ 3553082 w 8938307"/>
              <a:gd name="connsiteY3600" fmla="*/ 1701893 h 2993922"/>
              <a:gd name="connsiteX3601" fmla="*/ 3537196 w 8938307"/>
              <a:gd name="connsiteY3601" fmla="*/ 1701893 h 2993922"/>
              <a:gd name="connsiteX3602" fmla="*/ 3537196 w 8938307"/>
              <a:gd name="connsiteY3602" fmla="*/ 1691301 h 2993922"/>
              <a:gd name="connsiteX3603" fmla="*/ 3526607 w 8938307"/>
              <a:gd name="connsiteY3603" fmla="*/ 1680711 h 2993922"/>
              <a:gd name="connsiteX3604" fmla="*/ 3526607 w 8938307"/>
              <a:gd name="connsiteY3604" fmla="*/ 1691301 h 2993922"/>
              <a:gd name="connsiteX3605" fmla="*/ 3505426 w 8938307"/>
              <a:gd name="connsiteY3605" fmla="*/ 1691301 h 2993922"/>
              <a:gd name="connsiteX3606" fmla="*/ 3489540 w 8938307"/>
              <a:gd name="connsiteY3606" fmla="*/ 1680711 h 2993922"/>
              <a:gd name="connsiteX3607" fmla="*/ 3473655 w 8938307"/>
              <a:gd name="connsiteY3607" fmla="*/ 1675416 h 2993922"/>
              <a:gd name="connsiteX3608" fmla="*/ 3463064 w 8938307"/>
              <a:gd name="connsiteY3608" fmla="*/ 1670122 h 2993922"/>
              <a:gd name="connsiteX3609" fmla="*/ 3441882 w 8938307"/>
              <a:gd name="connsiteY3609" fmla="*/ 1659530 h 2993922"/>
              <a:gd name="connsiteX3610" fmla="*/ 3420703 w 8938307"/>
              <a:gd name="connsiteY3610" fmla="*/ 1659530 h 2993922"/>
              <a:gd name="connsiteX3611" fmla="*/ 3404817 w 8938307"/>
              <a:gd name="connsiteY3611" fmla="*/ 1659530 h 2993922"/>
              <a:gd name="connsiteX3612" fmla="*/ 3373046 w 8938307"/>
              <a:gd name="connsiteY3612" fmla="*/ 1654235 h 2993922"/>
              <a:gd name="connsiteX3613" fmla="*/ 3357160 w 8938307"/>
              <a:gd name="connsiteY3613" fmla="*/ 1643645 h 2993922"/>
              <a:gd name="connsiteX3614" fmla="*/ 3341274 w 8938307"/>
              <a:gd name="connsiteY3614" fmla="*/ 1638349 h 2993922"/>
              <a:gd name="connsiteX3615" fmla="*/ 3293618 w 8938307"/>
              <a:gd name="connsiteY3615" fmla="*/ 1622464 h 2993922"/>
              <a:gd name="connsiteX3616" fmla="*/ 3235370 w 8938307"/>
              <a:gd name="connsiteY3616" fmla="*/ 1606578 h 2993922"/>
              <a:gd name="connsiteX3617" fmla="*/ 3208895 w 8938307"/>
              <a:gd name="connsiteY3617" fmla="*/ 1595988 h 2993922"/>
              <a:gd name="connsiteX3618" fmla="*/ 3198303 w 8938307"/>
              <a:gd name="connsiteY3618" fmla="*/ 1595988 h 2993922"/>
              <a:gd name="connsiteX3619" fmla="*/ 3187714 w 8938307"/>
              <a:gd name="connsiteY3619" fmla="*/ 1595988 h 2993922"/>
              <a:gd name="connsiteX3620" fmla="*/ 3155942 w 8938307"/>
              <a:gd name="connsiteY3620" fmla="*/ 1585397 h 2993922"/>
              <a:gd name="connsiteX3621" fmla="*/ 3134762 w 8938307"/>
              <a:gd name="connsiteY3621" fmla="*/ 1580103 h 2993922"/>
              <a:gd name="connsiteX3622" fmla="*/ 3113581 w 8938307"/>
              <a:gd name="connsiteY3622" fmla="*/ 1574807 h 2993922"/>
              <a:gd name="connsiteX3623" fmla="*/ 3087104 w 8938307"/>
              <a:gd name="connsiteY3623" fmla="*/ 1569512 h 2993922"/>
              <a:gd name="connsiteX3624" fmla="*/ 3060629 w 8938307"/>
              <a:gd name="connsiteY3624" fmla="*/ 1553626 h 2993922"/>
              <a:gd name="connsiteX3625" fmla="*/ 3012972 w 8938307"/>
              <a:gd name="connsiteY3625" fmla="*/ 1543036 h 2993922"/>
              <a:gd name="connsiteX3626" fmla="*/ 2986495 w 8938307"/>
              <a:gd name="connsiteY3626" fmla="*/ 1543036 h 2993922"/>
              <a:gd name="connsiteX3627" fmla="*/ 2975906 w 8938307"/>
              <a:gd name="connsiteY3627" fmla="*/ 1532445 h 2993922"/>
              <a:gd name="connsiteX3628" fmla="*/ 2965314 w 8938307"/>
              <a:gd name="connsiteY3628" fmla="*/ 1532445 h 2993922"/>
              <a:gd name="connsiteX3629" fmla="*/ 2954724 w 8938307"/>
              <a:gd name="connsiteY3629" fmla="*/ 1532445 h 2993922"/>
              <a:gd name="connsiteX3630" fmla="*/ 2938840 w 8938307"/>
              <a:gd name="connsiteY3630" fmla="*/ 1527151 h 2993922"/>
              <a:gd name="connsiteX3631" fmla="*/ 2928248 w 8938307"/>
              <a:gd name="connsiteY3631" fmla="*/ 1516560 h 2993922"/>
              <a:gd name="connsiteX3632" fmla="*/ 2912362 w 8938307"/>
              <a:gd name="connsiteY3632" fmla="*/ 1511264 h 2993922"/>
              <a:gd name="connsiteX3633" fmla="*/ 2891182 w 8938307"/>
              <a:gd name="connsiteY3633" fmla="*/ 1521855 h 2993922"/>
              <a:gd name="connsiteX3634" fmla="*/ 2859410 w 8938307"/>
              <a:gd name="connsiteY3634" fmla="*/ 1511264 h 2993922"/>
              <a:gd name="connsiteX3635" fmla="*/ 8779451 w 8938307"/>
              <a:gd name="connsiteY3635" fmla="*/ 1490084 h 2993922"/>
              <a:gd name="connsiteX3636" fmla="*/ 8779451 w 8938307"/>
              <a:gd name="connsiteY3636" fmla="*/ 1500674 h 2993922"/>
              <a:gd name="connsiteX3637" fmla="*/ 8768861 w 8938307"/>
              <a:gd name="connsiteY3637" fmla="*/ 1500674 h 2993922"/>
              <a:gd name="connsiteX3638" fmla="*/ 8779451 w 8938307"/>
              <a:gd name="connsiteY3638" fmla="*/ 1490084 h 2993922"/>
              <a:gd name="connsiteX3639" fmla="*/ 7603915 w 8938307"/>
              <a:gd name="connsiteY3639" fmla="*/ 1490084 h 2993922"/>
              <a:gd name="connsiteX3640" fmla="*/ 7593326 w 8938307"/>
              <a:gd name="connsiteY3640" fmla="*/ 1500674 h 2993922"/>
              <a:gd name="connsiteX3641" fmla="*/ 7603915 w 8938307"/>
              <a:gd name="connsiteY3641" fmla="*/ 1500674 h 2993922"/>
              <a:gd name="connsiteX3642" fmla="*/ 7603915 w 8938307"/>
              <a:gd name="connsiteY3642" fmla="*/ 1490084 h 2993922"/>
              <a:gd name="connsiteX3643" fmla="*/ 7169708 w 8938307"/>
              <a:gd name="connsiteY3643" fmla="*/ 1490084 h 2993922"/>
              <a:gd name="connsiteX3644" fmla="*/ 7180299 w 8938307"/>
              <a:gd name="connsiteY3644" fmla="*/ 1500674 h 2993922"/>
              <a:gd name="connsiteX3645" fmla="*/ 7180299 w 8938307"/>
              <a:gd name="connsiteY3645" fmla="*/ 1490084 h 2993922"/>
              <a:gd name="connsiteX3646" fmla="*/ 7042622 w 8938307"/>
              <a:gd name="connsiteY3646" fmla="*/ 1490084 h 2993922"/>
              <a:gd name="connsiteX3647" fmla="*/ 7047918 w 8938307"/>
              <a:gd name="connsiteY3647" fmla="*/ 1500674 h 2993922"/>
              <a:gd name="connsiteX3648" fmla="*/ 7079689 w 8938307"/>
              <a:gd name="connsiteY3648" fmla="*/ 1516560 h 2993922"/>
              <a:gd name="connsiteX3649" fmla="*/ 7106166 w 8938307"/>
              <a:gd name="connsiteY3649" fmla="*/ 1521855 h 2993922"/>
              <a:gd name="connsiteX3650" fmla="*/ 7137937 w 8938307"/>
              <a:gd name="connsiteY3650" fmla="*/ 1521855 h 2993922"/>
              <a:gd name="connsiteX3651" fmla="*/ 7148526 w 8938307"/>
              <a:gd name="connsiteY3651" fmla="*/ 1532445 h 2993922"/>
              <a:gd name="connsiteX3652" fmla="*/ 7169708 w 8938307"/>
              <a:gd name="connsiteY3652" fmla="*/ 1532445 h 2993922"/>
              <a:gd name="connsiteX3653" fmla="*/ 7175004 w 8938307"/>
              <a:gd name="connsiteY3653" fmla="*/ 1543036 h 2993922"/>
              <a:gd name="connsiteX3654" fmla="*/ 7190889 w 8938307"/>
              <a:gd name="connsiteY3654" fmla="*/ 1532445 h 2993922"/>
              <a:gd name="connsiteX3655" fmla="*/ 7201480 w 8938307"/>
              <a:gd name="connsiteY3655" fmla="*/ 1553626 h 2993922"/>
              <a:gd name="connsiteX3656" fmla="*/ 7212070 w 8938307"/>
              <a:gd name="connsiteY3656" fmla="*/ 1553626 h 2993922"/>
              <a:gd name="connsiteX3657" fmla="*/ 7222660 w 8938307"/>
              <a:gd name="connsiteY3657" fmla="*/ 1564218 h 2993922"/>
              <a:gd name="connsiteX3658" fmla="*/ 7243841 w 8938307"/>
              <a:gd name="connsiteY3658" fmla="*/ 1564218 h 2993922"/>
              <a:gd name="connsiteX3659" fmla="*/ 7249136 w 8938307"/>
              <a:gd name="connsiteY3659" fmla="*/ 1558922 h 2993922"/>
              <a:gd name="connsiteX3660" fmla="*/ 7254432 w 8938307"/>
              <a:gd name="connsiteY3660" fmla="*/ 1553626 h 2993922"/>
              <a:gd name="connsiteX3661" fmla="*/ 7254432 w 8938307"/>
              <a:gd name="connsiteY3661" fmla="*/ 1543036 h 2993922"/>
              <a:gd name="connsiteX3662" fmla="*/ 7243841 w 8938307"/>
              <a:gd name="connsiteY3662" fmla="*/ 1532445 h 2993922"/>
              <a:gd name="connsiteX3663" fmla="*/ 7233251 w 8938307"/>
              <a:gd name="connsiteY3663" fmla="*/ 1532445 h 2993922"/>
              <a:gd name="connsiteX3664" fmla="*/ 7233251 w 8938307"/>
              <a:gd name="connsiteY3664" fmla="*/ 1543036 h 2993922"/>
              <a:gd name="connsiteX3665" fmla="*/ 7222660 w 8938307"/>
              <a:gd name="connsiteY3665" fmla="*/ 1532445 h 2993922"/>
              <a:gd name="connsiteX3666" fmla="*/ 7212070 w 8938307"/>
              <a:gd name="connsiteY3666" fmla="*/ 1521855 h 2993922"/>
              <a:gd name="connsiteX3667" fmla="*/ 7206774 w 8938307"/>
              <a:gd name="connsiteY3667" fmla="*/ 1516560 h 2993922"/>
              <a:gd name="connsiteX3668" fmla="*/ 7190889 w 8938307"/>
              <a:gd name="connsiteY3668" fmla="*/ 1521855 h 2993922"/>
              <a:gd name="connsiteX3669" fmla="*/ 7180299 w 8938307"/>
              <a:gd name="connsiteY3669" fmla="*/ 1532445 h 2993922"/>
              <a:gd name="connsiteX3670" fmla="*/ 7169708 w 8938307"/>
              <a:gd name="connsiteY3670" fmla="*/ 1521855 h 2993922"/>
              <a:gd name="connsiteX3671" fmla="*/ 7159118 w 8938307"/>
              <a:gd name="connsiteY3671" fmla="*/ 1511264 h 2993922"/>
              <a:gd name="connsiteX3672" fmla="*/ 7148526 w 8938307"/>
              <a:gd name="connsiteY3672" fmla="*/ 1500674 h 2993922"/>
              <a:gd name="connsiteX3673" fmla="*/ 7132641 w 8938307"/>
              <a:gd name="connsiteY3673" fmla="*/ 1500674 h 2993922"/>
              <a:gd name="connsiteX3674" fmla="*/ 7127347 w 8938307"/>
              <a:gd name="connsiteY3674" fmla="*/ 1500674 h 2993922"/>
              <a:gd name="connsiteX3675" fmla="*/ 7116756 w 8938307"/>
              <a:gd name="connsiteY3675" fmla="*/ 1500674 h 2993922"/>
              <a:gd name="connsiteX3676" fmla="*/ 7084985 w 8938307"/>
              <a:gd name="connsiteY3676" fmla="*/ 1490084 h 2993922"/>
              <a:gd name="connsiteX3677" fmla="*/ 7042622 w 8938307"/>
              <a:gd name="connsiteY3677" fmla="*/ 1490084 h 2993922"/>
              <a:gd name="connsiteX3678" fmla="*/ 3198303 w 8938307"/>
              <a:gd name="connsiteY3678" fmla="*/ 1490084 h 2993922"/>
              <a:gd name="connsiteX3679" fmla="*/ 3198303 w 8938307"/>
              <a:gd name="connsiteY3679" fmla="*/ 1500674 h 2993922"/>
              <a:gd name="connsiteX3680" fmla="*/ 3208895 w 8938307"/>
              <a:gd name="connsiteY3680" fmla="*/ 1500674 h 2993922"/>
              <a:gd name="connsiteX3681" fmla="*/ 2859410 w 8938307"/>
              <a:gd name="connsiteY3681" fmla="*/ 1490084 h 2993922"/>
              <a:gd name="connsiteX3682" fmla="*/ 2859410 w 8938307"/>
              <a:gd name="connsiteY3682" fmla="*/ 1492576 h 2993922"/>
              <a:gd name="connsiteX3683" fmla="*/ 2857293 w 8938307"/>
              <a:gd name="connsiteY3683" fmla="*/ 1492202 h 2993922"/>
              <a:gd name="connsiteX3684" fmla="*/ 2827639 w 8938307"/>
              <a:gd name="connsiteY3684" fmla="*/ 1490084 h 2993922"/>
              <a:gd name="connsiteX3685" fmla="*/ 2838230 w 8938307"/>
              <a:gd name="connsiteY3685" fmla="*/ 1490084 h 2993922"/>
              <a:gd name="connsiteX3686" fmla="*/ 2852791 w 8938307"/>
              <a:gd name="connsiteY3686" fmla="*/ 1491408 h 2993922"/>
              <a:gd name="connsiteX3687" fmla="*/ 2857293 w 8938307"/>
              <a:gd name="connsiteY3687" fmla="*/ 1492202 h 2993922"/>
              <a:gd name="connsiteX3688" fmla="*/ 2848820 w 8938307"/>
              <a:gd name="connsiteY3688" fmla="*/ 1500674 h 2993922"/>
              <a:gd name="connsiteX3689" fmla="*/ 2848820 w 8938307"/>
              <a:gd name="connsiteY3689" fmla="*/ 1511264 h 2993922"/>
              <a:gd name="connsiteX3690" fmla="*/ 2859410 w 8938307"/>
              <a:gd name="connsiteY3690" fmla="*/ 1516560 h 2993922"/>
              <a:gd name="connsiteX3691" fmla="*/ 2848820 w 8938307"/>
              <a:gd name="connsiteY3691" fmla="*/ 1521855 h 2993922"/>
              <a:gd name="connsiteX3692" fmla="*/ 2827639 w 8938307"/>
              <a:gd name="connsiteY3692" fmla="*/ 1521855 h 2993922"/>
              <a:gd name="connsiteX3693" fmla="*/ 2822344 w 8938307"/>
              <a:gd name="connsiteY3693" fmla="*/ 1505970 h 2993922"/>
              <a:gd name="connsiteX3694" fmla="*/ 2827639 w 8938307"/>
              <a:gd name="connsiteY3694" fmla="*/ 1490084 h 2993922"/>
              <a:gd name="connsiteX3695" fmla="*/ 3947576 w 8938307"/>
              <a:gd name="connsiteY3695" fmla="*/ 1484789 h 2993922"/>
              <a:gd name="connsiteX3696" fmla="*/ 3939633 w 8938307"/>
              <a:gd name="connsiteY3696" fmla="*/ 1490084 h 2993922"/>
              <a:gd name="connsiteX3697" fmla="*/ 3950223 w 8938307"/>
              <a:gd name="connsiteY3697" fmla="*/ 1500674 h 2993922"/>
              <a:gd name="connsiteX3698" fmla="*/ 3971404 w 8938307"/>
              <a:gd name="connsiteY3698" fmla="*/ 1500674 h 2993922"/>
              <a:gd name="connsiteX3699" fmla="*/ 3981994 w 8938307"/>
              <a:gd name="connsiteY3699" fmla="*/ 1500674 h 2993922"/>
              <a:gd name="connsiteX3700" fmla="*/ 4003175 w 8938307"/>
              <a:gd name="connsiteY3700" fmla="*/ 1511264 h 2993922"/>
              <a:gd name="connsiteX3701" fmla="*/ 3971404 w 8938307"/>
              <a:gd name="connsiteY3701" fmla="*/ 1490084 h 2993922"/>
              <a:gd name="connsiteX3702" fmla="*/ 3947576 w 8938307"/>
              <a:gd name="connsiteY3702" fmla="*/ 1484789 h 2993922"/>
              <a:gd name="connsiteX3703" fmla="*/ 8726499 w 8938307"/>
              <a:gd name="connsiteY3703" fmla="*/ 1479493 h 2993922"/>
              <a:gd name="connsiteX3704" fmla="*/ 8737089 w 8938307"/>
              <a:gd name="connsiteY3704" fmla="*/ 1479493 h 2993922"/>
              <a:gd name="connsiteX3705" fmla="*/ 8726499 w 8938307"/>
              <a:gd name="connsiteY3705" fmla="*/ 1490084 h 2993922"/>
              <a:gd name="connsiteX3706" fmla="*/ 8726499 w 8938307"/>
              <a:gd name="connsiteY3706" fmla="*/ 1479493 h 2993922"/>
              <a:gd name="connsiteX3707" fmla="*/ 8345244 w 8938307"/>
              <a:gd name="connsiteY3707" fmla="*/ 1479493 h 2993922"/>
              <a:gd name="connsiteX3708" fmla="*/ 8355835 w 8938307"/>
              <a:gd name="connsiteY3708" fmla="*/ 1479493 h 2993922"/>
              <a:gd name="connsiteX3709" fmla="*/ 8345244 w 8938307"/>
              <a:gd name="connsiteY3709" fmla="*/ 1490084 h 2993922"/>
              <a:gd name="connsiteX3710" fmla="*/ 3791367 w 8938307"/>
              <a:gd name="connsiteY3710" fmla="*/ 1479493 h 2993922"/>
              <a:gd name="connsiteX3711" fmla="*/ 3801956 w 8938307"/>
              <a:gd name="connsiteY3711" fmla="*/ 1484789 h 2993922"/>
              <a:gd name="connsiteX3712" fmla="*/ 3812548 w 8938307"/>
              <a:gd name="connsiteY3712" fmla="*/ 1490084 h 2993922"/>
              <a:gd name="connsiteX3713" fmla="*/ 3812548 w 8938307"/>
              <a:gd name="connsiteY3713" fmla="*/ 1484789 h 2993922"/>
              <a:gd name="connsiteX3714" fmla="*/ 3801956 w 8938307"/>
              <a:gd name="connsiteY3714" fmla="*/ 1479493 h 2993922"/>
              <a:gd name="connsiteX3715" fmla="*/ 3102990 w 8938307"/>
              <a:gd name="connsiteY3715" fmla="*/ 1479493 h 2993922"/>
              <a:gd name="connsiteX3716" fmla="*/ 3092399 w 8938307"/>
              <a:gd name="connsiteY3716" fmla="*/ 1484789 h 2993922"/>
              <a:gd name="connsiteX3717" fmla="*/ 3092399 w 8938307"/>
              <a:gd name="connsiteY3717" fmla="*/ 1490084 h 2993922"/>
              <a:gd name="connsiteX3718" fmla="*/ 3102990 w 8938307"/>
              <a:gd name="connsiteY3718" fmla="*/ 1490084 h 2993922"/>
              <a:gd name="connsiteX3719" fmla="*/ 3113581 w 8938307"/>
              <a:gd name="connsiteY3719" fmla="*/ 1484789 h 2993922"/>
              <a:gd name="connsiteX3720" fmla="*/ 3102990 w 8938307"/>
              <a:gd name="connsiteY3720" fmla="*/ 1479493 h 2993922"/>
              <a:gd name="connsiteX3721" fmla="*/ 8165206 w 8938307"/>
              <a:gd name="connsiteY3721" fmla="*/ 1468903 h 2993922"/>
              <a:gd name="connsiteX3722" fmla="*/ 8175798 w 8938307"/>
              <a:gd name="connsiteY3722" fmla="*/ 1468903 h 2993922"/>
              <a:gd name="connsiteX3723" fmla="*/ 8186387 w 8938307"/>
              <a:gd name="connsiteY3723" fmla="*/ 1479493 h 2993922"/>
              <a:gd name="connsiteX3724" fmla="*/ 8170502 w 8938307"/>
              <a:gd name="connsiteY3724" fmla="*/ 1474199 h 2993922"/>
              <a:gd name="connsiteX3725" fmla="*/ 8165206 w 8938307"/>
              <a:gd name="connsiteY3725" fmla="*/ 1468903 h 2993922"/>
              <a:gd name="connsiteX3726" fmla="*/ 7529782 w 8938307"/>
              <a:gd name="connsiteY3726" fmla="*/ 1468903 h 2993922"/>
              <a:gd name="connsiteX3727" fmla="*/ 7519192 w 8938307"/>
              <a:gd name="connsiteY3727" fmla="*/ 1479493 h 2993922"/>
              <a:gd name="connsiteX3728" fmla="*/ 7540374 w 8938307"/>
              <a:gd name="connsiteY3728" fmla="*/ 1479493 h 2993922"/>
              <a:gd name="connsiteX3729" fmla="*/ 7529782 w 8938307"/>
              <a:gd name="connsiteY3729" fmla="*/ 1468903 h 2993922"/>
              <a:gd name="connsiteX3730" fmla="*/ 2817049 w 8938307"/>
              <a:gd name="connsiteY3730" fmla="*/ 1468903 h 2993922"/>
              <a:gd name="connsiteX3731" fmla="*/ 2827639 w 8938307"/>
              <a:gd name="connsiteY3731" fmla="*/ 1468903 h 2993922"/>
              <a:gd name="connsiteX3732" fmla="*/ 2817049 w 8938307"/>
              <a:gd name="connsiteY3732" fmla="*/ 1479493 h 2993922"/>
              <a:gd name="connsiteX3733" fmla="*/ 2806458 w 8938307"/>
              <a:gd name="connsiteY3733" fmla="*/ 1479493 h 2993922"/>
              <a:gd name="connsiteX3734" fmla="*/ 2811755 w 8938307"/>
              <a:gd name="connsiteY3734" fmla="*/ 1474199 h 2993922"/>
              <a:gd name="connsiteX3735" fmla="*/ 2817049 w 8938307"/>
              <a:gd name="connsiteY3735" fmla="*/ 1468903 h 2993922"/>
              <a:gd name="connsiteX3736" fmla="*/ 7593326 w 8938307"/>
              <a:gd name="connsiteY3736" fmla="*/ 1458312 h 2993922"/>
              <a:gd name="connsiteX3737" fmla="*/ 7593326 w 8938307"/>
              <a:gd name="connsiteY3737" fmla="*/ 1468903 h 2993922"/>
              <a:gd name="connsiteX3738" fmla="*/ 7603915 w 8938307"/>
              <a:gd name="connsiteY3738" fmla="*/ 1468903 h 2993922"/>
              <a:gd name="connsiteX3739" fmla="*/ 7593326 w 8938307"/>
              <a:gd name="connsiteY3739" fmla="*/ 1458312 h 2993922"/>
              <a:gd name="connsiteX3740" fmla="*/ 6979081 w 8938307"/>
              <a:gd name="connsiteY3740" fmla="*/ 1458312 h 2993922"/>
              <a:gd name="connsiteX3741" fmla="*/ 6968491 w 8938307"/>
              <a:gd name="connsiteY3741" fmla="*/ 1468903 h 2993922"/>
              <a:gd name="connsiteX3742" fmla="*/ 6957900 w 8938307"/>
              <a:gd name="connsiteY3742" fmla="*/ 1468903 h 2993922"/>
              <a:gd name="connsiteX3743" fmla="*/ 6947310 w 8938307"/>
              <a:gd name="connsiteY3743" fmla="*/ 1468903 h 2993922"/>
              <a:gd name="connsiteX3744" fmla="*/ 6947310 w 8938307"/>
              <a:gd name="connsiteY3744" fmla="*/ 1484789 h 2993922"/>
              <a:gd name="connsiteX3745" fmla="*/ 6952604 w 8938307"/>
              <a:gd name="connsiteY3745" fmla="*/ 1484789 h 2993922"/>
              <a:gd name="connsiteX3746" fmla="*/ 6968491 w 8938307"/>
              <a:gd name="connsiteY3746" fmla="*/ 1490084 h 2993922"/>
              <a:gd name="connsiteX3747" fmla="*/ 7000262 w 8938307"/>
              <a:gd name="connsiteY3747" fmla="*/ 1490084 h 2993922"/>
              <a:gd name="connsiteX3748" fmla="*/ 7010852 w 8938307"/>
              <a:gd name="connsiteY3748" fmla="*/ 1490084 h 2993922"/>
              <a:gd name="connsiteX3749" fmla="*/ 7021443 w 8938307"/>
              <a:gd name="connsiteY3749" fmla="*/ 1490084 h 2993922"/>
              <a:gd name="connsiteX3750" fmla="*/ 7021443 w 8938307"/>
              <a:gd name="connsiteY3750" fmla="*/ 1479493 h 2993922"/>
              <a:gd name="connsiteX3751" fmla="*/ 7010852 w 8938307"/>
              <a:gd name="connsiteY3751" fmla="*/ 1468903 h 2993922"/>
              <a:gd name="connsiteX3752" fmla="*/ 6989670 w 8938307"/>
              <a:gd name="connsiteY3752" fmla="*/ 1468903 h 2993922"/>
              <a:gd name="connsiteX3753" fmla="*/ 6979081 w 8938307"/>
              <a:gd name="connsiteY3753" fmla="*/ 1458312 h 2993922"/>
              <a:gd name="connsiteX3754" fmla="*/ 2986495 w 8938307"/>
              <a:gd name="connsiteY3754" fmla="*/ 1458312 h 2993922"/>
              <a:gd name="connsiteX3755" fmla="*/ 2986495 w 8938307"/>
              <a:gd name="connsiteY3755" fmla="*/ 1468903 h 2993922"/>
              <a:gd name="connsiteX3756" fmla="*/ 2997086 w 8938307"/>
              <a:gd name="connsiteY3756" fmla="*/ 1468903 h 2993922"/>
              <a:gd name="connsiteX3757" fmla="*/ 8196979 w 8938307"/>
              <a:gd name="connsiteY3757" fmla="*/ 1453018 h 2993922"/>
              <a:gd name="connsiteX3758" fmla="*/ 8228750 w 8938307"/>
              <a:gd name="connsiteY3758" fmla="*/ 1458312 h 2993922"/>
              <a:gd name="connsiteX3759" fmla="*/ 8218160 w 8938307"/>
              <a:gd name="connsiteY3759" fmla="*/ 1458312 h 2993922"/>
              <a:gd name="connsiteX3760" fmla="*/ 8202273 w 8938307"/>
              <a:gd name="connsiteY3760" fmla="*/ 1458312 h 2993922"/>
              <a:gd name="connsiteX3761" fmla="*/ 8186387 w 8938307"/>
              <a:gd name="connsiteY3761" fmla="*/ 1458312 h 2993922"/>
              <a:gd name="connsiteX3762" fmla="*/ 8196979 w 8938307"/>
              <a:gd name="connsiteY3762" fmla="*/ 1453018 h 2993922"/>
              <a:gd name="connsiteX3763" fmla="*/ 7806457 w 8938307"/>
              <a:gd name="connsiteY3763" fmla="*/ 1451694 h 2993922"/>
              <a:gd name="connsiteX3764" fmla="*/ 7805134 w 8938307"/>
              <a:gd name="connsiteY3764" fmla="*/ 1458312 h 2993922"/>
              <a:gd name="connsiteX3765" fmla="*/ 7836904 w 8938307"/>
              <a:gd name="connsiteY3765" fmla="*/ 1479493 h 2993922"/>
              <a:gd name="connsiteX3766" fmla="*/ 7858085 w 8938307"/>
              <a:gd name="connsiteY3766" fmla="*/ 1484789 h 2993922"/>
              <a:gd name="connsiteX3767" fmla="*/ 7879267 w 8938307"/>
              <a:gd name="connsiteY3767" fmla="*/ 1490084 h 2993922"/>
              <a:gd name="connsiteX3768" fmla="*/ 7889856 w 8938307"/>
              <a:gd name="connsiteY3768" fmla="*/ 1490084 h 2993922"/>
              <a:gd name="connsiteX3769" fmla="*/ 7900446 w 8938307"/>
              <a:gd name="connsiteY3769" fmla="*/ 1479493 h 2993922"/>
              <a:gd name="connsiteX3770" fmla="*/ 7868675 w 8938307"/>
              <a:gd name="connsiteY3770" fmla="*/ 1479493 h 2993922"/>
              <a:gd name="connsiteX3771" fmla="*/ 7858085 w 8938307"/>
              <a:gd name="connsiteY3771" fmla="*/ 1468903 h 2993922"/>
              <a:gd name="connsiteX3772" fmla="*/ 7836904 w 8938307"/>
              <a:gd name="connsiteY3772" fmla="*/ 1468903 h 2993922"/>
              <a:gd name="connsiteX3773" fmla="*/ 7810428 w 8938307"/>
              <a:gd name="connsiteY3773" fmla="*/ 1453018 h 2993922"/>
              <a:gd name="connsiteX3774" fmla="*/ 7806457 w 8938307"/>
              <a:gd name="connsiteY3774" fmla="*/ 1451694 h 2993922"/>
              <a:gd name="connsiteX3775" fmla="*/ 7392107 w 8938307"/>
              <a:gd name="connsiteY3775" fmla="*/ 1447722 h 2993922"/>
              <a:gd name="connsiteX3776" fmla="*/ 7402697 w 8938307"/>
              <a:gd name="connsiteY3776" fmla="*/ 1458312 h 2993922"/>
              <a:gd name="connsiteX3777" fmla="*/ 7402697 w 8938307"/>
              <a:gd name="connsiteY3777" fmla="*/ 1479493 h 2993922"/>
              <a:gd name="connsiteX3778" fmla="*/ 7407992 w 8938307"/>
              <a:gd name="connsiteY3778" fmla="*/ 1495379 h 2993922"/>
              <a:gd name="connsiteX3779" fmla="*/ 7402697 w 8938307"/>
              <a:gd name="connsiteY3779" fmla="*/ 1505970 h 2993922"/>
              <a:gd name="connsiteX3780" fmla="*/ 7413288 w 8938307"/>
              <a:gd name="connsiteY3780" fmla="*/ 1511264 h 2993922"/>
              <a:gd name="connsiteX3781" fmla="*/ 7423878 w 8938307"/>
              <a:gd name="connsiteY3781" fmla="*/ 1490084 h 2993922"/>
              <a:gd name="connsiteX3782" fmla="*/ 7466240 w 8938307"/>
              <a:gd name="connsiteY3782" fmla="*/ 1500674 h 2993922"/>
              <a:gd name="connsiteX3783" fmla="*/ 7466240 w 8938307"/>
              <a:gd name="connsiteY3783" fmla="*/ 1511264 h 2993922"/>
              <a:gd name="connsiteX3784" fmla="*/ 7455649 w 8938307"/>
              <a:gd name="connsiteY3784" fmla="*/ 1511264 h 2993922"/>
              <a:gd name="connsiteX3785" fmla="*/ 7434468 w 8938307"/>
              <a:gd name="connsiteY3785" fmla="*/ 1511264 h 2993922"/>
              <a:gd name="connsiteX3786" fmla="*/ 7434468 w 8938307"/>
              <a:gd name="connsiteY3786" fmla="*/ 1516560 h 2993922"/>
              <a:gd name="connsiteX3787" fmla="*/ 7445059 w 8938307"/>
              <a:gd name="connsiteY3787" fmla="*/ 1521855 h 2993922"/>
              <a:gd name="connsiteX3788" fmla="*/ 7466240 w 8938307"/>
              <a:gd name="connsiteY3788" fmla="*/ 1516560 h 2993922"/>
              <a:gd name="connsiteX3789" fmla="*/ 7474183 w 8938307"/>
              <a:gd name="connsiteY3789" fmla="*/ 1509941 h 2993922"/>
              <a:gd name="connsiteX3790" fmla="*/ 7475135 w 8938307"/>
              <a:gd name="connsiteY3790" fmla="*/ 1506605 h 2993922"/>
              <a:gd name="connsiteX3791" fmla="*/ 7480140 w 8938307"/>
              <a:gd name="connsiteY3791" fmla="*/ 1509941 h 2993922"/>
              <a:gd name="connsiteX3792" fmla="*/ 7498011 w 8938307"/>
              <a:gd name="connsiteY3792" fmla="*/ 1521855 h 2993922"/>
              <a:gd name="connsiteX3793" fmla="*/ 7481067 w 8938307"/>
              <a:gd name="connsiteY3793" fmla="*/ 1530328 h 2993922"/>
              <a:gd name="connsiteX3794" fmla="*/ 7487420 w 8938307"/>
              <a:gd name="connsiteY3794" fmla="*/ 1543036 h 2993922"/>
              <a:gd name="connsiteX3795" fmla="*/ 7513896 w 8938307"/>
              <a:gd name="connsiteY3795" fmla="*/ 1532445 h 2993922"/>
              <a:gd name="connsiteX3796" fmla="*/ 7529782 w 8938307"/>
              <a:gd name="connsiteY3796" fmla="*/ 1521855 h 2993922"/>
              <a:gd name="connsiteX3797" fmla="*/ 7561553 w 8938307"/>
              <a:gd name="connsiteY3797" fmla="*/ 1521855 h 2993922"/>
              <a:gd name="connsiteX3798" fmla="*/ 7550963 w 8938307"/>
              <a:gd name="connsiteY3798" fmla="*/ 1511264 h 2993922"/>
              <a:gd name="connsiteX3799" fmla="*/ 7529782 w 8938307"/>
              <a:gd name="connsiteY3799" fmla="*/ 1511264 h 2993922"/>
              <a:gd name="connsiteX3800" fmla="*/ 7529782 w 8938307"/>
              <a:gd name="connsiteY3800" fmla="*/ 1500674 h 2993922"/>
              <a:gd name="connsiteX3801" fmla="*/ 7513896 w 8938307"/>
              <a:gd name="connsiteY3801" fmla="*/ 1495379 h 2993922"/>
              <a:gd name="connsiteX3802" fmla="*/ 7498011 w 8938307"/>
              <a:gd name="connsiteY3802" fmla="*/ 1490084 h 2993922"/>
              <a:gd name="connsiteX3803" fmla="*/ 7413288 w 8938307"/>
              <a:gd name="connsiteY3803" fmla="*/ 1479493 h 2993922"/>
              <a:gd name="connsiteX3804" fmla="*/ 7413288 w 8938307"/>
              <a:gd name="connsiteY3804" fmla="*/ 1468903 h 2993922"/>
              <a:gd name="connsiteX3805" fmla="*/ 7418582 w 8938307"/>
              <a:gd name="connsiteY3805" fmla="*/ 1458312 h 2993922"/>
              <a:gd name="connsiteX3806" fmla="*/ 7413288 w 8938307"/>
              <a:gd name="connsiteY3806" fmla="*/ 1447722 h 2993922"/>
              <a:gd name="connsiteX3807" fmla="*/ 7376222 w 8938307"/>
              <a:gd name="connsiteY3807" fmla="*/ 1447722 h 2993922"/>
              <a:gd name="connsiteX3808" fmla="*/ 7349745 w 8938307"/>
              <a:gd name="connsiteY3808" fmla="*/ 1458312 h 2993922"/>
              <a:gd name="connsiteX3809" fmla="*/ 7360336 w 8938307"/>
              <a:gd name="connsiteY3809" fmla="*/ 1468903 h 2993922"/>
              <a:gd name="connsiteX3810" fmla="*/ 7381516 w 8938307"/>
              <a:gd name="connsiteY3810" fmla="*/ 1479493 h 2993922"/>
              <a:gd name="connsiteX3811" fmla="*/ 7392107 w 8938307"/>
              <a:gd name="connsiteY3811" fmla="*/ 1479493 h 2993922"/>
              <a:gd name="connsiteX3812" fmla="*/ 7381516 w 8938307"/>
              <a:gd name="connsiteY3812" fmla="*/ 1458312 h 2993922"/>
              <a:gd name="connsiteX3813" fmla="*/ 7376222 w 8938307"/>
              <a:gd name="connsiteY3813" fmla="*/ 1447722 h 2993922"/>
              <a:gd name="connsiteX3814" fmla="*/ 2806458 w 8938307"/>
              <a:gd name="connsiteY3814" fmla="*/ 1447722 h 2993922"/>
              <a:gd name="connsiteX3815" fmla="*/ 2817049 w 8938307"/>
              <a:gd name="connsiteY3815" fmla="*/ 1458312 h 2993922"/>
              <a:gd name="connsiteX3816" fmla="*/ 2806458 w 8938307"/>
              <a:gd name="connsiteY3816" fmla="*/ 1458312 h 2993922"/>
              <a:gd name="connsiteX3817" fmla="*/ 2795868 w 8938307"/>
              <a:gd name="connsiteY3817" fmla="*/ 1458312 h 2993922"/>
              <a:gd name="connsiteX3818" fmla="*/ 2639660 w 8938307"/>
              <a:gd name="connsiteY3818" fmla="*/ 1441103 h 2993922"/>
              <a:gd name="connsiteX3819" fmla="*/ 2637012 w 8938307"/>
              <a:gd name="connsiteY3819" fmla="*/ 1447722 h 2993922"/>
              <a:gd name="connsiteX3820" fmla="*/ 2637012 w 8938307"/>
              <a:gd name="connsiteY3820" fmla="*/ 1458312 h 2993922"/>
              <a:gd name="connsiteX3821" fmla="*/ 2658193 w 8938307"/>
              <a:gd name="connsiteY3821" fmla="*/ 1458312 h 2993922"/>
              <a:gd name="connsiteX3822" fmla="*/ 2647602 w 8938307"/>
              <a:gd name="connsiteY3822" fmla="*/ 1442427 h 2993922"/>
              <a:gd name="connsiteX3823" fmla="*/ 2639660 w 8938307"/>
              <a:gd name="connsiteY3823" fmla="*/ 1441103 h 2993922"/>
              <a:gd name="connsiteX3824" fmla="*/ 8482920 w 8938307"/>
              <a:gd name="connsiteY3824" fmla="*/ 1437132 h 2993922"/>
              <a:gd name="connsiteX3825" fmla="*/ 8504100 w 8938307"/>
              <a:gd name="connsiteY3825" fmla="*/ 1437132 h 2993922"/>
              <a:gd name="connsiteX3826" fmla="*/ 8493510 w 8938307"/>
              <a:gd name="connsiteY3826" fmla="*/ 1447722 h 2993922"/>
              <a:gd name="connsiteX3827" fmla="*/ 7757476 w 8938307"/>
              <a:gd name="connsiteY3827" fmla="*/ 1437132 h 2993922"/>
              <a:gd name="connsiteX3828" fmla="*/ 7752182 w 8938307"/>
              <a:gd name="connsiteY3828" fmla="*/ 1447722 h 2993922"/>
              <a:gd name="connsiteX3829" fmla="*/ 7762772 w 8938307"/>
              <a:gd name="connsiteY3829" fmla="*/ 1447722 h 2993922"/>
              <a:gd name="connsiteX3830" fmla="*/ 7757476 w 8938307"/>
              <a:gd name="connsiteY3830" fmla="*/ 1437132 h 2993922"/>
              <a:gd name="connsiteX3831" fmla="*/ 1990997 w 8938307"/>
              <a:gd name="connsiteY3831" fmla="*/ 1437132 h 2993922"/>
              <a:gd name="connsiteX3832" fmla="*/ 2001587 w 8938307"/>
              <a:gd name="connsiteY3832" fmla="*/ 1437132 h 2993922"/>
              <a:gd name="connsiteX3833" fmla="*/ 2054540 w 8938307"/>
              <a:gd name="connsiteY3833" fmla="*/ 1458312 h 2993922"/>
              <a:gd name="connsiteX3834" fmla="*/ 2049245 w 8938307"/>
              <a:gd name="connsiteY3834" fmla="*/ 1468903 h 2993922"/>
              <a:gd name="connsiteX3835" fmla="*/ 2065130 w 8938307"/>
              <a:gd name="connsiteY3835" fmla="*/ 1479493 h 2993922"/>
              <a:gd name="connsiteX3836" fmla="*/ 2070426 w 8938307"/>
              <a:gd name="connsiteY3836" fmla="*/ 1484789 h 2993922"/>
              <a:gd name="connsiteX3837" fmla="*/ 2096901 w 8938307"/>
              <a:gd name="connsiteY3837" fmla="*/ 1490084 h 2993922"/>
              <a:gd name="connsiteX3838" fmla="*/ 2171034 w 8938307"/>
              <a:gd name="connsiteY3838" fmla="*/ 1511264 h 2993922"/>
              <a:gd name="connsiteX3839" fmla="*/ 2192215 w 8938307"/>
              <a:gd name="connsiteY3839" fmla="*/ 1532445 h 2993922"/>
              <a:gd name="connsiteX3840" fmla="*/ 2181625 w 8938307"/>
              <a:gd name="connsiteY3840" fmla="*/ 1532445 h 2993922"/>
              <a:gd name="connsiteX3841" fmla="*/ 2165738 w 8938307"/>
              <a:gd name="connsiteY3841" fmla="*/ 1532445 h 2993922"/>
              <a:gd name="connsiteX3842" fmla="*/ 2144559 w 8938307"/>
              <a:gd name="connsiteY3842" fmla="*/ 1521855 h 2993922"/>
              <a:gd name="connsiteX3843" fmla="*/ 2139263 w 8938307"/>
              <a:gd name="connsiteY3843" fmla="*/ 1511264 h 2993922"/>
              <a:gd name="connsiteX3844" fmla="*/ 2123378 w 8938307"/>
              <a:gd name="connsiteY3844" fmla="*/ 1511264 h 2993922"/>
              <a:gd name="connsiteX3845" fmla="*/ 2107491 w 8938307"/>
              <a:gd name="connsiteY3845" fmla="*/ 1511264 h 2993922"/>
              <a:gd name="connsiteX3846" fmla="*/ 2086311 w 8938307"/>
              <a:gd name="connsiteY3846" fmla="*/ 1500674 h 2993922"/>
              <a:gd name="connsiteX3847" fmla="*/ 2075721 w 8938307"/>
              <a:gd name="connsiteY3847" fmla="*/ 1500674 h 2993922"/>
              <a:gd name="connsiteX3848" fmla="*/ 2054540 w 8938307"/>
              <a:gd name="connsiteY3848" fmla="*/ 1490084 h 2993922"/>
              <a:gd name="connsiteX3849" fmla="*/ 2022769 w 8938307"/>
              <a:gd name="connsiteY3849" fmla="*/ 1479493 h 2993922"/>
              <a:gd name="connsiteX3850" fmla="*/ 2001587 w 8938307"/>
              <a:gd name="connsiteY3850" fmla="*/ 1468903 h 2993922"/>
              <a:gd name="connsiteX3851" fmla="*/ 1990997 w 8938307"/>
              <a:gd name="connsiteY3851" fmla="*/ 1463608 h 2993922"/>
              <a:gd name="connsiteX3852" fmla="*/ 1969816 w 8938307"/>
              <a:gd name="connsiteY3852" fmla="*/ 1458312 h 2993922"/>
              <a:gd name="connsiteX3853" fmla="*/ 1948635 w 8938307"/>
              <a:gd name="connsiteY3853" fmla="*/ 1447722 h 2993922"/>
              <a:gd name="connsiteX3854" fmla="*/ 1959226 w 8938307"/>
              <a:gd name="connsiteY3854" fmla="*/ 1447722 h 2993922"/>
              <a:gd name="connsiteX3855" fmla="*/ 1990997 w 8938307"/>
              <a:gd name="connsiteY3855" fmla="*/ 1437132 h 2993922"/>
              <a:gd name="connsiteX3856" fmla="*/ 7323270 w 8938307"/>
              <a:gd name="connsiteY3856" fmla="*/ 1431837 h 2993922"/>
              <a:gd name="connsiteX3857" fmla="*/ 7317974 w 8938307"/>
              <a:gd name="connsiteY3857" fmla="*/ 1437132 h 2993922"/>
              <a:gd name="connsiteX3858" fmla="*/ 7312678 w 8938307"/>
              <a:gd name="connsiteY3858" fmla="*/ 1453018 h 2993922"/>
              <a:gd name="connsiteX3859" fmla="*/ 7307384 w 8938307"/>
              <a:gd name="connsiteY3859" fmla="*/ 1458312 h 2993922"/>
              <a:gd name="connsiteX3860" fmla="*/ 7349745 w 8938307"/>
              <a:gd name="connsiteY3860" fmla="*/ 1479493 h 2993922"/>
              <a:gd name="connsiteX3861" fmla="*/ 7339155 w 8938307"/>
              <a:gd name="connsiteY3861" fmla="*/ 1468903 h 2993922"/>
              <a:gd name="connsiteX3862" fmla="*/ 7328564 w 8938307"/>
              <a:gd name="connsiteY3862" fmla="*/ 1463608 h 2993922"/>
              <a:gd name="connsiteX3863" fmla="*/ 7328564 w 8938307"/>
              <a:gd name="connsiteY3863" fmla="*/ 1458312 h 2993922"/>
              <a:gd name="connsiteX3864" fmla="*/ 7339155 w 8938307"/>
              <a:gd name="connsiteY3864" fmla="*/ 1447722 h 2993922"/>
              <a:gd name="connsiteX3865" fmla="*/ 7349745 w 8938307"/>
              <a:gd name="connsiteY3865" fmla="*/ 1442427 h 2993922"/>
              <a:gd name="connsiteX3866" fmla="*/ 7339155 w 8938307"/>
              <a:gd name="connsiteY3866" fmla="*/ 1437132 h 2993922"/>
              <a:gd name="connsiteX3867" fmla="*/ 7323270 w 8938307"/>
              <a:gd name="connsiteY3867" fmla="*/ 1431837 h 2993922"/>
              <a:gd name="connsiteX3868" fmla="*/ 8811222 w 8938307"/>
              <a:gd name="connsiteY3868" fmla="*/ 1426541 h 2993922"/>
              <a:gd name="connsiteX3869" fmla="*/ 8821812 w 8938307"/>
              <a:gd name="connsiteY3869" fmla="*/ 1426541 h 2993922"/>
              <a:gd name="connsiteX3870" fmla="*/ 8816517 w 8938307"/>
              <a:gd name="connsiteY3870" fmla="*/ 1431837 h 2993922"/>
              <a:gd name="connsiteX3871" fmla="*/ 8811222 w 8938307"/>
              <a:gd name="connsiteY3871" fmla="*/ 1437132 h 2993922"/>
              <a:gd name="connsiteX3872" fmla="*/ 8811222 w 8938307"/>
              <a:gd name="connsiteY3872" fmla="*/ 1426541 h 2993922"/>
              <a:gd name="connsiteX3873" fmla="*/ 8334654 w 8938307"/>
              <a:gd name="connsiteY3873" fmla="*/ 1426541 h 2993922"/>
              <a:gd name="connsiteX3874" fmla="*/ 8334654 w 8938307"/>
              <a:gd name="connsiteY3874" fmla="*/ 1437132 h 2993922"/>
              <a:gd name="connsiteX3875" fmla="*/ 8345244 w 8938307"/>
              <a:gd name="connsiteY3875" fmla="*/ 1426541 h 2993922"/>
              <a:gd name="connsiteX3876" fmla="*/ 8334654 w 8938307"/>
              <a:gd name="connsiteY3876" fmla="*/ 1426541 h 2993922"/>
              <a:gd name="connsiteX3877" fmla="*/ 7974579 w 8938307"/>
              <a:gd name="connsiteY3877" fmla="*/ 1426541 h 2993922"/>
              <a:gd name="connsiteX3878" fmla="*/ 7974579 w 8938307"/>
              <a:gd name="connsiteY3878" fmla="*/ 1437132 h 2993922"/>
              <a:gd name="connsiteX3879" fmla="*/ 7963990 w 8938307"/>
              <a:gd name="connsiteY3879" fmla="*/ 1437132 h 2993922"/>
              <a:gd name="connsiteX3880" fmla="*/ 7974579 w 8938307"/>
              <a:gd name="connsiteY3880" fmla="*/ 1426541 h 2993922"/>
              <a:gd name="connsiteX3881" fmla="*/ 6883766 w 8938307"/>
              <a:gd name="connsiteY3881" fmla="*/ 1426541 h 2993922"/>
              <a:gd name="connsiteX3882" fmla="*/ 6873177 w 8938307"/>
              <a:gd name="connsiteY3882" fmla="*/ 1437132 h 2993922"/>
              <a:gd name="connsiteX3883" fmla="*/ 6883766 w 8938307"/>
              <a:gd name="connsiteY3883" fmla="*/ 1437132 h 2993922"/>
              <a:gd name="connsiteX3884" fmla="*/ 6756682 w 8938307"/>
              <a:gd name="connsiteY3884" fmla="*/ 1426541 h 2993922"/>
              <a:gd name="connsiteX3885" fmla="*/ 6746092 w 8938307"/>
              <a:gd name="connsiteY3885" fmla="*/ 1437132 h 2993922"/>
              <a:gd name="connsiteX3886" fmla="*/ 6756682 w 8938307"/>
              <a:gd name="connsiteY3886" fmla="*/ 1437132 h 2993922"/>
              <a:gd name="connsiteX3887" fmla="*/ 6756682 w 8938307"/>
              <a:gd name="connsiteY3887" fmla="*/ 1426541 h 2993922"/>
              <a:gd name="connsiteX3888" fmla="*/ 2732326 w 8938307"/>
              <a:gd name="connsiteY3888" fmla="*/ 1426541 h 2993922"/>
              <a:gd name="connsiteX3889" fmla="*/ 2742916 w 8938307"/>
              <a:gd name="connsiteY3889" fmla="*/ 1431837 h 2993922"/>
              <a:gd name="connsiteX3890" fmla="*/ 2732326 w 8938307"/>
              <a:gd name="connsiteY3890" fmla="*/ 1437132 h 2993922"/>
              <a:gd name="connsiteX3891" fmla="*/ 2033359 w 8938307"/>
              <a:gd name="connsiteY3891" fmla="*/ 1426541 h 2993922"/>
              <a:gd name="connsiteX3892" fmla="*/ 2043949 w 8938307"/>
              <a:gd name="connsiteY3892" fmla="*/ 1426541 h 2993922"/>
              <a:gd name="connsiteX3893" fmla="*/ 2043949 w 8938307"/>
              <a:gd name="connsiteY3893" fmla="*/ 1437132 h 2993922"/>
              <a:gd name="connsiteX3894" fmla="*/ 7243841 w 8938307"/>
              <a:gd name="connsiteY3894" fmla="*/ 1415951 h 2993922"/>
              <a:gd name="connsiteX3895" fmla="*/ 7243841 w 8938307"/>
              <a:gd name="connsiteY3895" fmla="*/ 1426541 h 2993922"/>
              <a:gd name="connsiteX3896" fmla="*/ 7254432 w 8938307"/>
              <a:gd name="connsiteY3896" fmla="*/ 1415951 h 2993922"/>
              <a:gd name="connsiteX3897" fmla="*/ 7243841 w 8938307"/>
              <a:gd name="connsiteY3897" fmla="*/ 1415951 h 2993922"/>
              <a:gd name="connsiteX3898" fmla="*/ 6788454 w 8938307"/>
              <a:gd name="connsiteY3898" fmla="*/ 1415951 h 2993922"/>
              <a:gd name="connsiteX3899" fmla="*/ 6788454 w 8938307"/>
              <a:gd name="connsiteY3899" fmla="*/ 1437132 h 2993922"/>
              <a:gd name="connsiteX3900" fmla="*/ 6804340 w 8938307"/>
              <a:gd name="connsiteY3900" fmla="*/ 1442427 h 2993922"/>
              <a:gd name="connsiteX3901" fmla="*/ 6809634 w 8938307"/>
              <a:gd name="connsiteY3901" fmla="*/ 1447722 h 2993922"/>
              <a:gd name="connsiteX3902" fmla="*/ 6820224 w 8938307"/>
              <a:gd name="connsiteY3902" fmla="*/ 1447722 h 2993922"/>
              <a:gd name="connsiteX3903" fmla="*/ 6830814 w 8938307"/>
              <a:gd name="connsiteY3903" fmla="*/ 1458312 h 2993922"/>
              <a:gd name="connsiteX3904" fmla="*/ 6841406 w 8938307"/>
              <a:gd name="connsiteY3904" fmla="*/ 1447722 h 2993922"/>
              <a:gd name="connsiteX3905" fmla="*/ 6841406 w 8938307"/>
              <a:gd name="connsiteY3905" fmla="*/ 1431837 h 2993922"/>
              <a:gd name="connsiteX3906" fmla="*/ 6830814 w 8938307"/>
              <a:gd name="connsiteY3906" fmla="*/ 1426541 h 2993922"/>
              <a:gd name="connsiteX3907" fmla="*/ 6814929 w 8938307"/>
              <a:gd name="connsiteY3907" fmla="*/ 1421247 h 2993922"/>
              <a:gd name="connsiteX3908" fmla="*/ 6788454 w 8938307"/>
              <a:gd name="connsiteY3908" fmla="*/ 1415951 h 2993922"/>
              <a:gd name="connsiteX3909" fmla="*/ 7645375 w 8938307"/>
              <a:gd name="connsiteY3909" fmla="*/ 1408740 h 2993922"/>
              <a:gd name="connsiteX3910" fmla="*/ 7664148 w 8938307"/>
              <a:gd name="connsiteY3910" fmla="*/ 1415290 h 2993922"/>
              <a:gd name="connsiteX3911" fmla="*/ 7709820 w 8938307"/>
              <a:gd name="connsiteY3911" fmla="*/ 1437132 h 2993922"/>
              <a:gd name="connsiteX3912" fmla="*/ 7731000 w 8938307"/>
              <a:gd name="connsiteY3912" fmla="*/ 1437132 h 2993922"/>
              <a:gd name="connsiteX3913" fmla="*/ 7715115 w 8938307"/>
              <a:gd name="connsiteY3913" fmla="*/ 1421247 h 2993922"/>
              <a:gd name="connsiteX3914" fmla="*/ 7688638 w 8938307"/>
              <a:gd name="connsiteY3914" fmla="*/ 1415951 h 2993922"/>
              <a:gd name="connsiteX3915" fmla="*/ 7963990 w 8938307"/>
              <a:gd name="connsiteY3915" fmla="*/ 1405360 h 2993922"/>
              <a:gd name="connsiteX3916" fmla="*/ 7963990 w 8938307"/>
              <a:gd name="connsiteY3916" fmla="*/ 1415951 h 2993922"/>
              <a:gd name="connsiteX3917" fmla="*/ 7974579 w 8938307"/>
              <a:gd name="connsiteY3917" fmla="*/ 1415951 h 2993922"/>
              <a:gd name="connsiteX3918" fmla="*/ 7963990 w 8938307"/>
              <a:gd name="connsiteY3918" fmla="*/ 1405360 h 2993922"/>
              <a:gd name="connsiteX3919" fmla="*/ 3590148 w 8938307"/>
              <a:gd name="connsiteY3919" fmla="*/ 1405360 h 2993922"/>
              <a:gd name="connsiteX3920" fmla="*/ 3600740 w 8938307"/>
              <a:gd name="connsiteY3920" fmla="*/ 1415951 h 2993922"/>
              <a:gd name="connsiteX3921" fmla="*/ 3611330 w 8938307"/>
              <a:gd name="connsiteY3921" fmla="*/ 1405360 h 2993922"/>
              <a:gd name="connsiteX3922" fmla="*/ 3600740 w 8938307"/>
              <a:gd name="connsiteY3922" fmla="*/ 1405360 h 2993922"/>
              <a:gd name="connsiteX3923" fmla="*/ 3590148 w 8938307"/>
              <a:gd name="connsiteY3923" fmla="*/ 1405360 h 2993922"/>
              <a:gd name="connsiteX3924" fmla="*/ 3092399 w 8938307"/>
              <a:gd name="connsiteY3924" fmla="*/ 1405360 h 2993922"/>
              <a:gd name="connsiteX3925" fmla="*/ 3102990 w 8938307"/>
              <a:gd name="connsiteY3925" fmla="*/ 1415951 h 2993922"/>
              <a:gd name="connsiteX3926" fmla="*/ 3102990 w 8938307"/>
              <a:gd name="connsiteY3926" fmla="*/ 1405360 h 2993922"/>
              <a:gd name="connsiteX3927" fmla="*/ 8758270 w 8938307"/>
              <a:gd name="connsiteY3927" fmla="*/ 1394770 h 2993922"/>
              <a:gd name="connsiteX3928" fmla="*/ 8763564 w 8938307"/>
              <a:gd name="connsiteY3928" fmla="*/ 1400066 h 2993922"/>
              <a:gd name="connsiteX3929" fmla="*/ 8758270 w 8938307"/>
              <a:gd name="connsiteY3929" fmla="*/ 1415951 h 2993922"/>
              <a:gd name="connsiteX3930" fmla="*/ 8747679 w 8938307"/>
              <a:gd name="connsiteY3930" fmla="*/ 1405360 h 2993922"/>
              <a:gd name="connsiteX3931" fmla="*/ 8758270 w 8938307"/>
              <a:gd name="connsiteY3931" fmla="*/ 1394770 h 2993922"/>
              <a:gd name="connsiteX3932" fmla="*/ 8387606 w 8938307"/>
              <a:gd name="connsiteY3932" fmla="*/ 1394770 h 2993922"/>
              <a:gd name="connsiteX3933" fmla="*/ 8387606 w 8938307"/>
              <a:gd name="connsiteY3933" fmla="*/ 1405360 h 2993922"/>
              <a:gd name="connsiteX3934" fmla="*/ 8377016 w 8938307"/>
              <a:gd name="connsiteY3934" fmla="*/ 1405360 h 2993922"/>
              <a:gd name="connsiteX3935" fmla="*/ 7137937 w 8938307"/>
              <a:gd name="connsiteY3935" fmla="*/ 1394770 h 2993922"/>
              <a:gd name="connsiteX3936" fmla="*/ 7137937 w 8938307"/>
              <a:gd name="connsiteY3936" fmla="*/ 1405360 h 2993922"/>
              <a:gd name="connsiteX3937" fmla="*/ 7148526 w 8938307"/>
              <a:gd name="connsiteY3937" fmla="*/ 1405360 h 2993922"/>
              <a:gd name="connsiteX3938" fmla="*/ 7137937 w 8938307"/>
              <a:gd name="connsiteY3938" fmla="*/ 1394770 h 2993922"/>
              <a:gd name="connsiteX3939" fmla="*/ 6836110 w 8938307"/>
              <a:gd name="connsiteY3939" fmla="*/ 1394770 h 2993922"/>
              <a:gd name="connsiteX3940" fmla="*/ 6830814 w 8938307"/>
              <a:gd name="connsiteY3940" fmla="*/ 1400066 h 2993922"/>
              <a:gd name="connsiteX3941" fmla="*/ 6841406 w 8938307"/>
              <a:gd name="connsiteY3941" fmla="*/ 1405360 h 2993922"/>
              <a:gd name="connsiteX3942" fmla="*/ 6836110 w 8938307"/>
              <a:gd name="connsiteY3942" fmla="*/ 1394770 h 2993922"/>
              <a:gd name="connsiteX3943" fmla="*/ 6640188 w 8938307"/>
              <a:gd name="connsiteY3943" fmla="*/ 1394770 h 2993922"/>
              <a:gd name="connsiteX3944" fmla="*/ 6629598 w 8938307"/>
              <a:gd name="connsiteY3944" fmla="*/ 1405360 h 2993922"/>
              <a:gd name="connsiteX3945" fmla="*/ 6640188 w 8938307"/>
              <a:gd name="connsiteY3945" fmla="*/ 1405360 h 2993922"/>
              <a:gd name="connsiteX3946" fmla="*/ 6767272 w 8938307"/>
              <a:gd name="connsiteY3946" fmla="*/ 1384180 h 2993922"/>
              <a:gd name="connsiteX3947" fmla="*/ 6767272 w 8938307"/>
              <a:gd name="connsiteY3947" fmla="*/ 1394770 h 2993922"/>
              <a:gd name="connsiteX3948" fmla="*/ 6777862 w 8938307"/>
              <a:gd name="connsiteY3948" fmla="*/ 1394770 h 2993922"/>
              <a:gd name="connsiteX3949" fmla="*/ 6777862 w 8938307"/>
              <a:gd name="connsiteY3949" fmla="*/ 1384180 h 2993922"/>
              <a:gd name="connsiteX3950" fmla="*/ 6767272 w 8938307"/>
              <a:gd name="connsiteY3950" fmla="*/ 1384180 h 2993922"/>
              <a:gd name="connsiteX3951" fmla="*/ 3516016 w 8938307"/>
              <a:gd name="connsiteY3951" fmla="*/ 1384180 h 2993922"/>
              <a:gd name="connsiteX3952" fmla="*/ 3521311 w 8938307"/>
              <a:gd name="connsiteY3952" fmla="*/ 1394770 h 2993922"/>
              <a:gd name="connsiteX3953" fmla="*/ 3526607 w 8938307"/>
              <a:gd name="connsiteY3953" fmla="*/ 1394770 h 2993922"/>
              <a:gd name="connsiteX3954" fmla="*/ 3526607 w 8938307"/>
              <a:gd name="connsiteY3954" fmla="*/ 1384180 h 2993922"/>
              <a:gd name="connsiteX3955" fmla="*/ 3516016 w 8938307"/>
              <a:gd name="connsiteY3955" fmla="*/ 1384180 h 2993922"/>
              <a:gd name="connsiteX3956" fmla="*/ 2562879 w 8938307"/>
              <a:gd name="connsiteY3956" fmla="*/ 1384180 h 2993922"/>
              <a:gd name="connsiteX3957" fmla="*/ 2584060 w 8938307"/>
              <a:gd name="connsiteY3957" fmla="*/ 1384180 h 2993922"/>
              <a:gd name="connsiteX3958" fmla="*/ 2615831 w 8938307"/>
              <a:gd name="connsiteY3958" fmla="*/ 1389475 h 2993922"/>
              <a:gd name="connsiteX3959" fmla="*/ 2637012 w 8938307"/>
              <a:gd name="connsiteY3959" fmla="*/ 1394770 h 2993922"/>
              <a:gd name="connsiteX3960" fmla="*/ 2668783 w 8938307"/>
              <a:gd name="connsiteY3960" fmla="*/ 1405360 h 2993922"/>
              <a:gd name="connsiteX3961" fmla="*/ 2679374 w 8938307"/>
              <a:gd name="connsiteY3961" fmla="*/ 1410656 h 2993922"/>
              <a:gd name="connsiteX3962" fmla="*/ 2695259 w 8938307"/>
              <a:gd name="connsiteY3962" fmla="*/ 1415951 h 2993922"/>
              <a:gd name="connsiteX3963" fmla="*/ 2705851 w 8938307"/>
              <a:gd name="connsiteY3963" fmla="*/ 1415951 h 2993922"/>
              <a:gd name="connsiteX3964" fmla="*/ 2711145 w 8938307"/>
              <a:gd name="connsiteY3964" fmla="*/ 1426541 h 2993922"/>
              <a:gd name="connsiteX3965" fmla="*/ 2700554 w 8938307"/>
              <a:gd name="connsiteY3965" fmla="*/ 1426541 h 2993922"/>
              <a:gd name="connsiteX3966" fmla="*/ 2689964 w 8938307"/>
              <a:gd name="connsiteY3966" fmla="*/ 1421247 h 2993922"/>
              <a:gd name="connsiteX3967" fmla="*/ 2658193 w 8938307"/>
              <a:gd name="connsiteY3967" fmla="*/ 1415951 h 2993922"/>
              <a:gd name="connsiteX3968" fmla="*/ 2599947 w 8938307"/>
              <a:gd name="connsiteY3968" fmla="*/ 1400066 h 2993922"/>
              <a:gd name="connsiteX3969" fmla="*/ 2562879 w 8938307"/>
              <a:gd name="connsiteY3969" fmla="*/ 1384180 h 2993922"/>
              <a:gd name="connsiteX3970" fmla="*/ 1837435 w 8938307"/>
              <a:gd name="connsiteY3970" fmla="*/ 1384180 h 2993922"/>
              <a:gd name="connsiteX3971" fmla="*/ 1848026 w 8938307"/>
              <a:gd name="connsiteY3971" fmla="*/ 1389475 h 2993922"/>
              <a:gd name="connsiteX3972" fmla="*/ 1863912 w 8938307"/>
              <a:gd name="connsiteY3972" fmla="*/ 1394770 h 2993922"/>
              <a:gd name="connsiteX3973" fmla="*/ 1885093 w 8938307"/>
              <a:gd name="connsiteY3973" fmla="*/ 1394770 h 2993922"/>
              <a:gd name="connsiteX3974" fmla="*/ 1895684 w 8938307"/>
              <a:gd name="connsiteY3974" fmla="*/ 1405360 h 2993922"/>
              <a:gd name="connsiteX3975" fmla="*/ 1885093 w 8938307"/>
              <a:gd name="connsiteY3975" fmla="*/ 1415951 h 2993922"/>
              <a:gd name="connsiteX3976" fmla="*/ 1874503 w 8938307"/>
              <a:gd name="connsiteY3976" fmla="*/ 1415951 h 2993922"/>
              <a:gd name="connsiteX3977" fmla="*/ 1853322 w 8938307"/>
              <a:gd name="connsiteY3977" fmla="*/ 1405360 h 2993922"/>
              <a:gd name="connsiteX3978" fmla="*/ 1832141 w 8938307"/>
              <a:gd name="connsiteY3978" fmla="*/ 1389475 h 2993922"/>
              <a:gd name="connsiteX3979" fmla="*/ 1837435 w 8938307"/>
              <a:gd name="connsiteY3979" fmla="*/ 1384180 h 2993922"/>
              <a:gd name="connsiteX3980" fmla="*/ 8284349 w 8938307"/>
              <a:gd name="connsiteY3980" fmla="*/ 1378885 h 2993922"/>
              <a:gd name="connsiteX3981" fmla="*/ 8292291 w 8938307"/>
              <a:gd name="connsiteY3981" fmla="*/ 1384180 h 2993922"/>
              <a:gd name="connsiteX3982" fmla="*/ 8281702 w 8938307"/>
              <a:gd name="connsiteY3982" fmla="*/ 1384180 h 2993922"/>
              <a:gd name="connsiteX3983" fmla="*/ 8284349 w 8938307"/>
              <a:gd name="connsiteY3983" fmla="*/ 1378885 h 2993922"/>
              <a:gd name="connsiteX3984" fmla="*/ 8715908 w 8938307"/>
              <a:gd name="connsiteY3984" fmla="*/ 1373589 h 2993922"/>
              <a:gd name="connsiteX3985" fmla="*/ 8726499 w 8938307"/>
              <a:gd name="connsiteY3985" fmla="*/ 1384180 h 2993922"/>
              <a:gd name="connsiteX3986" fmla="*/ 8715908 w 8938307"/>
              <a:gd name="connsiteY3986" fmla="*/ 1394770 h 2993922"/>
              <a:gd name="connsiteX3987" fmla="*/ 8700022 w 8938307"/>
              <a:gd name="connsiteY3987" fmla="*/ 1394770 h 2993922"/>
              <a:gd name="connsiteX3988" fmla="*/ 8694728 w 8938307"/>
              <a:gd name="connsiteY3988" fmla="*/ 1394770 h 2993922"/>
              <a:gd name="connsiteX3989" fmla="*/ 8715908 w 8938307"/>
              <a:gd name="connsiteY3989" fmla="*/ 1373589 h 2993922"/>
              <a:gd name="connsiteX3990" fmla="*/ 7921627 w 8938307"/>
              <a:gd name="connsiteY3990" fmla="*/ 1373589 h 2993922"/>
              <a:gd name="connsiteX3991" fmla="*/ 7911038 w 8938307"/>
              <a:gd name="connsiteY3991" fmla="*/ 1384180 h 2993922"/>
              <a:gd name="connsiteX3992" fmla="*/ 7921627 w 8938307"/>
              <a:gd name="connsiteY3992" fmla="*/ 1384180 h 2993922"/>
              <a:gd name="connsiteX3993" fmla="*/ 6640188 w 8938307"/>
              <a:gd name="connsiteY3993" fmla="*/ 1373589 h 2993922"/>
              <a:gd name="connsiteX3994" fmla="*/ 6661368 w 8938307"/>
              <a:gd name="connsiteY3994" fmla="*/ 1384180 h 2993922"/>
              <a:gd name="connsiteX3995" fmla="*/ 6682550 w 8938307"/>
              <a:gd name="connsiteY3995" fmla="*/ 1394770 h 2993922"/>
              <a:gd name="connsiteX3996" fmla="*/ 6693140 w 8938307"/>
              <a:gd name="connsiteY3996" fmla="*/ 1394770 h 2993922"/>
              <a:gd name="connsiteX3997" fmla="*/ 6687844 w 8938307"/>
              <a:gd name="connsiteY3997" fmla="*/ 1405360 h 2993922"/>
              <a:gd name="connsiteX3998" fmla="*/ 6709025 w 8938307"/>
              <a:gd name="connsiteY3998" fmla="*/ 1410656 h 2993922"/>
              <a:gd name="connsiteX3999" fmla="*/ 6724910 w 8938307"/>
              <a:gd name="connsiteY3999" fmla="*/ 1415951 h 2993922"/>
              <a:gd name="connsiteX4000" fmla="*/ 6730206 w 8938307"/>
              <a:gd name="connsiteY4000" fmla="*/ 1415951 h 2993922"/>
              <a:gd name="connsiteX4001" fmla="*/ 6746092 w 8938307"/>
              <a:gd name="connsiteY4001" fmla="*/ 1415951 h 2993922"/>
              <a:gd name="connsiteX4002" fmla="*/ 6756682 w 8938307"/>
              <a:gd name="connsiteY4002" fmla="*/ 1405360 h 2993922"/>
              <a:gd name="connsiteX4003" fmla="*/ 6735502 w 8938307"/>
              <a:gd name="connsiteY4003" fmla="*/ 1394770 h 2993922"/>
              <a:gd name="connsiteX4004" fmla="*/ 6703730 w 8938307"/>
              <a:gd name="connsiteY4004" fmla="*/ 1389475 h 2993922"/>
              <a:gd name="connsiteX4005" fmla="*/ 6650778 w 8938307"/>
              <a:gd name="connsiteY4005" fmla="*/ 1373589 h 2993922"/>
              <a:gd name="connsiteX4006" fmla="*/ 3116228 w 8938307"/>
              <a:gd name="connsiteY4006" fmla="*/ 1368295 h 2993922"/>
              <a:gd name="connsiteX4007" fmla="*/ 3124171 w 8938307"/>
              <a:gd name="connsiteY4007" fmla="*/ 1373589 h 2993922"/>
              <a:gd name="connsiteX4008" fmla="*/ 3113581 w 8938307"/>
              <a:gd name="connsiteY4008" fmla="*/ 1373589 h 2993922"/>
              <a:gd name="connsiteX4009" fmla="*/ 3116228 w 8938307"/>
              <a:gd name="connsiteY4009" fmla="*/ 1368295 h 2993922"/>
              <a:gd name="connsiteX4010" fmla="*/ 1735503 w 8938307"/>
              <a:gd name="connsiteY4010" fmla="*/ 1368295 h 2993922"/>
              <a:gd name="connsiteX4011" fmla="*/ 1742122 w 8938307"/>
              <a:gd name="connsiteY4011" fmla="*/ 1373589 h 2993922"/>
              <a:gd name="connsiteX4012" fmla="*/ 1752713 w 8938307"/>
              <a:gd name="connsiteY4012" fmla="*/ 1378885 h 2993922"/>
              <a:gd name="connsiteX4013" fmla="*/ 1763304 w 8938307"/>
              <a:gd name="connsiteY4013" fmla="*/ 1378885 h 2993922"/>
              <a:gd name="connsiteX4014" fmla="*/ 1779189 w 8938307"/>
              <a:gd name="connsiteY4014" fmla="*/ 1384180 h 2993922"/>
              <a:gd name="connsiteX4015" fmla="*/ 1810960 w 8938307"/>
              <a:gd name="connsiteY4015" fmla="*/ 1384180 h 2993922"/>
              <a:gd name="connsiteX4016" fmla="*/ 1800370 w 8938307"/>
              <a:gd name="connsiteY4016" fmla="*/ 1405360 h 2993922"/>
              <a:gd name="connsiteX4017" fmla="*/ 1789779 w 8938307"/>
              <a:gd name="connsiteY4017" fmla="*/ 1394770 h 2993922"/>
              <a:gd name="connsiteX4018" fmla="*/ 1726237 w 8938307"/>
              <a:gd name="connsiteY4018" fmla="*/ 1373589 h 2993922"/>
              <a:gd name="connsiteX4019" fmla="*/ 1735503 w 8938307"/>
              <a:gd name="connsiteY4019" fmla="*/ 1368295 h 2993922"/>
              <a:gd name="connsiteX4020" fmla="*/ 7286203 w 8938307"/>
              <a:gd name="connsiteY4020" fmla="*/ 1362999 h 2993922"/>
              <a:gd name="connsiteX4021" fmla="*/ 7296793 w 8938307"/>
              <a:gd name="connsiteY4021" fmla="*/ 1373589 h 2993922"/>
              <a:gd name="connsiteX4022" fmla="*/ 7317974 w 8938307"/>
              <a:gd name="connsiteY4022" fmla="*/ 1373589 h 2993922"/>
              <a:gd name="connsiteX4023" fmla="*/ 7328564 w 8938307"/>
              <a:gd name="connsiteY4023" fmla="*/ 1384180 h 2993922"/>
              <a:gd name="connsiteX4024" fmla="*/ 7349745 w 8938307"/>
              <a:gd name="connsiteY4024" fmla="*/ 1384180 h 2993922"/>
              <a:gd name="connsiteX4025" fmla="*/ 7370926 w 8938307"/>
              <a:gd name="connsiteY4025" fmla="*/ 1410656 h 2993922"/>
              <a:gd name="connsiteX4026" fmla="*/ 7397403 w 8938307"/>
              <a:gd name="connsiteY4026" fmla="*/ 1426541 h 2993922"/>
              <a:gd name="connsiteX4027" fmla="*/ 7407992 w 8938307"/>
              <a:gd name="connsiteY4027" fmla="*/ 1421247 h 2993922"/>
              <a:gd name="connsiteX4028" fmla="*/ 7413288 w 8938307"/>
              <a:gd name="connsiteY4028" fmla="*/ 1426541 h 2993922"/>
              <a:gd name="connsiteX4029" fmla="*/ 7423878 w 8938307"/>
              <a:gd name="connsiteY4029" fmla="*/ 1437132 h 2993922"/>
              <a:gd name="connsiteX4030" fmla="*/ 7445059 w 8938307"/>
              <a:gd name="connsiteY4030" fmla="*/ 1437132 h 2993922"/>
              <a:gd name="connsiteX4031" fmla="*/ 7445059 w 8938307"/>
              <a:gd name="connsiteY4031" fmla="*/ 1447722 h 2993922"/>
              <a:gd name="connsiteX4032" fmla="*/ 7455649 w 8938307"/>
              <a:gd name="connsiteY4032" fmla="*/ 1447722 h 2993922"/>
              <a:gd name="connsiteX4033" fmla="*/ 7445059 w 8938307"/>
              <a:gd name="connsiteY4033" fmla="*/ 1458312 h 2993922"/>
              <a:gd name="connsiteX4034" fmla="*/ 7455649 w 8938307"/>
              <a:gd name="connsiteY4034" fmla="*/ 1458312 h 2993922"/>
              <a:gd name="connsiteX4035" fmla="*/ 7455649 w 8938307"/>
              <a:gd name="connsiteY4035" fmla="*/ 1447722 h 2993922"/>
              <a:gd name="connsiteX4036" fmla="*/ 7466240 w 8938307"/>
              <a:gd name="connsiteY4036" fmla="*/ 1447722 h 2993922"/>
              <a:gd name="connsiteX4037" fmla="*/ 7487420 w 8938307"/>
              <a:gd name="connsiteY4037" fmla="*/ 1458312 h 2993922"/>
              <a:gd name="connsiteX4038" fmla="*/ 7550963 w 8938307"/>
              <a:gd name="connsiteY4038" fmla="*/ 1468903 h 2993922"/>
              <a:gd name="connsiteX4039" fmla="*/ 7561553 w 8938307"/>
              <a:gd name="connsiteY4039" fmla="*/ 1458312 h 2993922"/>
              <a:gd name="connsiteX4040" fmla="*/ 7423878 w 8938307"/>
              <a:gd name="connsiteY4040" fmla="*/ 1394770 h 2993922"/>
              <a:gd name="connsiteX4041" fmla="*/ 7392107 w 8938307"/>
              <a:gd name="connsiteY4041" fmla="*/ 1384180 h 2993922"/>
              <a:gd name="connsiteX4042" fmla="*/ 7328564 w 8938307"/>
              <a:gd name="connsiteY4042" fmla="*/ 1362999 h 2993922"/>
              <a:gd name="connsiteX4043" fmla="*/ 6788454 w 8938307"/>
              <a:gd name="connsiteY4043" fmla="*/ 1362999 h 2993922"/>
              <a:gd name="connsiteX4044" fmla="*/ 6788454 w 8938307"/>
              <a:gd name="connsiteY4044" fmla="*/ 1373589 h 2993922"/>
              <a:gd name="connsiteX4045" fmla="*/ 6799044 w 8938307"/>
              <a:gd name="connsiteY4045" fmla="*/ 1362999 h 2993922"/>
              <a:gd name="connsiteX4046" fmla="*/ 6788454 w 8938307"/>
              <a:gd name="connsiteY4046" fmla="*/ 1362999 h 2993922"/>
              <a:gd name="connsiteX4047" fmla="*/ 6460150 w 8938307"/>
              <a:gd name="connsiteY4047" fmla="*/ 1362999 h 2993922"/>
              <a:gd name="connsiteX4048" fmla="*/ 6460150 w 8938307"/>
              <a:gd name="connsiteY4048" fmla="*/ 1373589 h 2993922"/>
              <a:gd name="connsiteX4049" fmla="*/ 6470740 w 8938307"/>
              <a:gd name="connsiteY4049" fmla="*/ 1362999 h 2993922"/>
              <a:gd name="connsiteX4050" fmla="*/ 6460150 w 8938307"/>
              <a:gd name="connsiteY4050" fmla="*/ 1362999 h 2993922"/>
              <a:gd name="connsiteX4051" fmla="*/ 1747418 w 8938307"/>
              <a:gd name="connsiteY4051" fmla="*/ 1362999 h 2993922"/>
              <a:gd name="connsiteX4052" fmla="*/ 1768598 w 8938307"/>
              <a:gd name="connsiteY4052" fmla="*/ 1362999 h 2993922"/>
              <a:gd name="connsiteX4053" fmla="*/ 1768598 w 8938307"/>
              <a:gd name="connsiteY4053" fmla="*/ 1373589 h 2993922"/>
              <a:gd name="connsiteX4054" fmla="*/ 1747418 w 8938307"/>
              <a:gd name="connsiteY4054" fmla="*/ 1362999 h 2993922"/>
              <a:gd name="connsiteX4055" fmla="*/ 3071218 w 8938307"/>
              <a:gd name="connsiteY4055" fmla="*/ 1352408 h 2993922"/>
              <a:gd name="connsiteX4056" fmla="*/ 3081810 w 8938307"/>
              <a:gd name="connsiteY4056" fmla="*/ 1362999 h 2993922"/>
              <a:gd name="connsiteX4057" fmla="*/ 3076514 w 8938307"/>
              <a:gd name="connsiteY4057" fmla="*/ 1362999 h 2993922"/>
              <a:gd name="connsiteX4058" fmla="*/ 3065925 w 8938307"/>
              <a:gd name="connsiteY4058" fmla="*/ 1357704 h 2993922"/>
              <a:gd name="connsiteX4059" fmla="*/ 3071218 w 8938307"/>
              <a:gd name="connsiteY4059" fmla="*/ 1352408 h 2993922"/>
              <a:gd name="connsiteX4060" fmla="*/ 3249271 w 8938307"/>
              <a:gd name="connsiteY4060" fmla="*/ 1349099 h 2993922"/>
              <a:gd name="connsiteX4061" fmla="*/ 3251255 w 8938307"/>
              <a:gd name="connsiteY4061" fmla="*/ 1362999 h 2993922"/>
              <a:gd name="connsiteX4062" fmla="*/ 3261847 w 8938307"/>
              <a:gd name="connsiteY4062" fmla="*/ 1373589 h 2993922"/>
              <a:gd name="connsiteX4063" fmla="*/ 3251255 w 8938307"/>
              <a:gd name="connsiteY4063" fmla="*/ 1373589 h 2993922"/>
              <a:gd name="connsiteX4064" fmla="*/ 3240666 w 8938307"/>
              <a:gd name="connsiteY4064" fmla="*/ 1373589 h 2993922"/>
              <a:gd name="connsiteX4065" fmla="*/ 3314799 w 8938307"/>
              <a:gd name="connsiteY4065" fmla="*/ 1384180 h 2993922"/>
              <a:gd name="connsiteX4066" fmla="*/ 3346570 w 8938307"/>
              <a:gd name="connsiteY4066" fmla="*/ 1389475 h 2993922"/>
              <a:gd name="connsiteX4067" fmla="*/ 3367751 w 8938307"/>
              <a:gd name="connsiteY4067" fmla="*/ 1405360 h 2993922"/>
              <a:gd name="connsiteX4068" fmla="*/ 3378341 w 8938307"/>
              <a:gd name="connsiteY4068" fmla="*/ 1405360 h 2993922"/>
              <a:gd name="connsiteX4069" fmla="*/ 3394226 w 8938307"/>
              <a:gd name="connsiteY4069" fmla="*/ 1410656 h 2993922"/>
              <a:gd name="connsiteX4070" fmla="*/ 3399522 w 8938307"/>
              <a:gd name="connsiteY4070" fmla="*/ 1415951 h 2993922"/>
              <a:gd name="connsiteX4071" fmla="*/ 3463064 w 8938307"/>
              <a:gd name="connsiteY4071" fmla="*/ 1426541 h 2993922"/>
              <a:gd name="connsiteX4072" fmla="*/ 3505426 w 8938307"/>
              <a:gd name="connsiteY4072" fmla="*/ 1437132 h 2993922"/>
              <a:gd name="connsiteX4073" fmla="*/ 3484244 w 8938307"/>
              <a:gd name="connsiteY4073" fmla="*/ 1421247 h 2993922"/>
              <a:gd name="connsiteX4074" fmla="*/ 3452474 w 8938307"/>
              <a:gd name="connsiteY4074" fmla="*/ 1415951 h 2993922"/>
              <a:gd name="connsiteX4075" fmla="*/ 3441882 w 8938307"/>
              <a:gd name="connsiteY4075" fmla="*/ 1415951 h 2993922"/>
              <a:gd name="connsiteX4076" fmla="*/ 3431293 w 8938307"/>
              <a:gd name="connsiteY4076" fmla="*/ 1405360 h 2993922"/>
              <a:gd name="connsiteX4077" fmla="*/ 3388931 w 8938307"/>
              <a:gd name="connsiteY4077" fmla="*/ 1394770 h 2993922"/>
              <a:gd name="connsiteX4078" fmla="*/ 3378341 w 8938307"/>
              <a:gd name="connsiteY4078" fmla="*/ 1394770 h 2993922"/>
              <a:gd name="connsiteX4079" fmla="*/ 3373046 w 8938307"/>
              <a:gd name="connsiteY4079" fmla="*/ 1389475 h 2993922"/>
              <a:gd name="connsiteX4080" fmla="*/ 3357160 w 8938307"/>
              <a:gd name="connsiteY4080" fmla="*/ 1384180 h 2993922"/>
              <a:gd name="connsiteX4081" fmla="*/ 3346570 w 8938307"/>
              <a:gd name="connsiteY4081" fmla="*/ 1384180 h 2993922"/>
              <a:gd name="connsiteX4082" fmla="*/ 3325389 w 8938307"/>
              <a:gd name="connsiteY4082" fmla="*/ 1373589 h 2993922"/>
              <a:gd name="connsiteX4083" fmla="*/ 3325389 w 8938307"/>
              <a:gd name="connsiteY4083" fmla="*/ 1362999 h 2993922"/>
              <a:gd name="connsiteX4084" fmla="*/ 3304208 w 8938307"/>
              <a:gd name="connsiteY4084" fmla="*/ 1362999 h 2993922"/>
              <a:gd name="connsiteX4085" fmla="*/ 3261847 w 8938307"/>
              <a:gd name="connsiteY4085" fmla="*/ 1352408 h 2993922"/>
              <a:gd name="connsiteX4086" fmla="*/ 3249271 w 8938307"/>
              <a:gd name="connsiteY4086" fmla="*/ 1349099 h 2993922"/>
              <a:gd name="connsiteX4087" fmla="*/ 6478684 w 8938307"/>
              <a:gd name="connsiteY4087" fmla="*/ 1347114 h 2993922"/>
              <a:gd name="connsiteX4088" fmla="*/ 6470740 w 8938307"/>
              <a:gd name="connsiteY4088" fmla="*/ 1352408 h 2993922"/>
              <a:gd name="connsiteX4089" fmla="*/ 6481332 w 8938307"/>
              <a:gd name="connsiteY4089" fmla="*/ 1352408 h 2993922"/>
              <a:gd name="connsiteX4090" fmla="*/ 6478684 w 8938307"/>
              <a:gd name="connsiteY4090" fmla="*/ 1347114 h 2993922"/>
              <a:gd name="connsiteX4091" fmla="*/ 6779186 w 8938307"/>
              <a:gd name="connsiteY4091" fmla="*/ 1345790 h 2993922"/>
              <a:gd name="connsiteX4092" fmla="*/ 6772568 w 8938307"/>
              <a:gd name="connsiteY4092" fmla="*/ 1347114 h 2993922"/>
              <a:gd name="connsiteX4093" fmla="*/ 6767272 w 8938307"/>
              <a:gd name="connsiteY4093" fmla="*/ 1352408 h 2993922"/>
              <a:gd name="connsiteX4094" fmla="*/ 6788454 w 8938307"/>
              <a:gd name="connsiteY4094" fmla="*/ 1352408 h 2993922"/>
              <a:gd name="connsiteX4095" fmla="*/ 6779186 w 8938307"/>
              <a:gd name="connsiteY4095" fmla="*/ 1345790 h 2993922"/>
              <a:gd name="connsiteX4096" fmla="*/ 8144027 w 8938307"/>
              <a:gd name="connsiteY4096" fmla="*/ 1341818 h 2993922"/>
              <a:gd name="connsiteX4097" fmla="*/ 8175798 w 8938307"/>
              <a:gd name="connsiteY4097" fmla="*/ 1341818 h 2993922"/>
              <a:gd name="connsiteX4098" fmla="*/ 8207569 w 8938307"/>
              <a:gd name="connsiteY4098" fmla="*/ 1362999 h 2993922"/>
              <a:gd name="connsiteX4099" fmla="*/ 8175798 w 8938307"/>
              <a:gd name="connsiteY4099" fmla="*/ 1362999 h 2993922"/>
              <a:gd name="connsiteX4100" fmla="*/ 8154617 w 8938307"/>
              <a:gd name="connsiteY4100" fmla="*/ 1352408 h 2993922"/>
              <a:gd name="connsiteX4101" fmla="*/ 8144027 w 8938307"/>
              <a:gd name="connsiteY4101" fmla="*/ 1341818 h 2993922"/>
              <a:gd name="connsiteX4102" fmla="*/ 2478156 w 8938307"/>
              <a:gd name="connsiteY4102" fmla="*/ 1341818 h 2993922"/>
              <a:gd name="connsiteX4103" fmla="*/ 2488746 w 8938307"/>
              <a:gd name="connsiteY4103" fmla="*/ 1341818 h 2993922"/>
              <a:gd name="connsiteX4104" fmla="*/ 2478156 w 8938307"/>
              <a:gd name="connsiteY4104" fmla="*/ 1341818 h 2993922"/>
              <a:gd name="connsiteX4105" fmla="*/ 8324064 w 8938307"/>
              <a:gd name="connsiteY4105" fmla="*/ 1331228 h 2993922"/>
              <a:gd name="connsiteX4106" fmla="*/ 8334654 w 8938307"/>
              <a:gd name="connsiteY4106" fmla="*/ 1331228 h 2993922"/>
              <a:gd name="connsiteX4107" fmla="*/ 8345244 w 8938307"/>
              <a:gd name="connsiteY4107" fmla="*/ 1341818 h 2993922"/>
              <a:gd name="connsiteX4108" fmla="*/ 8408787 w 8938307"/>
              <a:gd name="connsiteY4108" fmla="*/ 1347114 h 2993922"/>
              <a:gd name="connsiteX4109" fmla="*/ 8482920 w 8938307"/>
              <a:gd name="connsiteY4109" fmla="*/ 1362999 h 2993922"/>
              <a:gd name="connsiteX4110" fmla="*/ 8504100 w 8938307"/>
              <a:gd name="connsiteY4110" fmla="*/ 1362999 h 2993922"/>
              <a:gd name="connsiteX4111" fmla="*/ 8509395 w 8938307"/>
              <a:gd name="connsiteY4111" fmla="*/ 1368293 h 2993922"/>
              <a:gd name="connsiteX4112" fmla="*/ 8514691 w 8938307"/>
              <a:gd name="connsiteY4112" fmla="*/ 1384180 h 2993922"/>
              <a:gd name="connsiteX4113" fmla="*/ 8525281 w 8938307"/>
              <a:gd name="connsiteY4113" fmla="*/ 1394770 h 2993922"/>
              <a:gd name="connsiteX4114" fmla="*/ 8546462 w 8938307"/>
              <a:gd name="connsiteY4114" fmla="*/ 1400066 h 2993922"/>
              <a:gd name="connsiteX4115" fmla="*/ 8572938 w 8938307"/>
              <a:gd name="connsiteY4115" fmla="*/ 1410656 h 2993922"/>
              <a:gd name="connsiteX4116" fmla="*/ 8610004 w 8938307"/>
              <a:gd name="connsiteY4116" fmla="*/ 1426541 h 2993922"/>
              <a:gd name="connsiteX4117" fmla="*/ 8641775 w 8938307"/>
              <a:gd name="connsiteY4117" fmla="*/ 1437132 h 2993922"/>
              <a:gd name="connsiteX4118" fmla="*/ 8652366 w 8938307"/>
              <a:gd name="connsiteY4118" fmla="*/ 1442427 h 2993922"/>
              <a:gd name="connsiteX4119" fmla="*/ 8673545 w 8938307"/>
              <a:gd name="connsiteY4119" fmla="*/ 1458312 h 2993922"/>
              <a:gd name="connsiteX4120" fmla="*/ 8694728 w 8938307"/>
              <a:gd name="connsiteY4120" fmla="*/ 1468903 h 2993922"/>
              <a:gd name="connsiteX4121" fmla="*/ 8652366 w 8938307"/>
              <a:gd name="connsiteY4121" fmla="*/ 1468903 h 2993922"/>
              <a:gd name="connsiteX4122" fmla="*/ 8631185 w 8938307"/>
              <a:gd name="connsiteY4122" fmla="*/ 1458312 h 2993922"/>
              <a:gd name="connsiteX4123" fmla="*/ 8599414 w 8938307"/>
              <a:gd name="connsiteY4123" fmla="*/ 1447722 h 2993922"/>
              <a:gd name="connsiteX4124" fmla="*/ 8572938 w 8938307"/>
              <a:gd name="connsiteY4124" fmla="*/ 1431837 h 2993922"/>
              <a:gd name="connsiteX4125" fmla="*/ 8557053 w 8938307"/>
              <a:gd name="connsiteY4125" fmla="*/ 1426541 h 2993922"/>
              <a:gd name="connsiteX4126" fmla="*/ 8546462 w 8938307"/>
              <a:gd name="connsiteY4126" fmla="*/ 1426541 h 2993922"/>
              <a:gd name="connsiteX4127" fmla="*/ 8504100 w 8938307"/>
              <a:gd name="connsiteY4127" fmla="*/ 1405360 h 2993922"/>
              <a:gd name="connsiteX4128" fmla="*/ 8461739 w 8938307"/>
              <a:gd name="connsiteY4128" fmla="*/ 1384180 h 2993922"/>
              <a:gd name="connsiteX4129" fmla="*/ 8451148 w 8938307"/>
              <a:gd name="connsiteY4129" fmla="*/ 1373589 h 2993922"/>
              <a:gd name="connsiteX4130" fmla="*/ 8440558 w 8938307"/>
              <a:gd name="connsiteY4130" fmla="*/ 1373589 h 2993922"/>
              <a:gd name="connsiteX4131" fmla="*/ 8429968 w 8938307"/>
              <a:gd name="connsiteY4131" fmla="*/ 1362999 h 2993922"/>
              <a:gd name="connsiteX4132" fmla="*/ 8429968 w 8938307"/>
              <a:gd name="connsiteY4132" fmla="*/ 1373589 h 2993922"/>
              <a:gd name="connsiteX4133" fmla="*/ 8408787 w 8938307"/>
              <a:gd name="connsiteY4133" fmla="*/ 1384180 h 2993922"/>
              <a:gd name="connsiteX4134" fmla="*/ 8392901 w 8938307"/>
              <a:gd name="connsiteY4134" fmla="*/ 1362999 h 2993922"/>
              <a:gd name="connsiteX4135" fmla="*/ 8377016 w 8938307"/>
              <a:gd name="connsiteY4135" fmla="*/ 1352408 h 2993922"/>
              <a:gd name="connsiteX4136" fmla="*/ 8324064 w 8938307"/>
              <a:gd name="connsiteY4136" fmla="*/ 1331228 h 2993922"/>
              <a:gd name="connsiteX4137" fmla="*/ 7201480 w 8938307"/>
              <a:gd name="connsiteY4137" fmla="*/ 1331228 h 2993922"/>
              <a:gd name="connsiteX4138" fmla="*/ 7201480 w 8938307"/>
              <a:gd name="connsiteY4138" fmla="*/ 1341818 h 2993922"/>
              <a:gd name="connsiteX4139" fmla="*/ 7222660 w 8938307"/>
              <a:gd name="connsiteY4139" fmla="*/ 1341818 h 2993922"/>
              <a:gd name="connsiteX4140" fmla="*/ 7233251 w 8938307"/>
              <a:gd name="connsiteY4140" fmla="*/ 1352408 h 2993922"/>
              <a:gd name="connsiteX4141" fmla="*/ 7254432 w 8938307"/>
              <a:gd name="connsiteY4141" fmla="*/ 1352408 h 2993922"/>
              <a:gd name="connsiteX4142" fmla="*/ 7275612 w 8938307"/>
              <a:gd name="connsiteY4142" fmla="*/ 1352408 h 2993922"/>
              <a:gd name="connsiteX4143" fmla="*/ 7254432 w 8938307"/>
              <a:gd name="connsiteY4143" fmla="*/ 1341818 h 2993922"/>
              <a:gd name="connsiteX4144" fmla="*/ 7201480 w 8938307"/>
              <a:gd name="connsiteY4144" fmla="*/ 1331228 h 2993922"/>
              <a:gd name="connsiteX4145" fmla="*/ 3177123 w 8938307"/>
              <a:gd name="connsiteY4145" fmla="*/ 1331228 h 2993922"/>
              <a:gd name="connsiteX4146" fmla="*/ 3177123 w 8938307"/>
              <a:gd name="connsiteY4146" fmla="*/ 1341818 h 2993922"/>
              <a:gd name="connsiteX4147" fmla="*/ 3198303 w 8938307"/>
              <a:gd name="connsiteY4147" fmla="*/ 1352408 h 2993922"/>
              <a:gd name="connsiteX4148" fmla="*/ 3208895 w 8938307"/>
              <a:gd name="connsiteY4148" fmla="*/ 1352408 h 2993922"/>
              <a:gd name="connsiteX4149" fmla="*/ 3198303 w 8938307"/>
              <a:gd name="connsiteY4149" fmla="*/ 1341818 h 2993922"/>
              <a:gd name="connsiteX4150" fmla="*/ 8478683 w 8938307"/>
              <a:gd name="connsiteY4150" fmla="*/ 1324874 h 2993922"/>
              <a:gd name="connsiteX4151" fmla="*/ 8492546 w 8938307"/>
              <a:gd name="connsiteY4151" fmla="*/ 1328339 h 2993922"/>
              <a:gd name="connsiteX4152" fmla="*/ 8493510 w 8938307"/>
              <a:gd name="connsiteY4152" fmla="*/ 1331228 h 2993922"/>
              <a:gd name="connsiteX4153" fmla="*/ 8472329 w 8938307"/>
              <a:gd name="connsiteY4153" fmla="*/ 1331228 h 2993922"/>
              <a:gd name="connsiteX4154" fmla="*/ 7050566 w 8938307"/>
              <a:gd name="connsiteY4154" fmla="*/ 1324609 h 2993922"/>
              <a:gd name="connsiteX4155" fmla="*/ 7053214 w 8938307"/>
              <a:gd name="connsiteY4155" fmla="*/ 1325933 h 2993922"/>
              <a:gd name="connsiteX4156" fmla="*/ 7042622 w 8938307"/>
              <a:gd name="connsiteY4156" fmla="*/ 1331228 h 2993922"/>
              <a:gd name="connsiteX4157" fmla="*/ 7050566 w 8938307"/>
              <a:gd name="connsiteY4157" fmla="*/ 1324609 h 2993922"/>
              <a:gd name="connsiteX4158" fmla="*/ 7328564 w 8938307"/>
              <a:gd name="connsiteY4158" fmla="*/ 1320637 h 2993922"/>
              <a:gd name="connsiteX4159" fmla="*/ 7317974 w 8938307"/>
              <a:gd name="connsiteY4159" fmla="*/ 1331228 h 2993922"/>
              <a:gd name="connsiteX4160" fmla="*/ 7339155 w 8938307"/>
              <a:gd name="connsiteY4160" fmla="*/ 1331228 h 2993922"/>
              <a:gd name="connsiteX4161" fmla="*/ 7333860 w 8938307"/>
              <a:gd name="connsiteY4161" fmla="*/ 1325933 h 2993922"/>
              <a:gd name="connsiteX4162" fmla="*/ 7328564 w 8938307"/>
              <a:gd name="connsiteY4162" fmla="*/ 1320637 h 2993922"/>
              <a:gd name="connsiteX4163" fmla="*/ 6375428 w 8938307"/>
              <a:gd name="connsiteY4163" fmla="*/ 1320637 h 2993922"/>
              <a:gd name="connsiteX4164" fmla="*/ 6386018 w 8938307"/>
              <a:gd name="connsiteY4164" fmla="*/ 1331228 h 2993922"/>
              <a:gd name="connsiteX4165" fmla="*/ 6386018 w 8938307"/>
              <a:gd name="connsiteY4165" fmla="*/ 1320637 h 2993922"/>
              <a:gd name="connsiteX4166" fmla="*/ 6375428 w 8938307"/>
              <a:gd name="connsiteY4166" fmla="*/ 1320637 h 2993922"/>
              <a:gd name="connsiteX4167" fmla="*/ 6322476 w 8938307"/>
              <a:gd name="connsiteY4167" fmla="*/ 1320637 h 2993922"/>
              <a:gd name="connsiteX4168" fmla="*/ 6333066 w 8938307"/>
              <a:gd name="connsiteY4168" fmla="*/ 1331228 h 2993922"/>
              <a:gd name="connsiteX4169" fmla="*/ 6333066 w 8938307"/>
              <a:gd name="connsiteY4169" fmla="*/ 1325933 h 2993922"/>
              <a:gd name="connsiteX4170" fmla="*/ 6322476 w 8938307"/>
              <a:gd name="connsiteY4170" fmla="*/ 1320637 h 2993922"/>
              <a:gd name="connsiteX4171" fmla="*/ 2817049 w 8938307"/>
              <a:gd name="connsiteY4171" fmla="*/ 1320637 h 2993922"/>
              <a:gd name="connsiteX4172" fmla="*/ 2827639 w 8938307"/>
              <a:gd name="connsiteY4172" fmla="*/ 1331228 h 2993922"/>
              <a:gd name="connsiteX4173" fmla="*/ 2880591 w 8938307"/>
              <a:gd name="connsiteY4173" fmla="*/ 1341818 h 2993922"/>
              <a:gd name="connsiteX4174" fmla="*/ 2891182 w 8938307"/>
              <a:gd name="connsiteY4174" fmla="*/ 1341818 h 2993922"/>
              <a:gd name="connsiteX4175" fmla="*/ 2817049 w 8938307"/>
              <a:gd name="connsiteY4175" fmla="*/ 1320637 h 2993922"/>
              <a:gd name="connsiteX4176" fmla="*/ 6448236 w 8938307"/>
              <a:gd name="connsiteY4176" fmla="*/ 1314018 h 2993922"/>
              <a:gd name="connsiteX4177" fmla="*/ 6444265 w 8938307"/>
              <a:gd name="connsiteY4177" fmla="*/ 1315341 h 2993922"/>
              <a:gd name="connsiteX4178" fmla="*/ 6438970 w 8938307"/>
              <a:gd name="connsiteY4178" fmla="*/ 1331228 h 2993922"/>
              <a:gd name="connsiteX4179" fmla="*/ 6449560 w 8938307"/>
              <a:gd name="connsiteY4179" fmla="*/ 1320637 h 2993922"/>
              <a:gd name="connsiteX4180" fmla="*/ 6448236 w 8938307"/>
              <a:gd name="connsiteY4180" fmla="*/ 1314018 h 2993922"/>
              <a:gd name="connsiteX4181" fmla="*/ 8228750 w 8938307"/>
              <a:gd name="connsiteY4181" fmla="*/ 1310047 h 2993922"/>
              <a:gd name="connsiteX4182" fmla="*/ 8302883 w 8938307"/>
              <a:gd name="connsiteY4182" fmla="*/ 1320637 h 2993922"/>
              <a:gd name="connsiteX4183" fmla="*/ 8292291 w 8938307"/>
              <a:gd name="connsiteY4183" fmla="*/ 1331228 h 2993922"/>
              <a:gd name="connsiteX4184" fmla="*/ 8265816 w 8938307"/>
              <a:gd name="connsiteY4184" fmla="*/ 1331228 h 2993922"/>
              <a:gd name="connsiteX4185" fmla="*/ 8234045 w 8938307"/>
              <a:gd name="connsiteY4185" fmla="*/ 1325933 h 2993922"/>
              <a:gd name="connsiteX4186" fmla="*/ 8228750 w 8938307"/>
              <a:gd name="connsiteY4186" fmla="*/ 1310047 h 2993922"/>
              <a:gd name="connsiteX4187" fmla="*/ 3611330 w 8938307"/>
              <a:gd name="connsiteY4187" fmla="*/ 1310047 h 2993922"/>
              <a:gd name="connsiteX4188" fmla="*/ 3600740 w 8938307"/>
              <a:gd name="connsiteY4188" fmla="*/ 1315341 h 2993922"/>
              <a:gd name="connsiteX4189" fmla="*/ 3606034 w 8938307"/>
              <a:gd name="connsiteY4189" fmla="*/ 1320637 h 2993922"/>
              <a:gd name="connsiteX4190" fmla="*/ 3611330 w 8938307"/>
              <a:gd name="connsiteY4190" fmla="*/ 1310047 h 2993922"/>
              <a:gd name="connsiteX4191" fmla="*/ 3177123 w 8938307"/>
              <a:gd name="connsiteY4191" fmla="*/ 1310047 h 2993922"/>
              <a:gd name="connsiteX4192" fmla="*/ 3166533 w 8938307"/>
              <a:gd name="connsiteY4192" fmla="*/ 1320637 h 2993922"/>
              <a:gd name="connsiteX4193" fmla="*/ 3177123 w 8938307"/>
              <a:gd name="connsiteY4193" fmla="*/ 1315341 h 2993922"/>
              <a:gd name="connsiteX4194" fmla="*/ 3187714 w 8938307"/>
              <a:gd name="connsiteY4194" fmla="*/ 1310047 h 2993922"/>
              <a:gd name="connsiteX4195" fmla="*/ 3177123 w 8938307"/>
              <a:gd name="connsiteY4195" fmla="*/ 1310047 h 2993922"/>
              <a:gd name="connsiteX4196" fmla="*/ 3357160 w 8938307"/>
              <a:gd name="connsiteY4196" fmla="*/ 1299456 h 2993922"/>
              <a:gd name="connsiteX4197" fmla="*/ 3357160 w 8938307"/>
              <a:gd name="connsiteY4197" fmla="*/ 1310047 h 2993922"/>
              <a:gd name="connsiteX4198" fmla="*/ 3378341 w 8938307"/>
              <a:gd name="connsiteY4198" fmla="*/ 1310047 h 2993922"/>
              <a:gd name="connsiteX4199" fmla="*/ 3357160 w 8938307"/>
              <a:gd name="connsiteY4199" fmla="*/ 1299456 h 2993922"/>
              <a:gd name="connsiteX4200" fmla="*/ 2912362 w 8938307"/>
              <a:gd name="connsiteY4200" fmla="*/ 1299456 h 2993922"/>
              <a:gd name="connsiteX4201" fmla="*/ 2922954 w 8938307"/>
              <a:gd name="connsiteY4201" fmla="*/ 1299456 h 2993922"/>
              <a:gd name="connsiteX4202" fmla="*/ 2922954 w 8938307"/>
              <a:gd name="connsiteY4202" fmla="*/ 1310047 h 2993922"/>
              <a:gd name="connsiteX4203" fmla="*/ 2912362 w 8938307"/>
              <a:gd name="connsiteY4203" fmla="*/ 1299456 h 2993922"/>
              <a:gd name="connsiteX4204" fmla="*/ 2509927 w 8938307"/>
              <a:gd name="connsiteY4204" fmla="*/ 1299456 h 2993922"/>
              <a:gd name="connsiteX4205" fmla="*/ 2520518 w 8938307"/>
              <a:gd name="connsiteY4205" fmla="*/ 1304752 h 2993922"/>
              <a:gd name="connsiteX4206" fmla="*/ 2541698 w 8938307"/>
              <a:gd name="connsiteY4206" fmla="*/ 1310047 h 2993922"/>
              <a:gd name="connsiteX4207" fmla="*/ 2573470 w 8938307"/>
              <a:gd name="connsiteY4207" fmla="*/ 1320637 h 2993922"/>
              <a:gd name="connsiteX4208" fmla="*/ 2589355 w 8938307"/>
              <a:gd name="connsiteY4208" fmla="*/ 1325933 h 2993922"/>
              <a:gd name="connsiteX4209" fmla="*/ 2605241 w 8938307"/>
              <a:gd name="connsiteY4209" fmla="*/ 1331228 h 2993922"/>
              <a:gd name="connsiteX4210" fmla="*/ 2626422 w 8938307"/>
              <a:gd name="connsiteY4210" fmla="*/ 1341818 h 2993922"/>
              <a:gd name="connsiteX4211" fmla="*/ 2642307 w 8938307"/>
              <a:gd name="connsiteY4211" fmla="*/ 1341818 h 2993922"/>
              <a:gd name="connsiteX4212" fmla="*/ 2658193 w 8938307"/>
              <a:gd name="connsiteY4212" fmla="*/ 1352408 h 2993922"/>
              <a:gd name="connsiteX4213" fmla="*/ 2689964 w 8938307"/>
              <a:gd name="connsiteY4213" fmla="*/ 1352408 h 2993922"/>
              <a:gd name="connsiteX4214" fmla="*/ 2721735 w 8938307"/>
              <a:gd name="connsiteY4214" fmla="*/ 1352408 h 2993922"/>
              <a:gd name="connsiteX4215" fmla="*/ 2705851 w 8938307"/>
              <a:gd name="connsiteY4215" fmla="*/ 1347114 h 2993922"/>
              <a:gd name="connsiteX4216" fmla="*/ 2679374 w 8938307"/>
              <a:gd name="connsiteY4216" fmla="*/ 1331228 h 2993922"/>
              <a:gd name="connsiteX4217" fmla="*/ 2615831 w 8938307"/>
              <a:gd name="connsiteY4217" fmla="*/ 1320637 h 2993922"/>
              <a:gd name="connsiteX4218" fmla="*/ 2573470 w 8938307"/>
              <a:gd name="connsiteY4218" fmla="*/ 1310047 h 2993922"/>
              <a:gd name="connsiteX4219" fmla="*/ 2520518 w 8938307"/>
              <a:gd name="connsiteY4219" fmla="*/ 1299456 h 2993922"/>
              <a:gd name="connsiteX4220" fmla="*/ 2509927 w 8938307"/>
              <a:gd name="connsiteY4220" fmla="*/ 1299456 h 2993922"/>
              <a:gd name="connsiteX4221" fmla="*/ 2223986 w 8938307"/>
              <a:gd name="connsiteY4221" fmla="*/ 1299456 h 2993922"/>
              <a:gd name="connsiteX4222" fmla="*/ 2234577 w 8938307"/>
              <a:gd name="connsiteY4222" fmla="*/ 1299456 h 2993922"/>
              <a:gd name="connsiteX4223" fmla="*/ 2223986 w 8938307"/>
              <a:gd name="connsiteY4223" fmla="*/ 1310047 h 2993922"/>
              <a:gd name="connsiteX4224" fmla="*/ 8353186 w 8938307"/>
              <a:gd name="connsiteY4224" fmla="*/ 1294162 h 2993922"/>
              <a:gd name="connsiteX4225" fmla="*/ 8355835 w 8938307"/>
              <a:gd name="connsiteY4225" fmla="*/ 1299456 h 2993922"/>
              <a:gd name="connsiteX4226" fmla="*/ 8345244 w 8938307"/>
              <a:gd name="connsiteY4226" fmla="*/ 1299456 h 2993922"/>
              <a:gd name="connsiteX4227" fmla="*/ 8353186 w 8938307"/>
              <a:gd name="connsiteY4227" fmla="*/ 1294162 h 2993922"/>
              <a:gd name="connsiteX4228" fmla="*/ 7922951 w 8938307"/>
              <a:gd name="connsiteY4228" fmla="*/ 1292837 h 2993922"/>
              <a:gd name="connsiteX4229" fmla="*/ 7921627 w 8938307"/>
              <a:gd name="connsiteY4229" fmla="*/ 1299456 h 2993922"/>
              <a:gd name="connsiteX4230" fmla="*/ 7932219 w 8938307"/>
              <a:gd name="connsiteY4230" fmla="*/ 1299456 h 2993922"/>
              <a:gd name="connsiteX4231" fmla="*/ 7926923 w 8938307"/>
              <a:gd name="connsiteY4231" fmla="*/ 1294162 h 2993922"/>
              <a:gd name="connsiteX4232" fmla="*/ 7922951 w 8938307"/>
              <a:gd name="connsiteY4232" fmla="*/ 1292837 h 2993922"/>
              <a:gd name="connsiteX4233" fmla="*/ 6333066 w 8938307"/>
              <a:gd name="connsiteY4233" fmla="*/ 1288866 h 2993922"/>
              <a:gd name="connsiteX4234" fmla="*/ 6343656 w 8938307"/>
              <a:gd name="connsiteY4234" fmla="*/ 1299456 h 2993922"/>
              <a:gd name="connsiteX4235" fmla="*/ 6354246 w 8938307"/>
              <a:gd name="connsiteY4235" fmla="*/ 1299456 h 2993922"/>
              <a:gd name="connsiteX4236" fmla="*/ 3155942 w 8938307"/>
              <a:gd name="connsiteY4236" fmla="*/ 1288866 h 2993922"/>
              <a:gd name="connsiteX4237" fmla="*/ 3177123 w 8938307"/>
              <a:gd name="connsiteY4237" fmla="*/ 1299456 h 2993922"/>
              <a:gd name="connsiteX4238" fmla="*/ 3187714 w 8938307"/>
              <a:gd name="connsiteY4238" fmla="*/ 1288866 h 2993922"/>
              <a:gd name="connsiteX4239" fmla="*/ 3166533 w 8938307"/>
              <a:gd name="connsiteY4239" fmla="*/ 1288866 h 2993922"/>
              <a:gd name="connsiteX4240" fmla="*/ 3050039 w 8938307"/>
              <a:gd name="connsiteY4240" fmla="*/ 1288866 h 2993922"/>
              <a:gd name="connsiteX4241" fmla="*/ 3155942 w 8938307"/>
              <a:gd name="connsiteY4241" fmla="*/ 1331228 h 2993922"/>
              <a:gd name="connsiteX4242" fmla="*/ 3150648 w 8938307"/>
              <a:gd name="connsiteY4242" fmla="*/ 1320637 h 2993922"/>
              <a:gd name="connsiteX4243" fmla="*/ 3134762 w 8938307"/>
              <a:gd name="connsiteY4243" fmla="*/ 1310047 h 2993922"/>
              <a:gd name="connsiteX4244" fmla="*/ 3092399 w 8938307"/>
              <a:gd name="connsiteY4244" fmla="*/ 1299456 h 2993922"/>
              <a:gd name="connsiteX4245" fmla="*/ 2276938 w 8938307"/>
              <a:gd name="connsiteY4245" fmla="*/ 1288866 h 2993922"/>
              <a:gd name="connsiteX4246" fmla="*/ 2303415 w 8938307"/>
              <a:gd name="connsiteY4246" fmla="*/ 1294162 h 2993922"/>
              <a:gd name="connsiteX4247" fmla="*/ 2329890 w 8938307"/>
              <a:gd name="connsiteY4247" fmla="*/ 1310047 h 2993922"/>
              <a:gd name="connsiteX4248" fmla="*/ 2329890 w 8938307"/>
              <a:gd name="connsiteY4248" fmla="*/ 1320637 h 2993922"/>
              <a:gd name="connsiteX4249" fmla="*/ 2308710 w 8938307"/>
              <a:gd name="connsiteY4249" fmla="*/ 1331228 h 2993922"/>
              <a:gd name="connsiteX4250" fmla="*/ 2308710 w 8938307"/>
              <a:gd name="connsiteY4250" fmla="*/ 1320637 h 2993922"/>
              <a:gd name="connsiteX4251" fmla="*/ 2298119 w 8938307"/>
              <a:gd name="connsiteY4251" fmla="*/ 1310047 h 2993922"/>
              <a:gd name="connsiteX4252" fmla="*/ 8440558 w 8938307"/>
              <a:gd name="connsiteY4252" fmla="*/ 1278276 h 2993922"/>
              <a:gd name="connsiteX4253" fmla="*/ 8461739 w 8938307"/>
              <a:gd name="connsiteY4253" fmla="*/ 1278276 h 2993922"/>
              <a:gd name="connsiteX4254" fmla="*/ 8472329 w 8938307"/>
              <a:gd name="connsiteY4254" fmla="*/ 1278276 h 2993922"/>
              <a:gd name="connsiteX4255" fmla="*/ 8493510 w 8938307"/>
              <a:gd name="connsiteY4255" fmla="*/ 1288866 h 2993922"/>
              <a:gd name="connsiteX4256" fmla="*/ 8514691 w 8938307"/>
              <a:gd name="connsiteY4256" fmla="*/ 1299456 h 2993922"/>
              <a:gd name="connsiteX4257" fmla="*/ 8535871 w 8938307"/>
              <a:gd name="connsiteY4257" fmla="*/ 1304752 h 2993922"/>
              <a:gd name="connsiteX4258" fmla="*/ 8567641 w 8938307"/>
              <a:gd name="connsiteY4258" fmla="*/ 1320637 h 2993922"/>
              <a:gd name="connsiteX4259" fmla="*/ 8620595 w 8938307"/>
              <a:gd name="connsiteY4259" fmla="*/ 1331228 h 2993922"/>
              <a:gd name="connsiteX4260" fmla="*/ 8625889 w 8938307"/>
              <a:gd name="connsiteY4260" fmla="*/ 1336523 h 2993922"/>
              <a:gd name="connsiteX4261" fmla="*/ 8641775 w 8938307"/>
              <a:gd name="connsiteY4261" fmla="*/ 1352408 h 2993922"/>
              <a:gd name="connsiteX4262" fmla="*/ 8662957 w 8938307"/>
              <a:gd name="connsiteY4262" fmla="*/ 1362999 h 2993922"/>
              <a:gd name="connsiteX4263" fmla="*/ 8684137 w 8938307"/>
              <a:gd name="connsiteY4263" fmla="*/ 1384180 h 2993922"/>
              <a:gd name="connsiteX4264" fmla="*/ 8631185 w 8938307"/>
              <a:gd name="connsiteY4264" fmla="*/ 1373589 h 2993922"/>
              <a:gd name="connsiteX4265" fmla="*/ 8588824 w 8938307"/>
              <a:gd name="connsiteY4265" fmla="*/ 1357704 h 2993922"/>
              <a:gd name="connsiteX4266" fmla="*/ 8546462 w 8938307"/>
              <a:gd name="connsiteY4266" fmla="*/ 1352408 h 2993922"/>
              <a:gd name="connsiteX4267" fmla="*/ 8519985 w 8938307"/>
              <a:gd name="connsiteY4267" fmla="*/ 1341818 h 2993922"/>
              <a:gd name="connsiteX4268" fmla="*/ 8514691 w 8938307"/>
              <a:gd name="connsiteY4268" fmla="*/ 1331228 h 2993922"/>
              <a:gd name="connsiteX4269" fmla="*/ 8504100 w 8938307"/>
              <a:gd name="connsiteY4269" fmla="*/ 1331228 h 2993922"/>
              <a:gd name="connsiteX4270" fmla="*/ 8492546 w 8938307"/>
              <a:gd name="connsiteY4270" fmla="*/ 1328339 h 2993922"/>
              <a:gd name="connsiteX4271" fmla="*/ 8490863 w 8938307"/>
              <a:gd name="connsiteY4271" fmla="*/ 1323286 h 2993922"/>
              <a:gd name="connsiteX4272" fmla="*/ 8482920 w 8938307"/>
              <a:gd name="connsiteY4272" fmla="*/ 1320637 h 2993922"/>
              <a:gd name="connsiteX4273" fmla="*/ 8478683 w 8938307"/>
              <a:gd name="connsiteY4273" fmla="*/ 1324874 h 2993922"/>
              <a:gd name="connsiteX4274" fmla="*/ 8461739 w 8938307"/>
              <a:gd name="connsiteY4274" fmla="*/ 1320637 h 2993922"/>
              <a:gd name="connsiteX4275" fmla="*/ 8440558 w 8938307"/>
              <a:gd name="connsiteY4275" fmla="*/ 1310047 h 2993922"/>
              <a:gd name="connsiteX4276" fmla="*/ 8249931 w 8938307"/>
              <a:gd name="connsiteY4276" fmla="*/ 1278276 h 2993922"/>
              <a:gd name="connsiteX4277" fmla="*/ 8260521 w 8938307"/>
              <a:gd name="connsiteY4277" fmla="*/ 1278276 h 2993922"/>
              <a:gd name="connsiteX4278" fmla="*/ 8249931 w 8938307"/>
              <a:gd name="connsiteY4278" fmla="*/ 1288866 h 2993922"/>
              <a:gd name="connsiteX4279" fmla="*/ 8112254 w 8938307"/>
              <a:gd name="connsiteY4279" fmla="*/ 1278276 h 2993922"/>
              <a:gd name="connsiteX4280" fmla="*/ 8133435 w 8938307"/>
              <a:gd name="connsiteY4280" fmla="*/ 1278276 h 2993922"/>
              <a:gd name="connsiteX4281" fmla="*/ 8165206 w 8938307"/>
              <a:gd name="connsiteY4281" fmla="*/ 1288866 h 2993922"/>
              <a:gd name="connsiteX4282" fmla="*/ 8181093 w 8938307"/>
              <a:gd name="connsiteY4282" fmla="*/ 1299456 h 2993922"/>
              <a:gd name="connsiteX4283" fmla="*/ 8202273 w 8938307"/>
              <a:gd name="connsiteY4283" fmla="*/ 1310047 h 2993922"/>
              <a:gd name="connsiteX4284" fmla="*/ 8196979 w 8938307"/>
              <a:gd name="connsiteY4284" fmla="*/ 1320637 h 2993922"/>
              <a:gd name="connsiteX4285" fmla="*/ 8175798 w 8938307"/>
              <a:gd name="connsiteY4285" fmla="*/ 1310047 h 2993922"/>
              <a:gd name="connsiteX4286" fmla="*/ 8154617 w 8938307"/>
              <a:gd name="connsiteY4286" fmla="*/ 1299456 h 2993922"/>
              <a:gd name="connsiteX4287" fmla="*/ 8133435 w 8938307"/>
              <a:gd name="connsiteY4287" fmla="*/ 1288866 h 2993922"/>
              <a:gd name="connsiteX4288" fmla="*/ 8117550 w 8938307"/>
              <a:gd name="connsiteY4288" fmla="*/ 1283571 h 2993922"/>
              <a:gd name="connsiteX4289" fmla="*/ 8112254 w 8938307"/>
              <a:gd name="connsiteY4289" fmla="*/ 1278276 h 2993922"/>
              <a:gd name="connsiteX4290" fmla="*/ 8069894 w 8938307"/>
              <a:gd name="connsiteY4290" fmla="*/ 1278276 h 2993922"/>
              <a:gd name="connsiteX4291" fmla="*/ 8080483 w 8938307"/>
              <a:gd name="connsiteY4291" fmla="*/ 1278276 h 2993922"/>
              <a:gd name="connsiteX4292" fmla="*/ 8069894 w 8938307"/>
              <a:gd name="connsiteY4292" fmla="*/ 1288866 h 2993922"/>
              <a:gd name="connsiteX4293" fmla="*/ 6936718 w 8938307"/>
              <a:gd name="connsiteY4293" fmla="*/ 1278276 h 2993922"/>
              <a:gd name="connsiteX4294" fmla="*/ 6947310 w 8938307"/>
              <a:gd name="connsiteY4294" fmla="*/ 1278276 h 2993922"/>
              <a:gd name="connsiteX4295" fmla="*/ 6947310 w 8938307"/>
              <a:gd name="connsiteY4295" fmla="*/ 1288866 h 2993922"/>
              <a:gd name="connsiteX4296" fmla="*/ 2954724 w 8938307"/>
              <a:gd name="connsiteY4296" fmla="*/ 1278276 h 2993922"/>
              <a:gd name="connsiteX4297" fmla="*/ 2975906 w 8938307"/>
              <a:gd name="connsiteY4297" fmla="*/ 1299456 h 2993922"/>
              <a:gd name="connsiteX4298" fmla="*/ 2986495 w 8938307"/>
              <a:gd name="connsiteY4298" fmla="*/ 1310047 h 2993922"/>
              <a:gd name="connsiteX4299" fmla="*/ 3018266 w 8938307"/>
              <a:gd name="connsiteY4299" fmla="*/ 1331228 h 2993922"/>
              <a:gd name="connsiteX4300" fmla="*/ 3028858 w 8938307"/>
              <a:gd name="connsiteY4300" fmla="*/ 1341818 h 2993922"/>
              <a:gd name="connsiteX4301" fmla="*/ 3007676 w 8938307"/>
              <a:gd name="connsiteY4301" fmla="*/ 1341818 h 2993922"/>
              <a:gd name="connsiteX4302" fmla="*/ 2965314 w 8938307"/>
              <a:gd name="connsiteY4302" fmla="*/ 1331228 h 2993922"/>
              <a:gd name="connsiteX4303" fmla="*/ 2960019 w 8938307"/>
              <a:gd name="connsiteY4303" fmla="*/ 1325933 h 2993922"/>
              <a:gd name="connsiteX4304" fmla="*/ 2944134 w 8938307"/>
              <a:gd name="connsiteY4304" fmla="*/ 1320637 h 2993922"/>
              <a:gd name="connsiteX4305" fmla="*/ 2944134 w 8938307"/>
              <a:gd name="connsiteY4305" fmla="*/ 1299456 h 2993922"/>
              <a:gd name="connsiteX4306" fmla="*/ 2917658 w 8938307"/>
              <a:gd name="connsiteY4306" fmla="*/ 1278276 h 2993922"/>
              <a:gd name="connsiteX4307" fmla="*/ 2933543 w 8938307"/>
              <a:gd name="connsiteY4307" fmla="*/ 1278276 h 2993922"/>
              <a:gd name="connsiteX4308" fmla="*/ 2922954 w 8938307"/>
              <a:gd name="connsiteY4308" fmla="*/ 1288866 h 2993922"/>
              <a:gd name="connsiteX4309" fmla="*/ 2912362 w 8938307"/>
              <a:gd name="connsiteY4309" fmla="*/ 1288866 h 2993922"/>
              <a:gd name="connsiteX4310" fmla="*/ 2917658 w 8938307"/>
              <a:gd name="connsiteY4310" fmla="*/ 1278276 h 2993922"/>
              <a:gd name="connsiteX4311" fmla="*/ 2909715 w 8938307"/>
              <a:gd name="connsiteY4311" fmla="*/ 1272981 h 2993922"/>
              <a:gd name="connsiteX4312" fmla="*/ 2912362 w 8938307"/>
              <a:gd name="connsiteY4312" fmla="*/ 1278276 h 2993922"/>
              <a:gd name="connsiteX4313" fmla="*/ 2901772 w 8938307"/>
              <a:gd name="connsiteY4313" fmla="*/ 1278276 h 2993922"/>
              <a:gd name="connsiteX4314" fmla="*/ 2909715 w 8938307"/>
              <a:gd name="connsiteY4314" fmla="*/ 1272981 h 2993922"/>
              <a:gd name="connsiteX4315" fmla="*/ 8218160 w 8938307"/>
              <a:gd name="connsiteY4315" fmla="*/ 1267685 h 2993922"/>
              <a:gd name="connsiteX4316" fmla="*/ 8228750 w 8938307"/>
              <a:gd name="connsiteY4316" fmla="*/ 1278276 h 2993922"/>
              <a:gd name="connsiteX4317" fmla="*/ 8223454 w 8938307"/>
              <a:gd name="connsiteY4317" fmla="*/ 1278276 h 2993922"/>
              <a:gd name="connsiteX4318" fmla="*/ 8218160 w 8938307"/>
              <a:gd name="connsiteY4318" fmla="*/ 1278276 h 2993922"/>
              <a:gd name="connsiteX4319" fmla="*/ 6534284 w 8938307"/>
              <a:gd name="connsiteY4319" fmla="*/ 1267685 h 2993922"/>
              <a:gd name="connsiteX4320" fmla="*/ 6539579 w 8938307"/>
              <a:gd name="connsiteY4320" fmla="*/ 1272981 h 2993922"/>
              <a:gd name="connsiteX4321" fmla="*/ 6544874 w 8938307"/>
              <a:gd name="connsiteY4321" fmla="*/ 1278276 h 2993922"/>
              <a:gd name="connsiteX4322" fmla="*/ 6544874 w 8938307"/>
              <a:gd name="connsiteY4322" fmla="*/ 1288866 h 2993922"/>
              <a:gd name="connsiteX4323" fmla="*/ 6576646 w 8938307"/>
              <a:gd name="connsiteY4323" fmla="*/ 1288866 h 2993922"/>
              <a:gd name="connsiteX4324" fmla="*/ 6587236 w 8938307"/>
              <a:gd name="connsiteY4324" fmla="*/ 1288866 h 2993922"/>
              <a:gd name="connsiteX4325" fmla="*/ 6597826 w 8938307"/>
              <a:gd name="connsiteY4325" fmla="*/ 1288866 h 2993922"/>
              <a:gd name="connsiteX4326" fmla="*/ 6566054 w 8938307"/>
              <a:gd name="connsiteY4326" fmla="*/ 1267685 h 2993922"/>
              <a:gd name="connsiteX4327" fmla="*/ 6544874 w 8938307"/>
              <a:gd name="connsiteY4327" fmla="*/ 1267685 h 2993922"/>
              <a:gd name="connsiteX4328" fmla="*/ 6534284 w 8938307"/>
              <a:gd name="connsiteY4328" fmla="*/ 1267685 h 2993922"/>
              <a:gd name="connsiteX4329" fmla="*/ 6481332 w 8938307"/>
              <a:gd name="connsiteY4329" fmla="*/ 1267685 h 2993922"/>
              <a:gd name="connsiteX4330" fmla="*/ 6491922 w 8938307"/>
              <a:gd name="connsiteY4330" fmla="*/ 1278276 h 2993922"/>
              <a:gd name="connsiteX4331" fmla="*/ 6491922 w 8938307"/>
              <a:gd name="connsiteY4331" fmla="*/ 1267685 h 2993922"/>
              <a:gd name="connsiteX4332" fmla="*/ 6481332 w 8938307"/>
              <a:gd name="connsiteY4332" fmla="*/ 1267685 h 2993922"/>
              <a:gd name="connsiteX4333" fmla="*/ 3463064 w 8938307"/>
              <a:gd name="connsiteY4333" fmla="*/ 1267685 h 2993922"/>
              <a:gd name="connsiteX4334" fmla="*/ 3473655 w 8938307"/>
              <a:gd name="connsiteY4334" fmla="*/ 1278276 h 2993922"/>
              <a:gd name="connsiteX4335" fmla="*/ 3473655 w 8938307"/>
              <a:gd name="connsiteY4335" fmla="*/ 1267685 h 2993922"/>
              <a:gd name="connsiteX4336" fmla="*/ 3463064 w 8938307"/>
              <a:gd name="connsiteY4336" fmla="*/ 1267685 h 2993922"/>
              <a:gd name="connsiteX4337" fmla="*/ 2435794 w 8938307"/>
              <a:gd name="connsiteY4337" fmla="*/ 1267685 h 2993922"/>
              <a:gd name="connsiteX4338" fmla="*/ 2451680 w 8938307"/>
              <a:gd name="connsiteY4338" fmla="*/ 1278276 h 2993922"/>
              <a:gd name="connsiteX4339" fmla="*/ 2467566 w 8938307"/>
              <a:gd name="connsiteY4339" fmla="*/ 1278276 h 2993922"/>
              <a:gd name="connsiteX4340" fmla="*/ 2478156 w 8938307"/>
              <a:gd name="connsiteY4340" fmla="*/ 1278276 h 2993922"/>
              <a:gd name="connsiteX4341" fmla="*/ 2467566 w 8938307"/>
              <a:gd name="connsiteY4341" fmla="*/ 1267685 h 2993922"/>
              <a:gd name="connsiteX4342" fmla="*/ 3092399 w 8938307"/>
              <a:gd name="connsiteY4342" fmla="*/ 1257095 h 2993922"/>
              <a:gd name="connsiteX4343" fmla="*/ 3102990 w 8938307"/>
              <a:gd name="connsiteY4343" fmla="*/ 1278276 h 2993922"/>
              <a:gd name="connsiteX4344" fmla="*/ 3134762 w 8938307"/>
              <a:gd name="connsiteY4344" fmla="*/ 1278276 h 2993922"/>
              <a:gd name="connsiteX4345" fmla="*/ 3118877 w 8938307"/>
              <a:gd name="connsiteY4345" fmla="*/ 1267685 h 2993922"/>
              <a:gd name="connsiteX4346" fmla="*/ 3092399 w 8938307"/>
              <a:gd name="connsiteY4346" fmla="*/ 1257095 h 2993922"/>
              <a:gd name="connsiteX4347" fmla="*/ 2986495 w 8938307"/>
              <a:gd name="connsiteY4347" fmla="*/ 1257095 h 2993922"/>
              <a:gd name="connsiteX4348" fmla="*/ 3018266 w 8938307"/>
              <a:gd name="connsiteY4348" fmla="*/ 1278276 h 2993922"/>
              <a:gd name="connsiteX4349" fmla="*/ 3018266 w 8938307"/>
              <a:gd name="connsiteY4349" fmla="*/ 1267685 h 2993922"/>
              <a:gd name="connsiteX4350" fmla="*/ 2663488 w 8938307"/>
              <a:gd name="connsiteY4350" fmla="*/ 1257095 h 2993922"/>
              <a:gd name="connsiteX4351" fmla="*/ 2658193 w 8938307"/>
              <a:gd name="connsiteY4351" fmla="*/ 1267685 h 2993922"/>
              <a:gd name="connsiteX4352" fmla="*/ 2679374 w 8938307"/>
              <a:gd name="connsiteY4352" fmla="*/ 1267685 h 2993922"/>
              <a:gd name="connsiteX4353" fmla="*/ 2700554 w 8938307"/>
              <a:gd name="connsiteY4353" fmla="*/ 1267685 h 2993922"/>
              <a:gd name="connsiteX4354" fmla="*/ 2689964 w 8938307"/>
              <a:gd name="connsiteY4354" fmla="*/ 1257095 h 2993922"/>
              <a:gd name="connsiteX4355" fmla="*/ 2663488 w 8938307"/>
              <a:gd name="connsiteY4355" fmla="*/ 1257095 h 2993922"/>
              <a:gd name="connsiteX4356" fmla="*/ 2128673 w 8938307"/>
              <a:gd name="connsiteY4356" fmla="*/ 1257095 h 2993922"/>
              <a:gd name="connsiteX4357" fmla="*/ 2223986 w 8938307"/>
              <a:gd name="connsiteY4357" fmla="*/ 1267685 h 2993922"/>
              <a:gd name="connsiteX4358" fmla="*/ 2255757 w 8938307"/>
              <a:gd name="connsiteY4358" fmla="*/ 1288866 h 2993922"/>
              <a:gd name="connsiteX4359" fmla="*/ 2245167 w 8938307"/>
              <a:gd name="connsiteY4359" fmla="*/ 1294162 h 2993922"/>
              <a:gd name="connsiteX4360" fmla="*/ 2218690 w 8938307"/>
              <a:gd name="connsiteY4360" fmla="*/ 1283571 h 2993922"/>
              <a:gd name="connsiteX4361" fmla="*/ 2181625 w 8938307"/>
              <a:gd name="connsiteY4361" fmla="*/ 1278276 h 2993922"/>
              <a:gd name="connsiteX4362" fmla="*/ 2155149 w 8938307"/>
              <a:gd name="connsiteY4362" fmla="*/ 1272981 h 2993922"/>
              <a:gd name="connsiteX4363" fmla="*/ 2128673 w 8938307"/>
              <a:gd name="connsiteY4363" fmla="*/ 1257095 h 2993922"/>
              <a:gd name="connsiteX4364" fmla="*/ 1895684 w 8938307"/>
              <a:gd name="connsiteY4364" fmla="*/ 1257095 h 2993922"/>
              <a:gd name="connsiteX4365" fmla="*/ 1885093 w 8938307"/>
              <a:gd name="connsiteY4365" fmla="*/ 1262389 h 2993922"/>
              <a:gd name="connsiteX4366" fmla="*/ 1895684 w 8938307"/>
              <a:gd name="connsiteY4366" fmla="*/ 1267685 h 2993922"/>
              <a:gd name="connsiteX4367" fmla="*/ 1916864 w 8938307"/>
              <a:gd name="connsiteY4367" fmla="*/ 1267685 h 2993922"/>
              <a:gd name="connsiteX4368" fmla="*/ 6153028 w 8938307"/>
              <a:gd name="connsiteY4368" fmla="*/ 1246504 h 2993922"/>
              <a:gd name="connsiteX4369" fmla="*/ 6153028 w 8938307"/>
              <a:gd name="connsiteY4369" fmla="*/ 1251800 h 2993922"/>
              <a:gd name="connsiteX4370" fmla="*/ 6153028 w 8938307"/>
              <a:gd name="connsiteY4370" fmla="*/ 1257095 h 2993922"/>
              <a:gd name="connsiteX4371" fmla="*/ 6163620 w 8938307"/>
              <a:gd name="connsiteY4371" fmla="*/ 1251800 h 2993922"/>
              <a:gd name="connsiteX4372" fmla="*/ 6153028 w 8938307"/>
              <a:gd name="connsiteY4372" fmla="*/ 1246504 h 2993922"/>
              <a:gd name="connsiteX4373" fmla="*/ 2711145 w 8938307"/>
              <a:gd name="connsiteY4373" fmla="*/ 1246504 h 2993922"/>
              <a:gd name="connsiteX4374" fmla="*/ 2742916 w 8938307"/>
              <a:gd name="connsiteY4374" fmla="*/ 1257095 h 2993922"/>
              <a:gd name="connsiteX4375" fmla="*/ 2732326 w 8938307"/>
              <a:gd name="connsiteY4375" fmla="*/ 1246504 h 2993922"/>
              <a:gd name="connsiteX4376" fmla="*/ 1408525 w 8938307"/>
              <a:gd name="connsiteY4376" fmla="*/ 1246504 h 2993922"/>
              <a:gd name="connsiteX4377" fmla="*/ 1419114 w 8938307"/>
              <a:gd name="connsiteY4377" fmla="*/ 1246504 h 2993922"/>
              <a:gd name="connsiteX4378" fmla="*/ 1440296 w 8938307"/>
              <a:gd name="connsiteY4378" fmla="*/ 1251800 h 2993922"/>
              <a:gd name="connsiteX4379" fmla="*/ 1472067 w 8938307"/>
              <a:gd name="connsiteY4379" fmla="*/ 1257095 h 2993922"/>
              <a:gd name="connsiteX4380" fmla="*/ 1493248 w 8938307"/>
              <a:gd name="connsiteY4380" fmla="*/ 1267685 h 2993922"/>
              <a:gd name="connsiteX4381" fmla="*/ 1503838 w 8938307"/>
              <a:gd name="connsiteY4381" fmla="*/ 1267685 h 2993922"/>
              <a:gd name="connsiteX4382" fmla="*/ 1525019 w 8938307"/>
              <a:gd name="connsiteY4382" fmla="*/ 1278276 h 2993922"/>
              <a:gd name="connsiteX4383" fmla="*/ 1540904 w 8938307"/>
              <a:gd name="connsiteY4383" fmla="*/ 1288866 h 2993922"/>
              <a:gd name="connsiteX4384" fmla="*/ 1577971 w 8938307"/>
              <a:gd name="connsiteY4384" fmla="*/ 1299456 h 2993922"/>
              <a:gd name="connsiteX4385" fmla="*/ 1683875 w 8938307"/>
              <a:gd name="connsiteY4385" fmla="*/ 1331228 h 2993922"/>
              <a:gd name="connsiteX4386" fmla="*/ 1705056 w 8938307"/>
              <a:gd name="connsiteY4386" fmla="*/ 1341818 h 2993922"/>
              <a:gd name="connsiteX4387" fmla="*/ 1678581 w 8938307"/>
              <a:gd name="connsiteY4387" fmla="*/ 1341818 h 2993922"/>
              <a:gd name="connsiteX4388" fmla="*/ 1652104 w 8938307"/>
              <a:gd name="connsiteY4388" fmla="*/ 1331228 h 2993922"/>
              <a:gd name="connsiteX4389" fmla="*/ 1609742 w 8938307"/>
              <a:gd name="connsiteY4389" fmla="*/ 1320637 h 2993922"/>
              <a:gd name="connsiteX4390" fmla="*/ 1535610 w 8938307"/>
              <a:gd name="connsiteY4390" fmla="*/ 1299456 h 2993922"/>
              <a:gd name="connsiteX4391" fmla="*/ 1514429 w 8938307"/>
              <a:gd name="connsiteY4391" fmla="*/ 1299456 h 2993922"/>
              <a:gd name="connsiteX4392" fmla="*/ 1482658 w 8938307"/>
              <a:gd name="connsiteY4392" fmla="*/ 1278276 h 2993922"/>
              <a:gd name="connsiteX4393" fmla="*/ 1429704 w 8938307"/>
              <a:gd name="connsiteY4393" fmla="*/ 1257095 h 2993922"/>
              <a:gd name="connsiteX4394" fmla="*/ 1408525 w 8938307"/>
              <a:gd name="connsiteY4394" fmla="*/ 1246504 h 2993922"/>
              <a:gd name="connsiteX4395" fmla="*/ 2840878 w 8938307"/>
              <a:gd name="connsiteY4395" fmla="*/ 1241210 h 2993922"/>
              <a:gd name="connsiteX4396" fmla="*/ 2838230 w 8938307"/>
              <a:gd name="connsiteY4396" fmla="*/ 1246504 h 2993922"/>
              <a:gd name="connsiteX4397" fmla="*/ 2838230 w 8938307"/>
              <a:gd name="connsiteY4397" fmla="*/ 1257095 h 2993922"/>
              <a:gd name="connsiteX4398" fmla="*/ 2880591 w 8938307"/>
              <a:gd name="connsiteY4398" fmla="*/ 1267685 h 2993922"/>
              <a:gd name="connsiteX4399" fmla="*/ 2870002 w 8938307"/>
              <a:gd name="connsiteY4399" fmla="*/ 1278276 h 2993922"/>
              <a:gd name="connsiteX4400" fmla="*/ 2838230 w 8938307"/>
              <a:gd name="connsiteY4400" fmla="*/ 1278276 h 2993922"/>
              <a:gd name="connsiteX4401" fmla="*/ 2827639 w 8938307"/>
              <a:gd name="connsiteY4401" fmla="*/ 1278276 h 2993922"/>
              <a:gd name="connsiteX4402" fmla="*/ 2817049 w 8938307"/>
              <a:gd name="connsiteY4402" fmla="*/ 1267685 h 2993922"/>
              <a:gd name="connsiteX4403" fmla="*/ 2827639 w 8938307"/>
              <a:gd name="connsiteY4403" fmla="*/ 1283571 h 2993922"/>
              <a:gd name="connsiteX4404" fmla="*/ 2848820 w 8938307"/>
              <a:gd name="connsiteY4404" fmla="*/ 1288866 h 2993922"/>
              <a:gd name="connsiteX4405" fmla="*/ 2880591 w 8938307"/>
              <a:gd name="connsiteY4405" fmla="*/ 1310047 h 2993922"/>
              <a:gd name="connsiteX4406" fmla="*/ 2848820 w 8938307"/>
              <a:gd name="connsiteY4406" fmla="*/ 1299456 h 2993922"/>
              <a:gd name="connsiteX4407" fmla="*/ 2817049 w 8938307"/>
              <a:gd name="connsiteY4407" fmla="*/ 1278276 h 2993922"/>
              <a:gd name="connsiteX4408" fmla="*/ 2753506 w 8938307"/>
              <a:gd name="connsiteY4408" fmla="*/ 1257095 h 2993922"/>
              <a:gd name="connsiteX4409" fmla="*/ 2774687 w 8938307"/>
              <a:gd name="connsiteY4409" fmla="*/ 1267685 h 2993922"/>
              <a:gd name="connsiteX4410" fmla="*/ 2785278 w 8938307"/>
              <a:gd name="connsiteY4410" fmla="*/ 1278276 h 2993922"/>
              <a:gd name="connsiteX4411" fmla="*/ 2795868 w 8938307"/>
              <a:gd name="connsiteY4411" fmla="*/ 1288866 h 2993922"/>
              <a:gd name="connsiteX4412" fmla="*/ 2806458 w 8938307"/>
              <a:gd name="connsiteY4412" fmla="*/ 1299456 h 2993922"/>
              <a:gd name="connsiteX4413" fmla="*/ 2806458 w 8938307"/>
              <a:gd name="connsiteY4413" fmla="*/ 1310047 h 2993922"/>
              <a:gd name="connsiteX4414" fmla="*/ 2827639 w 8938307"/>
              <a:gd name="connsiteY4414" fmla="*/ 1310047 h 2993922"/>
              <a:gd name="connsiteX4415" fmla="*/ 2859410 w 8938307"/>
              <a:gd name="connsiteY4415" fmla="*/ 1320637 h 2993922"/>
              <a:gd name="connsiteX4416" fmla="*/ 2891182 w 8938307"/>
              <a:gd name="connsiteY4416" fmla="*/ 1331228 h 2993922"/>
              <a:gd name="connsiteX4417" fmla="*/ 2907067 w 8938307"/>
              <a:gd name="connsiteY4417" fmla="*/ 1336523 h 2993922"/>
              <a:gd name="connsiteX4418" fmla="*/ 2933543 w 8938307"/>
              <a:gd name="connsiteY4418" fmla="*/ 1352408 h 2993922"/>
              <a:gd name="connsiteX4419" fmla="*/ 2965314 w 8938307"/>
              <a:gd name="connsiteY4419" fmla="*/ 1362999 h 2993922"/>
              <a:gd name="connsiteX4420" fmla="*/ 2944134 w 8938307"/>
              <a:gd name="connsiteY4420" fmla="*/ 1362999 h 2993922"/>
              <a:gd name="connsiteX4421" fmla="*/ 2933543 w 8938307"/>
              <a:gd name="connsiteY4421" fmla="*/ 1362999 h 2993922"/>
              <a:gd name="connsiteX4422" fmla="*/ 2954724 w 8938307"/>
              <a:gd name="connsiteY4422" fmla="*/ 1373589 h 2993922"/>
              <a:gd name="connsiteX4423" fmla="*/ 2965314 w 8938307"/>
              <a:gd name="connsiteY4423" fmla="*/ 1362999 h 2993922"/>
              <a:gd name="connsiteX4424" fmla="*/ 2997086 w 8938307"/>
              <a:gd name="connsiteY4424" fmla="*/ 1373589 h 2993922"/>
              <a:gd name="connsiteX4425" fmla="*/ 3007676 w 8938307"/>
              <a:gd name="connsiteY4425" fmla="*/ 1384180 h 2993922"/>
              <a:gd name="connsiteX4426" fmla="*/ 3023562 w 8938307"/>
              <a:gd name="connsiteY4426" fmla="*/ 1384180 h 2993922"/>
              <a:gd name="connsiteX4427" fmla="*/ 3039447 w 8938307"/>
              <a:gd name="connsiteY4427" fmla="*/ 1394770 h 2993922"/>
              <a:gd name="connsiteX4428" fmla="*/ 3039447 w 8938307"/>
              <a:gd name="connsiteY4428" fmla="*/ 1384180 h 2993922"/>
              <a:gd name="connsiteX4429" fmla="*/ 3071218 w 8938307"/>
              <a:gd name="connsiteY4429" fmla="*/ 1384180 h 2993922"/>
              <a:gd name="connsiteX4430" fmla="*/ 3113581 w 8938307"/>
              <a:gd name="connsiteY4430" fmla="*/ 1405360 h 2993922"/>
              <a:gd name="connsiteX4431" fmla="*/ 3113581 w 8938307"/>
              <a:gd name="connsiteY4431" fmla="*/ 1415951 h 2993922"/>
              <a:gd name="connsiteX4432" fmla="*/ 3124171 w 8938307"/>
              <a:gd name="connsiteY4432" fmla="*/ 1415951 h 2993922"/>
              <a:gd name="connsiteX4433" fmla="*/ 3129466 w 8938307"/>
              <a:gd name="connsiteY4433" fmla="*/ 1405360 h 2993922"/>
              <a:gd name="connsiteX4434" fmla="*/ 3129466 w 8938307"/>
              <a:gd name="connsiteY4434" fmla="*/ 1415951 h 2993922"/>
              <a:gd name="connsiteX4435" fmla="*/ 3134762 w 8938307"/>
              <a:gd name="connsiteY4435" fmla="*/ 1426541 h 2993922"/>
              <a:gd name="connsiteX4436" fmla="*/ 3155942 w 8938307"/>
              <a:gd name="connsiteY4436" fmla="*/ 1426541 h 2993922"/>
              <a:gd name="connsiteX4437" fmla="*/ 3155942 w 8938307"/>
              <a:gd name="connsiteY4437" fmla="*/ 1437132 h 2993922"/>
              <a:gd name="connsiteX4438" fmla="*/ 3177123 w 8938307"/>
              <a:gd name="connsiteY4438" fmla="*/ 1447722 h 2993922"/>
              <a:gd name="connsiteX4439" fmla="*/ 3198303 w 8938307"/>
              <a:gd name="connsiteY4439" fmla="*/ 1458312 h 2993922"/>
              <a:gd name="connsiteX4440" fmla="*/ 3208895 w 8938307"/>
              <a:gd name="connsiteY4440" fmla="*/ 1447722 h 2993922"/>
              <a:gd name="connsiteX4441" fmla="*/ 3219485 w 8938307"/>
              <a:gd name="connsiteY4441" fmla="*/ 1447722 h 2993922"/>
              <a:gd name="connsiteX4442" fmla="*/ 3235370 w 8938307"/>
              <a:gd name="connsiteY4442" fmla="*/ 1447722 h 2993922"/>
              <a:gd name="connsiteX4443" fmla="*/ 3251255 w 8938307"/>
              <a:gd name="connsiteY4443" fmla="*/ 1437132 h 2993922"/>
              <a:gd name="connsiteX4444" fmla="*/ 3261847 w 8938307"/>
              <a:gd name="connsiteY4444" fmla="*/ 1447722 h 2993922"/>
              <a:gd name="connsiteX4445" fmla="*/ 3251255 w 8938307"/>
              <a:gd name="connsiteY4445" fmla="*/ 1447722 h 2993922"/>
              <a:gd name="connsiteX4446" fmla="*/ 3251255 w 8938307"/>
              <a:gd name="connsiteY4446" fmla="*/ 1458312 h 2993922"/>
              <a:gd name="connsiteX4447" fmla="*/ 3272437 w 8938307"/>
              <a:gd name="connsiteY4447" fmla="*/ 1458312 h 2993922"/>
              <a:gd name="connsiteX4448" fmla="*/ 3283027 w 8938307"/>
              <a:gd name="connsiteY4448" fmla="*/ 1458312 h 2993922"/>
              <a:gd name="connsiteX4449" fmla="*/ 3304208 w 8938307"/>
              <a:gd name="connsiteY4449" fmla="*/ 1468903 h 2993922"/>
              <a:gd name="connsiteX4450" fmla="*/ 3325389 w 8938307"/>
              <a:gd name="connsiteY4450" fmla="*/ 1468903 h 2993922"/>
              <a:gd name="connsiteX4451" fmla="*/ 3335979 w 8938307"/>
              <a:gd name="connsiteY4451" fmla="*/ 1468903 h 2993922"/>
              <a:gd name="connsiteX4452" fmla="*/ 3341274 w 8938307"/>
              <a:gd name="connsiteY4452" fmla="*/ 1468903 h 2993922"/>
              <a:gd name="connsiteX4453" fmla="*/ 3357160 w 8938307"/>
              <a:gd name="connsiteY4453" fmla="*/ 1468903 h 2993922"/>
              <a:gd name="connsiteX4454" fmla="*/ 3367751 w 8938307"/>
              <a:gd name="connsiteY4454" fmla="*/ 1474199 h 2993922"/>
              <a:gd name="connsiteX4455" fmla="*/ 3362456 w 8938307"/>
              <a:gd name="connsiteY4455" fmla="*/ 1479493 h 2993922"/>
              <a:gd name="connsiteX4456" fmla="*/ 3346570 w 8938307"/>
              <a:gd name="connsiteY4456" fmla="*/ 1479493 h 2993922"/>
              <a:gd name="connsiteX4457" fmla="*/ 3357160 w 8938307"/>
              <a:gd name="connsiteY4457" fmla="*/ 1490084 h 2993922"/>
              <a:gd name="connsiteX4458" fmla="*/ 3399522 w 8938307"/>
              <a:gd name="connsiteY4458" fmla="*/ 1505970 h 2993922"/>
              <a:gd name="connsiteX4459" fmla="*/ 3431293 w 8938307"/>
              <a:gd name="connsiteY4459" fmla="*/ 1516560 h 2993922"/>
              <a:gd name="connsiteX4460" fmla="*/ 3478949 w 8938307"/>
              <a:gd name="connsiteY4460" fmla="*/ 1527151 h 2993922"/>
              <a:gd name="connsiteX4461" fmla="*/ 3516016 w 8938307"/>
              <a:gd name="connsiteY4461" fmla="*/ 1532445 h 2993922"/>
              <a:gd name="connsiteX4462" fmla="*/ 3606034 w 8938307"/>
              <a:gd name="connsiteY4462" fmla="*/ 1553626 h 2993922"/>
              <a:gd name="connsiteX4463" fmla="*/ 3664282 w 8938307"/>
              <a:gd name="connsiteY4463" fmla="*/ 1574807 h 2993922"/>
              <a:gd name="connsiteX4464" fmla="*/ 3696052 w 8938307"/>
              <a:gd name="connsiteY4464" fmla="*/ 1585397 h 2993922"/>
              <a:gd name="connsiteX4465" fmla="*/ 3727824 w 8938307"/>
              <a:gd name="connsiteY4465" fmla="*/ 1595988 h 2993922"/>
              <a:gd name="connsiteX4466" fmla="*/ 3780776 w 8938307"/>
              <a:gd name="connsiteY4466" fmla="*/ 1606578 h 2993922"/>
              <a:gd name="connsiteX4467" fmla="*/ 3791367 w 8938307"/>
              <a:gd name="connsiteY4467" fmla="*/ 1617170 h 2993922"/>
              <a:gd name="connsiteX4468" fmla="*/ 3844319 w 8938307"/>
              <a:gd name="connsiteY4468" fmla="*/ 1627759 h 2993922"/>
              <a:gd name="connsiteX4469" fmla="*/ 3870796 w 8938307"/>
              <a:gd name="connsiteY4469" fmla="*/ 1633055 h 2993922"/>
              <a:gd name="connsiteX4470" fmla="*/ 3886681 w 8938307"/>
              <a:gd name="connsiteY4470" fmla="*/ 1638349 h 2993922"/>
              <a:gd name="connsiteX4471" fmla="*/ 3907860 w 8938307"/>
              <a:gd name="connsiteY4471" fmla="*/ 1648940 h 2993922"/>
              <a:gd name="connsiteX4472" fmla="*/ 3929042 w 8938307"/>
              <a:gd name="connsiteY4472" fmla="*/ 1659530 h 2993922"/>
              <a:gd name="connsiteX4473" fmla="*/ 4024356 w 8938307"/>
              <a:gd name="connsiteY4473" fmla="*/ 1680711 h 2993922"/>
              <a:gd name="connsiteX4474" fmla="*/ 4040242 w 8938307"/>
              <a:gd name="connsiteY4474" fmla="*/ 1691301 h 2993922"/>
              <a:gd name="connsiteX4475" fmla="*/ 4056127 w 8938307"/>
              <a:gd name="connsiteY4475" fmla="*/ 1691301 h 2993922"/>
              <a:gd name="connsiteX4476" fmla="*/ 4082604 w 8938307"/>
              <a:gd name="connsiteY4476" fmla="*/ 1686007 h 2993922"/>
              <a:gd name="connsiteX4477" fmla="*/ 4098489 w 8938307"/>
              <a:gd name="connsiteY4477" fmla="*/ 1691301 h 2993922"/>
              <a:gd name="connsiteX4478" fmla="*/ 4114374 w 8938307"/>
              <a:gd name="connsiteY4478" fmla="*/ 1696597 h 2993922"/>
              <a:gd name="connsiteX4479" fmla="*/ 4130260 w 8938307"/>
              <a:gd name="connsiteY4479" fmla="*/ 1701893 h 2993922"/>
              <a:gd name="connsiteX4480" fmla="*/ 4130260 w 8938307"/>
              <a:gd name="connsiteY4480" fmla="*/ 1691301 h 2993922"/>
              <a:gd name="connsiteX4481" fmla="*/ 4119669 w 8938307"/>
              <a:gd name="connsiteY4481" fmla="*/ 1670122 h 2993922"/>
              <a:gd name="connsiteX4482" fmla="*/ 4077308 w 8938307"/>
              <a:gd name="connsiteY4482" fmla="*/ 1659530 h 2993922"/>
              <a:gd name="connsiteX4483" fmla="*/ 4061422 w 8938307"/>
              <a:gd name="connsiteY4483" fmla="*/ 1659530 h 2993922"/>
              <a:gd name="connsiteX4484" fmla="*/ 4056127 w 8938307"/>
              <a:gd name="connsiteY4484" fmla="*/ 1659530 h 2993922"/>
              <a:gd name="connsiteX4485" fmla="*/ 3992585 w 8938307"/>
              <a:gd name="connsiteY4485" fmla="*/ 1648940 h 2993922"/>
              <a:gd name="connsiteX4486" fmla="*/ 3971404 w 8938307"/>
              <a:gd name="connsiteY4486" fmla="*/ 1638349 h 2993922"/>
              <a:gd name="connsiteX4487" fmla="*/ 3960812 w 8938307"/>
              <a:gd name="connsiteY4487" fmla="*/ 1627759 h 2993922"/>
              <a:gd name="connsiteX4488" fmla="*/ 3950223 w 8938307"/>
              <a:gd name="connsiteY4488" fmla="*/ 1627759 h 2993922"/>
              <a:gd name="connsiteX4489" fmla="*/ 3939633 w 8938307"/>
              <a:gd name="connsiteY4489" fmla="*/ 1627759 h 2993922"/>
              <a:gd name="connsiteX4490" fmla="*/ 3907860 w 8938307"/>
              <a:gd name="connsiteY4490" fmla="*/ 1617170 h 2993922"/>
              <a:gd name="connsiteX4491" fmla="*/ 3844319 w 8938307"/>
              <a:gd name="connsiteY4491" fmla="*/ 1595988 h 2993922"/>
              <a:gd name="connsiteX4492" fmla="*/ 3823138 w 8938307"/>
              <a:gd name="connsiteY4492" fmla="*/ 1574807 h 2993922"/>
              <a:gd name="connsiteX4493" fmla="*/ 3791367 w 8938307"/>
              <a:gd name="connsiteY4493" fmla="*/ 1564218 h 2993922"/>
              <a:gd name="connsiteX4494" fmla="*/ 3717234 w 8938307"/>
              <a:gd name="connsiteY4494" fmla="*/ 1543036 h 2993922"/>
              <a:gd name="connsiteX4495" fmla="*/ 3706644 w 8938307"/>
              <a:gd name="connsiteY4495" fmla="*/ 1543036 h 2993922"/>
              <a:gd name="connsiteX4496" fmla="*/ 3696052 w 8938307"/>
              <a:gd name="connsiteY4496" fmla="*/ 1532445 h 2993922"/>
              <a:gd name="connsiteX4497" fmla="*/ 3696052 w 8938307"/>
              <a:gd name="connsiteY4497" fmla="*/ 1543036 h 2993922"/>
              <a:gd name="connsiteX4498" fmla="*/ 3696052 w 8938307"/>
              <a:gd name="connsiteY4498" fmla="*/ 1553626 h 2993922"/>
              <a:gd name="connsiteX4499" fmla="*/ 3664282 w 8938307"/>
              <a:gd name="connsiteY4499" fmla="*/ 1543036 h 2993922"/>
              <a:gd name="connsiteX4500" fmla="*/ 3590148 w 8938307"/>
              <a:gd name="connsiteY4500" fmla="*/ 1511264 h 2993922"/>
              <a:gd name="connsiteX4501" fmla="*/ 3558378 w 8938307"/>
              <a:gd name="connsiteY4501" fmla="*/ 1505970 h 2993922"/>
              <a:gd name="connsiteX4502" fmla="*/ 3537196 w 8938307"/>
              <a:gd name="connsiteY4502" fmla="*/ 1500674 h 2993922"/>
              <a:gd name="connsiteX4503" fmla="*/ 3516016 w 8938307"/>
              <a:gd name="connsiteY4503" fmla="*/ 1500674 h 2993922"/>
              <a:gd name="connsiteX4504" fmla="*/ 3463064 w 8938307"/>
              <a:gd name="connsiteY4504" fmla="*/ 1479493 h 2993922"/>
              <a:gd name="connsiteX4505" fmla="*/ 3452474 w 8938307"/>
              <a:gd name="connsiteY4505" fmla="*/ 1479493 h 2993922"/>
              <a:gd name="connsiteX4506" fmla="*/ 3452474 w 8938307"/>
              <a:gd name="connsiteY4506" fmla="*/ 1468903 h 2993922"/>
              <a:gd name="connsiteX4507" fmla="*/ 3452474 w 8938307"/>
              <a:gd name="connsiteY4507" fmla="*/ 1458312 h 2993922"/>
              <a:gd name="connsiteX4508" fmla="*/ 3436588 w 8938307"/>
              <a:gd name="connsiteY4508" fmla="*/ 1447722 h 2993922"/>
              <a:gd name="connsiteX4509" fmla="*/ 3420703 w 8938307"/>
              <a:gd name="connsiteY4509" fmla="*/ 1447722 h 2993922"/>
              <a:gd name="connsiteX4510" fmla="*/ 3399522 w 8938307"/>
              <a:gd name="connsiteY4510" fmla="*/ 1447722 h 2993922"/>
              <a:gd name="connsiteX4511" fmla="*/ 3394226 w 8938307"/>
              <a:gd name="connsiteY4511" fmla="*/ 1442427 h 2993922"/>
              <a:gd name="connsiteX4512" fmla="*/ 3388931 w 8938307"/>
              <a:gd name="connsiteY4512" fmla="*/ 1437132 h 2993922"/>
              <a:gd name="connsiteX4513" fmla="*/ 3383637 w 8938307"/>
              <a:gd name="connsiteY4513" fmla="*/ 1441103 h 2993922"/>
              <a:gd name="connsiteX4514" fmla="*/ 3379970 w 8938307"/>
              <a:gd name="connsiteY4514" fmla="*/ 1442020 h 2993922"/>
              <a:gd name="connsiteX4515" fmla="*/ 3420703 w 8938307"/>
              <a:gd name="connsiteY4515" fmla="*/ 1458312 h 2993922"/>
              <a:gd name="connsiteX4516" fmla="*/ 3420703 w 8938307"/>
              <a:gd name="connsiteY4516" fmla="*/ 1468903 h 2993922"/>
              <a:gd name="connsiteX4517" fmla="*/ 3293618 w 8938307"/>
              <a:gd name="connsiteY4517" fmla="*/ 1437132 h 2993922"/>
              <a:gd name="connsiteX4518" fmla="*/ 3277733 w 8938307"/>
              <a:gd name="connsiteY4518" fmla="*/ 1426541 h 2993922"/>
              <a:gd name="connsiteX4519" fmla="*/ 3261847 w 8938307"/>
              <a:gd name="connsiteY4519" fmla="*/ 1426541 h 2993922"/>
              <a:gd name="connsiteX4520" fmla="*/ 3261847 w 8938307"/>
              <a:gd name="connsiteY4520" fmla="*/ 1405360 h 2993922"/>
              <a:gd name="connsiteX4521" fmla="*/ 3251255 w 8938307"/>
              <a:gd name="connsiteY4521" fmla="*/ 1405360 h 2993922"/>
              <a:gd name="connsiteX4522" fmla="*/ 3251255 w 8938307"/>
              <a:gd name="connsiteY4522" fmla="*/ 1415951 h 2993922"/>
              <a:gd name="connsiteX4523" fmla="*/ 3251255 w 8938307"/>
              <a:gd name="connsiteY4523" fmla="*/ 1426541 h 2993922"/>
              <a:gd name="connsiteX4524" fmla="*/ 3235370 w 8938307"/>
              <a:gd name="connsiteY4524" fmla="*/ 1415951 h 2993922"/>
              <a:gd name="connsiteX4525" fmla="*/ 3219485 w 8938307"/>
              <a:gd name="connsiteY4525" fmla="*/ 1405360 h 2993922"/>
              <a:gd name="connsiteX4526" fmla="*/ 3230075 w 8938307"/>
              <a:gd name="connsiteY4526" fmla="*/ 1405360 h 2993922"/>
              <a:gd name="connsiteX4527" fmla="*/ 3240666 w 8938307"/>
              <a:gd name="connsiteY4527" fmla="*/ 1400066 h 2993922"/>
              <a:gd name="connsiteX4528" fmla="*/ 3224781 w 8938307"/>
              <a:gd name="connsiteY4528" fmla="*/ 1394770 h 2993922"/>
              <a:gd name="connsiteX4529" fmla="*/ 3208895 w 8938307"/>
              <a:gd name="connsiteY4529" fmla="*/ 1384180 h 2993922"/>
              <a:gd name="connsiteX4530" fmla="*/ 3187714 w 8938307"/>
              <a:gd name="connsiteY4530" fmla="*/ 1373589 h 2993922"/>
              <a:gd name="connsiteX4531" fmla="*/ 3177123 w 8938307"/>
              <a:gd name="connsiteY4531" fmla="*/ 1368293 h 2993922"/>
              <a:gd name="connsiteX4532" fmla="*/ 3134762 w 8938307"/>
              <a:gd name="connsiteY4532" fmla="*/ 1347114 h 2993922"/>
              <a:gd name="connsiteX4533" fmla="*/ 3071218 w 8938307"/>
              <a:gd name="connsiteY4533" fmla="*/ 1331228 h 2993922"/>
              <a:gd name="connsiteX4534" fmla="*/ 3071218 w 8938307"/>
              <a:gd name="connsiteY4534" fmla="*/ 1320637 h 2993922"/>
              <a:gd name="connsiteX4535" fmla="*/ 3039447 w 8938307"/>
              <a:gd name="connsiteY4535" fmla="*/ 1299456 h 2993922"/>
              <a:gd name="connsiteX4536" fmla="*/ 2891182 w 8938307"/>
              <a:gd name="connsiteY4536" fmla="*/ 1257095 h 2993922"/>
              <a:gd name="connsiteX4537" fmla="*/ 2870002 w 8938307"/>
              <a:gd name="connsiteY4537" fmla="*/ 1246504 h 2993922"/>
              <a:gd name="connsiteX4538" fmla="*/ 2848820 w 8938307"/>
              <a:gd name="connsiteY4538" fmla="*/ 1246504 h 2993922"/>
              <a:gd name="connsiteX4539" fmla="*/ 2840878 w 8938307"/>
              <a:gd name="connsiteY4539" fmla="*/ 1241210 h 2993922"/>
              <a:gd name="connsiteX4540" fmla="*/ 8133435 w 8938307"/>
              <a:gd name="connsiteY4540" fmla="*/ 1235914 h 2993922"/>
              <a:gd name="connsiteX4541" fmla="*/ 8154617 w 8938307"/>
              <a:gd name="connsiteY4541" fmla="*/ 1235914 h 2993922"/>
              <a:gd name="connsiteX4542" fmla="*/ 8165206 w 8938307"/>
              <a:gd name="connsiteY4542" fmla="*/ 1246504 h 2993922"/>
              <a:gd name="connsiteX4543" fmla="*/ 8133435 w 8938307"/>
              <a:gd name="connsiteY4543" fmla="*/ 1235914 h 2993922"/>
              <a:gd name="connsiteX4544" fmla="*/ 6735502 w 8938307"/>
              <a:gd name="connsiteY4544" fmla="*/ 1225324 h 2993922"/>
              <a:gd name="connsiteX4545" fmla="*/ 6735502 w 8938307"/>
              <a:gd name="connsiteY4545" fmla="*/ 1235914 h 2993922"/>
              <a:gd name="connsiteX4546" fmla="*/ 6761977 w 8938307"/>
              <a:gd name="connsiteY4546" fmla="*/ 1241210 h 2993922"/>
              <a:gd name="connsiteX4547" fmla="*/ 6777862 w 8938307"/>
              <a:gd name="connsiteY4547" fmla="*/ 1246504 h 2993922"/>
              <a:gd name="connsiteX4548" fmla="*/ 6783158 w 8938307"/>
              <a:gd name="connsiteY4548" fmla="*/ 1257095 h 2993922"/>
              <a:gd name="connsiteX4549" fmla="*/ 6799044 w 8938307"/>
              <a:gd name="connsiteY4549" fmla="*/ 1257095 h 2993922"/>
              <a:gd name="connsiteX4550" fmla="*/ 6820224 w 8938307"/>
              <a:gd name="connsiteY4550" fmla="*/ 1267685 h 2993922"/>
              <a:gd name="connsiteX4551" fmla="*/ 6836110 w 8938307"/>
              <a:gd name="connsiteY4551" fmla="*/ 1272981 h 2993922"/>
              <a:gd name="connsiteX4552" fmla="*/ 6846700 w 8938307"/>
              <a:gd name="connsiteY4552" fmla="*/ 1272981 h 2993922"/>
              <a:gd name="connsiteX4553" fmla="*/ 6873177 w 8938307"/>
              <a:gd name="connsiteY4553" fmla="*/ 1283571 h 2993922"/>
              <a:gd name="connsiteX4554" fmla="*/ 6904948 w 8938307"/>
              <a:gd name="connsiteY4554" fmla="*/ 1288866 h 2993922"/>
              <a:gd name="connsiteX4555" fmla="*/ 6915539 w 8938307"/>
              <a:gd name="connsiteY4555" fmla="*/ 1278276 h 2993922"/>
              <a:gd name="connsiteX4556" fmla="*/ 6915539 w 8938307"/>
              <a:gd name="connsiteY4556" fmla="*/ 1294162 h 2993922"/>
              <a:gd name="connsiteX4557" fmla="*/ 6936718 w 8938307"/>
              <a:gd name="connsiteY4557" fmla="*/ 1299456 h 2993922"/>
              <a:gd name="connsiteX4558" fmla="*/ 6957900 w 8938307"/>
              <a:gd name="connsiteY4558" fmla="*/ 1304752 h 2993922"/>
              <a:gd name="connsiteX4559" fmla="*/ 6968491 w 8938307"/>
              <a:gd name="connsiteY4559" fmla="*/ 1320637 h 2993922"/>
              <a:gd name="connsiteX4560" fmla="*/ 6973785 w 8938307"/>
              <a:gd name="connsiteY4560" fmla="*/ 1320637 h 2993922"/>
              <a:gd name="connsiteX4561" fmla="*/ 6989670 w 8938307"/>
              <a:gd name="connsiteY4561" fmla="*/ 1320637 h 2993922"/>
              <a:gd name="connsiteX4562" fmla="*/ 7005558 w 8938307"/>
              <a:gd name="connsiteY4562" fmla="*/ 1325933 h 2993922"/>
              <a:gd name="connsiteX4563" fmla="*/ 7026737 w 8938307"/>
              <a:gd name="connsiteY4563" fmla="*/ 1325933 h 2993922"/>
              <a:gd name="connsiteX4564" fmla="*/ 7042622 w 8938307"/>
              <a:gd name="connsiteY4564" fmla="*/ 1331228 h 2993922"/>
              <a:gd name="connsiteX4565" fmla="*/ 7047918 w 8938307"/>
              <a:gd name="connsiteY4565" fmla="*/ 1341818 h 2993922"/>
              <a:gd name="connsiteX4566" fmla="*/ 7069100 w 8938307"/>
              <a:gd name="connsiteY4566" fmla="*/ 1341818 h 2993922"/>
              <a:gd name="connsiteX4567" fmla="*/ 7100870 w 8938307"/>
              <a:gd name="connsiteY4567" fmla="*/ 1352408 h 2993922"/>
              <a:gd name="connsiteX4568" fmla="*/ 7116756 w 8938307"/>
              <a:gd name="connsiteY4568" fmla="*/ 1352408 h 2993922"/>
              <a:gd name="connsiteX4569" fmla="*/ 7127347 w 8938307"/>
              <a:gd name="connsiteY4569" fmla="*/ 1362999 h 2993922"/>
              <a:gd name="connsiteX4570" fmla="*/ 7153822 w 8938307"/>
              <a:gd name="connsiteY4570" fmla="*/ 1373589 h 2993922"/>
              <a:gd name="connsiteX4571" fmla="*/ 7190889 w 8938307"/>
              <a:gd name="connsiteY4571" fmla="*/ 1384180 h 2993922"/>
              <a:gd name="connsiteX4572" fmla="*/ 7249136 w 8938307"/>
              <a:gd name="connsiteY4572" fmla="*/ 1400066 h 2993922"/>
              <a:gd name="connsiteX4573" fmla="*/ 7286203 w 8938307"/>
              <a:gd name="connsiteY4573" fmla="*/ 1405360 h 2993922"/>
              <a:gd name="connsiteX4574" fmla="*/ 7296793 w 8938307"/>
              <a:gd name="connsiteY4574" fmla="*/ 1405360 h 2993922"/>
              <a:gd name="connsiteX4575" fmla="*/ 7317974 w 8938307"/>
              <a:gd name="connsiteY4575" fmla="*/ 1415951 h 2993922"/>
              <a:gd name="connsiteX4576" fmla="*/ 7370926 w 8938307"/>
              <a:gd name="connsiteY4576" fmla="*/ 1426541 h 2993922"/>
              <a:gd name="connsiteX4577" fmla="*/ 7360336 w 8938307"/>
              <a:gd name="connsiteY4577" fmla="*/ 1415951 h 2993922"/>
              <a:gd name="connsiteX4578" fmla="*/ 7339155 w 8938307"/>
              <a:gd name="connsiteY4578" fmla="*/ 1405360 h 2993922"/>
              <a:gd name="connsiteX4579" fmla="*/ 7307384 w 8938307"/>
              <a:gd name="connsiteY4579" fmla="*/ 1394770 h 2993922"/>
              <a:gd name="connsiteX4580" fmla="*/ 7286203 w 8938307"/>
              <a:gd name="connsiteY4580" fmla="*/ 1394770 h 2993922"/>
              <a:gd name="connsiteX4581" fmla="*/ 7275612 w 8938307"/>
              <a:gd name="connsiteY4581" fmla="*/ 1394770 h 2993922"/>
              <a:gd name="connsiteX4582" fmla="*/ 7227956 w 8938307"/>
              <a:gd name="connsiteY4582" fmla="*/ 1368293 h 2993922"/>
              <a:gd name="connsiteX4583" fmla="*/ 7159118 w 8938307"/>
              <a:gd name="connsiteY4583" fmla="*/ 1352408 h 2993922"/>
              <a:gd name="connsiteX4584" fmla="*/ 7127347 w 8938307"/>
              <a:gd name="connsiteY4584" fmla="*/ 1331228 h 2993922"/>
              <a:gd name="connsiteX4585" fmla="*/ 7111462 w 8938307"/>
              <a:gd name="connsiteY4585" fmla="*/ 1325933 h 2993922"/>
              <a:gd name="connsiteX4586" fmla="*/ 7074395 w 8938307"/>
              <a:gd name="connsiteY4586" fmla="*/ 1310047 h 2993922"/>
              <a:gd name="connsiteX4587" fmla="*/ 7042622 w 8938307"/>
              <a:gd name="connsiteY4587" fmla="*/ 1310047 h 2993922"/>
              <a:gd name="connsiteX4588" fmla="*/ 7016148 w 8938307"/>
              <a:gd name="connsiteY4588" fmla="*/ 1294162 h 2993922"/>
              <a:gd name="connsiteX4589" fmla="*/ 6994966 w 8938307"/>
              <a:gd name="connsiteY4589" fmla="*/ 1288866 h 2993922"/>
              <a:gd name="connsiteX4590" fmla="*/ 6984376 w 8938307"/>
              <a:gd name="connsiteY4590" fmla="*/ 1288866 h 2993922"/>
              <a:gd name="connsiteX4591" fmla="*/ 6968491 w 8938307"/>
              <a:gd name="connsiteY4591" fmla="*/ 1288866 h 2993922"/>
              <a:gd name="connsiteX4592" fmla="*/ 6957900 w 8938307"/>
              <a:gd name="connsiteY4592" fmla="*/ 1278276 h 2993922"/>
              <a:gd name="connsiteX4593" fmla="*/ 6904948 w 8938307"/>
              <a:gd name="connsiteY4593" fmla="*/ 1257095 h 2993922"/>
              <a:gd name="connsiteX4594" fmla="*/ 6883766 w 8938307"/>
              <a:gd name="connsiteY4594" fmla="*/ 1262389 h 2993922"/>
              <a:gd name="connsiteX4595" fmla="*/ 6873177 w 8938307"/>
              <a:gd name="connsiteY4595" fmla="*/ 1257095 h 2993922"/>
              <a:gd name="connsiteX4596" fmla="*/ 6851996 w 8938307"/>
              <a:gd name="connsiteY4596" fmla="*/ 1251800 h 2993922"/>
              <a:gd name="connsiteX4597" fmla="*/ 6825520 w 8938307"/>
              <a:gd name="connsiteY4597" fmla="*/ 1246504 h 2993922"/>
              <a:gd name="connsiteX4598" fmla="*/ 6799044 w 8938307"/>
              <a:gd name="connsiteY4598" fmla="*/ 1246504 h 2993922"/>
              <a:gd name="connsiteX4599" fmla="*/ 6788454 w 8938307"/>
              <a:gd name="connsiteY4599" fmla="*/ 1235914 h 2993922"/>
              <a:gd name="connsiteX4600" fmla="*/ 6767272 w 8938307"/>
              <a:gd name="connsiteY4600" fmla="*/ 1235914 h 2993922"/>
              <a:gd name="connsiteX4601" fmla="*/ 6740796 w 8938307"/>
              <a:gd name="connsiteY4601" fmla="*/ 1230619 h 2993922"/>
              <a:gd name="connsiteX4602" fmla="*/ 6735502 w 8938307"/>
              <a:gd name="connsiteY4602" fmla="*/ 1225324 h 2993922"/>
              <a:gd name="connsiteX4603" fmla="*/ 3320093 w 8938307"/>
              <a:gd name="connsiteY4603" fmla="*/ 1225324 h 2993922"/>
              <a:gd name="connsiteX4604" fmla="*/ 3314799 w 8938307"/>
              <a:gd name="connsiteY4604" fmla="*/ 1235914 h 2993922"/>
              <a:gd name="connsiteX4605" fmla="*/ 3325389 w 8938307"/>
              <a:gd name="connsiteY4605" fmla="*/ 1230619 h 2993922"/>
              <a:gd name="connsiteX4606" fmla="*/ 3320093 w 8938307"/>
              <a:gd name="connsiteY4606" fmla="*/ 1225324 h 2993922"/>
              <a:gd name="connsiteX4607" fmla="*/ 3124171 w 8938307"/>
              <a:gd name="connsiteY4607" fmla="*/ 1225324 h 2993922"/>
              <a:gd name="connsiteX4608" fmla="*/ 3124171 w 8938307"/>
              <a:gd name="connsiteY4608" fmla="*/ 1235914 h 2993922"/>
              <a:gd name="connsiteX4609" fmla="*/ 3145351 w 8938307"/>
              <a:gd name="connsiteY4609" fmla="*/ 1246504 h 2993922"/>
              <a:gd name="connsiteX4610" fmla="*/ 3145351 w 8938307"/>
              <a:gd name="connsiteY4610" fmla="*/ 1235914 h 2993922"/>
              <a:gd name="connsiteX4611" fmla="*/ 3134762 w 8938307"/>
              <a:gd name="connsiteY4611" fmla="*/ 1235914 h 2993922"/>
              <a:gd name="connsiteX4612" fmla="*/ 3124171 w 8938307"/>
              <a:gd name="connsiteY4612" fmla="*/ 1225324 h 2993922"/>
              <a:gd name="connsiteX4613" fmla="*/ 2975906 w 8938307"/>
              <a:gd name="connsiteY4613" fmla="*/ 1225324 h 2993922"/>
              <a:gd name="connsiteX4614" fmla="*/ 2986495 w 8938307"/>
              <a:gd name="connsiteY4614" fmla="*/ 1235914 h 2993922"/>
              <a:gd name="connsiteX4615" fmla="*/ 2986495 w 8938307"/>
              <a:gd name="connsiteY4615" fmla="*/ 1225324 h 2993922"/>
              <a:gd name="connsiteX4616" fmla="*/ 2975906 w 8938307"/>
              <a:gd name="connsiteY4616" fmla="*/ 1225324 h 2993922"/>
              <a:gd name="connsiteX4617" fmla="*/ 1196717 w 8938307"/>
              <a:gd name="connsiteY4617" fmla="*/ 1225324 h 2993922"/>
              <a:gd name="connsiteX4618" fmla="*/ 1217897 w 8938307"/>
              <a:gd name="connsiteY4618" fmla="*/ 1235914 h 2993922"/>
              <a:gd name="connsiteX4619" fmla="*/ 1228487 w 8938307"/>
              <a:gd name="connsiteY4619" fmla="*/ 1246504 h 2993922"/>
              <a:gd name="connsiteX4620" fmla="*/ 1207306 w 8938307"/>
              <a:gd name="connsiteY4620" fmla="*/ 1246504 h 2993922"/>
              <a:gd name="connsiteX4621" fmla="*/ 1196717 w 8938307"/>
              <a:gd name="connsiteY4621" fmla="*/ 1235914 h 2993922"/>
              <a:gd name="connsiteX4622" fmla="*/ 1196717 w 8938307"/>
              <a:gd name="connsiteY4622" fmla="*/ 1225324 h 2993922"/>
              <a:gd name="connsiteX4623" fmla="*/ 8059302 w 8938307"/>
              <a:gd name="connsiteY4623" fmla="*/ 1214733 h 2993922"/>
              <a:gd name="connsiteX4624" fmla="*/ 8080483 w 8938307"/>
              <a:gd name="connsiteY4624" fmla="*/ 1214733 h 2993922"/>
              <a:gd name="connsiteX4625" fmla="*/ 8080483 w 8938307"/>
              <a:gd name="connsiteY4625" fmla="*/ 1225324 h 2993922"/>
              <a:gd name="connsiteX4626" fmla="*/ 8064598 w 8938307"/>
              <a:gd name="connsiteY4626" fmla="*/ 1220029 h 2993922"/>
              <a:gd name="connsiteX4627" fmla="*/ 8059302 w 8938307"/>
              <a:gd name="connsiteY4627" fmla="*/ 1214733 h 2993922"/>
              <a:gd name="connsiteX4628" fmla="*/ 6703730 w 8938307"/>
              <a:gd name="connsiteY4628" fmla="*/ 1214733 h 2993922"/>
              <a:gd name="connsiteX4629" fmla="*/ 6698435 w 8938307"/>
              <a:gd name="connsiteY4629" fmla="*/ 1230619 h 2993922"/>
              <a:gd name="connsiteX4630" fmla="*/ 6709025 w 8938307"/>
              <a:gd name="connsiteY4630" fmla="*/ 1235914 h 2993922"/>
              <a:gd name="connsiteX4631" fmla="*/ 6714320 w 8938307"/>
              <a:gd name="connsiteY4631" fmla="*/ 1235914 h 2993922"/>
              <a:gd name="connsiteX4632" fmla="*/ 6714320 w 8938307"/>
              <a:gd name="connsiteY4632" fmla="*/ 1225324 h 2993922"/>
              <a:gd name="connsiteX4633" fmla="*/ 2944134 w 8938307"/>
              <a:gd name="connsiteY4633" fmla="*/ 1214733 h 2993922"/>
              <a:gd name="connsiteX4634" fmla="*/ 2949429 w 8938307"/>
              <a:gd name="connsiteY4634" fmla="*/ 1225324 h 2993922"/>
              <a:gd name="connsiteX4635" fmla="*/ 2954724 w 8938307"/>
              <a:gd name="connsiteY4635" fmla="*/ 1220029 h 2993922"/>
              <a:gd name="connsiteX4636" fmla="*/ 2944134 w 8938307"/>
              <a:gd name="connsiteY4636" fmla="*/ 1214733 h 2993922"/>
              <a:gd name="connsiteX4637" fmla="*/ 2795868 w 8938307"/>
              <a:gd name="connsiteY4637" fmla="*/ 1214733 h 2993922"/>
              <a:gd name="connsiteX4638" fmla="*/ 2801163 w 8938307"/>
              <a:gd name="connsiteY4638" fmla="*/ 1225324 h 2993922"/>
              <a:gd name="connsiteX4639" fmla="*/ 2806458 w 8938307"/>
              <a:gd name="connsiteY4639" fmla="*/ 1220029 h 2993922"/>
              <a:gd name="connsiteX4640" fmla="*/ 2795868 w 8938307"/>
              <a:gd name="connsiteY4640" fmla="*/ 1214733 h 2993922"/>
              <a:gd name="connsiteX4641" fmla="*/ 2020121 w 8938307"/>
              <a:gd name="connsiteY4641" fmla="*/ 1214733 h 2993922"/>
              <a:gd name="connsiteX4642" fmla="*/ 2033359 w 8938307"/>
              <a:gd name="connsiteY4642" fmla="*/ 1225324 h 2993922"/>
              <a:gd name="connsiteX4643" fmla="*/ 2022769 w 8938307"/>
              <a:gd name="connsiteY4643" fmla="*/ 1225324 h 2993922"/>
              <a:gd name="connsiteX4644" fmla="*/ 2012178 w 8938307"/>
              <a:gd name="connsiteY4644" fmla="*/ 1225324 h 2993922"/>
              <a:gd name="connsiteX4645" fmla="*/ 2001587 w 8938307"/>
              <a:gd name="connsiteY4645" fmla="*/ 1235914 h 2993922"/>
              <a:gd name="connsiteX4646" fmla="*/ 2001587 w 8938307"/>
              <a:gd name="connsiteY4646" fmla="*/ 1225324 h 2993922"/>
              <a:gd name="connsiteX4647" fmla="*/ 2020121 w 8938307"/>
              <a:gd name="connsiteY4647" fmla="*/ 1214733 h 2993922"/>
              <a:gd name="connsiteX4648" fmla="*/ 1959226 w 8938307"/>
              <a:gd name="connsiteY4648" fmla="*/ 1214733 h 2993922"/>
              <a:gd name="connsiteX4649" fmla="*/ 1969816 w 8938307"/>
              <a:gd name="connsiteY4649" fmla="*/ 1214733 h 2993922"/>
              <a:gd name="connsiteX4650" fmla="*/ 1964522 w 8938307"/>
              <a:gd name="connsiteY4650" fmla="*/ 1225324 h 2993922"/>
              <a:gd name="connsiteX4651" fmla="*/ 1953930 w 8938307"/>
              <a:gd name="connsiteY4651" fmla="*/ 1220029 h 2993922"/>
              <a:gd name="connsiteX4652" fmla="*/ 1959226 w 8938307"/>
              <a:gd name="connsiteY4652" fmla="*/ 1214733 h 2993922"/>
              <a:gd name="connsiteX4653" fmla="*/ 8027531 w 8938307"/>
              <a:gd name="connsiteY4653" fmla="*/ 1204143 h 2993922"/>
              <a:gd name="connsiteX4654" fmla="*/ 8038123 w 8938307"/>
              <a:gd name="connsiteY4654" fmla="*/ 1204143 h 2993922"/>
              <a:gd name="connsiteX4655" fmla="*/ 8038123 w 8938307"/>
              <a:gd name="connsiteY4655" fmla="*/ 1214733 h 2993922"/>
              <a:gd name="connsiteX4656" fmla="*/ 7752182 w 8938307"/>
              <a:gd name="connsiteY4656" fmla="*/ 1204143 h 2993922"/>
              <a:gd name="connsiteX4657" fmla="*/ 7762772 w 8938307"/>
              <a:gd name="connsiteY4657" fmla="*/ 1204143 h 2993922"/>
              <a:gd name="connsiteX4658" fmla="*/ 7752182 w 8938307"/>
              <a:gd name="connsiteY4658" fmla="*/ 1214733 h 2993922"/>
              <a:gd name="connsiteX4659" fmla="*/ 7752182 w 8938307"/>
              <a:gd name="connsiteY4659" fmla="*/ 1204143 h 2993922"/>
              <a:gd name="connsiteX4660" fmla="*/ 6576646 w 8938307"/>
              <a:gd name="connsiteY4660" fmla="*/ 1204143 h 2993922"/>
              <a:gd name="connsiteX4661" fmla="*/ 6587236 w 8938307"/>
              <a:gd name="connsiteY4661" fmla="*/ 1214733 h 2993922"/>
              <a:gd name="connsiteX4662" fmla="*/ 6587236 w 8938307"/>
              <a:gd name="connsiteY4662" fmla="*/ 1209437 h 2993922"/>
              <a:gd name="connsiteX4663" fmla="*/ 6576646 w 8938307"/>
              <a:gd name="connsiteY4663" fmla="*/ 1204143 h 2993922"/>
              <a:gd name="connsiteX4664" fmla="*/ 2986495 w 8938307"/>
              <a:gd name="connsiteY4664" fmla="*/ 1204143 h 2993922"/>
              <a:gd name="connsiteX4665" fmla="*/ 2986495 w 8938307"/>
              <a:gd name="connsiteY4665" fmla="*/ 1214733 h 2993922"/>
              <a:gd name="connsiteX4666" fmla="*/ 2997086 w 8938307"/>
              <a:gd name="connsiteY4666" fmla="*/ 1209437 h 2993922"/>
              <a:gd name="connsiteX4667" fmla="*/ 2986495 w 8938307"/>
              <a:gd name="connsiteY4667" fmla="*/ 1204143 h 2993922"/>
              <a:gd name="connsiteX4668" fmla="*/ 2467566 w 8938307"/>
              <a:gd name="connsiteY4668" fmla="*/ 1204143 h 2993922"/>
              <a:gd name="connsiteX4669" fmla="*/ 2478156 w 8938307"/>
              <a:gd name="connsiteY4669" fmla="*/ 1204143 h 2993922"/>
              <a:gd name="connsiteX4670" fmla="*/ 2478156 w 8938307"/>
              <a:gd name="connsiteY4670" fmla="*/ 1214733 h 2993922"/>
              <a:gd name="connsiteX4671" fmla="*/ 2467566 w 8938307"/>
              <a:gd name="connsiteY4671" fmla="*/ 1204143 h 2993922"/>
              <a:gd name="connsiteX4672" fmla="*/ 2160443 w 8938307"/>
              <a:gd name="connsiteY4672" fmla="*/ 1204143 h 2993922"/>
              <a:gd name="connsiteX4673" fmla="*/ 2171034 w 8938307"/>
              <a:gd name="connsiteY4673" fmla="*/ 1214733 h 2993922"/>
              <a:gd name="connsiteX4674" fmla="*/ 2181625 w 8938307"/>
              <a:gd name="connsiteY4674" fmla="*/ 1209437 h 2993922"/>
              <a:gd name="connsiteX4675" fmla="*/ 2171034 w 8938307"/>
              <a:gd name="connsiteY4675" fmla="*/ 1204143 h 2993922"/>
              <a:gd name="connsiteX4676" fmla="*/ 1323802 w 8938307"/>
              <a:gd name="connsiteY4676" fmla="*/ 1204143 h 2993922"/>
              <a:gd name="connsiteX4677" fmla="*/ 1366162 w 8938307"/>
              <a:gd name="connsiteY4677" fmla="*/ 1214733 h 2993922"/>
              <a:gd name="connsiteX4678" fmla="*/ 1355573 w 8938307"/>
              <a:gd name="connsiteY4678" fmla="*/ 1235914 h 2993922"/>
              <a:gd name="connsiteX4679" fmla="*/ 1323802 w 8938307"/>
              <a:gd name="connsiteY4679" fmla="*/ 1225324 h 2993922"/>
              <a:gd name="connsiteX4680" fmla="*/ 1318506 w 8938307"/>
              <a:gd name="connsiteY4680" fmla="*/ 1214733 h 2993922"/>
              <a:gd name="connsiteX4681" fmla="*/ 1323802 w 8938307"/>
              <a:gd name="connsiteY4681" fmla="*/ 1204143 h 2993922"/>
              <a:gd name="connsiteX4682" fmla="*/ 7879267 w 8938307"/>
              <a:gd name="connsiteY4682" fmla="*/ 1198849 h 2993922"/>
              <a:gd name="connsiteX4683" fmla="*/ 7868675 w 8938307"/>
              <a:gd name="connsiteY4683" fmla="*/ 1204143 h 2993922"/>
              <a:gd name="connsiteX4684" fmla="*/ 7879267 w 8938307"/>
              <a:gd name="connsiteY4684" fmla="*/ 1214733 h 2993922"/>
              <a:gd name="connsiteX4685" fmla="*/ 7889856 w 8938307"/>
              <a:gd name="connsiteY4685" fmla="*/ 1214733 h 2993922"/>
              <a:gd name="connsiteX4686" fmla="*/ 7889856 w 8938307"/>
              <a:gd name="connsiteY4686" fmla="*/ 1204143 h 2993922"/>
              <a:gd name="connsiteX4687" fmla="*/ 7879267 w 8938307"/>
              <a:gd name="connsiteY4687" fmla="*/ 1198849 h 2993922"/>
              <a:gd name="connsiteX4688" fmla="*/ 7995760 w 8938307"/>
              <a:gd name="connsiteY4688" fmla="*/ 1193552 h 2993922"/>
              <a:gd name="connsiteX4689" fmla="*/ 8006350 w 8938307"/>
              <a:gd name="connsiteY4689" fmla="*/ 1193552 h 2993922"/>
              <a:gd name="connsiteX4690" fmla="*/ 8006350 w 8938307"/>
              <a:gd name="connsiteY4690" fmla="*/ 1204143 h 2993922"/>
              <a:gd name="connsiteX4691" fmla="*/ 1461477 w 8938307"/>
              <a:gd name="connsiteY4691" fmla="*/ 1193552 h 2993922"/>
              <a:gd name="connsiteX4692" fmla="*/ 1472067 w 8938307"/>
              <a:gd name="connsiteY4692" fmla="*/ 1193552 h 2993922"/>
              <a:gd name="connsiteX4693" fmla="*/ 1461477 w 8938307"/>
              <a:gd name="connsiteY4693" fmla="*/ 1204143 h 2993922"/>
              <a:gd name="connsiteX4694" fmla="*/ 1461477 w 8938307"/>
              <a:gd name="connsiteY4694" fmla="*/ 1193552 h 2993922"/>
              <a:gd name="connsiteX4695" fmla="*/ 1080222 w 8938307"/>
              <a:gd name="connsiteY4695" fmla="*/ 1193552 h 2993922"/>
              <a:gd name="connsiteX4696" fmla="*/ 1111993 w 8938307"/>
              <a:gd name="connsiteY4696" fmla="*/ 1193552 h 2993922"/>
              <a:gd name="connsiteX4697" fmla="*/ 1138469 w 8938307"/>
              <a:gd name="connsiteY4697" fmla="*/ 1220029 h 2993922"/>
              <a:gd name="connsiteX4698" fmla="*/ 1127878 w 8938307"/>
              <a:gd name="connsiteY4698" fmla="*/ 1214733 h 2993922"/>
              <a:gd name="connsiteX4699" fmla="*/ 1101402 w 8938307"/>
              <a:gd name="connsiteY4699" fmla="*/ 1204143 h 2993922"/>
              <a:gd name="connsiteX4700" fmla="*/ 1080222 w 8938307"/>
              <a:gd name="connsiteY4700" fmla="*/ 1193552 h 2993922"/>
              <a:gd name="connsiteX4701" fmla="*/ 2671431 w 8938307"/>
              <a:gd name="connsiteY4701" fmla="*/ 1188258 h 2993922"/>
              <a:gd name="connsiteX4702" fmla="*/ 2679374 w 8938307"/>
              <a:gd name="connsiteY4702" fmla="*/ 1193552 h 2993922"/>
              <a:gd name="connsiteX4703" fmla="*/ 2674080 w 8938307"/>
              <a:gd name="connsiteY4703" fmla="*/ 1204143 h 2993922"/>
              <a:gd name="connsiteX4704" fmla="*/ 2668783 w 8938307"/>
              <a:gd name="connsiteY4704" fmla="*/ 1193552 h 2993922"/>
              <a:gd name="connsiteX4705" fmla="*/ 2671431 w 8938307"/>
              <a:gd name="connsiteY4705" fmla="*/ 1188258 h 2993922"/>
              <a:gd name="connsiteX4706" fmla="*/ 8122846 w 8938307"/>
              <a:gd name="connsiteY4706" fmla="*/ 1182962 h 2993922"/>
              <a:gd name="connsiteX4707" fmla="*/ 8122846 w 8938307"/>
              <a:gd name="connsiteY4707" fmla="*/ 1193552 h 2993922"/>
              <a:gd name="connsiteX4708" fmla="*/ 8112254 w 8938307"/>
              <a:gd name="connsiteY4708" fmla="*/ 1193552 h 2993922"/>
              <a:gd name="connsiteX4709" fmla="*/ 7953398 w 8938307"/>
              <a:gd name="connsiteY4709" fmla="*/ 1182962 h 2993922"/>
              <a:gd name="connsiteX4710" fmla="*/ 7963990 w 8938307"/>
              <a:gd name="connsiteY4710" fmla="*/ 1182962 h 2993922"/>
              <a:gd name="connsiteX4711" fmla="*/ 7974579 w 8938307"/>
              <a:gd name="connsiteY4711" fmla="*/ 1193552 h 2993922"/>
              <a:gd name="connsiteX4712" fmla="*/ 7958694 w 8938307"/>
              <a:gd name="connsiteY4712" fmla="*/ 1188258 h 2993922"/>
              <a:gd name="connsiteX4713" fmla="*/ 7953398 w 8938307"/>
              <a:gd name="connsiteY4713" fmla="*/ 1182962 h 2993922"/>
              <a:gd name="connsiteX4714" fmla="*/ 2012178 w 8938307"/>
              <a:gd name="connsiteY4714" fmla="*/ 1182962 h 2993922"/>
              <a:gd name="connsiteX4715" fmla="*/ 2022769 w 8938307"/>
              <a:gd name="connsiteY4715" fmla="*/ 1193552 h 2993922"/>
              <a:gd name="connsiteX4716" fmla="*/ 2022769 w 8938307"/>
              <a:gd name="connsiteY4716" fmla="*/ 1182962 h 2993922"/>
              <a:gd name="connsiteX4717" fmla="*/ 1175535 w 8938307"/>
              <a:gd name="connsiteY4717" fmla="*/ 1182962 h 2993922"/>
              <a:gd name="connsiteX4718" fmla="*/ 1186126 w 8938307"/>
              <a:gd name="connsiteY4718" fmla="*/ 1193552 h 2993922"/>
              <a:gd name="connsiteX4719" fmla="*/ 1175535 w 8938307"/>
              <a:gd name="connsiteY4719" fmla="*/ 1193552 h 2993922"/>
              <a:gd name="connsiteX4720" fmla="*/ 1170240 w 8938307"/>
              <a:gd name="connsiteY4720" fmla="*/ 1188258 h 2993922"/>
              <a:gd name="connsiteX4721" fmla="*/ 1175535 w 8938307"/>
              <a:gd name="connsiteY4721" fmla="*/ 1182962 h 2993922"/>
              <a:gd name="connsiteX4722" fmla="*/ 7889856 w 8938307"/>
              <a:gd name="connsiteY4722" fmla="*/ 1172371 h 2993922"/>
              <a:gd name="connsiteX4723" fmla="*/ 7900446 w 8938307"/>
              <a:gd name="connsiteY4723" fmla="*/ 1182962 h 2993922"/>
              <a:gd name="connsiteX4724" fmla="*/ 7900446 w 8938307"/>
              <a:gd name="connsiteY4724" fmla="*/ 1172371 h 2993922"/>
              <a:gd name="connsiteX4725" fmla="*/ 7889856 w 8938307"/>
              <a:gd name="connsiteY4725" fmla="*/ 1172371 h 2993922"/>
              <a:gd name="connsiteX4726" fmla="*/ 7868675 w 8938307"/>
              <a:gd name="connsiteY4726" fmla="*/ 1172371 h 2993922"/>
              <a:gd name="connsiteX4727" fmla="*/ 7873971 w 8938307"/>
              <a:gd name="connsiteY4727" fmla="*/ 1182962 h 2993922"/>
              <a:gd name="connsiteX4728" fmla="*/ 7879267 w 8938307"/>
              <a:gd name="connsiteY4728" fmla="*/ 1177666 h 2993922"/>
              <a:gd name="connsiteX4729" fmla="*/ 7868675 w 8938307"/>
              <a:gd name="connsiteY4729" fmla="*/ 1172371 h 2993922"/>
              <a:gd name="connsiteX4730" fmla="*/ 6031238 w 8938307"/>
              <a:gd name="connsiteY4730" fmla="*/ 1172371 h 2993922"/>
              <a:gd name="connsiteX4731" fmla="*/ 6025943 w 8938307"/>
              <a:gd name="connsiteY4731" fmla="*/ 1182962 h 2993922"/>
              <a:gd name="connsiteX4732" fmla="*/ 6036534 w 8938307"/>
              <a:gd name="connsiteY4732" fmla="*/ 1182962 h 2993922"/>
              <a:gd name="connsiteX4733" fmla="*/ 6036534 w 8938307"/>
              <a:gd name="connsiteY4733" fmla="*/ 1177666 h 2993922"/>
              <a:gd name="connsiteX4734" fmla="*/ 6031238 w 8938307"/>
              <a:gd name="connsiteY4734" fmla="*/ 1172371 h 2993922"/>
              <a:gd name="connsiteX4735" fmla="*/ 1885093 w 8938307"/>
              <a:gd name="connsiteY4735" fmla="*/ 1172371 h 2993922"/>
              <a:gd name="connsiteX4736" fmla="*/ 1885093 w 8938307"/>
              <a:gd name="connsiteY4736" fmla="*/ 1182962 h 2993922"/>
              <a:gd name="connsiteX4737" fmla="*/ 1874503 w 8938307"/>
              <a:gd name="connsiteY4737" fmla="*/ 1182962 h 2993922"/>
              <a:gd name="connsiteX4738" fmla="*/ 1885093 w 8938307"/>
              <a:gd name="connsiteY4738" fmla="*/ 1172371 h 2993922"/>
              <a:gd name="connsiteX4739" fmla="*/ 8888002 w 8938307"/>
              <a:gd name="connsiteY4739" fmla="*/ 1164428 h 2993922"/>
              <a:gd name="connsiteX4740" fmla="*/ 8895945 w 8938307"/>
              <a:gd name="connsiteY4740" fmla="*/ 1167077 h 2993922"/>
              <a:gd name="connsiteX4741" fmla="*/ 8906536 w 8938307"/>
              <a:gd name="connsiteY4741" fmla="*/ 1172371 h 2993922"/>
              <a:gd name="connsiteX4742" fmla="*/ 8895945 w 8938307"/>
              <a:gd name="connsiteY4742" fmla="*/ 1172371 h 2993922"/>
              <a:gd name="connsiteX4743" fmla="*/ 8885355 w 8938307"/>
              <a:gd name="connsiteY4743" fmla="*/ 1167077 h 2993922"/>
              <a:gd name="connsiteX4744" fmla="*/ 8888002 w 8938307"/>
              <a:gd name="connsiteY4744" fmla="*/ 1164428 h 2993922"/>
              <a:gd name="connsiteX4745" fmla="*/ 2859410 w 8938307"/>
              <a:gd name="connsiteY4745" fmla="*/ 1161781 h 2993922"/>
              <a:gd name="connsiteX4746" fmla="*/ 2854115 w 8938307"/>
              <a:gd name="connsiteY4746" fmla="*/ 1167077 h 2993922"/>
              <a:gd name="connsiteX4747" fmla="*/ 2864707 w 8938307"/>
              <a:gd name="connsiteY4747" fmla="*/ 1172371 h 2993922"/>
              <a:gd name="connsiteX4748" fmla="*/ 2870002 w 8938307"/>
              <a:gd name="connsiteY4748" fmla="*/ 1161781 h 2993922"/>
              <a:gd name="connsiteX4749" fmla="*/ 2859410 w 8938307"/>
              <a:gd name="connsiteY4749" fmla="*/ 1161781 h 2993922"/>
              <a:gd name="connsiteX4750" fmla="*/ 2075721 w 8938307"/>
              <a:gd name="connsiteY4750" fmla="*/ 1161781 h 2993922"/>
              <a:gd name="connsiteX4751" fmla="*/ 2086311 w 8938307"/>
              <a:gd name="connsiteY4751" fmla="*/ 1172371 h 2993922"/>
              <a:gd name="connsiteX4752" fmla="*/ 2086311 w 8938307"/>
              <a:gd name="connsiteY4752" fmla="*/ 1182962 h 2993922"/>
              <a:gd name="connsiteX4753" fmla="*/ 2096901 w 8938307"/>
              <a:gd name="connsiteY4753" fmla="*/ 1182962 h 2993922"/>
              <a:gd name="connsiteX4754" fmla="*/ 2086311 w 8938307"/>
              <a:gd name="connsiteY4754" fmla="*/ 1193552 h 2993922"/>
              <a:gd name="connsiteX4755" fmla="*/ 2075721 w 8938307"/>
              <a:gd name="connsiteY4755" fmla="*/ 1193552 h 2993922"/>
              <a:gd name="connsiteX4756" fmla="*/ 2118082 w 8938307"/>
              <a:gd name="connsiteY4756" fmla="*/ 1204143 h 2993922"/>
              <a:gd name="connsiteX4757" fmla="*/ 2107491 w 8938307"/>
              <a:gd name="connsiteY4757" fmla="*/ 1193552 h 2993922"/>
              <a:gd name="connsiteX4758" fmla="*/ 2107491 w 8938307"/>
              <a:gd name="connsiteY4758" fmla="*/ 1182962 h 2993922"/>
              <a:gd name="connsiteX4759" fmla="*/ 2149853 w 8938307"/>
              <a:gd name="connsiteY4759" fmla="*/ 1182962 h 2993922"/>
              <a:gd name="connsiteX4760" fmla="*/ 2192215 w 8938307"/>
              <a:gd name="connsiteY4760" fmla="*/ 1193552 h 2993922"/>
              <a:gd name="connsiteX4761" fmla="*/ 2160443 w 8938307"/>
              <a:gd name="connsiteY4761" fmla="*/ 1182962 h 2993922"/>
              <a:gd name="connsiteX4762" fmla="*/ 2128673 w 8938307"/>
              <a:gd name="connsiteY4762" fmla="*/ 1172371 h 2993922"/>
              <a:gd name="connsiteX4763" fmla="*/ 2075721 w 8938307"/>
              <a:gd name="connsiteY4763" fmla="*/ 1161781 h 2993922"/>
              <a:gd name="connsiteX4764" fmla="*/ 6502512 w 8938307"/>
              <a:gd name="connsiteY4764" fmla="*/ 1151191 h 2993922"/>
              <a:gd name="connsiteX4765" fmla="*/ 6486627 w 8938307"/>
              <a:gd name="connsiteY4765" fmla="*/ 1156485 h 2993922"/>
              <a:gd name="connsiteX4766" fmla="*/ 6491922 w 8938307"/>
              <a:gd name="connsiteY4766" fmla="*/ 1167077 h 2993922"/>
              <a:gd name="connsiteX4767" fmla="*/ 6518398 w 8938307"/>
              <a:gd name="connsiteY4767" fmla="*/ 1177666 h 2993922"/>
              <a:gd name="connsiteX4768" fmla="*/ 6544874 w 8938307"/>
              <a:gd name="connsiteY4768" fmla="*/ 1193552 h 2993922"/>
              <a:gd name="connsiteX4769" fmla="*/ 6560759 w 8938307"/>
              <a:gd name="connsiteY4769" fmla="*/ 1188258 h 2993922"/>
              <a:gd name="connsiteX4770" fmla="*/ 6566054 w 8938307"/>
              <a:gd name="connsiteY4770" fmla="*/ 1193552 h 2993922"/>
              <a:gd name="connsiteX4771" fmla="*/ 6576646 w 8938307"/>
              <a:gd name="connsiteY4771" fmla="*/ 1193552 h 2993922"/>
              <a:gd name="connsiteX4772" fmla="*/ 6597826 w 8938307"/>
              <a:gd name="connsiteY4772" fmla="*/ 1204143 h 2993922"/>
              <a:gd name="connsiteX4773" fmla="*/ 6629598 w 8938307"/>
              <a:gd name="connsiteY4773" fmla="*/ 1225324 h 2993922"/>
              <a:gd name="connsiteX4774" fmla="*/ 6629598 w 8938307"/>
              <a:gd name="connsiteY4774" fmla="*/ 1214733 h 2993922"/>
              <a:gd name="connsiteX4775" fmla="*/ 6629598 w 8938307"/>
              <a:gd name="connsiteY4775" fmla="*/ 1209437 h 2993922"/>
              <a:gd name="connsiteX4776" fmla="*/ 6629598 w 8938307"/>
              <a:gd name="connsiteY4776" fmla="*/ 1193552 h 2993922"/>
              <a:gd name="connsiteX4777" fmla="*/ 6640188 w 8938307"/>
              <a:gd name="connsiteY4777" fmla="*/ 1193552 h 2993922"/>
              <a:gd name="connsiteX4778" fmla="*/ 6640188 w 8938307"/>
              <a:gd name="connsiteY4778" fmla="*/ 1214733 h 2993922"/>
              <a:gd name="connsiteX4779" fmla="*/ 6650778 w 8938307"/>
              <a:gd name="connsiteY4779" fmla="*/ 1204143 h 2993922"/>
              <a:gd name="connsiteX4780" fmla="*/ 6661368 w 8938307"/>
              <a:gd name="connsiteY4780" fmla="*/ 1204143 h 2993922"/>
              <a:gd name="connsiteX4781" fmla="*/ 6671958 w 8938307"/>
              <a:gd name="connsiteY4781" fmla="*/ 1204143 h 2993922"/>
              <a:gd name="connsiteX4782" fmla="*/ 6661368 w 8938307"/>
              <a:gd name="connsiteY4782" fmla="*/ 1214733 h 2993922"/>
              <a:gd name="connsiteX4783" fmla="*/ 6666664 w 8938307"/>
              <a:gd name="connsiteY4783" fmla="*/ 1214733 h 2993922"/>
              <a:gd name="connsiteX4784" fmla="*/ 6682550 w 8938307"/>
              <a:gd name="connsiteY4784" fmla="*/ 1214733 h 2993922"/>
              <a:gd name="connsiteX4785" fmla="*/ 6693140 w 8938307"/>
              <a:gd name="connsiteY4785" fmla="*/ 1214733 h 2993922"/>
              <a:gd name="connsiteX4786" fmla="*/ 6693140 w 8938307"/>
              <a:gd name="connsiteY4786" fmla="*/ 1204143 h 2993922"/>
              <a:gd name="connsiteX4787" fmla="*/ 6682550 w 8938307"/>
              <a:gd name="connsiteY4787" fmla="*/ 1193552 h 2993922"/>
              <a:gd name="connsiteX4788" fmla="*/ 6661368 w 8938307"/>
              <a:gd name="connsiteY4788" fmla="*/ 1193552 h 2993922"/>
              <a:gd name="connsiteX4789" fmla="*/ 6645483 w 8938307"/>
              <a:gd name="connsiteY4789" fmla="*/ 1188258 h 2993922"/>
              <a:gd name="connsiteX4790" fmla="*/ 6640188 w 8938307"/>
              <a:gd name="connsiteY4790" fmla="*/ 1182962 h 2993922"/>
              <a:gd name="connsiteX4791" fmla="*/ 6629598 w 8938307"/>
              <a:gd name="connsiteY4791" fmla="*/ 1182962 h 2993922"/>
              <a:gd name="connsiteX4792" fmla="*/ 6629598 w 8938307"/>
              <a:gd name="connsiteY4792" fmla="*/ 1172371 h 2993922"/>
              <a:gd name="connsiteX4793" fmla="*/ 6629598 w 8938307"/>
              <a:gd name="connsiteY4793" fmla="*/ 1161781 h 2993922"/>
              <a:gd name="connsiteX4794" fmla="*/ 6624302 w 8938307"/>
              <a:gd name="connsiteY4794" fmla="*/ 1161781 h 2993922"/>
              <a:gd name="connsiteX4795" fmla="*/ 6608416 w 8938307"/>
              <a:gd name="connsiteY4795" fmla="*/ 1161781 h 2993922"/>
              <a:gd name="connsiteX4796" fmla="*/ 6581940 w 8938307"/>
              <a:gd name="connsiteY4796" fmla="*/ 1156485 h 2993922"/>
              <a:gd name="connsiteX4797" fmla="*/ 6555464 w 8938307"/>
              <a:gd name="connsiteY4797" fmla="*/ 1151191 h 2993922"/>
              <a:gd name="connsiteX4798" fmla="*/ 6534284 w 8938307"/>
              <a:gd name="connsiteY4798" fmla="*/ 1151191 h 2993922"/>
              <a:gd name="connsiteX4799" fmla="*/ 6534284 w 8938307"/>
              <a:gd name="connsiteY4799" fmla="*/ 1161781 h 2993922"/>
              <a:gd name="connsiteX4800" fmla="*/ 6502512 w 8938307"/>
              <a:gd name="connsiteY4800" fmla="*/ 1161781 h 2993922"/>
              <a:gd name="connsiteX4801" fmla="*/ 6100076 w 8938307"/>
              <a:gd name="connsiteY4801" fmla="*/ 1151191 h 2993922"/>
              <a:gd name="connsiteX4802" fmla="*/ 6100076 w 8938307"/>
              <a:gd name="connsiteY4802" fmla="*/ 1161781 h 2993922"/>
              <a:gd name="connsiteX4803" fmla="*/ 6110668 w 8938307"/>
              <a:gd name="connsiteY4803" fmla="*/ 1161781 h 2993922"/>
              <a:gd name="connsiteX4804" fmla="*/ 2329890 w 8938307"/>
              <a:gd name="connsiteY4804" fmla="*/ 1151191 h 2993922"/>
              <a:gd name="connsiteX4805" fmla="*/ 2329890 w 8938307"/>
              <a:gd name="connsiteY4805" fmla="*/ 1161781 h 2993922"/>
              <a:gd name="connsiteX4806" fmla="*/ 2340481 w 8938307"/>
              <a:gd name="connsiteY4806" fmla="*/ 1161781 h 2993922"/>
              <a:gd name="connsiteX4807" fmla="*/ 2329890 w 8938307"/>
              <a:gd name="connsiteY4807" fmla="*/ 1151191 h 2993922"/>
              <a:gd name="connsiteX4808" fmla="*/ 1863912 w 8938307"/>
              <a:gd name="connsiteY4808" fmla="*/ 1151191 h 2993922"/>
              <a:gd name="connsiteX4809" fmla="*/ 1858616 w 8938307"/>
              <a:gd name="connsiteY4809" fmla="*/ 1161781 h 2993922"/>
              <a:gd name="connsiteX4810" fmla="*/ 1853322 w 8938307"/>
              <a:gd name="connsiteY4810" fmla="*/ 1156485 h 2993922"/>
              <a:gd name="connsiteX4811" fmla="*/ 1863912 w 8938307"/>
              <a:gd name="connsiteY4811" fmla="*/ 1151191 h 2993922"/>
              <a:gd name="connsiteX4812" fmla="*/ 7433144 w 8938307"/>
              <a:gd name="connsiteY4812" fmla="*/ 1144572 h 2993922"/>
              <a:gd name="connsiteX4813" fmla="*/ 7429174 w 8938307"/>
              <a:gd name="connsiteY4813" fmla="*/ 1145896 h 2993922"/>
              <a:gd name="connsiteX4814" fmla="*/ 7434468 w 8938307"/>
              <a:gd name="connsiteY4814" fmla="*/ 1151191 h 2993922"/>
              <a:gd name="connsiteX4815" fmla="*/ 7433144 w 8938307"/>
              <a:gd name="connsiteY4815" fmla="*/ 1144572 h 2993922"/>
              <a:gd name="connsiteX4816" fmla="*/ 8800632 w 8938307"/>
              <a:gd name="connsiteY4816" fmla="*/ 1140600 h 2993922"/>
              <a:gd name="connsiteX4817" fmla="*/ 8837697 w 8938307"/>
              <a:gd name="connsiteY4817" fmla="*/ 1151191 h 2993922"/>
              <a:gd name="connsiteX4818" fmla="*/ 8874765 w 8938307"/>
              <a:gd name="connsiteY4818" fmla="*/ 1172371 h 2993922"/>
              <a:gd name="connsiteX4819" fmla="*/ 8832403 w 8938307"/>
              <a:gd name="connsiteY4819" fmla="*/ 1161781 h 2993922"/>
              <a:gd name="connsiteX4820" fmla="*/ 6438970 w 8938307"/>
              <a:gd name="connsiteY4820" fmla="*/ 1140600 h 2993922"/>
              <a:gd name="connsiteX4821" fmla="*/ 6449560 w 8938307"/>
              <a:gd name="connsiteY4821" fmla="*/ 1151191 h 2993922"/>
              <a:gd name="connsiteX4822" fmla="*/ 6454855 w 8938307"/>
              <a:gd name="connsiteY4822" fmla="*/ 1156485 h 2993922"/>
              <a:gd name="connsiteX4823" fmla="*/ 6460150 w 8938307"/>
              <a:gd name="connsiteY4823" fmla="*/ 1161781 h 2993922"/>
              <a:gd name="connsiteX4824" fmla="*/ 6470740 w 8938307"/>
              <a:gd name="connsiteY4824" fmla="*/ 1161781 h 2993922"/>
              <a:gd name="connsiteX4825" fmla="*/ 6470740 w 8938307"/>
              <a:gd name="connsiteY4825" fmla="*/ 1151191 h 2993922"/>
              <a:gd name="connsiteX4826" fmla="*/ 6460150 w 8938307"/>
              <a:gd name="connsiteY4826" fmla="*/ 1140600 h 2993922"/>
              <a:gd name="connsiteX4827" fmla="*/ 3283027 w 8938307"/>
              <a:gd name="connsiteY4827" fmla="*/ 1140600 h 2993922"/>
              <a:gd name="connsiteX4828" fmla="*/ 3293618 w 8938307"/>
              <a:gd name="connsiteY4828" fmla="*/ 1151191 h 2993922"/>
              <a:gd name="connsiteX4829" fmla="*/ 3293618 w 8938307"/>
              <a:gd name="connsiteY4829" fmla="*/ 1140600 h 2993922"/>
              <a:gd name="connsiteX4830" fmla="*/ 3018266 w 8938307"/>
              <a:gd name="connsiteY4830" fmla="*/ 1140600 h 2993922"/>
              <a:gd name="connsiteX4831" fmla="*/ 3007676 w 8938307"/>
              <a:gd name="connsiteY4831" fmla="*/ 1145896 h 2993922"/>
              <a:gd name="connsiteX4832" fmla="*/ 2997086 w 8938307"/>
              <a:gd name="connsiteY4832" fmla="*/ 1151191 h 2993922"/>
              <a:gd name="connsiteX4833" fmla="*/ 2986495 w 8938307"/>
              <a:gd name="connsiteY4833" fmla="*/ 1151191 h 2993922"/>
              <a:gd name="connsiteX4834" fmla="*/ 2997086 w 8938307"/>
              <a:gd name="connsiteY4834" fmla="*/ 1161781 h 2993922"/>
              <a:gd name="connsiteX4835" fmla="*/ 3018266 w 8938307"/>
              <a:gd name="connsiteY4835" fmla="*/ 1161781 h 2993922"/>
              <a:gd name="connsiteX4836" fmla="*/ 3028858 w 8938307"/>
              <a:gd name="connsiteY4836" fmla="*/ 1151191 h 2993922"/>
              <a:gd name="connsiteX4837" fmla="*/ 3018266 w 8938307"/>
              <a:gd name="connsiteY4837" fmla="*/ 1140600 h 2993922"/>
              <a:gd name="connsiteX4838" fmla="*/ 3190361 w 8938307"/>
              <a:gd name="connsiteY4838" fmla="*/ 1135306 h 2993922"/>
              <a:gd name="connsiteX4839" fmla="*/ 3187714 w 8938307"/>
              <a:gd name="connsiteY4839" fmla="*/ 1140600 h 2993922"/>
              <a:gd name="connsiteX4840" fmla="*/ 3198303 w 8938307"/>
              <a:gd name="connsiteY4840" fmla="*/ 1140600 h 2993922"/>
              <a:gd name="connsiteX4841" fmla="*/ 3190361 w 8938307"/>
              <a:gd name="connsiteY4841" fmla="*/ 1135306 h 2993922"/>
              <a:gd name="connsiteX4842" fmla="*/ 8048712 w 8938307"/>
              <a:gd name="connsiteY4842" fmla="*/ 1130010 h 2993922"/>
              <a:gd name="connsiteX4843" fmla="*/ 8069894 w 8938307"/>
              <a:gd name="connsiteY4843" fmla="*/ 1130010 h 2993922"/>
              <a:gd name="connsiteX4844" fmla="*/ 8069894 w 8938307"/>
              <a:gd name="connsiteY4844" fmla="*/ 1140600 h 2993922"/>
              <a:gd name="connsiteX4845" fmla="*/ 8048712 w 8938307"/>
              <a:gd name="connsiteY4845" fmla="*/ 1130010 h 2993922"/>
              <a:gd name="connsiteX4846" fmla="*/ 7752182 w 8938307"/>
              <a:gd name="connsiteY4846" fmla="*/ 1130010 h 2993922"/>
              <a:gd name="connsiteX4847" fmla="*/ 7752182 w 8938307"/>
              <a:gd name="connsiteY4847" fmla="*/ 1140600 h 2993922"/>
              <a:gd name="connsiteX4848" fmla="*/ 7762772 w 8938307"/>
              <a:gd name="connsiteY4848" fmla="*/ 1140600 h 2993922"/>
              <a:gd name="connsiteX4849" fmla="*/ 7752182 w 8938307"/>
              <a:gd name="connsiteY4849" fmla="*/ 1130010 h 2993922"/>
              <a:gd name="connsiteX4850" fmla="*/ 6417788 w 8938307"/>
              <a:gd name="connsiteY4850" fmla="*/ 1130010 h 2993922"/>
              <a:gd name="connsiteX4851" fmla="*/ 6417788 w 8938307"/>
              <a:gd name="connsiteY4851" fmla="*/ 1140600 h 2993922"/>
              <a:gd name="connsiteX4852" fmla="*/ 6423084 w 8938307"/>
              <a:gd name="connsiteY4852" fmla="*/ 1140600 h 2993922"/>
              <a:gd name="connsiteX4853" fmla="*/ 6417788 w 8938307"/>
              <a:gd name="connsiteY4853" fmla="*/ 1130010 h 2993922"/>
              <a:gd name="connsiteX4854" fmla="*/ 2319299 w 8938307"/>
              <a:gd name="connsiteY4854" fmla="*/ 1130010 h 2993922"/>
              <a:gd name="connsiteX4855" fmla="*/ 2308710 w 8938307"/>
              <a:gd name="connsiteY4855" fmla="*/ 1140600 h 2993922"/>
              <a:gd name="connsiteX4856" fmla="*/ 2319299 w 8938307"/>
              <a:gd name="connsiteY4856" fmla="*/ 1140600 h 2993922"/>
              <a:gd name="connsiteX4857" fmla="*/ 2319299 w 8938307"/>
              <a:gd name="connsiteY4857" fmla="*/ 1130010 h 2993922"/>
              <a:gd name="connsiteX4858" fmla="*/ 2758803 w 8938307"/>
              <a:gd name="connsiteY4858" fmla="*/ 1126700 h 2993922"/>
              <a:gd name="connsiteX4859" fmla="*/ 2742916 w 8938307"/>
              <a:gd name="connsiteY4859" fmla="*/ 1130010 h 2993922"/>
              <a:gd name="connsiteX4860" fmla="*/ 2732326 w 8938307"/>
              <a:gd name="connsiteY4860" fmla="*/ 1130010 h 2993922"/>
              <a:gd name="connsiteX4861" fmla="*/ 2753506 w 8938307"/>
              <a:gd name="connsiteY4861" fmla="*/ 1140600 h 2993922"/>
              <a:gd name="connsiteX4862" fmla="*/ 2785278 w 8938307"/>
              <a:gd name="connsiteY4862" fmla="*/ 1140600 h 2993922"/>
              <a:gd name="connsiteX4863" fmla="*/ 2795868 w 8938307"/>
              <a:gd name="connsiteY4863" fmla="*/ 1140600 h 2993922"/>
              <a:gd name="connsiteX4864" fmla="*/ 2806458 w 8938307"/>
              <a:gd name="connsiteY4864" fmla="*/ 1151191 h 2993922"/>
              <a:gd name="connsiteX4865" fmla="*/ 2817049 w 8938307"/>
              <a:gd name="connsiteY4865" fmla="*/ 1151191 h 2993922"/>
              <a:gd name="connsiteX4866" fmla="*/ 2806458 w 8938307"/>
              <a:gd name="connsiteY4866" fmla="*/ 1140600 h 2993922"/>
              <a:gd name="connsiteX4867" fmla="*/ 2758803 w 8938307"/>
              <a:gd name="connsiteY4867" fmla="*/ 1126700 h 2993922"/>
              <a:gd name="connsiteX4868" fmla="*/ 6473389 w 8938307"/>
              <a:gd name="connsiteY4868" fmla="*/ 1124714 h 2993922"/>
              <a:gd name="connsiteX4869" fmla="*/ 6470740 w 8938307"/>
              <a:gd name="connsiteY4869" fmla="*/ 1130010 h 2993922"/>
              <a:gd name="connsiteX4870" fmla="*/ 6481332 w 8938307"/>
              <a:gd name="connsiteY4870" fmla="*/ 1130010 h 2993922"/>
              <a:gd name="connsiteX4871" fmla="*/ 6473389 w 8938307"/>
              <a:gd name="connsiteY4871" fmla="*/ 1124714 h 2993922"/>
              <a:gd name="connsiteX4872" fmla="*/ 5847231 w 8938307"/>
              <a:gd name="connsiteY4872" fmla="*/ 1123391 h 2993922"/>
              <a:gd name="connsiteX4873" fmla="*/ 5845908 w 8938307"/>
              <a:gd name="connsiteY4873" fmla="*/ 1130010 h 2993922"/>
              <a:gd name="connsiteX4874" fmla="*/ 5845908 w 8938307"/>
              <a:gd name="connsiteY4874" fmla="*/ 1140600 h 2993922"/>
              <a:gd name="connsiteX4875" fmla="*/ 5851202 w 8938307"/>
              <a:gd name="connsiteY4875" fmla="*/ 1135306 h 2993922"/>
              <a:gd name="connsiteX4876" fmla="*/ 5851202 w 8938307"/>
              <a:gd name="connsiteY4876" fmla="*/ 1124714 h 2993922"/>
              <a:gd name="connsiteX4877" fmla="*/ 5847231 w 8938307"/>
              <a:gd name="connsiteY4877" fmla="*/ 1123391 h 2993922"/>
              <a:gd name="connsiteX4878" fmla="*/ 2255757 w 8938307"/>
              <a:gd name="connsiteY4878" fmla="*/ 1119419 h 2993922"/>
              <a:gd name="connsiteX4879" fmla="*/ 2255757 w 8938307"/>
              <a:gd name="connsiteY4879" fmla="*/ 1130010 h 2993922"/>
              <a:gd name="connsiteX4880" fmla="*/ 2266347 w 8938307"/>
              <a:gd name="connsiteY4880" fmla="*/ 1151191 h 2993922"/>
              <a:gd name="connsiteX4881" fmla="*/ 2308710 w 8938307"/>
              <a:gd name="connsiteY4881" fmla="*/ 1151191 h 2993922"/>
              <a:gd name="connsiteX4882" fmla="*/ 2303415 w 8938307"/>
              <a:gd name="connsiteY4882" fmla="*/ 1140600 h 2993922"/>
              <a:gd name="connsiteX4883" fmla="*/ 2287529 w 8938307"/>
              <a:gd name="connsiteY4883" fmla="*/ 1130010 h 2993922"/>
              <a:gd name="connsiteX4884" fmla="*/ 2266347 w 8938307"/>
              <a:gd name="connsiteY4884" fmla="*/ 1130010 h 2993922"/>
              <a:gd name="connsiteX4885" fmla="*/ 1906274 w 8938307"/>
              <a:gd name="connsiteY4885" fmla="*/ 1119419 h 2993922"/>
              <a:gd name="connsiteX4886" fmla="*/ 1948635 w 8938307"/>
              <a:gd name="connsiteY4886" fmla="*/ 1140600 h 2993922"/>
              <a:gd name="connsiteX4887" fmla="*/ 2012178 w 8938307"/>
              <a:gd name="connsiteY4887" fmla="*/ 1161781 h 2993922"/>
              <a:gd name="connsiteX4888" fmla="*/ 2065130 w 8938307"/>
              <a:gd name="connsiteY4888" fmla="*/ 1161781 h 2993922"/>
              <a:gd name="connsiteX4889" fmla="*/ 2054540 w 8938307"/>
              <a:gd name="connsiteY4889" fmla="*/ 1151191 h 2993922"/>
              <a:gd name="connsiteX4890" fmla="*/ 2054540 w 8938307"/>
              <a:gd name="connsiteY4890" fmla="*/ 1135306 h 2993922"/>
              <a:gd name="connsiteX4891" fmla="*/ 2033359 w 8938307"/>
              <a:gd name="connsiteY4891" fmla="*/ 1130010 h 2993922"/>
              <a:gd name="connsiteX4892" fmla="*/ 2006882 w 8938307"/>
              <a:gd name="connsiteY4892" fmla="*/ 1124714 h 2993922"/>
              <a:gd name="connsiteX4893" fmla="*/ 1980407 w 8938307"/>
              <a:gd name="connsiteY4893" fmla="*/ 1119419 h 2993922"/>
              <a:gd name="connsiteX4894" fmla="*/ 1885093 w 8938307"/>
              <a:gd name="connsiteY4894" fmla="*/ 1119419 h 2993922"/>
              <a:gd name="connsiteX4895" fmla="*/ 1874503 w 8938307"/>
              <a:gd name="connsiteY4895" fmla="*/ 1130010 h 2993922"/>
              <a:gd name="connsiteX4896" fmla="*/ 1885093 w 8938307"/>
              <a:gd name="connsiteY4896" fmla="*/ 1130010 h 2993922"/>
              <a:gd name="connsiteX4897" fmla="*/ 1895684 w 8938307"/>
              <a:gd name="connsiteY4897" fmla="*/ 1130010 h 2993922"/>
              <a:gd name="connsiteX4898" fmla="*/ 1885093 w 8938307"/>
              <a:gd name="connsiteY4898" fmla="*/ 1119419 h 2993922"/>
              <a:gd name="connsiteX4899" fmla="*/ 1085517 w 8938307"/>
              <a:gd name="connsiteY4899" fmla="*/ 1119419 h 2993922"/>
              <a:gd name="connsiteX4900" fmla="*/ 1111993 w 8938307"/>
              <a:gd name="connsiteY4900" fmla="*/ 1130010 h 2993922"/>
              <a:gd name="connsiteX4901" fmla="*/ 1133174 w 8938307"/>
              <a:gd name="connsiteY4901" fmla="*/ 1140600 h 2993922"/>
              <a:gd name="connsiteX4902" fmla="*/ 1249669 w 8938307"/>
              <a:gd name="connsiteY4902" fmla="*/ 1193552 h 2993922"/>
              <a:gd name="connsiteX4903" fmla="*/ 1281440 w 8938307"/>
              <a:gd name="connsiteY4903" fmla="*/ 1225324 h 2993922"/>
              <a:gd name="connsiteX4904" fmla="*/ 1323802 w 8938307"/>
              <a:gd name="connsiteY4904" fmla="*/ 1246504 h 2993922"/>
              <a:gd name="connsiteX4905" fmla="*/ 1344982 w 8938307"/>
              <a:gd name="connsiteY4905" fmla="*/ 1246504 h 2993922"/>
              <a:gd name="connsiteX4906" fmla="*/ 1355573 w 8938307"/>
              <a:gd name="connsiteY4906" fmla="*/ 1246504 h 2993922"/>
              <a:gd name="connsiteX4907" fmla="*/ 1344982 w 8938307"/>
              <a:gd name="connsiteY4907" fmla="*/ 1257095 h 2993922"/>
              <a:gd name="connsiteX4908" fmla="*/ 1313210 w 8938307"/>
              <a:gd name="connsiteY4908" fmla="*/ 1246504 h 2993922"/>
              <a:gd name="connsiteX4909" fmla="*/ 1292030 w 8938307"/>
              <a:gd name="connsiteY4909" fmla="*/ 1235914 h 2993922"/>
              <a:gd name="connsiteX4910" fmla="*/ 1260258 w 8938307"/>
              <a:gd name="connsiteY4910" fmla="*/ 1230619 h 2993922"/>
              <a:gd name="connsiteX4911" fmla="*/ 1228487 w 8938307"/>
              <a:gd name="connsiteY4911" fmla="*/ 1214733 h 2993922"/>
              <a:gd name="connsiteX4912" fmla="*/ 1196717 w 8938307"/>
              <a:gd name="connsiteY4912" fmla="*/ 1193552 h 2993922"/>
              <a:gd name="connsiteX4913" fmla="*/ 1170240 w 8938307"/>
              <a:gd name="connsiteY4913" fmla="*/ 1172371 h 2993922"/>
              <a:gd name="connsiteX4914" fmla="*/ 1143765 w 8938307"/>
              <a:gd name="connsiteY4914" fmla="*/ 1161781 h 2993922"/>
              <a:gd name="connsiteX4915" fmla="*/ 1111993 w 8938307"/>
              <a:gd name="connsiteY4915" fmla="*/ 1151191 h 2993922"/>
              <a:gd name="connsiteX4916" fmla="*/ 1080222 w 8938307"/>
              <a:gd name="connsiteY4916" fmla="*/ 1130010 h 2993922"/>
              <a:gd name="connsiteX4917" fmla="*/ 1069631 w 8938307"/>
              <a:gd name="connsiteY4917" fmla="*/ 1130010 h 2993922"/>
              <a:gd name="connsiteX4918" fmla="*/ 1085517 w 8938307"/>
              <a:gd name="connsiteY4918" fmla="*/ 1119419 h 2993922"/>
              <a:gd name="connsiteX4919" fmla="*/ 921366 w 8938307"/>
              <a:gd name="connsiteY4919" fmla="*/ 1119419 h 2993922"/>
              <a:gd name="connsiteX4920" fmla="*/ 953137 w 8938307"/>
              <a:gd name="connsiteY4920" fmla="*/ 1130010 h 2993922"/>
              <a:gd name="connsiteX4921" fmla="*/ 995498 w 8938307"/>
              <a:gd name="connsiteY4921" fmla="*/ 1151191 h 2993922"/>
              <a:gd name="connsiteX4922" fmla="*/ 1006089 w 8938307"/>
              <a:gd name="connsiteY4922" fmla="*/ 1156485 h 2993922"/>
              <a:gd name="connsiteX4923" fmla="*/ 1011384 w 8938307"/>
              <a:gd name="connsiteY4923" fmla="*/ 1161781 h 2993922"/>
              <a:gd name="connsiteX4924" fmla="*/ 1027270 w 8938307"/>
              <a:gd name="connsiteY4924" fmla="*/ 1172371 h 2993922"/>
              <a:gd name="connsiteX4925" fmla="*/ 1048450 w 8938307"/>
              <a:gd name="connsiteY4925" fmla="*/ 1182962 h 2993922"/>
              <a:gd name="connsiteX4926" fmla="*/ 1037859 w 8938307"/>
              <a:gd name="connsiteY4926" fmla="*/ 1182962 h 2993922"/>
              <a:gd name="connsiteX4927" fmla="*/ 1006089 w 8938307"/>
              <a:gd name="connsiteY4927" fmla="*/ 1172371 h 2993922"/>
              <a:gd name="connsiteX4928" fmla="*/ 953137 w 8938307"/>
              <a:gd name="connsiteY4928" fmla="*/ 1151191 h 2993922"/>
              <a:gd name="connsiteX4929" fmla="*/ 931956 w 8938307"/>
              <a:gd name="connsiteY4929" fmla="*/ 1140600 h 2993922"/>
              <a:gd name="connsiteX4930" fmla="*/ 921366 w 8938307"/>
              <a:gd name="connsiteY4930" fmla="*/ 1130010 h 2993922"/>
              <a:gd name="connsiteX4931" fmla="*/ 3199628 w 8938307"/>
              <a:gd name="connsiteY4931" fmla="*/ 1111476 h 2993922"/>
              <a:gd name="connsiteX4932" fmla="*/ 3193008 w 8938307"/>
              <a:gd name="connsiteY4932" fmla="*/ 1114125 h 2993922"/>
              <a:gd name="connsiteX4933" fmla="*/ 3198303 w 8938307"/>
              <a:gd name="connsiteY4933" fmla="*/ 1119419 h 2993922"/>
              <a:gd name="connsiteX4934" fmla="*/ 3219485 w 8938307"/>
              <a:gd name="connsiteY4934" fmla="*/ 1119419 h 2993922"/>
              <a:gd name="connsiteX4935" fmla="*/ 3208895 w 8938307"/>
              <a:gd name="connsiteY4935" fmla="*/ 1114125 h 2993922"/>
              <a:gd name="connsiteX4936" fmla="*/ 3199628 w 8938307"/>
              <a:gd name="connsiteY4936" fmla="*/ 1111476 h 2993922"/>
              <a:gd name="connsiteX4937" fmla="*/ 7360336 w 8938307"/>
              <a:gd name="connsiteY4937" fmla="*/ 1108829 h 2993922"/>
              <a:gd name="connsiteX4938" fmla="*/ 7370926 w 8938307"/>
              <a:gd name="connsiteY4938" fmla="*/ 1114125 h 2993922"/>
              <a:gd name="connsiteX4939" fmla="*/ 7360336 w 8938307"/>
              <a:gd name="connsiteY4939" fmla="*/ 1119419 h 2993922"/>
              <a:gd name="connsiteX4940" fmla="*/ 7360336 w 8938307"/>
              <a:gd name="connsiteY4940" fmla="*/ 1108829 h 2993922"/>
              <a:gd name="connsiteX4941" fmla="*/ 5920039 w 8938307"/>
              <a:gd name="connsiteY4941" fmla="*/ 1108829 h 2993922"/>
              <a:gd name="connsiteX4942" fmla="*/ 5920039 w 8938307"/>
              <a:gd name="connsiteY4942" fmla="*/ 1119419 h 2993922"/>
              <a:gd name="connsiteX4943" fmla="*/ 5930630 w 8938307"/>
              <a:gd name="connsiteY4943" fmla="*/ 1119419 h 2993922"/>
              <a:gd name="connsiteX4944" fmla="*/ 5930630 w 8938307"/>
              <a:gd name="connsiteY4944" fmla="*/ 1108829 h 2993922"/>
              <a:gd name="connsiteX4945" fmla="*/ 2155149 w 8938307"/>
              <a:gd name="connsiteY4945" fmla="*/ 1108829 h 2993922"/>
              <a:gd name="connsiteX4946" fmla="*/ 2149853 w 8938307"/>
              <a:gd name="connsiteY4946" fmla="*/ 1119419 h 2993922"/>
              <a:gd name="connsiteX4947" fmla="*/ 2160443 w 8938307"/>
              <a:gd name="connsiteY4947" fmla="*/ 1119419 h 2993922"/>
              <a:gd name="connsiteX4948" fmla="*/ 2171034 w 8938307"/>
              <a:gd name="connsiteY4948" fmla="*/ 1119419 h 2993922"/>
              <a:gd name="connsiteX4949" fmla="*/ 2155149 w 8938307"/>
              <a:gd name="connsiteY4949" fmla="*/ 1108829 h 2993922"/>
              <a:gd name="connsiteX4950" fmla="*/ 5896211 w 8938307"/>
              <a:gd name="connsiteY4950" fmla="*/ 1103535 h 2993922"/>
              <a:gd name="connsiteX4951" fmla="*/ 5888268 w 8938307"/>
              <a:gd name="connsiteY4951" fmla="*/ 1108829 h 2993922"/>
              <a:gd name="connsiteX4952" fmla="*/ 5898860 w 8938307"/>
              <a:gd name="connsiteY4952" fmla="*/ 1108829 h 2993922"/>
              <a:gd name="connsiteX4953" fmla="*/ 5896211 w 8938307"/>
              <a:gd name="connsiteY4953" fmla="*/ 1103535 h 2993922"/>
              <a:gd name="connsiteX4954" fmla="*/ 8345244 w 8938307"/>
              <a:gd name="connsiteY4954" fmla="*/ 1098239 h 2993922"/>
              <a:gd name="connsiteX4955" fmla="*/ 8366425 w 8938307"/>
              <a:gd name="connsiteY4955" fmla="*/ 1103533 h 2993922"/>
              <a:gd name="connsiteX4956" fmla="*/ 8377016 w 8938307"/>
              <a:gd name="connsiteY4956" fmla="*/ 1108829 h 2993922"/>
              <a:gd name="connsiteX4957" fmla="*/ 7286203 w 8938307"/>
              <a:gd name="connsiteY4957" fmla="*/ 1098239 h 2993922"/>
              <a:gd name="connsiteX4958" fmla="*/ 7275612 w 8938307"/>
              <a:gd name="connsiteY4958" fmla="*/ 1108829 h 2993922"/>
              <a:gd name="connsiteX4959" fmla="*/ 7296793 w 8938307"/>
              <a:gd name="connsiteY4959" fmla="*/ 1108829 h 2993922"/>
              <a:gd name="connsiteX4960" fmla="*/ 7291498 w 8938307"/>
              <a:gd name="connsiteY4960" fmla="*/ 1103533 h 2993922"/>
              <a:gd name="connsiteX4961" fmla="*/ 7286203 w 8938307"/>
              <a:gd name="connsiteY4961" fmla="*/ 1098239 h 2993922"/>
              <a:gd name="connsiteX4962" fmla="*/ 6375428 w 8938307"/>
              <a:gd name="connsiteY4962" fmla="*/ 1098239 h 2993922"/>
              <a:gd name="connsiteX4963" fmla="*/ 6375428 w 8938307"/>
              <a:gd name="connsiteY4963" fmla="*/ 1108829 h 2993922"/>
              <a:gd name="connsiteX4964" fmla="*/ 6370132 w 8938307"/>
              <a:gd name="connsiteY4964" fmla="*/ 1119419 h 2993922"/>
              <a:gd name="connsiteX4965" fmla="*/ 6364836 w 8938307"/>
              <a:gd name="connsiteY4965" fmla="*/ 1108829 h 2993922"/>
              <a:gd name="connsiteX4966" fmla="*/ 6375428 w 8938307"/>
              <a:gd name="connsiteY4966" fmla="*/ 1098239 h 2993922"/>
              <a:gd name="connsiteX4967" fmla="*/ 6343656 w 8938307"/>
              <a:gd name="connsiteY4967" fmla="*/ 1098239 h 2993922"/>
              <a:gd name="connsiteX4968" fmla="*/ 6354246 w 8938307"/>
              <a:gd name="connsiteY4968" fmla="*/ 1098239 h 2993922"/>
              <a:gd name="connsiteX4969" fmla="*/ 6333066 w 8938307"/>
              <a:gd name="connsiteY4969" fmla="*/ 1108829 h 2993922"/>
              <a:gd name="connsiteX4970" fmla="*/ 6333066 w 8938307"/>
              <a:gd name="connsiteY4970" fmla="*/ 1103533 h 2993922"/>
              <a:gd name="connsiteX4971" fmla="*/ 6343656 w 8938307"/>
              <a:gd name="connsiteY4971" fmla="*/ 1098239 h 2993922"/>
              <a:gd name="connsiteX4972" fmla="*/ 3145351 w 8938307"/>
              <a:gd name="connsiteY4972" fmla="*/ 1098239 h 2993922"/>
              <a:gd name="connsiteX4973" fmla="*/ 3155942 w 8938307"/>
              <a:gd name="connsiteY4973" fmla="*/ 1108829 h 2993922"/>
              <a:gd name="connsiteX4974" fmla="*/ 3166533 w 8938307"/>
              <a:gd name="connsiteY4974" fmla="*/ 1108829 h 2993922"/>
              <a:gd name="connsiteX4975" fmla="*/ 3155942 w 8938307"/>
              <a:gd name="connsiteY4975" fmla="*/ 1098239 h 2993922"/>
              <a:gd name="connsiteX4976" fmla="*/ 3145351 w 8938307"/>
              <a:gd name="connsiteY4976" fmla="*/ 1098239 h 2993922"/>
              <a:gd name="connsiteX4977" fmla="*/ 2171034 w 8938307"/>
              <a:gd name="connsiteY4977" fmla="*/ 1098239 h 2993922"/>
              <a:gd name="connsiteX4978" fmla="*/ 2192215 w 8938307"/>
              <a:gd name="connsiteY4978" fmla="*/ 1119419 h 2993922"/>
              <a:gd name="connsiteX4979" fmla="*/ 2223986 w 8938307"/>
              <a:gd name="connsiteY4979" fmla="*/ 1119419 h 2993922"/>
              <a:gd name="connsiteX4980" fmla="*/ 2213396 w 8938307"/>
              <a:gd name="connsiteY4980" fmla="*/ 1108829 h 2993922"/>
              <a:gd name="connsiteX4981" fmla="*/ 2192215 w 8938307"/>
              <a:gd name="connsiteY4981" fmla="*/ 1108829 h 2993922"/>
              <a:gd name="connsiteX4982" fmla="*/ 1535610 w 8938307"/>
              <a:gd name="connsiteY4982" fmla="*/ 1098239 h 2993922"/>
              <a:gd name="connsiteX4983" fmla="*/ 1535610 w 8938307"/>
              <a:gd name="connsiteY4983" fmla="*/ 1108829 h 2993922"/>
              <a:gd name="connsiteX4984" fmla="*/ 1546200 w 8938307"/>
              <a:gd name="connsiteY4984" fmla="*/ 1119419 h 2993922"/>
              <a:gd name="connsiteX4985" fmla="*/ 1895684 w 8938307"/>
              <a:gd name="connsiteY4985" fmla="*/ 1087648 h 2993922"/>
              <a:gd name="connsiteX4986" fmla="*/ 1885093 w 8938307"/>
              <a:gd name="connsiteY4986" fmla="*/ 1092944 h 2993922"/>
              <a:gd name="connsiteX4987" fmla="*/ 1895684 w 8938307"/>
              <a:gd name="connsiteY4987" fmla="*/ 1098239 h 2993922"/>
              <a:gd name="connsiteX4988" fmla="*/ 7328564 w 8938307"/>
              <a:gd name="connsiteY4988" fmla="*/ 1077058 h 2993922"/>
              <a:gd name="connsiteX4989" fmla="*/ 7328564 w 8938307"/>
              <a:gd name="connsiteY4989" fmla="*/ 1108829 h 2993922"/>
              <a:gd name="connsiteX4990" fmla="*/ 7328564 w 8938307"/>
              <a:gd name="connsiteY4990" fmla="*/ 1119419 h 2993922"/>
              <a:gd name="connsiteX4991" fmla="*/ 7370926 w 8938307"/>
              <a:gd name="connsiteY4991" fmla="*/ 1130010 h 2993922"/>
              <a:gd name="connsiteX4992" fmla="*/ 7392107 w 8938307"/>
              <a:gd name="connsiteY4992" fmla="*/ 1130010 h 2993922"/>
              <a:gd name="connsiteX4993" fmla="*/ 7413288 w 8938307"/>
              <a:gd name="connsiteY4993" fmla="*/ 1130010 h 2993922"/>
              <a:gd name="connsiteX4994" fmla="*/ 7434468 w 8938307"/>
              <a:gd name="connsiteY4994" fmla="*/ 1130010 h 2993922"/>
              <a:gd name="connsiteX4995" fmla="*/ 7423878 w 8938307"/>
              <a:gd name="connsiteY4995" fmla="*/ 1119419 h 2993922"/>
              <a:gd name="connsiteX4996" fmla="*/ 7413288 w 8938307"/>
              <a:gd name="connsiteY4996" fmla="*/ 1119419 h 2993922"/>
              <a:gd name="connsiteX4997" fmla="*/ 7402697 w 8938307"/>
              <a:gd name="connsiteY4997" fmla="*/ 1119419 h 2993922"/>
              <a:gd name="connsiteX4998" fmla="*/ 7386812 w 8938307"/>
              <a:gd name="connsiteY4998" fmla="*/ 1108829 h 2993922"/>
              <a:gd name="connsiteX4999" fmla="*/ 7365630 w 8938307"/>
              <a:gd name="connsiteY4999" fmla="*/ 1098239 h 2993922"/>
              <a:gd name="connsiteX5000" fmla="*/ 7349745 w 8938307"/>
              <a:gd name="connsiteY5000" fmla="*/ 1092944 h 2993922"/>
              <a:gd name="connsiteX5001" fmla="*/ 7339155 w 8938307"/>
              <a:gd name="connsiteY5001" fmla="*/ 1087648 h 2993922"/>
              <a:gd name="connsiteX5002" fmla="*/ 7333860 w 8938307"/>
              <a:gd name="connsiteY5002" fmla="*/ 1082354 h 2993922"/>
              <a:gd name="connsiteX5003" fmla="*/ 7328564 w 8938307"/>
              <a:gd name="connsiteY5003" fmla="*/ 1077058 h 2993922"/>
              <a:gd name="connsiteX5004" fmla="*/ 2223986 w 8938307"/>
              <a:gd name="connsiteY5004" fmla="*/ 1077058 h 2993922"/>
              <a:gd name="connsiteX5005" fmla="*/ 2234577 w 8938307"/>
              <a:gd name="connsiteY5005" fmla="*/ 1077058 h 2993922"/>
              <a:gd name="connsiteX5006" fmla="*/ 2234577 w 8938307"/>
              <a:gd name="connsiteY5006" fmla="*/ 1087648 h 2993922"/>
              <a:gd name="connsiteX5007" fmla="*/ 2223986 w 8938307"/>
              <a:gd name="connsiteY5007" fmla="*/ 1077058 h 2993922"/>
              <a:gd name="connsiteX5008" fmla="*/ 1842731 w 8938307"/>
              <a:gd name="connsiteY5008" fmla="*/ 1077058 h 2993922"/>
              <a:gd name="connsiteX5009" fmla="*/ 1848026 w 8938307"/>
              <a:gd name="connsiteY5009" fmla="*/ 1082354 h 2993922"/>
              <a:gd name="connsiteX5010" fmla="*/ 1853322 w 8938307"/>
              <a:gd name="connsiteY5010" fmla="*/ 1082354 h 2993922"/>
              <a:gd name="connsiteX5011" fmla="*/ 1853322 w 8938307"/>
              <a:gd name="connsiteY5011" fmla="*/ 1077058 h 2993922"/>
              <a:gd name="connsiteX5012" fmla="*/ 942546 w 8938307"/>
              <a:gd name="connsiteY5012" fmla="*/ 1077058 h 2993922"/>
              <a:gd name="connsiteX5013" fmla="*/ 974318 w 8938307"/>
              <a:gd name="connsiteY5013" fmla="*/ 1087648 h 2993922"/>
              <a:gd name="connsiteX5014" fmla="*/ 990203 w 8938307"/>
              <a:gd name="connsiteY5014" fmla="*/ 1103533 h 2993922"/>
              <a:gd name="connsiteX5015" fmla="*/ 995498 w 8938307"/>
              <a:gd name="connsiteY5015" fmla="*/ 1108829 h 2993922"/>
              <a:gd name="connsiteX5016" fmla="*/ 963726 w 8938307"/>
              <a:gd name="connsiteY5016" fmla="*/ 1108829 h 2993922"/>
              <a:gd name="connsiteX5017" fmla="*/ 942546 w 8938307"/>
              <a:gd name="connsiteY5017" fmla="*/ 1103533 h 2993922"/>
              <a:gd name="connsiteX5018" fmla="*/ 931956 w 8938307"/>
              <a:gd name="connsiteY5018" fmla="*/ 1092944 h 2993922"/>
              <a:gd name="connsiteX5019" fmla="*/ 931956 w 8938307"/>
              <a:gd name="connsiteY5019" fmla="*/ 1087648 h 2993922"/>
              <a:gd name="connsiteX5020" fmla="*/ 8302883 w 8938307"/>
              <a:gd name="connsiteY5020" fmla="*/ 1066467 h 2993922"/>
              <a:gd name="connsiteX5021" fmla="*/ 8313473 w 8938307"/>
              <a:gd name="connsiteY5021" fmla="*/ 1087648 h 2993922"/>
              <a:gd name="connsiteX5022" fmla="*/ 8292291 w 8938307"/>
              <a:gd name="connsiteY5022" fmla="*/ 1087648 h 2993922"/>
              <a:gd name="connsiteX5023" fmla="*/ 8286997 w 8938307"/>
              <a:gd name="connsiteY5023" fmla="*/ 1071762 h 2993922"/>
              <a:gd name="connsiteX5024" fmla="*/ 8302883 w 8938307"/>
              <a:gd name="connsiteY5024" fmla="*/ 1066467 h 2993922"/>
              <a:gd name="connsiteX5025" fmla="*/ 7974579 w 8938307"/>
              <a:gd name="connsiteY5025" fmla="*/ 1066467 h 2993922"/>
              <a:gd name="connsiteX5026" fmla="*/ 7963990 w 8938307"/>
              <a:gd name="connsiteY5026" fmla="*/ 1077058 h 2993922"/>
              <a:gd name="connsiteX5027" fmla="*/ 8016942 w 8938307"/>
              <a:gd name="connsiteY5027" fmla="*/ 1098239 h 2993922"/>
              <a:gd name="connsiteX5028" fmla="*/ 8022237 w 8938307"/>
              <a:gd name="connsiteY5028" fmla="*/ 1092944 h 2993922"/>
              <a:gd name="connsiteX5029" fmla="*/ 8001056 w 8938307"/>
              <a:gd name="connsiteY5029" fmla="*/ 1082354 h 2993922"/>
              <a:gd name="connsiteX5030" fmla="*/ 7985171 w 8938307"/>
              <a:gd name="connsiteY5030" fmla="*/ 1071762 h 2993922"/>
              <a:gd name="connsiteX5031" fmla="*/ 7974579 w 8938307"/>
              <a:gd name="connsiteY5031" fmla="*/ 1066467 h 2993922"/>
              <a:gd name="connsiteX5032" fmla="*/ 7932219 w 8938307"/>
              <a:gd name="connsiteY5032" fmla="*/ 1066467 h 2993922"/>
              <a:gd name="connsiteX5033" fmla="*/ 7942808 w 8938307"/>
              <a:gd name="connsiteY5033" fmla="*/ 1077058 h 2993922"/>
              <a:gd name="connsiteX5034" fmla="*/ 7953398 w 8938307"/>
              <a:gd name="connsiteY5034" fmla="*/ 1077058 h 2993922"/>
              <a:gd name="connsiteX5035" fmla="*/ 7942808 w 8938307"/>
              <a:gd name="connsiteY5035" fmla="*/ 1066467 h 2993922"/>
              <a:gd name="connsiteX5036" fmla="*/ 6153028 w 8938307"/>
              <a:gd name="connsiteY5036" fmla="*/ 1066467 h 2993922"/>
              <a:gd name="connsiteX5037" fmla="*/ 6184800 w 8938307"/>
              <a:gd name="connsiteY5037" fmla="*/ 1077058 h 2993922"/>
              <a:gd name="connsiteX5038" fmla="*/ 6195390 w 8938307"/>
              <a:gd name="connsiteY5038" fmla="*/ 1077058 h 2993922"/>
              <a:gd name="connsiteX5039" fmla="*/ 6205980 w 8938307"/>
              <a:gd name="connsiteY5039" fmla="*/ 1087648 h 2993922"/>
              <a:gd name="connsiteX5040" fmla="*/ 6221866 w 8938307"/>
              <a:gd name="connsiteY5040" fmla="*/ 1103533 h 2993922"/>
              <a:gd name="connsiteX5041" fmla="*/ 6258932 w 8938307"/>
              <a:gd name="connsiteY5041" fmla="*/ 1108829 h 2993922"/>
              <a:gd name="connsiteX5042" fmla="*/ 6280114 w 8938307"/>
              <a:gd name="connsiteY5042" fmla="*/ 1108829 h 2993922"/>
              <a:gd name="connsiteX5043" fmla="*/ 6290704 w 8938307"/>
              <a:gd name="connsiteY5043" fmla="*/ 1108829 h 2993922"/>
              <a:gd name="connsiteX5044" fmla="*/ 6301294 w 8938307"/>
              <a:gd name="connsiteY5044" fmla="*/ 1114125 h 2993922"/>
              <a:gd name="connsiteX5045" fmla="*/ 6322476 w 8938307"/>
              <a:gd name="connsiteY5045" fmla="*/ 1119419 h 2993922"/>
              <a:gd name="connsiteX5046" fmla="*/ 6348950 w 8938307"/>
              <a:gd name="connsiteY5046" fmla="*/ 1124714 h 2993922"/>
              <a:gd name="connsiteX5047" fmla="*/ 6375428 w 8938307"/>
              <a:gd name="connsiteY5047" fmla="*/ 1130010 h 2993922"/>
              <a:gd name="connsiteX5048" fmla="*/ 6386018 w 8938307"/>
              <a:gd name="connsiteY5048" fmla="*/ 1130010 h 2993922"/>
              <a:gd name="connsiteX5049" fmla="*/ 6407198 w 8938307"/>
              <a:gd name="connsiteY5049" fmla="*/ 1119419 h 2993922"/>
              <a:gd name="connsiteX5050" fmla="*/ 6428380 w 8938307"/>
              <a:gd name="connsiteY5050" fmla="*/ 1119419 h 2993922"/>
              <a:gd name="connsiteX5051" fmla="*/ 6417788 w 8938307"/>
              <a:gd name="connsiteY5051" fmla="*/ 1108829 h 2993922"/>
              <a:gd name="connsiteX5052" fmla="*/ 6407198 w 8938307"/>
              <a:gd name="connsiteY5052" fmla="*/ 1108829 h 2993922"/>
              <a:gd name="connsiteX5053" fmla="*/ 6386018 w 8938307"/>
              <a:gd name="connsiteY5053" fmla="*/ 1098239 h 2993922"/>
              <a:gd name="connsiteX5054" fmla="*/ 6375428 w 8938307"/>
              <a:gd name="connsiteY5054" fmla="*/ 1098239 h 2993922"/>
              <a:gd name="connsiteX5055" fmla="*/ 6370132 w 8938307"/>
              <a:gd name="connsiteY5055" fmla="*/ 1098239 h 2993922"/>
              <a:gd name="connsiteX5056" fmla="*/ 6364836 w 8938307"/>
              <a:gd name="connsiteY5056" fmla="*/ 1098239 h 2993922"/>
              <a:gd name="connsiteX5057" fmla="*/ 6354246 w 8938307"/>
              <a:gd name="connsiteY5057" fmla="*/ 1092944 h 2993922"/>
              <a:gd name="connsiteX5058" fmla="*/ 6333066 w 8938307"/>
              <a:gd name="connsiteY5058" fmla="*/ 1087648 h 2993922"/>
              <a:gd name="connsiteX5059" fmla="*/ 6311884 w 8938307"/>
              <a:gd name="connsiteY5059" fmla="*/ 1092944 h 2993922"/>
              <a:gd name="connsiteX5060" fmla="*/ 6306590 w 8938307"/>
              <a:gd name="connsiteY5060" fmla="*/ 1098239 h 2993922"/>
              <a:gd name="connsiteX5061" fmla="*/ 6301294 w 8938307"/>
              <a:gd name="connsiteY5061" fmla="*/ 1087648 h 2993922"/>
              <a:gd name="connsiteX5062" fmla="*/ 6237752 w 8938307"/>
              <a:gd name="connsiteY5062" fmla="*/ 1087648 h 2993922"/>
              <a:gd name="connsiteX5063" fmla="*/ 6211276 w 8938307"/>
              <a:gd name="connsiteY5063" fmla="*/ 1082354 h 2993922"/>
              <a:gd name="connsiteX5064" fmla="*/ 6200686 w 8938307"/>
              <a:gd name="connsiteY5064" fmla="*/ 1077058 h 2993922"/>
              <a:gd name="connsiteX5065" fmla="*/ 6174209 w 8938307"/>
              <a:gd name="connsiteY5065" fmla="*/ 1066467 h 2993922"/>
              <a:gd name="connsiteX5066" fmla="*/ 6153028 w 8938307"/>
              <a:gd name="connsiteY5066" fmla="*/ 1066467 h 2993922"/>
              <a:gd name="connsiteX5067" fmla="*/ 2337833 w 8938307"/>
              <a:gd name="connsiteY5067" fmla="*/ 1061173 h 2993922"/>
              <a:gd name="connsiteX5068" fmla="*/ 2329890 w 8938307"/>
              <a:gd name="connsiteY5068" fmla="*/ 1066467 h 2993922"/>
              <a:gd name="connsiteX5069" fmla="*/ 2340481 w 8938307"/>
              <a:gd name="connsiteY5069" fmla="*/ 1066467 h 2993922"/>
              <a:gd name="connsiteX5070" fmla="*/ 2337833 w 8938307"/>
              <a:gd name="connsiteY5070" fmla="*/ 1061173 h 2993922"/>
              <a:gd name="connsiteX5071" fmla="*/ 8324064 w 8938307"/>
              <a:gd name="connsiteY5071" fmla="*/ 1055877 h 2993922"/>
              <a:gd name="connsiteX5072" fmla="*/ 8377016 w 8938307"/>
              <a:gd name="connsiteY5072" fmla="*/ 1077058 h 2993922"/>
              <a:gd name="connsiteX5073" fmla="*/ 8366425 w 8938307"/>
              <a:gd name="connsiteY5073" fmla="*/ 1066467 h 2993922"/>
              <a:gd name="connsiteX5074" fmla="*/ 8334654 w 8938307"/>
              <a:gd name="connsiteY5074" fmla="*/ 1066467 h 2993922"/>
              <a:gd name="connsiteX5075" fmla="*/ 8186387 w 8938307"/>
              <a:gd name="connsiteY5075" fmla="*/ 1055877 h 2993922"/>
              <a:gd name="connsiteX5076" fmla="*/ 8207569 w 8938307"/>
              <a:gd name="connsiteY5076" fmla="*/ 1055877 h 2993922"/>
              <a:gd name="connsiteX5077" fmla="*/ 8239339 w 8938307"/>
              <a:gd name="connsiteY5077" fmla="*/ 1066467 h 2993922"/>
              <a:gd name="connsiteX5078" fmla="*/ 8207569 w 8938307"/>
              <a:gd name="connsiteY5078" fmla="*/ 1066467 h 2993922"/>
              <a:gd name="connsiteX5079" fmla="*/ 1747418 w 8938307"/>
              <a:gd name="connsiteY5079" fmla="*/ 1055877 h 2993922"/>
              <a:gd name="connsiteX5080" fmla="*/ 1779189 w 8938307"/>
              <a:gd name="connsiteY5080" fmla="*/ 1066467 h 2993922"/>
              <a:gd name="connsiteX5081" fmla="*/ 1810960 w 8938307"/>
              <a:gd name="connsiteY5081" fmla="*/ 1077058 h 2993922"/>
              <a:gd name="connsiteX5082" fmla="*/ 1832141 w 8938307"/>
              <a:gd name="connsiteY5082" fmla="*/ 1087648 h 2993922"/>
              <a:gd name="connsiteX5083" fmla="*/ 1800370 w 8938307"/>
              <a:gd name="connsiteY5083" fmla="*/ 1055877 h 2993922"/>
              <a:gd name="connsiteX5084" fmla="*/ 1779189 w 8938307"/>
              <a:gd name="connsiteY5084" fmla="*/ 1055877 h 2993922"/>
              <a:gd name="connsiteX5085" fmla="*/ 1773893 w 8938307"/>
              <a:gd name="connsiteY5085" fmla="*/ 1055877 h 2993922"/>
              <a:gd name="connsiteX5086" fmla="*/ 1758008 w 8938307"/>
              <a:gd name="connsiteY5086" fmla="*/ 1055877 h 2993922"/>
              <a:gd name="connsiteX5087" fmla="*/ 7495894 w 8938307"/>
              <a:gd name="connsiteY5087" fmla="*/ 1053759 h 2993922"/>
              <a:gd name="connsiteX5088" fmla="*/ 7508601 w 8938307"/>
              <a:gd name="connsiteY5088" fmla="*/ 1055877 h 2993922"/>
              <a:gd name="connsiteX5089" fmla="*/ 7498011 w 8938307"/>
              <a:gd name="connsiteY5089" fmla="*/ 1055877 h 2993922"/>
              <a:gd name="connsiteX5090" fmla="*/ 7487420 w 8938307"/>
              <a:gd name="connsiteY5090" fmla="*/ 1045287 h 2993922"/>
              <a:gd name="connsiteX5091" fmla="*/ 7495894 w 8938307"/>
              <a:gd name="connsiteY5091" fmla="*/ 1053759 h 2993922"/>
              <a:gd name="connsiteX5092" fmla="*/ 7492716 w 8938307"/>
              <a:gd name="connsiteY5092" fmla="*/ 1053230 h 2993922"/>
              <a:gd name="connsiteX5093" fmla="*/ 7487420 w 8938307"/>
              <a:gd name="connsiteY5093" fmla="*/ 1045287 h 2993922"/>
              <a:gd name="connsiteX5094" fmla="*/ 7445059 w 8938307"/>
              <a:gd name="connsiteY5094" fmla="*/ 1045287 h 2993922"/>
              <a:gd name="connsiteX5095" fmla="*/ 7445059 w 8938307"/>
              <a:gd name="connsiteY5095" fmla="*/ 1055877 h 2993922"/>
              <a:gd name="connsiteX5096" fmla="*/ 7455649 w 8938307"/>
              <a:gd name="connsiteY5096" fmla="*/ 1055877 h 2993922"/>
              <a:gd name="connsiteX5097" fmla="*/ 7466240 w 8938307"/>
              <a:gd name="connsiteY5097" fmla="*/ 1055877 h 2993922"/>
              <a:gd name="connsiteX5098" fmla="*/ 7460944 w 8938307"/>
              <a:gd name="connsiteY5098" fmla="*/ 1045287 h 2993922"/>
              <a:gd name="connsiteX5099" fmla="*/ 7450355 w 8938307"/>
              <a:gd name="connsiteY5099" fmla="*/ 1045287 h 2993922"/>
              <a:gd name="connsiteX5100" fmla="*/ 7445059 w 8938307"/>
              <a:gd name="connsiteY5100" fmla="*/ 1045287 h 2993922"/>
              <a:gd name="connsiteX5101" fmla="*/ 6227161 w 8938307"/>
              <a:gd name="connsiteY5101" fmla="*/ 1045287 h 2993922"/>
              <a:gd name="connsiteX5102" fmla="*/ 6216572 w 8938307"/>
              <a:gd name="connsiteY5102" fmla="*/ 1055877 h 2993922"/>
              <a:gd name="connsiteX5103" fmla="*/ 6227161 w 8938307"/>
              <a:gd name="connsiteY5103" fmla="*/ 1055877 h 2993922"/>
              <a:gd name="connsiteX5104" fmla="*/ 8790041 w 8938307"/>
              <a:gd name="connsiteY5104" fmla="*/ 1034696 h 2993922"/>
              <a:gd name="connsiteX5105" fmla="*/ 8811222 w 8938307"/>
              <a:gd name="connsiteY5105" fmla="*/ 1045287 h 2993922"/>
              <a:gd name="connsiteX5106" fmla="*/ 8800632 w 8938307"/>
              <a:gd name="connsiteY5106" fmla="*/ 1045287 h 2993922"/>
              <a:gd name="connsiteX5107" fmla="*/ 8790041 w 8938307"/>
              <a:gd name="connsiteY5107" fmla="*/ 1034696 h 2993922"/>
              <a:gd name="connsiteX5108" fmla="*/ 8249931 w 8938307"/>
              <a:gd name="connsiteY5108" fmla="*/ 1034696 h 2993922"/>
              <a:gd name="connsiteX5109" fmla="*/ 8260521 w 8938307"/>
              <a:gd name="connsiteY5109" fmla="*/ 1045287 h 2993922"/>
              <a:gd name="connsiteX5110" fmla="*/ 8249931 w 8938307"/>
              <a:gd name="connsiteY5110" fmla="*/ 1045287 h 2993922"/>
              <a:gd name="connsiteX5111" fmla="*/ 8249931 w 8938307"/>
              <a:gd name="connsiteY5111" fmla="*/ 1034696 h 2993922"/>
              <a:gd name="connsiteX5112" fmla="*/ 2181625 w 8938307"/>
              <a:gd name="connsiteY5112" fmla="*/ 1034696 h 2993922"/>
              <a:gd name="connsiteX5113" fmla="*/ 2192215 w 8938307"/>
              <a:gd name="connsiteY5113" fmla="*/ 1039992 h 2993922"/>
              <a:gd name="connsiteX5114" fmla="*/ 2181625 w 8938307"/>
              <a:gd name="connsiteY5114" fmla="*/ 1045287 h 2993922"/>
              <a:gd name="connsiteX5115" fmla="*/ 2192215 w 8938307"/>
              <a:gd name="connsiteY5115" fmla="*/ 1066467 h 2993922"/>
              <a:gd name="connsiteX5116" fmla="*/ 2213396 w 8938307"/>
              <a:gd name="connsiteY5116" fmla="*/ 1077058 h 2993922"/>
              <a:gd name="connsiteX5117" fmla="*/ 2223986 w 8938307"/>
              <a:gd name="connsiteY5117" fmla="*/ 1092944 h 2993922"/>
              <a:gd name="connsiteX5118" fmla="*/ 2255757 w 8938307"/>
              <a:gd name="connsiteY5118" fmla="*/ 1098239 h 2993922"/>
              <a:gd name="connsiteX5119" fmla="*/ 2271642 w 8938307"/>
              <a:gd name="connsiteY5119" fmla="*/ 1103533 h 2993922"/>
              <a:gd name="connsiteX5120" fmla="*/ 2287529 w 8938307"/>
              <a:gd name="connsiteY5120" fmla="*/ 1108829 h 2993922"/>
              <a:gd name="connsiteX5121" fmla="*/ 2298119 w 8938307"/>
              <a:gd name="connsiteY5121" fmla="*/ 1108829 h 2993922"/>
              <a:gd name="connsiteX5122" fmla="*/ 2314005 w 8938307"/>
              <a:gd name="connsiteY5122" fmla="*/ 1103533 h 2993922"/>
              <a:gd name="connsiteX5123" fmla="*/ 2335186 w 8938307"/>
              <a:gd name="connsiteY5123" fmla="*/ 1108829 h 2993922"/>
              <a:gd name="connsiteX5124" fmla="*/ 2351071 w 8938307"/>
              <a:gd name="connsiteY5124" fmla="*/ 1108829 h 2993922"/>
              <a:gd name="connsiteX5125" fmla="*/ 2340481 w 8938307"/>
              <a:gd name="connsiteY5125" fmla="*/ 1119419 h 2993922"/>
              <a:gd name="connsiteX5126" fmla="*/ 2329890 w 8938307"/>
              <a:gd name="connsiteY5126" fmla="*/ 1130010 h 2993922"/>
              <a:gd name="connsiteX5127" fmla="*/ 2340481 w 8938307"/>
              <a:gd name="connsiteY5127" fmla="*/ 1140600 h 2993922"/>
              <a:gd name="connsiteX5128" fmla="*/ 2361662 w 8938307"/>
              <a:gd name="connsiteY5128" fmla="*/ 1161781 h 2993922"/>
              <a:gd name="connsiteX5129" fmla="*/ 2340481 w 8938307"/>
              <a:gd name="connsiteY5129" fmla="*/ 1167077 h 2993922"/>
              <a:gd name="connsiteX5130" fmla="*/ 2361662 w 8938307"/>
              <a:gd name="connsiteY5130" fmla="*/ 1172371 h 2993922"/>
              <a:gd name="connsiteX5131" fmla="*/ 2372252 w 8938307"/>
              <a:gd name="connsiteY5131" fmla="*/ 1182962 h 2993922"/>
              <a:gd name="connsiteX5132" fmla="*/ 2382842 w 8938307"/>
              <a:gd name="connsiteY5132" fmla="*/ 1188258 h 2993922"/>
              <a:gd name="connsiteX5133" fmla="*/ 2414614 w 8938307"/>
              <a:gd name="connsiteY5133" fmla="*/ 1193552 h 2993922"/>
              <a:gd name="connsiteX5134" fmla="*/ 2435794 w 8938307"/>
              <a:gd name="connsiteY5134" fmla="*/ 1198848 h 2993922"/>
              <a:gd name="connsiteX5135" fmla="*/ 2456975 w 8938307"/>
              <a:gd name="connsiteY5135" fmla="*/ 1204143 h 2993922"/>
              <a:gd name="connsiteX5136" fmla="*/ 2488746 w 8938307"/>
              <a:gd name="connsiteY5136" fmla="*/ 1214733 h 2993922"/>
              <a:gd name="connsiteX5137" fmla="*/ 2504632 w 8938307"/>
              <a:gd name="connsiteY5137" fmla="*/ 1220029 h 2993922"/>
              <a:gd name="connsiteX5138" fmla="*/ 2520518 w 8938307"/>
              <a:gd name="connsiteY5138" fmla="*/ 1214733 h 2993922"/>
              <a:gd name="connsiteX5139" fmla="*/ 2536402 w 8938307"/>
              <a:gd name="connsiteY5139" fmla="*/ 1220029 h 2993922"/>
              <a:gd name="connsiteX5140" fmla="*/ 2541698 w 8938307"/>
              <a:gd name="connsiteY5140" fmla="*/ 1225324 h 2993922"/>
              <a:gd name="connsiteX5141" fmla="*/ 2573470 w 8938307"/>
              <a:gd name="connsiteY5141" fmla="*/ 1235914 h 2993922"/>
              <a:gd name="connsiteX5142" fmla="*/ 2573470 w 8938307"/>
              <a:gd name="connsiteY5142" fmla="*/ 1225324 h 2993922"/>
              <a:gd name="connsiteX5143" fmla="*/ 2520518 w 8938307"/>
              <a:gd name="connsiteY5143" fmla="*/ 1209437 h 2993922"/>
              <a:gd name="connsiteX5144" fmla="*/ 2467566 w 8938307"/>
              <a:gd name="connsiteY5144" fmla="*/ 1182962 h 2993922"/>
              <a:gd name="connsiteX5145" fmla="*/ 2456975 w 8938307"/>
              <a:gd name="connsiteY5145" fmla="*/ 1182962 h 2993922"/>
              <a:gd name="connsiteX5146" fmla="*/ 2425203 w 8938307"/>
              <a:gd name="connsiteY5146" fmla="*/ 1182962 h 2993922"/>
              <a:gd name="connsiteX5147" fmla="*/ 2414614 w 8938307"/>
              <a:gd name="connsiteY5147" fmla="*/ 1177666 h 2993922"/>
              <a:gd name="connsiteX5148" fmla="*/ 2404023 w 8938307"/>
              <a:gd name="connsiteY5148" fmla="*/ 1172371 h 2993922"/>
              <a:gd name="connsiteX5149" fmla="*/ 2393433 w 8938307"/>
              <a:gd name="connsiteY5149" fmla="*/ 1167077 h 2993922"/>
              <a:gd name="connsiteX5150" fmla="*/ 2382842 w 8938307"/>
              <a:gd name="connsiteY5150" fmla="*/ 1151191 h 2993922"/>
              <a:gd name="connsiteX5151" fmla="*/ 2382842 w 8938307"/>
              <a:gd name="connsiteY5151" fmla="*/ 1140600 h 2993922"/>
              <a:gd name="connsiteX5152" fmla="*/ 2425203 w 8938307"/>
              <a:gd name="connsiteY5152" fmla="*/ 1151191 h 2993922"/>
              <a:gd name="connsiteX5153" fmla="*/ 2509927 w 8938307"/>
              <a:gd name="connsiteY5153" fmla="*/ 1182962 h 2993922"/>
              <a:gd name="connsiteX5154" fmla="*/ 2536402 w 8938307"/>
              <a:gd name="connsiteY5154" fmla="*/ 1193552 h 2993922"/>
              <a:gd name="connsiteX5155" fmla="*/ 2562879 w 8938307"/>
              <a:gd name="connsiteY5155" fmla="*/ 1193552 h 2993922"/>
              <a:gd name="connsiteX5156" fmla="*/ 2573470 w 8938307"/>
              <a:gd name="connsiteY5156" fmla="*/ 1193552 h 2993922"/>
              <a:gd name="connsiteX5157" fmla="*/ 2562879 w 8938307"/>
              <a:gd name="connsiteY5157" fmla="*/ 1182962 h 2993922"/>
              <a:gd name="connsiteX5158" fmla="*/ 2509927 w 8938307"/>
              <a:gd name="connsiteY5158" fmla="*/ 1172371 h 2993922"/>
              <a:gd name="connsiteX5159" fmla="*/ 2478156 w 8938307"/>
              <a:gd name="connsiteY5159" fmla="*/ 1151191 h 2993922"/>
              <a:gd name="connsiteX5160" fmla="*/ 2483450 w 8938307"/>
              <a:gd name="connsiteY5160" fmla="*/ 1140600 h 2993922"/>
              <a:gd name="connsiteX5161" fmla="*/ 2488746 w 8938307"/>
              <a:gd name="connsiteY5161" fmla="*/ 1151191 h 2993922"/>
              <a:gd name="connsiteX5162" fmla="*/ 2499337 w 8938307"/>
              <a:gd name="connsiteY5162" fmla="*/ 1151191 h 2993922"/>
              <a:gd name="connsiteX5163" fmla="*/ 2520518 w 8938307"/>
              <a:gd name="connsiteY5163" fmla="*/ 1151191 h 2993922"/>
              <a:gd name="connsiteX5164" fmla="*/ 2536402 w 8938307"/>
              <a:gd name="connsiteY5164" fmla="*/ 1151191 h 2993922"/>
              <a:gd name="connsiteX5165" fmla="*/ 2552289 w 8938307"/>
              <a:gd name="connsiteY5165" fmla="*/ 1151191 h 2993922"/>
              <a:gd name="connsiteX5166" fmla="*/ 2562879 w 8938307"/>
              <a:gd name="connsiteY5166" fmla="*/ 1161781 h 2993922"/>
              <a:gd name="connsiteX5167" fmla="*/ 2552289 w 8938307"/>
              <a:gd name="connsiteY5167" fmla="*/ 1161781 h 2993922"/>
              <a:gd name="connsiteX5168" fmla="*/ 2541698 w 8938307"/>
              <a:gd name="connsiteY5168" fmla="*/ 1161781 h 2993922"/>
              <a:gd name="connsiteX5169" fmla="*/ 2552289 w 8938307"/>
              <a:gd name="connsiteY5169" fmla="*/ 1167077 h 2993922"/>
              <a:gd name="connsiteX5170" fmla="*/ 2573470 w 8938307"/>
              <a:gd name="connsiteY5170" fmla="*/ 1172371 h 2993922"/>
              <a:gd name="connsiteX5171" fmla="*/ 2594650 w 8938307"/>
              <a:gd name="connsiteY5171" fmla="*/ 1172371 h 2993922"/>
              <a:gd name="connsiteX5172" fmla="*/ 2615831 w 8938307"/>
              <a:gd name="connsiteY5172" fmla="*/ 1182962 h 2993922"/>
              <a:gd name="connsiteX5173" fmla="*/ 2637012 w 8938307"/>
              <a:gd name="connsiteY5173" fmla="*/ 1188258 h 2993922"/>
              <a:gd name="connsiteX5174" fmla="*/ 2647602 w 8938307"/>
              <a:gd name="connsiteY5174" fmla="*/ 1193552 h 2993922"/>
              <a:gd name="connsiteX5175" fmla="*/ 2663488 w 8938307"/>
              <a:gd name="connsiteY5175" fmla="*/ 1204143 h 2993922"/>
              <a:gd name="connsiteX5176" fmla="*/ 2684669 w 8938307"/>
              <a:gd name="connsiteY5176" fmla="*/ 1209437 h 2993922"/>
              <a:gd name="connsiteX5177" fmla="*/ 2695259 w 8938307"/>
              <a:gd name="connsiteY5177" fmla="*/ 1209437 h 2993922"/>
              <a:gd name="connsiteX5178" fmla="*/ 2711145 w 8938307"/>
              <a:gd name="connsiteY5178" fmla="*/ 1220029 h 2993922"/>
              <a:gd name="connsiteX5179" fmla="*/ 2716440 w 8938307"/>
              <a:gd name="connsiteY5179" fmla="*/ 1214733 h 2993922"/>
              <a:gd name="connsiteX5180" fmla="*/ 2732326 w 8938307"/>
              <a:gd name="connsiteY5180" fmla="*/ 1204143 h 2993922"/>
              <a:gd name="connsiteX5181" fmla="*/ 2753506 w 8938307"/>
              <a:gd name="connsiteY5181" fmla="*/ 1204143 h 2993922"/>
              <a:gd name="connsiteX5182" fmla="*/ 2679374 w 8938307"/>
              <a:gd name="connsiteY5182" fmla="*/ 1182962 h 2993922"/>
              <a:gd name="connsiteX5183" fmla="*/ 2663488 w 8938307"/>
              <a:gd name="connsiteY5183" fmla="*/ 1172371 h 2993922"/>
              <a:gd name="connsiteX5184" fmla="*/ 2658193 w 8938307"/>
              <a:gd name="connsiteY5184" fmla="*/ 1172371 h 2993922"/>
              <a:gd name="connsiteX5185" fmla="*/ 2626422 w 8938307"/>
              <a:gd name="connsiteY5185" fmla="*/ 1172371 h 2993922"/>
              <a:gd name="connsiteX5186" fmla="*/ 2594650 w 8938307"/>
              <a:gd name="connsiteY5186" fmla="*/ 1161781 h 2993922"/>
              <a:gd name="connsiteX5187" fmla="*/ 2573470 w 8938307"/>
              <a:gd name="connsiteY5187" fmla="*/ 1151191 h 2993922"/>
              <a:gd name="connsiteX5188" fmla="*/ 2562879 w 8938307"/>
              <a:gd name="connsiteY5188" fmla="*/ 1140600 h 2993922"/>
              <a:gd name="connsiteX5189" fmla="*/ 2536402 w 8938307"/>
              <a:gd name="connsiteY5189" fmla="*/ 1130010 h 2993922"/>
              <a:gd name="connsiteX5190" fmla="*/ 2488746 w 8938307"/>
              <a:gd name="connsiteY5190" fmla="*/ 1119419 h 2993922"/>
              <a:gd name="connsiteX5191" fmla="*/ 2478156 w 8938307"/>
              <a:gd name="connsiteY5191" fmla="*/ 1119419 h 2993922"/>
              <a:gd name="connsiteX5192" fmla="*/ 2467566 w 8938307"/>
              <a:gd name="connsiteY5192" fmla="*/ 1098239 h 2993922"/>
              <a:gd name="connsiteX5193" fmla="*/ 2451680 w 8938307"/>
              <a:gd name="connsiteY5193" fmla="*/ 1092944 h 2993922"/>
              <a:gd name="connsiteX5194" fmla="*/ 2430498 w 8938307"/>
              <a:gd name="connsiteY5194" fmla="*/ 1087648 h 2993922"/>
              <a:gd name="connsiteX5195" fmla="*/ 2409317 w 8938307"/>
              <a:gd name="connsiteY5195" fmla="*/ 1087648 h 2993922"/>
              <a:gd name="connsiteX5196" fmla="*/ 2393433 w 8938307"/>
              <a:gd name="connsiteY5196" fmla="*/ 1087648 h 2993922"/>
              <a:gd name="connsiteX5197" fmla="*/ 2329890 w 8938307"/>
              <a:gd name="connsiteY5197" fmla="*/ 1077058 h 2993922"/>
              <a:gd name="connsiteX5198" fmla="*/ 2314005 w 8938307"/>
              <a:gd name="connsiteY5198" fmla="*/ 1066467 h 2993922"/>
              <a:gd name="connsiteX5199" fmla="*/ 2298119 w 8938307"/>
              <a:gd name="connsiteY5199" fmla="*/ 1061173 h 2993922"/>
              <a:gd name="connsiteX5200" fmla="*/ 2276938 w 8938307"/>
              <a:gd name="connsiteY5200" fmla="*/ 1055877 h 2993922"/>
              <a:gd name="connsiteX5201" fmla="*/ 2250461 w 8938307"/>
              <a:gd name="connsiteY5201" fmla="*/ 1045287 h 2993922"/>
              <a:gd name="connsiteX5202" fmla="*/ 2218690 w 8938307"/>
              <a:gd name="connsiteY5202" fmla="*/ 1039992 h 2993922"/>
              <a:gd name="connsiteX5203" fmla="*/ 2192215 w 8938307"/>
              <a:gd name="connsiteY5203" fmla="*/ 1034696 h 2993922"/>
              <a:gd name="connsiteX5204" fmla="*/ 667195 w 8938307"/>
              <a:gd name="connsiteY5204" fmla="*/ 1034696 h 2993922"/>
              <a:gd name="connsiteX5205" fmla="*/ 683080 w 8938307"/>
              <a:gd name="connsiteY5205" fmla="*/ 1045287 h 2993922"/>
              <a:gd name="connsiteX5206" fmla="*/ 709557 w 8938307"/>
              <a:gd name="connsiteY5206" fmla="*/ 1066467 h 2993922"/>
              <a:gd name="connsiteX5207" fmla="*/ 730738 w 8938307"/>
              <a:gd name="connsiteY5207" fmla="*/ 1077058 h 2993922"/>
              <a:gd name="connsiteX5208" fmla="*/ 709557 w 8938307"/>
              <a:gd name="connsiteY5208" fmla="*/ 1077058 h 2993922"/>
              <a:gd name="connsiteX5209" fmla="*/ 8768861 w 8938307"/>
              <a:gd name="connsiteY5209" fmla="*/ 1024106 h 2993922"/>
              <a:gd name="connsiteX5210" fmla="*/ 8779451 w 8938307"/>
              <a:gd name="connsiteY5210" fmla="*/ 1034696 h 2993922"/>
              <a:gd name="connsiteX5211" fmla="*/ 8758270 w 8938307"/>
              <a:gd name="connsiteY5211" fmla="*/ 1034696 h 2993922"/>
              <a:gd name="connsiteX5212" fmla="*/ 8218160 w 8938307"/>
              <a:gd name="connsiteY5212" fmla="*/ 1024106 h 2993922"/>
              <a:gd name="connsiteX5213" fmla="*/ 8228750 w 8938307"/>
              <a:gd name="connsiteY5213" fmla="*/ 1034696 h 2993922"/>
              <a:gd name="connsiteX5214" fmla="*/ 8218160 w 8938307"/>
              <a:gd name="connsiteY5214" fmla="*/ 1034696 h 2993922"/>
              <a:gd name="connsiteX5215" fmla="*/ 8218160 w 8938307"/>
              <a:gd name="connsiteY5215" fmla="*/ 1024106 h 2993922"/>
              <a:gd name="connsiteX5216" fmla="*/ 8133435 w 8938307"/>
              <a:gd name="connsiteY5216" fmla="*/ 1024106 h 2993922"/>
              <a:gd name="connsiteX5217" fmla="*/ 8144027 w 8938307"/>
              <a:gd name="connsiteY5217" fmla="*/ 1034696 h 2993922"/>
              <a:gd name="connsiteX5218" fmla="*/ 8154617 w 8938307"/>
              <a:gd name="connsiteY5218" fmla="*/ 1024106 h 2993922"/>
              <a:gd name="connsiteX5219" fmla="*/ 7445059 w 8938307"/>
              <a:gd name="connsiteY5219" fmla="*/ 1024106 h 2993922"/>
              <a:gd name="connsiteX5220" fmla="*/ 7450355 w 8938307"/>
              <a:gd name="connsiteY5220" fmla="*/ 1029400 h 2993922"/>
              <a:gd name="connsiteX5221" fmla="*/ 7466240 w 8938307"/>
              <a:gd name="connsiteY5221" fmla="*/ 1034696 h 2993922"/>
              <a:gd name="connsiteX5222" fmla="*/ 7482126 w 8938307"/>
              <a:gd name="connsiteY5222" fmla="*/ 1055877 h 2993922"/>
              <a:gd name="connsiteX5223" fmla="*/ 7498011 w 8938307"/>
              <a:gd name="connsiteY5223" fmla="*/ 1066467 h 2993922"/>
              <a:gd name="connsiteX5224" fmla="*/ 7513896 w 8938307"/>
              <a:gd name="connsiteY5224" fmla="*/ 1066467 h 2993922"/>
              <a:gd name="connsiteX5225" fmla="*/ 7519192 w 8938307"/>
              <a:gd name="connsiteY5225" fmla="*/ 1077058 h 2993922"/>
              <a:gd name="connsiteX5226" fmla="*/ 7529782 w 8938307"/>
              <a:gd name="connsiteY5226" fmla="*/ 1077058 h 2993922"/>
              <a:gd name="connsiteX5227" fmla="*/ 7508601 w 8938307"/>
              <a:gd name="connsiteY5227" fmla="*/ 1055877 h 2993922"/>
              <a:gd name="connsiteX5228" fmla="*/ 7519192 w 8938307"/>
              <a:gd name="connsiteY5228" fmla="*/ 1055877 h 2993922"/>
              <a:gd name="connsiteX5229" fmla="*/ 7572144 w 8938307"/>
              <a:gd name="connsiteY5229" fmla="*/ 1066467 h 2993922"/>
              <a:gd name="connsiteX5230" fmla="*/ 7635686 w 8938307"/>
              <a:gd name="connsiteY5230" fmla="*/ 1087648 h 2993922"/>
              <a:gd name="connsiteX5231" fmla="*/ 7720409 w 8938307"/>
              <a:gd name="connsiteY5231" fmla="*/ 1108829 h 2993922"/>
              <a:gd name="connsiteX5232" fmla="*/ 7731000 w 8938307"/>
              <a:gd name="connsiteY5232" fmla="*/ 1114125 h 2993922"/>
              <a:gd name="connsiteX5233" fmla="*/ 7757476 w 8938307"/>
              <a:gd name="connsiteY5233" fmla="*/ 1124714 h 2993922"/>
              <a:gd name="connsiteX5234" fmla="*/ 7799838 w 8938307"/>
              <a:gd name="connsiteY5234" fmla="*/ 1135306 h 2993922"/>
              <a:gd name="connsiteX5235" fmla="*/ 7831609 w 8938307"/>
              <a:gd name="connsiteY5235" fmla="*/ 1135306 h 2993922"/>
              <a:gd name="connsiteX5236" fmla="*/ 7847494 w 8938307"/>
              <a:gd name="connsiteY5236" fmla="*/ 1130010 h 2993922"/>
              <a:gd name="connsiteX5237" fmla="*/ 7847494 w 8938307"/>
              <a:gd name="connsiteY5237" fmla="*/ 1119419 h 2993922"/>
              <a:gd name="connsiteX5238" fmla="*/ 7826313 w 8938307"/>
              <a:gd name="connsiteY5238" fmla="*/ 1108829 h 2993922"/>
              <a:gd name="connsiteX5239" fmla="*/ 7794542 w 8938307"/>
              <a:gd name="connsiteY5239" fmla="*/ 1103533 h 2993922"/>
              <a:gd name="connsiteX5240" fmla="*/ 7778656 w 8938307"/>
              <a:gd name="connsiteY5240" fmla="*/ 1098239 h 2993922"/>
              <a:gd name="connsiteX5241" fmla="*/ 7762772 w 8938307"/>
              <a:gd name="connsiteY5241" fmla="*/ 1092944 h 2993922"/>
              <a:gd name="connsiteX5242" fmla="*/ 7741590 w 8938307"/>
              <a:gd name="connsiteY5242" fmla="*/ 1087648 h 2993922"/>
              <a:gd name="connsiteX5243" fmla="*/ 7678048 w 8938307"/>
              <a:gd name="connsiteY5243" fmla="*/ 1077058 h 2993922"/>
              <a:gd name="connsiteX5244" fmla="*/ 7678048 w 8938307"/>
              <a:gd name="connsiteY5244" fmla="*/ 1066467 h 2993922"/>
              <a:gd name="connsiteX5245" fmla="*/ 7667457 w 8938307"/>
              <a:gd name="connsiteY5245" fmla="*/ 1066467 h 2993922"/>
              <a:gd name="connsiteX5246" fmla="*/ 7646278 w 8938307"/>
              <a:gd name="connsiteY5246" fmla="*/ 1066467 h 2993922"/>
              <a:gd name="connsiteX5247" fmla="*/ 7625096 w 8938307"/>
              <a:gd name="connsiteY5247" fmla="*/ 1061173 h 2993922"/>
              <a:gd name="connsiteX5248" fmla="*/ 7609211 w 8938307"/>
              <a:gd name="connsiteY5248" fmla="*/ 1055877 h 2993922"/>
              <a:gd name="connsiteX5249" fmla="*/ 7598620 w 8938307"/>
              <a:gd name="connsiteY5249" fmla="*/ 1055877 h 2993922"/>
              <a:gd name="connsiteX5250" fmla="*/ 7593326 w 8938307"/>
              <a:gd name="connsiteY5250" fmla="*/ 1055877 h 2993922"/>
              <a:gd name="connsiteX5251" fmla="*/ 7561553 w 8938307"/>
              <a:gd name="connsiteY5251" fmla="*/ 1045287 h 2993922"/>
              <a:gd name="connsiteX5252" fmla="*/ 7519192 w 8938307"/>
              <a:gd name="connsiteY5252" fmla="*/ 1034696 h 2993922"/>
              <a:gd name="connsiteX5253" fmla="*/ 7487420 w 8938307"/>
              <a:gd name="connsiteY5253" fmla="*/ 1024106 h 2993922"/>
              <a:gd name="connsiteX5254" fmla="*/ 7466240 w 8938307"/>
              <a:gd name="connsiteY5254" fmla="*/ 1024106 h 2993922"/>
              <a:gd name="connsiteX5255" fmla="*/ 7032033 w 8938307"/>
              <a:gd name="connsiteY5255" fmla="*/ 1024106 h 2993922"/>
              <a:gd name="connsiteX5256" fmla="*/ 7084985 w 8938307"/>
              <a:gd name="connsiteY5256" fmla="*/ 1045287 h 2993922"/>
              <a:gd name="connsiteX5257" fmla="*/ 7063804 w 8938307"/>
              <a:gd name="connsiteY5257" fmla="*/ 1029400 h 2993922"/>
              <a:gd name="connsiteX5258" fmla="*/ 7032033 w 8938307"/>
              <a:gd name="connsiteY5258" fmla="*/ 1024106 h 2993922"/>
              <a:gd name="connsiteX5259" fmla="*/ 2891182 w 8938307"/>
              <a:gd name="connsiteY5259" fmla="*/ 1024106 h 2993922"/>
              <a:gd name="connsiteX5260" fmla="*/ 2901772 w 8938307"/>
              <a:gd name="connsiteY5260" fmla="*/ 1034696 h 2993922"/>
              <a:gd name="connsiteX5261" fmla="*/ 2901772 w 8938307"/>
              <a:gd name="connsiteY5261" fmla="*/ 1024106 h 2993922"/>
              <a:gd name="connsiteX5262" fmla="*/ 2891182 w 8938307"/>
              <a:gd name="connsiteY5262" fmla="*/ 1024106 h 2993922"/>
              <a:gd name="connsiteX5263" fmla="*/ 1503839 w 8938307"/>
              <a:gd name="connsiteY5263" fmla="*/ 1024106 h 2993922"/>
              <a:gd name="connsiteX5264" fmla="*/ 1514429 w 8938307"/>
              <a:gd name="connsiteY5264" fmla="*/ 1032049 h 2993922"/>
              <a:gd name="connsiteX5265" fmla="*/ 1525019 w 8938307"/>
              <a:gd name="connsiteY5265" fmla="*/ 1034696 h 2993922"/>
              <a:gd name="connsiteX5266" fmla="*/ 783690 w 8938307"/>
              <a:gd name="connsiteY5266" fmla="*/ 1024106 h 2993922"/>
              <a:gd name="connsiteX5267" fmla="*/ 804871 w 8938307"/>
              <a:gd name="connsiteY5267" fmla="*/ 1024106 h 2993922"/>
              <a:gd name="connsiteX5268" fmla="*/ 826051 w 8938307"/>
              <a:gd name="connsiteY5268" fmla="*/ 1034696 h 2993922"/>
              <a:gd name="connsiteX5269" fmla="*/ 826051 w 8938307"/>
              <a:gd name="connsiteY5269" fmla="*/ 1045287 h 2993922"/>
              <a:gd name="connsiteX5270" fmla="*/ 799576 w 8938307"/>
              <a:gd name="connsiteY5270" fmla="*/ 1034696 h 2993922"/>
              <a:gd name="connsiteX5271" fmla="*/ 783690 w 8938307"/>
              <a:gd name="connsiteY5271" fmla="*/ 1024106 h 2993922"/>
              <a:gd name="connsiteX5272" fmla="*/ 8737089 w 8938307"/>
              <a:gd name="connsiteY5272" fmla="*/ 1013515 h 2993922"/>
              <a:gd name="connsiteX5273" fmla="*/ 8747679 w 8938307"/>
              <a:gd name="connsiteY5273" fmla="*/ 1024106 h 2993922"/>
              <a:gd name="connsiteX5274" fmla="*/ 8737089 w 8938307"/>
              <a:gd name="connsiteY5274" fmla="*/ 1024106 h 2993922"/>
              <a:gd name="connsiteX5275" fmla="*/ 8112254 w 8938307"/>
              <a:gd name="connsiteY5275" fmla="*/ 1013515 h 2993922"/>
              <a:gd name="connsiteX5276" fmla="*/ 8112254 w 8938307"/>
              <a:gd name="connsiteY5276" fmla="*/ 1024106 h 2993922"/>
              <a:gd name="connsiteX5277" fmla="*/ 8122846 w 8938307"/>
              <a:gd name="connsiteY5277" fmla="*/ 1024106 h 2993922"/>
              <a:gd name="connsiteX5278" fmla="*/ 8112254 w 8938307"/>
              <a:gd name="connsiteY5278" fmla="*/ 1013515 h 2993922"/>
              <a:gd name="connsiteX5279" fmla="*/ 8091075 w 8938307"/>
              <a:gd name="connsiteY5279" fmla="*/ 1013515 h 2993922"/>
              <a:gd name="connsiteX5280" fmla="*/ 8096369 w 8938307"/>
              <a:gd name="connsiteY5280" fmla="*/ 1024106 h 2993922"/>
              <a:gd name="connsiteX5281" fmla="*/ 8101664 w 8938307"/>
              <a:gd name="connsiteY5281" fmla="*/ 1018810 h 2993922"/>
              <a:gd name="connsiteX5282" fmla="*/ 8091075 w 8938307"/>
              <a:gd name="connsiteY5282" fmla="*/ 1013515 h 2993922"/>
              <a:gd name="connsiteX5283" fmla="*/ 7783952 w 8938307"/>
              <a:gd name="connsiteY5283" fmla="*/ 1013515 h 2993922"/>
              <a:gd name="connsiteX5284" fmla="*/ 7794542 w 8938307"/>
              <a:gd name="connsiteY5284" fmla="*/ 1024106 h 2993922"/>
              <a:gd name="connsiteX5285" fmla="*/ 7826313 w 8938307"/>
              <a:gd name="connsiteY5285" fmla="*/ 1034696 h 2993922"/>
              <a:gd name="connsiteX5286" fmla="*/ 7836904 w 8938307"/>
              <a:gd name="connsiteY5286" fmla="*/ 1034696 h 2993922"/>
              <a:gd name="connsiteX5287" fmla="*/ 7815724 w 8938307"/>
              <a:gd name="connsiteY5287" fmla="*/ 1018810 h 2993922"/>
              <a:gd name="connsiteX5288" fmla="*/ 7783952 w 8938307"/>
              <a:gd name="connsiteY5288" fmla="*/ 1013515 h 2993922"/>
              <a:gd name="connsiteX5289" fmla="*/ 2340481 w 8938307"/>
              <a:gd name="connsiteY5289" fmla="*/ 1013515 h 2993922"/>
              <a:gd name="connsiteX5290" fmla="*/ 2372252 w 8938307"/>
              <a:gd name="connsiteY5290" fmla="*/ 1024106 h 2993922"/>
              <a:gd name="connsiteX5291" fmla="*/ 2425203 w 8938307"/>
              <a:gd name="connsiteY5291" fmla="*/ 1045287 h 2993922"/>
              <a:gd name="connsiteX5292" fmla="*/ 2446385 w 8938307"/>
              <a:gd name="connsiteY5292" fmla="*/ 1055877 h 2993922"/>
              <a:gd name="connsiteX5293" fmla="*/ 2467566 w 8938307"/>
              <a:gd name="connsiteY5293" fmla="*/ 1061173 h 2993922"/>
              <a:gd name="connsiteX5294" fmla="*/ 2488746 w 8938307"/>
              <a:gd name="connsiteY5294" fmla="*/ 1066467 h 2993922"/>
              <a:gd name="connsiteX5295" fmla="*/ 2499337 w 8938307"/>
              <a:gd name="connsiteY5295" fmla="*/ 1066467 h 2993922"/>
              <a:gd name="connsiteX5296" fmla="*/ 2520518 w 8938307"/>
              <a:gd name="connsiteY5296" fmla="*/ 1077058 h 2993922"/>
              <a:gd name="connsiteX5297" fmla="*/ 2573470 w 8938307"/>
              <a:gd name="connsiteY5297" fmla="*/ 1087648 h 2993922"/>
              <a:gd name="connsiteX5298" fmla="*/ 2594650 w 8938307"/>
              <a:gd name="connsiteY5298" fmla="*/ 1087648 h 2993922"/>
              <a:gd name="connsiteX5299" fmla="*/ 2557584 w 8938307"/>
              <a:gd name="connsiteY5299" fmla="*/ 1071762 h 2993922"/>
              <a:gd name="connsiteX5300" fmla="*/ 2509927 w 8938307"/>
              <a:gd name="connsiteY5300" fmla="*/ 1055877 h 2993922"/>
              <a:gd name="connsiteX5301" fmla="*/ 2456975 w 8938307"/>
              <a:gd name="connsiteY5301" fmla="*/ 1045287 h 2993922"/>
              <a:gd name="connsiteX5302" fmla="*/ 2446385 w 8938307"/>
              <a:gd name="connsiteY5302" fmla="*/ 1045287 h 2993922"/>
              <a:gd name="connsiteX5303" fmla="*/ 2446385 w 8938307"/>
              <a:gd name="connsiteY5303" fmla="*/ 1034696 h 2993922"/>
              <a:gd name="connsiteX5304" fmla="*/ 2382842 w 8938307"/>
              <a:gd name="connsiteY5304" fmla="*/ 1024106 h 2993922"/>
              <a:gd name="connsiteX5305" fmla="*/ 2340481 w 8938307"/>
              <a:gd name="connsiteY5305" fmla="*/ 1013515 h 2993922"/>
              <a:gd name="connsiteX5306" fmla="*/ 8504100 w 8938307"/>
              <a:gd name="connsiteY5306" fmla="*/ 1002925 h 2993922"/>
              <a:gd name="connsiteX5307" fmla="*/ 8514691 w 8938307"/>
              <a:gd name="connsiteY5307" fmla="*/ 1002925 h 2993922"/>
              <a:gd name="connsiteX5308" fmla="*/ 8514691 w 8938307"/>
              <a:gd name="connsiteY5308" fmla="*/ 1013515 h 2993922"/>
              <a:gd name="connsiteX5309" fmla="*/ 8504100 w 8938307"/>
              <a:gd name="connsiteY5309" fmla="*/ 1013515 h 2993922"/>
              <a:gd name="connsiteX5310" fmla="*/ 7640982 w 8938307"/>
              <a:gd name="connsiteY5310" fmla="*/ 1002925 h 2993922"/>
              <a:gd name="connsiteX5311" fmla="*/ 7635686 w 8938307"/>
              <a:gd name="connsiteY5311" fmla="*/ 1008220 h 2993922"/>
              <a:gd name="connsiteX5312" fmla="*/ 7667457 w 8938307"/>
              <a:gd name="connsiteY5312" fmla="*/ 1024106 h 2993922"/>
              <a:gd name="connsiteX5313" fmla="*/ 7709820 w 8938307"/>
              <a:gd name="connsiteY5313" fmla="*/ 1034696 h 2993922"/>
              <a:gd name="connsiteX5314" fmla="*/ 7725704 w 8938307"/>
              <a:gd name="connsiteY5314" fmla="*/ 1034696 h 2993922"/>
              <a:gd name="connsiteX5315" fmla="*/ 7731000 w 8938307"/>
              <a:gd name="connsiteY5315" fmla="*/ 1045287 h 2993922"/>
              <a:gd name="connsiteX5316" fmla="*/ 7789248 w 8938307"/>
              <a:gd name="connsiteY5316" fmla="*/ 1061173 h 2993922"/>
              <a:gd name="connsiteX5317" fmla="*/ 7827638 w 8938307"/>
              <a:gd name="connsiteY5317" fmla="*/ 1073086 h 2993922"/>
              <a:gd name="connsiteX5318" fmla="*/ 7835275 w 8938307"/>
              <a:gd name="connsiteY5318" fmla="*/ 1074613 h 2993922"/>
              <a:gd name="connsiteX5319" fmla="*/ 7831609 w 8938307"/>
              <a:gd name="connsiteY5319" fmla="*/ 1069115 h 2993922"/>
              <a:gd name="connsiteX5320" fmla="*/ 7836904 w 8938307"/>
              <a:gd name="connsiteY5320" fmla="*/ 1066467 h 2993922"/>
              <a:gd name="connsiteX5321" fmla="*/ 7836904 w 8938307"/>
              <a:gd name="connsiteY5321" fmla="*/ 1055877 h 2993922"/>
              <a:gd name="connsiteX5322" fmla="*/ 7826313 w 8938307"/>
              <a:gd name="connsiteY5322" fmla="*/ 1055877 h 2993922"/>
              <a:gd name="connsiteX5323" fmla="*/ 7794542 w 8938307"/>
              <a:gd name="connsiteY5323" fmla="*/ 1050581 h 2993922"/>
              <a:gd name="connsiteX5324" fmla="*/ 7752182 w 8938307"/>
              <a:gd name="connsiteY5324" fmla="*/ 1039992 h 2993922"/>
              <a:gd name="connsiteX5325" fmla="*/ 7720409 w 8938307"/>
              <a:gd name="connsiteY5325" fmla="*/ 1024106 h 2993922"/>
              <a:gd name="connsiteX5326" fmla="*/ 7688638 w 8938307"/>
              <a:gd name="connsiteY5326" fmla="*/ 1013515 h 2993922"/>
              <a:gd name="connsiteX5327" fmla="*/ 7651572 w 8938307"/>
              <a:gd name="connsiteY5327" fmla="*/ 1002925 h 2993922"/>
              <a:gd name="connsiteX5328" fmla="*/ 7640982 w 8938307"/>
              <a:gd name="connsiteY5328" fmla="*/ 1002925 h 2993922"/>
              <a:gd name="connsiteX5329" fmla="*/ 6989670 w 8938307"/>
              <a:gd name="connsiteY5329" fmla="*/ 1002925 h 2993922"/>
              <a:gd name="connsiteX5330" fmla="*/ 6989670 w 8938307"/>
              <a:gd name="connsiteY5330" fmla="*/ 1013515 h 2993922"/>
              <a:gd name="connsiteX5331" fmla="*/ 7000262 w 8938307"/>
              <a:gd name="connsiteY5331" fmla="*/ 1013515 h 2993922"/>
              <a:gd name="connsiteX5332" fmla="*/ 6994966 w 8938307"/>
              <a:gd name="connsiteY5332" fmla="*/ 1002925 h 2993922"/>
              <a:gd name="connsiteX5333" fmla="*/ 6989670 w 8938307"/>
              <a:gd name="connsiteY5333" fmla="*/ 1002925 h 2993922"/>
              <a:gd name="connsiteX5334" fmla="*/ 730738 w 8938307"/>
              <a:gd name="connsiteY5334" fmla="*/ 1002925 h 2993922"/>
              <a:gd name="connsiteX5335" fmla="*/ 741329 w 8938307"/>
              <a:gd name="connsiteY5335" fmla="*/ 1002925 h 2993922"/>
              <a:gd name="connsiteX5336" fmla="*/ 730738 w 8938307"/>
              <a:gd name="connsiteY5336" fmla="*/ 1013515 h 2993922"/>
              <a:gd name="connsiteX5337" fmla="*/ 7308708 w 8938307"/>
              <a:gd name="connsiteY5337" fmla="*/ 996306 h 2993922"/>
              <a:gd name="connsiteX5338" fmla="*/ 7307384 w 8938307"/>
              <a:gd name="connsiteY5338" fmla="*/ 1002925 h 2993922"/>
              <a:gd name="connsiteX5339" fmla="*/ 7317974 w 8938307"/>
              <a:gd name="connsiteY5339" fmla="*/ 1002925 h 2993922"/>
              <a:gd name="connsiteX5340" fmla="*/ 7312678 w 8938307"/>
              <a:gd name="connsiteY5340" fmla="*/ 997629 h 2993922"/>
              <a:gd name="connsiteX5341" fmla="*/ 7308708 w 8938307"/>
              <a:gd name="connsiteY5341" fmla="*/ 996306 h 2993922"/>
              <a:gd name="connsiteX5342" fmla="*/ 5358748 w 8938307"/>
              <a:gd name="connsiteY5342" fmla="*/ 992335 h 2993922"/>
              <a:gd name="connsiteX5343" fmla="*/ 5358748 w 8938307"/>
              <a:gd name="connsiteY5343" fmla="*/ 997629 h 2993922"/>
              <a:gd name="connsiteX5344" fmla="*/ 5369339 w 8938307"/>
              <a:gd name="connsiteY5344" fmla="*/ 1002925 h 2993922"/>
              <a:gd name="connsiteX5345" fmla="*/ 5379929 w 8938307"/>
              <a:gd name="connsiteY5345" fmla="*/ 1002925 h 2993922"/>
              <a:gd name="connsiteX5346" fmla="*/ 5369339 w 8938307"/>
              <a:gd name="connsiteY5346" fmla="*/ 992335 h 2993922"/>
              <a:gd name="connsiteX5347" fmla="*/ 5358748 w 8938307"/>
              <a:gd name="connsiteY5347" fmla="*/ 992335 h 2993922"/>
              <a:gd name="connsiteX5348" fmla="*/ 1980407 w 8938307"/>
              <a:gd name="connsiteY5348" fmla="*/ 992335 h 2993922"/>
              <a:gd name="connsiteX5349" fmla="*/ 2012178 w 8938307"/>
              <a:gd name="connsiteY5349" fmla="*/ 997629 h 2993922"/>
              <a:gd name="connsiteX5350" fmla="*/ 2038653 w 8938307"/>
              <a:gd name="connsiteY5350" fmla="*/ 1008220 h 2993922"/>
              <a:gd name="connsiteX5351" fmla="*/ 2054540 w 8938307"/>
              <a:gd name="connsiteY5351" fmla="*/ 1013515 h 2993922"/>
              <a:gd name="connsiteX5352" fmla="*/ 2065130 w 8938307"/>
              <a:gd name="connsiteY5352" fmla="*/ 1024106 h 2993922"/>
              <a:gd name="connsiteX5353" fmla="*/ 2012178 w 8938307"/>
              <a:gd name="connsiteY5353" fmla="*/ 1013515 h 2993922"/>
              <a:gd name="connsiteX5354" fmla="*/ 2022769 w 8938307"/>
              <a:gd name="connsiteY5354" fmla="*/ 1034696 h 2993922"/>
              <a:gd name="connsiteX5355" fmla="*/ 2022769 w 8938307"/>
              <a:gd name="connsiteY5355" fmla="*/ 1045287 h 2993922"/>
              <a:gd name="connsiteX5356" fmla="*/ 2012178 w 8938307"/>
              <a:gd name="connsiteY5356" fmla="*/ 1034696 h 2993922"/>
              <a:gd name="connsiteX5357" fmla="*/ 1990997 w 8938307"/>
              <a:gd name="connsiteY5357" fmla="*/ 1024106 h 2993922"/>
              <a:gd name="connsiteX5358" fmla="*/ 1969816 w 8938307"/>
              <a:gd name="connsiteY5358" fmla="*/ 1013515 h 2993922"/>
              <a:gd name="connsiteX5359" fmla="*/ 1959226 w 8938307"/>
              <a:gd name="connsiteY5359" fmla="*/ 1013515 h 2993922"/>
              <a:gd name="connsiteX5360" fmla="*/ 1948635 w 8938307"/>
              <a:gd name="connsiteY5360" fmla="*/ 1002925 h 2993922"/>
              <a:gd name="connsiteX5361" fmla="*/ 1980407 w 8938307"/>
              <a:gd name="connsiteY5361" fmla="*/ 992335 h 2993922"/>
              <a:gd name="connsiteX5362" fmla="*/ 1577971 w 8938307"/>
              <a:gd name="connsiteY5362" fmla="*/ 992335 h 2993922"/>
              <a:gd name="connsiteX5363" fmla="*/ 1583266 w 8938307"/>
              <a:gd name="connsiteY5363" fmla="*/ 992335 h 2993922"/>
              <a:gd name="connsiteX5364" fmla="*/ 1588562 w 8938307"/>
              <a:gd name="connsiteY5364" fmla="*/ 1002925 h 2993922"/>
              <a:gd name="connsiteX5365" fmla="*/ 1270849 w 8938307"/>
              <a:gd name="connsiteY5365" fmla="*/ 992335 h 2993922"/>
              <a:gd name="connsiteX5366" fmla="*/ 1281440 w 8938307"/>
              <a:gd name="connsiteY5366" fmla="*/ 992335 h 2993922"/>
              <a:gd name="connsiteX5367" fmla="*/ 1270849 w 8938307"/>
              <a:gd name="connsiteY5367" fmla="*/ 1002925 h 2993922"/>
              <a:gd name="connsiteX5368" fmla="*/ 1270849 w 8938307"/>
              <a:gd name="connsiteY5368" fmla="*/ 992335 h 2993922"/>
              <a:gd name="connsiteX5369" fmla="*/ 7995760 w 8938307"/>
              <a:gd name="connsiteY5369" fmla="*/ 981744 h 2993922"/>
              <a:gd name="connsiteX5370" fmla="*/ 7995760 w 8938307"/>
              <a:gd name="connsiteY5370" fmla="*/ 992335 h 2993922"/>
              <a:gd name="connsiteX5371" fmla="*/ 8006350 w 8938307"/>
              <a:gd name="connsiteY5371" fmla="*/ 992335 h 2993922"/>
              <a:gd name="connsiteX5372" fmla="*/ 1895684 w 8938307"/>
              <a:gd name="connsiteY5372" fmla="*/ 981744 h 2993922"/>
              <a:gd name="connsiteX5373" fmla="*/ 1906274 w 8938307"/>
              <a:gd name="connsiteY5373" fmla="*/ 992335 h 2993922"/>
              <a:gd name="connsiteX5374" fmla="*/ 1906274 w 8938307"/>
              <a:gd name="connsiteY5374" fmla="*/ 981744 h 2993922"/>
              <a:gd name="connsiteX5375" fmla="*/ 1895684 w 8938307"/>
              <a:gd name="connsiteY5375" fmla="*/ 981744 h 2993922"/>
              <a:gd name="connsiteX5376" fmla="*/ 543291 w 8938307"/>
              <a:gd name="connsiteY5376" fmla="*/ 974333 h 2993922"/>
              <a:gd name="connsiteX5377" fmla="*/ 545405 w 8938307"/>
              <a:gd name="connsiteY5377" fmla="*/ 976448 h 2993922"/>
              <a:gd name="connsiteX5378" fmla="*/ 550701 w 8938307"/>
              <a:gd name="connsiteY5378" fmla="*/ 981744 h 2993922"/>
              <a:gd name="connsiteX5379" fmla="*/ 548053 w 8938307"/>
              <a:gd name="connsiteY5379" fmla="*/ 979097 h 2993922"/>
              <a:gd name="connsiteX5380" fmla="*/ 7328564 w 8938307"/>
              <a:gd name="connsiteY5380" fmla="*/ 971154 h 2993922"/>
              <a:gd name="connsiteX5381" fmla="*/ 7317974 w 8938307"/>
              <a:gd name="connsiteY5381" fmla="*/ 981744 h 2993922"/>
              <a:gd name="connsiteX5382" fmla="*/ 7339155 w 8938307"/>
              <a:gd name="connsiteY5382" fmla="*/ 987040 h 2993922"/>
              <a:gd name="connsiteX5383" fmla="*/ 7360336 w 8938307"/>
              <a:gd name="connsiteY5383" fmla="*/ 992335 h 2993922"/>
              <a:gd name="connsiteX5384" fmla="*/ 7365630 w 8938307"/>
              <a:gd name="connsiteY5384" fmla="*/ 987040 h 2993922"/>
              <a:gd name="connsiteX5385" fmla="*/ 7328564 w 8938307"/>
              <a:gd name="connsiteY5385" fmla="*/ 971154 h 2993922"/>
              <a:gd name="connsiteX5386" fmla="*/ 2716440 w 8938307"/>
              <a:gd name="connsiteY5386" fmla="*/ 971154 h 2993922"/>
              <a:gd name="connsiteX5387" fmla="*/ 2711145 w 8938307"/>
              <a:gd name="connsiteY5387" fmla="*/ 976448 h 2993922"/>
              <a:gd name="connsiteX5388" fmla="*/ 2721735 w 8938307"/>
              <a:gd name="connsiteY5388" fmla="*/ 981744 h 2993922"/>
              <a:gd name="connsiteX5389" fmla="*/ 2716440 w 8938307"/>
              <a:gd name="connsiteY5389" fmla="*/ 971154 h 2993922"/>
              <a:gd name="connsiteX5390" fmla="*/ 1281440 w 8938307"/>
              <a:gd name="connsiteY5390" fmla="*/ 971154 h 2993922"/>
              <a:gd name="connsiteX5391" fmla="*/ 1302621 w 8938307"/>
              <a:gd name="connsiteY5391" fmla="*/ 981744 h 2993922"/>
              <a:gd name="connsiteX5392" fmla="*/ 1292030 w 8938307"/>
              <a:gd name="connsiteY5392" fmla="*/ 981744 h 2993922"/>
              <a:gd name="connsiteX5393" fmla="*/ 1281440 w 8938307"/>
              <a:gd name="connsiteY5393" fmla="*/ 981744 h 2993922"/>
              <a:gd name="connsiteX5394" fmla="*/ 1217897 w 8938307"/>
              <a:gd name="connsiteY5394" fmla="*/ 971154 h 2993922"/>
              <a:gd name="connsiteX5395" fmla="*/ 1228487 w 8938307"/>
              <a:gd name="connsiteY5395" fmla="*/ 971154 h 2993922"/>
              <a:gd name="connsiteX5396" fmla="*/ 1239078 w 8938307"/>
              <a:gd name="connsiteY5396" fmla="*/ 981744 h 2993922"/>
              <a:gd name="connsiteX5397" fmla="*/ 540110 w 8938307"/>
              <a:gd name="connsiteY5397" fmla="*/ 971154 h 2993922"/>
              <a:gd name="connsiteX5398" fmla="*/ 541435 w 8938307"/>
              <a:gd name="connsiteY5398" fmla="*/ 972478 h 2993922"/>
              <a:gd name="connsiteX5399" fmla="*/ 543291 w 8938307"/>
              <a:gd name="connsiteY5399" fmla="*/ 974333 h 2993922"/>
              <a:gd name="connsiteX5400" fmla="*/ 2139263 w 8938307"/>
              <a:gd name="connsiteY5400" fmla="*/ 960563 h 2993922"/>
              <a:gd name="connsiteX5401" fmla="*/ 2144559 w 8938307"/>
              <a:gd name="connsiteY5401" fmla="*/ 971154 h 2993922"/>
              <a:gd name="connsiteX5402" fmla="*/ 2149853 w 8938307"/>
              <a:gd name="connsiteY5402" fmla="*/ 981744 h 2993922"/>
              <a:gd name="connsiteX5403" fmla="*/ 2160443 w 8938307"/>
              <a:gd name="connsiteY5403" fmla="*/ 981744 h 2993922"/>
              <a:gd name="connsiteX5404" fmla="*/ 2197509 w 8938307"/>
              <a:gd name="connsiteY5404" fmla="*/ 987040 h 2993922"/>
              <a:gd name="connsiteX5405" fmla="*/ 2223986 w 8938307"/>
              <a:gd name="connsiteY5405" fmla="*/ 992335 h 2993922"/>
              <a:gd name="connsiteX5406" fmla="*/ 2255757 w 8938307"/>
              <a:gd name="connsiteY5406" fmla="*/ 1002925 h 2993922"/>
              <a:gd name="connsiteX5407" fmla="*/ 2276938 w 8938307"/>
              <a:gd name="connsiteY5407" fmla="*/ 1013515 h 2993922"/>
              <a:gd name="connsiteX5408" fmla="*/ 2308710 w 8938307"/>
              <a:gd name="connsiteY5408" fmla="*/ 1013515 h 2993922"/>
              <a:gd name="connsiteX5409" fmla="*/ 2319299 w 8938307"/>
              <a:gd name="connsiteY5409" fmla="*/ 1002925 h 2993922"/>
              <a:gd name="connsiteX5410" fmla="*/ 2308710 w 8938307"/>
              <a:gd name="connsiteY5410" fmla="*/ 1002925 h 2993922"/>
              <a:gd name="connsiteX5411" fmla="*/ 2314005 w 8938307"/>
              <a:gd name="connsiteY5411" fmla="*/ 997629 h 2993922"/>
              <a:gd name="connsiteX5412" fmla="*/ 2298119 w 8938307"/>
              <a:gd name="connsiteY5412" fmla="*/ 992335 h 2993922"/>
              <a:gd name="connsiteX5413" fmla="*/ 2287529 w 8938307"/>
              <a:gd name="connsiteY5413" fmla="*/ 992335 h 2993922"/>
              <a:gd name="connsiteX5414" fmla="*/ 2287529 w 8938307"/>
              <a:gd name="connsiteY5414" fmla="*/ 981744 h 2993922"/>
              <a:gd name="connsiteX5415" fmla="*/ 2197509 w 8938307"/>
              <a:gd name="connsiteY5415" fmla="*/ 971154 h 2993922"/>
              <a:gd name="connsiteX5416" fmla="*/ 2149853 w 8938307"/>
              <a:gd name="connsiteY5416" fmla="*/ 960563 h 2993922"/>
              <a:gd name="connsiteX5417" fmla="*/ 1853322 w 8938307"/>
              <a:gd name="connsiteY5417" fmla="*/ 960563 h 2993922"/>
              <a:gd name="connsiteX5418" fmla="*/ 1858616 w 8938307"/>
              <a:gd name="connsiteY5418" fmla="*/ 960563 h 2993922"/>
              <a:gd name="connsiteX5419" fmla="*/ 1874503 w 8938307"/>
              <a:gd name="connsiteY5419" fmla="*/ 960563 h 2993922"/>
              <a:gd name="connsiteX5420" fmla="*/ 1916864 w 8938307"/>
              <a:gd name="connsiteY5420" fmla="*/ 981744 h 2993922"/>
              <a:gd name="connsiteX5421" fmla="*/ 1916864 w 8938307"/>
              <a:gd name="connsiteY5421" fmla="*/ 992335 h 2993922"/>
              <a:gd name="connsiteX5422" fmla="*/ 1927455 w 8938307"/>
              <a:gd name="connsiteY5422" fmla="*/ 992335 h 2993922"/>
              <a:gd name="connsiteX5423" fmla="*/ 1938045 w 8938307"/>
              <a:gd name="connsiteY5423" fmla="*/ 981744 h 2993922"/>
              <a:gd name="connsiteX5424" fmla="*/ 1938045 w 8938307"/>
              <a:gd name="connsiteY5424" fmla="*/ 992335 h 2993922"/>
              <a:gd name="connsiteX5425" fmla="*/ 1938045 w 8938307"/>
              <a:gd name="connsiteY5425" fmla="*/ 1002925 h 2993922"/>
              <a:gd name="connsiteX5426" fmla="*/ 1895684 w 8938307"/>
              <a:gd name="connsiteY5426" fmla="*/ 1002925 h 2993922"/>
              <a:gd name="connsiteX5427" fmla="*/ 1853322 w 8938307"/>
              <a:gd name="connsiteY5427" fmla="*/ 987040 h 2993922"/>
              <a:gd name="connsiteX5428" fmla="*/ 1832141 w 8938307"/>
              <a:gd name="connsiteY5428" fmla="*/ 971154 h 2993922"/>
              <a:gd name="connsiteX5429" fmla="*/ 1842731 w 8938307"/>
              <a:gd name="connsiteY5429" fmla="*/ 971154 h 2993922"/>
              <a:gd name="connsiteX5430" fmla="*/ 1853322 w 8938307"/>
              <a:gd name="connsiteY5430" fmla="*/ 960563 h 2993922"/>
              <a:gd name="connsiteX5431" fmla="*/ 1472067 w 8938307"/>
              <a:gd name="connsiteY5431" fmla="*/ 960563 h 2993922"/>
              <a:gd name="connsiteX5432" fmla="*/ 1472067 w 8938307"/>
              <a:gd name="connsiteY5432" fmla="*/ 971154 h 2993922"/>
              <a:gd name="connsiteX5433" fmla="*/ 1482658 w 8938307"/>
              <a:gd name="connsiteY5433" fmla="*/ 971154 h 2993922"/>
              <a:gd name="connsiteX5434" fmla="*/ 1535610 w 8938307"/>
              <a:gd name="connsiteY5434" fmla="*/ 992335 h 2993922"/>
              <a:gd name="connsiteX5435" fmla="*/ 1546200 w 8938307"/>
              <a:gd name="connsiteY5435" fmla="*/ 1002925 h 2993922"/>
              <a:gd name="connsiteX5436" fmla="*/ 1551496 w 8938307"/>
              <a:gd name="connsiteY5436" fmla="*/ 1002925 h 2993922"/>
              <a:gd name="connsiteX5437" fmla="*/ 1567381 w 8938307"/>
              <a:gd name="connsiteY5437" fmla="*/ 1002925 h 2993922"/>
              <a:gd name="connsiteX5438" fmla="*/ 1577971 w 8938307"/>
              <a:gd name="connsiteY5438" fmla="*/ 1002925 h 2993922"/>
              <a:gd name="connsiteX5439" fmla="*/ 1577971 w 8938307"/>
              <a:gd name="connsiteY5439" fmla="*/ 1013515 h 2993922"/>
              <a:gd name="connsiteX5440" fmla="*/ 1609742 w 8938307"/>
              <a:gd name="connsiteY5440" fmla="*/ 1013515 h 2993922"/>
              <a:gd name="connsiteX5441" fmla="*/ 1630923 w 8938307"/>
              <a:gd name="connsiteY5441" fmla="*/ 1013515 h 2993922"/>
              <a:gd name="connsiteX5442" fmla="*/ 1630923 w 8938307"/>
              <a:gd name="connsiteY5442" fmla="*/ 1024106 h 2993922"/>
              <a:gd name="connsiteX5443" fmla="*/ 1652104 w 8938307"/>
              <a:gd name="connsiteY5443" fmla="*/ 1024106 h 2993922"/>
              <a:gd name="connsiteX5444" fmla="*/ 1662694 w 8938307"/>
              <a:gd name="connsiteY5444" fmla="*/ 1024106 h 2993922"/>
              <a:gd name="connsiteX5445" fmla="*/ 1662694 w 8938307"/>
              <a:gd name="connsiteY5445" fmla="*/ 1034696 h 2993922"/>
              <a:gd name="connsiteX5446" fmla="*/ 1683875 w 8938307"/>
              <a:gd name="connsiteY5446" fmla="*/ 1055877 h 2993922"/>
              <a:gd name="connsiteX5447" fmla="*/ 1715646 w 8938307"/>
              <a:gd name="connsiteY5447" fmla="*/ 1066467 h 2993922"/>
              <a:gd name="connsiteX5448" fmla="*/ 1673285 w 8938307"/>
              <a:gd name="connsiteY5448" fmla="*/ 1066467 h 2993922"/>
              <a:gd name="connsiteX5449" fmla="*/ 1620333 w 8938307"/>
              <a:gd name="connsiteY5449" fmla="*/ 1055877 h 2993922"/>
              <a:gd name="connsiteX5450" fmla="*/ 1620333 w 8938307"/>
              <a:gd name="connsiteY5450" fmla="*/ 1045287 h 2993922"/>
              <a:gd name="connsiteX5451" fmla="*/ 1609742 w 8938307"/>
              <a:gd name="connsiteY5451" fmla="*/ 1045287 h 2993922"/>
              <a:gd name="connsiteX5452" fmla="*/ 1604448 w 8938307"/>
              <a:gd name="connsiteY5452" fmla="*/ 1050581 h 2993922"/>
              <a:gd name="connsiteX5453" fmla="*/ 1588562 w 8938307"/>
              <a:gd name="connsiteY5453" fmla="*/ 1045287 h 2993922"/>
              <a:gd name="connsiteX5454" fmla="*/ 1572677 w 8938307"/>
              <a:gd name="connsiteY5454" fmla="*/ 1045287 h 2993922"/>
              <a:gd name="connsiteX5455" fmla="*/ 1546200 w 8938307"/>
              <a:gd name="connsiteY5455" fmla="*/ 1045287 h 2993922"/>
              <a:gd name="connsiteX5456" fmla="*/ 1498544 w 8938307"/>
              <a:gd name="connsiteY5456" fmla="*/ 1039992 h 2993922"/>
              <a:gd name="connsiteX5457" fmla="*/ 1493248 w 8938307"/>
              <a:gd name="connsiteY5457" fmla="*/ 1034696 h 2993922"/>
              <a:gd name="connsiteX5458" fmla="*/ 1495895 w 8938307"/>
              <a:gd name="connsiteY5458" fmla="*/ 1026753 h 2993922"/>
              <a:gd name="connsiteX5459" fmla="*/ 1503838 w 8938307"/>
              <a:gd name="connsiteY5459" fmla="*/ 1024106 h 2993922"/>
              <a:gd name="connsiteX5460" fmla="*/ 1482658 w 8938307"/>
              <a:gd name="connsiteY5460" fmla="*/ 1013515 h 2993922"/>
              <a:gd name="connsiteX5461" fmla="*/ 1472067 w 8938307"/>
              <a:gd name="connsiteY5461" fmla="*/ 1024106 h 2993922"/>
              <a:gd name="connsiteX5462" fmla="*/ 1461477 w 8938307"/>
              <a:gd name="connsiteY5462" fmla="*/ 1034696 h 2993922"/>
              <a:gd name="connsiteX5463" fmla="*/ 1450886 w 8938307"/>
              <a:gd name="connsiteY5463" fmla="*/ 1024106 h 2993922"/>
              <a:gd name="connsiteX5464" fmla="*/ 1408525 w 8938307"/>
              <a:gd name="connsiteY5464" fmla="*/ 1034696 h 2993922"/>
              <a:gd name="connsiteX5465" fmla="*/ 1397934 w 8938307"/>
              <a:gd name="connsiteY5465" fmla="*/ 1034696 h 2993922"/>
              <a:gd name="connsiteX5466" fmla="*/ 1387344 w 8938307"/>
              <a:gd name="connsiteY5466" fmla="*/ 1034696 h 2993922"/>
              <a:gd name="connsiteX5467" fmla="*/ 1408525 w 8938307"/>
              <a:gd name="connsiteY5467" fmla="*/ 1055877 h 2993922"/>
              <a:gd name="connsiteX5468" fmla="*/ 1419114 w 8938307"/>
              <a:gd name="connsiteY5468" fmla="*/ 1066467 h 2993922"/>
              <a:gd name="connsiteX5469" fmla="*/ 1461477 w 8938307"/>
              <a:gd name="connsiteY5469" fmla="*/ 1077058 h 2993922"/>
              <a:gd name="connsiteX5470" fmla="*/ 1503838 w 8938307"/>
              <a:gd name="connsiteY5470" fmla="*/ 1087648 h 2993922"/>
              <a:gd name="connsiteX5471" fmla="*/ 1525019 w 8938307"/>
              <a:gd name="connsiteY5471" fmla="*/ 1092944 h 2993922"/>
              <a:gd name="connsiteX5472" fmla="*/ 1530314 w 8938307"/>
              <a:gd name="connsiteY5472" fmla="*/ 1077058 h 2993922"/>
              <a:gd name="connsiteX5473" fmla="*/ 1514429 w 8938307"/>
              <a:gd name="connsiteY5473" fmla="*/ 1077058 h 2993922"/>
              <a:gd name="connsiteX5474" fmla="*/ 1514429 w 8938307"/>
              <a:gd name="connsiteY5474" fmla="*/ 1066467 h 2993922"/>
              <a:gd name="connsiteX5475" fmla="*/ 1530314 w 8938307"/>
              <a:gd name="connsiteY5475" fmla="*/ 1055877 h 2993922"/>
              <a:gd name="connsiteX5476" fmla="*/ 1535610 w 8938307"/>
              <a:gd name="connsiteY5476" fmla="*/ 1066467 h 2993922"/>
              <a:gd name="connsiteX5477" fmla="*/ 1546200 w 8938307"/>
              <a:gd name="connsiteY5477" fmla="*/ 1071762 h 2993922"/>
              <a:gd name="connsiteX5478" fmla="*/ 1556790 w 8938307"/>
              <a:gd name="connsiteY5478" fmla="*/ 1077058 h 2993922"/>
              <a:gd name="connsiteX5479" fmla="*/ 1572677 w 8938307"/>
              <a:gd name="connsiteY5479" fmla="*/ 1082354 h 2993922"/>
              <a:gd name="connsiteX5480" fmla="*/ 1593856 w 8938307"/>
              <a:gd name="connsiteY5480" fmla="*/ 1087648 h 2993922"/>
              <a:gd name="connsiteX5481" fmla="*/ 1609742 w 8938307"/>
              <a:gd name="connsiteY5481" fmla="*/ 1087648 h 2993922"/>
              <a:gd name="connsiteX5482" fmla="*/ 1599152 w 8938307"/>
              <a:gd name="connsiteY5482" fmla="*/ 1098239 h 2993922"/>
              <a:gd name="connsiteX5483" fmla="*/ 1556790 w 8938307"/>
              <a:gd name="connsiteY5483" fmla="*/ 1087648 h 2993922"/>
              <a:gd name="connsiteX5484" fmla="*/ 1599152 w 8938307"/>
              <a:gd name="connsiteY5484" fmla="*/ 1108829 h 2993922"/>
              <a:gd name="connsiteX5485" fmla="*/ 1662694 w 8938307"/>
              <a:gd name="connsiteY5485" fmla="*/ 1119419 h 2993922"/>
              <a:gd name="connsiteX5486" fmla="*/ 1673285 w 8938307"/>
              <a:gd name="connsiteY5486" fmla="*/ 1108829 h 2993922"/>
              <a:gd name="connsiteX5487" fmla="*/ 1683875 w 8938307"/>
              <a:gd name="connsiteY5487" fmla="*/ 1092944 h 2993922"/>
              <a:gd name="connsiteX5488" fmla="*/ 1694466 w 8938307"/>
              <a:gd name="connsiteY5488" fmla="*/ 1087648 h 2993922"/>
              <a:gd name="connsiteX5489" fmla="*/ 1705056 w 8938307"/>
              <a:gd name="connsiteY5489" fmla="*/ 1077058 h 2993922"/>
              <a:gd name="connsiteX5490" fmla="*/ 1726237 w 8938307"/>
              <a:gd name="connsiteY5490" fmla="*/ 1055877 h 2993922"/>
              <a:gd name="connsiteX5491" fmla="*/ 1705056 w 8938307"/>
              <a:gd name="connsiteY5491" fmla="*/ 1045287 h 2993922"/>
              <a:gd name="connsiteX5492" fmla="*/ 1705056 w 8938307"/>
              <a:gd name="connsiteY5492" fmla="*/ 1034696 h 2993922"/>
              <a:gd name="connsiteX5493" fmla="*/ 1715646 w 8938307"/>
              <a:gd name="connsiteY5493" fmla="*/ 1034696 h 2993922"/>
              <a:gd name="connsiteX5494" fmla="*/ 1747418 w 8938307"/>
              <a:gd name="connsiteY5494" fmla="*/ 1045287 h 2993922"/>
              <a:gd name="connsiteX5495" fmla="*/ 1726237 w 8938307"/>
              <a:gd name="connsiteY5495" fmla="*/ 1034696 h 2993922"/>
              <a:gd name="connsiteX5496" fmla="*/ 1715646 w 8938307"/>
              <a:gd name="connsiteY5496" fmla="*/ 1034696 h 2993922"/>
              <a:gd name="connsiteX5497" fmla="*/ 1715646 w 8938307"/>
              <a:gd name="connsiteY5497" fmla="*/ 1024106 h 2993922"/>
              <a:gd name="connsiteX5498" fmla="*/ 1705056 w 8938307"/>
              <a:gd name="connsiteY5498" fmla="*/ 1024106 h 2993922"/>
              <a:gd name="connsiteX5499" fmla="*/ 1678581 w 8938307"/>
              <a:gd name="connsiteY5499" fmla="*/ 1013515 h 2993922"/>
              <a:gd name="connsiteX5500" fmla="*/ 1662694 w 8938307"/>
              <a:gd name="connsiteY5500" fmla="*/ 1013515 h 2993922"/>
              <a:gd name="connsiteX5501" fmla="*/ 1652104 w 8938307"/>
              <a:gd name="connsiteY5501" fmla="*/ 1024106 h 2993922"/>
              <a:gd name="connsiteX5502" fmla="*/ 1652104 w 8938307"/>
              <a:gd name="connsiteY5502" fmla="*/ 1013515 h 2993922"/>
              <a:gd name="connsiteX5503" fmla="*/ 1641514 w 8938307"/>
              <a:gd name="connsiteY5503" fmla="*/ 1002925 h 2993922"/>
              <a:gd name="connsiteX5504" fmla="*/ 1636218 w 8938307"/>
              <a:gd name="connsiteY5504" fmla="*/ 997629 h 2993922"/>
              <a:gd name="connsiteX5505" fmla="*/ 1620333 w 8938307"/>
              <a:gd name="connsiteY5505" fmla="*/ 992335 h 2993922"/>
              <a:gd name="connsiteX5506" fmla="*/ 1583266 w 8938307"/>
              <a:gd name="connsiteY5506" fmla="*/ 976448 h 2993922"/>
              <a:gd name="connsiteX5507" fmla="*/ 1535610 w 8938307"/>
              <a:gd name="connsiteY5507" fmla="*/ 971154 h 2993922"/>
              <a:gd name="connsiteX5508" fmla="*/ 1493248 w 8938307"/>
              <a:gd name="connsiteY5508" fmla="*/ 971154 h 2993922"/>
              <a:gd name="connsiteX5509" fmla="*/ 1493248 w 8938307"/>
              <a:gd name="connsiteY5509" fmla="*/ 960563 h 2993922"/>
              <a:gd name="connsiteX5510" fmla="*/ 1472067 w 8938307"/>
              <a:gd name="connsiteY5510" fmla="*/ 960563 h 2993922"/>
              <a:gd name="connsiteX5511" fmla="*/ 1450886 w 8938307"/>
              <a:gd name="connsiteY5511" fmla="*/ 960563 h 2993922"/>
              <a:gd name="connsiteX5512" fmla="*/ 1440296 w 8938307"/>
              <a:gd name="connsiteY5512" fmla="*/ 965858 h 2993922"/>
              <a:gd name="connsiteX5513" fmla="*/ 1450886 w 8938307"/>
              <a:gd name="connsiteY5513" fmla="*/ 971154 h 2993922"/>
              <a:gd name="connsiteX5514" fmla="*/ 1461477 w 8938307"/>
              <a:gd name="connsiteY5514" fmla="*/ 971154 h 2993922"/>
              <a:gd name="connsiteX5515" fmla="*/ 1175535 w 8938307"/>
              <a:gd name="connsiteY5515" fmla="*/ 960563 h 2993922"/>
              <a:gd name="connsiteX5516" fmla="*/ 1186126 w 8938307"/>
              <a:gd name="connsiteY5516" fmla="*/ 960563 h 2993922"/>
              <a:gd name="connsiteX5517" fmla="*/ 1196717 w 8938307"/>
              <a:gd name="connsiteY5517" fmla="*/ 971154 h 2993922"/>
              <a:gd name="connsiteX5518" fmla="*/ 1186126 w 8938307"/>
              <a:gd name="connsiteY5518" fmla="*/ 971154 h 2993922"/>
              <a:gd name="connsiteX5519" fmla="*/ 1180832 w 8938307"/>
              <a:gd name="connsiteY5519" fmla="*/ 965858 h 2993922"/>
              <a:gd name="connsiteX5520" fmla="*/ 1175535 w 8938307"/>
              <a:gd name="connsiteY5520" fmla="*/ 960563 h 2993922"/>
              <a:gd name="connsiteX5521" fmla="*/ 2478156 w 8938307"/>
              <a:gd name="connsiteY5521" fmla="*/ 953944 h 2993922"/>
              <a:gd name="connsiteX5522" fmla="*/ 2467566 w 8938307"/>
              <a:gd name="connsiteY5522" fmla="*/ 960563 h 2993922"/>
              <a:gd name="connsiteX5523" fmla="*/ 2456975 w 8938307"/>
              <a:gd name="connsiteY5523" fmla="*/ 960563 h 2993922"/>
              <a:gd name="connsiteX5524" fmla="*/ 2483450 w 8938307"/>
              <a:gd name="connsiteY5524" fmla="*/ 965858 h 2993922"/>
              <a:gd name="connsiteX5525" fmla="*/ 2488746 w 8938307"/>
              <a:gd name="connsiteY5525" fmla="*/ 971154 h 2993922"/>
              <a:gd name="connsiteX5526" fmla="*/ 2552289 w 8938307"/>
              <a:gd name="connsiteY5526" fmla="*/ 981744 h 2993922"/>
              <a:gd name="connsiteX5527" fmla="*/ 2509927 w 8938307"/>
              <a:gd name="connsiteY5527" fmla="*/ 960563 h 2993922"/>
              <a:gd name="connsiteX5528" fmla="*/ 2488746 w 8938307"/>
              <a:gd name="connsiteY5528" fmla="*/ 955269 h 2993922"/>
              <a:gd name="connsiteX5529" fmla="*/ 2478156 w 8938307"/>
              <a:gd name="connsiteY5529" fmla="*/ 953944 h 2993922"/>
              <a:gd name="connsiteX5530" fmla="*/ 8832403 w 8938307"/>
              <a:gd name="connsiteY5530" fmla="*/ 949973 h 2993922"/>
              <a:gd name="connsiteX5531" fmla="*/ 8853583 w 8938307"/>
              <a:gd name="connsiteY5531" fmla="*/ 955269 h 2993922"/>
              <a:gd name="connsiteX5532" fmla="*/ 8901240 w 8938307"/>
              <a:gd name="connsiteY5532" fmla="*/ 971154 h 2993922"/>
              <a:gd name="connsiteX5533" fmla="*/ 8938307 w 8938307"/>
              <a:gd name="connsiteY5533" fmla="*/ 981744 h 2993922"/>
              <a:gd name="connsiteX5534" fmla="*/ 8917126 w 8938307"/>
              <a:gd name="connsiteY5534" fmla="*/ 981744 h 2993922"/>
              <a:gd name="connsiteX5535" fmla="*/ 8895945 w 8938307"/>
              <a:gd name="connsiteY5535" fmla="*/ 976448 h 2993922"/>
              <a:gd name="connsiteX5536" fmla="*/ 8874765 w 8938307"/>
              <a:gd name="connsiteY5536" fmla="*/ 971154 h 2993922"/>
              <a:gd name="connsiteX5537" fmla="*/ 8832403 w 8938307"/>
              <a:gd name="connsiteY5537" fmla="*/ 949973 h 2993922"/>
              <a:gd name="connsiteX5538" fmla="*/ 8271112 w 8938307"/>
              <a:gd name="connsiteY5538" fmla="*/ 949973 h 2993922"/>
              <a:gd name="connsiteX5539" fmla="*/ 8334654 w 8938307"/>
              <a:gd name="connsiteY5539" fmla="*/ 960563 h 2993922"/>
              <a:gd name="connsiteX5540" fmla="*/ 8324064 w 8938307"/>
              <a:gd name="connsiteY5540" fmla="*/ 960563 h 2993922"/>
              <a:gd name="connsiteX5541" fmla="*/ 8302883 w 8938307"/>
              <a:gd name="connsiteY5541" fmla="*/ 960563 h 2993922"/>
              <a:gd name="connsiteX5542" fmla="*/ 8281702 w 8938307"/>
              <a:gd name="connsiteY5542" fmla="*/ 960563 h 2993922"/>
              <a:gd name="connsiteX5543" fmla="*/ 8271112 w 8938307"/>
              <a:gd name="connsiteY5543" fmla="*/ 949973 h 2993922"/>
              <a:gd name="connsiteX5544" fmla="*/ 7254432 w 8938307"/>
              <a:gd name="connsiteY5544" fmla="*/ 949973 h 2993922"/>
              <a:gd name="connsiteX5545" fmla="*/ 7275612 w 8938307"/>
              <a:gd name="connsiteY5545" fmla="*/ 960563 h 2993922"/>
              <a:gd name="connsiteX5546" fmla="*/ 7286203 w 8938307"/>
              <a:gd name="connsiteY5546" fmla="*/ 960563 h 2993922"/>
              <a:gd name="connsiteX5547" fmla="*/ 2435794 w 8938307"/>
              <a:gd name="connsiteY5547" fmla="*/ 949973 h 2993922"/>
              <a:gd name="connsiteX5548" fmla="*/ 2435794 w 8938307"/>
              <a:gd name="connsiteY5548" fmla="*/ 960563 h 2993922"/>
              <a:gd name="connsiteX5549" fmla="*/ 2446385 w 8938307"/>
              <a:gd name="connsiteY5549" fmla="*/ 960563 h 2993922"/>
              <a:gd name="connsiteX5550" fmla="*/ 2435794 w 8938307"/>
              <a:gd name="connsiteY5550" fmla="*/ 949973 h 2993922"/>
              <a:gd name="connsiteX5551" fmla="*/ 603653 w 8938307"/>
              <a:gd name="connsiteY5551" fmla="*/ 939383 h 2993922"/>
              <a:gd name="connsiteX5552" fmla="*/ 630128 w 8938307"/>
              <a:gd name="connsiteY5552" fmla="*/ 944677 h 2993922"/>
              <a:gd name="connsiteX5553" fmla="*/ 646015 w 8938307"/>
              <a:gd name="connsiteY5553" fmla="*/ 960563 h 2993922"/>
              <a:gd name="connsiteX5554" fmla="*/ 656605 w 8938307"/>
              <a:gd name="connsiteY5554" fmla="*/ 981744 h 2993922"/>
              <a:gd name="connsiteX5555" fmla="*/ 667195 w 8938307"/>
              <a:gd name="connsiteY5555" fmla="*/ 992335 h 2993922"/>
              <a:gd name="connsiteX5556" fmla="*/ 656605 w 8938307"/>
              <a:gd name="connsiteY5556" fmla="*/ 992335 h 2993922"/>
              <a:gd name="connsiteX5557" fmla="*/ 614243 w 8938307"/>
              <a:gd name="connsiteY5557" fmla="*/ 971154 h 2993922"/>
              <a:gd name="connsiteX5558" fmla="*/ 603653 w 8938307"/>
              <a:gd name="connsiteY5558" fmla="*/ 939383 h 2993922"/>
              <a:gd name="connsiteX5559" fmla="*/ 8461739 w 8938307"/>
              <a:gd name="connsiteY5559" fmla="*/ 928792 h 2993922"/>
              <a:gd name="connsiteX5560" fmla="*/ 8482920 w 8938307"/>
              <a:gd name="connsiteY5560" fmla="*/ 939383 h 2993922"/>
              <a:gd name="connsiteX5561" fmla="*/ 8546462 w 8938307"/>
              <a:gd name="connsiteY5561" fmla="*/ 949973 h 2993922"/>
              <a:gd name="connsiteX5562" fmla="*/ 8599414 w 8938307"/>
              <a:gd name="connsiteY5562" fmla="*/ 971154 h 2993922"/>
              <a:gd name="connsiteX5563" fmla="*/ 8615299 w 8938307"/>
              <a:gd name="connsiteY5563" fmla="*/ 971154 h 2993922"/>
              <a:gd name="connsiteX5564" fmla="*/ 8625889 w 8938307"/>
              <a:gd name="connsiteY5564" fmla="*/ 971154 h 2993922"/>
              <a:gd name="connsiteX5565" fmla="*/ 8636480 w 8938307"/>
              <a:gd name="connsiteY5565" fmla="*/ 971154 h 2993922"/>
              <a:gd name="connsiteX5566" fmla="*/ 8641775 w 8938307"/>
              <a:gd name="connsiteY5566" fmla="*/ 981744 h 2993922"/>
              <a:gd name="connsiteX5567" fmla="*/ 8652366 w 8938307"/>
              <a:gd name="connsiteY5567" fmla="*/ 981744 h 2993922"/>
              <a:gd name="connsiteX5568" fmla="*/ 8662957 w 8938307"/>
              <a:gd name="connsiteY5568" fmla="*/ 981744 h 2993922"/>
              <a:gd name="connsiteX5569" fmla="*/ 8662957 w 8938307"/>
              <a:gd name="connsiteY5569" fmla="*/ 992335 h 2993922"/>
              <a:gd name="connsiteX5570" fmla="*/ 8726499 w 8938307"/>
              <a:gd name="connsiteY5570" fmla="*/ 1013515 h 2993922"/>
              <a:gd name="connsiteX5571" fmla="*/ 8710613 w 8938307"/>
              <a:gd name="connsiteY5571" fmla="*/ 1013515 h 2993922"/>
              <a:gd name="connsiteX5572" fmla="*/ 8678843 w 8938307"/>
              <a:gd name="connsiteY5572" fmla="*/ 1008220 h 2993922"/>
              <a:gd name="connsiteX5573" fmla="*/ 8641775 w 8938307"/>
              <a:gd name="connsiteY5573" fmla="*/ 997629 h 2993922"/>
              <a:gd name="connsiteX5574" fmla="*/ 8599414 w 8938307"/>
              <a:gd name="connsiteY5574" fmla="*/ 992335 h 2993922"/>
              <a:gd name="connsiteX5575" fmla="*/ 8557053 w 8938307"/>
              <a:gd name="connsiteY5575" fmla="*/ 981744 h 2993922"/>
              <a:gd name="connsiteX5576" fmla="*/ 8546462 w 8938307"/>
              <a:gd name="connsiteY5576" fmla="*/ 971154 h 2993922"/>
              <a:gd name="connsiteX5577" fmla="*/ 8535871 w 8938307"/>
              <a:gd name="connsiteY5577" fmla="*/ 971154 h 2993922"/>
              <a:gd name="connsiteX5578" fmla="*/ 8525281 w 8938307"/>
              <a:gd name="connsiteY5578" fmla="*/ 971154 h 2993922"/>
              <a:gd name="connsiteX5579" fmla="*/ 8477624 w 8938307"/>
              <a:gd name="connsiteY5579" fmla="*/ 955269 h 2993922"/>
              <a:gd name="connsiteX5580" fmla="*/ 8451148 w 8938307"/>
              <a:gd name="connsiteY5580" fmla="*/ 939383 h 2993922"/>
              <a:gd name="connsiteX5581" fmla="*/ 1376752 w 8938307"/>
              <a:gd name="connsiteY5581" fmla="*/ 928792 h 2993922"/>
              <a:gd name="connsiteX5582" fmla="*/ 1366162 w 8938307"/>
              <a:gd name="connsiteY5582" fmla="*/ 934087 h 2993922"/>
              <a:gd name="connsiteX5583" fmla="*/ 1376752 w 8938307"/>
              <a:gd name="connsiteY5583" fmla="*/ 939383 h 2993922"/>
              <a:gd name="connsiteX5584" fmla="*/ 1397934 w 8938307"/>
              <a:gd name="connsiteY5584" fmla="*/ 939383 h 2993922"/>
              <a:gd name="connsiteX5585" fmla="*/ 1313210 w 8938307"/>
              <a:gd name="connsiteY5585" fmla="*/ 918202 h 2993922"/>
              <a:gd name="connsiteX5586" fmla="*/ 1323802 w 8938307"/>
              <a:gd name="connsiteY5586" fmla="*/ 928792 h 2993922"/>
              <a:gd name="connsiteX5587" fmla="*/ 1355573 w 8938307"/>
              <a:gd name="connsiteY5587" fmla="*/ 928792 h 2993922"/>
              <a:gd name="connsiteX5588" fmla="*/ 1260258 w 8938307"/>
              <a:gd name="connsiteY5588" fmla="*/ 918202 h 2993922"/>
              <a:gd name="connsiteX5589" fmla="*/ 1260258 w 8938307"/>
              <a:gd name="connsiteY5589" fmla="*/ 928792 h 2993922"/>
              <a:gd name="connsiteX5590" fmla="*/ 1270849 w 8938307"/>
              <a:gd name="connsiteY5590" fmla="*/ 918202 h 2993922"/>
              <a:gd name="connsiteX5591" fmla="*/ 1260258 w 8938307"/>
              <a:gd name="connsiteY5591" fmla="*/ 918202 h 2993922"/>
              <a:gd name="connsiteX5592" fmla="*/ 1980407 w 8938307"/>
              <a:gd name="connsiteY5592" fmla="*/ 907611 h 2993922"/>
              <a:gd name="connsiteX5593" fmla="*/ 1969816 w 8938307"/>
              <a:gd name="connsiteY5593" fmla="*/ 918202 h 2993922"/>
              <a:gd name="connsiteX5594" fmla="*/ 1980407 w 8938307"/>
              <a:gd name="connsiteY5594" fmla="*/ 918202 h 2993922"/>
              <a:gd name="connsiteX5595" fmla="*/ 1980407 w 8938307"/>
              <a:gd name="connsiteY5595" fmla="*/ 907611 h 2993922"/>
              <a:gd name="connsiteX5596" fmla="*/ 381254 w 8938307"/>
              <a:gd name="connsiteY5596" fmla="*/ 907611 h 2993922"/>
              <a:gd name="connsiteX5597" fmla="*/ 413026 w 8938307"/>
              <a:gd name="connsiteY5597" fmla="*/ 918202 h 2993922"/>
              <a:gd name="connsiteX5598" fmla="*/ 529521 w 8938307"/>
              <a:gd name="connsiteY5598" fmla="*/ 981744 h 2993922"/>
              <a:gd name="connsiteX5599" fmla="*/ 571882 w 8938307"/>
              <a:gd name="connsiteY5599" fmla="*/ 1002925 h 2993922"/>
              <a:gd name="connsiteX5600" fmla="*/ 593062 w 8938307"/>
              <a:gd name="connsiteY5600" fmla="*/ 1008220 h 2993922"/>
              <a:gd name="connsiteX5601" fmla="*/ 614243 w 8938307"/>
              <a:gd name="connsiteY5601" fmla="*/ 1013515 h 2993922"/>
              <a:gd name="connsiteX5602" fmla="*/ 635425 w 8938307"/>
              <a:gd name="connsiteY5602" fmla="*/ 1034696 h 2993922"/>
              <a:gd name="connsiteX5603" fmla="*/ 656605 w 8938307"/>
              <a:gd name="connsiteY5603" fmla="*/ 1045287 h 2993922"/>
              <a:gd name="connsiteX5604" fmla="*/ 656605 w 8938307"/>
              <a:gd name="connsiteY5604" fmla="*/ 1055877 h 2993922"/>
              <a:gd name="connsiteX5605" fmla="*/ 603653 w 8938307"/>
              <a:gd name="connsiteY5605" fmla="*/ 1034696 h 2993922"/>
              <a:gd name="connsiteX5606" fmla="*/ 534816 w 8938307"/>
              <a:gd name="connsiteY5606" fmla="*/ 997629 h 2993922"/>
              <a:gd name="connsiteX5607" fmla="*/ 497749 w 8938307"/>
              <a:gd name="connsiteY5607" fmla="*/ 981744 h 2993922"/>
              <a:gd name="connsiteX5608" fmla="*/ 413026 w 8938307"/>
              <a:gd name="connsiteY5608" fmla="*/ 949973 h 2993922"/>
              <a:gd name="connsiteX5609" fmla="*/ 402435 w 8938307"/>
              <a:gd name="connsiteY5609" fmla="*/ 939383 h 2993922"/>
              <a:gd name="connsiteX5610" fmla="*/ 381254 w 8938307"/>
              <a:gd name="connsiteY5610" fmla="*/ 939383 h 2993922"/>
              <a:gd name="connsiteX5611" fmla="*/ 365368 w 8938307"/>
              <a:gd name="connsiteY5611" fmla="*/ 928792 h 2993922"/>
              <a:gd name="connsiteX5612" fmla="*/ 365368 w 8938307"/>
              <a:gd name="connsiteY5612" fmla="*/ 912906 h 2993922"/>
              <a:gd name="connsiteX5613" fmla="*/ 381254 w 8938307"/>
              <a:gd name="connsiteY5613" fmla="*/ 907611 h 2993922"/>
              <a:gd name="connsiteX5614" fmla="*/ 1993645 w 8938307"/>
              <a:gd name="connsiteY5614" fmla="*/ 899668 h 2993922"/>
              <a:gd name="connsiteX5615" fmla="*/ 1990997 w 8938307"/>
              <a:gd name="connsiteY5615" fmla="*/ 902317 h 2993922"/>
              <a:gd name="connsiteX5616" fmla="*/ 2012178 w 8938307"/>
              <a:gd name="connsiteY5616" fmla="*/ 907611 h 2993922"/>
              <a:gd name="connsiteX5617" fmla="*/ 2033359 w 8938307"/>
              <a:gd name="connsiteY5617" fmla="*/ 918202 h 2993922"/>
              <a:gd name="connsiteX5618" fmla="*/ 2012178 w 8938307"/>
              <a:gd name="connsiteY5618" fmla="*/ 928792 h 2993922"/>
              <a:gd name="connsiteX5619" fmla="*/ 2022769 w 8938307"/>
              <a:gd name="connsiteY5619" fmla="*/ 939383 h 2993922"/>
              <a:gd name="connsiteX5620" fmla="*/ 2054540 w 8938307"/>
              <a:gd name="connsiteY5620" fmla="*/ 949973 h 2993922"/>
              <a:gd name="connsiteX5621" fmla="*/ 2086311 w 8938307"/>
              <a:gd name="connsiteY5621" fmla="*/ 949973 h 2993922"/>
              <a:gd name="connsiteX5622" fmla="*/ 2107491 w 8938307"/>
              <a:gd name="connsiteY5622" fmla="*/ 949973 h 2993922"/>
              <a:gd name="connsiteX5623" fmla="*/ 2096901 w 8938307"/>
              <a:gd name="connsiteY5623" fmla="*/ 939383 h 2993922"/>
              <a:gd name="connsiteX5624" fmla="*/ 2086311 w 8938307"/>
              <a:gd name="connsiteY5624" fmla="*/ 939383 h 2993922"/>
              <a:gd name="connsiteX5625" fmla="*/ 2075721 w 8938307"/>
              <a:gd name="connsiteY5625" fmla="*/ 939383 h 2993922"/>
              <a:gd name="connsiteX5626" fmla="*/ 2075721 w 8938307"/>
              <a:gd name="connsiteY5626" fmla="*/ 918202 h 2993922"/>
              <a:gd name="connsiteX5627" fmla="*/ 2086311 w 8938307"/>
              <a:gd name="connsiteY5627" fmla="*/ 918202 h 2993922"/>
              <a:gd name="connsiteX5628" fmla="*/ 2075721 w 8938307"/>
              <a:gd name="connsiteY5628" fmla="*/ 907611 h 2993922"/>
              <a:gd name="connsiteX5629" fmla="*/ 2043949 w 8938307"/>
              <a:gd name="connsiteY5629" fmla="*/ 907611 h 2993922"/>
              <a:gd name="connsiteX5630" fmla="*/ 2012178 w 8938307"/>
              <a:gd name="connsiteY5630" fmla="*/ 902317 h 2993922"/>
              <a:gd name="connsiteX5631" fmla="*/ 2001587 w 8938307"/>
              <a:gd name="connsiteY5631" fmla="*/ 902317 h 2993922"/>
              <a:gd name="connsiteX5632" fmla="*/ 1993645 w 8938307"/>
              <a:gd name="connsiteY5632" fmla="*/ 899668 h 2993922"/>
              <a:gd name="connsiteX5633" fmla="*/ 8472329 w 8938307"/>
              <a:gd name="connsiteY5633" fmla="*/ 897021 h 2993922"/>
              <a:gd name="connsiteX5634" fmla="*/ 8482920 w 8938307"/>
              <a:gd name="connsiteY5634" fmla="*/ 897021 h 2993922"/>
              <a:gd name="connsiteX5635" fmla="*/ 8472329 w 8938307"/>
              <a:gd name="connsiteY5635" fmla="*/ 907611 h 2993922"/>
              <a:gd name="connsiteX5636" fmla="*/ 2425203 w 8938307"/>
              <a:gd name="connsiteY5636" fmla="*/ 886431 h 2993922"/>
              <a:gd name="connsiteX5637" fmla="*/ 2435794 w 8938307"/>
              <a:gd name="connsiteY5637" fmla="*/ 897021 h 2993922"/>
              <a:gd name="connsiteX5638" fmla="*/ 2435794 w 8938307"/>
              <a:gd name="connsiteY5638" fmla="*/ 886431 h 2993922"/>
              <a:gd name="connsiteX5639" fmla="*/ 2425203 w 8938307"/>
              <a:gd name="connsiteY5639" fmla="*/ 886431 h 2993922"/>
              <a:gd name="connsiteX5640" fmla="*/ 1874503 w 8938307"/>
              <a:gd name="connsiteY5640" fmla="*/ 886431 h 2993922"/>
              <a:gd name="connsiteX5641" fmla="*/ 1874503 w 8938307"/>
              <a:gd name="connsiteY5641" fmla="*/ 897021 h 2993922"/>
              <a:gd name="connsiteX5642" fmla="*/ 1885093 w 8938307"/>
              <a:gd name="connsiteY5642" fmla="*/ 886431 h 2993922"/>
              <a:gd name="connsiteX5643" fmla="*/ 1334392 w 8938307"/>
              <a:gd name="connsiteY5643" fmla="*/ 886431 h 2993922"/>
              <a:gd name="connsiteX5644" fmla="*/ 1323802 w 8938307"/>
              <a:gd name="connsiteY5644" fmla="*/ 897021 h 2993922"/>
              <a:gd name="connsiteX5645" fmla="*/ 1313210 w 8938307"/>
              <a:gd name="connsiteY5645" fmla="*/ 897021 h 2993922"/>
              <a:gd name="connsiteX5646" fmla="*/ 1334392 w 8938307"/>
              <a:gd name="connsiteY5646" fmla="*/ 907611 h 2993922"/>
              <a:gd name="connsiteX5647" fmla="*/ 1355573 w 8938307"/>
              <a:gd name="connsiteY5647" fmla="*/ 912906 h 2993922"/>
              <a:gd name="connsiteX5648" fmla="*/ 1360867 w 8938307"/>
              <a:gd name="connsiteY5648" fmla="*/ 912906 h 2993922"/>
              <a:gd name="connsiteX5649" fmla="*/ 1360867 w 8938307"/>
              <a:gd name="connsiteY5649" fmla="*/ 902317 h 2993922"/>
              <a:gd name="connsiteX5650" fmla="*/ 1344982 w 8938307"/>
              <a:gd name="connsiteY5650" fmla="*/ 897021 h 2993922"/>
              <a:gd name="connsiteX5651" fmla="*/ 1334392 w 8938307"/>
              <a:gd name="connsiteY5651" fmla="*/ 886431 h 2993922"/>
              <a:gd name="connsiteX5652" fmla="*/ 1281440 w 8938307"/>
              <a:gd name="connsiteY5652" fmla="*/ 886431 h 2993922"/>
              <a:gd name="connsiteX5653" fmla="*/ 1292030 w 8938307"/>
              <a:gd name="connsiteY5653" fmla="*/ 897021 h 2993922"/>
              <a:gd name="connsiteX5654" fmla="*/ 1302621 w 8938307"/>
              <a:gd name="connsiteY5654" fmla="*/ 886431 h 2993922"/>
              <a:gd name="connsiteX5655" fmla="*/ 1292030 w 8938307"/>
              <a:gd name="connsiteY5655" fmla="*/ 886431 h 2993922"/>
              <a:gd name="connsiteX5656" fmla="*/ 1281440 w 8938307"/>
              <a:gd name="connsiteY5656" fmla="*/ 886431 h 2993922"/>
              <a:gd name="connsiteX5657" fmla="*/ 8387606 w 8938307"/>
              <a:gd name="connsiteY5657" fmla="*/ 875840 h 2993922"/>
              <a:gd name="connsiteX5658" fmla="*/ 8429968 w 8938307"/>
              <a:gd name="connsiteY5658" fmla="*/ 886431 h 2993922"/>
              <a:gd name="connsiteX5659" fmla="*/ 8408787 w 8938307"/>
              <a:gd name="connsiteY5659" fmla="*/ 886431 h 2993922"/>
              <a:gd name="connsiteX5660" fmla="*/ 8387606 w 8938307"/>
              <a:gd name="connsiteY5660" fmla="*/ 875840 h 2993922"/>
              <a:gd name="connsiteX5661" fmla="*/ 6973785 w 8938307"/>
              <a:gd name="connsiteY5661" fmla="*/ 875840 h 2993922"/>
              <a:gd name="connsiteX5662" fmla="*/ 6968491 w 8938307"/>
              <a:gd name="connsiteY5662" fmla="*/ 886431 h 2993922"/>
              <a:gd name="connsiteX5663" fmla="*/ 6979081 w 8938307"/>
              <a:gd name="connsiteY5663" fmla="*/ 886431 h 2993922"/>
              <a:gd name="connsiteX5664" fmla="*/ 6973785 w 8938307"/>
              <a:gd name="connsiteY5664" fmla="*/ 875840 h 2993922"/>
              <a:gd name="connsiteX5665" fmla="*/ 2404023 w 8938307"/>
              <a:gd name="connsiteY5665" fmla="*/ 875840 h 2993922"/>
              <a:gd name="connsiteX5666" fmla="*/ 2404023 w 8938307"/>
              <a:gd name="connsiteY5666" fmla="*/ 886431 h 2993922"/>
              <a:gd name="connsiteX5667" fmla="*/ 2414614 w 8938307"/>
              <a:gd name="connsiteY5667" fmla="*/ 886431 h 2993922"/>
              <a:gd name="connsiteX5668" fmla="*/ 2404023 w 8938307"/>
              <a:gd name="connsiteY5668" fmla="*/ 875840 h 2993922"/>
              <a:gd name="connsiteX5669" fmla="*/ 2202805 w 8938307"/>
              <a:gd name="connsiteY5669" fmla="*/ 875840 h 2993922"/>
              <a:gd name="connsiteX5670" fmla="*/ 2223986 w 8938307"/>
              <a:gd name="connsiteY5670" fmla="*/ 897021 h 2993922"/>
              <a:gd name="connsiteX5671" fmla="*/ 2234577 w 8938307"/>
              <a:gd name="connsiteY5671" fmla="*/ 897021 h 2993922"/>
              <a:gd name="connsiteX5672" fmla="*/ 2255757 w 8938307"/>
              <a:gd name="connsiteY5672" fmla="*/ 897021 h 2993922"/>
              <a:gd name="connsiteX5673" fmla="*/ 2282234 w 8938307"/>
              <a:gd name="connsiteY5673" fmla="*/ 907611 h 2993922"/>
              <a:gd name="connsiteX5674" fmla="*/ 2287529 w 8938307"/>
              <a:gd name="connsiteY5674" fmla="*/ 907611 h 2993922"/>
              <a:gd name="connsiteX5675" fmla="*/ 2287529 w 8938307"/>
              <a:gd name="connsiteY5675" fmla="*/ 897021 h 2993922"/>
              <a:gd name="connsiteX5676" fmla="*/ 2298119 w 8938307"/>
              <a:gd name="connsiteY5676" fmla="*/ 907611 h 2993922"/>
              <a:gd name="connsiteX5677" fmla="*/ 2308710 w 8938307"/>
              <a:gd name="connsiteY5677" fmla="*/ 918202 h 2993922"/>
              <a:gd name="connsiteX5678" fmla="*/ 2340481 w 8938307"/>
              <a:gd name="connsiteY5678" fmla="*/ 928792 h 2993922"/>
              <a:gd name="connsiteX5679" fmla="*/ 2382842 w 8938307"/>
              <a:gd name="connsiteY5679" fmla="*/ 939383 h 2993922"/>
              <a:gd name="connsiteX5680" fmla="*/ 2393433 w 8938307"/>
              <a:gd name="connsiteY5680" fmla="*/ 939383 h 2993922"/>
              <a:gd name="connsiteX5681" fmla="*/ 2382842 w 8938307"/>
              <a:gd name="connsiteY5681" fmla="*/ 923496 h 2993922"/>
              <a:gd name="connsiteX5682" fmla="*/ 2361662 w 8938307"/>
              <a:gd name="connsiteY5682" fmla="*/ 918202 h 2993922"/>
              <a:gd name="connsiteX5683" fmla="*/ 2340481 w 8938307"/>
              <a:gd name="connsiteY5683" fmla="*/ 907611 h 2993922"/>
              <a:gd name="connsiteX5684" fmla="*/ 2324594 w 8938307"/>
              <a:gd name="connsiteY5684" fmla="*/ 907611 h 2993922"/>
              <a:gd name="connsiteX5685" fmla="*/ 2314005 w 8938307"/>
              <a:gd name="connsiteY5685" fmla="*/ 902317 h 2993922"/>
              <a:gd name="connsiteX5686" fmla="*/ 2308710 w 8938307"/>
              <a:gd name="connsiteY5686" fmla="*/ 897021 h 2993922"/>
              <a:gd name="connsiteX5687" fmla="*/ 2276938 w 8938307"/>
              <a:gd name="connsiteY5687" fmla="*/ 886431 h 2993922"/>
              <a:gd name="connsiteX5688" fmla="*/ 2223986 w 8938307"/>
              <a:gd name="connsiteY5688" fmla="*/ 875840 h 2993922"/>
              <a:gd name="connsiteX5689" fmla="*/ 2340481 w 8938307"/>
              <a:gd name="connsiteY5689" fmla="*/ 865250 h 2993922"/>
              <a:gd name="connsiteX5690" fmla="*/ 2361662 w 8938307"/>
              <a:gd name="connsiteY5690" fmla="*/ 875840 h 2993922"/>
              <a:gd name="connsiteX5691" fmla="*/ 2361662 w 8938307"/>
              <a:gd name="connsiteY5691" fmla="*/ 865250 h 2993922"/>
              <a:gd name="connsiteX5692" fmla="*/ 2186919 w 8938307"/>
              <a:gd name="connsiteY5692" fmla="*/ 865250 h 2993922"/>
              <a:gd name="connsiteX5693" fmla="*/ 2181625 w 8938307"/>
              <a:gd name="connsiteY5693" fmla="*/ 875840 h 2993922"/>
              <a:gd name="connsiteX5694" fmla="*/ 2192215 w 8938307"/>
              <a:gd name="connsiteY5694" fmla="*/ 870544 h 2993922"/>
              <a:gd name="connsiteX5695" fmla="*/ 2186919 w 8938307"/>
              <a:gd name="connsiteY5695" fmla="*/ 865250 h 2993922"/>
              <a:gd name="connsiteX5696" fmla="*/ 1525019 w 8938307"/>
              <a:gd name="connsiteY5696" fmla="*/ 865250 h 2993922"/>
              <a:gd name="connsiteX5697" fmla="*/ 1535610 w 8938307"/>
              <a:gd name="connsiteY5697" fmla="*/ 875840 h 2993922"/>
              <a:gd name="connsiteX5698" fmla="*/ 1535610 w 8938307"/>
              <a:gd name="connsiteY5698" fmla="*/ 886431 h 2993922"/>
              <a:gd name="connsiteX5699" fmla="*/ 1525019 w 8938307"/>
              <a:gd name="connsiteY5699" fmla="*/ 886431 h 2993922"/>
              <a:gd name="connsiteX5700" fmla="*/ 1525019 w 8938307"/>
              <a:gd name="connsiteY5700" fmla="*/ 875840 h 2993922"/>
              <a:gd name="connsiteX5701" fmla="*/ 1525019 w 8938307"/>
              <a:gd name="connsiteY5701" fmla="*/ 865250 h 2993922"/>
              <a:gd name="connsiteX5702" fmla="*/ 1228487 w 8938307"/>
              <a:gd name="connsiteY5702" fmla="*/ 865250 h 2993922"/>
              <a:gd name="connsiteX5703" fmla="*/ 1249669 w 8938307"/>
              <a:gd name="connsiteY5703" fmla="*/ 875840 h 2993922"/>
              <a:gd name="connsiteX5704" fmla="*/ 1239078 w 8938307"/>
              <a:gd name="connsiteY5704" fmla="*/ 865250 h 2993922"/>
              <a:gd name="connsiteX5705" fmla="*/ 1207306 w 8938307"/>
              <a:gd name="connsiteY5705" fmla="*/ 865250 h 2993922"/>
              <a:gd name="connsiteX5706" fmla="*/ 1207306 w 8938307"/>
              <a:gd name="connsiteY5706" fmla="*/ 875840 h 2993922"/>
              <a:gd name="connsiteX5707" fmla="*/ 1217897 w 8938307"/>
              <a:gd name="connsiteY5707" fmla="*/ 865250 h 2993922"/>
              <a:gd name="connsiteX5708" fmla="*/ 1143765 w 8938307"/>
              <a:gd name="connsiteY5708" fmla="*/ 854659 h 2993922"/>
              <a:gd name="connsiteX5709" fmla="*/ 1175535 w 8938307"/>
              <a:gd name="connsiteY5709" fmla="*/ 875840 h 2993922"/>
              <a:gd name="connsiteX5710" fmla="*/ 1186126 w 8938307"/>
              <a:gd name="connsiteY5710" fmla="*/ 875840 h 2993922"/>
              <a:gd name="connsiteX5711" fmla="*/ 1164945 w 8938307"/>
              <a:gd name="connsiteY5711" fmla="*/ 865250 h 2993922"/>
              <a:gd name="connsiteX5712" fmla="*/ 1556790 w 8938307"/>
              <a:gd name="connsiteY5712" fmla="*/ 844069 h 2993922"/>
              <a:gd name="connsiteX5713" fmla="*/ 1556790 w 8938307"/>
              <a:gd name="connsiteY5713" fmla="*/ 854659 h 2993922"/>
              <a:gd name="connsiteX5714" fmla="*/ 1567381 w 8938307"/>
              <a:gd name="connsiteY5714" fmla="*/ 854659 h 2993922"/>
              <a:gd name="connsiteX5715" fmla="*/ 1556790 w 8938307"/>
              <a:gd name="connsiteY5715" fmla="*/ 844069 h 2993922"/>
              <a:gd name="connsiteX5716" fmla="*/ 952474 w 8938307"/>
              <a:gd name="connsiteY5716" fmla="*/ 837450 h 2993922"/>
              <a:gd name="connsiteX5717" fmla="*/ 910775 w 8938307"/>
              <a:gd name="connsiteY5717" fmla="*/ 844069 h 2993922"/>
              <a:gd name="connsiteX5718" fmla="*/ 900185 w 8938307"/>
              <a:gd name="connsiteY5718" fmla="*/ 854659 h 2993922"/>
              <a:gd name="connsiteX5719" fmla="*/ 921366 w 8938307"/>
              <a:gd name="connsiteY5719" fmla="*/ 865250 h 2993922"/>
              <a:gd name="connsiteX5720" fmla="*/ 953137 w 8938307"/>
              <a:gd name="connsiteY5720" fmla="*/ 875840 h 2993922"/>
              <a:gd name="connsiteX5721" fmla="*/ 974318 w 8938307"/>
              <a:gd name="connsiteY5721" fmla="*/ 886431 h 2993922"/>
              <a:gd name="connsiteX5722" fmla="*/ 1016678 w 8938307"/>
              <a:gd name="connsiteY5722" fmla="*/ 897021 h 2993922"/>
              <a:gd name="connsiteX5723" fmla="*/ 1037859 w 8938307"/>
              <a:gd name="connsiteY5723" fmla="*/ 918202 h 2993922"/>
              <a:gd name="connsiteX5724" fmla="*/ 1048450 w 8938307"/>
              <a:gd name="connsiteY5724" fmla="*/ 918202 h 2993922"/>
              <a:gd name="connsiteX5725" fmla="*/ 1101402 w 8938307"/>
              <a:gd name="connsiteY5725" fmla="*/ 939383 h 2993922"/>
              <a:gd name="connsiteX5726" fmla="*/ 1090813 w 8938307"/>
              <a:gd name="connsiteY5726" fmla="*/ 939383 h 2993922"/>
              <a:gd name="connsiteX5727" fmla="*/ 1090813 w 8938307"/>
              <a:gd name="connsiteY5727" fmla="*/ 949973 h 2993922"/>
              <a:gd name="connsiteX5728" fmla="*/ 1122583 w 8938307"/>
              <a:gd name="connsiteY5728" fmla="*/ 960563 h 2993922"/>
              <a:gd name="connsiteX5729" fmla="*/ 1164945 w 8938307"/>
              <a:gd name="connsiteY5729" fmla="*/ 971154 h 2993922"/>
              <a:gd name="connsiteX5730" fmla="*/ 1186126 w 8938307"/>
              <a:gd name="connsiteY5730" fmla="*/ 971154 h 2993922"/>
              <a:gd name="connsiteX5731" fmla="*/ 1196717 w 8938307"/>
              <a:gd name="connsiteY5731" fmla="*/ 981744 h 2993922"/>
              <a:gd name="connsiteX5732" fmla="*/ 1217897 w 8938307"/>
              <a:gd name="connsiteY5732" fmla="*/ 981744 h 2993922"/>
              <a:gd name="connsiteX5733" fmla="*/ 1239078 w 8938307"/>
              <a:gd name="connsiteY5733" fmla="*/ 992335 h 2993922"/>
              <a:gd name="connsiteX5734" fmla="*/ 1260258 w 8938307"/>
              <a:gd name="connsiteY5734" fmla="*/ 1002925 h 2993922"/>
              <a:gd name="connsiteX5735" fmla="*/ 1270849 w 8938307"/>
              <a:gd name="connsiteY5735" fmla="*/ 1002925 h 2993922"/>
              <a:gd name="connsiteX5736" fmla="*/ 1281440 w 8938307"/>
              <a:gd name="connsiteY5736" fmla="*/ 1002925 h 2993922"/>
              <a:gd name="connsiteX5737" fmla="*/ 1260258 w 8938307"/>
              <a:gd name="connsiteY5737" fmla="*/ 1013515 h 2993922"/>
              <a:gd name="connsiteX5738" fmla="*/ 1249669 w 8938307"/>
              <a:gd name="connsiteY5738" fmla="*/ 1013515 h 2993922"/>
              <a:gd name="connsiteX5739" fmla="*/ 1239078 w 8938307"/>
              <a:gd name="connsiteY5739" fmla="*/ 1002925 h 2993922"/>
              <a:gd name="connsiteX5740" fmla="*/ 1217897 w 8938307"/>
              <a:gd name="connsiteY5740" fmla="*/ 992335 h 2993922"/>
              <a:gd name="connsiteX5741" fmla="*/ 1217897 w 8938307"/>
              <a:gd name="connsiteY5741" fmla="*/ 1002925 h 2993922"/>
              <a:gd name="connsiteX5742" fmla="*/ 1207306 w 8938307"/>
              <a:gd name="connsiteY5742" fmla="*/ 1002925 h 2993922"/>
              <a:gd name="connsiteX5743" fmla="*/ 1207306 w 8938307"/>
              <a:gd name="connsiteY5743" fmla="*/ 1013515 h 2993922"/>
              <a:gd name="connsiteX5744" fmla="*/ 1223192 w 8938307"/>
              <a:gd name="connsiteY5744" fmla="*/ 1008220 h 2993922"/>
              <a:gd name="connsiteX5745" fmla="*/ 1233784 w 8938307"/>
              <a:gd name="connsiteY5745" fmla="*/ 1013515 h 2993922"/>
              <a:gd name="connsiteX5746" fmla="*/ 1260258 w 8938307"/>
              <a:gd name="connsiteY5746" fmla="*/ 1024106 h 2993922"/>
              <a:gd name="connsiteX5747" fmla="*/ 1281440 w 8938307"/>
              <a:gd name="connsiteY5747" fmla="*/ 1029400 h 2993922"/>
              <a:gd name="connsiteX5748" fmla="*/ 1292030 w 8938307"/>
              <a:gd name="connsiteY5748" fmla="*/ 1024106 h 2993922"/>
              <a:gd name="connsiteX5749" fmla="*/ 1313210 w 8938307"/>
              <a:gd name="connsiteY5749" fmla="*/ 1034696 h 2993922"/>
              <a:gd name="connsiteX5750" fmla="*/ 1355573 w 8938307"/>
              <a:gd name="connsiteY5750" fmla="*/ 1034696 h 2993922"/>
              <a:gd name="connsiteX5751" fmla="*/ 1366162 w 8938307"/>
              <a:gd name="connsiteY5751" fmla="*/ 1024106 h 2993922"/>
              <a:gd name="connsiteX5752" fmla="*/ 1334392 w 8938307"/>
              <a:gd name="connsiteY5752" fmla="*/ 1013515 h 2993922"/>
              <a:gd name="connsiteX5753" fmla="*/ 1313210 w 8938307"/>
              <a:gd name="connsiteY5753" fmla="*/ 1002925 h 2993922"/>
              <a:gd name="connsiteX5754" fmla="*/ 1323802 w 8938307"/>
              <a:gd name="connsiteY5754" fmla="*/ 1002925 h 2993922"/>
              <a:gd name="connsiteX5755" fmla="*/ 1355573 w 8938307"/>
              <a:gd name="connsiteY5755" fmla="*/ 1013515 h 2993922"/>
              <a:gd name="connsiteX5756" fmla="*/ 1376752 w 8938307"/>
              <a:gd name="connsiteY5756" fmla="*/ 1013515 h 2993922"/>
              <a:gd name="connsiteX5757" fmla="*/ 1366162 w 8938307"/>
              <a:gd name="connsiteY5757" fmla="*/ 1002925 h 2993922"/>
              <a:gd name="connsiteX5758" fmla="*/ 1355573 w 8938307"/>
              <a:gd name="connsiteY5758" fmla="*/ 1002925 h 2993922"/>
              <a:gd name="connsiteX5759" fmla="*/ 1334392 w 8938307"/>
              <a:gd name="connsiteY5759" fmla="*/ 987040 h 2993922"/>
              <a:gd name="connsiteX5760" fmla="*/ 1344982 w 8938307"/>
              <a:gd name="connsiteY5760" fmla="*/ 971154 h 2993922"/>
              <a:gd name="connsiteX5761" fmla="*/ 1344982 w 8938307"/>
              <a:gd name="connsiteY5761" fmla="*/ 960563 h 2993922"/>
              <a:gd name="connsiteX5762" fmla="*/ 1323802 w 8938307"/>
              <a:gd name="connsiteY5762" fmla="*/ 949973 h 2993922"/>
              <a:gd name="connsiteX5763" fmla="*/ 1286734 w 8938307"/>
              <a:gd name="connsiteY5763" fmla="*/ 939383 h 2993922"/>
              <a:gd name="connsiteX5764" fmla="*/ 1249669 w 8938307"/>
              <a:gd name="connsiteY5764" fmla="*/ 939383 h 2993922"/>
              <a:gd name="connsiteX5765" fmla="*/ 1228487 w 8938307"/>
              <a:gd name="connsiteY5765" fmla="*/ 928792 h 2993922"/>
              <a:gd name="connsiteX5766" fmla="*/ 1217897 w 8938307"/>
              <a:gd name="connsiteY5766" fmla="*/ 918202 h 2993922"/>
              <a:gd name="connsiteX5767" fmla="*/ 1217897 w 8938307"/>
              <a:gd name="connsiteY5767" fmla="*/ 928792 h 2993922"/>
              <a:gd name="connsiteX5768" fmla="*/ 1196717 w 8938307"/>
              <a:gd name="connsiteY5768" fmla="*/ 928792 h 2993922"/>
              <a:gd name="connsiteX5769" fmla="*/ 1196717 w 8938307"/>
              <a:gd name="connsiteY5769" fmla="*/ 918202 h 2993922"/>
              <a:gd name="connsiteX5770" fmla="*/ 1196717 w 8938307"/>
              <a:gd name="connsiteY5770" fmla="*/ 907611 h 2993922"/>
              <a:gd name="connsiteX5771" fmla="*/ 1175535 w 8938307"/>
              <a:gd name="connsiteY5771" fmla="*/ 907611 h 2993922"/>
              <a:gd name="connsiteX5772" fmla="*/ 1154354 w 8938307"/>
              <a:gd name="connsiteY5772" fmla="*/ 907611 h 2993922"/>
              <a:gd name="connsiteX5773" fmla="*/ 1154354 w 8938307"/>
              <a:gd name="connsiteY5773" fmla="*/ 918202 h 2993922"/>
              <a:gd name="connsiteX5774" fmla="*/ 1143765 w 8938307"/>
              <a:gd name="connsiteY5774" fmla="*/ 907611 h 2993922"/>
              <a:gd name="connsiteX5775" fmla="*/ 1143765 w 8938307"/>
              <a:gd name="connsiteY5775" fmla="*/ 897021 h 2993922"/>
              <a:gd name="connsiteX5776" fmla="*/ 1122583 w 8938307"/>
              <a:gd name="connsiteY5776" fmla="*/ 886431 h 2993922"/>
              <a:gd name="connsiteX5777" fmla="*/ 1111993 w 8938307"/>
              <a:gd name="connsiteY5777" fmla="*/ 875840 h 2993922"/>
              <a:gd name="connsiteX5778" fmla="*/ 1074928 w 8938307"/>
              <a:gd name="connsiteY5778" fmla="*/ 875840 h 2993922"/>
              <a:gd name="connsiteX5779" fmla="*/ 1090813 w 8938307"/>
              <a:gd name="connsiteY5779" fmla="*/ 886431 h 2993922"/>
              <a:gd name="connsiteX5780" fmla="*/ 1101402 w 8938307"/>
              <a:gd name="connsiteY5780" fmla="*/ 886431 h 2993922"/>
              <a:gd name="connsiteX5781" fmla="*/ 1048450 w 8938307"/>
              <a:gd name="connsiteY5781" fmla="*/ 897021 h 2993922"/>
              <a:gd name="connsiteX5782" fmla="*/ 1006089 w 8938307"/>
              <a:gd name="connsiteY5782" fmla="*/ 865250 h 2993922"/>
              <a:gd name="connsiteX5783" fmla="*/ 952474 w 8938307"/>
              <a:gd name="connsiteY5783" fmla="*/ 837450 h 2993922"/>
              <a:gd name="connsiteX5784" fmla="*/ 1736827 w 8938307"/>
              <a:gd name="connsiteY5784" fmla="*/ 833478 h 2993922"/>
              <a:gd name="connsiteX5785" fmla="*/ 1747418 w 8938307"/>
              <a:gd name="connsiteY5785" fmla="*/ 833478 h 2993922"/>
              <a:gd name="connsiteX5786" fmla="*/ 1745300 w 8938307"/>
              <a:gd name="connsiteY5786" fmla="*/ 834538 h 2993922"/>
              <a:gd name="connsiteX5787" fmla="*/ 1323802 w 8938307"/>
              <a:gd name="connsiteY5787" fmla="*/ 830169 h 2993922"/>
              <a:gd name="connsiteX5788" fmla="*/ 1355573 w 8938307"/>
              <a:gd name="connsiteY5788" fmla="*/ 844069 h 2993922"/>
              <a:gd name="connsiteX5789" fmla="*/ 1355573 w 8938307"/>
              <a:gd name="connsiteY5789" fmla="*/ 854659 h 2993922"/>
              <a:gd name="connsiteX5790" fmla="*/ 1344982 w 8938307"/>
              <a:gd name="connsiteY5790" fmla="*/ 854659 h 2993922"/>
              <a:gd name="connsiteX5791" fmla="*/ 1339688 w 8938307"/>
              <a:gd name="connsiteY5791" fmla="*/ 849365 h 2993922"/>
              <a:gd name="connsiteX5792" fmla="*/ 1323802 w 8938307"/>
              <a:gd name="connsiteY5792" fmla="*/ 844069 h 2993922"/>
              <a:gd name="connsiteX5793" fmla="*/ 1313210 w 8938307"/>
              <a:gd name="connsiteY5793" fmla="*/ 833478 h 2993922"/>
              <a:gd name="connsiteX5794" fmla="*/ 1323802 w 8938307"/>
              <a:gd name="connsiteY5794" fmla="*/ 830169 h 2993922"/>
              <a:gd name="connsiteX5795" fmla="*/ 2221339 w 8938307"/>
              <a:gd name="connsiteY5795" fmla="*/ 828183 h 2993922"/>
              <a:gd name="connsiteX5796" fmla="*/ 2213396 w 8938307"/>
              <a:gd name="connsiteY5796" fmla="*/ 833478 h 2993922"/>
              <a:gd name="connsiteX5797" fmla="*/ 2223986 w 8938307"/>
              <a:gd name="connsiteY5797" fmla="*/ 833478 h 2993922"/>
              <a:gd name="connsiteX5798" fmla="*/ 2221339 w 8938307"/>
              <a:gd name="connsiteY5798" fmla="*/ 828183 h 2993922"/>
              <a:gd name="connsiteX5799" fmla="*/ 2065130 w 8938307"/>
              <a:gd name="connsiteY5799" fmla="*/ 822888 h 2993922"/>
              <a:gd name="connsiteX5800" fmla="*/ 2054540 w 8938307"/>
              <a:gd name="connsiteY5800" fmla="*/ 833478 h 2993922"/>
              <a:gd name="connsiteX5801" fmla="*/ 2096901 w 8938307"/>
              <a:gd name="connsiteY5801" fmla="*/ 859954 h 2993922"/>
              <a:gd name="connsiteX5802" fmla="*/ 2139263 w 8938307"/>
              <a:gd name="connsiteY5802" fmla="*/ 854659 h 2993922"/>
              <a:gd name="connsiteX5803" fmla="*/ 2086311 w 8938307"/>
              <a:gd name="connsiteY5803" fmla="*/ 833478 h 2993922"/>
              <a:gd name="connsiteX5804" fmla="*/ 2065130 w 8938307"/>
              <a:gd name="connsiteY5804" fmla="*/ 822888 h 2993922"/>
              <a:gd name="connsiteX5805" fmla="*/ 1111993 w 8938307"/>
              <a:gd name="connsiteY5805" fmla="*/ 822888 h 2993922"/>
              <a:gd name="connsiteX5806" fmla="*/ 1122583 w 8938307"/>
              <a:gd name="connsiteY5806" fmla="*/ 833478 h 2993922"/>
              <a:gd name="connsiteX5807" fmla="*/ 1133174 w 8938307"/>
              <a:gd name="connsiteY5807" fmla="*/ 822888 h 2993922"/>
              <a:gd name="connsiteX5808" fmla="*/ 873709 w 8938307"/>
              <a:gd name="connsiteY5808" fmla="*/ 817592 h 2993922"/>
              <a:gd name="connsiteX5809" fmla="*/ 868414 w 8938307"/>
              <a:gd name="connsiteY5809" fmla="*/ 822888 h 2993922"/>
              <a:gd name="connsiteX5810" fmla="*/ 879003 w 8938307"/>
              <a:gd name="connsiteY5810" fmla="*/ 822888 h 2993922"/>
              <a:gd name="connsiteX5811" fmla="*/ 900185 w 8938307"/>
              <a:gd name="connsiteY5811" fmla="*/ 828183 h 2993922"/>
              <a:gd name="connsiteX5812" fmla="*/ 916070 w 8938307"/>
              <a:gd name="connsiteY5812" fmla="*/ 833478 h 2993922"/>
              <a:gd name="connsiteX5813" fmla="*/ 931956 w 8938307"/>
              <a:gd name="connsiteY5813" fmla="*/ 822888 h 2993922"/>
              <a:gd name="connsiteX5814" fmla="*/ 921366 w 8938307"/>
              <a:gd name="connsiteY5814" fmla="*/ 822888 h 2993922"/>
              <a:gd name="connsiteX5815" fmla="*/ 889594 w 8938307"/>
              <a:gd name="connsiteY5815" fmla="*/ 822888 h 2993922"/>
              <a:gd name="connsiteX5816" fmla="*/ 873709 w 8938307"/>
              <a:gd name="connsiteY5816" fmla="*/ 817592 h 2993922"/>
              <a:gd name="connsiteX5817" fmla="*/ 1376752 w 8938307"/>
              <a:gd name="connsiteY5817" fmla="*/ 812298 h 2993922"/>
              <a:gd name="connsiteX5818" fmla="*/ 1424410 w 8938307"/>
              <a:gd name="connsiteY5818" fmla="*/ 838773 h 2993922"/>
              <a:gd name="connsiteX5819" fmla="*/ 1482658 w 8938307"/>
              <a:gd name="connsiteY5819" fmla="*/ 854659 h 2993922"/>
              <a:gd name="connsiteX5820" fmla="*/ 1493248 w 8938307"/>
              <a:gd name="connsiteY5820" fmla="*/ 844069 h 2993922"/>
              <a:gd name="connsiteX5821" fmla="*/ 1472067 w 8938307"/>
              <a:gd name="connsiteY5821" fmla="*/ 838773 h 2993922"/>
              <a:gd name="connsiteX5822" fmla="*/ 1445590 w 8938307"/>
              <a:gd name="connsiteY5822" fmla="*/ 828183 h 2993922"/>
              <a:gd name="connsiteX5823" fmla="*/ 1424410 w 8938307"/>
              <a:gd name="connsiteY5823" fmla="*/ 822888 h 2993922"/>
              <a:gd name="connsiteX5824" fmla="*/ 1408525 w 8938307"/>
              <a:gd name="connsiteY5824" fmla="*/ 812298 h 2993922"/>
              <a:gd name="connsiteX5825" fmla="*/ 836642 w 8938307"/>
              <a:gd name="connsiteY5825" fmla="*/ 812298 h 2993922"/>
              <a:gd name="connsiteX5826" fmla="*/ 836642 w 8938307"/>
              <a:gd name="connsiteY5826" fmla="*/ 822888 h 2993922"/>
              <a:gd name="connsiteX5827" fmla="*/ 879003 w 8938307"/>
              <a:gd name="connsiteY5827" fmla="*/ 844069 h 2993922"/>
              <a:gd name="connsiteX5828" fmla="*/ 879003 w 8938307"/>
              <a:gd name="connsiteY5828" fmla="*/ 833478 h 2993922"/>
              <a:gd name="connsiteX5829" fmla="*/ 857823 w 8938307"/>
              <a:gd name="connsiteY5829" fmla="*/ 822888 h 2993922"/>
              <a:gd name="connsiteX5830" fmla="*/ 836642 w 8938307"/>
              <a:gd name="connsiteY5830" fmla="*/ 812298 h 2993922"/>
              <a:gd name="connsiteX5831" fmla="*/ 8175798 w 8938307"/>
              <a:gd name="connsiteY5831" fmla="*/ 801707 h 2993922"/>
              <a:gd name="connsiteX5832" fmla="*/ 8175798 w 8938307"/>
              <a:gd name="connsiteY5832" fmla="*/ 812298 h 2993922"/>
              <a:gd name="connsiteX5833" fmla="*/ 8196979 w 8938307"/>
              <a:gd name="connsiteY5833" fmla="*/ 812298 h 2993922"/>
              <a:gd name="connsiteX5834" fmla="*/ 8175798 w 8938307"/>
              <a:gd name="connsiteY5834" fmla="*/ 801707 h 2993922"/>
              <a:gd name="connsiteX5835" fmla="*/ 8112254 w 8938307"/>
              <a:gd name="connsiteY5835" fmla="*/ 801707 h 2993922"/>
              <a:gd name="connsiteX5836" fmla="*/ 8080483 w 8938307"/>
              <a:gd name="connsiteY5836" fmla="*/ 812298 h 2993922"/>
              <a:gd name="connsiteX5837" fmla="*/ 8112254 w 8938307"/>
              <a:gd name="connsiteY5837" fmla="*/ 812298 h 2993922"/>
              <a:gd name="connsiteX5838" fmla="*/ 8112254 w 8938307"/>
              <a:gd name="connsiteY5838" fmla="*/ 801707 h 2993922"/>
              <a:gd name="connsiteX5839" fmla="*/ 794281 w 8938307"/>
              <a:gd name="connsiteY5839" fmla="*/ 801707 h 2993922"/>
              <a:gd name="connsiteX5840" fmla="*/ 794281 w 8938307"/>
              <a:gd name="connsiteY5840" fmla="*/ 812298 h 2993922"/>
              <a:gd name="connsiteX5841" fmla="*/ 804871 w 8938307"/>
              <a:gd name="connsiteY5841" fmla="*/ 812298 h 2993922"/>
              <a:gd name="connsiteX5842" fmla="*/ 1419114 w 8938307"/>
              <a:gd name="connsiteY5842" fmla="*/ 791117 h 2993922"/>
              <a:gd name="connsiteX5843" fmla="*/ 1461477 w 8938307"/>
              <a:gd name="connsiteY5843" fmla="*/ 801707 h 2993922"/>
              <a:gd name="connsiteX5844" fmla="*/ 1450886 w 8938307"/>
              <a:gd name="connsiteY5844" fmla="*/ 791117 h 2993922"/>
              <a:gd name="connsiteX5845" fmla="*/ 1429704 w 8938307"/>
              <a:gd name="connsiteY5845" fmla="*/ 791117 h 2993922"/>
              <a:gd name="connsiteX5846" fmla="*/ 836642 w 8938307"/>
              <a:gd name="connsiteY5846" fmla="*/ 791117 h 2993922"/>
              <a:gd name="connsiteX5847" fmla="*/ 826051 w 8938307"/>
              <a:gd name="connsiteY5847" fmla="*/ 801707 h 2993922"/>
              <a:gd name="connsiteX5848" fmla="*/ 836642 w 8938307"/>
              <a:gd name="connsiteY5848" fmla="*/ 801707 h 2993922"/>
              <a:gd name="connsiteX5849" fmla="*/ 857823 w 8938307"/>
              <a:gd name="connsiteY5849" fmla="*/ 801707 h 2993922"/>
              <a:gd name="connsiteX5850" fmla="*/ 762510 w 8938307"/>
              <a:gd name="connsiteY5850" fmla="*/ 791117 h 2993922"/>
              <a:gd name="connsiteX5851" fmla="*/ 751919 w 8938307"/>
              <a:gd name="connsiteY5851" fmla="*/ 801707 h 2993922"/>
              <a:gd name="connsiteX5852" fmla="*/ 767805 w 8938307"/>
              <a:gd name="connsiteY5852" fmla="*/ 807002 h 2993922"/>
              <a:gd name="connsiteX5853" fmla="*/ 773099 w 8938307"/>
              <a:gd name="connsiteY5853" fmla="*/ 801707 h 2993922"/>
              <a:gd name="connsiteX5854" fmla="*/ 1450886 w 8938307"/>
              <a:gd name="connsiteY5854" fmla="*/ 780526 h 2993922"/>
              <a:gd name="connsiteX5855" fmla="*/ 1461477 w 8938307"/>
              <a:gd name="connsiteY5855" fmla="*/ 791117 h 2993922"/>
              <a:gd name="connsiteX5856" fmla="*/ 1472067 w 8938307"/>
              <a:gd name="connsiteY5856" fmla="*/ 780526 h 2993922"/>
              <a:gd name="connsiteX5857" fmla="*/ 1461477 w 8938307"/>
              <a:gd name="connsiteY5857" fmla="*/ 780526 h 2993922"/>
              <a:gd name="connsiteX5858" fmla="*/ 8083132 w 8938307"/>
              <a:gd name="connsiteY5858" fmla="*/ 775231 h 2993922"/>
              <a:gd name="connsiteX5859" fmla="*/ 8080483 w 8938307"/>
              <a:gd name="connsiteY5859" fmla="*/ 780526 h 2993922"/>
              <a:gd name="connsiteX5860" fmla="*/ 8091075 w 8938307"/>
              <a:gd name="connsiteY5860" fmla="*/ 780526 h 2993922"/>
              <a:gd name="connsiteX5861" fmla="*/ 8083132 w 8938307"/>
              <a:gd name="connsiteY5861" fmla="*/ 775231 h 2993922"/>
              <a:gd name="connsiteX5862" fmla="*/ 8271112 w 8938307"/>
              <a:gd name="connsiteY5862" fmla="*/ 769936 h 2993922"/>
              <a:gd name="connsiteX5863" fmla="*/ 8302883 w 8938307"/>
              <a:gd name="connsiteY5863" fmla="*/ 775231 h 2993922"/>
              <a:gd name="connsiteX5864" fmla="*/ 8313473 w 8938307"/>
              <a:gd name="connsiteY5864" fmla="*/ 780526 h 2993922"/>
              <a:gd name="connsiteX5865" fmla="*/ 8324064 w 8938307"/>
              <a:gd name="connsiteY5865" fmla="*/ 780526 h 2993922"/>
              <a:gd name="connsiteX5866" fmla="*/ 8334654 w 8938307"/>
              <a:gd name="connsiteY5866" fmla="*/ 780526 h 2993922"/>
              <a:gd name="connsiteX5867" fmla="*/ 8355835 w 8938307"/>
              <a:gd name="connsiteY5867" fmla="*/ 791117 h 2993922"/>
              <a:gd name="connsiteX5868" fmla="*/ 8366425 w 8938307"/>
              <a:gd name="connsiteY5868" fmla="*/ 791117 h 2993922"/>
              <a:gd name="connsiteX5869" fmla="*/ 8366425 w 8938307"/>
              <a:gd name="connsiteY5869" fmla="*/ 780526 h 2993922"/>
              <a:gd name="connsiteX5870" fmla="*/ 8377016 w 8938307"/>
              <a:gd name="connsiteY5870" fmla="*/ 780526 h 2993922"/>
              <a:gd name="connsiteX5871" fmla="*/ 8377016 w 8938307"/>
              <a:gd name="connsiteY5871" fmla="*/ 791117 h 2993922"/>
              <a:gd name="connsiteX5872" fmla="*/ 8387606 w 8938307"/>
              <a:gd name="connsiteY5872" fmla="*/ 791117 h 2993922"/>
              <a:gd name="connsiteX5873" fmla="*/ 8398196 w 8938307"/>
              <a:gd name="connsiteY5873" fmla="*/ 801707 h 2993922"/>
              <a:gd name="connsiteX5874" fmla="*/ 8377016 w 8938307"/>
              <a:gd name="connsiteY5874" fmla="*/ 801707 h 2993922"/>
              <a:gd name="connsiteX5875" fmla="*/ 8345244 w 8938307"/>
              <a:gd name="connsiteY5875" fmla="*/ 801707 h 2993922"/>
              <a:gd name="connsiteX5876" fmla="*/ 8271112 w 8938307"/>
              <a:gd name="connsiteY5876" fmla="*/ 791117 h 2993922"/>
              <a:gd name="connsiteX5877" fmla="*/ 8260521 w 8938307"/>
              <a:gd name="connsiteY5877" fmla="*/ 780526 h 2993922"/>
              <a:gd name="connsiteX5878" fmla="*/ 8249931 w 8938307"/>
              <a:gd name="connsiteY5878" fmla="*/ 780526 h 2993922"/>
              <a:gd name="connsiteX5879" fmla="*/ 8271112 w 8938307"/>
              <a:gd name="connsiteY5879" fmla="*/ 769936 h 2993922"/>
              <a:gd name="connsiteX5880" fmla="*/ 1387344 w 8938307"/>
              <a:gd name="connsiteY5880" fmla="*/ 769936 h 2993922"/>
              <a:gd name="connsiteX5881" fmla="*/ 1376752 w 8938307"/>
              <a:gd name="connsiteY5881" fmla="*/ 780526 h 2993922"/>
              <a:gd name="connsiteX5882" fmla="*/ 1397934 w 8938307"/>
              <a:gd name="connsiteY5882" fmla="*/ 780526 h 2993922"/>
              <a:gd name="connsiteX5883" fmla="*/ 1387344 w 8938307"/>
              <a:gd name="connsiteY5883" fmla="*/ 769936 h 2993922"/>
              <a:gd name="connsiteX5884" fmla="*/ 931956 w 8938307"/>
              <a:gd name="connsiteY5884" fmla="*/ 769936 h 2993922"/>
              <a:gd name="connsiteX5885" fmla="*/ 931956 w 8938307"/>
              <a:gd name="connsiteY5885" fmla="*/ 780526 h 2993922"/>
              <a:gd name="connsiteX5886" fmla="*/ 942546 w 8938307"/>
              <a:gd name="connsiteY5886" fmla="*/ 775231 h 2993922"/>
              <a:gd name="connsiteX5887" fmla="*/ 931956 w 8938307"/>
              <a:gd name="connsiteY5887" fmla="*/ 769936 h 2993922"/>
              <a:gd name="connsiteX5888" fmla="*/ 901508 w 8938307"/>
              <a:gd name="connsiteY5888" fmla="*/ 763317 h 2993922"/>
              <a:gd name="connsiteX5889" fmla="*/ 900185 w 8938307"/>
              <a:gd name="connsiteY5889" fmla="*/ 769936 h 2993922"/>
              <a:gd name="connsiteX5890" fmla="*/ 905480 w 8938307"/>
              <a:gd name="connsiteY5890" fmla="*/ 769936 h 2993922"/>
              <a:gd name="connsiteX5891" fmla="*/ 910775 w 8938307"/>
              <a:gd name="connsiteY5891" fmla="*/ 769936 h 2993922"/>
              <a:gd name="connsiteX5892" fmla="*/ 905480 w 8938307"/>
              <a:gd name="connsiteY5892" fmla="*/ 764640 h 2993922"/>
              <a:gd name="connsiteX5893" fmla="*/ 901508 w 8938307"/>
              <a:gd name="connsiteY5893" fmla="*/ 763317 h 2993922"/>
              <a:gd name="connsiteX5894" fmla="*/ 1816256 w 8938307"/>
              <a:gd name="connsiteY5894" fmla="*/ 756036 h 2993922"/>
              <a:gd name="connsiteX5895" fmla="*/ 1810960 w 8938307"/>
              <a:gd name="connsiteY5895" fmla="*/ 759346 h 2993922"/>
              <a:gd name="connsiteX5896" fmla="*/ 1821551 w 8938307"/>
              <a:gd name="connsiteY5896" fmla="*/ 769936 h 2993922"/>
              <a:gd name="connsiteX5897" fmla="*/ 1832141 w 8938307"/>
              <a:gd name="connsiteY5897" fmla="*/ 769936 h 2993922"/>
              <a:gd name="connsiteX5898" fmla="*/ 1816256 w 8938307"/>
              <a:gd name="connsiteY5898" fmla="*/ 756036 h 2993922"/>
              <a:gd name="connsiteX5899" fmla="*/ 1239078 w 8938307"/>
              <a:gd name="connsiteY5899" fmla="*/ 727574 h 2993922"/>
              <a:gd name="connsiteX5900" fmla="*/ 1239078 w 8938307"/>
              <a:gd name="connsiteY5900" fmla="*/ 738165 h 2993922"/>
              <a:gd name="connsiteX5901" fmla="*/ 1249669 w 8938307"/>
              <a:gd name="connsiteY5901" fmla="*/ 738165 h 2993922"/>
              <a:gd name="connsiteX5902" fmla="*/ 1239078 w 8938307"/>
              <a:gd name="connsiteY5902" fmla="*/ 727574 h 2993922"/>
              <a:gd name="connsiteX5903" fmla="*/ 984908 w 8938307"/>
              <a:gd name="connsiteY5903" fmla="*/ 727574 h 2993922"/>
              <a:gd name="connsiteX5904" fmla="*/ 995498 w 8938307"/>
              <a:gd name="connsiteY5904" fmla="*/ 727574 h 2993922"/>
              <a:gd name="connsiteX5905" fmla="*/ 1006089 w 8938307"/>
              <a:gd name="connsiteY5905" fmla="*/ 727574 h 2993922"/>
              <a:gd name="connsiteX5906" fmla="*/ 995498 w 8938307"/>
              <a:gd name="connsiteY5906" fmla="*/ 738165 h 2993922"/>
              <a:gd name="connsiteX5907" fmla="*/ 984908 w 8938307"/>
              <a:gd name="connsiteY5907" fmla="*/ 738165 h 2993922"/>
              <a:gd name="connsiteX5908" fmla="*/ 984908 w 8938307"/>
              <a:gd name="connsiteY5908" fmla="*/ 727574 h 2993922"/>
              <a:gd name="connsiteX5909" fmla="*/ 8652366 w 8938307"/>
              <a:gd name="connsiteY5909" fmla="*/ 716984 h 2993922"/>
              <a:gd name="connsiteX5910" fmla="*/ 8662957 w 8938307"/>
              <a:gd name="connsiteY5910" fmla="*/ 716984 h 2993922"/>
              <a:gd name="connsiteX5911" fmla="*/ 8652366 w 8938307"/>
              <a:gd name="connsiteY5911" fmla="*/ 727574 h 2993922"/>
              <a:gd name="connsiteX5912" fmla="*/ 8652366 w 8938307"/>
              <a:gd name="connsiteY5912" fmla="*/ 716984 h 2993922"/>
              <a:gd name="connsiteX5913" fmla="*/ 8377016 w 8938307"/>
              <a:gd name="connsiteY5913" fmla="*/ 716984 h 2993922"/>
              <a:gd name="connsiteX5914" fmla="*/ 8387606 w 8938307"/>
              <a:gd name="connsiteY5914" fmla="*/ 727574 h 2993922"/>
              <a:gd name="connsiteX5915" fmla="*/ 8408787 w 8938307"/>
              <a:gd name="connsiteY5915" fmla="*/ 727574 h 2993922"/>
              <a:gd name="connsiteX5916" fmla="*/ 8398196 w 8938307"/>
              <a:gd name="connsiteY5916" fmla="*/ 716984 h 2993922"/>
              <a:gd name="connsiteX5917" fmla="*/ 8377016 w 8938307"/>
              <a:gd name="connsiteY5917" fmla="*/ 716984 h 2993922"/>
              <a:gd name="connsiteX5918" fmla="*/ 8122846 w 8938307"/>
              <a:gd name="connsiteY5918" fmla="*/ 716984 h 2993922"/>
              <a:gd name="connsiteX5919" fmla="*/ 8112254 w 8938307"/>
              <a:gd name="connsiteY5919" fmla="*/ 738165 h 2993922"/>
              <a:gd name="connsiteX5920" fmla="*/ 8154617 w 8938307"/>
              <a:gd name="connsiteY5920" fmla="*/ 738165 h 2993922"/>
              <a:gd name="connsiteX5921" fmla="*/ 8149321 w 8938307"/>
              <a:gd name="connsiteY5921" fmla="*/ 722279 h 2993922"/>
              <a:gd name="connsiteX5922" fmla="*/ 8122846 w 8938307"/>
              <a:gd name="connsiteY5922" fmla="*/ 716984 h 2993922"/>
              <a:gd name="connsiteX5923" fmla="*/ 8069894 w 8938307"/>
              <a:gd name="connsiteY5923" fmla="*/ 716984 h 2993922"/>
              <a:gd name="connsiteX5924" fmla="*/ 8091075 w 8938307"/>
              <a:gd name="connsiteY5924" fmla="*/ 716984 h 2993922"/>
              <a:gd name="connsiteX5925" fmla="*/ 8080483 w 8938307"/>
              <a:gd name="connsiteY5925" fmla="*/ 716984 h 2993922"/>
              <a:gd name="connsiteX5926" fmla="*/ 8610004 w 8938307"/>
              <a:gd name="connsiteY5926" fmla="*/ 706394 h 2993922"/>
              <a:gd name="connsiteX5927" fmla="*/ 8620595 w 8938307"/>
              <a:gd name="connsiteY5927" fmla="*/ 706394 h 2993922"/>
              <a:gd name="connsiteX5928" fmla="*/ 8610004 w 8938307"/>
              <a:gd name="connsiteY5928" fmla="*/ 716984 h 2993922"/>
              <a:gd name="connsiteX5929" fmla="*/ 8504100 w 8938307"/>
              <a:gd name="connsiteY5929" fmla="*/ 706394 h 2993922"/>
              <a:gd name="connsiteX5930" fmla="*/ 8514691 w 8938307"/>
              <a:gd name="connsiteY5930" fmla="*/ 706394 h 2993922"/>
              <a:gd name="connsiteX5931" fmla="*/ 8504100 w 8938307"/>
              <a:gd name="connsiteY5931" fmla="*/ 716984 h 2993922"/>
              <a:gd name="connsiteX5932" fmla="*/ 8546462 w 8938307"/>
              <a:gd name="connsiteY5932" fmla="*/ 702864 h 2993922"/>
              <a:gd name="connsiteX5933" fmla="*/ 8546462 w 8938307"/>
              <a:gd name="connsiteY5933" fmla="*/ 706394 h 2993922"/>
              <a:gd name="connsiteX5934" fmla="*/ 8535871 w 8938307"/>
              <a:gd name="connsiteY5934" fmla="*/ 706394 h 2993922"/>
              <a:gd name="connsiteX5935" fmla="*/ 1207306 w 8938307"/>
              <a:gd name="connsiteY5935" fmla="*/ 695803 h 2993922"/>
              <a:gd name="connsiteX5936" fmla="*/ 1196717 w 8938307"/>
              <a:gd name="connsiteY5936" fmla="*/ 706394 h 2993922"/>
              <a:gd name="connsiteX5937" fmla="*/ 1207306 w 8938307"/>
              <a:gd name="connsiteY5937" fmla="*/ 706394 h 2993922"/>
              <a:gd name="connsiteX5938" fmla="*/ 1217897 w 8938307"/>
              <a:gd name="connsiteY5938" fmla="*/ 701098 h 2993922"/>
              <a:gd name="connsiteX5939" fmla="*/ 1207306 w 8938307"/>
              <a:gd name="connsiteY5939" fmla="*/ 695803 h 2993922"/>
              <a:gd name="connsiteX5940" fmla="*/ 1111993 w 8938307"/>
              <a:gd name="connsiteY5940" fmla="*/ 695803 h 2993922"/>
              <a:gd name="connsiteX5941" fmla="*/ 1111993 w 8938307"/>
              <a:gd name="connsiteY5941" fmla="*/ 706394 h 2993922"/>
              <a:gd name="connsiteX5942" fmla="*/ 1133174 w 8938307"/>
              <a:gd name="connsiteY5942" fmla="*/ 706394 h 2993922"/>
              <a:gd name="connsiteX5943" fmla="*/ 921366 w 8938307"/>
              <a:gd name="connsiteY5943" fmla="*/ 695803 h 2993922"/>
              <a:gd name="connsiteX5944" fmla="*/ 910775 w 8938307"/>
              <a:gd name="connsiteY5944" fmla="*/ 706394 h 2993922"/>
              <a:gd name="connsiteX5945" fmla="*/ 931956 w 8938307"/>
              <a:gd name="connsiteY5945" fmla="*/ 716984 h 2993922"/>
              <a:gd name="connsiteX5946" fmla="*/ 953137 w 8938307"/>
              <a:gd name="connsiteY5946" fmla="*/ 727574 h 2993922"/>
              <a:gd name="connsiteX5947" fmla="*/ 931956 w 8938307"/>
              <a:gd name="connsiteY5947" fmla="*/ 727574 h 2993922"/>
              <a:gd name="connsiteX5948" fmla="*/ 953137 w 8938307"/>
              <a:gd name="connsiteY5948" fmla="*/ 738165 h 2993922"/>
              <a:gd name="connsiteX5949" fmla="*/ 953137 w 8938307"/>
              <a:gd name="connsiteY5949" fmla="*/ 727574 h 2993922"/>
              <a:gd name="connsiteX5950" fmla="*/ 963726 w 8938307"/>
              <a:gd name="connsiteY5950" fmla="*/ 722279 h 2993922"/>
              <a:gd name="connsiteX5951" fmla="*/ 974318 w 8938307"/>
              <a:gd name="connsiteY5951" fmla="*/ 727574 h 2993922"/>
              <a:gd name="connsiteX5952" fmla="*/ 984908 w 8938307"/>
              <a:gd name="connsiteY5952" fmla="*/ 738165 h 2993922"/>
              <a:gd name="connsiteX5953" fmla="*/ 1006089 w 8938307"/>
              <a:gd name="connsiteY5953" fmla="*/ 748755 h 2993922"/>
              <a:gd name="connsiteX5954" fmla="*/ 1037859 w 8938307"/>
              <a:gd name="connsiteY5954" fmla="*/ 769936 h 2993922"/>
              <a:gd name="connsiteX5955" fmla="*/ 1064336 w 8938307"/>
              <a:gd name="connsiteY5955" fmla="*/ 780526 h 2993922"/>
              <a:gd name="connsiteX5956" fmla="*/ 1111993 w 8938307"/>
              <a:gd name="connsiteY5956" fmla="*/ 801707 h 2993922"/>
              <a:gd name="connsiteX5957" fmla="*/ 1138469 w 8938307"/>
              <a:gd name="connsiteY5957" fmla="*/ 812298 h 2993922"/>
              <a:gd name="connsiteX5958" fmla="*/ 1143765 w 8938307"/>
              <a:gd name="connsiteY5958" fmla="*/ 822888 h 2993922"/>
              <a:gd name="connsiteX5959" fmla="*/ 1149059 w 8938307"/>
              <a:gd name="connsiteY5959" fmla="*/ 833478 h 2993922"/>
              <a:gd name="connsiteX5960" fmla="*/ 1154354 w 8938307"/>
              <a:gd name="connsiteY5960" fmla="*/ 833478 h 2993922"/>
              <a:gd name="connsiteX5961" fmla="*/ 1154354 w 8938307"/>
              <a:gd name="connsiteY5961" fmla="*/ 822888 h 2993922"/>
              <a:gd name="connsiteX5962" fmla="*/ 1164945 w 8938307"/>
              <a:gd name="connsiteY5962" fmla="*/ 822888 h 2993922"/>
              <a:gd name="connsiteX5963" fmla="*/ 1202011 w 8938307"/>
              <a:gd name="connsiteY5963" fmla="*/ 833478 h 2993922"/>
              <a:gd name="connsiteX5964" fmla="*/ 1249669 w 8938307"/>
              <a:gd name="connsiteY5964" fmla="*/ 833478 h 2993922"/>
              <a:gd name="connsiteX5965" fmla="*/ 1260258 w 8938307"/>
              <a:gd name="connsiteY5965" fmla="*/ 838773 h 2993922"/>
              <a:gd name="connsiteX5966" fmla="*/ 1276144 w 8938307"/>
              <a:gd name="connsiteY5966" fmla="*/ 838773 h 2993922"/>
              <a:gd name="connsiteX5967" fmla="*/ 1292030 w 8938307"/>
              <a:gd name="connsiteY5967" fmla="*/ 838773 h 2993922"/>
              <a:gd name="connsiteX5968" fmla="*/ 1307915 w 8938307"/>
              <a:gd name="connsiteY5968" fmla="*/ 844069 h 2993922"/>
              <a:gd name="connsiteX5969" fmla="*/ 1329096 w 8938307"/>
              <a:gd name="connsiteY5969" fmla="*/ 854659 h 2993922"/>
              <a:gd name="connsiteX5970" fmla="*/ 1355573 w 8938307"/>
              <a:gd name="connsiteY5970" fmla="*/ 875840 h 2993922"/>
              <a:gd name="connsiteX5971" fmla="*/ 1376752 w 8938307"/>
              <a:gd name="connsiteY5971" fmla="*/ 886431 h 2993922"/>
              <a:gd name="connsiteX5972" fmla="*/ 1461477 w 8938307"/>
              <a:gd name="connsiteY5972" fmla="*/ 907611 h 2993922"/>
              <a:gd name="connsiteX5973" fmla="*/ 1450886 w 8938307"/>
              <a:gd name="connsiteY5973" fmla="*/ 897021 h 2993922"/>
              <a:gd name="connsiteX5974" fmla="*/ 1461477 w 8938307"/>
              <a:gd name="connsiteY5974" fmla="*/ 897021 h 2993922"/>
              <a:gd name="connsiteX5975" fmla="*/ 1482658 w 8938307"/>
              <a:gd name="connsiteY5975" fmla="*/ 907611 h 2993922"/>
              <a:gd name="connsiteX5976" fmla="*/ 1567381 w 8938307"/>
              <a:gd name="connsiteY5976" fmla="*/ 939383 h 2993922"/>
              <a:gd name="connsiteX5977" fmla="*/ 1588562 w 8938307"/>
              <a:gd name="connsiteY5977" fmla="*/ 944677 h 2993922"/>
              <a:gd name="connsiteX5978" fmla="*/ 1604448 w 8938307"/>
              <a:gd name="connsiteY5978" fmla="*/ 949973 h 2993922"/>
              <a:gd name="connsiteX5979" fmla="*/ 1652104 w 8938307"/>
              <a:gd name="connsiteY5979" fmla="*/ 965858 h 2993922"/>
              <a:gd name="connsiteX5980" fmla="*/ 1710352 w 8938307"/>
              <a:gd name="connsiteY5980" fmla="*/ 987040 h 2993922"/>
              <a:gd name="connsiteX5981" fmla="*/ 1747418 w 8938307"/>
              <a:gd name="connsiteY5981" fmla="*/ 997629 h 2993922"/>
              <a:gd name="connsiteX5982" fmla="*/ 1763304 w 8938307"/>
              <a:gd name="connsiteY5982" fmla="*/ 1002925 h 2993922"/>
              <a:gd name="connsiteX5983" fmla="*/ 1779189 w 8938307"/>
              <a:gd name="connsiteY5983" fmla="*/ 1013515 h 2993922"/>
              <a:gd name="connsiteX5984" fmla="*/ 1810960 w 8938307"/>
              <a:gd name="connsiteY5984" fmla="*/ 1024106 h 2993922"/>
              <a:gd name="connsiteX5985" fmla="*/ 1832141 w 8938307"/>
              <a:gd name="connsiteY5985" fmla="*/ 1024106 h 2993922"/>
              <a:gd name="connsiteX5986" fmla="*/ 1858616 w 8938307"/>
              <a:gd name="connsiteY5986" fmla="*/ 1029400 h 2993922"/>
              <a:gd name="connsiteX5987" fmla="*/ 1879797 w 8938307"/>
              <a:gd name="connsiteY5987" fmla="*/ 1034696 h 2993922"/>
              <a:gd name="connsiteX5988" fmla="*/ 1906274 w 8938307"/>
              <a:gd name="connsiteY5988" fmla="*/ 1045287 h 2993922"/>
              <a:gd name="connsiteX5989" fmla="*/ 1927455 w 8938307"/>
              <a:gd name="connsiteY5989" fmla="*/ 1045287 h 2993922"/>
              <a:gd name="connsiteX5990" fmla="*/ 1938045 w 8938307"/>
              <a:gd name="connsiteY5990" fmla="*/ 1055877 h 2993922"/>
              <a:gd name="connsiteX5991" fmla="*/ 1959226 w 8938307"/>
              <a:gd name="connsiteY5991" fmla="*/ 1045287 h 2993922"/>
              <a:gd name="connsiteX5992" fmla="*/ 1959226 w 8938307"/>
              <a:gd name="connsiteY5992" fmla="*/ 1024106 h 2993922"/>
              <a:gd name="connsiteX5993" fmla="*/ 1990997 w 8938307"/>
              <a:gd name="connsiteY5993" fmla="*/ 1045287 h 2993922"/>
              <a:gd name="connsiteX5994" fmla="*/ 1980407 w 8938307"/>
              <a:gd name="connsiteY5994" fmla="*/ 1045287 h 2993922"/>
              <a:gd name="connsiteX5995" fmla="*/ 1980407 w 8938307"/>
              <a:gd name="connsiteY5995" fmla="*/ 1055877 h 2993922"/>
              <a:gd name="connsiteX5996" fmla="*/ 2054540 w 8938307"/>
              <a:gd name="connsiteY5996" fmla="*/ 1077058 h 2993922"/>
              <a:gd name="connsiteX5997" fmla="*/ 2070426 w 8938307"/>
              <a:gd name="connsiteY5997" fmla="*/ 1077058 h 2993922"/>
              <a:gd name="connsiteX5998" fmla="*/ 2081016 w 8938307"/>
              <a:gd name="connsiteY5998" fmla="*/ 1077058 h 2993922"/>
              <a:gd name="connsiteX5999" fmla="*/ 2096901 w 8938307"/>
              <a:gd name="connsiteY5999" fmla="*/ 1077058 h 2993922"/>
              <a:gd name="connsiteX6000" fmla="*/ 2086311 w 8938307"/>
              <a:gd name="connsiteY6000" fmla="*/ 1066467 h 2993922"/>
              <a:gd name="connsiteX6001" fmla="*/ 2070426 w 8938307"/>
              <a:gd name="connsiteY6001" fmla="*/ 1061173 h 2993922"/>
              <a:gd name="connsiteX6002" fmla="*/ 2054540 w 8938307"/>
              <a:gd name="connsiteY6002" fmla="*/ 1045287 h 2993922"/>
              <a:gd name="connsiteX6003" fmla="*/ 2065130 w 8938307"/>
              <a:gd name="connsiteY6003" fmla="*/ 1045287 h 2993922"/>
              <a:gd name="connsiteX6004" fmla="*/ 2075721 w 8938307"/>
              <a:gd name="connsiteY6004" fmla="*/ 1045287 h 2993922"/>
              <a:gd name="connsiteX6005" fmla="*/ 2078367 w 8938307"/>
              <a:gd name="connsiteY6005" fmla="*/ 1045287 h 2993922"/>
              <a:gd name="connsiteX6006" fmla="*/ 2096901 w 8938307"/>
              <a:gd name="connsiteY6006" fmla="*/ 1045287 h 2993922"/>
              <a:gd name="connsiteX6007" fmla="*/ 2128673 w 8938307"/>
              <a:gd name="connsiteY6007" fmla="*/ 1034696 h 2993922"/>
              <a:gd name="connsiteX6008" fmla="*/ 2139263 w 8938307"/>
              <a:gd name="connsiteY6008" fmla="*/ 1034696 h 2993922"/>
              <a:gd name="connsiteX6009" fmla="*/ 2118082 w 8938307"/>
              <a:gd name="connsiteY6009" fmla="*/ 1013515 h 2993922"/>
              <a:gd name="connsiteX6010" fmla="*/ 2102197 w 8938307"/>
              <a:gd name="connsiteY6010" fmla="*/ 1008220 h 2993922"/>
              <a:gd name="connsiteX6011" fmla="*/ 2096901 w 8938307"/>
              <a:gd name="connsiteY6011" fmla="*/ 1002925 h 2993922"/>
              <a:gd name="connsiteX6012" fmla="*/ 2065130 w 8938307"/>
              <a:gd name="connsiteY6012" fmla="*/ 992335 h 2993922"/>
              <a:gd name="connsiteX6013" fmla="*/ 2012178 w 8938307"/>
              <a:gd name="connsiteY6013" fmla="*/ 981744 h 2993922"/>
              <a:gd name="connsiteX6014" fmla="*/ 1980407 w 8938307"/>
              <a:gd name="connsiteY6014" fmla="*/ 971154 h 2993922"/>
              <a:gd name="connsiteX6015" fmla="*/ 1948635 w 8938307"/>
              <a:gd name="connsiteY6015" fmla="*/ 960563 h 2993922"/>
              <a:gd name="connsiteX6016" fmla="*/ 1932749 w 8938307"/>
              <a:gd name="connsiteY6016" fmla="*/ 955269 h 2993922"/>
              <a:gd name="connsiteX6017" fmla="*/ 1879797 w 8938307"/>
              <a:gd name="connsiteY6017" fmla="*/ 934087 h 2993922"/>
              <a:gd name="connsiteX6018" fmla="*/ 1789779 w 8938307"/>
              <a:gd name="connsiteY6018" fmla="*/ 907611 h 2993922"/>
              <a:gd name="connsiteX6019" fmla="*/ 1705056 w 8938307"/>
              <a:gd name="connsiteY6019" fmla="*/ 886431 h 2993922"/>
              <a:gd name="connsiteX6020" fmla="*/ 1683875 w 8938307"/>
              <a:gd name="connsiteY6020" fmla="*/ 875840 h 2993922"/>
              <a:gd name="connsiteX6021" fmla="*/ 1652104 w 8938307"/>
              <a:gd name="connsiteY6021" fmla="*/ 875840 h 2993922"/>
              <a:gd name="connsiteX6022" fmla="*/ 1641514 w 8938307"/>
              <a:gd name="connsiteY6022" fmla="*/ 875840 h 2993922"/>
              <a:gd name="connsiteX6023" fmla="*/ 1662694 w 8938307"/>
              <a:gd name="connsiteY6023" fmla="*/ 886431 h 2993922"/>
              <a:gd name="connsiteX6024" fmla="*/ 1694466 w 8938307"/>
              <a:gd name="connsiteY6024" fmla="*/ 897021 h 2993922"/>
              <a:gd name="connsiteX6025" fmla="*/ 1715646 w 8938307"/>
              <a:gd name="connsiteY6025" fmla="*/ 912906 h 2993922"/>
              <a:gd name="connsiteX6026" fmla="*/ 1726237 w 8938307"/>
              <a:gd name="connsiteY6026" fmla="*/ 918202 h 2993922"/>
              <a:gd name="connsiteX6027" fmla="*/ 1789779 w 8938307"/>
              <a:gd name="connsiteY6027" fmla="*/ 934087 h 2993922"/>
              <a:gd name="connsiteX6028" fmla="*/ 1821551 w 8938307"/>
              <a:gd name="connsiteY6028" fmla="*/ 949973 h 2993922"/>
              <a:gd name="connsiteX6029" fmla="*/ 1800370 w 8938307"/>
              <a:gd name="connsiteY6029" fmla="*/ 960563 h 2993922"/>
              <a:gd name="connsiteX6030" fmla="*/ 1789779 w 8938307"/>
              <a:gd name="connsiteY6030" fmla="*/ 949973 h 2993922"/>
              <a:gd name="connsiteX6031" fmla="*/ 1747418 w 8938307"/>
              <a:gd name="connsiteY6031" fmla="*/ 939383 h 2993922"/>
              <a:gd name="connsiteX6032" fmla="*/ 1736827 w 8938307"/>
              <a:gd name="connsiteY6032" fmla="*/ 928792 h 2993922"/>
              <a:gd name="connsiteX6033" fmla="*/ 1715646 w 8938307"/>
              <a:gd name="connsiteY6033" fmla="*/ 928792 h 2993922"/>
              <a:gd name="connsiteX6034" fmla="*/ 1715646 w 8938307"/>
              <a:gd name="connsiteY6034" fmla="*/ 918202 h 2993922"/>
              <a:gd name="connsiteX6035" fmla="*/ 1705056 w 8938307"/>
              <a:gd name="connsiteY6035" fmla="*/ 918202 h 2993922"/>
              <a:gd name="connsiteX6036" fmla="*/ 1683875 w 8938307"/>
              <a:gd name="connsiteY6036" fmla="*/ 918202 h 2993922"/>
              <a:gd name="connsiteX6037" fmla="*/ 1683875 w 8938307"/>
              <a:gd name="connsiteY6037" fmla="*/ 928792 h 2993922"/>
              <a:gd name="connsiteX6038" fmla="*/ 1673285 w 8938307"/>
              <a:gd name="connsiteY6038" fmla="*/ 918202 h 2993922"/>
              <a:gd name="connsiteX6039" fmla="*/ 1683875 w 8938307"/>
              <a:gd name="connsiteY6039" fmla="*/ 912906 h 2993922"/>
              <a:gd name="connsiteX6040" fmla="*/ 1683875 w 8938307"/>
              <a:gd name="connsiteY6040" fmla="*/ 907611 h 2993922"/>
              <a:gd name="connsiteX6041" fmla="*/ 1652104 w 8938307"/>
              <a:gd name="connsiteY6041" fmla="*/ 907611 h 2993922"/>
              <a:gd name="connsiteX6042" fmla="*/ 1620333 w 8938307"/>
              <a:gd name="connsiteY6042" fmla="*/ 907611 h 2993922"/>
              <a:gd name="connsiteX6043" fmla="*/ 1599152 w 8938307"/>
              <a:gd name="connsiteY6043" fmla="*/ 897021 h 2993922"/>
              <a:gd name="connsiteX6044" fmla="*/ 1577971 w 8938307"/>
              <a:gd name="connsiteY6044" fmla="*/ 897021 h 2993922"/>
              <a:gd name="connsiteX6045" fmla="*/ 1599152 w 8938307"/>
              <a:gd name="connsiteY6045" fmla="*/ 886431 h 2993922"/>
              <a:gd name="connsiteX6046" fmla="*/ 1609742 w 8938307"/>
              <a:gd name="connsiteY6046" fmla="*/ 897021 h 2993922"/>
              <a:gd name="connsiteX6047" fmla="*/ 1609742 w 8938307"/>
              <a:gd name="connsiteY6047" fmla="*/ 886431 h 2993922"/>
              <a:gd name="connsiteX6048" fmla="*/ 1599152 w 8938307"/>
              <a:gd name="connsiteY6048" fmla="*/ 875840 h 2993922"/>
              <a:gd name="connsiteX6049" fmla="*/ 1567381 w 8938307"/>
              <a:gd name="connsiteY6049" fmla="*/ 865250 h 2993922"/>
              <a:gd name="connsiteX6050" fmla="*/ 1525019 w 8938307"/>
              <a:gd name="connsiteY6050" fmla="*/ 854659 h 2993922"/>
              <a:gd name="connsiteX6051" fmla="*/ 1503838 w 8938307"/>
              <a:gd name="connsiteY6051" fmla="*/ 854659 h 2993922"/>
              <a:gd name="connsiteX6052" fmla="*/ 1472067 w 8938307"/>
              <a:gd name="connsiteY6052" fmla="*/ 865250 h 2993922"/>
              <a:gd name="connsiteX6053" fmla="*/ 1440296 w 8938307"/>
              <a:gd name="connsiteY6053" fmla="*/ 854659 h 2993922"/>
              <a:gd name="connsiteX6054" fmla="*/ 1413820 w 8938307"/>
              <a:gd name="connsiteY6054" fmla="*/ 838773 h 2993922"/>
              <a:gd name="connsiteX6055" fmla="*/ 1387344 w 8938307"/>
              <a:gd name="connsiteY6055" fmla="*/ 833478 h 2993922"/>
              <a:gd name="connsiteX6056" fmla="*/ 1292030 w 8938307"/>
              <a:gd name="connsiteY6056" fmla="*/ 801707 h 2993922"/>
              <a:gd name="connsiteX6057" fmla="*/ 1292030 w 8938307"/>
              <a:gd name="connsiteY6057" fmla="*/ 791117 h 2993922"/>
              <a:gd name="connsiteX6058" fmla="*/ 1270849 w 8938307"/>
              <a:gd name="connsiteY6058" fmla="*/ 780526 h 2993922"/>
              <a:gd name="connsiteX6059" fmla="*/ 1228487 w 8938307"/>
              <a:gd name="connsiteY6059" fmla="*/ 769936 h 2993922"/>
              <a:gd name="connsiteX6060" fmla="*/ 1217897 w 8938307"/>
              <a:gd name="connsiteY6060" fmla="*/ 769936 h 2993922"/>
              <a:gd name="connsiteX6061" fmla="*/ 1217897 w 8938307"/>
              <a:gd name="connsiteY6061" fmla="*/ 785821 h 2993922"/>
              <a:gd name="connsiteX6062" fmla="*/ 1228487 w 8938307"/>
              <a:gd name="connsiteY6062" fmla="*/ 801707 h 2993922"/>
              <a:gd name="connsiteX6063" fmla="*/ 1260258 w 8938307"/>
              <a:gd name="connsiteY6063" fmla="*/ 817592 h 2993922"/>
              <a:gd name="connsiteX6064" fmla="*/ 1270849 w 8938307"/>
              <a:gd name="connsiteY6064" fmla="*/ 828183 h 2993922"/>
              <a:gd name="connsiteX6065" fmla="*/ 1265555 w 8938307"/>
              <a:gd name="connsiteY6065" fmla="*/ 828183 h 2993922"/>
              <a:gd name="connsiteX6066" fmla="*/ 1228487 w 8938307"/>
              <a:gd name="connsiteY6066" fmla="*/ 812298 h 2993922"/>
              <a:gd name="connsiteX6067" fmla="*/ 1196717 w 8938307"/>
              <a:gd name="connsiteY6067" fmla="*/ 791117 h 2993922"/>
              <a:gd name="connsiteX6068" fmla="*/ 1207306 w 8938307"/>
              <a:gd name="connsiteY6068" fmla="*/ 769936 h 2993922"/>
              <a:gd name="connsiteX6069" fmla="*/ 1196717 w 8938307"/>
              <a:gd name="connsiteY6069" fmla="*/ 759346 h 2993922"/>
              <a:gd name="connsiteX6070" fmla="*/ 1196717 w 8938307"/>
              <a:gd name="connsiteY6070" fmla="*/ 748755 h 2993922"/>
              <a:gd name="connsiteX6071" fmla="*/ 1207306 w 8938307"/>
              <a:gd name="connsiteY6071" fmla="*/ 748755 h 2993922"/>
              <a:gd name="connsiteX6072" fmla="*/ 1202011 w 8938307"/>
              <a:gd name="connsiteY6072" fmla="*/ 743460 h 2993922"/>
              <a:gd name="connsiteX6073" fmla="*/ 1186126 w 8938307"/>
              <a:gd name="connsiteY6073" fmla="*/ 738165 h 2993922"/>
              <a:gd name="connsiteX6074" fmla="*/ 1164945 w 8938307"/>
              <a:gd name="connsiteY6074" fmla="*/ 722279 h 2993922"/>
              <a:gd name="connsiteX6075" fmla="*/ 1143765 w 8938307"/>
              <a:gd name="connsiteY6075" fmla="*/ 716984 h 2993922"/>
              <a:gd name="connsiteX6076" fmla="*/ 1122583 w 8938307"/>
              <a:gd name="connsiteY6076" fmla="*/ 727574 h 2993922"/>
              <a:gd name="connsiteX6077" fmla="*/ 1143765 w 8938307"/>
              <a:gd name="connsiteY6077" fmla="*/ 727574 h 2993922"/>
              <a:gd name="connsiteX6078" fmla="*/ 1164945 w 8938307"/>
              <a:gd name="connsiteY6078" fmla="*/ 738165 h 2993922"/>
              <a:gd name="connsiteX6079" fmla="*/ 1175535 w 8938307"/>
              <a:gd name="connsiteY6079" fmla="*/ 759346 h 2993922"/>
              <a:gd name="connsiteX6080" fmla="*/ 1143765 w 8938307"/>
              <a:gd name="connsiteY6080" fmla="*/ 748755 h 2993922"/>
              <a:gd name="connsiteX6081" fmla="*/ 1111993 w 8938307"/>
              <a:gd name="connsiteY6081" fmla="*/ 748755 h 2993922"/>
              <a:gd name="connsiteX6082" fmla="*/ 1133174 w 8938307"/>
              <a:gd name="connsiteY6082" fmla="*/ 769936 h 2993922"/>
              <a:gd name="connsiteX6083" fmla="*/ 1143765 w 8938307"/>
              <a:gd name="connsiteY6083" fmla="*/ 769936 h 2993922"/>
              <a:gd name="connsiteX6084" fmla="*/ 1154354 w 8938307"/>
              <a:gd name="connsiteY6084" fmla="*/ 769936 h 2993922"/>
              <a:gd name="connsiteX6085" fmla="*/ 1159651 w 8938307"/>
              <a:gd name="connsiteY6085" fmla="*/ 775231 h 2993922"/>
              <a:gd name="connsiteX6086" fmla="*/ 1164945 w 8938307"/>
              <a:gd name="connsiteY6086" fmla="*/ 791117 h 2993922"/>
              <a:gd name="connsiteX6087" fmla="*/ 1154354 w 8938307"/>
              <a:gd name="connsiteY6087" fmla="*/ 791117 h 2993922"/>
              <a:gd name="connsiteX6088" fmla="*/ 1133174 w 8938307"/>
              <a:gd name="connsiteY6088" fmla="*/ 780526 h 2993922"/>
              <a:gd name="connsiteX6089" fmla="*/ 1069631 w 8938307"/>
              <a:gd name="connsiteY6089" fmla="*/ 769936 h 2993922"/>
              <a:gd name="connsiteX6090" fmla="*/ 1043155 w 8938307"/>
              <a:gd name="connsiteY6090" fmla="*/ 759346 h 2993922"/>
              <a:gd name="connsiteX6091" fmla="*/ 1027270 w 8938307"/>
              <a:gd name="connsiteY6091" fmla="*/ 748755 h 2993922"/>
              <a:gd name="connsiteX6092" fmla="*/ 1037859 w 8938307"/>
              <a:gd name="connsiteY6092" fmla="*/ 748755 h 2993922"/>
              <a:gd name="connsiteX6093" fmla="*/ 1027270 w 8938307"/>
              <a:gd name="connsiteY6093" fmla="*/ 738165 h 2993922"/>
              <a:gd name="connsiteX6094" fmla="*/ 1016678 w 8938307"/>
              <a:gd name="connsiteY6094" fmla="*/ 732869 h 2993922"/>
              <a:gd name="connsiteX6095" fmla="*/ 1006089 w 8938307"/>
              <a:gd name="connsiteY6095" fmla="*/ 716984 h 2993922"/>
              <a:gd name="connsiteX6096" fmla="*/ 974318 w 8938307"/>
              <a:gd name="connsiteY6096" fmla="*/ 706394 h 2993922"/>
              <a:gd name="connsiteX6097" fmla="*/ 953137 w 8938307"/>
              <a:gd name="connsiteY6097" fmla="*/ 706394 h 2993922"/>
              <a:gd name="connsiteX6098" fmla="*/ 942546 w 8938307"/>
              <a:gd name="connsiteY6098" fmla="*/ 695803 h 2993922"/>
              <a:gd name="connsiteX6099" fmla="*/ 8673545 w 8938307"/>
              <a:gd name="connsiteY6099" fmla="*/ 685213 h 2993922"/>
              <a:gd name="connsiteX6100" fmla="*/ 8684137 w 8938307"/>
              <a:gd name="connsiteY6100" fmla="*/ 695803 h 2993922"/>
              <a:gd name="connsiteX6101" fmla="*/ 8673545 w 8938307"/>
              <a:gd name="connsiteY6101" fmla="*/ 695803 h 2993922"/>
              <a:gd name="connsiteX6102" fmla="*/ 8662957 w 8938307"/>
              <a:gd name="connsiteY6102" fmla="*/ 695803 h 2993922"/>
              <a:gd name="connsiteX6103" fmla="*/ 8673545 w 8938307"/>
              <a:gd name="connsiteY6103" fmla="*/ 685213 h 2993922"/>
              <a:gd name="connsiteX6104" fmla="*/ 8535871 w 8938307"/>
              <a:gd name="connsiteY6104" fmla="*/ 685213 h 2993922"/>
              <a:gd name="connsiteX6105" fmla="*/ 8567641 w 8938307"/>
              <a:gd name="connsiteY6105" fmla="*/ 695803 h 2993922"/>
              <a:gd name="connsiteX6106" fmla="*/ 8546462 w 8938307"/>
              <a:gd name="connsiteY6106" fmla="*/ 702864 h 2993922"/>
              <a:gd name="connsiteX6107" fmla="*/ 8546462 w 8938307"/>
              <a:gd name="connsiteY6107" fmla="*/ 695803 h 2993922"/>
              <a:gd name="connsiteX6108" fmla="*/ 8535871 w 8938307"/>
              <a:gd name="connsiteY6108" fmla="*/ 685213 h 2993922"/>
              <a:gd name="connsiteX6109" fmla="*/ 8207569 w 8938307"/>
              <a:gd name="connsiteY6109" fmla="*/ 685213 h 2993922"/>
              <a:gd name="connsiteX6110" fmla="*/ 8207569 w 8938307"/>
              <a:gd name="connsiteY6110" fmla="*/ 695803 h 2993922"/>
              <a:gd name="connsiteX6111" fmla="*/ 8218160 w 8938307"/>
              <a:gd name="connsiteY6111" fmla="*/ 685213 h 2993922"/>
              <a:gd name="connsiteX6112" fmla="*/ 8207569 w 8938307"/>
              <a:gd name="connsiteY6112" fmla="*/ 685213 h 2993922"/>
              <a:gd name="connsiteX6113" fmla="*/ 7974579 w 8938307"/>
              <a:gd name="connsiteY6113" fmla="*/ 685213 h 2993922"/>
              <a:gd name="connsiteX6114" fmla="*/ 7974579 w 8938307"/>
              <a:gd name="connsiteY6114" fmla="*/ 695803 h 2993922"/>
              <a:gd name="connsiteX6115" fmla="*/ 7995760 w 8938307"/>
              <a:gd name="connsiteY6115" fmla="*/ 695803 h 2993922"/>
              <a:gd name="connsiteX6116" fmla="*/ 7990465 w 8938307"/>
              <a:gd name="connsiteY6116" fmla="*/ 685213 h 2993922"/>
              <a:gd name="connsiteX6117" fmla="*/ 7974579 w 8938307"/>
              <a:gd name="connsiteY6117" fmla="*/ 685213 h 2993922"/>
              <a:gd name="connsiteX6118" fmla="*/ 1630923 w 8938307"/>
              <a:gd name="connsiteY6118" fmla="*/ 685213 h 2993922"/>
              <a:gd name="connsiteX6119" fmla="*/ 1641514 w 8938307"/>
              <a:gd name="connsiteY6119" fmla="*/ 695803 h 2993922"/>
              <a:gd name="connsiteX6120" fmla="*/ 1641514 w 8938307"/>
              <a:gd name="connsiteY6120" fmla="*/ 685213 h 2993922"/>
              <a:gd name="connsiteX6121" fmla="*/ 1164945 w 8938307"/>
              <a:gd name="connsiteY6121" fmla="*/ 685213 h 2993922"/>
              <a:gd name="connsiteX6122" fmla="*/ 1175535 w 8938307"/>
              <a:gd name="connsiteY6122" fmla="*/ 695803 h 2993922"/>
              <a:gd name="connsiteX6123" fmla="*/ 1175535 w 8938307"/>
              <a:gd name="connsiteY6123" fmla="*/ 685213 h 2993922"/>
              <a:gd name="connsiteX6124" fmla="*/ 1164945 w 8938307"/>
              <a:gd name="connsiteY6124" fmla="*/ 685213 h 2993922"/>
              <a:gd name="connsiteX6125" fmla="*/ 1037859 w 8938307"/>
              <a:gd name="connsiteY6125" fmla="*/ 685213 h 2993922"/>
              <a:gd name="connsiteX6126" fmla="*/ 1048450 w 8938307"/>
              <a:gd name="connsiteY6126" fmla="*/ 706394 h 2993922"/>
              <a:gd name="connsiteX6127" fmla="*/ 1048450 w 8938307"/>
              <a:gd name="connsiteY6127" fmla="*/ 695803 h 2993922"/>
              <a:gd name="connsiteX6128" fmla="*/ 455387 w 8938307"/>
              <a:gd name="connsiteY6128" fmla="*/ 685213 h 2993922"/>
              <a:gd name="connsiteX6129" fmla="*/ 434206 w 8938307"/>
              <a:gd name="connsiteY6129" fmla="*/ 695803 h 2993922"/>
              <a:gd name="connsiteX6130" fmla="*/ 508339 w 8938307"/>
              <a:gd name="connsiteY6130" fmla="*/ 716984 h 2993922"/>
              <a:gd name="connsiteX6131" fmla="*/ 524224 w 8938307"/>
              <a:gd name="connsiteY6131" fmla="*/ 716984 h 2993922"/>
              <a:gd name="connsiteX6132" fmla="*/ 529521 w 8938307"/>
              <a:gd name="connsiteY6132" fmla="*/ 727574 h 2993922"/>
              <a:gd name="connsiteX6133" fmla="*/ 550701 w 8938307"/>
              <a:gd name="connsiteY6133" fmla="*/ 727574 h 2993922"/>
              <a:gd name="connsiteX6134" fmla="*/ 550701 w 8938307"/>
              <a:gd name="connsiteY6134" fmla="*/ 716984 h 2993922"/>
              <a:gd name="connsiteX6135" fmla="*/ 534816 w 8938307"/>
              <a:gd name="connsiteY6135" fmla="*/ 706394 h 2993922"/>
              <a:gd name="connsiteX6136" fmla="*/ 508339 w 8938307"/>
              <a:gd name="connsiteY6136" fmla="*/ 695803 h 2993922"/>
              <a:gd name="connsiteX6137" fmla="*/ 497749 w 8938307"/>
              <a:gd name="connsiteY6137" fmla="*/ 695803 h 2993922"/>
              <a:gd name="connsiteX6138" fmla="*/ 476569 w 8938307"/>
              <a:gd name="connsiteY6138" fmla="*/ 695803 h 2993922"/>
              <a:gd name="connsiteX6139" fmla="*/ 455387 w 8938307"/>
              <a:gd name="connsiteY6139" fmla="*/ 685213 h 2993922"/>
              <a:gd name="connsiteX6140" fmla="*/ 8832403 w 8938307"/>
              <a:gd name="connsiteY6140" fmla="*/ 674621 h 2993922"/>
              <a:gd name="connsiteX6141" fmla="*/ 8832403 w 8938307"/>
              <a:gd name="connsiteY6141" fmla="*/ 685213 h 2993922"/>
              <a:gd name="connsiteX6142" fmla="*/ 8821812 w 8938307"/>
              <a:gd name="connsiteY6142" fmla="*/ 685213 h 2993922"/>
              <a:gd name="connsiteX6143" fmla="*/ 1607094 w 8938307"/>
              <a:gd name="connsiteY6143" fmla="*/ 658738 h 2993922"/>
              <a:gd name="connsiteX6144" fmla="*/ 1599152 w 8938307"/>
              <a:gd name="connsiteY6144" fmla="*/ 664031 h 2993922"/>
              <a:gd name="connsiteX6145" fmla="*/ 1599152 w 8938307"/>
              <a:gd name="connsiteY6145" fmla="*/ 674621 h 2993922"/>
              <a:gd name="connsiteX6146" fmla="*/ 1609742 w 8938307"/>
              <a:gd name="connsiteY6146" fmla="*/ 669327 h 2993922"/>
              <a:gd name="connsiteX6147" fmla="*/ 1609742 w 8938307"/>
              <a:gd name="connsiteY6147" fmla="*/ 664031 h 2993922"/>
              <a:gd name="connsiteX6148" fmla="*/ 1607094 w 8938307"/>
              <a:gd name="connsiteY6148" fmla="*/ 658738 h 2993922"/>
              <a:gd name="connsiteX6149" fmla="*/ 8673545 w 8938307"/>
              <a:gd name="connsiteY6149" fmla="*/ 642851 h 2993922"/>
              <a:gd name="connsiteX6150" fmla="*/ 8684137 w 8938307"/>
              <a:gd name="connsiteY6150" fmla="*/ 642851 h 2993922"/>
              <a:gd name="connsiteX6151" fmla="*/ 8673545 w 8938307"/>
              <a:gd name="connsiteY6151" fmla="*/ 653442 h 2993922"/>
              <a:gd name="connsiteX6152" fmla="*/ 783690 w 8938307"/>
              <a:gd name="connsiteY6152" fmla="*/ 632261 h 2993922"/>
              <a:gd name="connsiteX6153" fmla="*/ 804871 w 8938307"/>
              <a:gd name="connsiteY6153" fmla="*/ 642851 h 2993922"/>
              <a:gd name="connsiteX6154" fmla="*/ 826051 w 8938307"/>
              <a:gd name="connsiteY6154" fmla="*/ 664031 h 2993922"/>
              <a:gd name="connsiteX6155" fmla="*/ 852528 w 8938307"/>
              <a:gd name="connsiteY6155" fmla="*/ 669327 h 2993922"/>
              <a:gd name="connsiteX6156" fmla="*/ 868414 w 8938307"/>
              <a:gd name="connsiteY6156" fmla="*/ 685213 h 2993922"/>
              <a:gd name="connsiteX6157" fmla="*/ 836642 w 8938307"/>
              <a:gd name="connsiteY6157" fmla="*/ 685213 h 2993922"/>
              <a:gd name="connsiteX6158" fmla="*/ 794281 w 8938307"/>
              <a:gd name="connsiteY6158" fmla="*/ 658736 h 2993922"/>
              <a:gd name="connsiteX6159" fmla="*/ 783690 w 8938307"/>
              <a:gd name="connsiteY6159" fmla="*/ 642851 h 2993922"/>
              <a:gd name="connsiteX6160" fmla="*/ 783690 w 8938307"/>
              <a:gd name="connsiteY6160" fmla="*/ 653442 h 2993922"/>
              <a:gd name="connsiteX6161" fmla="*/ 773099 w 8938307"/>
              <a:gd name="connsiteY6161" fmla="*/ 664031 h 2993922"/>
              <a:gd name="connsiteX6162" fmla="*/ 783690 w 8938307"/>
              <a:gd name="connsiteY6162" fmla="*/ 674621 h 2993922"/>
              <a:gd name="connsiteX6163" fmla="*/ 868414 w 8938307"/>
              <a:gd name="connsiteY6163" fmla="*/ 695803 h 2993922"/>
              <a:gd name="connsiteX6164" fmla="*/ 873709 w 8938307"/>
              <a:gd name="connsiteY6164" fmla="*/ 701098 h 2993922"/>
              <a:gd name="connsiteX6165" fmla="*/ 889594 w 8938307"/>
              <a:gd name="connsiteY6165" fmla="*/ 706394 h 2993922"/>
              <a:gd name="connsiteX6166" fmla="*/ 900185 w 8938307"/>
              <a:gd name="connsiteY6166" fmla="*/ 706394 h 2993922"/>
              <a:gd name="connsiteX6167" fmla="*/ 900185 w 8938307"/>
              <a:gd name="connsiteY6167" fmla="*/ 695803 h 2993922"/>
              <a:gd name="connsiteX6168" fmla="*/ 889594 w 8938307"/>
              <a:gd name="connsiteY6168" fmla="*/ 706394 h 2993922"/>
              <a:gd name="connsiteX6169" fmla="*/ 879003 w 8938307"/>
              <a:gd name="connsiteY6169" fmla="*/ 685213 h 2993922"/>
              <a:gd name="connsiteX6170" fmla="*/ 900185 w 8938307"/>
              <a:gd name="connsiteY6170" fmla="*/ 685213 h 2993922"/>
              <a:gd name="connsiteX6171" fmla="*/ 905480 w 8938307"/>
              <a:gd name="connsiteY6171" fmla="*/ 674621 h 2993922"/>
              <a:gd name="connsiteX6172" fmla="*/ 900185 w 8938307"/>
              <a:gd name="connsiteY6172" fmla="*/ 664031 h 2993922"/>
              <a:gd name="connsiteX6173" fmla="*/ 910775 w 8938307"/>
              <a:gd name="connsiteY6173" fmla="*/ 664031 h 2993922"/>
              <a:gd name="connsiteX6174" fmla="*/ 921366 w 8938307"/>
              <a:gd name="connsiteY6174" fmla="*/ 674621 h 2993922"/>
              <a:gd name="connsiteX6175" fmla="*/ 931956 w 8938307"/>
              <a:gd name="connsiteY6175" fmla="*/ 685213 h 2993922"/>
              <a:gd name="connsiteX6176" fmla="*/ 942546 w 8938307"/>
              <a:gd name="connsiteY6176" fmla="*/ 685213 h 2993922"/>
              <a:gd name="connsiteX6177" fmla="*/ 979613 w 8938307"/>
              <a:gd name="connsiteY6177" fmla="*/ 690507 h 2993922"/>
              <a:gd name="connsiteX6178" fmla="*/ 1016678 w 8938307"/>
              <a:gd name="connsiteY6178" fmla="*/ 695803 h 2993922"/>
              <a:gd name="connsiteX6179" fmla="*/ 1006089 w 8938307"/>
              <a:gd name="connsiteY6179" fmla="*/ 674621 h 2993922"/>
              <a:gd name="connsiteX6180" fmla="*/ 953137 w 8938307"/>
              <a:gd name="connsiteY6180" fmla="*/ 664031 h 2993922"/>
              <a:gd name="connsiteX6181" fmla="*/ 926661 w 8938307"/>
              <a:gd name="connsiteY6181" fmla="*/ 658736 h 2993922"/>
              <a:gd name="connsiteX6182" fmla="*/ 900185 w 8938307"/>
              <a:gd name="connsiteY6182" fmla="*/ 653442 h 2993922"/>
              <a:gd name="connsiteX6183" fmla="*/ 873709 w 8938307"/>
              <a:gd name="connsiteY6183" fmla="*/ 648146 h 2993922"/>
              <a:gd name="connsiteX6184" fmla="*/ 847233 w 8938307"/>
              <a:gd name="connsiteY6184" fmla="*/ 642851 h 2993922"/>
              <a:gd name="connsiteX6185" fmla="*/ 826051 w 8938307"/>
              <a:gd name="connsiteY6185" fmla="*/ 632261 h 2993922"/>
              <a:gd name="connsiteX6186" fmla="*/ 804871 w 8938307"/>
              <a:gd name="connsiteY6186" fmla="*/ 632261 h 2993922"/>
              <a:gd name="connsiteX6187" fmla="*/ 296531 w 8938307"/>
              <a:gd name="connsiteY6187" fmla="*/ 613727 h 2993922"/>
              <a:gd name="connsiteX6188" fmla="*/ 301826 w 8938307"/>
              <a:gd name="connsiteY6188" fmla="*/ 616375 h 2993922"/>
              <a:gd name="connsiteX6189" fmla="*/ 307121 w 8938307"/>
              <a:gd name="connsiteY6189" fmla="*/ 621670 h 2993922"/>
              <a:gd name="connsiteX6190" fmla="*/ 296531 w 8938307"/>
              <a:gd name="connsiteY6190" fmla="*/ 621670 h 2993922"/>
              <a:gd name="connsiteX6191" fmla="*/ 291235 w 8938307"/>
              <a:gd name="connsiteY6191" fmla="*/ 616375 h 2993922"/>
              <a:gd name="connsiteX6192" fmla="*/ 296531 w 8938307"/>
              <a:gd name="connsiteY6192" fmla="*/ 613727 h 2993922"/>
              <a:gd name="connsiteX6193" fmla="*/ 730738 w 8938307"/>
              <a:gd name="connsiteY6193" fmla="*/ 611080 h 2993922"/>
              <a:gd name="connsiteX6194" fmla="*/ 741329 w 8938307"/>
              <a:gd name="connsiteY6194" fmla="*/ 621670 h 2993922"/>
              <a:gd name="connsiteX6195" fmla="*/ 751919 w 8938307"/>
              <a:gd name="connsiteY6195" fmla="*/ 621670 h 2993922"/>
              <a:gd name="connsiteX6196" fmla="*/ 741329 w 8938307"/>
              <a:gd name="connsiteY6196" fmla="*/ 611080 h 2993922"/>
              <a:gd name="connsiteX6197" fmla="*/ 730738 w 8938307"/>
              <a:gd name="connsiteY6197" fmla="*/ 611080 h 2993922"/>
              <a:gd name="connsiteX6198" fmla="*/ 8006350 w 8938307"/>
              <a:gd name="connsiteY6198" fmla="*/ 589899 h 2993922"/>
              <a:gd name="connsiteX6199" fmla="*/ 8016942 w 8938307"/>
              <a:gd name="connsiteY6199" fmla="*/ 600490 h 2993922"/>
              <a:gd name="connsiteX6200" fmla="*/ 8048712 w 8938307"/>
              <a:gd name="connsiteY6200" fmla="*/ 600490 h 2993922"/>
              <a:gd name="connsiteX6201" fmla="*/ 8032827 w 8938307"/>
              <a:gd name="connsiteY6201" fmla="*/ 589899 h 2993922"/>
              <a:gd name="connsiteX6202" fmla="*/ 8016942 w 8938307"/>
              <a:gd name="connsiteY6202" fmla="*/ 589899 h 2993922"/>
              <a:gd name="connsiteX6203" fmla="*/ 667195 w 8938307"/>
              <a:gd name="connsiteY6203" fmla="*/ 589899 h 2993922"/>
              <a:gd name="connsiteX6204" fmla="*/ 656605 w 8938307"/>
              <a:gd name="connsiteY6204" fmla="*/ 600490 h 2993922"/>
              <a:gd name="connsiteX6205" fmla="*/ 677786 w 8938307"/>
              <a:gd name="connsiteY6205" fmla="*/ 589899 h 2993922"/>
              <a:gd name="connsiteX6206" fmla="*/ 487158 w 8938307"/>
              <a:gd name="connsiteY6206" fmla="*/ 589899 h 2993922"/>
              <a:gd name="connsiteX6207" fmla="*/ 497749 w 8938307"/>
              <a:gd name="connsiteY6207" fmla="*/ 600490 h 2993922"/>
              <a:gd name="connsiteX6208" fmla="*/ 497749 w 8938307"/>
              <a:gd name="connsiteY6208" fmla="*/ 589899 h 2993922"/>
              <a:gd name="connsiteX6209" fmla="*/ 487158 w 8938307"/>
              <a:gd name="connsiteY6209" fmla="*/ 589899 h 2993922"/>
              <a:gd name="connsiteX6210" fmla="*/ 8377016 w 8938307"/>
              <a:gd name="connsiteY6210" fmla="*/ 579309 h 2993922"/>
              <a:gd name="connsiteX6211" fmla="*/ 8398196 w 8938307"/>
              <a:gd name="connsiteY6211" fmla="*/ 589899 h 2993922"/>
              <a:gd name="connsiteX6212" fmla="*/ 8387606 w 8938307"/>
              <a:gd name="connsiteY6212" fmla="*/ 589899 h 2993922"/>
              <a:gd name="connsiteX6213" fmla="*/ 465977 w 8938307"/>
              <a:gd name="connsiteY6213" fmla="*/ 579309 h 2993922"/>
              <a:gd name="connsiteX6214" fmla="*/ 465977 w 8938307"/>
              <a:gd name="connsiteY6214" fmla="*/ 589899 h 2993922"/>
              <a:gd name="connsiteX6215" fmla="*/ 476569 w 8938307"/>
              <a:gd name="connsiteY6215" fmla="*/ 589899 h 2993922"/>
              <a:gd name="connsiteX6216" fmla="*/ 465977 w 8938307"/>
              <a:gd name="connsiteY6216" fmla="*/ 579309 h 2993922"/>
              <a:gd name="connsiteX6217" fmla="*/ 8324064 w 8938307"/>
              <a:gd name="connsiteY6217" fmla="*/ 558128 h 2993922"/>
              <a:gd name="connsiteX6218" fmla="*/ 8334654 w 8938307"/>
              <a:gd name="connsiteY6218" fmla="*/ 563423 h 2993922"/>
              <a:gd name="connsiteX6219" fmla="*/ 8345244 w 8938307"/>
              <a:gd name="connsiteY6219" fmla="*/ 568718 h 2993922"/>
              <a:gd name="connsiteX6220" fmla="*/ 8334654 w 8938307"/>
              <a:gd name="connsiteY6220" fmla="*/ 568718 h 2993922"/>
              <a:gd name="connsiteX6221" fmla="*/ 931956 w 8938307"/>
              <a:gd name="connsiteY6221" fmla="*/ 558128 h 2993922"/>
              <a:gd name="connsiteX6222" fmla="*/ 931956 w 8938307"/>
              <a:gd name="connsiteY6222" fmla="*/ 568718 h 2993922"/>
              <a:gd name="connsiteX6223" fmla="*/ 942546 w 8938307"/>
              <a:gd name="connsiteY6223" fmla="*/ 568718 h 2993922"/>
              <a:gd name="connsiteX6224" fmla="*/ 942546 w 8938307"/>
              <a:gd name="connsiteY6224" fmla="*/ 579309 h 2993922"/>
              <a:gd name="connsiteX6225" fmla="*/ 910775 w 8938307"/>
              <a:gd name="connsiteY6225" fmla="*/ 579309 h 2993922"/>
              <a:gd name="connsiteX6226" fmla="*/ 889594 w 8938307"/>
              <a:gd name="connsiteY6226" fmla="*/ 579309 h 2993922"/>
              <a:gd name="connsiteX6227" fmla="*/ 910775 w 8938307"/>
              <a:gd name="connsiteY6227" fmla="*/ 589899 h 2993922"/>
              <a:gd name="connsiteX6228" fmla="*/ 931956 w 8938307"/>
              <a:gd name="connsiteY6228" fmla="*/ 589899 h 2993922"/>
              <a:gd name="connsiteX6229" fmla="*/ 942546 w 8938307"/>
              <a:gd name="connsiteY6229" fmla="*/ 600490 h 2993922"/>
              <a:gd name="connsiteX6230" fmla="*/ 953137 w 8938307"/>
              <a:gd name="connsiteY6230" fmla="*/ 589899 h 2993922"/>
              <a:gd name="connsiteX6231" fmla="*/ 953137 w 8938307"/>
              <a:gd name="connsiteY6231" fmla="*/ 600490 h 2993922"/>
              <a:gd name="connsiteX6232" fmla="*/ 974318 w 8938307"/>
              <a:gd name="connsiteY6232" fmla="*/ 600490 h 2993922"/>
              <a:gd name="connsiteX6233" fmla="*/ 995498 w 8938307"/>
              <a:gd name="connsiteY6233" fmla="*/ 611080 h 2993922"/>
              <a:gd name="connsiteX6234" fmla="*/ 1000795 w 8938307"/>
              <a:gd name="connsiteY6234" fmla="*/ 611080 h 2993922"/>
              <a:gd name="connsiteX6235" fmla="*/ 1016678 w 8938307"/>
              <a:gd name="connsiteY6235" fmla="*/ 611080 h 2993922"/>
              <a:gd name="connsiteX6236" fmla="*/ 1016678 w 8938307"/>
              <a:gd name="connsiteY6236" fmla="*/ 621670 h 2993922"/>
              <a:gd name="connsiteX6237" fmla="*/ 1006089 w 8938307"/>
              <a:gd name="connsiteY6237" fmla="*/ 632261 h 2993922"/>
              <a:gd name="connsiteX6238" fmla="*/ 1037859 w 8938307"/>
              <a:gd name="connsiteY6238" fmla="*/ 642851 h 2993922"/>
              <a:gd name="connsiteX6239" fmla="*/ 1053747 w 8938307"/>
              <a:gd name="connsiteY6239" fmla="*/ 648146 h 2993922"/>
              <a:gd name="connsiteX6240" fmla="*/ 1059041 w 8938307"/>
              <a:gd name="connsiteY6240" fmla="*/ 653442 h 2993922"/>
              <a:gd name="connsiteX6241" fmla="*/ 1069631 w 8938307"/>
              <a:gd name="connsiteY6241" fmla="*/ 653442 h 2993922"/>
              <a:gd name="connsiteX6242" fmla="*/ 1069631 w 8938307"/>
              <a:gd name="connsiteY6242" fmla="*/ 642851 h 2993922"/>
              <a:gd name="connsiteX6243" fmla="*/ 1059041 w 8938307"/>
              <a:gd name="connsiteY6243" fmla="*/ 632261 h 2993922"/>
              <a:gd name="connsiteX6244" fmla="*/ 1111993 w 8938307"/>
              <a:gd name="connsiteY6244" fmla="*/ 653442 h 2993922"/>
              <a:gd name="connsiteX6245" fmla="*/ 1111993 w 8938307"/>
              <a:gd name="connsiteY6245" fmla="*/ 664031 h 2993922"/>
              <a:gd name="connsiteX6246" fmla="*/ 1122583 w 8938307"/>
              <a:gd name="connsiteY6246" fmla="*/ 664031 h 2993922"/>
              <a:gd name="connsiteX6247" fmla="*/ 1143765 w 8938307"/>
              <a:gd name="connsiteY6247" fmla="*/ 658736 h 2993922"/>
              <a:gd name="connsiteX6248" fmla="*/ 1175535 w 8938307"/>
              <a:gd name="connsiteY6248" fmla="*/ 664031 h 2993922"/>
              <a:gd name="connsiteX6249" fmla="*/ 1175535 w 8938307"/>
              <a:gd name="connsiteY6249" fmla="*/ 674621 h 2993922"/>
              <a:gd name="connsiteX6250" fmla="*/ 1186126 w 8938307"/>
              <a:gd name="connsiteY6250" fmla="*/ 674621 h 2993922"/>
              <a:gd name="connsiteX6251" fmla="*/ 1217897 w 8938307"/>
              <a:gd name="connsiteY6251" fmla="*/ 685213 h 2993922"/>
              <a:gd name="connsiteX6252" fmla="*/ 1260258 w 8938307"/>
              <a:gd name="connsiteY6252" fmla="*/ 695803 h 2993922"/>
              <a:gd name="connsiteX6253" fmla="*/ 1344982 w 8938307"/>
              <a:gd name="connsiteY6253" fmla="*/ 716984 h 2993922"/>
              <a:gd name="connsiteX6254" fmla="*/ 1355573 w 8938307"/>
              <a:gd name="connsiteY6254" fmla="*/ 727574 h 2993922"/>
              <a:gd name="connsiteX6255" fmla="*/ 1376752 w 8938307"/>
              <a:gd name="connsiteY6255" fmla="*/ 732869 h 2993922"/>
              <a:gd name="connsiteX6256" fmla="*/ 1429704 w 8938307"/>
              <a:gd name="connsiteY6256" fmla="*/ 748755 h 2993922"/>
              <a:gd name="connsiteX6257" fmla="*/ 1509133 w 8938307"/>
              <a:gd name="connsiteY6257" fmla="*/ 775231 h 2993922"/>
              <a:gd name="connsiteX6258" fmla="*/ 1562085 w 8938307"/>
              <a:gd name="connsiteY6258" fmla="*/ 791117 h 2993922"/>
              <a:gd name="connsiteX6259" fmla="*/ 1609742 w 8938307"/>
              <a:gd name="connsiteY6259" fmla="*/ 801707 h 2993922"/>
              <a:gd name="connsiteX6260" fmla="*/ 1683875 w 8938307"/>
              <a:gd name="connsiteY6260" fmla="*/ 822888 h 2993922"/>
              <a:gd name="connsiteX6261" fmla="*/ 1673285 w 8938307"/>
              <a:gd name="connsiteY6261" fmla="*/ 812298 h 2993922"/>
              <a:gd name="connsiteX6262" fmla="*/ 1715646 w 8938307"/>
              <a:gd name="connsiteY6262" fmla="*/ 833478 h 2993922"/>
              <a:gd name="connsiteX6263" fmla="*/ 1726237 w 8938307"/>
              <a:gd name="connsiteY6263" fmla="*/ 844069 h 2993922"/>
              <a:gd name="connsiteX6264" fmla="*/ 1745300 w 8938307"/>
              <a:gd name="connsiteY6264" fmla="*/ 834538 h 2993922"/>
              <a:gd name="connsiteX6265" fmla="*/ 1747418 w 8938307"/>
              <a:gd name="connsiteY6265" fmla="*/ 834803 h 2993922"/>
              <a:gd name="connsiteX6266" fmla="*/ 1758008 w 8938307"/>
              <a:gd name="connsiteY6266" fmla="*/ 838773 h 2993922"/>
              <a:gd name="connsiteX6267" fmla="*/ 1779189 w 8938307"/>
              <a:gd name="connsiteY6267" fmla="*/ 849365 h 2993922"/>
              <a:gd name="connsiteX6268" fmla="*/ 1800370 w 8938307"/>
              <a:gd name="connsiteY6268" fmla="*/ 854659 h 2993922"/>
              <a:gd name="connsiteX6269" fmla="*/ 1848026 w 8938307"/>
              <a:gd name="connsiteY6269" fmla="*/ 859954 h 2993922"/>
              <a:gd name="connsiteX6270" fmla="*/ 1879797 w 8938307"/>
              <a:gd name="connsiteY6270" fmla="*/ 870544 h 2993922"/>
              <a:gd name="connsiteX6271" fmla="*/ 1906274 w 8938307"/>
              <a:gd name="connsiteY6271" fmla="*/ 875840 h 2993922"/>
              <a:gd name="connsiteX6272" fmla="*/ 1922160 w 8938307"/>
              <a:gd name="connsiteY6272" fmla="*/ 881135 h 2993922"/>
              <a:gd name="connsiteX6273" fmla="*/ 1927455 w 8938307"/>
              <a:gd name="connsiteY6273" fmla="*/ 886431 h 2993922"/>
              <a:gd name="connsiteX6274" fmla="*/ 1938045 w 8938307"/>
              <a:gd name="connsiteY6274" fmla="*/ 886431 h 2993922"/>
              <a:gd name="connsiteX6275" fmla="*/ 1969816 w 8938307"/>
              <a:gd name="connsiteY6275" fmla="*/ 897021 h 2993922"/>
              <a:gd name="connsiteX6276" fmla="*/ 2001587 w 8938307"/>
              <a:gd name="connsiteY6276" fmla="*/ 897021 h 2993922"/>
              <a:gd name="connsiteX6277" fmla="*/ 1980407 w 8938307"/>
              <a:gd name="connsiteY6277" fmla="*/ 886431 h 2993922"/>
              <a:gd name="connsiteX6278" fmla="*/ 1938045 w 8938307"/>
              <a:gd name="connsiteY6278" fmla="*/ 870544 h 2993922"/>
              <a:gd name="connsiteX6279" fmla="*/ 1906274 w 8938307"/>
              <a:gd name="connsiteY6279" fmla="*/ 865250 h 2993922"/>
              <a:gd name="connsiteX6280" fmla="*/ 1895684 w 8938307"/>
              <a:gd name="connsiteY6280" fmla="*/ 854659 h 2993922"/>
              <a:gd name="connsiteX6281" fmla="*/ 1832141 w 8938307"/>
              <a:gd name="connsiteY6281" fmla="*/ 833478 h 2993922"/>
              <a:gd name="connsiteX6282" fmla="*/ 1805665 w 8938307"/>
              <a:gd name="connsiteY6282" fmla="*/ 822888 h 2993922"/>
              <a:gd name="connsiteX6283" fmla="*/ 1779189 w 8938307"/>
              <a:gd name="connsiteY6283" fmla="*/ 812298 h 2993922"/>
              <a:gd name="connsiteX6284" fmla="*/ 1752713 w 8938307"/>
              <a:gd name="connsiteY6284" fmla="*/ 807002 h 2993922"/>
              <a:gd name="connsiteX6285" fmla="*/ 1726237 w 8938307"/>
              <a:gd name="connsiteY6285" fmla="*/ 801707 h 2993922"/>
              <a:gd name="connsiteX6286" fmla="*/ 1652104 w 8938307"/>
              <a:gd name="connsiteY6286" fmla="*/ 775231 h 2993922"/>
              <a:gd name="connsiteX6287" fmla="*/ 1599152 w 8938307"/>
              <a:gd name="connsiteY6287" fmla="*/ 759346 h 2993922"/>
              <a:gd name="connsiteX6288" fmla="*/ 1588562 w 8938307"/>
              <a:gd name="connsiteY6288" fmla="*/ 759346 h 2993922"/>
              <a:gd name="connsiteX6289" fmla="*/ 1514429 w 8938307"/>
              <a:gd name="connsiteY6289" fmla="*/ 727574 h 2993922"/>
              <a:gd name="connsiteX6290" fmla="*/ 1509133 w 8938307"/>
              <a:gd name="connsiteY6290" fmla="*/ 727574 h 2993922"/>
              <a:gd name="connsiteX6291" fmla="*/ 1493248 w 8938307"/>
              <a:gd name="connsiteY6291" fmla="*/ 716984 h 2993922"/>
              <a:gd name="connsiteX6292" fmla="*/ 1472067 w 8938307"/>
              <a:gd name="connsiteY6292" fmla="*/ 716984 h 2993922"/>
              <a:gd name="connsiteX6293" fmla="*/ 1450886 w 8938307"/>
              <a:gd name="connsiteY6293" fmla="*/ 706394 h 2993922"/>
              <a:gd name="connsiteX6294" fmla="*/ 1355573 w 8938307"/>
              <a:gd name="connsiteY6294" fmla="*/ 674621 h 2993922"/>
              <a:gd name="connsiteX6295" fmla="*/ 1339688 w 8938307"/>
              <a:gd name="connsiteY6295" fmla="*/ 674621 h 2993922"/>
              <a:gd name="connsiteX6296" fmla="*/ 1334392 w 8938307"/>
              <a:gd name="connsiteY6296" fmla="*/ 664031 h 2993922"/>
              <a:gd name="connsiteX6297" fmla="*/ 1318506 w 8938307"/>
              <a:gd name="connsiteY6297" fmla="*/ 669327 h 2993922"/>
              <a:gd name="connsiteX6298" fmla="*/ 1302621 w 8938307"/>
              <a:gd name="connsiteY6298" fmla="*/ 669327 h 2993922"/>
              <a:gd name="connsiteX6299" fmla="*/ 1292030 w 8938307"/>
              <a:gd name="connsiteY6299" fmla="*/ 653442 h 2993922"/>
              <a:gd name="connsiteX6300" fmla="*/ 1281440 w 8938307"/>
              <a:gd name="connsiteY6300" fmla="*/ 653442 h 2993922"/>
              <a:gd name="connsiteX6301" fmla="*/ 1270849 w 8938307"/>
              <a:gd name="connsiteY6301" fmla="*/ 653442 h 2993922"/>
              <a:gd name="connsiteX6302" fmla="*/ 1260258 w 8938307"/>
              <a:gd name="connsiteY6302" fmla="*/ 642851 h 2993922"/>
              <a:gd name="connsiteX6303" fmla="*/ 1249669 w 8938307"/>
              <a:gd name="connsiteY6303" fmla="*/ 642851 h 2993922"/>
              <a:gd name="connsiteX6304" fmla="*/ 1239078 w 8938307"/>
              <a:gd name="connsiteY6304" fmla="*/ 653442 h 2993922"/>
              <a:gd name="connsiteX6305" fmla="*/ 1228487 w 8938307"/>
              <a:gd name="connsiteY6305" fmla="*/ 653442 h 2993922"/>
              <a:gd name="connsiteX6306" fmla="*/ 1154354 w 8938307"/>
              <a:gd name="connsiteY6306" fmla="*/ 621670 h 2993922"/>
              <a:gd name="connsiteX6307" fmla="*/ 1196717 w 8938307"/>
              <a:gd name="connsiteY6307" fmla="*/ 632261 h 2993922"/>
              <a:gd name="connsiteX6308" fmla="*/ 1207306 w 8938307"/>
              <a:gd name="connsiteY6308" fmla="*/ 632261 h 2993922"/>
              <a:gd name="connsiteX6309" fmla="*/ 1186126 w 8938307"/>
              <a:gd name="connsiteY6309" fmla="*/ 611080 h 2993922"/>
              <a:gd name="connsiteX6310" fmla="*/ 1175535 w 8938307"/>
              <a:gd name="connsiteY6310" fmla="*/ 611080 h 2993922"/>
              <a:gd name="connsiteX6311" fmla="*/ 1164945 w 8938307"/>
              <a:gd name="connsiteY6311" fmla="*/ 605784 h 2993922"/>
              <a:gd name="connsiteX6312" fmla="*/ 1154354 w 8938307"/>
              <a:gd name="connsiteY6312" fmla="*/ 600490 h 2993922"/>
              <a:gd name="connsiteX6313" fmla="*/ 1111993 w 8938307"/>
              <a:gd name="connsiteY6313" fmla="*/ 589899 h 2993922"/>
              <a:gd name="connsiteX6314" fmla="*/ 1090813 w 8938307"/>
              <a:gd name="connsiteY6314" fmla="*/ 579309 h 2993922"/>
              <a:gd name="connsiteX6315" fmla="*/ 1101402 w 8938307"/>
              <a:gd name="connsiteY6315" fmla="*/ 600490 h 2993922"/>
              <a:gd name="connsiteX6316" fmla="*/ 1133174 w 8938307"/>
              <a:gd name="connsiteY6316" fmla="*/ 621670 h 2993922"/>
              <a:gd name="connsiteX6317" fmla="*/ 1122583 w 8938307"/>
              <a:gd name="connsiteY6317" fmla="*/ 621670 h 2993922"/>
              <a:gd name="connsiteX6318" fmla="*/ 1101402 w 8938307"/>
              <a:gd name="connsiteY6318" fmla="*/ 621670 h 2993922"/>
              <a:gd name="connsiteX6319" fmla="*/ 1085517 w 8938307"/>
              <a:gd name="connsiteY6319" fmla="*/ 611080 h 2993922"/>
              <a:gd name="connsiteX6320" fmla="*/ 1064336 w 8938307"/>
              <a:gd name="connsiteY6320" fmla="*/ 600490 h 2993922"/>
              <a:gd name="connsiteX6321" fmla="*/ 1059041 w 8938307"/>
              <a:gd name="connsiteY6321" fmla="*/ 589899 h 2993922"/>
              <a:gd name="connsiteX6322" fmla="*/ 1037859 w 8938307"/>
              <a:gd name="connsiteY6322" fmla="*/ 568718 h 2993922"/>
              <a:gd name="connsiteX6323" fmla="*/ 1027270 w 8938307"/>
              <a:gd name="connsiteY6323" fmla="*/ 579309 h 2993922"/>
              <a:gd name="connsiteX6324" fmla="*/ 1016678 w 8938307"/>
              <a:gd name="connsiteY6324" fmla="*/ 589899 h 2993922"/>
              <a:gd name="connsiteX6325" fmla="*/ 979613 w 8938307"/>
              <a:gd name="connsiteY6325" fmla="*/ 568718 h 2993922"/>
              <a:gd name="connsiteX6326" fmla="*/ 942546 w 8938307"/>
              <a:gd name="connsiteY6326" fmla="*/ 558128 h 2993922"/>
              <a:gd name="connsiteX6327" fmla="*/ 7929570 w 8938307"/>
              <a:gd name="connsiteY6327" fmla="*/ 554817 h 2993922"/>
              <a:gd name="connsiteX6328" fmla="*/ 7911038 w 8938307"/>
              <a:gd name="connsiteY6328" fmla="*/ 558128 h 2993922"/>
              <a:gd name="connsiteX6329" fmla="*/ 7932219 w 8938307"/>
              <a:gd name="connsiteY6329" fmla="*/ 568718 h 2993922"/>
              <a:gd name="connsiteX6330" fmla="*/ 7953398 w 8938307"/>
              <a:gd name="connsiteY6330" fmla="*/ 568718 h 2993922"/>
              <a:gd name="connsiteX6331" fmla="*/ 7929570 w 8938307"/>
              <a:gd name="connsiteY6331" fmla="*/ 554817 h 2993922"/>
              <a:gd name="connsiteX6332" fmla="*/ 7847494 w 8938307"/>
              <a:gd name="connsiteY6332" fmla="*/ 547538 h 2993922"/>
              <a:gd name="connsiteX6333" fmla="*/ 7858085 w 8938307"/>
              <a:gd name="connsiteY6333" fmla="*/ 558128 h 2993922"/>
              <a:gd name="connsiteX6334" fmla="*/ 7879267 w 8938307"/>
              <a:gd name="connsiteY6334" fmla="*/ 547538 h 2993922"/>
              <a:gd name="connsiteX6335" fmla="*/ 7858085 w 8938307"/>
              <a:gd name="connsiteY6335" fmla="*/ 547538 h 2993922"/>
              <a:gd name="connsiteX6336" fmla="*/ 7847494 w 8938307"/>
              <a:gd name="connsiteY6336" fmla="*/ 547538 h 2993922"/>
              <a:gd name="connsiteX6337" fmla="*/ 1016678 w 8938307"/>
              <a:gd name="connsiteY6337" fmla="*/ 547538 h 2993922"/>
              <a:gd name="connsiteX6338" fmla="*/ 1027270 w 8938307"/>
              <a:gd name="connsiteY6338" fmla="*/ 558128 h 2993922"/>
              <a:gd name="connsiteX6339" fmla="*/ 1037859 w 8938307"/>
              <a:gd name="connsiteY6339" fmla="*/ 547538 h 2993922"/>
              <a:gd name="connsiteX6340" fmla="*/ 1016678 w 8938307"/>
              <a:gd name="connsiteY6340" fmla="*/ 547538 h 2993922"/>
              <a:gd name="connsiteX6341" fmla="*/ 7834257 w 8938307"/>
              <a:gd name="connsiteY6341" fmla="*/ 542242 h 2993922"/>
              <a:gd name="connsiteX6342" fmla="*/ 7826313 w 8938307"/>
              <a:gd name="connsiteY6342" fmla="*/ 547538 h 2993922"/>
              <a:gd name="connsiteX6343" fmla="*/ 7836904 w 8938307"/>
              <a:gd name="connsiteY6343" fmla="*/ 547538 h 2993922"/>
              <a:gd name="connsiteX6344" fmla="*/ 7834257 w 8938307"/>
              <a:gd name="connsiteY6344" fmla="*/ 542242 h 2993922"/>
              <a:gd name="connsiteX6345" fmla="*/ 828700 w 8938307"/>
              <a:gd name="connsiteY6345" fmla="*/ 540919 h 2993922"/>
              <a:gd name="connsiteX6346" fmla="*/ 826051 w 8938307"/>
              <a:gd name="connsiteY6346" fmla="*/ 542242 h 2993922"/>
              <a:gd name="connsiteX6347" fmla="*/ 836642 w 8938307"/>
              <a:gd name="connsiteY6347" fmla="*/ 558128 h 2993922"/>
              <a:gd name="connsiteX6348" fmla="*/ 868414 w 8938307"/>
              <a:gd name="connsiteY6348" fmla="*/ 558128 h 2993922"/>
              <a:gd name="connsiteX6349" fmla="*/ 868414 w 8938307"/>
              <a:gd name="connsiteY6349" fmla="*/ 547538 h 2993922"/>
              <a:gd name="connsiteX6350" fmla="*/ 836642 w 8938307"/>
              <a:gd name="connsiteY6350" fmla="*/ 547538 h 2993922"/>
              <a:gd name="connsiteX6351" fmla="*/ 828700 w 8938307"/>
              <a:gd name="connsiteY6351" fmla="*/ 540919 h 2993922"/>
              <a:gd name="connsiteX6352" fmla="*/ 8271112 w 8938307"/>
              <a:gd name="connsiteY6352" fmla="*/ 536947 h 2993922"/>
              <a:gd name="connsiteX6353" fmla="*/ 8281702 w 8938307"/>
              <a:gd name="connsiteY6353" fmla="*/ 547538 h 2993922"/>
              <a:gd name="connsiteX6354" fmla="*/ 8271112 w 8938307"/>
              <a:gd name="connsiteY6354" fmla="*/ 547538 h 2993922"/>
              <a:gd name="connsiteX6355" fmla="*/ 900185 w 8938307"/>
              <a:gd name="connsiteY6355" fmla="*/ 536947 h 2993922"/>
              <a:gd name="connsiteX6356" fmla="*/ 910775 w 8938307"/>
              <a:gd name="connsiteY6356" fmla="*/ 558128 h 2993922"/>
              <a:gd name="connsiteX6357" fmla="*/ 921366 w 8938307"/>
              <a:gd name="connsiteY6357" fmla="*/ 558128 h 2993922"/>
              <a:gd name="connsiteX6358" fmla="*/ 910775 w 8938307"/>
              <a:gd name="connsiteY6358" fmla="*/ 547538 h 2993922"/>
              <a:gd name="connsiteX6359" fmla="*/ 900185 w 8938307"/>
              <a:gd name="connsiteY6359" fmla="*/ 536947 h 2993922"/>
              <a:gd name="connsiteX6360" fmla="*/ 7794542 w 8938307"/>
              <a:gd name="connsiteY6360" fmla="*/ 526357 h 2993922"/>
              <a:gd name="connsiteX6361" fmla="*/ 7794542 w 8938307"/>
              <a:gd name="connsiteY6361" fmla="*/ 536947 h 2993922"/>
              <a:gd name="connsiteX6362" fmla="*/ 7805134 w 8938307"/>
              <a:gd name="connsiteY6362" fmla="*/ 526357 h 2993922"/>
              <a:gd name="connsiteX6363" fmla="*/ 7794542 w 8938307"/>
              <a:gd name="connsiteY6363" fmla="*/ 526357 h 2993922"/>
              <a:gd name="connsiteX6364" fmla="*/ 957108 w 8938307"/>
              <a:gd name="connsiteY6364" fmla="*/ 519737 h 2993922"/>
              <a:gd name="connsiteX6365" fmla="*/ 953137 w 8938307"/>
              <a:gd name="connsiteY6365" fmla="*/ 526357 h 2993922"/>
              <a:gd name="connsiteX6366" fmla="*/ 939016 w 8938307"/>
              <a:gd name="connsiteY6366" fmla="*/ 526357 h 2993922"/>
              <a:gd name="connsiteX6367" fmla="*/ 974318 w 8938307"/>
              <a:gd name="connsiteY6367" fmla="*/ 547538 h 2993922"/>
              <a:gd name="connsiteX6368" fmla="*/ 979613 w 8938307"/>
              <a:gd name="connsiteY6368" fmla="*/ 536947 h 2993922"/>
              <a:gd name="connsiteX6369" fmla="*/ 969022 w 8938307"/>
              <a:gd name="connsiteY6369" fmla="*/ 521061 h 2993922"/>
              <a:gd name="connsiteX6370" fmla="*/ 957108 w 8938307"/>
              <a:gd name="connsiteY6370" fmla="*/ 519737 h 2993922"/>
              <a:gd name="connsiteX6371" fmla="*/ 7900446 w 8938307"/>
              <a:gd name="connsiteY6371" fmla="*/ 515766 h 2993922"/>
              <a:gd name="connsiteX6372" fmla="*/ 7911038 w 8938307"/>
              <a:gd name="connsiteY6372" fmla="*/ 526357 h 2993922"/>
              <a:gd name="connsiteX6373" fmla="*/ 7911038 w 8938307"/>
              <a:gd name="connsiteY6373" fmla="*/ 515766 h 2993922"/>
              <a:gd name="connsiteX6374" fmla="*/ 7900446 w 8938307"/>
              <a:gd name="connsiteY6374" fmla="*/ 515766 h 2993922"/>
              <a:gd name="connsiteX6375" fmla="*/ 921366 w 8938307"/>
              <a:gd name="connsiteY6375" fmla="*/ 515766 h 2993922"/>
              <a:gd name="connsiteX6376" fmla="*/ 930190 w 8938307"/>
              <a:gd name="connsiteY6376" fmla="*/ 521061 h 2993922"/>
              <a:gd name="connsiteX6377" fmla="*/ 929308 w 8938307"/>
              <a:gd name="connsiteY6377" fmla="*/ 518414 h 2993922"/>
              <a:gd name="connsiteX6378" fmla="*/ 921366 w 8938307"/>
              <a:gd name="connsiteY6378" fmla="*/ 515766 h 2993922"/>
              <a:gd name="connsiteX6379" fmla="*/ 7921627 w 8938307"/>
              <a:gd name="connsiteY6379" fmla="*/ 494584 h 2993922"/>
              <a:gd name="connsiteX6380" fmla="*/ 7942808 w 8938307"/>
              <a:gd name="connsiteY6380" fmla="*/ 515766 h 2993922"/>
              <a:gd name="connsiteX6381" fmla="*/ 7942808 w 8938307"/>
              <a:gd name="connsiteY6381" fmla="*/ 505176 h 2993922"/>
              <a:gd name="connsiteX6382" fmla="*/ 7932219 w 8938307"/>
              <a:gd name="connsiteY6382" fmla="*/ 499880 h 2993922"/>
              <a:gd name="connsiteX6383" fmla="*/ 7921627 w 8938307"/>
              <a:gd name="connsiteY6383" fmla="*/ 494584 h 2993922"/>
              <a:gd name="connsiteX6384" fmla="*/ 7646278 w 8938307"/>
              <a:gd name="connsiteY6384" fmla="*/ 494584 h 2993922"/>
              <a:gd name="connsiteX6385" fmla="*/ 7656867 w 8938307"/>
              <a:gd name="connsiteY6385" fmla="*/ 505176 h 2993922"/>
              <a:gd name="connsiteX6386" fmla="*/ 7656867 w 8938307"/>
              <a:gd name="connsiteY6386" fmla="*/ 494584 h 2993922"/>
              <a:gd name="connsiteX6387" fmla="*/ 7646278 w 8938307"/>
              <a:gd name="connsiteY6387" fmla="*/ 494584 h 2993922"/>
              <a:gd name="connsiteX6388" fmla="*/ 444797 w 8938307"/>
              <a:gd name="connsiteY6388" fmla="*/ 494584 h 2993922"/>
              <a:gd name="connsiteX6389" fmla="*/ 465977 w 8938307"/>
              <a:gd name="connsiteY6389" fmla="*/ 494584 h 2993922"/>
              <a:gd name="connsiteX6390" fmla="*/ 476569 w 8938307"/>
              <a:gd name="connsiteY6390" fmla="*/ 505176 h 2993922"/>
              <a:gd name="connsiteX6391" fmla="*/ 476569 w 8938307"/>
              <a:gd name="connsiteY6391" fmla="*/ 515766 h 2993922"/>
              <a:gd name="connsiteX6392" fmla="*/ 465977 w 8938307"/>
              <a:gd name="connsiteY6392" fmla="*/ 505176 h 2993922"/>
              <a:gd name="connsiteX6393" fmla="*/ 434206 w 8938307"/>
              <a:gd name="connsiteY6393" fmla="*/ 505176 h 2993922"/>
              <a:gd name="connsiteX6394" fmla="*/ 614243 w 8938307"/>
              <a:gd name="connsiteY6394" fmla="*/ 483994 h 2993922"/>
              <a:gd name="connsiteX6395" fmla="*/ 608947 w 8938307"/>
              <a:gd name="connsiteY6395" fmla="*/ 494584 h 2993922"/>
              <a:gd name="connsiteX6396" fmla="*/ 603653 w 8938307"/>
              <a:gd name="connsiteY6396" fmla="*/ 489290 h 2993922"/>
              <a:gd name="connsiteX6397" fmla="*/ 614243 w 8938307"/>
              <a:gd name="connsiteY6397" fmla="*/ 483994 h 2993922"/>
              <a:gd name="connsiteX6398" fmla="*/ 296531 w 8938307"/>
              <a:gd name="connsiteY6398" fmla="*/ 483994 h 2993922"/>
              <a:gd name="connsiteX6399" fmla="*/ 333597 w 8938307"/>
              <a:gd name="connsiteY6399" fmla="*/ 489290 h 2993922"/>
              <a:gd name="connsiteX6400" fmla="*/ 365368 w 8938307"/>
              <a:gd name="connsiteY6400" fmla="*/ 499880 h 2993922"/>
              <a:gd name="connsiteX6401" fmla="*/ 381254 w 8938307"/>
              <a:gd name="connsiteY6401" fmla="*/ 510471 h 2993922"/>
              <a:gd name="connsiteX6402" fmla="*/ 375959 w 8938307"/>
              <a:gd name="connsiteY6402" fmla="*/ 515766 h 2993922"/>
              <a:gd name="connsiteX6403" fmla="*/ 360074 w 8938307"/>
              <a:gd name="connsiteY6403" fmla="*/ 515766 h 2993922"/>
              <a:gd name="connsiteX6404" fmla="*/ 338893 w 8938307"/>
              <a:gd name="connsiteY6404" fmla="*/ 515766 h 2993922"/>
              <a:gd name="connsiteX6405" fmla="*/ 317712 w 8938307"/>
              <a:gd name="connsiteY6405" fmla="*/ 505176 h 2993922"/>
              <a:gd name="connsiteX6406" fmla="*/ 312416 w 8938307"/>
              <a:gd name="connsiteY6406" fmla="*/ 499880 h 2993922"/>
              <a:gd name="connsiteX6407" fmla="*/ 296531 w 8938307"/>
              <a:gd name="connsiteY6407" fmla="*/ 494584 h 2993922"/>
              <a:gd name="connsiteX6408" fmla="*/ 773099 w 8938307"/>
              <a:gd name="connsiteY6408" fmla="*/ 481642 h 2993922"/>
              <a:gd name="connsiteX6409" fmla="*/ 782367 w 8938307"/>
              <a:gd name="connsiteY6409" fmla="*/ 482671 h 2993922"/>
              <a:gd name="connsiteX6410" fmla="*/ 783690 w 8938307"/>
              <a:gd name="connsiteY6410" fmla="*/ 483994 h 2993922"/>
              <a:gd name="connsiteX6411" fmla="*/ 773099 w 8938307"/>
              <a:gd name="connsiteY6411" fmla="*/ 483994 h 2993922"/>
              <a:gd name="connsiteX6412" fmla="*/ 7762772 w 8938307"/>
              <a:gd name="connsiteY6412" fmla="*/ 473405 h 2993922"/>
              <a:gd name="connsiteX6413" fmla="*/ 7773361 w 8938307"/>
              <a:gd name="connsiteY6413" fmla="*/ 483994 h 2993922"/>
              <a:gd name="connsiteX6414" fmla="*/ 7805134 w 8938307"/>
              <a:gd name="connsiteY6414" fmla="*/ 483994 h 2993922"/>
              <a:gd name="connsiteX6415" fmla="*/ 7794542 w 8938307"/>
              <a:gd name="connsiteY6415" fmla="*/ 478699 h 2993922"/>
              <a:gd name="connsiteX6416" fmla="*/ 7783952 w 8938307"/>
              <a:gd name="connsiteY6416" fmla="*/ 473405 h 2993922"/>
              <a:gd name="connsiteX6417" fmla="*/ 667195 w 8938307"/>
              <a:gd name="connsiteY6417" fmla="*/ 473405 h 2993922"/>
              <a:gd name="connsiteX6418" fmla="*/ 677786 w 8938307"/>
              <a:gd name="connsiteY6418" fmla="*/ 483994 h 2993922"/>
              <a:gd name="connsiteX6419" fmla="*/ 688377 w 8938307"/>
              <a:gd name="connsiteY6419" fmla="*/ 473405 h 2993922"/>
              <a:gd name="connsiteX6420" fmla="*/ 672491 w 8938307"/>
              <a:gd name="connsiteY6420" fmla="*/ 473405 h 2993922"/>
              <a:gd name="connsiteX6421" fmla="*/ 667195 w 8938307"/>
              <a:gd name="connsiteY6421" fmla="*/ 473405 h 2993922"/>
              <a:gd name="connsiteX6422" fmla="*/ 582473 w 8938307"/>
              <a:gd name="connsiteY6422" fmla="*/ 473405 h 2993922"/>
              <a:gd name="connsiteX6423" fmla="*/ 593062 w 8938307"/>
              <a:gd name="connsiteY6423" fmla="*/ 473405 h 2993922"/>
              <a:gd name="connsiteX6424" fmla="*/ 593062 w 8938307"/>
              <a:gd name="connsiteY6424" fmla="*/ 483994 h 2993922"/>
              <a:gd name="connsiteX6425" fmla="*/ 582473 w 8938307"/>
              <a:gd name="connsiteY6425" fmla="*/ 483994 h 2993922"/>
              <a:gd name="connsiteX6426" fmla="*/ 773099 w 8938307"/>
              <a:gd name="connsiteY6426" fmla="*/ 452224 h 2993922"/>
              <a:gd name="connsiteX6427" fmla="*/ 783690 w 8938307"/>
              <a:gd name="connsiteY6427" fmla="*/ 462813 h 2993922"/>
              <a:gd name="connsiteX6428" fmla="*/ 804871 w 8938307"/>
              <a:gd name="connsiteY6428" fmla="*/ 468109 h 2993922"/>
              <a:gd name="connsiteX6429" fmla="*/ 815462 w 8938307"/>
              <a:gd name="connsiteY6429" fmla="*/ 462813 h 2993922"/>
              <a:gd name="connsiteX6430" fmla="*/ 487158 w 8938307"/>
              <a:gd name="connsiteY6430" fmla="*/ 441632 h 2993922"/>
              <a:gd name="connsiteX6431" fmla="*/ 561291 w 8938307"/>
              <a:gd name="connsiteY6431" fmla="*/ 462813 h 2993922"/>
              <a:gd name="connsiteX6432" fmla="*/ 540110 w 8938307"/>
              <a:gd name="connsiteY6432" fmla="*/ 462813 h 2993922"/>
              <a:gd name="connsiteX6433" fmla="*/ 524224 w 8938307"/>
              <a:gd name="connsiteY6433" fmla="*/ 457519 h 2993922"/>
              <a:gd name="connsiteX6434" fmla="*/ 508339 w 8938307"/>
              <a:gd name="connsiteY6434" fmla="*/ 452224 h 2993922"/>
              <a:gd name="connsiteX6435" fmla="*/ 487158 w 8938307"/>
              <a:gd name="connsiteY6435" fmla="*/ 441632 h 2993922"/>
              <a:gd name="connsiteX6436" fmla="*/ 730738 w 8938307"/>
              <a:gd name="connsiteY6436" fmla="*/ 431043 h 2993922"/>
              <a:gd name="connsiteX6437" fmla="*/ 746624 w 8938307"/>
              <a:gd name="connsiteY6437" fmla="*/ 436338 h 2993922"/>
              <a:gd name="connsiteX6438" fmla="*/ 751919 w 8938307"/>
              <a:gd name="connsiteY6438" fmla="*/ 441632 h 2993922"/>
              <a:gd name="connsiteX6439" fmla="*/ 751919 w 8938307"/>
              <a:gd name="connsiteY6439" fmla="*/ 431043 h 2993922"/>
              <a:gd name="connsiteX6440" fmla="*/ 646015 w 8938307"/>
              <a:gd name="connsiteY6440" fmla="*/ 420453 h 2993922"/>
              <a:gd name="connsiteX6441" fmla="*/ 646015 w 8938307"/>
              <a:gd name="connsiteY6441" fmla="*/ 431043 h 2993922"/>
              <a:gd name="connsiteX6442" fmla="*/ 656605 w 8938307"/>
              <a:gd name="connsiteY6442" fmla="*/ 420453 h 2993922"/>
              <a:gd name="connsiteX6443" fmla="*/ 646015 w 8938307"/>
              <a:gd name="connsiteY6443" fmla="*/ 420453 h 2993922"/>
              <a:gd name="connsiteX6444" fmla="*/ 593062 w 8938307"/>
              <a:gd name="connsiteY6444" fmla="*/ 409861 h 2993922"/>
              <a:gd name="connsiteX6445" fmla="*/ 593062 w 8938307"/>
              <a:gd name="connsiteY6445" fmla="*/ 420453 h 2993922"/>
              <a:gd name="connsiteX6446" fmla="*/ 614243 w 8938307"/>
              <a:gd name="connsiteY6446" fmla="*/ 420453 h 2993922"/>
              <a:gd name="connsiteX6447" fmla="*/ 603653 w 8938307"/>
              <a:gd name="connsiteY6447" fmla="*/ 409861 h 2993922"/>
              <a:gd name="connsiteX6448" fmla="*/ 598357 w 8938307"/>
              <a:gd name="connsiteY6448" fmla="*/ 409861 h 2993922"/>
              <a:gd name="connsiteX6449" fmla="*/ 614243 w 8938307"/>
              <a:gd name="connsiteY6449" fmla="*/ 388680 h 2993922"/>
              <a:gd name="connsiteX6450" fmla="*/ 603653 w 8938307"/>
              <a:gd name="connsiteY6450" fmla="*/ 399272 h 2993922"/>
              <a:gd name="connsiteX6451" fmla="*/ 614243 w 8938307"/>
              <a:gd name="connsiteY6451" fmla="*/ 399272 h 2993922"/>
              <a:gd name="connsiteX6452" fmla="*/ 402435 w 8938307"/>
              <a:gd name="connsiteY6452" fmla="*/ 388680 h 2993922"/>
              <a:gd name="connsiteX6453" fmla="*/ 423617 w 8938307"/>
              <a:gd name="connsiteY6453" fmla="*/ 399272 h 2993922"/>
              <a:gd name="connsiteX6454" fmla="*/ 434206 w 8938307"/>
              <a:gd name="connsiteY6454" fmla="*/ 409861 h 2993922"/>
              <a:gd name="connsiteX6455" fmla="*/ 444797 w 8938307"/>
              <a:gd name="connsiteY6455" fmla="*/ 420453 h 2993922"/>
              <a:gd name="connsiteX6456" fmla="*/ 465977 w 8938307"/>
              <a:gd name="connsiteY6456" fmla="*/ 431043 h 2993922"/>
              <a:gd name="connsiteX6457" fmla="*/ 444797 w 8938307"/>
              <a:gd name="connsiteY6457" fmla="*/ 425747 h 2993922"/>
              <a:gd name="connsiteX6458" fmla="*/ 434206 w 8938307"/>
              <a:gd name="connsiteY6458" fmla="*/ 420453 h 2993922"/>
              <a:gd name="connsiteX6459" fmla="*/ 381254 w 8938307"/>
              <a:gd name="connsiteY6459" fmla="*/ 399272 h 2993922"/>
              <a:gd name="connsiteX6460" fmla="*/ 402435 w 8938307"/>
              <a:gd name="connsiteY6460" fmla="*/ 388680 h 2993922"/>
              <a:gd name="connsiteX6461" fmla="*/ 0 w 8938307"/>
              <a:gd name="connsiteY6461" fmla="*/ 388680 h 2993922"/>
              <a:gd name="connsiteX6462" fmla="*/ 10590 w 8938307"/>
              <a:gd name="connsiteY6462" fmla="*/ 388680 h 2993922"/>
              <a:gd name="connsiteX6463" fmla="*/ 10590 w 8938307"/>
              <a:gd name="connsiteY6463" fmla="*/ 399272 h 2993922"/>
              <a:gd name="connsiteX6464" fmla="*/ 5295 w 8938307"/>
              <a:gd name="connsiteY6464" fmla="*/ 393976 h 2993922"/>
              <a:gd name="connsiteX6465" fmla="*/ 0 w 8938307"/>
              <a:gd name="connsiteY6465" fmla="*/ 388680 h 2993922"/>
              <a:gd name="connsiteX6466" fmla="*/ 542759 w 8938307"/>
              <a:gd name="connsiteY6466" fmla="*/ 383386 h 2993922"/>
              <a:gd name="connsiteX6467" fmla="*/ 540110 w 8938307"/>
              <a:gd name="connsiteY6467" fmla="*/ 388680 h 2993922"/>
              <a:gd name="connsiteX6468" fmla="*/ 550701 w 8938307"/>
              <a:gd name="connsiteY6468" fmla="*/ 388680 h 2993922"/>
              <a:gd name="connsiteX6469" fmla="*/ 542759 w 8938307"/>
              <a:gd name="connsiteY6469" fmla="*/ 383386 h 2993922"/>
              <a:gd name="connsiteX6470" fmla="*/ 413026 w 8938307"/>
              <a:gd name="connsiteY6470" fmla="*/ 367501 h 2993922"/>
              <a:gd name="connsiteX6471" fmla="*/ 434206 w 8938307"/>
              <a:gd name="connsiteY6471" fmla="*/ 378091 h 2993922"/>
              <a:gd name="connsiteX6472" fmla="*/ 402435 w 8938307"/>
              <a:gd name="connsiteY6472" fmla="*/ 372795 h 2993922"/>
              <a:gd name="connsiteX6473" fmla="*/ 413026 w 8938307"/>
              <a:gd name="connsiteY6473" fmla="*/ 367501 h 2993922"/>
              <a:gd name="connsiteX6474" fmla="*/ 338893 w 8938307"/>
              <a:gd name="connsiteY6474" fmla="*/ 367501 h 2993922"/>
              <a:gd name="connsiteX6475" fmla="*/ 360074 w 8938307"/>
              <a:gd name="connsiteY6475" fmla="*/ 367501 h 2993922"/>
              <a:gd name="connsiteX6476" fmla="*/ 375959 w 8938307"/>
              <a:gd name="connsiteY6476" fmla="*/ 383386 h 2993922"/>
              <a:gd name="connsiteX6477" fmla="*/ 381254 w 8938307"/>
              <a:gd name="connsiteY6477" fmla="*/ 388680 h 2993922"/>
              <a:gd name="connsiteX6478" fmla="*/ 360074 w 8938307"/>
              <a:gd name="connsiteY6478" fmla="*/ 388680 h 2993922"/>
              <a:gd name="connsiteX6479" fmla="*/ 349483 w 8938307"/>
              <a:gd name="connsiteY6479" fmla="*/ 378091 h 2993922"/>
              <a:gd name="connsiteX6480" fmla="*/ 338893 w 8938307"/>
              <a:gd name="connsiteY6480" fmla="*/ 378091 h 2993922"/>
              <a:gd name="connsiteX6481" fmla="*/ 338893 w 8938307"/>
              <a:gd name="connsiteY6481" fmla="*/ 367501 h 2993922"/>
              <a:gd name="connsiteX6482" fmla="*/ 370664 w 8938307"/>
              <a:gd name="connsiteY6482" fmla="*/ 356909 h 2993922"/>
              <a:gd name="connsiteX6483" fmla="*/ 370664 w 8938307"/>
              <a:gd name="connsiteY6483" fmla="*/ 367501 h 2993922"/>
              <a:gd name="connsiteX6484" fmla="*/ 360074 w 8938307"/>
              <a:gd name="connsiteY6484" fmla="*/ 362205 h 2993922"/>
              <a:gd name="connsiteX6485" fmla="*/ 370664 w 8938307"/>
              <a:gd name="connsiteY6485" fmla="*/ 356909 h 2993922"/>
              <a:gd name="connsiteX6486" fmla="*/ 7508601 w 8938307"/>
              <a:gd name="connsiteY6486" fmla="*/ 335728 h 2993922"/>
              <a:gd name="connsiteX6487" fmla="*/ 7508601 w 8938307"/>
              <a:gd name="connsiteY6487" fmla="*/ 346320 h 2993922"/>
              <a:gd name="connsiteX6488" fmla="*/ 7498011 w 8938307"/>
              <a:gd name="connsiteY6488" fmla="*/ 346320 h 2993922"/>
              <a:gd name="connsiteX6489" fmla="*/ 476569 w 8938307"/>
              <a:gd name="connsiteY6489" fmla="*/ 335728 h 2993922"/>
              <a:gd name="connsiteX6490" fmla="*/ 476569 w 8938307"/>
              <a:gd name="connsiteY6490" fmla="*/ 346320 h 2993922"/>
              <a:gd name="connsiteX6491" fmla="*/ 492453 w 8938307"/>
              <a:gd name="connsiteY6491" fmla="*/ 356909 h 2993922"/>
              <a:gd name="connsiteX6492" fmla="*/ 497749 w 8938307"/>
              <a:gd name="connsiteY6492" fmla="*/ 346320 h 2993922"/>
              <a:gd name="connsiteX6493" fmla="*/ 487158 w 8938307"/>
              <a:gd name="connsiteY6493" fmla="*/ 335728 h 2993922"/>
              <a:gd name="connsiteX6494" fmla="*/ 476569 w 8938307"/>
              <a:gd name="connsiteY6494" fmla="*/ 335728 h 2993922"/>
              <a:gd name="connsiteX6495" fmla="*/ 532167 w 8938307"/>
              <a:gd name="connsiteY6495" fmla="*/ 330434 h 2993922"/>
              <a:gd name="connsiteX6496" fmla="*/ 529521 w 8938307"/>
              <a:gd name="connsiteY6496" fmla="*/ 335728 h 2993922"/>
              <a:gd name="connsiteX6497" fmla="*/ 540110 w 8938307"/>
              <a:gd name="connsiteY6497" fmla="*/ 335728 h 2993922"/>
              <a:gd name="connsiteX6498" fmla="*/ 532167 w 8938307"/>
              <a:gd name="connsiteY6498" fmla="*/ 330434 h 2993922"/>
              <a:gd name="connsiteX6499" fmla="*/ 497749 w 8938307"/>
              <a:gd name="connsiteY6499" fmla="*/ 325139 h 2993922"/>
              <a:gd name="connsiteX6500" fmla="*/ 508339 w 8938307"/>
              <a:gd name="connsiteY6500" fmla="*/ 335728 h 2993922"/>
              <a:gd name="connsiteX6501" fmla="*/ 508339 w 8938307"/>
              <a:gd name="connsiteY6501" fmla="*/ 325139 h 2993922"/>
              <a:gd name="connsiteX6502" fmla="*/ 413026 w 8938307"/>
              <a:gd name="connsiteY6502" fmla="*/ 293368 h 2993922"/>
              <a:gd name="connsiteX6503" fmla="*/ 423617 w 8938307"/>
              <a:gd name="connsiteY6503" fmla="*/ 303957 h 2993922"/>
              <a:gd name="connsiteX6504" fmla="*/ 418320 w 8938307"/>
              <a:gd name="connsiteY6504" fmla="*/ 303957 h 2993922"/>
              <a:gd name="connsiteX6505" fmla="*/ 407730 w 8938307"/>
              <a:gd name="connsiteY6505" fmla="*/ 303957 h 2993922"/>
              <a:gd name="connsiteX6506" fmla="*/ 402435 w 8938307"/>
              <a:gd name="connsiteY6506" fmla="*/ 298662 h 2993922"/>
              <a:gd name="connsiteX6507" fmla="*/ 413026 w 8938307"/>
              <a:gd name="connsiteY6507" fmla="*/ 293368 h 2993922"/>
              <a:gd name="connsiteX6508" fmla="*/ 275350 w 8938307"/>
              <a:gd name="connsiteY6508" fmla="*/ 282776 h 2993922"/>
              <a:gd name="connsiteX6509" fmla="*/ 296531 w 8938307"/>
              <a:gd name="connsiteY6509" fmla="*/ 282776 h 2993922"/>
              <a:gd name="connsiteX6510" fmla="*/ 296531 w 8938307"/>
              <a:gd name="connsiteY6510" fmla="*/ 293368 h 2993922"/>
              <a:gd name="connsiteX6511" fmla="*/ 275350 w 8938307"/>
              <a:gd name="connsiteY6511" fmla="*/ 282776 h 2993922"/>
              <a:gd name="connsiteX6512" fmla="*/ 643367 w 8938307"/>
              <a:gd name="connsiteY6512" fmla="*/ 256301 h 2993922"/>
              <a:gd name="connsiteX6513" fmla="*/ 635425 w 8938307"/>
              <a:gd name="connsiteY6513" fmla="*/ 261597 h 2993922"/>
              <a:gd name="connsiteX6514" fmla="*/ 635425 w 8938307"/>
              <a:gd name="connsiteY6514" fmla="*/ 266891 h 2993922"/>
              <a:gd name="connsiteX6515" fmla="*/ 624833 w 8938307"/>
              <a:gd name="connsiteY6515" fmla="*/ 272186 h 2993922"/>
              <a:gd name="connsiteX6516" fmla="*/ 635425 w 8938307"/>
              <a:gd name="connsiteY6516" fmla="*/ 282776 h 2993922"/>
              <a:gd name="connsiteX6517" fmla="*/ 677786 w 8938307"/>
              <a:gd name="connsiteY6517" fmla="*/ 293368 h 2993922"/>
              <a:gd name="connsiteX6518" fmla="*/ 720147 w 8938307"/>
              <a:gd name="connsiteY6518" fmla="*/ 293368 h 2993922"/>
              <a:gd name="connsiteX6519" fmla="*/ 656605 w 8938307"/>
              <a:gd name="connsiteY6519" fmla="*/ 272186 h 2993922"/>
              <a:gd name="connsiteX6520" fmla="*/ 640720 w 8938307"/>
              <a:gd name="connsiteY6520" fmla="*/ 272186 h 2993922"/>
              <a:gd name="connsiteX6521" fmla="*/ 646015 w 8938307"/>
              <a:gd name="connsiteY6521" fmla="*/ 261597 h 2993922"/>
              <a:gd name="connsiteX6522" fmla="*/ 643367 w 8938307"/>
              <a:gd name="connsiteY6522" fmla="*/ 256301 h 2993922"/>
              <a:gd name="connsiteX6523" fmla="*/ 7212070 w 8938307"/>
              <a:gd name="connsiteY6523" fmla="*/ 240416 h 2993922"/>
              <a:gd name="connsiteX6524" fmla="*/ 7217366 w 8938307"/>
              <a:gd name="connsiteY6524" fmla="*/ 245710 h 2993922"/>
              <a:gd name="connsiteX6525" fmla="*/ 7222660 w 8938307"/>
              <a:gd name="connsiteY6525" fmla="*/ 251005 h 2993922"/>
              <a:gd name="connsiteX6526" fmla="*/ 7222660 w 8938307"/>
              <a:gd name="connsiteY6526" fmla="*/ 240416 h 2993922"/>
              <a:gd name="connsiteX6527" fmla="*/ 21179 w 8938307"/>
              <a:gd name="connsiteY6527" fmla="*/ 240416 h 2993922"/>
              <a:gd name="connsiteX6528" fmla="*/ 31771 w 8938307"/>
              <a:gd name="connsiteY6528" fmla="*/ 240416 h 2993922"/>
              <a:gd name="connsiteX6529" fmla="*/ 31771 w 8938307"/>
              <a:gd name="connsiteY6529" fmla="*/ 251005 h 2993922"/>
              <a:gd name="connsiteX6530" fmla="*/ 529521 w 8938307"/>
              <a:gd name="connsiteY6530" fmla="*/ 229824 h 2993922"/>
              <a:gd name="connsiteX6531" fmla="*/ 550701 w 8938307"/>
              <a:gd name="connsiteY6531" fmla="*/ 240416 h 2993922"/>
              <a:gd name="connsiteX6532" fmla="*/ 545405 w 8938307"/>
              <a:gd name="connsiteY6532" fmla="*/ 229824 h 2993922"/>
              <a:gd name="connsiteX6533" fmla="*/ 529521 w 8938307"/>
              <a:gd name="connsiteY6533" fmla="*/ 229824 h 2993922"/>
              <a:gd name="connsiteX6534" fmla="*/ 42361 w 8938307"/>
              <a:gd name="connsiteY6534" fmla="*/ 219234 h 2993922"/>
              <a:gd name="connsiteX6535" fmla="*/ 52952 w 8938307"/>
              <a:gd name="connsiteY6535" fmla="*/ 229824 h 2993922"/>
              <a:gd name="connsiteX6536" fmla="*/ 42361 w 8938307"/>
              <a:gd name="connsiteY6536" fmla="*/ 229824 h 2993922"/>
              <a:gd name="connsiteX6537" fmla="*/ 42361 w 8938307"/>
              <a:gd name="connsiteY6537" fmla="*/ 219234 h 2993922"/>
              <a:gd name="connsiteX6538" fmla="*/ 455387 w 8938307"/>
              <a:gd name="connsiteY6538" fmla="*/ 208645 h 2993922"/>
              <a:gd name="connsiteX6539" fmla="*/ 434206 w 8938307"/>
              <a:gd name="connsiteY6539" fmla="*/ 213939 h 2993922"/>
              <a:gd name="connsiteX6540" fmla="*/ 444797 w 8938307"/>
              <a:gd name="connsiteY6540" fmla="*/ 229824 h 2993922"/>
              <a:gd name="connsiteX6541" fmla="*/ 476569 w 8938307"/>
              <a:gd name="connsiteY6541" fmla="*/ 219234 h 2993922"/>
              <a:gd name="connsiteX6542" fmla="*/ 476569 w 8938307"/>
              <a:gd name="connsiteY6542" fmla="*/ 213939 h 2993922"/>
              <a:gd name="connsiteX6543" fmla="*/ 455387 w 8938307"/>
              <a:gd name="connsiteY6543" fmla="*/ 208645 h 2993922"/>
              <a:gd name="connsiteX6544" fmla="*/ 317712 w 8938307"/>
              <a:gd name="connsiteY6544" fmla="*/ 198053 h 2993922"/>
              <a:gd name="connsiteX6545" fmla="*/ 349483 w 8938307"/>
              <a:gd name="connsiteY6545" fmla="*/ 208645 h 2993922"/>
              <a:gd name="connsiteX6546" fmla="*/ 381254 w 8938307"/>
              <a:gd name="connsiteY6546" fmla="*/ 219234 h 2993922"/>
              <a:gd name="connsiteX6547" fmla="*/ 328302 w 8938307"/>
              <a:gd name="connsiteY6547" fmla="*/ 198053 h 2993922"/>
              <a:gd name="connsiteX6548" fmla="*/ 296531 w 8938307"/>
              <a:gd name="connsiteY6548" fmla="*/ 187463 h 2993922"/>
              <a:gd name="connsiteX6549" fmla="*/ 307121 w 8938307"/>
              <a:gd name="connsiteY6549" fmla="*/ 198053 h 2993922"/>
              <a:gd name="connsiteX6550" fmla="*/ 307121 w 8938307"/>
              <a:gd name="connsiteY6550" fmla="*/ 187463 h 2993922"/>
              <a:gd name="connsiteX6551" fmla="*/ 296531 w 8938307"/>
              <a:gd name="connsiteY6551" fmla="*/ 187463 h 2993922"/>
              <a:gd name="connsiteX6552" fmla="*/ 476569 w 8938307"/>
              <a:gd name="connsiteY6552" fmla="*/ 166282 h 2993922"/>
              <a:gd name="connsiteX6553" fmla="*/ 476569 w 8938307"/>
              <a:gd name="connsiteY6553" fmla="*/ 176872 h 2993922"/>
              <a:gd name="connsiteX6554" fmla="*/ 497749 w 8938307"/>
              <a:gd name="connsiteY6554" fmla="*/ 176872 h 2993922"/>
              <a:gd name="connsiteX6555" fmla="*/ 487158 w 8938307"/>
              <a:gd name="connsiteY6555" fmla="*/ 166282 h 2993922"/>
              <a:gd name="connsiteX6556" fmla="*/ 476569 w 8938307"/>
              <a:gd name="connsiteY6556" fmla="*/ 166282 h 2993922"/>
              <a:gd name="connsiteX6557" fmla="*/ 7137937 w 8938307"/>
              <a:gd name="connsiteY6557" fmla="*/ 155691 h 2993922"/>
              <a:gd name="connsiteX6558" fmla="*/ 7159118 w 8938307"/>
              <a:gd name="connsiteY6558" fmla="*/ 176872 h 2993922"/>
              <a:gd name="connsiteX6559" fmla="*/ 7137937 w 8938307"/>
              <a:gd name="connsiteY6559" fmla="*/ 166282 h 2993922"/>
              <a:gd name="connsiteX6560" fmla="*/ 7137937 w 8938307"/>
              <a:gd name="connsiteY6560" fmla="*/ 155691 h 2993922"/>
              <a:gd name="connsiteX6561" fmla="*/ 7042622 w 8938307"/>
              <a:gd name="connsiteY6561" fmla="*/ 155691 h 2993922"/>
              <a:gd name="connsiteX6562" fmla="*/ 7053214 w 8938307"/>
              <a:gd name="connsiteY6562" fmla="*/ 155691 h 2993922"/>
              <a:gd name="connsiteX6563" fmla="*/ 7063804 w 8938307"/>
              <a:gd name="connsiteY6563" fmla="*/ 160987 h 2993922"/>
              <a:gd name="connsiteX6564" fmla="*/ 7042622 w 8938307"/>
              <a:gd name="connsiteY6564" fmla="*/ 166282 h 2993922"/>
              <a:gd name="connsiteX6565" fmla="*/ 7032033 w 8938307"/>
              <a:gd name="connsiteY6565" fmla="*/ 160987 h 2993922"/>
              <a:gd name="connsiteX6566" fmla="*/ 7042622 w 8938307"/>
              <a:gd name="connsiteY6566" fmla="*/ 155691 h 2993922"/>
              <a:gd name="connsiteX6567" fmla="*/ 7053214 w 8938307"/>
              <a:gd name="connsiteY6567" fmla="*/ 123920 h 2993922"/>
              <a:gd name="connsiteX6568" fmla="*/ 7116756 w 8938307"/>
              <a:gd name="connsiteY6568" fmla="*/ 145101 h 2993922"/>
              <a:gd name="connsiteX6569" fmla="*/ 7084985 w 8938307"/>
              <a:gd name="connsiteY6569" fmla="*/ 145101 h 2993922"/>
              <a:gd name="connsiteX6570" fmla="*/ 7053214 w 8938307"/>
              <a:gd name="connsiteY6570" fmla="*/ 123920 h 2993922"/>
              <a:gd name="connsiteX6571" fmla="*/ 6979081 w 8938307"/>
              <a:gd name="connsiteY6571" fmla="*/ 102739 h 2993922"/>
              <a:gd name="connsiteX6572" fmla="*/ 6989670 w 8938307"/>
              <a:gd name="connsiteY6572" fmla="*/ 102739 h 2993922"/>
              <a:gd name="connsiteX6573" fmla="*/ 6989670 w 8938307"/>
              <a:gd name="connsiteY6573" fmla="*/ 113330 h 2993922"/>
              <a:gd name="connsiteX6574" fmla="*/ 6979081 w 8938307"/>
              <a:gd name="connsiteY6574" fmla="*/ 102739 h 2993922"/>
              <a:gd name="connsiteX6575" fmla="*/ 64866 w 8938307"/>
              <a:gd name="connsiteY6575" fmla="*/ 96121 h 2993922"/>
              <a:gd name="connsiteX6576" fmla="*/ 79427 w 8938307"/>
              <a:gd name="connsiteY6576" fmla="*/ 97445 h 2993922"/>
              <a:gd name="connsiteX6577" fmla="*/ 100608 w 8938307"/>
              <a:gd name="connsiteY6577" fmla="*/ 108035 h 2993922"/>
              <a:gd name="connsiteX6578" fmla="*/ 116494 w 8938307"/>
              <a:gd name="connsiteY6578" fmla="*/ 113330 h 2993922"/>
              <a:gd name="connsiteX6579" fmla="*/ 84723 w 8938307"/>
              <a:gd name="connsiteY6579" fmla="*/ 113330 h 2993922"/>
              <a:gd name="connsiteX6580" fmla="*/ 63542 w 8938307"/>
              <a:gd name="connsiteY6580" fmla="*/ 102739 h 2993922"/>
              <a:gd name="connsiteX6581" fmla="*/ 52952 w 8938307"/>
              <a:gd name="connsiteY6581" fmla="*/ 102739 h 2993922"/>
              <a:gd name="connsiteX6582" fmla="*/ 64866 w 8938307"/>
              <a:gd name="connsiteY6582" fmla="*/ 96121 h 2993922"/>
              <a:gd name="connsiteX6583" fmla="*/ 6883766 w 8938307"/>
              <a:gd name="connsiteY6583" fmla="*/ 60378 h 2993922"/>
              <a:gd name="connsiteX6584" fmla="*/ 6926129 w 8938307"/>
              <a:gd name="connsiteY6584" fmla="*/ 81559 h 2993922"/>
              <a:gd name="connsiteX6585" fmla="*/ 6883766 w 8938307"/>
              <a:gd name="connsiteY6585" fmla="*/ 81559 h 2993922"/>
              <a:gd name="connsiteX6586" fmla="*/ 6883766 w 8938307"/>
              <a:gd name="connsiteY6586" fmla="*/ 60378 h 2993922"/>
              <a:gd name="connsiteX6587" fmla="*/ 6862587 w 8938307"/>
              <a:gd name="connsiteY6587" fmla="*/ 60378 h 2993922"/>
              <a:gd name="connsiteX6588" fmla="*/ 6873177 w 8938307"/>
              <a:gd name="connsiteY6588" fmla="*/ 70968 h 2993922"/>
              <a:gd name="connsiteX6589" fmla="*/ 6862587 w 8938307"/>
              <a:gd name="connsiteY6589" fmla="*/ 70968 h 2993922"/>
              <a:gd name="connsiteX6590" fmla="*/ 6862587 w 8938307"/>
              <a:gd name="connsiteY6590" fmla="*/ 60378 h 2993922"/>
              <a:gd name="connsiteX6591" fmla="*/ 232989 w 8938307"/>
              <a:gd name="connsiteY6591" fmla="*/ 60378 h 2993922"/>
              <a:gd name="connsiteX6592" fmla="*/ 243579 w 8938307"/>
              <a:gd name="connsiteY6592" fmla="*/ 70968 h 2993922"/>
              <a:gd name="connsiteX6593" fmla="*/ 232989 w 8938307"/>
              <a:gd name="connsiteY6593" fmla="*/ 81559 h 2993922"/>
              <a:gd name="connsiteX6594" fmla="*/ 148265 w 8938307"/>
              <a:gd name="connsiteY6594" fmla="*/ 60378 h 2993922"/>
              <a:gd name="connsiteX6595" fmla="*/ 158856 w 8938307"/>
              <a:gd name="connsiteY6595" fmla="*/ 60378 h 2993922"/>
              <a:gd name="connsiteX6596" fmla="*/ 158856 w 8938307"/>
              <a:gd name="connsiteY6596" fmla="*/ 65674 h 2993922"/>
              <a:gd name="connsiteX6597" fmla="*/ 158856 w 8938307"/>
              <a:gd name="connsiteY6597" fmla="*/ 70968 h 2993922"/>
              <a:gd name="connsiteX6598" fmla="*/ 148265 w 8938307"/>
              <a:gd name="connsiteY6598" fmla="*/ 60378 h 2993922"/>
              <a:gd name="connsiteX6599" fmla="*/ 190627 w 8938307"/>
              <a:gd name="connsiteY6599" fmla="*/ 49787 h 2993922"/>
              <a:gd name="connsiteX6600" fmla="*/ 201217 w 8938307"/>
              <a:gd name="connsiteY6600" fmla="*/ 49787 h 2993922"/>
              <a:gd name="connsiteX6601" fmla="*/ 206512 w 8938307"/>
              <a:gd name="connsiteY6601" fmla="*/ 55083 h 2993922"/>
              <a:gd name="connsiteX6602" fmla="*/ 211808 w 8938307"/>
              <a:gd name="connsiteY6602" fmla="*/ 60378 h 2993922"/>
              <a:gd name="connsiteX6603" fmla="*/ 201217 w 8938307"/>
              <a:gd name="connsiteY6603" fmla="*/ 65674 h 2993922"/>
              <a:gd name="connsiteX6604" fmla="*/ 180037 w 8938307"/>
              <a:gd name="connsiteY6604" fmla="*/ 70968 h 2993922"/>
              <a:gd name="connsiteX6605" fmla="*/ 190627 w 8938307"/>
              <a:gd name="connsiteY6605" fmla="*/ 49787 h 2993922"/>
              <a:gd name="connsiteX6606" fmla="*/ 308703 w 8938307"/>
              <a:gd name="connsiteY6606" fmla="*/ 0 h 2993922"/>
              <a:gd name="connsiteX6607" fmla="*/ 6631666 w 8938307"/>
              <a:gd name="connsiteY6607" fmla="*/ 0 h 2993922"/>
              <a:gd name="connsiteX6608" fmla="*/ 6640188 w 8938307"/>
              <a:gd name="connsiteY6608" fmla="*/ 2131 h 2993922"/>
              <a:gd name="connsiteX6609" fmla="*/ 6661368 w 8938307"/>
              <a:gd name="connsiteY6609" fmla="*/ 7426 h 2993922"/>
              <a:gd name="connsiteX6610" fmla="*/ 6703730 w 8938307"/>
              <a:gd name="connsiteY6610" fmla="*/ 28607 h 2993922"/>
              <a:gd name="connsiteX6611" fmla="*/ 6724910 w 8938307"/>
              <a:gd name="connsiteY6611" fmla="*/ 44493 h 2993922"/>
              <a:gd name="connsiteX6612" fmla="*/ 6735502 w 8938307"/>
              <a:gd name="connsiteY6612" fmla="*/ 49787 h 2993922"/>
              <a:gd name="connsiteX6613" fmla="*/ 6756682 w 8938307"/>
              <a:gd name="connsiteY6613" fmla="*/ 60378 h 2993922"/>
              <a:gd name="connsiteX6614" fmla="*/ 6820224 w 8938307"/>
              <a:gd name="connsiteY6614" fmla="*/ 81559 h 2993922"/>
              <a:gd name="connsiteX6615" fmla="*/ 6841406 w 8938307"/>
              <a:gd name="connsiteY6615" fmla="*/ 81559 h 2993922"/>
              <a:gd name="connsiteX6616" fmla="*/ 6846700 w 8938307"/>
              <a:gd name="connsiteY6616" fmla="*/ 86854 h 2993922"/>
              <a:gd name="connsiteX6617" fmla="*/ 6862587 w 8938307"/>
              <a:gd name="connsiteY6617" fmla="*/ 92149 h 2993922"/>
              <a:gd name="connsiteX6618" fmla="*/ 6883766 w 8938307"/>
              <a:gd name="connsiteY6618" fmla="*/ 102739 h 2993922"/>
              <a:gd name="connsiteX6619" fmla="*/ 6899652 w 8938307"/>
              <a:gd name="connsiteY6619" fmla="*/ 108035 h 2993922"/>
              <a:gd name="connsiteX6620" fmla="*/ 6915539 w 8938307"/>
              <a:gd name="connsiteY6620" fmla="*/ 113330 h 2993922"/>
              <a:gd name="connsiteX6621" fmla="*/ 6926129 w 8938307"/>
              <a:gd name="connsiteY6621" fmla="*/ 113330 h 2993922"/>
              <a:gd name="connsiteX6622" fmla="*/ 6931424 w 8938307"/>
              <a:gd name="connsiteY6622" fmla="*/ 129216 h 2993922"/>
              <a:gd name="connsiteX6623" fmla="*/ 6957900 w 8938307"/>
              <a:gd name="connsiteY6623" fmla="*/ 134511 h 2993922"/>
              <a:gd name="connsiteX6624" fmla="*/ 6968491 w 8938307"/>
              <a:gd name="connsiteY6624" fmla="*/ 134511 h 2993922"/>
              <a:gd name="connsiteX6625" fmla="*/ 6957900 w 8938307"/>
              <a:gd name="connsiteY6625" fmla="*/ 145101 h 2993922"/>
              <a:gd name="connsiteX6626" fmla="*/ 7026737 w 8938307"/>
              <a:gd name="connsiteY6626" fmla="*/ 166282 h 2993922"/>
              <a:gd name="connsiteX6627" fmla="*/ 7074395 w 8938307"/>
              <a:gd name="connsiteY6627" fmla="*/ 176872 h 2993922"/>
              <a:gd name="connsiteX6628" fmla="*/ 7084985 w 8938307"/>
              <a:gd name="connsiteY6628" fmla="*/ 166282 h 2993922"/>
              <a:gd name="connsiteX6629" fmla="*/ 7116756 w 8938307"/>
              <a:gd name="connsiteY6629" fmla="*/ 182168 h 2993922"/>
              <a:gd name="connsiteX6630" fmla="*/ 7127347 w 8938307"/>
              <a:gd name="connsiteY6630" fmla="*/ 198053 h 2993922"/>
              <a:gd name="connsiteX6631" fmla="*/ 7137937 w 8938307"/>
              <a:gd name="connsiteY6631" fmla="*/ 208645 h 2993922"/>
              <a:gd name="connsiteX6632" fmla="*/ 7137937 w 8938307"/>
              <a:gd name="connsiteY6632" fmla="*/ 198053 h 2993922"/>
              <a:gd name="connsiteX6633" fmla="*/ 7159118 w 8938307"/>
              <a:gd name="connsiteY6633" fmla="*/ 208645 h 2993922"/>
              <a:gd name="connsiteX6634" fmla="*/ 7180299 w 8938307"/>
              <a:gd name="connsiteY6634" fmla="*/ 219234 h 2993922"/>
              <a:gd name="connsiteX6635" fmla="*/ 7222660 w 8938307"/>
              <a:gd name="connsiteY6635" fmla="*/ 229824 h 2993922"/>
              <a:gd name="connsiteX6636" fmla="*/ 7249136 w 8938307"/>
              <a:gd name="connsiteY6636" fmla="*/ 251005 h 2993922"/>
              <a:gd name="connsiteX6637" fmla="*/ 7275612 w 8938307"/>
              <a:gd name="connsiteY6637" fmla="*/ 261597 h 2993922"/>
              <a:gd name="connsiteX6638" fmla="*/ 7307384 w 8938307"/>
              <a:gd name="connsiteY6638" fmla="*/ 272186 h 2993922"/>
              <a:gd name="connsiteX6639" fmla="*/ 7307384 w 8938307"/>
              <a:gd name="connsiteY6639" fmla="*/ 282776 h 2993922"/>
              <a:gd name="connsiteX6640" fmla="*/ 7317974 w 8938307"/>
              <a:gd name="connsiteY6640" fmla="*/ 282776 h 2993922"/>
              <a:gd name="connsiteX6641" fmla="*/ 7370926 w 8938307"/>
              <a:gd name="connsiteY6641" fmla="*/ 293368 h 2993922"/>
              <a:gd name="connsiteX6642" fmla="*/ 7392107 w 8938307"/>
              <a:gd name="connsiteY6642" fmla="*/ 298662 h 2993922"/>
              <a:gd name="connsiteX6643" fmla="*/ 7402697 w 8938307"/>
              <a:gd name="connsiteY6643" fmla="*/ 303957 h 2993922"/>
              <a:gd name="connsiteX6644" fmla="*/ 7423878 w 8938307"/>
              <a:gd name="connsiteY6644" fmla="*/ 325139 h 2993922"/>
              <a:gd name="connsiteX6645" fmla="*/ 7413288 w 8938307"/>
              <a:gd name="connsiteY6645" fmla="*/ 314549 h 2993922"/>
              <a:gd name="connsiteX6646" fmla="*/ 7413288 w 8938307"/>
              <a:gd name="connsiteY6646" fmla="*/ 325139 h 2993922"/>
              <a:gd name="connsiteX6647" fmla="*/ 7423878 w 8938307"/>
              <a:gd name="connsiteY6647" fmla="*/ 325139 h 2993922"/>
              <a:gd name="connsiteX6648" fmla="*/ 7423878 w 8938307"/>
              <a:gd name="connsiteY6648" fmla="*/ 335728 h 2993922"/>
              <a:gd name="connsiteX6649" fmla="*/ 7434468 w 8938307"/>
              <a:gd name="connsiteY6649" fmla="*/ 346320 h 2993922"/>
              <a:gd name="connsiteX6650" fmla="*/ 7445059 w 8938307"/>
              <a:gd name="connsiteY6650" fmla="*/ 372795 h 2993922"/>
              <a:gd name="connsiteX6651" fmla="*/ 7466240 w 8938307"/>
              <a:gd name="connsiteY6651" fmla="*/ 378091 h 2993922"/>
              <a:gd name="connsiteX6652" fmla="*/ 7487420 w 8938307"/>
              <a:gd name="connsiteY6652" fmla="*/ 378091 h 2993922"/>
              <a:gd name="connsiteX6653" fmla="*/ 7466240 w 8938307"/>
              <a:gd name="connsiteY6653" fmla="*/ 367501 h 2993922"/>
              <a:gd name="connsiteX6654" fmla="*/ 7445059 w 8938307"/>
              <a:gd name="connsiteY6654" fmla="*/ 356909 h 2993922"/>
              <a:gd name="connsiteX6655" fmla="*/ 7445059 w 8938307"/>
              <a:gd name="connsiteY6655" fmla="*/ 351614 h 2993922"/>
              <a:gd name="connsiteX6656" fmla="*/ 7434468 w 8938307"/>
              <a:gd name="connsiteY6656" fmla="*/ 335728 h 2993922"/>
              <a:gd name="connsiteX6657" fmla="*/ 7445059 w 8938307"/>
              <a:gd name="connsiteY6657" fmla="*/ 335728 h 2993922"/>
              <a:gd name="connsiteX6658" fmla="*/ 7466240 w 8938307"/>
              <a:gd name="connsiteY6658" fmla="*/ 346320 h 2993922"/>
              <a:gd name="connsiteX6659" fmla="*/ 7490068 w 8938307"/>
              <a:gd name="connsiteY6659" fmla="*/ 354262 h 2993922"/>
              <a:gd name="connsiteX6660" fmla="*/ 7498011 w 8938307"/>
              <a:gd name="connsiteY6660" fmla="*/ 346320 h 2993922"/>
              <a:gd name="connsiteX6661" fmla="*/ 7508601 w 8938307"/>
              <a:gd name="connsiteY6661" fmla="*/ 356909 h 2993922"/>
              <a:gd name="connsiteX6662" fmla="*/ 7498011 w 8938307"/>
              <a:gd name="connsiteY6662" fmla="*/ 356909 h 2993922"/>
              <a:gd name="connsiteX6663" fmla="*/ 7519192 w 8938307"/>
              <a:gd name="connsiteY6663" fmla="*/ 367501 h 2993922"/>
              <a:gd name="connsiteX6664" fmla="*/ 7529782 w 8938307"/>
              <a:gd name="connsiteY6664" fmla="*/ 367501 h 2993922"/>
              <a:gd name="connsiteX6665" fmla="*/ 7529782 w 8938307"/>
              <a:gd name="connsiteY6665" fmla="*/ 356909 h 2993922"/>
              <a:gd name="connsiteX6666" fmla="*/ 7540374 w 8938307"/>
              <a:gd name="connsiteY6666" fmla="*/ 367501 h 2993922"/>
              <a:gd name="connsiteX6667" fmla="*/ 7572144 w 8938307"/>
              <a:gd name="connsiteY6667" fmla="*/ 378091 h 2993922"/>
              <a:gd name="connsiteX6668" fmla="*/ 7588030 w 8938307"/>
              <a:gd name="connsiteY6668" fmla="*/ 383386 h 2993922"/>
              <a:gd name="connsiteX6669" fmla="*/ 7625096 w 8938307"/>
              <a:gd name="connsiteY6669" fmla="*/ 399272 h 2993922"/>
              <a:gd name="connsiteX6670" fmla="*/ 7995760 w 8938307"/>
              <a:gd name="connsiteY6670" fmla="*/ 505176 h 2993922"/>
              <a:gd name="connsiteX6671" fmla="*/ 8080483 w 8938307"/>
              <a:gd name="connsiteY6671" fmla="*/ 526357 h 2993922"/>
              <a:gd name="connsiteX6672" fmla="*/ 8186387 w 8938307"/>
              <a:gd name="connsiteY6672" fmla="*/ 558128 h 2993922"/>
              <a:gd name="connsiteX6673" fmla="*/ 8191683 w 8938307"/>
              <a:gd name="connsiteY6673" fmla="*/ 563423 h 2993922"/>
              <a:gd name="connsiteX6674" fmla="*/ 8207569 w 8938307"/>
              <a:gd name="connsiteY6674" fmla="*/ 568718 h 2993922"/>
              <a:gd name="connsiteX6675" fmla="*/ 8260521 w 8938307"/>
              <a:gd name="connsiteY6675" fmla="*/ 579309 h 2993922"/>
              <a:gd name="connsiteX6676" fmla="*/ 8429968 w 8938307"/>
              <a:gd name="connsiteY6676" fmla="*/ 632261 h 2993922"/>
              <a:gd name="connsiteX6677" fmla="*/ 8461739 w 8938307"/>
              <a:gd name="connsiteY6677" fmla="*/ 637555 h 2993922"/>
              <a:gd name="connsiteX6678" fmla="*/ 8498805 w 8938307"/>
              <a:gd name="connsiteY6678" fmla="*/ 648146 h 2993922"/>
              <a:gd name="connsiteX6679" fmla="*/ 8514691 w 8938307"/>
              <a:gd name="connsiteY6679" fmla="*/ 653442 h 2993922"/>
              <a:gd name="connsiteX6680" fmla="*/ 8482920 w 8938307"/>
              <a:gd name="connsiteY6680" fmla="*/ 653442 h 2993922"/>
              <a:gd name="connsiteX6681" fmla="*/ 8472329 w 8938307"/>
              <a:gd name="connsiteY6681" fmla="*/ 653442 h 2993922"/>
              <a:gd name="connsiteX6682" fmla="*/ 8451148 w 8938307"/>
              <a:gd name="connsiteY6682" fmla="*/ 653442 h 2993922"/>
              <a:gd name="connsiteX6683" fmla="*/ 8435262 w 8938307"/>
              <a:gd name="connsiteY6683" fmla="*/ 648146 h 2993922"/>
              <a:gd name="connsiteX6684" fmla="*/ 8429968 w 8938307"/>
              <a:gd name="connsiteY6684" fmla="*/ 642851 h 2993922"/>
              <a:gd name="connsiteX6685" fmla="*/ 8403491 w 8938307"/>
              <a:gd name="connsiteY6685" fmla="*/ 632261 h 2993922"/>
              <a:gd name="connsiteX6686" fmla="*/ 8377016 w 8938307"/>
              <a:gd name="connsiteY6686" fmla="*/ 632261 h 2993922"/>
              <a:gd name="connsiteX6687" fmla="*/ 8355835 w 8938307"/>
              <a:gd name="connsiteY6687" fmla="*/ 621670 h 2993922"/>
              <a:gd name="connsiteX6688" fmla="*/ 8324064 w 8938307"/>
              <a:gd name="connsiteY6688" fmla="*/ 621670 h 2993922"/>
              <a:gd name="connsiteX6689" fmla="*/ 8281702 w 8938307"/>
              <a:gd name="connsiteY6689" fmla="*/ 611080 h 2993922"/>
              <a:gd name="connsiteX6690" fmla="*/ 8271112 w 8938307"/>
              <a:gd name="connsiteY6690" fmla="*/ 611080 h 2993922"/>
              <a:gd name="connsiteX6691" fmla="*/ 8207569 w 8938307"/>
              <a:gd name="connsiteY6691" fmla="*/ 589899 h 2993922"/>
              <a:gd name="connsiteX6692" fmla="*/ 8154617 w 8938307"/>
              <a:gd name="connsiteY6692" fmla="*/ 574013 h 2993922"/>
              <a:gd name="connsiteX6693" fmla="*/ 8144027 w 8938307"/>
              <a:gd name="connsiteY6693" fmla="*/ 568718 h 2993922"/>
              <a:gd name="connsiteX6694" fmla="*/ 8138731 w 8938307"/>
              <a:gd name="connsiteY6694" fmla="*/ 558128 h 2993922"/>
              <a:gd name="connsiteX6695" fmla="*/ 8133435 w 8938307"/>
              <a:gd name="connsiteY6695" fmla="*/ 558128 h 2993922"/>
              <a:gd name="connsiteX6696" fmla="*/ 8101664 w 8938307"/>
              <a:gd name="connsiteY6696" fmla="*/ 558128 h 2993922"/>
              <a:gd name="connsiteX6697" fmla="*/ 8091075 w 8938307"/>
              <a:gd name="connsiteY6697" fmla="*/ 558128 h 2993922"/>
              <a:gd name="connsiteX6698" fmla="*/ 8059302 w 8938307"/>
              <a:gd name="connsiteY6698" fmla="*/ 536947 h 2993922"/>
              <a:gd name="connsiteX6699" fmla="*/ 8048712 w 8938307"/>
              <a:gd name="connsiteY6699" fmla="*/ 536947 h 2993922"/>
              <a:gd name="connsiteX6700" fmla="*/ 8027531 w 8938307"/>
              <a:gd name="connsiteY6700" fmla="*/ 536947 h 2993922"/>
              <a:gd name="connsiteX6701" fmla="*/ 8006350 w 8938307"/>
              <a:gd name="connsiteY6701" fmla="*/ 536947 h 2993922"/>
              <a:gd name="connsiteX6702" fmla="*/ 7990465 w 8938307"/>
              <a:gd name="connsiteY6702" fmla="*/ 531651 h 2993922"/>
              <a:gd name="connsiteX6703" fmla="*/ 7979875 w 8938307"/>
              <a:gd name="connsiteY6703" fmla="*/ 526357 h 2993922"/>
              <a:gd name="connsiteX6704" fmla="*/ 7963990 w 8938307"/>
              <a:gd name="connsiteY6704" fmla="*/ 526357 h 2993922"/>
              <a:gd name="connsiteX6705" fmla="*/ 7953398 w 8938307"/>
              <a:gd name="connsiteY6705" fmla="*/ 526357 h 2993922"/>
              <a:gd name="connsiteX6706" fmla="*/ 7921627 w 8938307"/>
              <a:gd name="connsiteY6706" fmla="*/ 515766 h 2993922"/>
              <a:gd name="connsiteX6707" fmla="*/ 7921627 w 8938307"/>
              <a:gd name="connsiteY6707" fmla="*/ 521061 h 2993922"/>
              <a:gd name="connsiteX6708" fmla="*/ 7932219 w 8938307"/>
              <a:gd name="connsiteY6708" fmla="*/ 526357 h 2993922"/>
              <a:gd name="connsiteX6709" fmla="*/ 7948104 w 8938307"/>
              <a:gd name="connsiteY6709" fmla="*/ 531651 h 2993922"/>
              <a:gd name="connsiteX6710" fmla="*/ 7953398 w 8938307"/>
              <a:gd name="connsiteY6710" fmla="*/ 536947 h 2993922"/>
              <a:gd name="connsiteX6711" fmla="*/ 7958694 w 8938307"/>
              <a:gd name="connsiteY6711" fmla="*/ 536947 h 2993922"/>
              <a:gd name="connsiteX6712" fmla="*/ 7969284 w 8938307"/>
              <a:gd name="connsiteY6712" fmla="*/ 536947 h 2993922"/>
              <a:gd name="connsiteX6713" fmla="*/ 7985171 w 8938307"/>
              <a:gd name="connsiteY6713" fmla="*/ 542242 h 2993922"/>
              <a:gd name="connsiteX6714" fmla="*/ 8006350 w 8938307"/>
              <a:gd name="connsiteY6714" fmla="*/ 552832 h 2993922"/>
              <a:gd name="connsiteX6715" fmla="*/ 8016942 w 8938307"/>
              <a:gd name="connsiteY6715" fmla="*/ 552832 h 2993922"/>
              <a:gd name="connsiteX6716" fmla="*/ 8027531 w 8938307"/>
              <a:gd name="connsiteY6716" fmla="*/ 558128 h 2993922"/>
              <a:gd name="connsiteX6717" fmla="*/ 8043417 w 8938307"/>
              <a:gd name="connsiteY6717" fmla="*/ 563423 h 2993922"/>
              <a:gd name="connsiteX6718" fmla="*/ 8059302 w 8938307"/>
              <a:gd name="connsiteY6718" fmla="*/ 568718 h 2993922"/>
              <a:gd name="connsiteX6719" fmla="*/ 8106960 w 8938307"/>
              <a:gd name="connsiteY6719" fmla="*/ 574013 h 2993922"/>
              <a:gd name="connsiteX6720" fmla="*/ 8128141 w 8938307"/>
              <a:gd name="connsiteY6720" fmla="*/ 584603 h 2993922"/>
              <a:gd name="connsiteX6721" fmla="*/ 8144027 w 8938307"/>
              <a:gd name="connsiteY6721" fmla="*/ 589899 h 2993922"/>
              <a:gd name="connsiteX6722" fmla="*/ 8154617 w 8938307"/>
              <a:gd name="connsiteY6722" fmla="*/ 589899 h 2993922"/>
              <a:gd name="connsiteX6723" fmla="*/ 8154617 w 8938307"/>
              <a:gd name="connsiteY6723" fmla="*/ 600490 h 2993922"/>
              <a:gd name="connsiteX6724" fmla="*/ 8165206 w 8938307"/>
              <a:gd name="connsiteY6724" fmla="*/ 600490 h 2993922"/>
              <a:gd name="connsiteX6725" fmla="*/ 8165206 w 8938307"/>
              <a:gd name="connsiteY6725" fmla="*/ 589899 h 2993922"/>
              <a:gd name="connsiteX6726" fmla="*/ 8175798 w 8938307"/>
              <a:gd name="connsiteY6726" fmla="*/ 600490 h 2993922"/>
              <a:gd name="connsiteX6727" fmla="*/ 8196979 w 8938307"/>
              <a:gd name="connsiteY6727" fmla="*/ 611080 h 2993922"/>
              <a:gd name="connsiteX6728" fmla="*/ 8234045 w 8938307"/>
              <a:gd name="connsiteY6728" fmla="*/ 611080 h 2993922"/>
              <a:gd name="connsiteX6729" fmla="*/ 8324064 w 8938307"/>
              <a:gd name="connsiteY6729" fmla="*/ 632261 h 2993922"/>
              <a:gd name="connsiteX6730" fmla="*/ 8361130 w 8938307"/>
              <a:gd name="connsiteY6730" fmla="*/ 642851 h 2993922"/>
              <a:gd name="connsiteX6731" fmla="*/ 8382310 w 8938307"/>
              <a:gd name="connsiteY6731" fmla="*/ 648146 h 2993922"/>
              <a:gd name="connsiteX6732" fmla="*/ 8398196 w 8938307"/>
              <a:gd name="connsiteY6732" fmla="*/ 642851 h 2993922"/>
              <a:gd name="connsiteX6733" fmla="*/ 8398196 w 8938307"/>
              <a:gd name="connsiteY6733" fmla="*/ 653442 h 2993922"/>
              <a:gd name="connsiteX6734" fmla="*/ 8429968 w 8938307"/>
              <a:gd name="connsiteY6734" fmla="*/ 664031 h 2993922"/>
              <a:gd name="connsiteX6735" fmla="*/ 8461739 w 8938307"/>
              <a:gd name="connsiteY6735" fmla="*/ 664031 h 2993922"/>
              <a:gd name="connsiteX6736" fmla="*/ 8472329 w 8938307"/>
              <a:gd name="connsiteY6736" fmla="*/ 664031 h 2993922"/>
              <a:gd name="connsiteX6737" fmla="*/ 8493510 w 8938307"/>
              <a:gd name="connsiteY6737" fmla="*/ 674621 h 2993922"/>
              <a:gd name="connsiteX6738" fmla="*/ 8525281 w 8938307"/>
              <a:gd name="connsiteY6738" fmla="*/ 685213 h 2993922"/>
              <a:gd name="connsiteX6739" fmla="*/ 8514691 w 8938307"/>
              <a:gd name="connsiteY6739" fmla="*/ 685213 h 2993922"/>
              <a:gd name="connsiteX6740" fmla="*/ 8504100 w 8938307"/>
              <a:gd name="connsiteY6740" fmla="*/ 695803 h 2993922"/>
              <a:gd name="connsiteX6741" fmla="*/ 8493510 w 8938307"/>
              <a:gd name="connsiteY6741" fmla="*/ 695803 h 2993922"/>
              <a:gd name="connsiteX6742" fmla="*/ 8493510 w 8938307"/>
              <a:gd name="connsiteY6742" fmla="*/ 706394 h 2993922"/>
              <a:gd name="connsiteX6743" fmla="*/ 8482920 w 8938307"/>
              <a:gd name="connsiteY6743" fmla="*/ 706394 h 2993922"/>
              <a:gd name="connsiteX6744" fmla="*/ 8472329 w 8938307"/>
              <a:gd name="connsiteY6744" fmla="*/ 706394 h 2993922"/>
              <a:gd name="connsiteX6745" fmla="*/ 8472329 w 8938307"/>
              <a:gd name="connsiteY6745" fmla="*/ 695803 h 2993922"/>
              <a:gd name="connsiteX6746" fmla="*/ 8456443 w 8938307"/>
              <a:gd name="connsiteY6746" fmla="*/ 695803 h 2993922"/>
              <a:gd name="connsiteX6747" fmla="*/ 8435262 w 8938307"/>
              <a:gd name="connsiteY6747" fmla="*/ 706394 h 2993922"/>
              <a:gd name="connsiteX6748" fmla="*/ 8419377 w 8938307"/>
              <a:gd name="connsiteY6748" fmla="*/ 706394 h 2993922"/>
              <a:gd name="connsiteX6749" fmla="*/ 8419377 w 8938307"/>
              <a:gd name="connsiteY6749" fmla="*/ 695803 h 2993922"/>
              <a:gd name="connsiteX6750" fmla="*/ 8408787 w 8938307"/>
              <a:gd name="connsiteY6750" fmla="*/ 685213 h 2993922"/>
              <a:gd name="connsiteX6751" fmla="*/ 8403491 w 8938307"/>
              <a:gd name="connsiteY6751" fmla="*/ 685213 h 2993922"/>
              <a:gd name="connsiteX6752" fmla="*/ 8387606 w 8938307"/>
              <a:gd name="connsiteY6752" fmla="*/ 685213 h 2993922"/>
              <a:gd name="connsiteX6753" fmla="*/ 8377016 w 8938307"/>
              <a:gd name="connsiteY6753" fmla="*/ 685213 h 2993922"/>
              <a:gd name="connsiteX6754" fmla="*/ 8366425 w 8938307"/>
              <a:gd name="connsiteY6754" fmla="*/ 685213 h 2993922"/>
              <a:gd name="connsiteX6755" fmla="*/ 8302883 w 8938307"/>
              <a:gd name="connsiteY6755" fmla="*/ 653442 h 2993922"/>
              <a:gd name="connsiteX6756" fmla="*/ 8249931 w 8938307"/>
              <a:gd name="connsiteY6756" fmla="*/ 648146 h 2993922"/>
              <a:gd name="connsiteX6757" fmla="*/ 8212864 w 8938307"/>
              <a:gd name="connsiteY6757" fmla="*/ 642851 h 2993922"/>
              <a:gd name="connsiteX6758" fmla="*/ 8181093 w 8938307"/>
              <a:gd name="connsiteY6758" fmla="*/ 632261 h 2993922"/>
              <a:gd name="connsiteX6759" fmla="*/ 8138731 w 8938307"/>
              <a:gd name="connsiteY6759" fmla="*/ 621670 h 2993922"/>
              <a:gd name="connsiteX6760" fmla="*/ 8106960 w 8938307"/>
              <a:gd name="connsiteY6760" fmla="*/ 616375 h 2993922"/>
              <a:gd name="connsiteX6761" fmla="*/ 8091075 w 8938307"/>
              <a:gd name="connsiteY6761" fmla="*/ 605784 h 2993922"/>
              <a:gd name="connsiteX6762" fmla="*/ 8069894 w 8938307"/>
              <a:gd name="connsiteY6762" fmla="*/ 611080 h 2993922"/>
              <a:gd name="connsiteX6763" fmla="*/ 8096369 w 8938307"/>
              <a:gd name="connsiteY6763" fmla="*/ 621670 h 2993922"/>
              <a:gd name="connsiteX6764" fmla="*/ 8112254 w 8938307"/>
              <a:gd name="connsiteY6764" fmla="*/ 632261 h 2993922"/>
              <a:gd name="connsiteX6765" fmla="*/ 8154617 w 8938307"/>
              <a:gd name="connsiteY6765" fmla="*/ 642851 h 2993922"/>
              <a:gd name="connsiteX6766" fmla="*/ 8165206 w 8938307"/>
              <a:gd name="connsiteY6766" fmla="*/ 653442 h 2993922"/>
              <a:gd name="connsiteX6767" fmla="*/ 8207569 w 8938307"/>
              <a:gd name="connsiteY6767" fmla="*/ 664031 h 2993922"/>
              <a:gd name="connsiteX6768" fmla="*/ 8228750 w 8938307"/>
              <a:gd name="connsiteY6768" fmla="*/ 664031 h 2993922"/>
              <a:gd name="connsiteX6769" fmla="*/ 8234045 w 8938307"/>
              <a:gd name="connsiteY6769" fmla="*/ 658736 h 2993922"/>
              <a:gd name="connsiteX6770" fmla="*/ 8249931 w 8938307"/>
              <a:gd name="connsiteY6770" fmla="*/ 664031 h 2993922"/>
              <a:gd name="connsiteX6771" fmla="*/ 8271112 w 8938307"/>
              <a:gd name="connsiteY6771" fmla="*/ 674621 h 2993922"/>
              <a:gd name="connsiteX6772" fmla="*/ 8281702 w 8938307"/>
              <a:gd name="connsiteY6772" fmla="*/ 685213 h 2993922"/>
              <a:gd name="connsiteX6773" fmla="*/ 8260521 w 8938307"/>
              <a:gd name="connsiteY6773" fmla="*/ 695803 h 2993922"/>
              <a:gd name="connsiteX6774" fmla="*/ 8271112 w 8938307"/>
              <a:gd name="connsiteY6774" fmla="*/ 706394 h 2993922"/>
              <a:gd name="connsiteX6775" fmla="*/ 8377016 w 8938307"/>
              <a:gd name="connsiteY6775" fmla="*/ 727574 h 2993922"/>
              <a:gd name="connsiteX6776" fmla="*/ 8355835 w 8938307"/>
              <a:gd name="connsiteY6776" fmla="*/ 716984 h 2993922"/>
              <a:gd name="connsiteX6777" fmla="*/ 8313473 w 8938307"/>
              <a:gd name="connsiteY6777" fmla="*/ 706394 h 2993922"/>
              <a:gd name="connsiteX6778" fmla="*/ 8302883 w 8938307"/>
              <a:gd name="connsiteY6778" fmla="*/ 701098 h 2993922"/>
              <a:gd name="connsiteX6779" fmla="*/ 8292291 w 8938307"/>
              <a:gd name="connsiteY6779" fmla="*/ 706394 h 2993922"/>
              <a:gd name="connsiteX6780" fmla="*/ 8292291 w 8938307"/>
              <a:gd name="connsiteY6780" fmla="*/ 695803 h 2993922"/>
              <a:gd name="connsiteX6781" fmla="*/ 8302883 w 8938307"/>
              <a:gd name="connsiteY6781" fmla="*/ 685213 h 2993922"/>
              <a:gd name="connsiteX6782" fmla="*/ 8324064 w 8938307"/>
              <a:gd name="connsiteY6782" fmla="*/ 685213 h 2993922"/>
              <a:gd name="connsiteX6783" fmla="*/ 8355835 w 8938307"/>
              <a:gd name="connsiteY6783" fmla="*/ 695803 h 2993922"/>
              <a:gd name="connsiteX6784" fmla="*/ 8387606 w 8938307"/>
              <a:gd name="connsiteY6784" fmla="*/ 695803 h 2993922"/>
              <a:gd name="connsiteX6785" fmla="*/ 8408787 w 8938307"/>
              <a:gd name="connsiteY6785" fmla="*/ 716984 h 2993922"/>
              <a:gd name="connsiteX6786" fmla="*/ 8419377 w 8938307"/>
              <a:gd name="connsiteY6786" fmla="*/ 727574 h 2993922"/>
              <a:gd name="connsiteX6787" fmla="*/ 8429968 w 8938307"/>
              <a:gd name="connsiteY6787" fmla="*/ 727574 h 2993922"/>
              <a:gd name="connsiteX6788" fmla="*/ 8440558 w 8938307"/>
              <a:gd name="connsiteY6788" fmla="*/ 727574 h 2993922"/>
              <a:gd name="connsiteX6789" fmla="*/ 8461739 w 8938307"/>
              <a:gd name="connsiteY6789" fmla="*/ 727574 h 2993922"/>
              <a:gd name="connsiteX6790" fmla="*/ 8472329 w 8938307"/>
              <a:gd name="connsiteY6790" fmla="*/ 738165 h 2993922"/>
              <a:gd name="connsiteX6791" fmla="*/ 8472329 w 8938307"/>
              <a:gd name="connsiteY6791" fmla="*/ 759346 h 2993922"/>
              <a:gd name="connsiteX6792" fmla="*/ 8493510 w 8938307"/>
              <a:gd name="connsiteY6792" fmla="*/ 769936 h 2993922"/>
              <a:gd name="connsiteX6793" fmla="*/ 8461739 w 8938307"/>
              <a:gd name="connsiteY6793" fmla="*/ 780526 h 2993922"/>
              <a:gd name="connsiteX6794" fmla="*/ 8461739 w 8938307"/>
              <a:gd name="connsiteY6794" fmla="*/ 769936 h 2993922"/>
              <a:gd name="connsiteX6795" fmla="*/ 8451148 w 8938307"/>
              <a:gd name="connsiteY6795" fmla="*/ 780526 h 2993922"/>
              <a:gd name="connsiteX6796" fmla="*/ 8408787 w 8938307"/>
              <a:gd name="connsiteY6796" fmla="*/ 769936 h 2993922"/>
              <a:gd name="connsiteX6797" fmla="*/ 8345244 w 8938307"/>
              <a:gd name="connsiteY6797" fmla="*/ 769936 h 2993922"/>
              <a:gd name="connsiteX6798" fmla="*/ 8302883 w 8938307"/>
              <a:gd name="connsiteY6798" fmla="*/ 769936 h 2993922"/>
              <a:gd name="connsiteX6799" fmla="*/ 8292291 w 8938307"/>
              <a:gd name="connsiteY6799" fmla="*/ 759346 h 2993922"/>
              <a:gd name="connsiteX6800" fmla="*/ 8292291 w 8938307"/>
              <a:gd name="connsiteY6800" fmla="*/ 748755 h 2993922"/>
              <a:gd name="connsiteX6801" fmla="*/ 8281702 w 8938307"/>
              <a:gd name="connsiteY6801" fmla="*/ 759346 h 2993922"/>
              <a:gd name="connsiteX6802" fmla="*/ 8249931 w 8938307"/>
              <a:gd name="connsiteY6802" fmla="*/ 748755 h 2993922"/>
              <a:gd name="connsiteX6803" fmla="*/ 8239339 w 8938307"/>
              <a:gd name="connsiteY6803" fmla="*/ 748755 h 2993922"/>
              <a:gd name="connsiteX6804" fmla="*/ 8223454 w 8938307"/>
              <a:gd name="connsiteY6804" fmla="*/ 748755 h 2993922"/>
              <a:gd name="connsiteX6805" fmla="*/ 8212864 w 8938307"/>
              <a:gd name="connsiteY6805" fmla="*/ 748755 h 2993922"/>
              <a:gd name="connsiteX6806" fmla="*/ 8207569 w 8938307"/>
              <a:gd name="connsiteY6806" fmla="*/ 748755 h 2993922"/>
              <a:gd name="connsiteX6807" fmla="*/ 8175798 w 8938307"/>
              <a:gd name="connsiteY6807" fmla="*/ 738165 h 2993922"/>
              <a:gd name="connsiteX6808" fmla="*/ 8181093 w 8938307"/>
              <a:gd name="connsiteY6808" fmla="*/ 748755 h 2993922"/>
              <a:gd name="connsiteX6809" fmla="*/ 8196979 w 8938307"/>
              <a:gd name="connsiteY6809" fmla="*/ 748755 h 2993922"/>
              <a:gd name="connsiteX6810" fmla="*/ 8218160 w 8938307"/>
              <a:gd name="connsiteY6810" fmla="*/ 759346 h 2993922"/>
              <a:gd name="connsiteX6811" fmla="*/ 8234045 w 8938307"/>
              <a:gd name="connsiteY6811" fmla="*/ 759346 h 2993922"/>
              <a:gd name="connsiteX6812" fmla="*/ 8239339 w 8938307"/>
              <a:gd name="connsiteY6812" fmla="*/ 769936 h 2993922"/>
              <a:gd name="connsiteX6813" fmla="*/ 8234045 w 8938307"/>
              <a:gd name="connsiteY6813" fmla="*/ 775231 h 2993922"/>
              <a:gd name="connsiteX6814" fmla="*/ 8218160 w 8938307"/>
              <a:gd name="connsiteY6814" fmla="*/ 780526 h 2993922"/>
              <a:gd name="connsiteX6815" fmla="*/ 8207569 w 8938307"/>
              <a:gd name="connsiteY6815" fmla="*/ 780526 h 2993922"/>
              <a:gd name="connsiteX6816" fmla="*/ 8398196 w 8938307"/>
              <a:gd name="connsiteY6816" fmla="*/ 822888 h 2993922"/>
              <a:gd name="connsiteX6817" fmla="*/ 8461739 w 8938307"/>
              <a:gd name="connsiteY6817" fmla="*/ 833478 h 2993922"/>
              <a:gd name="connsiteX6818" fmla="*/ 8482920 w 8938307"/>
              <a:gd name="connsiteY6818" fmla="*/ 844069 h 2993922"/>
              <a:gd name="connsiteX6819" fmla="*/ 8461739 w 8938307"/>
              <a:gd name="connsiteY6819" fmla="*/ 844069 h 2993922"/>
              <a:gd name="connsiteX6820" fmla="*/ 8398196 w 8938307"/>
              <a:gd name="connsiteY6820" fmla="*/ 854659 h 2993922"/>
              <a:gd name="connsiteX6821" fmla="*/ 8377016 w 8938307"/>
              <a:gd name="connsiteY6821" fmla="*/ 854659 h 2993922"/>
              <a:gd name="connsiteX6822" fmla="*/ 8355835 w 8938307"/>
              <a:gd name="connsiteY6822" fmla="*/ 854659 h 2993922"/>
              <a:gd name="connsiteX6823" fmla="*/ 8345244 w 8938307"/>
              <a:gd name="connsiteY6823" fmla="*/ 844069 h 2993922"/>
              <a:gd name="connsiteX6824" fmla="*/ 8324064 w 8938307"/>
              <a:gd name="connsiteY6824" fmla="*/ 844069 h 2993922"/>
              <a:gd name="connsiteX6825" fmla="*/ 8218160 w 8938307"/>
              <a:gd name="connsiteY6825" fmla="*/ 833478 h 2993922"/>
              <a:gd name="connsiteX6826" fmla="*/ 8212864 w 8938307"/>
              <a:gd name="connsiteY6826" fmla="*/ 833478 h 2993922"/>
              <a:gd name="connsiteX6827" fmla="*/ 8196979 w 8938307"/>
              <a:gd name="connsiteY6827" fmla="*/ 833478 h 2993922"/>
              <a:gd name="connsiteX6828" fmla="*/ 8196979 w 8938307"/>
              <a:gd name="connsiteY6828" fmla="*/ 844069 h 2993922"/>
              <a:gd name="connsiteX6829" fmla="*/ 8228750 w 8938307"/>
              <a:gd name="connsiteY6829" fmla="*/ 854659 h 2993922"/>
              <a:gd name="connsiteX6830" fmla="*/ 8260521 w 8938307"/>
              <a:gd name="connsiteY6830" fmla="*/ 865250 h 2993922"/>
              <a:gd name="connsiteX6831" fmla="*/ 8313473 w 8938307"/>
              <a:gd name="connsiteY6831" fmla="*/ 875840 h 2993922"/>
              <a:gd name="connsiteX6832" fmla="*/ 8355835 w 8938307"/>
              <a:gd name="connsiteY6832" fmla="*/ 875840 h 2993922"/>
              <a:gd name="connsiteX6833" fmla="*/ 8377016 w 8938307"/>
              <a:gd name="connsiteY6833" fmla="*/ 897021 h 2993922"/>
              <a:gd name="connsiteX6834" fmla="*/ 8355835 w 8938307"/>
              <a:gd name="connsiteY6834" fmla="*/ 886431 h 2993922"/>
              <a:gd name="connsiteX6835" fmla="*/ 8334654 w 8938307"/>
              <a:gd name="connsiteY6835" fmla="*/ 886431 h 2993922"/>
              <a:gd name="connsiteX6836" fmla="*/ 8408787 w 8938307"/>
              <a:gd name="connsiteY6836" fmla="*/ 918202 h 2993922"/>
              <a:gd name="connsiteX6837" fmla="*/ 8440558 w 8938307"/>
              <a:gd name="connsiteY6837" fmla="*/ 928792 h 2993922"/>
              <a:gd name="connsiteX6838" fmla="*/ 8429968 w 8938307"/>
              <a:gd name="connsiteY6838" fmla="*/ 939383 h 2993922"/>
              <a:gd name="connsiteX6839" fmla="*/ 8387606 w 8938307"/>
              <a:gd name="connsiteY6839" fmla="*/ 939383 h 2993922"/>
              <a:gd name="connsiteX6840" fmla="*/ 8361130 w 8938307"/>
              <a:gd name="connsiteY6840" fmla="*/ 934087 h 2993922"/>
              <a:gd name="connsiteX6841" fmla="*/ 8345244 w 8938307"/>
              <a:gd name="connsiteY6841" fmla="*/ 928792 h 2993922"/>
              <a:gd name="connsiteX6842" fmla="*/ 8329358 w 8938307"/>
              <a:gd name="connsiteY6842" fmla="*/ 923496 h 2993922"/>
              <a:gd name="connsiteX6843" fmla="*/ 8302883 w 8938307"/>
              <a:gd name="connsiteY6843" fmla="*/ 918202 h 2993922"/>
              <a:gd name="connsiteX6844" fmla="*/ 8292291 w 8938307"/>
              <a:gd name="connsiteY6844" fmla="*/ 912906 h 2993922"/>
              <a:gd name="connsiteX6845" fmla="*/ 8281702 w 8938307"/>
              <a:gd name="connsiteY6845" fmla="*/ 907611 h 2993922"/>
              <a:gd name="connsiteX6846" fmla="*/ 8271112 w 8938307"/>
              <a:gd name="connsiteY6846" fmla="*/ 907611 h 2993922"/>
              <a:gd name="connsiteX6847" fmla="*/ 8260521 w 8938307"/>
              <a:gd name="connsiteY6847" fmla="*/ 897021 h 2993922"/>
              <a:gd name="connsiteX6848" fmla="*/ 8249931 w 8938307"/>
              <a:gd name="connsiteY6848" fmla="*/ 897021 h 2993922"/>
              <a:gd name="connsiteX6849" fmla="*/ 8218160 w 8938307"/>
              <a:gd name="connsiteY6849" fmla="*/ 891725 h 2993922"/>
              <a:gd name="connsiteX6850" fmla="*/ 8181093 w 8938307"/>
              <a:gd name="connsiteY6850" fmla="*/ 886431 h 2993922"/>
              <a:gd name="connsiteX6851" fmla="*/ 8165206 w 8938307"/>
              <a:gd name="connsiteY6851" fmla="*/ 886431 h 2993922"/>
              <a:gd name="connsiteX6852" fmla="*/ 8122846 w 8938307"/>
              <a:gd name="connsiteY6852" fmla="*/ 865250 h 2993922"/>
              <a:gd name="connsiteX6853" fmla="*/ 8106960 w 8938307"/>
              <a:gd name="connsiteY6853" fmla="*/ 859954 h 2993922"/>
              <a:gd name="connsiteX6854" fmla="*/ 8080483 w 8938307"/>
              <a:gd name="connsiteY6854" fmla="*/ 865250 h 2993922"/>
              <a:gd name="connsiteX6855" fmla="*/ 8048712 w 8938307"/>
              <a:gd name="connsiteY6855" fmla="*/ 859954 h 2993922"/>
              <a:gd name="connsiteX6856" fmla="*/ 7995760 w 8938307"/>
              <a:gd name="connsiteY6856" fmla="*/ 844069 h 2993922"/>
              <a:gd name="connsiteX6857" fmla="*/ 7974579 w 8938307"/>
              <a:gd name="connsiteY6857" fmla="*/ 844069 h 2993922"/>
              <a:gd name="connsiteX6858" fmla="*/ 7889856 w 8938307"/>
              <a:gd name="connsiteY6858" fmla="*/ 812298 h 2993922"/>
              <a:gd name="connsiteX6859" fmla="*/ 7900446 w 8938307"/>
              <a:gd name="connsiteY6859" fmla="*/ 822888 h 2993922"/>
              <a:gd name="connsiteX6860" fmla="*/ 7921627 w 8938307"/>
              <a:gd name="connsiteY6860" fmla="*/ 828183 h 2993922"/>
              <a:gd name="connsiteX6861" fmla="*/ 7963990 w 8938307"/>
              <a:gd name="connsiteY6861" fmla="*/ 844069 h 2993922"/>
              <a:gd name="connsiteX6862" fmla="*/ 7990465 w 8938307"/>
              <a:gd name="connsiteY6862" fmla="*/ 859954 h 2993922"/>
              <a:gd name="connsiteX6863" fmla="*/ 8022237 w 8938307"/>
              <a:gd name="connsiteY6863" fmla="*/ 865250 h 2993922"/>
              <a:gd name="connsiteX6864" fmla="*/ 8038123 w 8938307"/>
              <a:gd name="connsiteY6864" fmla="*/ 875840 h 2993922"/>
              <a:gd name="connsiteX6865" fmla="*/ 8069894 w 8938307"/>
              <a:gd name="connsiteY6865" fmla="*/ 886431 h 2993922"/>
              <a:gd name="connsiteX6866" fmla="*/ 8075189 w 8938307"/>
              <a:gd name="connsiteY6866" fmla="*/ 886431 h 2993922"/>
              <a:gd name="connsiteX6867" fmla="*/ 8091075 w 8938307"/>
              <a:gd name="connsiteY6867" fmla="*/ 886431 h 2993922"/>
              <a:gd name="connsiteX6868" fmla="*/ 8106960 w 8938307"/>
              <a:gd name="connsiteY6868" fmla="*/ 891725 h 2993922"/>
              <a:gd name="connsiteX6869" fmla="*/ 8101664 w 8938307"/>
              <a:gd name="connsiteY6869" fmla="*/ 897021 h 2993922"/>
              <a:gd name="connsiteX6870" fmla="*/ 8091075 w 8938307"/>
              <a:gd name="connsiteY6870" fmla="*/ 907611 h 2993922"/>
              <a:gd name="connsiteX6871" fmla="*/ 8101664 w 8938307"/>
              <a:gd name="connsiteY6871" fmla="*/ 907611 h 2993922"/>
              <a:gd name="connsiteX6872" fmla="*/ 8133435 w 8938307"/>
              <a:gd name="connsiteY6872" fmla="*/ 907611 h 2993922"/>
              <a:gd name="connsiteX6873" fmla="*/ 8165206 w 8938307"/>
              <a:gd name="connsiteY6873" fmla="*/ 918202 h 2993922"/>
              <a:gd name="connsiteX6874" fmla="*/ 8186387 w 8938307"/>
              <a:gd name="connsiteY6874" fmla="*/ 928792 h 2993922"/>
              <a:gd name="connsiteX6875" fmla="*/ 8218160 w 8938307"/>
              <a:gd name="connsiteY6875" fmla="*/ 928792 h 2993922"/>
              <a:gd name="connsiteX6876" fmla="*/ 8239339 w 8938307"/>
              <a:gd name="connsiteY6876" fmla="*/ 939383 h 2993922"/>
              <a:gd name="connsiteX6877" fmla="*/ 8281702 w 8938307"/>
              <a:gd name="connsiteY6877" fmla="*/ 960563 h 2993922"/>
              <a:gd name="connsiteX6878" fmla="*/ 8292291 w 8938307"/>
              <a:gd name="connsiteY6878" fmla="*/ 971154 h 2993922"/>
              <a:gd name="connsiteX6879" fmla="*/ 8334654 w 8938307"/>
              <a:gd name="connsiteY6879" fmla="*/ 981744 h 2993922"/>
              <a:gd name="connsiteX6880" fmla="*/ 8456443 w 8938307"/>
              <a:gd name="connsiteY6880" fmla="*/ 1018810 h 2993922"/>
              <a:gd name="connsiteX6881" fmla="*/ 8567641 w 8938307"/>
              <a:gd name="connsiteY6881" fmla="*/ 1034696 h 2993922"/>
              <a:gd name="connsiteX6882" fmla="*/ 8599414 w 8938307"/>
              <a:gd name="connsiteY6882" fmla="*/ 1045287 h 2993922"/>
              <a:gd name="connsiteX6883" fmla="*/ 8610004 w 8938307"/>
              <a:gd name="connsiteY6883" fmla="*/ 1045287 h 2993922"/>
              <a:gd name="connsiteX6884" fmla="*/ 8578233 w 8938307"/>
              <a:gd name="connsiteY6884" fmla="*/ 1050581 h 2993922"/>
              <a:gd name="connsiteX6885" fmla="*/ 8567641 w 8938307"/>
              <a:gd name="connsiteY6885" fmla="*/ 1055877 h 2993922"/>
              <a:gd name="connsiteX6886" fmla="*/ 8567641 w 8938307"/>
              <a:gd name="connsiteY6886" fmla="*/ 1066467 h 2993922"/>
              <a:gd name="connsiteX6887" fmla="*/ 8578233 w 8938307"/>
              <a:gd name="connsiteY6887" fmla="*/ 1066467 h 2993922"/>
              <a:gd name="connsiteX6888" fmla="*/ 8588824 w 8938307"/>
              <a:gd name="connsiteY6888" fmla="*/ 1077058 h 2993922"/>
              <a:gd name="connsiteX6889" fmla="*/ 8615299 w 8938307"/>
              <a:gd name="connsiteY6889" fmla="*/ 1082354 h 2993922"/>
              <a:gd name="connsiteX6890" fmla="*/ 8641775 w 8938307"/>
              <a:gd name="connsiteY6890" fmla="*/ 1087648 h 2993922"/>
              <a:gd name="connsiteX6891" fmla="*/ 8662957 w 8938307"/>
              <a:gd name="connsiteY6891" fmla="*/ 1098239 h 2993922"/>
              <a:gd name="connsiteX6892" fmla="*/ 8715908 w 8938307"/>
              <a:gd name="connsiteY6892" fmla="*/ 1119419 h 2993922"/>
              <a:gd name="connsiteX6893" fmla="*/ 8790041 w 8938307"/>
              <a:gd name="connsiteY6893" fmla="*/ 1140600 h 2993922"/>
              <a:gd name="connsiteX6894" fmla="*/ 8652366 w 8938307"/>
              <a:gd name="connsiteY6894" fmla="*/ 1108829 h 2993922"/>
              <a:gd name="connsiteX6895" fmla="*/ 8610004 w 8938307"/>
              <a:gd name="connsiteY6895" fmla="*/ 1092944 h 2993922"/>
              <a:gd name="connsiteX6896" fmla="*/ 8572938 w 8938307"/>
              <a:gd name="connsiteY6896" fmla="*/ 1082354 h 2993922"/>
              <a:gd name="connsiteX6897" fmla="*/ 8546462 w 8938307"/>
              <a:gd name="connsiteY6897" fmla="*/ 1077058 h 2993922"/>
              <a:gd name="connsiteX6898" fmla="*/ 8493510 w 8938307"/>
              <a:gd name="connsiteY6898" fmla="*/ 1055877 h 2993922"/>
              <a:gd name="connsiteX6899" fmla="*/ 8440558 w 8938307"/>
              <a:gd name="connsiteY6899" fmla="*/ 1055877 h 2993922"/>
              <a:gd name="connsiteX6900" fmla="*/ 8419377 w 8938307"/>
              <a:gd name="connsiteY6900" fmla="*/ 1050581 h 2993922"/>
              <a:gd name="connsiteX6901" fmla="*/ 8392901 w 8938307"/>
              <a:gd name="connsiteY6901" fmla="*/ 1039992 h 2993922"/>
              <a:gd name="connsiteX6902" fmla="*/ 8361130 w 8938307"/>
              <a:gd name="connsiteY6902" fmla="*/ 1034696 h 2993922"/>
              <a:gd name="connsiteX6903" fmla="*/ 8334654 w 8938307"/>
              <a:gd name="connsiteY6903" fmla="*/ 1024106 h 2993922"/>
              <a:gd name="connsiteX6904" fmla="*/ 8302883 w 8938307"/>
              <a:gd name="connsiteY6904" fmla="*/ 1013515 h 2993922"/>
              <a:gd name="connsiteX6905" fmla="*/ 8271112 w 8938307"/>
              <a:gd name="connsiteY6905" fmla="*/ 1013515 h 2993922"/>
              <a:gd name="connsiteX6906" fmla="*/ 8244635 w 8938307"/>
              <a:gd name="connsiteY6906" fmla="*/ 1008220 h 2993922"/>
              <a:gd name="connsiteX6907" fmla="*/ 8228750 w 8938307"/>
              <a:gd name="connsiteY6907" fmla="*/ 997629 h 2993922"/>
              <a:gd name="connsiteX6908" fmla="*/ 8212864 w 8938307"/>
              <a:gd name="connsiteY6908" fmla="*/ 992335 h 2993922"/>
              <a:gd name="connsiteX6909" fmla="*/ 8181093 w 8938307"/>
              <a:gd name="connsiteY6909" fmla="*/ 987040 h 2993922"/>
              <a:gd name="connsiteX6910" fmla="*/ 8149321 w 8938307"/>
              <a:gd name="connsiteY6910" fmla="*/ 976448 h 2993922"/>
              <a:gd name="connsiteX6911" fmla="*/ 8128141 w 8938307"/>
              <a:gd name="connsiteY6911" fmla="*/ 981744 h 2993922"/>
              <a:gd name="connsiteX6912" fmla="*/ 8106960 w 8938307"/>
              <a:gd name="connsiteY6912" fmla="*/ 976448 h 2993922"/>
              <a:gd name="connsiteX6913" fmla="*/ 8085779 w 8938307"/>
              <a:gd name="connsiteY6913" fmla="*/ 971154 h 2993922"/>
              <a:gd name="connsiteX6914" fmla="*/ 8069894 w 8938307"/>
              <a:gd name="connsiteY6914" fmla="*/ 960563 h 2993922"/>
              <a:gd name="connsiteX6915" fmla="*/ 8038123 w 8938307"/>
              <a:gd name="connsiteY6915" fmla="*/ 960563 h 2993922"/>
              <a:gd name="connsiteX6916" fmla="*/ 7995760 w 8938307"/>
              <a:gd name="connsiteY6916" fmla="*/ 949973 h 2993922"/>
              <a:gd name="connsiteX6917" fmla="*/ 7990465 w 8938307"/>
              <a:gd name="connsiteY6917" fmla="*/ 949973 h 2993922"/>
              <a:gd name="connsiteX6918" fmla="*/ 7985171 w 8938307"/>
              <a:gd name="connsiteY6918" fmla="*/ 960563 h 2993922"/>
              <a:gd name="connsiteX6919" fmla="*/ 8016942 w 8938307"/>
              <a:gd name="connsiteY6919" fmla="*/ 976448 h 2993922"/>
              <a:gd name="connsiteX6920" fmla="*/ 8059302 w 8938307"/>
              <a:gd name="connsiteY6920" fmla="*/ 992335 h 2993922"/>
              <a:gd name="connsiteX6921" fmla="*/ 8080483 w 8938307"/>
              <a:gd name="connsiteY6921" fmla="*/ 992335 h 2993922"/>
              <a:gd name="connsiteX6922" fmla="*/ 8144027 w 8938307"/>
              <a:gd name="connsiteY6922" fmla="*/ 1008220 h 2993922"/>
              <a:gd name="connsiteX6923" fmla="*/ 8196979 w 8938307"/>
              <a:gd name="connsiteY6923" fmla="*/ 1024106 h 2993922"/>
              <a:gd name="connsiteX6924" fmla="*/ 8196979 w 8938307"/>
              <a:gd name="connsiteY6924" fmla="*/ 1034696 h 2993922"/>
              <a:gd name="connsiteX6925" fmla="*/ 8175798 w 8938307"/>
              <a:gd name="connsiteY6925" fmla="*/ 1029400 h 2993922"/>
              <a:gd name="connsiteX6926" fmla="*/ 8165206 w 8938307"/>
              <a:gd name="connsiteY6926" fmla="*/ 1034696 h 2993922"/>
              <a:gd name="connsiteX6927" fmla="*/ 8133435 w 8938307"/>
              <a:gd name="connsiteY6927" fmla="*/ 1045287 h 2993922"/>
              <a:gd name="connsiteX6928" fmla="*/ 8101664 w 8938307"/>
              <a:gd name="connsiteY6928" fmla="*/ 1034696 h 2993922"/>
              <a:gd name="connsiteX6929" fmla="*/ 8048712 w 8938307"/>
              <a:gd name="connsiteY6929" fmla="*/ 1024106 h 2993922"/>
              <a:gd name="connsiteX6930" fmla="*/ 7953398 w 8938307"/>
              <a:gd name="connsiteY6930" fmla="*/ 1002925 h 2993922"/>
              <a:gd name="connsiteX6931" fmla="*/ 8144027 w 8938307"/>
              <a:gd name="connsiteY6931" fmla="*/ 1066467 h 2993922"/>
              <a:gd name="connsiteX6932" fmla="*/ 8196979 w 8938307"/>
              <a:gd name="connsiteY6932" fmla="*/ 1087648 h 2993922"/>
              <a:gd name="connsiteX6933" fmla="*/ 8175798 w 8938307"/>
              <a:gd name="connsiteY6933" fmla="*/ 1087648 h 2993922"/>
              <a:gd name="connsiteX6934" fmla="*/ 8165206 w 8938307"/>
              <a:gd name="connsiteY6934" fmla="*/ 1087648 h 2993922"/>
              <a:gd name="connsiteX6935" fmla="*/ 8196979 w 8938307"/>
              <a:gd name="connsiteY6935" fmla="*/ 1103533 h 2993922"/>
              <a:gd name="connsiteX6936" fmla="*/ 8228750 w 8938307"/>
              <a:gd name="connsiteY6936" fmla="*/ 1119419 h 2993922"/>
              <a:gd name="connsiteX6937" fmla="*/ 8260521 w 8938307"/>
              <a:gd name="connsiteY6937" fmla="*/ 1130010 h 2993922"/>
              <a:gd name="connsiteX6938" fmla="*/ 8281702 w 8938307"/>
              <a:gd name="connsiteY6938" fmla="*/ 1130010 h 2993922"/>
              <a:gd name="connsiteX6939" fmla="*/ 8302883 w 8938307"/>
              <a:gd name="connsiteY6939" fmla="*/ 1140600 h 2993922"/>
              <a:gd name="connsiteX6940" fmla="*/ 8408787 w 8938307"/>
              <a:gd name="connsiteY6940" fmla="*/ 1172371 h 2993922"/>
              <a:gd name="connsiteX6941" fmla="*/ 8435262 w 8938307"/>
              <a:gd name="connsiteY6941" fmla="*/ 1172371 h 2993922"/>
              <a:gd name="connsiteX6942" fmla="*/ 8451148 w 8938307"/>
              <a:gd name="connsiteY6942" fmla="*/ 1182962 h 2993922"/>
              <a:gd name="connsiteX6943" fmla="*/ 8461739 w 8938307"/>
              <a:gd name="connsiteY6943" fmla="*/ 1188258 h 2993922"/>
              <a:gd name="connsiteX6944" fmla="*/ 8493510 w 8938307"/>
              <a:gd name="connsiteY6944" fmla="*/ 1193552 h 2993922"/>
              <a:gd name="connsiteX6945" fmla="*/ 8535871 w 8938307"/>
              <a:gd name="connsiteY6945" fmla="*/ 1214733 h 2993922"/>
              <a:gd name="connsiteX6946" fmla="*/ 8525281 w 8938307"/>
              <a:gd name="connsiteY6946" fmla="*/ 1214733 h 2993922"/>
              <a:gd name="connsiteX6947" fmla="*/ 8504100 w 8938307"/>
              <a:gd name="connsiteY6947" fmla="*/ 1214733 h 2993922"/>
              <a:gd name="connsiteX6948" fmla="*/ 8461739 w 8938307"/>
              <a:gd name="connsiteY6948" fmla="*/ 1204143 h 2993922"/>
              <a:gd name="connsiteX6949" fmla="*/ 8440558 w 8938307"/>
              <a:gd name="connsiteY6949" fmla="*/ 1193552 h 2993922"/>
              <a:gd name="connsiteX6950" fmla="*/ 8419377 w 8938307"/>
              <a:gd name="connsiteY6950" fmla="*/ 1193552 h 2993922"/>
              <a:gd name="connsiteX6951" fmla="*/ 8355835 w 8938307"/>
              <a:gd name="connsiteY6951" fmla="*/ 1172371 h 2993922"/>
              <a:gd name="connsiteX6952" fmla="*/ 8302883 w 8938307"/>
              <a:gd name="connsiteY6952" fmla="*/ 1156485 h 2993922"/>
              <a:gd name="connsiteX6953" fmla="*/ 8281702 w 8938307"/>
              <a:gd name="connsiteY6953" fmla="*/ 1151191 h 2993922"/>
              <a:gd name="connsiteX6954" fmla="*/ 8207569 w 8938307"/>
              <a:gd name="connsiteY6954" fmla="*/ 1130010 h 2993922"/>
              <a:gd name="connsiteX6955" fmla="*/ 8186387 w 8938307"/>
              <a:gd name="connsiteY6955" fmla="*/ 1130010 h 2993922"/>
              <a:gd name="connsiteX6956" fmla="*/ 8133435 w 8938307"/>
              <a:gd name="connsiteY6956" fmla="*/ 1119419 h 2993922"/>
              <a:gd name="connsiteX6957" fmla="*/ 8112254 w 8938307"/>
              <a:gd name="connsiteY6957" fmla="*/ 1108829 h 2993922"/>
              <a:gd name="connsiteX6958" fmla="*/ 8085779 w 8938307"/>
              <a:gd name="connsiteY6958" fmla="*/ 1103533 h 2993922"/>
              <a:gd name="connsiteX6959" fmla="*/ 8069894 w 8938307"/>
              <a:gd name="connsiteY6959" fmla="*/ 1098239 h 2993922"/>
              <a:gd name="connsiteX6960" fmla="*/ 8059302 w 8938307"/>
              <a:gd name="connsiteY6960" fmla="*/ 1108829 h 2993922"/>
              <a:gd name="connsiteX6961" fmla="*/ 8059302 w 8938307"/>
              <a:gd name="connsiteY6961" fmla="*/ 1098239 h 2993922"/>
              <a:gd name="connsiteX6962" fmla="*/ 8043417 w 8938307"/>
              <a:gd name="connsiteY6962" fmla="*/ 1098239 h 2993922"/>
              <a:gd name="connsiteX6963" fmla="*/ 8038123 w 8938307"/>
              <a:gd name="connsiteY6963" fmla="*/ 1098239 h 2993922"/>
              <a:gd name="connsiteX6964" fmla="*/ 8027531 w 8938307"/>
              <a:gd name="connsiteY6964" fmla="*/ 1108829 h 2993922"/>
              <a:gd name="connsiteX6965" fmla="*/ 8016942 w 8938307"/>
              <a:gd name="connsiteY6965" fmla="*/ 1108829 h 2993922"/>
              <a:gd name="connsiteX6966" fmla="*/ 8016942 w 8938307"/>
              <a:gd name="connsiteY6966" fmla="*/ 1119419 h 2993922"/>
              <a:gd name="connsiteX6967" fmla="*/ 7932219 w 8938307"/>
              <a:gd name="connsiteY6967" fmla="*/ 1087648 h 2993922"/>
              <a:gd name="connsiteX6968" fmla="*/ 7921627 w 8938307"/>
              <a:gd name="connsiteY6968" fmla="*/ 1087648 h 2993922"/>
              <a:gd name="connsiteX6969" fmla="*/ 7911038 w 8938307"/>
              <a:gd name="connsiteY6969" fmla="*/ 1087648 h 2993922"/>
              <a:gd name="connsiteX6970" fmla="*/ 7900446 w 8938307"/>
              <a:gd name="connsiteY6970" fmla="*/ 1077058 h 2993922"/>
              <a:gd name="connsiteX6971" fmla="*/ 7879267 w 8938307"/>
              <a:gd name="connsiteY6971" fmla="*/ 1077058 h 2993922"/>
              <a:gd name="connsiteX6972" fmla="*/ 7868675 w 8938307"/>
              <a:gd name="connsiteY6972" fmla="*/ 1077058 h 2993922"/>
              <a:gd name="connsiteX6973" fmla="*/ 7879267 w 8938307"/>
              <a:gd name="connsiteY6973" fmla="*/ 1087648 h 2993922"/>
              <a:gd name="connsiteX6974" fmla="*/ 7879267 w 8938307"/>
              <a:gd name="connsiteY6974" fmla="*/ 1098239 h 2993922"/>
              <a:gd name="connsiteX6975" fmla="*/ 7900446 w 8938307"/>
              <a:gd name="connsiteY6975" fmla="*/ 1098239 h 2993922"/>
              <a:gd name="connsiteX6976" fmla="*/ 7921627 w 8938307"/>
              <a:gd name="connsiteY6976" fmla="*/ 1108829 h 2993922"/>
              <a:gd name="connsiteX6977" fmla="*/ 7937513 w 8938307"/>
              <a:gd name="connsiteY6977" fmla="*/ 1108829 h 2993922"/>
              <a:gd name="connsiteX6978" fmla="*/ 7942808 w 8938307"/>
              <a:gd name="connsiteY6978" fmla="*/ 1108829 h 2993922"/>
              <a:gd name="connsiteX6979" fmla="*/ 7995760 w 8938307"/>
              <a:gd name="connsiteY6979" fmla="*/ 1130010 h 2993922"/>
              <a:gd name="connsiteX6980" fmla="*/ 8069894 w 8938307"/>
              <a:gd name="connsiteY6980" fmla="*/ 1151191 h 2993922"/>
              <a:gd name="connsiteX6981" fmla="*/ 8048712 w 8938307"/>
              <a:gd name="connsiteY6981" fmla="*/ 1161781 h 2993922"/>
              <a:gd name="connsiteX6982" fmla="*/ 8059302 w 8938307"/>
              <a:gd name="connsiteY6982" fmla="*/ 1172371 h 2993922"/>
              <a:gd name="connsiteX6983" fmla="*/ 8091075 w 8938307"/>
              <a:gd name="connsiteY6983" fmla="*/ 1188258 h 2993922"/>
              <a:gd name="connsiteX6984" fmla="*/ 8128141 w 8938307"/>
              <a:gd name="connsiteY6984" fmla="*/ 1198848 h 2993922"/>
              <a:gd name="connsiteX6985" fmla="*/ 8144027 w 8938307"/>
              <a:gd name="connsiteY6985" fmla="*/ 1204143 h 2993922"/>
              <a:gd name="connsiteX6986" fmla="*/ 8154617 w 8938307"/>
              <a:gd name="connsiteY6986" fmla="*/ 1204143 h 2993922"/>
              <a:gd name="connsiteX6987" fmla="*/ 8154617 w 8938307"/>
              <a:gd name="connsiteY6987" fmla="*/ 1214733 h 2993922"/>
              <a:gd name="connsiteX6988" fmla="*/ 8170502 w 8938307"/>
              <a:gd name="connsiteY6988" fmla="*/ 1214733 h 2993922"/>
              <a:gd name="connsiteX6989" fmla="*/ 8186387 w 8938307"/>
              <a:gd name="connsiteY6989" fmla="*/ 1209437 h 2993922"/>
              <a:gd name="connsiteX6990" fmla="*/ 8202273 w 8938307"/>
              <a:gd name="connsiteY6990" fmla="*/ 1204143 h 2993922"/>
              <a:gd name="connsiteX6991" fmla="*/ 8207569 w 8938307"/>
              <a:gd name="connsiteY6991" fmla="*/ 1214733 h 2993922"/>
              <a:gd name="connsiteX6992" fmla="*/ 8218160 w 8938307"/>
              <a:gd name="connsiteY6992" fmla="*/ 1225324 h 2993922"/>
              <a:gd name="connsiteX6993" fmla="*/ 8218160 w 8938307"/>
              <a:gd name="connsiteY6993" fmla="*/ 1214733 h 2993922"/>
              <a:gd name="connsiteX6994" fmla="*/ 8228750 w 8938307"/>
              <a:gd name="connsiteY6994" fmla="*/ 1214733 h 2993922"/>
              <a:gd name="connsiteX6995" fmla="*/ 8249931 w 8938307"/>
              <a:gd name="connsiteY6995" fmla="*/ 1225324 h 2993922"/>
              <a:gd name="connsiteX6996" fmla="*/ 8302883 w 8938307"/>
              <a:gd name="connsiteY6996" fmla="*/ 1246504 h 2993922"/>
              <a:gd name="connsiteX6997" fmla="*/ 8334654 w 8938307"/>
              <a:gd name="connsiteY6997" fmla="*/ 1257095 h 2993922"/>
              <a:gd name="connsiteX6998" fmla="*/ 8371720 w 8938307"/>
              <a:gd name="connsiteY6998" fmla="*/ 1262389 h 2993922"/>
              <a:gd name="connsiteX6999" fmla="*/ 8408787 w 8938307"/>
              <a:gd name="connsiteY6999" fmla="*/ 1267685 h 2993922"/>
              <a:gd name="connsiteX7000" fmla="*/ 8429968 w 8938307"/>
              <a:gd name="connsiteY7000" fmla="*/ 1288866 h 2993922"/>
              <a:gd name="connsiteX7001" fmla="*/ 8355835 w 8938307"/>
              <a:gd name="connsiteY7001" fmla="*/ 1278276 h 2993922"/>
              <a:gd name="connsiteX7002" fmla="*/ 8324064 w 8938307"/>
              <a:gd name="connsiteY7002" fmla="*/ 1267685 h 2993922"/>
              <a:gd name="connsiteX7003" fmla="*/ 8281702 w 8938307"/>
              <a:gd name="connsiteY7003" fmla="*/ 1257095 h 2993922"/>
              <a:gd name="connsiteX7004" fmla="*/ 8249931 w 8938307"/>
              <a:gd name="connsiteY7004" fmla="*/ 1246504 h 2993922"/>
              <a:gd name="connsiteX7005" fmla="*/ 8186387 w 8938307"/>
              <a:gd name="connsiteY7005" fmla="*/ 1225324 h 2993922"/>
              <a:gd name="connsiteX7006" fmla="*/ 7974579 w 8938307"/>
              <a:gd name="connsiteY7006" fmla="*/ 1161781 h 2993922"/>
              <a:gd name="connsiteX7007" fmla="*/ 7921627 w 8938307"/>
              <a:gd name="connsiteY7007" fmla="*/ 1151191 h 2993922"/>
              <a:gd name="connsiteX7008" fmla="*/ 7911038 w 8938307"/>
              <a:gd name="connsiteY7008" fmla="*/ 1140600 h 2993922"/>
              <a:gd name="connsiteX7009" fmla="*/ 7879267 w 8938307"/>
              <a:gd name="connsiteY7009" fmla="*/ 1140600 h 2993922"/>
              <a:gd name="connsiteX7010" fmla="*/ 7847494 w 8938307"/>
              <a:gd name="connsiteY7010" fmla="*/ 1140600 h 2993922"/>
              <a:gd name="connsiteX7011" fmla="*/ 7868675 w 8938307"/>
              <a:gd name="connsiteY7011" fmla="*/ 1151191 h 2993922"/>
              <a:gd name="connsiteX7012" fmla="*/ 7911038 w 8938307"/>
              <a:gd name="connsiteY7012" fmla="*/ 1172371 h 2993922"/>
              <a:gd name="connsiteX7013" fmla="*/ 7932219 w 8938307"/>
              <a:gd name="connsiteY7013" fmla="*/ 1182962 h 2993922"/>
              <a:gd name="connsiteX7014" fmla="*/ 7942808 w 8938307"/>
              <a:gd name="connsiteY7014" fmla="*/ 1193552 h 2993922"/>
              <a:gd name="connsiteX7015" fmla="*/ 7953398 w 8938307"/>
              <a:gd name="connsiteY7015" fmla="*/ 1204143 h 2993922"/>
              <a:gd name="connsiteX7016" fmla="*/ 7900446 w 8938307"/>
              <a:gd name="connsiteY7016" fmla="*/ 1193552 h 2993922"/>
              <a:gd name="connsiteX7017" fmla="*/ 7889856 w 8938307"/>
              <a:gd name="connsiteY7017" fmla="*/ 1193552 h 2993922"/>
              <a:gd name="connsiteX7018" fmla="*/ 7911038 w 8938307"/>
              <a:gd name="connsiteY7018" fmla="*/ 1204143 h 2993922"/>
              <a:gd name="connsiteX7019" fmla="*/ 7932219 w 8938307"/>
              <a:gd name="connsiteY7019" fmla="*/ 1209437 h 2993922"/>
              <a:gd name="connsiteX7020" fmla="*/ 7942808 w 8938307"/>
              <a:gd name="connsiteY7020" fmla="*/ 1214733 h 2993922"/>
              <a:gd name="connsiteX7021" fmla="*/ 7963990 w 8938307"/>
              <a:gd name="connsiteY7021" fmla="*/ 1225324 h 2993922"/>
              <a:gd name="connsiteX7022" fmla="*/ 7979875 w 8938307"/>
              <a:gd name="connsiteY7022" fmla="*/ 1225324 h 2993922"/>
              <a:gd name="connsiteX7023" fmla="*/ 7985171 w 8938307"/>
              <a:gd name="connsiteY7023" fmla="*/ 1225324 h 2993922"/>
              <a:gd name="connsiteX7024" fmla="*/ 8016942 w 8938307"/>
              <a:gd name="connsiteY7024" fmla="*/ 1246504 h 2993922"/>
              <a:gd name="connsiteX7025" fmla="*/ 8059302 w 8938307"/>
              <a:gd name="connsiteY7025" fmla="*/ 1257095 h 2993922"/>
              <a:gd name="connsiteX7026" fmla="*/ 8069894 w 8938307"/>
              <a:gd name="connsiteY7026" fmla="*/ 1267685 h 2993922"/>
              <a:gd name="connsiteX7027" fmla="*/ 8048712 w 8938307"/>
              <a:gd name="connsiteY7027" fmla="*/ 1267685 h 2993922"/>
              <a:gd name="connsiteX7028" fmla="*/ 8038123 w 8938307"/>
              <a:gd name="connsiteY7028" fmla="*/ 1267685 h 2993922"/>
              <a:gd name="connsiteX7029" fmla="*/ 8027531 w 8938307"/>
              <a:gd name="connsiteY7029" fmla="*/ 1267685 h 2993922"/>
              <a:gd name="connsiteX7030" fmla="*/ 7953398 w 8938307"/>
              <a:gd name="connsiteY7030" fmla="*/ 1246504 h 2993922"/>
              <a:gd name="connsiteX7031" fmla="*/ 7932219 w 8938307"/>
              <a:gd name="connsiteY7031" fmla="*/ 1241210 h 2993922"/>
              <a:gd name="connsiteX7032" fmla="*/ 7921627 w 8938307"/>
              <a:gd name="connsiteY7032" fmla="*/ 1235914 h 2993922"/>
              <a:gd name="connsiteX7033" fmla="*/ 7889856 w 8938307"/>
              <a:gd name="connsiteY7033" fmla="*/ 1235914 h 2993922"/>
              <a:gd name="connsiteX7034" fmla="*/ 7868675 w 8938307"/>
              <a:gd name="connsiteY7034" fmla="*/ 1225324 h 2993922"/>
              <a:gd name="connsiteX7035" fmla="*/ 7847494 w 8938307"/>
              <a:gd name="connsiteY7035" fmla="*/ 1225324 h 2993922"/>
              <a:gd name="connsiteX7036" fmla="*/ 7836904 w 8938307"/>
              <a:gd name="connsiteY7036" fmla="*/ 1214733 h 2993922"/>
              <a:gd name="connsiteX7037" fmla="*/ 7815724 w 8938307"/>
              <a:gd name="connsiteY7037" fmla="*/ 1214733 h 2993922"/>
              <a:gd name="connsiteX7038" fmla="*/ 7794542 w 8938307"/>
              <a:gd name="connsiteY7038" fmla="*/ 1209437 h 2993922"/>
              <a:gd name="connsiteX7039" fmla="*/ 7783952 w 8938307"/>
              <a:gd name="connsiteY7039" fmla="*/ 1204143 h 2993922"/>
              <a:gd name="connsiteX7040" fmla="*/ 7731000 w 8938307"/>
              <a:gd name="connsiteY7040" fmla="*/ 1193552 h 2993922"/>
              <a:gd name="connsiteX7041" fmla="*/ 7688638 w 8938307"/>
              <a:gd name="connsiteY7041" fmla="*/ 1193552 h 2993922"/>
              <a:gd name="connsiteX7042" fmla="*/ 7635686 w 8938307"/>
              <a:gd name="connsiteY7042" fmla="*/ 1172371 h 2993922"/>
              <a:gd name="connsiteX7043" fmla="*/ 7614505 w 8938307"/>
              <a:gd name="connsiteY7043" fmla="*/ 1167077 h 2993922"/>
              <a:gd name="connsiteX7044" fmla="*/ 7593326 w 8938307"/>
              <a:gd name="connsiteY7044" fmla="*/ 1156485 h 2993922"/>
              <a:gd name="connsiteX7045" fmla="*/ 7566848 w 8938307"/>
              <a:gd name="connsiteY7045" fmla="*/ 1145896 h 2993922"/>
              <a:gd name="connsiteX7046" fmla="*/ 7540374 w 8938307"/>
              <a:gd name="connsiteY7046" fmla="*/ 1140600 h 2993922"/>
              <a:gd name="connsiteX7047" fmla="*/ 7487420 w 8938307"/>
              <a:gd name="connsiteY7047" fmla="*/ 1130010 h 2993922"/>
              <a:gd name="connsiteX7048" fmla="*/ 7466240 w 8938307"/>
              <a:gd name="connsiteY7048" fmla="*/ 1140600 h 2993922"/>
              <a:gd name="connsiteX7049" fmla="*/ 7529782 w 8938307"/>
              <a:gd name="connsiteY7049" fmla="*/ 1151191 h 2993922"/>
              <a:gd name="connsiteX7050" fmla="*/ 7540374 w 8938307"/>
              <a:gd name="connsiteY7050" fmla="*/ 1167077 h 2993922"/>
              <a:gd name="connsiteX7051" fmla="*/ 7561553 w 8938307"/>
              <a:gd name="connsiteY7051" fmla="*/ 1161781 h 2993922"/>
              <a:gd name="connsiteX7052" fmla="*/ 7572144 w 8938307"/>
              <a:gd name="connsiteY7052" fmla="*/ 1172371 h 2993922"/>
              <a:gd name="connsiteX7053" fmla="*/ 7593326 w 8938307"/>
              <a:gd name="connsiteY7053" fmla="*/ 1182962 h 2993922"/>
              <a:gd name="connsiteX7054" fmla="*/ 7625096 w 8938307"/>
              <a:gd name="connsiteY7054" fmla="*/ 1188258 h 2993922"/>
              <a:gd name="connsiteX7055" fmla="*/ 7651572 w 8938307"/>
              <a:gd name="connsiteY7055" fmla="*/ 1193552 h 2993922"/>
              <a:gd name="connsiteX7056" fmla="*/ 7667457 w 8938307"/>
              <a:gd name="connsiteY7056" fmla="*/ 1204143 h 2993922"/>
              <a:gd name="connsiteX7057" fmla="*/ 7678048 w 8938307"/>
              <a:gd name="connsiteY7057" fmla="*/ 1204143 h 2993922"/>
              <a:gd name="connsiteX7058" fmla="*/ 7678048 w 8938307"/>
              <a:gd name="connsiteY7058" fmla="*/ 1214733 h 2993922"/>
              <a:gd name="connsiteX7059" fmla="*/ 7688638 w 8938307"/>
              <a:gd name="connsiteY7059" fmla="*/ 1214733 h 2993922"/>
              <a:gd name="connsiteX7060" fmla="*/ 7773361 w 8938307"/>
              <a:gd name="connsiteY7060" fmla="*/ 1235914 h 2993922"/>
              <a:gd name="connsiteX7061" fmla="*/ 7783952 w 8938307"/>
              <a:gd name="connsiteY7061" fmla="*/ 1235914 h 2993922"/>
              <a:gd name="connsiteX7062" fmla="*/ 7789248 w 8938307"/>
              <a:gd name="connsiteY7062" fmla="*/ 1235914 h 2993922"/>
              <a:gd name="connsiteX7063" fmla="*/ 7815724 w 8938307"/>
              <a:gd name="connsiteY7063" fmla="*/ 1246504 h 2993922"/>
              <a:gd name="connsiteX7064" fmla="*/ 7847494 w 8938307"/>
              <a:gd name="connsiteY7064" fmla="*/ 1257095 h 2993922"/>
              <a:gd name="connsiteX7065" fmla="*/ 7868675 w 8938307"/>
              <a:gd name="connsiteY7065" fmla="*/ 1262389 h 2993922"/>
              <a:gd name="connsiteX7066" fmla="*/ 7879267 w 8938307"/>
              <a:gd name="connsiteY7066" fmla="*/ 1267685 h 2993922"/>
              <a:gd name="connsiteX7067" fmla="*/ 7889856 w 8938307"/>
              <a:gd name="connsiteY7067" fmla="*/ 1272981 h 2993922"/>
              <a:gd name="connsiteX7068" fmla="*/ 7942808 w 8938307"/>
              <a:gd name="connsiteY7068" fmla="*/ 1278276 h 2993922"/>
              <a:gd name="connsiteX7069" fmla="*/ 7974579 w 8938307"/>
              <a:gd name="connsiteY7069" fmla="*/ 1288866 h 2993922"/>
              <a:gd name="connsiteX7070" fmla="*/ 7963990 w 8938307"/>
              <a:gd name="connsiteY7070" fmla="*/ 1299456 h 2993922"/>
              <a:gd name="connsiteX7071" fmla="*/ 7953398 w 8938307"/>
              <a:gd name="connsiteY7071" fmla="*/ 1310047 h 2993922"/>
              <a:gd name="connsiteX7072" fmla="*/ 7985171 w 8938307"/>
              <a:gd name="connsiteY7072" fmla="*/ 1310047 h 2993922"/>
              <a:gd name="connsiteX7073" fmla="*/ 8011646 w 8938307"/>
              <a:gd name="connsiteY7073" fmla="*/ 1304752 h 2993922"/>
              <a:gd name="connsiteX7074" fmla="*/ 8038123 w 8938307"/>
              <a:gd name="connsiteY7074" fmla="*/ 1320637 h 2993922"/>
              <a:gd name="connsiteX7075" fmla="*/ 8048712 w 8938307"/>
              <a:gd name="connsiteY7075" fmla="*/ 1325933 h 2993922"/>
              <a:gd name="connsiteX7076" fmla="*/ 8069894 w 8938307"/>
              <a:gd name="connsiteY7076" fmla="*/ 1320637 h 2993922"/>
              <a:gd name="connsiteX7077" fmla="*/ 8122846 w 8938307"/>
              <a:gd name="connsiteY7077" fmla="*/ 1341818 h 2993922"/>
              <a:gd name="connsiteX7078" fmla="*/ 8112254 w 8938307"/>
              <a:gd name="connsiteY7078" fmla="*/ 1341818 h 2993922"/>
              <a:gd name="connsiteX7079" fmla="*/ 8101664 w 8938307"/>
              <a:gd name="connsiteY7079" fmla="*/ 1341818 h 2993922"/>
              <a:gd name="connsiteX7080" fmla="*/ 8165206 w 8938307"/>
              <a:gd name="connsiteY7080" fmla="*/ 1373589 h 2993922"/>
              <a:gd name="connsiteX7081" fmla="*/ 8181093 w 8938307"/>
              <a:gd name="connsiteY7081" fmla="*/ 1373589 h 2993922"/>
              <a:gd name="connsiteX7082" fmla="*/ 8186387 w 8938307"/>
              <a:gd name="connsiteY7082" fmla="*/ 1373589 h 2993922"/>
              <a:gd name="connsiteX7083" fmla="*/ 8196979 w 8938307"/>
              <a:gd name="connsiteY7083" fmla="*/ 1384180 h 2993922"/>
              <a:gd name="connsiteX7084" fmla="*/ 8398196 w 8938307"/>
              <a:gd name="connsiteY7084" fmla="*/ 1426541 h 2993922"/>
              <a:gd name="connsiteX7085" fmla="*/ 8461739 w 8938307"/>
              <a:gd name="connsiteY7085" fmla="*/ 1437132 h 2993922"/>
              <a:gd name="connsiteX7086" fmla="*/ 8472329 w 8938307"/>
              <a:gd name="connsiteY7086" fmla="*/ 1437132 h 2993922"/>
              <a:gd name="connsiteX7087" fmla="*/ 8461739 w 8938307"/>
              <a:gd name="connsiteY7087" fmla="*/ 1447722 h 2993922"/>
              <a:gd name="connsiteX7088" fmla="*/ 8440558 w 8938307"/>
              <a:gd name="connsiteY7088" fmla="*/ 1447722 h 2993922"/>
              <a:gd name="connsiteX7089" fmla="*/ 8429968 w 8938307"/>
              <a:gd name="connsiteY7089" fmla="*/ 1447722 h 2993922"/>
              <a:gd name="connsiteX7090" fmla="*/ 8408787 w 8938307"/>
              <a:gd name="connsiteY7090" fmla="*/ 1458312 h 2993922"/>
              <a:gd name="connsiteX7091" fmla="*/ 8387606 w 8938307"/>
              <a:gd name="connsiteY7091" fmla="*/ 1458312 h 2993922"/>
              <a:gd name="connsiteX7092" fmla="*/ 8345244 w 8938307"/>
              <a:gd name="connsiteY7092" fmla="*/ 1442427 h 2993922"/>
              <a:gd name="connsiteX7093" fmla="*/ 8313473 w 8938307"/>
              <a:gd name="connsiteY7093" fmla="*/ 1442427 h 2993922"/>
              <a:gd name="connsiteX7094" fmla="*/ 8292291 w 8938307"/>
              <a:gd name="connsiteY7094" fmla="*/ 1437132 h 2993922"/>
              <a:gd name="connsiteX7095" fmla="*/ 8271112 w 8938307"/>
              <a:gd name="connsiteY7095" fmla="*/ 1437132 h 2993922"/>
              <a:gd name="connsiteX7096" fmla="*/ 8255225 w 8938307"/>
              <a:gd name="connsiteY7096" fmla="*/ 1431837 h 2993922"/>
              <a:gd name="connsiteX7097" fmla="*/ 8249931 w 8938307"/>
              <a:gd name="connsiteY7097" fmla="*/ 1426541 h 2993922"/>
              <a:gd name="connsiteX7098" fmla="*/ 8239339 w 8938307"/>
              <a:gd name="connsiteY7098" fmla="*/ 1426541 h 2993922"/>
              <a:gd name="connsiteX7099" fmla="*/ 8218160 w 8938307"/>
              <a:gd name="connsiteY7099" fmla="*/ 1415951 h 2993922"/>
              <a:gd name="connsiteX7100" fmla="*/ 8186387 w 8938307"/>
              <a:gd name="connsiteY7100" fmla="*/ 1405360 h 2993922"/>
              <a:gd name="connsiteX7101" fmla="*/ 8165206 w 8938307"/>
              <a:gd name="connsiteY7101" fmla="*/ 1410656 h 2993922"/>
              <a:gd name="connsiteX7102" fmla="*/ 8144027 w 8938307"/>
              <a:gd name="connsiteY7102" fmla="*/ 1405360 h 2993922"/>
              <a:gd name="connsiteX7103" fmla="*/ 8112254 w 8938307"/>
              <a:gd name="connsiteY7103" fmla="*/ 1405360 h 2993922"/>
              <a:gd name="connsiteX7104" fmla="*/ 8112254 w 8938307"/>
              <a:gd name="connsiteY7104" fmla="*/ 1384180 h 2993922"/>
              <a:gd name="connsiteX7105" fmla="*/ 8112254 w 8938307"/>
              <a:gd name="connsiteY7105" fmla="*/ 1373589 h 2993922"/>
              <a:gd name="connsiteX7106" fmla="*/ 8101664 w 8938307"/>
              <a:gd name="connsiteY7106" fmla="*/ 1373589 h 2993922"/>
              <a:gd name="connsiteX7107" fmla="*/ 8091075 w 8938307"/>
              <a:gd name="connsiteY7107" fmla="*/ 1384180 h 2993922"/>
              <a:gd name="connsiteX7108" fmla="*/ 8091075 w 8938307"/>
              <a:gd name="connsiteY7108" fmla="*/ 1394770 h 2993922"/>
              <a:gd name="connsiteX7109" fmla="*/ 8054008 w 8938307"/>
              <a:gd name="connsiteY7109" fmla="*/ 1378885 h 2993922"/>
              <a:gd name="connsiteX7110" fmla="*/ 8022237 w 8938307"/>
              <a:gd name="connsiteY7110" fmla="*/ 1368293 h 2993922"/>
              <a:gd name="connsiteX7111" fmla="*/ 8001056 w 8938307"/>
              <a:gd name="connsiteY7111" fmla="*/ 1373589 h 2993922"/>
              <a:gd name="connsiteX7112" fmla="*/ 7985171 w 8938307"/>
              <a:gd name="connsiteY7112" fmla="*/ 1362999 h 2993922"/>
              <a:gd name="connsiteX7113" fmla="*/ 7974579 w 8938307"/>
              <a:gd name="connsiteY7113" fmla="*/ 1362999 h 2993922"/>
              <a:gd name="connsiteX7114" fmla="*/ 7963990 w 8938307"/>
              <a:gd name="connsiteY7114" fmla="*/ 1362999 h 2993922"/>
              <a:gd name="connsiteX7115" fmla="*/ 7942808 w 8938307"/>
              <a:gd name="connsiteY7115" fmla="*/ 1352408 h 2993922"/>
              <a:gd name="connsiteX7116" fmla="*/ 7932219 w 8938307"/>
              <a:gd name="connsiteY7116" fmla="*/ 1352408 h 2993922"/>
              <a:gd name="connsiteX7117" fmla="*/ 7932219 w 8938307"/>
              <a:gd name="connsiteY7117" fmla="*/ 1362999 h 2993922"/>
              <a:gd name="connsiteX7118" fmla="*/ 7953398 w 8938307"/>
              <a:gd name="connsiteY7118" fmla="*/ 1373589 h 2993922"/>
              <a:gd name="connsiteX7119" fmla="*/ 7963990 w 8938307"/>
              <a:gd name="connsiteY7119" fmla="*/ 1378885 h 2993922"/>
              <a:gd name="connsiteX7120" fmla="*/ 7995760 w 8938307"/>
              <a:gd name="connsiteY7120" fmla="*/ 1384180 h 2993922"/>
              <a:gd name="connsiteX7121" fmla="*/ 8016942 w 8938307"/>
              <a:gd name="connsiteY7121" fmla="*/ 1389475 h 2993922"/>
              <a:gd name="connsiteX7122" fmla="*/ 8032827 w 8938307"/>
              <a:gd name="connsiteY7122" fmla="*/ 1400066 h 2993922"/>
              <a:gd name="connsiteX7123" fmla="*/ 8054008 w 8938307"/>
              <a:gd name="connsiteY7123" fmla="*/ 1410656 h 2993922"/>
              <a:gd name="connsiteX7124" fmla="*/ 8080483 w 8938307"/>
              <a:gd name="connsiteY7124" fmla="*/ 1415951 h 2993922"/>
              <a:gd name="connsiteX7125" fmla="*/ 8144027 w 8938307"/>
              <a:gd name="connsiteY7125" fmla="*/ 1437132 h 2993922"/>
              <a:gd name="connsiteX7126" fmla="*/ 8154617 w 8938307"/>
              <a:gd name="connsiteY7126" fmla="*/ 1447722 h 2993922"/>
              <a:gd name="connsiteX7127" fmla="*/ 8133435 w 8938307"/>
              <a:gd name="connsiteY7127" fmla="*/ 1442427 h 2993922"/>
              <a:gd name="connsiteX7128" fmla="*/ 8122846 w 8938307"/>
              <a:gd name="connsiteY7128" fmla="*/ 1447722 h 2993922"/>
              <a:gd name="connsiteX7129" fmla="*/ 8112254 w 8938307"/>
              <a:gd name="connsiteY7129" fmla="*/ 1447722 h 2993922"/>
              <a:gd name="connsiteX7130" fmla="*/ 8112254 w 8938307"/>
              <a:gd name="connsiteY7130" fmla="*/ 1458312 h 2993922"/>
              <a:gd name="connsiteX7131" fmla="*/ 8101664 w 8938307"/>
              <a:gd name="connsiteY7131" fmla="*/ 1458312 h 2993922"/>
              <a:gd name="connsiteX7132" fmla="*/ 8091075 w 8938307"/>
              <a:gd name="connsiteY7132" fmla="*/ 1447722 h 2993922"/>
              <a:gd name="connsiteX7133" fmla="*/ 8080483 w 8938307"/>
              <a:gd name="connsiteY7133" fmla="*/ 1437132 h 2993922"/>
              <a:gd name="connsiteX7134" fmla="*/ 8069894 w 8938307"/>
              <a:gd name="connsiteY7134" fmla="*/ 1426541 h 2993922"/>
              <a:gd name="connsiteX7135" fmla="*/ 8038123 w 8938307"/>
              <a:gd name="connsiteY7135" fmla="*/ 1437132 h 2993922"/>
              <a:gd name="connsiteX7136" fmla="*/ 8027531 w 8938307"/>
              <a:gd name="connsiteY7136" fmla="*/ 1431837 h 2993922"/>
              <a:gd name="connsiteX7137" fmla="*/ 8016942 w 8938307"/>
              <a:gd name="connsiteY7137" fmla="*/ 1426541 h 2993922"/>
              <a:gd name="connsiteX7138" fmla="*/ 8016942 w 8938307"/>
              <a:gd name="connsiteY7138" fmla="*/ 1415951 h 2993922"/>
              <a:gd name="connsiteX7139" fmla="*/ 8006350 w 8938307"/>
              <a:gd name="connsiteY7139" fmla="*/ 1421247 h 2993922"/>
              <a:gd name="connsiteX7140" fmla="*/ 7974579 w 8938307"/>
              <a:gd name="connsiteY7140" fmla="*/ 1426541 h 2993922"/>
              <a:gd name="connsiteX7141" fmla="*/ 7953398 w 8938307"/>
              <a:gd name="connsiteY7141" fmla="*/ 1426541 h 2993922"/>
              <a:gd name="connsiteX7142" fmla="*/ 7932219 w 8938307"/>
              <a:gd name="connsiteY7142" fmla="*/ 1426541 h 2993922"/>
              <a:gd name="connsiteX7143" fmla="*/ 7932219 w 8938307"/>
              <a:gd name="connsiteY7143" fmla="*/ 1415951 h 2993922"/>
              <a:gd name="connsiteX7144" fmla="*/ 7879267 w 8938307"/>
              <a:gd name="connsiteY7144" fmla="*/ 1405360 h 2993922"/>
              <a:gd name="connsiteX7145" fmla="*/ 7868675 w 8938307"/>
              <a:gd name="connsiteY7145" fmla="*/ 1400066 h 2993922"/>
              <a:gd name="connsiteX7146" fmla="*/ 7847494 w 8938307"/>
              <a:gd name="connsiteY7146" fmla="*/ 1394770 h 2993922"/>
              <a:gd name="connsiteX7147" fmla="*/ 7836904 w 8938307"/>
              <a:gd name="connsiteY7147" fmla="*/ 1405360 h 2993922"/>
              <a:gd name="connsiteX7148" fmla="*/ 7974579 w 8938307"/>
              <a:gd name="connsiteY7148" fmla="*/ 1447722 h 2993922"/>
              <a:gd name="connsiteX7149" fmla="*/ 8069894 w 8938307"/>
              <a:gd name="connsiteY7149" fmla="*/ 1479493 h 2993922"/>
              <a:gd name="connsiteX7150" fmla="*/ 8059302 w 8938307"/>
              <a:gd name="connsiteY7150" fmla="*/ 1479493 h 2993922"/>
              <a:gd name="connsiteX7151" fmla="*/ 8038123 w 8938307"/>
              <a:gd name="connsiteY7151" fmla="*/ 1479493 h 2993922"/>
              <a:gd name="connsiteX7152" fmla="*/ 8080483 w 8938307"/>
              <a:gd name="connsiteY7152" fmla="*/ 1500674 h 2993922"/>
              <a:gd name="connsiteX7153" fmla="*/ 8101664 w 8938307"/>
              <a:gd name="connsiteY7153" fmla="*/ 1516560 h 2993922"/>
              <a:gd name="connsiteX7154" fmla="*/ 8112254 w 8938307"/>
              <a:gd name="connsiteY7154" fmla="*/ 1521855 h 2993922"/>
              <a:gd name="connsiteX7155" fmla="*/ 8133435 w 8938307"/>
              <a:gd name="connsiteY7155" fmla="*/ 1521855 h 2993922"/>
              <a:gd name="connsiteX7156" fmla="*/ 8154617 w 8938307"/>
              <a:gd name="connsiteY7156" fmla="*/ 1532445 h 2993922"/>
              <a:gd name="connsiteX7157" fmla="*/ 8175798 w 8938307"/>
              <a:gd name="connsiteY7157" fmla="*/ 1532445 h 2993922"/>
              <a:gd name="connsiteX7158" fmla="*/ 8292291 w 8938307"/>
              <a:gd name="connsiteY7158" fmla="*/ 1564218 h 2993922"/>
              <a:gd name="connsiteX7159" fmla="*/ 8302883 w 8938307"/>
              <a:gd name="connsiteY7159" fmla="*/ 1574807 h 2993922"/>
              <a:gd name="connsiteX7160" fmla="*/ 8324064 w 8938307"/>
              <a:gd name="connsiteY7160" fmla="*/ 1574807 h 2993922"/>
              <a:gd name="connsiteX7161" fmla="*/ 8334654 w 8938307"/>
              <a:gd name="connsiteY7161" fmla="*/ 1585397 h 2993922"/>
              <a:gd name="connsiteX7162" fmla="*/ 8377016 w 8938307"/>
              <a:gd name="connsiteY7162" fmla="*/ 1595988 h 2993922"/>
              <a:gd name="connsiteX7163" fmla="*/ 8419377 w 8938307"/>
              <a:gd name="connsiteY7163" fmla="*/ 1606578 h 2993922"/>
              <a:gd name="connsiteX7164" fmla="*/ 8398196 w 8938307"/>
              <a:gd name="connsiteY7164" fmla="*/ 1606578 h 2993922"/>
              <a:gd name="connsiteX7165" fmla="*/ 8377016 w 8938307"/>
              <a:gd name="connsiteY7165" fmla="*/ 1606578 h 2993922"/>
              <a:gd name="connsiteX7166" fmla="*/ 8313473 w 8938307"/>
              <a:gd name="connsiteY7166" fmla="*/ 1585397 h 2993922"/>
              <a:gd name="connsiteX7167" fmla="*/ 8175798 w 8938307"/>
              <a:gd name="connsiteY7167" fmla="*/ 1543036 h 2993922"/>
              <a:gd name="connsiteX7168" fmla="*/ 8154617 w 8938307"/>
              <a:gd name="connsiteY7168" fmla="*/ 1543036 h 2993922"/>
              <a:gd name="connsiteX7169" fmla="*/ 8091075 w 8938307"/>
              <a:gd name="connsiteY7169" fmla="*/ 1532445 h 2993922"/>
              <a:gd name="connsiteX7170" fmla="*/ 8059302 w 8938307"/>
              <a:gd name="connsiteY7170" fmla="*/ 1521855 h 2993922"/>
              <a:gd name="connsiteX7171" fmla="*/ 8038123 w 8938307"/>
              <a:gd name="connsiteY7171" fmla="*/ 1516560 h 2993922"/>
              <a:gd name="connsiteX7172" fmla="*/ 8027531 w 8938307"/>
              <a:gd name="connsiteY7172" fmla="*/ 1511264 h 2993922"/>
              <a:gd name="connsiteX7173" fmla="*/ 7963990 w 8938307"/>
              <a:gd name="connsiteY7173" fmla="*/ 1500674 h 2993922"/>
              <a:gd name="connsiteX7174" fmla="*/ 7942808 w 8938307"/>
              <a:gd name="connsiteY7174" fmla="*/ 1500674 h 2993922"/>
              <a:gd name="connsiteX7175" fmla="*/ 7932219 w 8938307"/>
              <a:gd name="connsiteY7175" fmla="*/ 1500674 h 2993922"/>
              <a:gd name="connsiteX7176" fmla="*/ 7911038 w 8938307"/>
              <a:gd name="connsiteY7176" fmla="*/ 1490084 h 2993922"/>
              <a:gd name="connsiteX7177" fmla="*/ 7911038 w 8938307"/>
              <a:gd name="connsiteY7177" fmla="*/ 1500674 h 2993922"/>
              <a:gd name="connsiteX7178" fmla="*/ 7895152 w 8938307"/>
              <a:gd name="connsiteY7178" fmla="*/ 1500674 h 2993922"/>
              <a:gd name="connsiteX7179" fmla="*/ 7889856 w 8938307"/>
              <a:gd name="connsiteY7179" fmla="*/ 1505970 h 2993922"/>
              <a:gd name="connsiteX7180" fmla="*/ 7879267 w 8938307"/>
              <a:gd name="connsiteY7180" fmla="*/ 1511264 h 2993922"/>
              <a:gd name="connsiteX7181" fmla="*/ 7836904 w 8938307"/>
              <a:gd name="connsiteY7181" fmla="*/ 1500674 h 2993922"/>
              <a:gd name="connsiteX7182" fmla="*/ 7783952 w 8938307"/>
              <a:gd name="connsiteY7182" fmla="*/ 1479493 h 2993922"/>
              <a:gd name="connsiteX7183" fmla="*/ 7768067 w 8938307"/>
              <a:gd name="connsiteY7183" fmla="*/ 1474199 h 2993922"/>
              <a:gd name="connsiteX7184" fmla="*/ 7752182 w 8938307"/>
              <a:gd name="connsiteY7184" fmla="*/ 1468903 h 2993922"/>
              <a:gd name="connsiteX7185" fmla="*/ 7715115 w 8938307"/>
              <a:gd name="connsiteY7185" fmla="*/ 1458312 h 2993922"/>
              <a:gd name="connsiteX7186" fmla="*/ 7693934 w 8938307"/>
              <a:gd name="connsiteY7186" fmla="*/ 1453018 h 2993922"/>
              <a:gd name="connsiteX7187" fmla="*/ 7678048 w 8938307"/>
              <a:gd name="connsiteY7187" fmla="*/ 1447722 h 2993922"/>
              <a:gd name="connsiteX7188" fmla="*/ 7646278 w 8938307"/>
              <a:gd name="connsiteY7188" fmla="*/ 1437132 h 2993922"/>
              <a:gd name="connsiteX7189" fmla="*/ 7603915 w 8938307"/>
              <a:gd name="connsiteY7189" fmla="*/ 1415951 h 2993922"/>
              <a:gd name="connsiteX7190" fmla="*/ 7572144 w 8938307"/>
              <a:gd name="connsiteY7190" fmla="*/ 1415951 h 2993922"/>
              <a:gd name="connsiteX7191" fmla="*/ 7519192 w 8938307"/>
              <a:gd name="connsiteY7191" fmla="*/ 1394770 h 2993922"/>
              <a:gd name="connsiteX7192" fmla="*/ 7487420 w 8938307"/>
              <a:gd name="connsiteY7192" fmla="*/ 1384180 h 2993922"/>
              <a:gd name="connsiteX7193" fmla="*/ 7476830 w 8938307"/>
              <a:gd name="connsiteY7193" fmla="*/ 1394770 h 2993922"/>
              <a:gd name="connsiteX7194" fmla="*/ 7498011 w 8938307"/>
              <a:gd name="connsiteY7194" fmla="*/ 1405360 h 2993922"/>
              <a:gd name="connsiteX7195" fmla="*/ 7519192 w 8938307"/>
              <a:gd name="connsiteY7195" fmla="*/ 1410656 h 2993922"/>
              <a:gd name="connsiteX7196" fmla="*/ 7529782 w 8938307"/>
              <a:gd name="connsiteY7196" fmla="*/ 1421247 h 2993922"/>
              <a:gd name="connsiteX7197" fmla="*/ 7550963 w 8938307"/>
              <a:gd name="connsiteY7197" fmla="*/ 1421247 h 2993922"/>
              <a:gd name="connsiteX7198" fmla="*/ 7582734 w 8938307"/>
              <a:gd name="connsiteY7198" fmla="*/ 1426541 h 2993922"/>
              <a:gd name="connsiteX7199" fmla="*/ 7635686 w 8938307"/>
              <a:gd name="connsiteY7199" fmla="*/ 1437132 h 2993922"/>
              <a:gd name="connsiteX7200" fmla="*/ 7635686 w 8938307"/>
              <a:gd name="connsiteY7200" fmla="*/ 1447722 h 2993922"/>
              <a:gd name="connsiteX7201" fmla="*/ 7640982 w 8938307"/>
              <a:gd name="connsiteY7201" fmla="*/ 1453018 h 2993922"/>
              <a:gd name="connsiteX7202" fmla="*/ 7656867 w 8938307"/>
              <a:gd name="connsiteY7202" fmla="*/ 1458312 h 2993922"/>
              <a:gd name="connsiteX7203" fmla="*/ 7693934 w 8938307"/>
              <a:gd name="connsiteY7203" fmla="*/ 1474199 h 2993922"/>
              <a:gd name="connsiteX7204" fmla="*/ 7725704 w 8938307"/>
              <a:gd name="connsiteY7204" fmla="*/ 1479493 h 2993922"/>
              <a:gd name="connsiteX7205" fmla="*/ 7736296 w 8938307"/>
              <a:gd name="connsiteY7205" fmla="*/ 1468903 h 2993922"/>
              <a:gd name="connsiteX7206" fmla="*/ 7741590 w 8938307"/>
              <a:gd name="connsiteY7206" fmla="*/ 1479493 h 2993922"/>
              <a:gd name="connsiteX7207" fmla="*/ 7773361 w 8938307"/>
              <a:gd name="connsiteY7207" fmla="*/ 1511264 h 2993922"/>
              <a:gd name="connsiteX7208" fmla="*/ 7815724 w 8938307"/>
              <a:gd name="connsiteY7208" fmla="*/ 1527151 h 2993922"/>
              <a:gd name="connsiteX7209" fmla="*/ 7826313 w 8938307"/>
              <a:gd name="connsiteY7209" fmla="*/ 1532445 h 2993922"/>
              <a:gd name="connsiteX7210" fmla="*/ 7879267 w 8938307"/>
              <a:gd name="connsiteY7210" fmla="*/ 1543036 h 2993922"/>
              <a:gd name="connsiteX7211" fmla="*/ 7942808 w 8938307"/>
              <a:gd name="connsiteY7211" fmla="*/ 1574807 h 2993922"/>
              <a:gd name="connsiteX7212" fmla="*/ 8006350 w 8938307"/>
              <a:gd name="connsiteY7212" fmla="*/ 1595988 h 2993922"/>
              <a:gd name="connsiteX7213" fmla="*/ 8016942 w 8938307"/>
              <a:gd name="connsiteY7213" fmla="*/ 1595988 h 2993922"/>
              <a:gd name="connsiteX7214" fmla="*/ 8022237 w 8938307"/>
              <a:gd name="connsiteY7214" fmla="*/ 1606578 h 2993922"/>
              <a:gd name="connsiteX7215" fmla="*/ 7995760 w 8938307"/>
              <a:gd name="connsiteY7215" fmla="*/ 1595988 h 2993922"/>
              <a:gd name="connsiteX7216" fmla="*/ 7932219 w 8938307"/>
              <a:gd name="connsiteY7216" fmla="*/ 1580103 h 2993922"/>
              <a:gd name="connsiteX7217" fmla="*/ 7884561 w 8938307"/>
              <a:gd name="connsiteY7217" fmla="*/ 1574807 h 2993922"/>
              <a:gd name="connsiteX7218" fmla="*/ 7873971 w 8938307"/>
              <a:gd name="connsiteY7218" fmla="*/ 1574807 h 2993922"/>
              <a:gd name="connsiteX7219" fmla="*/ 7847494 w 8938307"/>
              <a:gd name="connsiteY7219" fmla="*/ 1553626 h 2993922"/>
              <a:gd name="connsiteX7220" fmla="*/ 7815724 w 8938307"/>
              <a:gd name="connsiteY7220" fmla="*/ 1543036 h 2993922"/>
              <a:gd name="connsiteX7221" fmla="*/ 7826313 w 8938307"/>
              <a:gd name="connsiteY7221" fmla="*/ 1553626 h 2993922"/>
              <a:gd name="connsiteX7222" fmla="*/ 7826313 w 8938307"/>
              <a:gd name="connsiteY7222" fmla="*/ 1564218 h 2993922"/>
              <a:gd name="connsiteX7223" fmla="*/ 7836904 w 8938307"/>
              <a:gd name="connsiteY7223" fmla="*/ 1574807 h 2993922"/>
              <a:gd name="connsiteX7224" fmla="*/ 7826313 w 8938307"/>
              <a:gd name="connsiteY7224" fmla="*/ 1574807 h 2993922"/>
              <a:gd name="connsiteX7225" fmla="*/ 7805134 w 8938307"/>
              <a:gd name="connsiteY7225" fmla="*/ 1558922 h 2993922"/>
              <a:gd name="connsiteX7226" fmla="*/ 7794542 w 8938307"/>
              <a:gd name="connsiteY7226" fmla="*/ 1553626 h 2993922"/>
              <a:gd name="connsiteX7227" fmla="*/ 7794542 w 8938307"/>
              <a:gd name="connsiteY7227" fmla="*/ 1564218 h 2993922"/>
              <a:gd name="connsiteX7228" fmla="*/ 7783952 w 8938307"/>
              <a:gd name="connsiteY7228" fmla="*/ 1553626 h 2993922"/>
              <a:gd name="connsiteX7229" fmla="*/ 7752182 w 8938307"/>
              <a:gd name="connsiteY7229" fmla="*/ 1543036 h 2993922"/>
              <a:gd name="connsiteX7230" fmla="*/ 7741590 w 8938307"/>
              <a:gd name="connsiteY7230" fmla="*/ 1537741 h 2993922"/>
              <a:gd name="connsiteX7231" fmla="*/ 7731000 w 8938307"/>
              <a:gd name="connsiteY7231" fmla="*/ 1532445 h 2993922"/>
              <a:gd name="connsiteX7232" fmla="*/ 7720409 w 8938307"/>
              <a:gd name="connsiteY7232" fmla="*/ 1543036 h 2993922"/>
              <a:gd name="connsiteX7233" fmla="*/ 7709820 w 8938307"/>
              <a:gd name="connsiteY7233" fmla="*/ 1543036 h 2993922"/>
              <a:gd name="connsiteX7234" fmla="*/ 7693934 w 8938307"/>
              <a:gd name="connsiteY7234" fmla="*/ 1532445 h 2993922"/>
              <a:gd name="connsiteX7235" fmla="*/ 7678048 w 8938307"/>
              <a:gd name="connsiteY7235" fmla="*/ 1511264 h 2993922"/>
              <a:gd name="connsiteX7236" fmla="*/ 7667457 w 8938307"/>
              <a:gd name="connsiteY7236" fmla="*/ 1490084 h 2993922"/>
              <a:gd name="connsiteX7237" fmla="*/ 7651572 w 8938307"/>
              <a:gd name="connsiteY7237" fmla="*/ 1490084 h 2993922"/>
              <a:gd name="connsiteX7238" fmla="*/ 7667457 w 8938307"/>
              <a:gd name="connsiteY7238" fmla="*/ 1500674 h 2993922"/>
              <a:gd name="connsiteX7239" fmla="*/ 7667457 w 8938307"/>
              <a:gd name="connsiteY7239" fmla="*/ 1511264 h 2993922"/>
              <a:gd name="connsiteX7240" fmla="*/ 7656867 w 8938307"/>
              <a:gd name="connsiteY7240" fmla="*/ 1527151 h 2993922"/>
              <a:gd name="connsiteX7241" fmla="*/ 7630390 w 8938307"/>
              <a:gd name="connsiteY7241" fmla="*/ 1543036 h 2993922"/>
              <a:gd name="connsiteX7242" fmla="*/ 7614505 w 8938307"/>
              <a:gd name="connsiteY7242" fmla="*/ 1548331 h 2993922"/>
              <a:gd name="connsiteX7243" fmla="*/ 7625096 w 8938307"/>
              <a:gd name="connsiteY7243" fmla="*/ 1558922 h 2993922"/>
              <a:gd name="connsiteX7244" fmla="*/ 7646278 w 8938307"/>
              <a:gd name="connsiteY7244" fmla="*/ 1564218 h 2993922"/>
              <a:gd name="connsiteX7245" fmla="*/ 7656867 w 8938307"/>
              <a:gd name="connsiteY7245" fmla="*/ 1574807 h 2993922"/>
              <a:gd name="connsiteX7246" fmla="*/ 7688638 w 8938307"/>
              <a:gd name="connsiteY7246" fmla="*/ 1585397 h 2993922"/>
              <a:gd name="connsiteX7247" fmla="*/ 7667457 w 8938307"/>
              <a:gd name="connsiteY7247" fmla="*/ 1585397 h 2993922"/>
              <a:gd name="connsiteX7248" fmla="*/ 7667457 w 8938307"/>
              <a:gd name="connsiteY7248" fmla="*/ 1595988 h 2993922"/>
              <a:gd name="connsiteX7249" fmla="*/ 7667457 w 8938307"/>
              <a:gd name="connsiteY7249" fmla="*/ 1606578 h 2993922"/>
              <a:gd name="connsiteX7250" fmla="*/ 7662163 w 8938307"/>
              <a:gd name="connsiteY7250" fmla="*/ 1601283 h 2993922"/>
              <a:gd name="connsiteX7251" fmla="*/ 7635686 w 8938307"/>
              <a:gd name="connsiteY7251" fmla="*/ 1585397 h 2993922"/>
              <a:gd name="connsiteX7252" fmla="*/ 7614505 w 8938307"/>
              <a:gd name="connsiteY7252" fmla="*/ 1595988 h 2993922"/>
              <a:gd name="connsiteX7253" fmla="*/ 7656867 w 8938307"/>
              <a:gd name="connsiteY7253" fmla="*/ 1606578 h 2993922"/>
              <a:gd name="connsiteX7254" fmla="*/ 7678048 w 8938307"/>
              <a:gd name="connsiteY7254" fmla="*/ 1627759 h 2993922"/>
              <a:gd name="connsiteX7255" fmla="*/ 7678048 w 8938307"/>
              <a:gd name="connsiteY7255" fmla="*/ 1638349 h 2993922"/>
              <a:gd name="connsiteX7256" fmla="*/ 7667457 w 8938307"/>
              <a:gd name="connsiteY7256" fmla="*/ 1638349 h 2993922"/>
              <a:gd name="connsiteX7257" fmla="*/ 7656867 w 8938307"/>
              <a:gd name="connsiteY7257" fmla="*/ 1648940 h 2993922"/>
              <a:gd name="connsiteX7258" fmla="*/ 7688638 w 8938307"/>
              <a:gd name="connsiteY7258" fmla="*/ 1670122 h 2993922"/>
              <a:gd name="connsiteX7259" fmla="*/ 7699230 w 8938307"/>
              <a:gd name="connsiteY7259" fmla="*/ 1680711 h 2993922"/>
              <a:gd name="connsiteX7260" fmla="*/ 7678048 w 8938307"/>
              <a:gd name="connsiteY7260" fmla="*/ 1691301 h 2993922"/>
              <a:gd name="connsiteX7261" fmla="*/ 7662163 w 8938307"/>
              <a:gd name="connsiteY7261" fmla="*/ 1691301 h 2993922"/>
              <a:gd name="connsiteX7262" fmla="*/ 7656867 w 8938307"/>
              <a:gd name="connsiteY7262" fmla="*/ 1701893 h 2993922"/>
              <a:gd name="connsiteX7263" fmla="*/ 7667457 w 8938307"/>
              <a:gd name="connsiteY7263" fmla="*/ 1701893 h 2993922"/>
              <a:gd name="connsiteX7264" fmla="*/ 7678048 w 8938307"/>
              <a:gd name="connsiteY7264" fmla="*/ 1712482 h 2993922"/>
              <a:gd name="connsiteX7265" fmla="*/ 7678048 w 8938307"/>
              <a:gd name="connsiteY7265" fmla="*/ 1723074 h 2993922"/>
              <a:gd name="connsiteX7266" fmla="*/ 7667457 w 8938307"/>
              <a:gd name="connsiteY7266" fmla="*/ 1723074 h 2993922"/>
              <a:gd name="connsiteX7267" fmla="*/ 7646278 w 8938307"/>
              <a:gd name="connsiteY7267" fmla="*/ 1723074 h 2993922"/>
              <a:gd name="connsiteX7268" fmla="*/ 7667457 w 8938307"/>
              <a:gd name="connsiteY7268" fmla="*/ 1733663 h 2993922"/>
              <a:gd name="connsiteX7269" fmla="*/ 7683344 w 8938307"/>
              <a:gd name="connsiteY7269" fmla="*/ 1733663 h 2993922"/>
              <a:gd name="connsiteX7270" fmla="*/ 7699230 w 8938307"/>
              <a:gd name="connsiteY7270" fmla="*/ 1733663 h 2993922"/>
              <a:gd name="connsiteX7271" fmla="*/ 7709820 w 8938307"/>
              <a:gd name="connsiteY7271" fmla="*/ 1733663 h 2993922"/>
              <a:gd name="connsiteX7272" fmla="*/ 7720409 w 8938307"/>
              <a:gd name="connsiteY7272" fmla="*/ 1738959 h 2993922"/>
              <a:gd name="connsiteX7273" fmla="*/ 7720409 w 8938307"/>
              <a:gd name="connsiteY7273" fmla="*/ 1744253 h 2993922"/>
              <a:gd name="connsiteX7274" fmla="*/ 7731000 w 8938307"/>
              <a:gd name="connsiteY7274" fmla="*/ 1744253 h 2993922"/>
              <a:gd name="connsiteX7275" fmla="*/ 7720409 w 8938307"/>
              <a:gd name="connsiteY7275" fmla="*/ 1733663 h 2993922"/>
              <a:gd name="connsiteX7276" fmla="*/ 7720409 w 8938307"/>
              <a:gd name="connsiteY7276" fmla="*/ 1723074 h 2993922"/>
              <a:gd name="connsiteX7277" fmla="*/ 7736296 w 8938307"/>
              <a:gd name="connsiteY7277" fmla="*/ 1728368 h 2993922"/>
              <a:gd name="connsiteX7278" fmla="*/ 7773361 w 8938307"/>
              <a:gd name="connsiteY7278" fmla="*/ 1744253 h 2993922"/>
              <a:gd name="connsiteX7279" fmla="*/ 7805134 w 8938307"/>
              <a:gd name="connsiteY7279" fmla="*/ 1754845 h 2993922"/>
              <a:gd name="connsiteX7280" fmla="*/ 7826313 w 8938307"/>
              <a:gd name="connsiteY7280" fmla="*/ 1765434 h 2993922"/>
              <a:gd name="connsiteX7281" fmla="*/ 7842200 w 8938307"/>
              <a:gd name="connsiteY7281" fmla="*/ 1770730 h 2993922"/>
              <a:gd name="connsiteX7282" fmla="*/ 7868675 w 8938307"/>
              <a:gd name="connsiteY7282" fmla="*/ 1781320 h 2993922"/>
              <a:gd name="connsiteX7283" fmla="*/ 7900446 w 8938307"/>
              <a:gd name="connsiteY7283" fmla="*/ 1786615 h 2993922"/>
              <a:gd name="connsiteX7284" fmla="*/ 7905742 w 8938307"/>
              <a:gd name="connsiteY7284" fmla="*/ 1797205 h 2993922"/>
              <a:gd name="connsiteX7285" fmla="*/ 7889856 w 8938307"/>
              <a:gd name="connsiteY7285" fmla="*/ 1807797 h 2993922"/>
              <a:gd name="connsiteX7286" fmla="*/ 7879267 w 8938307"/>
              <a:gd name="connsiteY7286" fmla="*/ 1818386 h 2993922"/>
              <a:gd name="connsiteX7287" fmla="*/ 7868675 w 8938307"/>
              <a:gd name="connsiteY7287" fmla="*/ 1818386 h 2993922"/>
              <a:gd name="connsiteX7288" fmla="*/ 7858085 w 8938307"/>
              <a:gd name="connsiteY7288" fmla="*/ 1818386 h 2993922"/>
              <a:gd name="connsiteX7289" fmla="*/ 7847494 w 8938307"/>
              <a:gd name="connsiteY7289" fmla="*/ 1807797 h 2993922"/>
              <a:gd name="connsiteX7290" fmla="*/ 7842200 w 8938307"/>
              <a:gd name="connsiteY7290" fmla="*/ 1802501 h 2993922"/>
              <a:gd name="connsiteX7291" fmla="*/ 7836904 w 8938307"/>
              <a:gd name="connsiteY7291" fmla="*/ 1791911 h 2993922"/>
              <a:gd name="connsiteX7292" fmla="*/ 7815724 w 8938307"/>
              <a:gd name="connsiteY7292" fmla="*/ 1781320 h 2993922"/>
              <a:gd name="connsiteX7293" fmla="*/ 7794542 w 8938307"/>
              <a:gd name="connsiteY7293" fmla="*/ 1786615 h 2993922"/>
              <a:gd name="connsiteX7294" fmla="*/ 7789248 w 8938307"/>
              <a:gd name="connsiteY7294" fmla="*/ 1797205 h 2993922"/>
              <a:gd name="connsiteX7295" fmla="*/ 7773361 w 8938307"/>
              <a:gd name="connsiteY7295" fmla="*/ 1791911 h 2993922"/>
              <a:gd name="connsiteX7296" fmla="*/ 7757476 w 8938307"/>
              <a:gd name="connsiteY7296" fmla="*/ 1786615 h 2993922"/>
              <a:gd name="connsiteX7297" fmla="*/ 7752182 w 8938307"/>
              <a:gd name="connsiteY7297" fmla="*/ 1797205 h 2993922"/>
              <a:gd name="connsiteX7298" fmla="*/ 7741590 w 8938307"/>
              <a:gd name="connsiteY7298" fmla="*/ 1797205 h 2993922"/>
              <a:gd name="connsiteX7299" fmla="*/ 7731000 w 8938307"/>
              <a:gd name="connsiteY7299" fmla="*/ 1786615 h 2993922"/>
              <a:gd name="connsiteX7300" fmla="*/ 7731000 w 8938307"/>
              <a:gd name="connsiteY7300" fmla="*/ 1797205 h 2993922"/>
              <a:gd name="connsiteX7301" fmla="*/ 7731000 w 8938307"/>
              <a:gd name="connsiteY7301" fmla="*/ 1818386 h 2993922"/>
              <a:gd name="connsiteX7302" fmla="*/ 7741590 w 8938307"/>
              <a:gd name="connsiteY7302" fmla="*/ 1828978 h 2993922"/>
              <a:gd name="connsiteX7303" fmla="*/ 7731000 w 8938307"/>
              <a:gd name="connsiteY7303" fmla="*/ 1828978 h 2993922"/>
              <a:gd name="connsiteX7304" fmla="*/ 7731000 w 8938307"/>
              <a:gd name="connsiteY7304" fmla="*/ 1839567 h 2993922"/>
              <a:gd name="connsiteX7305" fmla="*/ 7752182 w 8938307"/>
              <a:gd name="connsiteY7305" fmla="*/ 1860749 h 2993922"/>
              <a:gd name="connsiteX7306" fmla="*/ 7757476 w 8938307"/>
              <a:gd name="connsiteY7306" fmla="*/ 1876634 h 2993922"/>
              <a:gd name="connsiteX7307" fmla="*/ 7762772 w 8938307"/>
              <a:gd name="connsiteY7307" fmla="*/ 1892520 h 2993922"/>
              <a:gd name="connsiteX7308" fmla="*/ 7752182 w 8938307"/>
              <a:gd name="connsiteY7308" fmla="*/ 1903111 h 2993922"/>
              <a:gd name="connsiteX7309" fmla="*/ 7736296 w 8938307"/>
              <a:gd name="connsiteY7309" fmla="*/ 1897815 h 2993922"/>
              <a:gd name="connsiteX7310" fmla="*/ 7736296 w 8938307"/>
              <a:gd name="connsiteY7310" fmla="*/ 1913701 h 2993922"/>
              <a:gd name="connsiteX7311" fmla="*/ 7741590 w 8938307"/>
              <a:gd name="connsiteY7311" fmla="*/ 1924290 h 2993922"/>
              <a:gd name="connsiteX7312" fmla="*/ 7752182 w 8938307"/>
              <a:gd name="connsiteY7312" fmla="*/ 1934882 h 2993922"/>
              <a:gd name="connsiteX7313" fmla="*/ 7768067 w 8938307"/>
              <a:gd name="connsiteY7313" fmla="*/ 1924290 h 2993922"/>
              <a:gd name="connsiteX7314" fmla="*/ 7773361 w 8938307"/>
              <a:gd name="connsiteY7314" fmla="*/ 1903111 h 2993922"/>
              <a:gd name="connsiteX7315" fmla="*/ 7783952 w 8938307"/>
              <a:gd name="connsiteY7315" fmla="*/ 1903111 h 2993922"/>
              <a:gd name="connsiteX7316" fmla="*/ 7794542 w 8938307"/>
              <a:gd name="connsiteY7316" fmla="*/ 1913701 h 2993922"/>
              <a:gd name="connsiteX7317" fmla="*/ 7805134 w 8938307"/>
              <a:gd name="connsiteY7317" fmla="*/ 1913701 h 2993922"/>
              <a:gd name="connsiteX7318" fmla="*/ 7815724 w 8938307"/>
              <a:gd name="connsiteY7318" fmla="*/ 1924290 h 2993922"/>
              <a:gd name="connsiteX7319" fmla="*/ 7805134 w 8938307"/>
              <a:gd name="connsiteY7319" fmla="*/ 1924290 h 2993922"/>
              <a:gd name="connsiteX7320" fmla="*/ 7778656 w 8938307"/>
              <a:gd name="connsiteY7320" fmla="*/ 1924290 h 2993922"/>
              <a:gd name="connsiteX7321" fmla="*/ 7778656 w 8938307"/>
              <a:gd name="connsiteY7321" fmla="*/ 1940176 h 2993922"/>
              <a:gd name="connsiteX7322" fmla="*/ 7773361 w 8938307"/>
              <a:gd name="connsiteY7322" fmla="*/ 1945472 h 2993922"/>
              <a:gd name="connsiteX7323" fmla="*/ 7773361 w 8938307"/>
              <a:gd name="connsiteY7323" fmla="*/ 1956063 h 2993922"/>
              <a:gd name="connsiteX7324" fmla="*/ 7762772 w 8938307"/>
              <a:gd name="connsiteY7324" fmla="*/ 1956063 h 2993922"/>
              <a:gd name="connsiteX7325" fmla="*/ 7783952 w 8938307"/>
              <a:gd name="connsiteY7325" fmla="*/ 1966653 h 2993922"/>
              <a:gd name="connsiteX7326" fmla="*/ 7783952 w 8938307"/>
              <a:gd name="connsiteY7326" fmla="*/ 1956063 h 2993922"/>
              <a:gd name="connsiteX7327" fmla="*/ 7783952 w 8938307"/>
              <a:gd name="connsiteY7327" fmla="*/ 1945472 h 2993922"/>
              <a:gd name="connsiteX7328" fmla="*/ 7799838 w 8938307"/>
              <a:gd name="connsiteY7328" fmla="*/ 1950767 h 2993922"/>
              <a:gd name="connsiteX7329" fmla="*/ 7794542 w 8938307"/>
              <a:gd name="connsiteY7329" fmla="*/ 1956063 h 2993922"/>
              <a:gd name="connsiteX7330" fmla="*/ 7794542 w 8938307"/>
              <a:gd name="connsiteY7330" fmla="*/ 1977242 h 2993922"/>
              <a:gd name="connsiteX7331" fmla="*/ 7778656 w 8938307"/>
              <a:gd name="connsiteY7331" fmla="*/ 1987834 h 2993922"/>
              <a:gd name="connsiteX7332" fmla="*/ 7762772 w 8938307"/>
              <a:gd name="connsiteY7332" fmla="*/ 1998424 h 2993922"/>
              <a:gd name="connsiteX7333" fmla="*/ 7741590 w 8938307"/>
              <a:gd name="connsiteY7333" fmla="*/ 1987834 h 2993922"/>
              <a:gd name="connsiteX7334" fmla="*/ 7725704 w 8938307"/>
              <a:gd name="connsiteY7334" fmla="*/ 1987834 h 2993922"/>
              <a:gd name="connsiteX7335" fmla="*/ 7709820 w 8938307"/>
              <a:gd name="connsiteY7335" fmla="*/ 1987834 h 2993922"/>
              <a:gd name="connsiteX7336" fmla="*/ 7699230 w 8938307"/>
              <a:gd name="connsiteY7336" fmla="*/ 1998424 h 2993922"/>
              <a:gd name="connsiteX7337" fmla="*/ 7667457 w 8938307"/>
              <a:gd name="connsiteY7337" fmla="*/ 1987834 h 2993922"/>
              <a:gd name="connsiteX7338" fmla="*/ 7635686 w 8938307"/>
              <a:gd name="connsiteY7338" fmla="*/ 1977242 h 2993922"/>
              <a:gd name="connsiteX7339" fmla="*/ 7646278 w 8938307"/>
              <a:gd name="connsiteY7339" fmla="*/ 1987834 h 2993922"/>
              <a:gd name="connsiteX7340" fmla="*/ 7656867 w 8938307"/>
              <a:gd name="connsiteY7340" fmla="*/ 1998424 h 2993922"/>
              <a:gd name="connsiteX7341" fmla="*/ 7678048 w 8938307"/>
              <a:gd name="connsiteY7341" fmla="*/ 2009015 h 2993922"/>
              <a:gd name="connsiteX7342" fmla="*/ 7699230 w 8938307"/>
              <a:gd name="connsiteY7342" fmla="*/ 2019605 h 2993922"/>
              <a:gd name="connsiteX7343" fmla="*/ 7709820 w 8938307"/>
              <a:gd name="connsiteY7343" fmla="*/ 2030194 h 2993922"/>
              <a:gd name="connsiteX7344" fmla="*/ 7709820 w 8938307"/>
              <a:gd name="connsiteY7344" fmla="*/ 2040786 h 2993922"/>
              <a:gd name="connsiteX7345" fmla="*/ 7731000 w 8938307"/>
              <a:gd name="connsiteY7345" fmla="*/ 2051376 h 2993922"/>
              <a:gd name="connsiteX7346" fmla="*/ 7783952 w 8938307"/>
              <a:gd name="connsiteY7346" fmla="*/ 2061967 h 2993922"/>
              <a:gd name="connsiteX7347" fmla="*/ 7789248 w 8938307"/>
              <a:gd name="connsiteY7347" fmla="*/ 2067261 h 2993922"/>
              <a:gd name="connsiteX7348" fmla="*/ 7805134 w 8938307"/>
              <a:gd name="connsiteY7348" fmla="*/ 2083146 h 2993922"/>
              <a:gd name="connsiteX7349" fmla="*/ 7815724 w 8938307"/>
              <a:gd name="connsiteY7349" fmla="*/ 2093738 h 2993922"/>
              <a:gd name="connsiteX7350" fmla="*/ 7831609 w 8938307"/>
              <a:gd name="connsiteY7350" fmla="*/ 2099033 h 2993922"/>
              <a:gd name="connsiteX7351" fmla="*/ 7842200 w 8938307"/>
              <a:gd name="connsiteY7351" fmla="*/ 2099033 h 2993922"/>
              <a:gd name="connsiteX7352" fmla="*/ 7852790 w 8938307"/>
              <a:gd name="connsiteY7352" fmla="*/ 2104328 h 2993922"/>
              <a:gd name="connsiteX7353" fmla="*/ 7863380 w 8938307"/>
              <a:gd name="connsiteY7353" fmla="*/ 2109623 h 2993922"/>
              <a:gd name="connsiteX7354" fmla="*/ 7879267 w 8938307"/>
              <a:gd name="connsiteY7354" fmla="*/ 2114919 h 2993922"/>
              <a:gd name="connsiteX7355" fmla="*/ 7916332 w 8938307"/>
              <a:gd name="connsiteY7355" fmla="*/ 2141394 h 2993922"/>
              <a:gd name="connsiteX7356" fmla="*/ 7985171 w 8938307"/>
              <a:gd name="connsiteY7356" fmla="*/ 2178461 h 2993922"/>
              <a:gd name="connsiteX7357" fmla="*/ 8064598 w 8938307"/>
              <a:gd name="connsiteY7357" fmla="*/ 2215527 h 2993922"/>
              <a:gd name="connsiteX7358" fmla="*/ 8101664 w 8938307"/>
              <a:gd name="connsiteY7358" fmla="*/ 2263184 h 2993922"/>
              <a:gd name="connsiteX7359" fmla="*/ 8106960 w 8938307"/>
              <a:gd name="connsiteY7359" fmla="*/ 2279069 h 2993922"/>
              <a:gd name="connsiteX7360" fmla="*/ 8106960 w 8938307"/>
              <a:gd name="connsiteY7360" fmla="*/ 2284365 h 2993922"/>
              <a:gd name="connsiteX7361" fmla="*/ 8101664 w 8938307"/>
              <a:gd name="connsiteY7361" fmla="*/ 2273775 h 2993922"/>
              <a:gd name="connsiteX7362" fmla="*/ 8069894 w 8938307"/>
              <a:gd name="connsiteY7362" fmla="*/ 2263184 h 2993922"/>
              <a:gd name="connsiteX7363" fmla="*/ 8059302 w 8938307"/>
              <a:gd name="connsiteY7363" fmla="*/ 2263184 h 2993922"/>
              <a:gd name="connsiteX7364" fmla="*/ 8038123 w 8938307"/>
              <a:gd name="connsiteY7364" fmla="*/ 2252594 h 2993922"/>
              <a:gd name="connsiteX7365" fmla="*/ 8006350 w 8938307"/>
              <a:gd name="connsiteY7365" fmla="*/ 2242004 h 2993922"/>
              <a:gd name="connsiteX7366" fmla="*/ 7995760 w 8938307"/>
              <a:gd name="connsiteY7366" fmla="*/ 2242004 h 2993922"/>
              <a:gd name="connsiteX7367" fmla="*/ 7953398 w 8938307"/>
              <a:gd name="connsiteY7367" fmla="*/ 2220823 h 2993922"/>
              <a:gd name="connsiteX7368" fmla="*/ 7937513 w 8938307"/>
              <a:gd name="connsiteY7368" fmla="*/ 2231413 h 2993922"/>
              <a:gd name="connsiteX7369" fmla="*/ 7921627 w 8938307"/>
              <a:gd name="connsiteY7369" fmla="*/ 2220823 h 2993922"/>
              <a:gd name="connsiteX7370" fmla="*/ 7911038 w 8938307"/>
              <a:gd name="connsiteY7370" fmla="*/ 2220823 h 2993922"/>
              <a:gd name="connsiteX7371" fmla="*/ 8038123 w 8938307"/>
              <a:gd name="connsiteY7371" fmla="*/ 2284365 h 2993922"/>
              <a:gd name="connsiteX7372" fmla="*/ 8080483 w 8938307"/>
              <a:gd name="connsiteY7372" fmla="*/ 2316136 h 2993922"/>
              <a:gd name="connsiteX7373" fmla="*/ 8101664 w 8938307"/>
              <a:gd name="connsiteY7373" fmla="*/ 2337317 h 2993922"/>
              <a:gd name="connsiteX7374" fmla="*/ 8112254 w 8938307"/>
              <a:gd name="connsiteY7374" fmla="*/ 2358498 h 2993922"/>
              <a:gd name="connsiteX7375" fmla="*/ 8091075 w 8938307"/>
              <a:gd name="connsiteY7375" fmla="*/ 2347908 h 2993922"/>
              <a:gd name="connsiteX7376" fmla="*/ 8080483 w 8938307"/>
              <a:gd name="connsiteY7376" fmla="*/ 2347908 h 2993922"/>
              <a:gd name="connsiteX7377" fmla="*/ 8069894 w 8938307"/>
              <a:gd name="connsiteY7377" fmla="*/ 2347908 h 2993922"/>
              <a:gd name="connsiteX7378" fmla="*/ 8059302 w 8938307"/>
              <a:gd name="connsiteY7378" fmla="*/ 2337317 h 2993922"/>
              <a:gd name="connsiteX7379" fmla="*/ 8006350 w 8938307"/>
              <a:gd name="connsiteY7379" fmla="*/ 2305546 h 2993922"/>
              <a:gd name="connsiteX7380" fmla="*/ 8011646 w 8938307"/>
              <a:gd name="connsiteY7380" fmla="*/ 2310841 h 2993922"/>
              <a:gd name="connsiteX7381" fmla="*/ 8016942 w 8938307"/>
              <a:gd name="connsiteY7381" fmla="*/ 2316136 h 2993922"/>
              <a:gd name="connsiteX7382" fmla="*/ 7995760 w 8938307"/>
              <a:gd name="connsiteY7382" fmla="*/ 2316136 h 2993922"/>
              <a:gd name="connsiteX7383" fmla="*/ 7995760 w 8938307"/>
              <a:gd name="connsiteY7383" fmla="*/ 2310841 h 2993922"/>
              <a:gd name="connsiteX7384" fmla="*/ 7985171 w 8938307"/>
              <a:gd name="connsiteY7384" fmla="*/ 2300250 h 2993922"/>
              <a:gd name="connsiteX7385" fmla="*/ 7969284 w 8938307"/>
              <a:gd name="connsiteY7385" fmla="*/ 2289660 h 2993922"/>
              <a:gd name="connsiteX7386" fmla="*/ 7963990 w 8938307"/>
              <a:gd name="connsiteY7386" fmla="*/ 2273775 h 2993922"/>
              <a:gd name="connsiteX7387" fmla="*/ 7911038 w 8938307"/>
              <a:gd name="connsiteY7387" fmla="*/ 2252594 h 2993922"/>
              <a:gd name="connsiteX7388" fmla="*/ 7868675 w 8938307"/>
              <a:gd name="connsiteY7388" fmla="*/ 2231413 h 2993922"/>
              <a:gd name="connsiteX7389" fmla="*/ 7863380 w 8938307"/>
              <a:gd name="connsiteY7389" fmla="*/ 2226117 h 2993922"/>
              <a:gd name="connsiteX7390" fmla="*/ 7847494 w 8938307"/>
              <a:gd name="connsiteY7390" fmla="*/ 2220823 h 2993922"/>
              <a:gd name="connsiteX7391" fmla="*/ 7826313 w 8938307"/>
              <a:gd name="connsiteY7391" fmla="*/ 2215527 h 2993922"/>
              <a:gd name="connsiteX7392" fmla="*/ 7821019 w 8938307"/>
              <a:gd name="connsiteY7392" fmla="*/ 2210232 h 2993922"/>
              <a:gd name="connsiteX7393" fmla="*/ 7815724 w 8938307"/>
              <a:gd name="connsiteY7393" fmla="*/ 2220823 h 2993922"/>
              <a:gd name="connsiteX7394" fmla="*/ 7783952 w 8938307"/>
              <a:gd name="connsiteY7394" fmla="*/ 2199642 h 2993922"/>
              <a:gd name="connsiteX7395" fmla="*/ 7762772 w 8938307"/>
              <a:gd name="connsiteY7395" fmla="*/ 2189051 h 2993922"/>
              <a:gd name="connsiteX7396" fmla="*/ 7736296 w 8938307"/>
              <a:gd name="connsiteY7396" fmla="*/ 2173165 h 2993922"/>
              <a:gd name="connsiteX7397" fmla="*/ 7741590 w 8938307"/>
              <a:gd name="connsiteY7397" fmla="*/ 2167871 h 2993922"/>
              <a:gd name="connsiteX7398" fmla="*/ 7741590 w 8938307"/>
              <a:gd name="connsiteY7398" fmla="*/ 2157280 h 2993922"/>
              <a:gd name="connsiteX7399" fmla="*/ 7731000 w 8938307"/>
              <a:gd name="connsiteY7399" fmla="*/ 2157280 h 2993922"/>
              <a:gd name="connsiteX7400" fmla="*/ 7752182 w 8938307"/>
              <a:gd name="connsiteY7400" fmla="*/ 2146690 h 2993922"/>
              <a:gd name="connsiteX7401" fmla="*/ 7762772 w 8938307"/>
              <a:gd name="connsiteY7401" fmla="*/ 2136099 h 2993922"/>
              <a:gd name="connsiteX7402" fmla="*/ 7773361 w 8938307"/>
              <a:gd name="connsiteY7402" fmla="*/ 2125509 h 2993922"/>
              <a:gd name="connsiteX7403" fmla="*/ 7773361 w 8938307"/>
              <a:gd name="connsiteY7403" fmla="*/ 2114919 h 2993922"/>
              <a:gd name="connsiteX7404" fmla="*/ 7752182 w 8938307"/>
              <a:gd name="connsiteY7404" fmla="*/ 2114919 h 2993922"/>
              <a:gd name="connsiteX7405" fmla="*/ 7741590 w 8938307"/>
              <a:gd name="connsiteY7405" fmla="*/ 2125509 h 2993922"/>
              <a:gd name="connsiteX7406" fmla="*/ 7731000 w 8938307"/>
              <a:gd name="connsiteY7406" fmla="*/ 2125509 h 2993922"/>
              <a:gd name="connsiteX7407" fmla="*/ 7741590 w 8938307"/>
              <a:gd name="connsiteY7407" fmla="*/ 2114919 h 2993922"/>
              <a:gd name="connsiteX7408" fmla="*/ 7741590 w 8938307"/>
              <a:gd name="connsiteY7408" fmla="*/ 2104328 h 2993922"/>
              <a:gd name="connsiteX7409" fmla="*/ 7752182 w 8938307"/>
              <a:gd name="connsiteY7409" fmla="*/ 2093738 h 2993922"/>
              <a:gd name="connsiteX7410" fmla="*/ 7699230 w 8938307"/>
              <a:gd name="connsiteY7410" fmla="*/ 2072557 h 2993922"/>
              <a:gd name="connsiteX7411" fmla="*/ 7678048 w 8938307"/>
              <a:gd name="connsiteY7411" fmla="*/ 2061967 h 2993922"/>
              <a:gd name="connsiteX7412" fmla="*/ 7656867 w 8938307"/>
              <a:gd name="connsiteY7412" fmla="*/ 2046080 h 2993922"/>
              <a:gd name="connsiteX7413" fmla="*/ 7630390 w 8938307"/>
              <a:gd name="connsiteY7413" fmla="*/ 2030194 h 2993922"/>
              <a:gd name="connsiteX7414" fmla="*/ 7588030 w 8938307"/>
              <a:gd name="connsiteY7414" fmla="*/ 2009015 h 2993922"/>
              <a:gd name="connsiteX7415" fmla="*/ 7561553 w 8938307"/>
              <a:gd name="connsiteY7415" fmla="*/ 1987834 h 2993922"/>
              <a:gd name="connsiteX7416" fmla="*/ 7550963 w 8938307"/>
              <a:gd name="connsiteY7416" fmla="*/ 1977242 h 2993922"/>
              <a:gd name="connsiteX7417" fmla="*/ 7540374 w 8938307"/>
              <a:gd name="connsiteY7417" fmla="*/ 1987834 h 2993922"/>
              <a:gd name="connsiteX7418" fmla="*/ 7529782 w 8938307"/>
              <a:gd name="connsiteY7418" fmla="*/ 1987834 h 2993922"/>
              <a:gd name="connsiteX7419" fmla="*/ 7535078 w 8938307"/>
              <a:gd name="connsiteY7419" fmla="*/ 1993128 h 2993922"/>
              <a:gd name="connsiteX7420" fmla="*/ 7529782 w 8938307"/>
              <a:gd name="connsiteY7420" fmla="*/ 1998424 h 2993922"/>
              <a:gd name="connsiteX7421" fmla="*/ 7519192 w 8938307"/>
              <a:gd name="connsiteY7421" fmla="*/ 1998424 h 2993922"/>
              <a:gd name="connsiteX7422" fmla="*/ 7508601 w 8938307"/>
              <a:gd name="connsiteY7422" fmla="*/ 1987834 h 2993922"/>
              <a:gd name="connsiteX7423" fmla="*/ 7508601 w 8938307"/>
              <a:gd name="connsiteY7423" fmla="*/ 1998424 h 2993922"/>
              <a:gd name="connsiteX7424" fmla="*/ 7508601 w 8938307"/>
              <a:gd name="connsiteY7424" fmla="*/ 2009015 h 2993922"/>
              <a:gd name="connsiteX7425" fmla="*/ 7498011 w 8938307"/>
              <a:gd name="connsiteY7425" fmla="*/ 1998424 h 2993922"/>
              <a:gd name="connsiteX7426" fmla="*/ 7487420 w 8938307"/>
              <a:gd name="connsiteY7426" fmla="*/ 1987834 h 2993922"/>
              <a:gd name="connsiteX7427" fmla="*/ 7492716 w 8938307"/>
              <a:gd name="connsiteY7427" fmla="*/ 1982538 h 2993922"/>
              <a:gd name="connsiteX7428" fmla="*/ 7492716 w 8938307"/>
              <a:gd name="connsiteY7428" fmla="*/ 1977242 h 2993922"/>
              <a:gd name="connsiteX7429" fmla="*/ 7487420 w 8938307"/>
              <a:gd name="connsiteY7429" fmla="*/ 1977242 h 2993922"/>
              <a:gd name="connsiteX7430" fmla="*/ 7487420 w 8938307"/>
              <a:gd name="connsiteY7430" fmla="*/ 1966653 h 2993922"/>
              <a:gd name="connsiteX7431" fmla="*/ 7476830 w 8938307"/>
              <a:gd name="connsiteY7431" fmla="*/ 1966653 h 2993922"/>
              <a:gd name="connsiteX7432" fmla="*/ 7466240 w 8938307"/>
              <a:gd name="connsiteY7432" fmla="*/ 1945472 h 2993922"/>
              <a:gd name="connsiteX7433" fmla="*/ 7487420 w 8938307"/>
              <a:gd name="connsiteY7433" fmla="*/ 1956063 h 2993922"/>
              <a:gd name="connsiteX7434" fmla="*/ 7508601 w 8938307"/>
              <a:gd name="connsiteY7434" fmla="*/ 1961357 h 2993922"/>
              <a:gd name="connsiteX7435" fmla="*/ 7508601 w 8938307"/>
              <a:gd name="connsiteY7435" fmla="*/ 1945472 h 2993922"/>
              <a:gd name="connsiteX7436" fmla="*/ 7487420 w 8938307"/>
              <a:gd name="connsiteY7436" fmla="*/ 1924290 h 2993922"/>
              <a:gd name="connsiteX7437" fmla="*/ 7476830 w 8938307"/>
              <a:gd name="connsiteY7437" fmla="*/ 1924290 h 2993922"/>
              <a:gd name="connsiteX7438" fmla="*/ 7466240 w 8938307"/>
              <a:gd name="connsiteY7438" fmla="*/ 1924290 h 2993922"/>
              <a:gd name="connsiteX7439" fmla="*/ 7445059 w 8938307"/>
              <a:gd name="connsiteY7439" fmla="*/ 1924290 h 2993922"/>
              <a:gd name="connsiteX7440" fmla="*/ 7434468 w 8938307"/>
              <a:gd name="connsiteY7440" fmla="*/ 1929586 h 2993922"/>
              <a:gd name="connsiteX7441" fmla="*/ 7423878 w 8938307"/>
              <a:gd name="connsiteY7441" fmla="*/ 1945472 h 2993922"/>
              <a:gd name="connsiteX7442" fmla="*/ 7413288 w 8938307"/>
              <a:gd name="connsiteY7442" fmla="*/ 1956063 h 2993922"/>
              <a:gd name="connsiteX7443" fmla="*/ 7423878 w 8938307"/>
              <a:gd name="connsiteY7443" fmla="*/ 1966653 h 2993922"/>
              <a:gd name="connsiteX7444" fmla="*/ 7397403 w 8938307"/>
              <a:gd name="connsiteY7444" fmla="*/ 1977242 h 2993922"/>
              <a:gd name="connsiteX7445" fmla="*/ 7339155 w 8938307"/>
              <a:gd name="connsiteY7445" fmla="*/ 1971948 h 2993922"/>
              <a:gd name="connsiteX7446" fmla="*/ 7296793 w 8938307"/>
              <a:gd name="connsiteY7446" fmla="*/ 1961357 h 2993922"/>
              <a:gd name="connsiteX7447" fmla="*/ 7280908 w 8938307"/>
              <a:gd name="connsiteY7447" fmla="*/ 1956063 h 2993922"/>
              <a:gd name="connsiteX7448" fmla="*/ 7265022 w 8938307"/>
              <a:gd name="connsiteY7448" fmla="*/ 1956063 h 2993922"/>
              <a:gd name="connsiteX7449" fmla="*/ 7265022 w 8938307"/>
              <a:gd name="connsiteY7449" fmla="*/ 1966653 h 2993922"/>
              <a:gd name="connsiteX7450" fmla="*/ 7296793 w 8938307"/>
              <a:gd name="connsiteY7450" fmla="*/ 1987834 h 2993922"/>
              <a:gd name="connsiteX7451" fmla="*/ 7317974 w 8938307"/>
              <a:gd name="connsiteY7451" fmla="*/ 1998424 h 2993922"/>
              <a:gd name="connsiteX7452" fmla="*/ 7286203 w 8938307"/>
              <a:gd name="connsiteY7452" fmla="*/ 1998424 h 2993922"/>
              <a:gd name="connsiteX7453" fmla="*/ 7254432 w 8938307"/>
              <a:gd name="connsiteY7453" fmla="*/ 1987834 h 2993922"/>
              <a:gd name="connsiteX7454" fmla="*/ 7243841 w 8938307"/>
              <a:gd name="connsiteY7454" fmla="*/ 1987834 h 2993922"/>
              <a:gd name="connsiteX7455" fmla="*/ 7243841 w 8938307"/>
              <a:gd name="connsiteY7455" fmla="*/ 1998424 h 2993922"/>
              <a:gd name="connsiteX7456" fmla="*/ 7201480 w 8938307"/>
              <a:gd name="connsiteY7456" fmla="*/ 2009015 h 2993922"/>
              <a:gd name="connsiteX7457" fmla="*/ 7201480 w 8938307"/>
              <a:gd name="connsiteY7457" fmla="*/ 1987834 h 2993922"/>
              <a:gd name="connsiteX7458" fmla="*/ 7180299 w 8938307"/>
              <a:gd name="connsiteY7458" fmla="*/ 1982538 h 2993922"/>
              <a:gd name="connsiteX7459" fmla="*/ 7169708 w 8938307"/>
              <a:gd name="connsiteY7459" fmla="*/ 1977242 h 2993922"/>
              <a:gd name="connsiteX7460" fmla="*/ 7169708 w 8938307"/>
              <a:gd name="connsiteY7460" fmla="*/ 1987834 h 2993922"/>
              <a:gd name="connsiteX7461" fmla="*/ 7159118 w 8938307"/>
              <a:gd name="connsiteY7461" fmla="*/ 1998424 h 2993922"/>
              <a:gd name="connsiteX7462" fmla="*/ 7153822 w 8938307"/>
              <a:gd name="connsiteY7462" fmla="*/ 2003719 h 2993922"/>
              <a:gd name="connsiteX7463" fmla="*/ 7148526 w 8938307"/>
              <a:gd name="connsiteY7463" fmla="*/ 2019605 h 2993922"/>
              <a:gd name="connsiteX7464" fmla="*/ 7169708 w 8938307"/>
              <a:gd name="connsiteY7464" fmla="*/ 2019605 h 2993922"/>
              <a:gd name="connsiteX7465" fmla="*/ 7180299 w 8938307"/>
              <a:gd name="connsiteY7465" fmla="*/ 2019605 h 2993922"/>
              <a:gd name="connsiteX7466" fmla="*/ 7190889 w 8938307"/>
              <a:gd name="connsiteY7466" fmla="*/ 2019605 h 2993922"/>
              <a:gd name="connsiteX7467" fmla="*/ 7201480 w 8938307"/>
              <a:gd name="connsiteY7467" fmla="*/ 2024900 h 2993922"/>
              <a:gd name="connsiteX7468" fmla="*/ 7212070 w 8938307"/>
              <a:gd name="connsiteY7468" fmla="*/ 2030194 h 2993922"/>
              <a:gd name="connsiteX7469" fmla="*/ 7254432 w 8938307"/>
              <a:gd name="connsiteY7469" fmla="*/ 2030194 h 2993922"/>
              <a:gd name="connsiteX7470" fmla="*/ 7265022 w 8938307"/>
              <a:gd name="connsiteY7470" fmla="*/ 2030194 h 2993922"/>
              <a:gd name="connsiteX7471" fmla="*/ 7265022 w 8938307"/>
              <a:gd name="connsiteY7471" fmla="*/ 2040786 h 2993922"/>
              <a:gd name="connsiteX7472" fmla="*/ 7286203 w 8938307"/>
              <a:gd name="connsiteY7472" fmla="*/ 2030194 h 2993922"/>
              <a:gd name="connsiteX7473" fmla="*/ 7292822 w 8938307"/>
              <a:gd name="connsiteY7473" fmla="*/ 2030194 h 2993922"/>
              <a:gd name="connsiteX7474" fmla="*/ 7296793 w 8938307"/>
              <a:gd name="connsiteY7474" fmla="*/ 2030194 h 2993922"/>
              <a:gd name="connsiteX7475" fmla="*/ 7265022 w 8938307"/>
              <a:gd name="connsiteY7475" fmla="*/ 2051376 h 2993922"/>
              <a:gd name="connsiteX7476" fmla="*/ 7243841 w 8938307"/>
              <a:gd name="connsiteY7476" fmla="*/ 2061967 h 2993922"/>
              <a:gd name="connsiteX7477" fmla="*/ 7243841 w 8938307"/>
              <a:gd name="connsiteY7477" fmla="*/ 2072557 h 2993922"/>
              <a:gd name="connsiteX7478" fmla="*/ 7275612 w 8938307"/>
              <a:gd name="connsiteY7478" fmla="*/ 2093738 h 2993922"/>
              <a:gd name="connsiteX7479" fmla="*/ 7307384 w 8938307"/>
              <a:gd name="connsiteY7479" fmla="*/ 2104328 h 2993922"/>
              <a:gd name="connsiteX7480" fmla="*/ 7317974 w 8938307"/>
              <a:gd name="connsiteY7480" fmla="*/ 2104328 h 2993922"/>
              <a:gd name="connsiteX7481" fmla="*/ 7328564 w 8938307"/>
              <a:gd name="connsiteY7481" fmla="*/ 2104328 h 2993922"/>
              <a:gd name="connsiteX7482" fmla="*/ 7333860 w 8938307"/>
              <a:gd name="connsiteY7482" fmla="*/ 2114919 h 2993922"/>
              <a:gd name="connsiteX7483" fmla="*/ 7328564 w 8938307"/>
              <a:gd name="connsiteY7483" fmla="*/ 2125509 h 2993922"/>
              <a:gd name="connsiteX7484" fmla="*/ 7307384 w 8938307"/>
              <a:gd name="connsiteY7484" fmla="*/ 2125509 h 2993922"/>
              <a:gd name="connsiteX7485" fmla="*/ 7286203 w 8938307"/>
              <a:gd name="connsiteY7485" fmla="*/ 2136099 h 2993922"/>
              <a:gd name="connsiteX7486" fmla="*/ 7286203 w 8938307"/>
              <a:gd name="connsiteY7486" fmla="*/ 2125509 h 2993922"/>
              <a:gd name="connsiteX7487" fmla="*/ 7275612 w 8938307"/>
              <a:gd name="connsiteY7487" fmla="*/ 2114919 h 2993922"/>
              <a:gd name="connsiteX7488" fmla="*/ 7270318 w 8938307"/>
              <a:gd name="connsiteY7488" fmla="*/ 2125509 h 2993922"/>
              <a:gd name="connsiteX7489" fmla="*/ 7265022 w 8938307"/>
              <a:gd name="connsiteY7489" fmla="*/ 2136099 h 2993922"/>
              <a:gd name="connsiteX7490" fmla="*/ 7249136 w 8938307"/>
              <a:gd name="connsiteY7490" fmla="*/ 2120213 h 2993922"/>
              <a:gd name="connsiteX7491" fmla="*/ 7227956 w 8938307"/>
              <a:gd name="connsiteY7491" fmla="*/ 2109623 h 2993922"/>
              <a:gd name="connsiteX7492" fmla="*/ 7222660 w 8938307"/>
              <a:gd name="connsiteY7492" fmla="*/ 2104328 h 2993922"/>
              <a:gd name="connsiteX7493" fmla="*/ 7201480 w 8938307"/>
              <a:gd name="connsiteY7493" fmla="*/ 2104328 h 2993922"/>
              <a:gd name="connsiteX7494" fmla="*/ 7148526 w 8938307"/>
              <a:gd name="connsiteY7494" fmla="*/ 2093738 h 2993922"/>
              <a:gd name="connsiteX7495" fmla="*/ 7132641 w 8938307"/>
              <a:gd name="connsiteY7495" fmla="*/ 2093738 h 2993922"/>
              <a:gd name="connsiteX7496" fmla="*/ 7137937 w 8938307"/>
              <a:gd name="connsiteY7496" fmla="*/ 2088442 h 2993922"/>
              <a:gd name="connsiteX7497" fmla="*/ 7132641 w 8938307"/>
              <a:gd name="connsiteY7497" fmla="*/ 2077852 h 2993922"/>
              <a:gd name="connsiteX7498" fmla="*/ 7122052 w 8938307"/>
              <a:gd name="connsiteY7498" fmla="*/ 2077852 h 2993922"/>
              <a:gd name="connsiteX7499" fmla="*/ 7122052 w 8938307"/>
              <a:gd name="connsiteY7499" fmla="*/ 2088442 h 2993922"/>
              <a:gd name="connsiteX7500" fmla="*/ 7132641 w 8938307"/>
              <a:gd name="connsiteY7500" fmla="*/ 2093738 h 2993922"/>
              <a:gd name="connsiteX7501" fmla="*/ 7111462 w 8938307"/>
              <a:gd name="connsiteY7501" fmla="*/ 2093738 h 2993922"/>
              <a:gd name="connsiteX7502" fmla="*/ 7095574 w 8938307"/>
              <a:gd name="connsiteY7502" fmla="*/ 2099033 h 2993922"/>
              <a:gd name="connsiteX7503" fmla="*/ 7090280 w 8938307"/>
              <a:gd name="connsiteY7503" fmla="*/ 2104328 h 2993922"/>
              <a:gd name="connsiteX7504" fmla="*/ 7074395 w 8938307"/>
              <a:gd name="connsiteY7504" fmla="*/ 2104328 h 2993922"/>
              <a:gd name="connsiteX7505" fmla="*/ 7063804 w 8938307"/>
              <a:gd name="connsiteY7505" fmla="*/ 2104328 h 2993922"/>
              <a:gd name="connsiteX7506" fmla="*/ 7063804 w 8938307"/>
              <a:gd name="connsiteY7506" fmla="*/ 2114919 h 2993922"/>
              <a:gd name="connsiteX7507" fmla="*/ 7053214 w 8938307"/>
              <a:gd name="connsiteY7507" fmla="*/ 2104328 h 2993922"/>
              <a:gd name="connsiteX7508" fmla="*/ 7063804 w 8938307"/>
              <a:gd name="connsiteY7508" fmla="*/ 2093738 h 2993922"/>
              <a:gd name="connsiteX7509" fmla="*/ 7079689 w 8938307"/>
              <a:gd name="connsiteY7509" fmla="*/ 2088442 h 2993922"/>
              <a:gd name="connsiteX7510" fmla="*/ 7074395 w 8938307"/>
              <a:gd name="connsiteY7510" fmla="*/ 2083146 h 2993922"/>
              <a:gd name="connsiteX7511" fmla="*/ 7063804 w 8938307"/>
              <a:gd name="connsiteY7511" fmla="*/ 2083146 h 2993922"/>
              <a:gd name="connsiteX7512" fmla="*/ 7058510 w 8938307"/>
              <a:gd name="connsiteY7512" fmla="*/ 2072557 h 2993922"/>
              <a:gd name="connsiteX7513" fmla="*/ 7047918 w 8938307"/>
              <a:gd name="connsiteY7513" fmla="*/ 2072557 h 2993922"/>
              <a:gd name="connsiteX7514" fmla="*/ 7037328 w 8938307"/>
              <a:gd name="connsiteY7514" fmla="*/ 2077852 h 2993922"/>
              <a:gd name="connsiteX7515" fmla="*/ 7021443 w 8938307"/>
              <a:gd name="connsiteY7515" fmla="*/ 2083146 h 2993922"/>
              <a:gd name="connsiteX7516" fmla="*/ 7010852 w 8938307"/>
              <a:gd name="connsiteY7516" fmla="*/ 2083146 h 2993922"/>
              <a:gd name="connsiteX7517" fmla="*/ 6979081 w 8938307"/>
              <a:gd name="connsiteY7517" fmla="*/ 2093738 h 2993922"/>
              <a:gd name="connsiteX7518" fmla="*/ 6968491 w 8938307"/>
              <a:gd name="connsiteY7518" fmla="*/ 2093738 h 2993922"/>
              <a:gd name="connsiteX7519" fmla="*/ 6963196 w 8938307"/>
              <a:gd name="connsiteY7519" fmla="*/ 2083146 h 2993922"/>
              <a:gd name="connsiteX7520" fmla="*/ 6957900 w 8938307"/>
              <a:gd name="connsiteY7520" fmla="*/ 2083146 h 2993922"/>
              <a:gd name="connsiteX7521" fmla="*/ 6936718 w 8938307"/>
              <a:gd name="connsiteY7521" fmla="*/ 2083146 h 2993922"/>
              <a:gd name="connsiteX7522" fmla="*/ 6931424 w 8938307"/>
              <a:gd name="connsiteY7522" fmla="*/ 2072557 h 2993922"/>
              <a:gd name="connsiteX7523" fmla="*/ 6926129 w 8938307"/>
              <a:gd name="connsiteY7523" fmla="*/ 2072557 h 2993922"/>
              <a:gd name="connsiteX7524" fmla="*/ 6894358 w 8938307"/>
              <a:gd name="connsiteY7524" fmla="*/ 2072557 h 2993922"/>
              <a:gd name="connsiteX7525" fmla="*/ 6883766 w 8938307"/>
              <a:gd name="connsiteY7525" fmla="*/ 2061967 h 2993922"/>
              <a:gd name="connsiteX7526" fmla="*/ 6873177 w 8938307"/>
              <a:gd name="connsiteY7526" fmla="*/ 2051376 h 2993922"/>
              <a:gd name="connsiteX7527" fmla="*/ 6867881 w 8938307"/>
              <a:gd name="connsiteY7527" fmla="*/ 2051376 h 2993922"/>
              <a:gd name="connsiteX7528" fmla="*/ 6851996 w 8938307"/>
              <a:gd name="connsiteY7528" fmla="*/ 2051376 h 2993922"/>
              <a:gd name="connsiteX7529" fmla="*/ 6820224 w 8938307"/>
              <a:gd name="connsiteY7529" fmla="*/ 2051376 h 2993922"/>
              <a:gd name="connsiteX7530" fmla="*/ 6777862 w 8938307"/>
              <a:gd name="connsiteY7530" fmla="*/ 2030194 h 2993922"/>
              <a:gd name="connsiteX7531" fmla="*/ 6751387 w 8938307"/>
              <a:gd name="connsiteY7531" fmla="*/ 2030194 h 2993922"/>
              <a:gd name="connsiteX7532" fmla="*/ 6719616 w 8938307"/>
              <a:gd name="connsiteY7532" fmla="*/ 2024900 h 2993922"/>
              <a:gd name="connsiteX7533" fmla="*/ 6693140 w 8938307"/>
              <a:gd name="connsiteY7533" fmla="*/ 2019605 h 2993922"/>
              <a:gd name="connsiteX7534" fmla="*/ 6693140 w 8938307"/>
              <a:gd name="connsiteY7534" fmla="*/ 2030194 h 2993922"/>
              <a:gd name="connsiteX7535" fmla="*/ 6735502 w 8938307"/>
              <a:gd name="connsiteY7535" fmla="*/ 2040786 h 2993922"/>
              <a:gd name="connsiteX7536" fmla="*/ 6746092 w 8938307"/>
              <a:gd name="connsiteY7536" fmla="*/ 2040786 h 2993922"/>
              <a:gd name="connsiteX7537" fmla="*/ 6751387 w 8938307"/>
              <a:gd name="connsiteY7537" fmla="*/ 2051376 h 2993922"/>
              <a:gd name="connsiteX7538" fmla="*/ 6724910 w 8938307"/>
              <a:gd name="connsiteY7538" fmla="*/ 2051376 h 2993922"/>
              <a:gd name="connsiteX7539" fmla="*/ 6671958 w 8938307"/>
              <a:gd name="connsiteY7539" fmla="*/ 2051376 h 2993922"/>
              <a:gd name="connsiteX7540" fmla="*/ 6661368 w 8938307"/>
              <a:gd name="connsiteY7540" fmla="*/ 2030194 h 2993922"/>
              <a:gd name="connsiteX7541" fmla="*/ 6650778 w 8938307"/>
              <a:gd name="connsiteY7541" fmla="*/ 2030194 h 2993922"/>
              <a:gd name="connsiteX7542" fmla="*/ 6640188 w 8938307"/>
              <a:gd name="connsiteY7542" fmla="*/ 2040786 h 2993922"/>
              <a:gd name="connsiteX7543" fmla="*/ 6640188 w 8938307"/>
              <a:gd name="connsiteY7543" fmla="*/ 2035490 h 2993922"/>
              <a:gd name="connsiteX7544" fmla="*/ 6640188 w 8938307"/>
              <a:gd name="connsiteY7544" fmla="*/ 2030194 h 2993922"/>
              <a:gd name="connsiteX7545" fmla="*/ 6619006 w 8938307"/>
              <a:gd name="connsiteY7545" fmla="*/ 1998424 h 2993922"/>
              <a:gd name="connsiteX7546" fmla="*/ 6576646 w 8938307"/>
              <a:gd name="connsiteY7546" fmla="*/ 1987834 h 2993922"/>
              <a:gd name="connsiteX7547" fmla="*/ 6592531 w 8938307"/>
              <a:gd name="connsiteY7547" fmla="*/ 1977242 h 2993922"/>
              <a:gd name="connsiteX7548" fmla="*/ 6587236 w 8938307"/>
              <a:gd name="connsiteY7548" fmla="*/ 1966653 h 2993922"/>
              <a:gd name="connsiteX7549" fmla="*/ 6576646 w 8938307"/>
              <a:gd name="connsiteY7549" fmla="*/ 1966653 h 2993922"/>
              <a:gd name="connsiteX7550" fmla="*/ 6513102 w 8938307"/>
              <a:gd name="connsiteY7550" fmla="*/ 1956063 h 2993922"/>
              <a:gd name="connsiteX7551" fmla="*/ 6502512 w 8938307"/>
              <a:gd name="connsiteY7551" fmla="*/ 1956063 h 2993922"/>
              <a:gd name="connsiteX7552" fmla="*/ 6491922 w 8938307"/>
              <a:gd name="connsiteY7552" fmla="*/ 1966653 h 2993922"/>
              <a:gd name="connsiteX7553" fmla="*/ 6491922 w 8938307"/>
              <a:gd name="connsiteY7553" fmla="*/ 1956063 h 2993922"/>
              <a:gd name="connsiteX7554" fmla="*/ 6481332 w 8938307"/>
              <a:gd name="connsiteY7554" fmla="*/ 1945472 h 2993922"/>
              <a:gd name="connsiteX7555" fmla="*/ 6470740 w 8938307"/>
              <a:gd name="connsiteY7555" fmla="*/ 1945472 h 2993922"/>
              <a:gd name="connsiteX7556" fmla="*/ 6470740 w 8938307"/>
              <a:gd name="connsiteY7556" fmla="*/ 1940176 h 2993922"/>
              <a:gd name="connsiteX7557" fmla="*/ 6460150 w 8938307"/>
              <a:gd name="connsiteY7557" fmla="*/ 1945472 h 2993922"/>
              <a:gd name="connsiteX7558" fmla="*/ 6470740 w 8938307"/>
              <a:gd name="connsiteY7558" fmla="*/ 1950767 h 2993922"/>
              <a:gd name="connsiteX7559" fmla="*/ 6470740 w 8938307"/>
              <a:gd name="connsiteY7559" fmla="*/ 1966653 h 2993922"/>
              <a:gd name="connsiteX7560" fmla="*/ 6449560 w 8938307"/>
              <a:gd name="connsiteY7560" fmla="*/ 1956063 h 2993922"/>
              <a:gd name="connsiteX7561" fmla="*/ 6438970 w 8938307"/>
              <a:gd name="connsiteY7561" fmla="*/ 1945472 h 2993922"/>
              <a:gd name="connsiteX7562" fmla="*/ 6438970 w 8938307"/>
              <a:gd name="connsiteY7562" fmla="*/ 1934882 h 2993922"/>
              <a:gd name="connsiteX7563" fmla="*/ 6407198 w 8938307"/>
              <a:gd name="connsiteY7563" fmla="*/ 1945472 h 2993922"/>
              <a:gd name="connsiteX7564" fmla="*/ 6391313 w 8938307"/>
              <a:gd name="connsiteY7564" fmla="*/ 1945472 h 2993922"/>
              <a:gd name="connsiteX7565" fmla="*/ 6375428 w 8938307"/>
              <a:gd name="connsiteY7565" fmla="*/ 1924290 h 2993922"/>
              <a:gd name="connsiteX7566" fmla="*/ 6333066 w 8938307"/>
              <a:gd name="connsiteY7566" fmla="*/ 1934882 h 2993922"/>
              <a:gd name="connsiteX7567" fmla="*/ 6343656 w 8938307"/>
              <a:gd name="connsiteY7567" fmla="*/ 1945472 h 2993922"/>
              <a:gd name="connsiteX7568" fmla="*/ 6354246 w 8938307"/>
              <a:gd name="connsiteY7568" fmla="*/ 1934882 h 2993922"/>
              <a:gd name="connsiteX7569" fmla="*/ 6375428 w 8938307"/>
              <a:gd name="connsiteY7569" fmla="*/ 1934882 h 2993922"/>
              <a:gd name="connsiteX7570" fmla="*/ 6375428 w 8938307"/>
              <a:gd name="connsiteY7570" fmla="*/ 1945472 h 2993922"/>
              <a:gd name="connsiteX7571" fmla="*/ 6386018 w 8938307"/>
              <a:gd name="connsiteY7571" fmla="*/ 1956063 h 2993922"/>
              <a:gd name="connsiteX7572" fmla="*/ 6396608 w 8938307"/>
              <a:gd name="connsiteY7572" fmla="*/ 1977242 h 2993922"/>
              <a:gd name="connsiteX7573" fmla="*/ 6364836 w 8938307"/>
              <a:gd name="connsiteY7573" fmla="*/ 1977242 h 2993922"/>
              <a:gd name="connsiteX7574" fmla="*/ 6311884 w 8938307"/>
              <a:gd name="connsiteY7574" fmla="*/ 1966653 h 2993922"/>
              <a:gd name="connsiteX7575" fmla="*/ 6295998 w 8938307"/>
              <a:gd name="connsiteY7575" fmla="*/ 1950767 h 2993922"/>
              <a:gd name="connsiteX7576" fmla="*/ 6269524 w 8938307"/>
              <a:gd name="connsiteY7576" fmla="*/ 1956063 h 2993922"/>
              <a:gd name="connsiteX7577" fmla="*/ 6311884 w 8938307"/>
              <a:gd name="connsiteY7577" fmla="*/ 1977242 h 2993922"/>
              <a:gd name="connsiteX7578" fmla="*/ 6322476 w 8938307"/>
              <a:gd name="connsiteY7578" fmla="*/ 1977242 h 2993922"/>
              <a:gd name="connsiteX7579" fmla="*/ 6333066 w 8938307"/>
              <a:gd name="connsiteY7579" fmla="*/ 1977242 h 2993922"/>
              <a:gd name="connsiteX7580" fmla="*/ 6364836 w 8938307"/>
              <a:gd name="connsiteY7580" fmla="*/ 1998424 h 2993922"/>
              <a:gd name="connsiteX7581" fmla="*/ 6375428 w 8938307"/>
              <a:gd name="connsiteY7581" fmla="*/ 1998424 h 2993922"/>
              <a:gd name="connsiteX7582" fmla="*/ 6386018 w 8938307"/>
              <a:gd name="connsiteY7582" fmla="*/ 2009015 h 2993922"/>
              <a:gd name="connsiteX7583" fmla="*/ 6407198 w 8938307"/>
              <a:gd name="connsiteY7583" fmla="*/ 2009015 h 2993922"/>
              <a:gd name="connsiteX7584" fmla="*/ 6417788 w 8938307"/>
              <a:gd name="connsiteY7584" fmla="*/ 2019605 h 2993922"/>
              <a:gd name="connsiteX7585" fmla="*/ 6446030 w 8938307"/>
              <a:gd name="connsiteY7585" fmla="*/ 2026665 h 2993922"/>
              <a:gd name="connsiteX7586" fmla="*/ 6438970 w 8938307"/>
              <a:gd name="connsiteY7586" fmla="*/ 2019605 h 2993922"/>
              <a:gd name="connsiteX7587" fmla="*/ 6454855 w 8938307"/>
              <a:gd name="connsiteY7587" fmla="*/ 2019605 h 2993922"/>
              <a:gd name="connsiteX7588" fmla="*/ 6470740 w 8938307"/>
              <a:gd name="connsiteY7588" fmla="*/ 2030194 h 2993922"/>
              <a:gd name="connsiteX7589" fmla="*/ 6460150 w 8938307"/>
              <a:gd name="connsiteY7589" fmla="*/ 2030194 h 2993922"/>
              <a:gd name="connsiteX7590" fmla="*/ 6486627 w 8938307"/>
              <a:gd name="connsiteY7590" fmla="*/ 2040786 h 2993922"/>
              <a:gd name="connsiteX7591" fmla="*/ 6491922 w 8938307"/>
              <a:gd name="connsiteY7591" fmla="*/ 2051376 h 2993922"/>
              <a:gd name="connsiteX7592" fmla="*/ 6491922 w 8938307"/>
              <a:gd name="connsiteY7592" fmla="*/ 2040786 h 2993922"/>
              <a:gd name="connsiteX7593" fmla="*/ 6513102 w 8938307"/>
              <a:gd name="connsiteY7593" fmla="*/ 2040786 h 2993922"/>
              <a:gd name="connsiteX7594" fmla="*/ 6513102 w 8938307"/>
              <a:gd name="connsiteY7594" fmla="*/ 2051376 h 2993922"/>
              <a:gd name="connsiteX7595" fmla="*/ 6513102 w 8938307"/>
              <a:gd name="connsiteY7595" fmla="*/ 2061967 h 2993922"/>
              <a:gd name="connsiteX7596" fmla="*/ 6555464 w 8938307"/>
              <a:gd name="connsiteY7596" fmla="*/ 2072557 h 2993922"/>
              <a:gd name="connsiteX7597" fmla="*/ 6608416 w 8938307"/>
              <a:gd name="connsiteY7597" fmla="*/ 2083146 h 2993922"/>
              <a:gd name="connsiteX7598" fmla="*/ 6597826 w 8938307"/>
              <a:gd name="connsiteY7598" fmla="*/ 2072557 h 2993922"/>
              <a:gd name="connsiteX7599" fmla="*/ 6597826 w 8938307"/>
              <a:gd name="connsiteY7599" fmla="*/ 2061967 h 2993922"/>
              <a:gd name="connsiteX7600" fmla="*/ 6619006 w 8938307"/>
              <a:gd name="connsiteY7600" fmla="*/ 2072557 h 2993922"/>
              <a:gd name="connsiteX7601" fmla="*/ 6640188 w 8938307"/>
              <a:gd name="connsiteY7601" fmla="*/ 2093738 h 2993922"/>
              <a:gd name="connsiteX7602" fmla="*/ 6650778 w 8938307"/>
              <a:gd name="connsiteY7602" fmla="*/ 2093738 h 2993922"/>
              <a:gd name="connsiteX7603" fmla="*/ 6666664 w 8938307"/>
              <a:gd name="connsiteY7603" fmla="*/ 2099033 h 2993922"/>
              <a:gd name="connsiteX7604" fmla="*/ 6693140 w 8938307"/>
              <a:gd name="connsiteY7604" fmla="*/ 2109623 h 2993922"/>
              <a:gd name="connsiteX7605" fmla="*/ 6719616 w 8938307"/>
              <a:gd name="connsiteY7605" fmla="*/ 2120213 h 2993922"/>
              <a:gd name="connsiteX7606" fmla="*/ 6735502 w 8938307"/>
              <a:gd name="connsiteY7606" fmla="*/ 2125509 h 2993922"/>
              <a:gd name="connsiteX7607" fmla="*/ 6767272 w 8938307"/>
              <a:gd name="connsiteY7607" fmla="*/ 2125509 h 2993922"/>
              <a:gd name="connsiteX7608" fmla="*/ 6777862 w 8938307"/>
              <a:gd name="connsiteY7608" fmla="*/ 2136099 h 2993922"/>
              <a:gd name="connsiteX7609" fmla="*/ 6756682 w 8938307"/>
              <a:gd name="connsiteY7609" fmla="*/ 2136099 h 2993922"/>
              <a:gd name="connsiteX7610" fmla="*/ 6767272 w 8938307"/>
              <a:gd name="connsiteY7610" fmla="*/ 2146690 h 2993922"/>
              <a:gd name="connsiteX7611" fmla="*/ 6799044 w 8938307"/>
              <a:gd name="connsiteY7611" fmla="*/ 2157280 h 2993922"/>
              <a:gd name="connsiteX7612" fmla="*/ 6799044 w 8938307"/>
              <a:gd name="connsiteY7612" fmla="*/ 2146690 h 2993922"/>
              <a:gd name="connsiteX7613" fmla="*/ 6809634 w 8938307"/>
              <a:gd name="connsiteY7613" fmla="*/ 2136099 h 2993922"/>
              <a:gd name="connsiteX7614" fmla="*/ 6820224 w 8938307"/>
              <a:gd name="connsiteY7614" fmla="*/ 2136099 h 2993922"/>
              <a:gd name="connsiteX7615" fmla="*/ 6830814 w 8938307"/>
              <a:gd name="connsiteY7615" fmla="*/ 2136099 h 2993922"/>
              <a:gd name="connsiteX7616" fmla="*/ 6830814 w 8938307"/>
              <a:gd name="connsiteY7616" fmla="*/ 2146690 h 2993922"/>
              <a:gd name="connsiteX7617" fmla="*/ 6830814 w 8938307"/>
              <a:gd name="connsiteY7617" fmla="*/ 2157280 h 2993922"/>
              <a:gd name="connsiteX7618" fmla="*/ 6873177 w 8938307"/>
              <a:gd name="connsiteY7618" fmla="*/ 2178461 h 2993922"/>
              <a:gd name="connsiteX7619" fmla="*/ 6889062 w 8938307"/>
              <a:gd name="connsiteY7619" fmla="*/ 2178461 h 2993922"/>
              <a:gd name="connsiteX7620" fmla="*/ 6894358 w 8938307"/>
              <a:gd name="connsiteY7620" fmla="*/ 2167871 h 2993922"/>
              <a:gd name="connsiteX7621" fmla="*/ 6915539 w 8938307"/>
              <a:gd name="connsiteY7621" fmla="*/ 2167871 h 2993922"/>
              <a:gd name="connsiteX7622" fmla="*/ 6957900 w 8938307"/>
              <a:gd name="connsiteY7622" fmla="*/ 2178461 h 2993922"/>
              <a:gd name="connsiteX7623" fmla="*/ 6968491 w 8938307"/>
              <a:gd name="connsiteY7623" fmla="*/ 2178461 h 2993922"/>
              <a:gd name="connsiteX7624" fmla="*/ 6968491 w 8938307"/>
              <a:gd name="connsiteY7624" fmla="*/ 2189051 h 2993922"/>
              <a:gd name="connsiteX7625" fmla="*/ 6984376 w 8938307"/>
              <a:gd name="connsiteY7625" fmla="*/ 2194346 h 2993922"/>
              <a:gd name="connsiteX7626" fmla="*/ 6994966 w 8938307"/>
              <a:gd name="connsiteY7626" fmla="*/ 2189051 h 2993922"/>
              <a:gd name="connsiteX7627" fmla="*/ 7000262 w 8938307"/>
              <a:gd name="connsiteY7627" fmla="*/ 2194346 h 2993922"/>
              <a:gd name="connsiteX7628" fmla="*/ 7000262 w 8938307"/>
              <a:gd name="connsiteY7628" fmla="*/ 2199642 h 2993922"/>
              <a:gd name="connsiteX7629" fmla="*/ 6989670 w 8938307"/>
              <a:gd name="connsiteY7629" fmla="*/ 2199642 h 2993922"/>
              <a:gd name="connsiteX7630" fmla="*/ 6989670 w 8938307"/>
              <a:gd name="connsiteY7630" fmla="*/ 2210232 h 2993922"/>
              <a:gd name="connsiteX7631" fmla="*/ 7005558 w 8938307"/>
              <a:gd name="connsiteY7631" fmla="*/ 2204937 h 2993922"/>
              <a:gd name="connsiteX7632" fmla="*/ 7032033 w 8938307"/>
              <a:gd name="connsiteY7632" fmla="*/ 2199642 h 2993922"/>
              <a:gd name="connsiteX7633" fmla="*/ 7053214 w 8938307"/>
              <a:gd name="connsiteY7633" fmla="*/ 2204937 h 2993922"/>
              <a:gd name="connsiteX7634" fmla="*/ 7074395 w 8938307"/>
              <a:gd name="connsiteY7634" fmla="*/ 2210232 h 2993922"/>
              <a:gd name="connsiteX7635" fmla="*/ 7084985 w 8938307"/>
              <a:gd name="connsiteY7635" fmla="*/ 2220823 h 2993922"/>
              <a:gd name="connsiteX7636" fmla="*/ 7100870 w 8938307"/>
              <a:gd name="connsiteY7636" fmla="*/ 2215527 h 2993922"/>
              <a:gd name="connsiteX7637" fmla="*/ 7116756 w 8938307"/>
              <a:gd name="connsiteY7637" fmla="*/ 2220823 h 2993922"/>
              <a:gd name="connsiteX7638" fmla="*/ 7148526 w 8938307"/>
              <a:gd name="connsiteY7638" fmla="*/ 2220823 h 2993922"/>
              <a:gd name="connsiteX7639" fmla="*/ 7169708 w 8938307"/>
              <a:gd name="connsiteY7639" fmla="*/ 2231413 h 2993922"/>
              <a:gd name="connsiteX7640" fmla="*/ 7190889 w 8938307"/>
              <a:gd name="connsiteY7640" fmla="*/ 2231413 h 2993922"/>
              <a:gd name="connsiteX7641" fmla="*/ 7201480 w 8938307"/>
              <a:gd name="connsiteY7641" fmla="*/ 2242004 h 2993922"/>
              <a:gd name="connsiteX7642" fmla="*/ 7227956 w 8938307"/>
              <a:gd name="connsiteY7642" fmla="*/ 2247298 h 2993922"/>
              <a:gd name="connsiteX7643" fmla="*/ 7254432 w 8938307"/>
              <a:gd name="connsiteY7643" fmla="*/ 2252594 h 2993922"/>
              <a:gd name="connsiteX7644" fmla="*/ 7254432 w 8938307"/>
              <a:gd name="connsiteY7644" fmla="*/ 2263184 h 2993922"/>
              <a:gd name="connsiteX7645" fmla="*/ 7265022 w 8938307"/>
              <a:gd name="connsiteY7645" fmla="*/ 2273775 h 2993922"/>
              <a:gd name="connsiteX7646" fmla="*/ 7227956 w 8938307"/>
              <a:gd name="connsiteY7646" fmla="*/ 2284365 h 2993922"/>
              <a:gd name="connsiteX7647" fmla="*/ 7180299 w 8938307"/>
              <a:gd name="connsiteY7647" fmla="*/ 2284365 h 2993922"/>
              <a:gd name="connsiteX7648" fmla="*/ 7159118 w 8938307"/>
              <a:gd name="connsiteY7648" fmla="*/ 2284365 h 2993922"/>
              <a:gd name="connsiteX7649" fmla="*/ 7137937 w 8938307"/>
              <a:gd name="connsiteY7649" fmla="*/ 2284365 h 2993922"/>
              <a:gd name="connsiteX7650" fmla="*/ 7169708 w 8938307"/>
              <a:gd name="connsiteY7650" fmla="*/ 2294956 h 2993922"/>
              <a:gd name="connsiteX7651" fmla="*/ 7222660 w 8938307"/>
              <a:gd name="connsiteY7651" fmla="*/ 2294956 h 2993922"/>
              <a:gd name="connsiteX7652" fmla="*/ 7222660 w 8938307"/>
              <a:gd name="connsiteY7652" fmla="*/ 2305546 h 2993922"/>
              <a:gd name="connsiteX7653" fmla="*/ 7233251 w 8938307"/>
              <a:gd name="connsiteY7653" fmla="*/ 2316136 h 2993922"/>
              <a:gd name="connsiteX7654" fmla="*/ 7254432 w 8938307"/>
              <a:gd name="connsiteY7654" fmla="*/ 2326727 h 2993922"/>
              <a:gd name="connsiteX7655" fmla="*/ 7243841 w 8938307"/>
              <a:gd name="connsiteY7655" fmla="*/ 2326727 h 2993922"/>
              <a:gd name="connsiteX7656" fmla="*/ 7233251 w 8938307"/>
              <a:gd name="connsiteY7656" fmla="*/ 2326727 h 2993922"/>
              <a:gd name="connsiteX7657" fmla="*/ 7233251 w 8938307"/>
              <a:gd name="connsiteY7657" fmla="*/ 2337317 h 2993922"/>
              <a:gd name="connsiteX7658" fmla="*/ 7212070 w 8938307"/>
              <a:gd name="connsiteY7658" fmla="*/ 2326727 h 2993922"/>
              <a:gd name="connsiteX7659" fmla="*/ 7212070 w 8938307"/>
              <a:gd name="connsiteY7659" fmla="*/ 2321431 h 2993922"/>
              <a:gd name="connsiteX7660" fmla="*/ 7201480 w 8938307"/>
              <a:gd name="connsiteY7660" fmla="*/ 2326727 h 2993922"/>
              <a:gd name="connsiteX7661" fmla="*/ 7190889 w 8938307"/>
              <a:gd name="connsiteY7661" fmla="*/ 2326727 h 2993922"/>
              <a:gd name="connsiteX7662" fmla="*/ 7159118 w 8938307"/>
              <a:gd name="connsiteY7662" fmla="*/ 2316136 h 2993922"/>
              <a:gd name="connsiteX7663" fmla="*/ 7084985 w 8938307"/>
              <a:gd name="connsiteY7663" fmla="*/ 2294956 h 2993922"/>
              <a:gd name="connsiteX7664" fmla="*/ 7053214 w 8938307"/>
              <a:gd name="connsiteY7664" fmla="*/ 2284365 h 2993922"/>
              <a:gd name="connsiteX7665" fmla="*/ 7042622 w 8938307"/>
              <a:gd name="connsiteY7665" fmla="*/ 2273775 h 2993922"/>
              <a:gd name="connsiteX7666" fmla="*/ 7053214 w 8938307"/>
              <a:gd name="connsiteY7666" fmla="*/ 2263184 h 2993922"/>
              <a:gd name="connsiteX7667" fmla="*/ 7063804 w 8938307"/>
              <a:gd name="connsiteY7667" fmla="*/ 2252594 h 2993922"/>
              <a:gd name="connsiteX7668" fmla="*/ 7063804 w 8938307"/>
              <a:gd name="connsiteY7668" fmla="*/ 2263184 h 2993922"/>
              <a:gd name="connsiteX7669" fmla="*/ 7074395 w 8938307"/>
              <a:gd name="connsiteY7669" fmla="*/ 2273775 h 2993922"/>
              <a:gd name="connsiteX7670" fmla="*/ 7095574 w 8938307"/>
              <a:gd name="connsiteY7670" fmla="*/ 2284365 h 2993922"/>
              <a:gd name="connsiteX7671" fmla="*/ 7116756 w 8938307"/>
              <a:gd name="connsiteY7671" fmla="*/ 2273775 h 2993922"/>
              <a:gd name="connsiteX7672" fmla="*/ 7127347 w 8938307"/>
              <a:gd name="connsiteY7672" fmla="*/ 2263184 h 2993922"/>
              <a:gd name="connsiteX7673" fmla="*/ 7106166 w 8938307"/>
              <a:gd name="connsiteY7673" fmla="*/ 2263184 h 2993922"/>
              <a:gd name="connsiteX7674" fmla="*/ 7063804 w 8938307"/>
              <a:gd name="connsiteY7674" fmla="*/ 2242004 h 2993922"/>
              <a:gd name="connsiteX7675" fmla="*/ 7042622 w 8938307"/>
              <a:gd name="connsiteY7675" fmla="*/ 2231413 h 2993922"/>
              <a:gd name="connsiteX7676" fmla="*/ 7042622 w 8938307"/>
              <a:gd name="connsiteY7676" fmla="*/ 2242004 h 2993922"/>
              <a:gd name="connsiteX7677" fmla="*/ 7021443 w 8938307"/>
              <a:gd name="connsiteY7677" fmla="*/ 2242004 h 2993922"/>
              <a:gd name="connsiteX7678" fmla="*/ 7000262 w 8938307"/>
              <a:gd name="connsiteY7678" fmla="*/ 2242004 h 2993922"/>
              <a:gd name="connsiteX7679" fmla="*/ 7021443 w 8938307"/>
              <a:gd name="connsiteY7679" fmla="*/ 2263184 h 2993922"/>
              <a:gd name="connsiteX7680" fmla="*/ 7010852 w 8938307"/>
              <a:gd name="connsiteY7680" fmla="*/ 2263184 h 2993922"/>
              <a:gd name="connsiteX7681" fmla="*/ 7000262 w 8938307"/>
              <a:gd name="connsiteY7681" fmla="*/ 2263184 h 2993922"/>
              <a:gd name="connsiteX7682" fmla="*/ 6984376 w 8938307"/>
              <a:gd name="connsiteY7682" fmla="*/ 2268479 h 2993922"/>
              <a:gd name="connsiteX7683" fmla="*/ 6968491 w 8938307"/>
              <a:gd name="connsiteY7683" fmla="*/ 2273775 h 2993922"/>
              <a:gd name="connsiteX7684" fmla="*/ 6957900 w 8938307"/>
              <a:gd name="connsiteY7684" fmla="*/ 2284365 h 2993922"/>
              <a:gd name="connsiteX7685" fmla="*/ 6968491 w 8938307"/>
              <a:gd name="connsiteY7685" fmla="*/ 2294956 h 2993922"/>
              <a:gd name="connsiteX7686" fmla="*/ 6957900 w 8938307"/>
              <a:gd name="connsiteY7686" fmla="*/ 2294956 h 2993922"/>
              <a:gd name="connsiteX7687" fmla="*/ 6957900 w 8938307"/>
              <a:gd name="connsiteY7687" fmla="*/ 2305546 h 2993922"/>
              <a:gd name="connsiteX7688" fmla="*/ 6963196 w 8938307"/>
              <a:gd name="connsiteY7688" fmla="*/ 2316136 h 2993922"/>
              <a:gd name="connsiteX7689" fmla="*/ 6968491 w 8938307"/>
              <a:gd name="connsiteY7689" fmla="*/ 2326727 h 2993922"/>
              <a:gd name="connsiteX7690" fmla="*/ 6968491 w 8938307"/>
              <a:gd name="connsiteY7690" fmla="*/ 2337317 h 2993922"/>
              <a:gd name="connsiteX7691" fmla="*/ 6957900 w 8938307"/>
              <a:gd name="connsiteY7691" fmla="*/ 2326727 h 2993922"/>
              <a:gd name="connsiteX7692" fmla="*/ 6873177 w 8938307"/>
              <a:gd name="connsiteY7692" fmla="*/ 2305546 h 2993922"/>
              <a:gd name="connsiteX7693" fmla="*/ 6841406 w 8938307"/>
              <a:gd name="connsiteY7693" fmla="*/ 2294956 h 2993922"/>
              <a:gd name="connsiteX7694" fmla="*/ 6830814 w 8938307"/>
              <a:gd name="connsiteY7694" fmla="*/ 2294956 h 2993922"/>
              <a:gd name="connsiteX7695" fmla="*/ 6820224 w 8938307"/>
              <a:gd name="connsiteY7695" fmla="*/ 2305546 h 2993922"/>
              <a:gd name="connsiteX7696" fmla="*/ 6814929 w 8938307"/>
              <a:gd name="connsiteY7696" fmla="*/ 2300250 h 2993922"/>
              <a:gd name="connsiteX7697" fmla="*/ 6788454 w 8938307"/>
              <a:gd name="connsiteY7697" fmla="*/ 2294956 h 2993922"/>
              <a:gd name="connsiteX7698" fmla="*/ 6788454 w 8938307"/>
              <a:gd name="connsiteY7698" fmla="*/ 2284365 h 2993922"/>
              <a:gd name="connsiteX7699" fmla="*/ 6799044 w 8938307"/>
              <a:gd name="connsiteY7699" fmla="*/ 2252594 h 2993922"/>
              <a:gd name="connsiteX7700" fmla="*/ 6851996 w 8938307"/>
              <a:gd name="connsiteY7700" fmla="*/ 2273775 h 2993922"/>
              <a:gd name="connsiteX7701" fmla="*/ 6867881 w 8938307"/>
              <a:gd name="connsiteY7701" fmla="*/ 2279069 h 2993922"/>
              <a:gd name="connsiteX7702" fmla="*/ 6883766 w 8938307"/>
              <a:gd name="connsiteY7702" fmla="*/ 2284365 h 2993922"/>
              <a:gd name="connsiteX7703" fmla="*/ 6894358 w 8938307"/>
              <a:gd name="connsiteY7703" fmla="*/ 2284365 h 2993922"/>
              <a:gd name="connsiteX7704" fmla="*/ 6830814 w 8938307"/>
              <a:gd name="connsiteY7704" fmla="*/ 2263184 h 2993922"/>
              <a:gd name="connsiteX7705" fmla="*/ 6809634 w 8938307"/>
              <a:gd name="connsiteY7705" fmla="*/ 2242004 h 2993922"/>
              <a:gd name="connsiteX7706" fmla="*/ 6799044 w 8938307"/>
              <a:gd name="connsiteY7706" fmla="*/ 2242004 h 2993922"/>
              <a:gd name="connsiteX7707" fmla="*/ 6788454 w 8938307"/>
              <a:gd name="connsiteY7707" fmla="*/ 2220823 h 2993922"/>
              <a:gd name="connsiteX7708" fmla="*/ 6799044 w 8938307"/>
              <a:gd name="connsiteY7708" fmla="*/ 2210232 h 2993922"/>
              <a:gd name="connsiteX7709" fmla="*/ 6809634 w 8938307"/>
              <a:gd name="connsiteY7709" fmla="*/ 2210232 h 2993922"/>
              <a:gd name="connsiteX7710" fmla="*/ 6777862 w 8938307"/>
              <a:gd name="connsiteY7710" fmla="*/ 2199642 h 2993922"/>
              <a:gd name="connsiteX7711" fmla="*/ 6777862 w 8938307"/>
              <a:gd name="connsiteY7711" fmla="*/ 2210232 h 2993922"/>
              <a:gd name="connsiteX7712" fmla="*/ 6761977 w 8938307"/>
              <a:gd name="connsiteY7712" fmla="*/ 2210232 h 2993922"/>
              <a:gd name="connsiteX7713" fmla="*/ 6767272 w 8938307"/>
              <a:gd name="connsiteY7713" fmla="*/ 2220823 h 2993922"/>
              <a:gd name="connsiteX7714" fmla="*/ 6767272 w 8938307"/>
              <a:gd name="connsiteY7714" fmla="*/ 2231413 h 2993922"/>
              <a:gd name="connsiteX7715" fmla="*/ 6735502 w 8938307"/>
              <a:gd name="connsiteY7715" fmla="*/ 2231413 h 2993922"/>
              <a:gd name="connsiteX7716" fmla="*/ 6724910 w 8938307"/>
              <a:gd name="connsiteY7716" fmla="*/ 2231413 h 2993922"/>
              <a:gd name="connsiteX7717" fmla="*/ 6719616 w 8938307"/>
              <a:gd name="connsiteY7717" fmla="*/ 2231413 h 2993922"/>
              <a:gd name="connsiteX7718" fmla="*/ 6703730 w 8938307"/>
              <a:gd name="connsiteY7718" fmla="*/ 2231413 h 2993922"/>
              <a:gd name="connsiteX7719" fmla="*/ 6698435 w 8938307"/>
              <a:gd name="connsiteY7719" fmla="*/ 2236708 h 2993922"/>
              <a:gd name="connsiteX7720" fmla="*/ 6693140 w 8938307"/>
              <a:gd name="connsiteY7720" fmla="*/ 2242004 h 2993922"/>
              <a:gd name="connsiteX7721" fmla="*/ 6693140 w 8938307"/>
              <a:gd name="connsiteY7721" fmla="*/ 2252594 h 2993922"/>
              <a:gd name="connsiteX7722" fmla="*/ 6682550 w 8938307"/>
              <a:gd name="connsiteY7722" fmla="*/ 2231413 h 2993922"/>
              <a:gd name="connsiteX7723" fmla="*/ 6680785 w 8938307"/>
              <a:gd name="connsiteY7723" fmla="*/ 2228766 h 2993922"/>
              <a:gd name="connsiteX7724" fmla="*/ 6679901 w 8938307"/>
              <a:gd name="connsiteY7724" fmla="*/ 2230089 h 2993922"/>
              <a:gd name="connsiteX7725" fmla="*/ 6671958 w 8938307"/>
              <a:gd name="connsiteY7725" fmla="*/ 2231413 h 2993922"/>
              <a:gd name="connsiteX7726" fmla="*/ 6673282 w 8938307"/>
              <a:gd name="connsiteY7726" fmla="*/ 2223470 h 2993922"/>
              <a:gd name="connsiteX7727" fmla="*/ 6674076 w 8938307"/>
              <a:gd name="connsiteY7727" fmla="*/ 2222941 h 2993922"/>
              <a:gd name="connsiteX7728" fmla="*/ 6661368 w 8938307"/>
              <a:gd name="connsiteY7728" fmla="*/ 2220823 h 2993922"/>
              <a:gd name="connsiteX7729" fmla="*/ 6629598 w 8938307"/>
              <a:gd name="connsiteY7729" fmla="*/ 2220823 h 2993922"/>
              <a:gd name="connsiteX7730" fmla="*/ 6650778 w 8938307"/>
              <a:gd name="connsiteY7730" fmla="*/ 2210232 h 2993922"/>
              <a:gd name="connsiteX7731" fmla="*/ 6671958 w 8938307"/>
              <a:gd name="connsiteY7731" fmla="*/ 2210232 h 2993922"/>
              <a:gd name="connsiteX7732" fmla="*/ 6682550 w 8938307"/>
              <a:gd name="connsiteY7732" fmla="*/ 2210232 h 2993922"/>
              <a:gd name="connsiteX7733" fmla="*/ 6724910 w 8938307"/>
              <a:gd name="connsiteY7733" fmla="*/ 2210232 h 2993922"/>
              <a:gd name="connsiteX7734" fmla="*/ 6740796 w 8938307"/>
              <a:gd name="connsiteY7734" fmla="*/ 2204937 h 2993922"/>
              <a:gd name="connsiteX7735" fmla="*/ 6735502 w 8938307"/>
              <a:gd name="connsiteY7735" fmla="*/ 2199642 h 2993922"/>
              <a:gd name="connsiteX7736" fmla="*/ 6735502 w 8938307"/>
              <a:gd name="connsiteY7736" fmla="*/ 2189051 h 2993922"/>
              <a:gd name="connsiteX7737" fmla="*/ 6746092 w 8938307"/>
              <a:gd name="connsiteY7737" fmla="*/ 2178461 h 2993922"/>
              <a:gd name="connsiteX7738" fmla="*/ 6740796 w 8938307"/>
              <a:gd name="connsiteY7738" fmla="*/ 2167871 h 2993922"/>
              <a:gd name="connsiteX7739" fmla="*/ 6724910 w 8938307"/>
              <a:gd name="connsiteY7739" fmla="*/ 2167871 h 2993922"/>
              <a:gd name="connsiteX7740" fmla="*/ 6693140 w 8938307"/>
              <a:gd name="connsiteY7740" fmla="*/ 2157280 h 2993922"/>
              <a:gd name="connsiteX7741" fmla="*/ 6661368 w 8938307"/>
              <a:gd name="connsiteY7741" fmla="*/ 2157280 h 2993922"/>
              <a:gd name="connsiteX7742" fmla="*/ 6650778 w 8938307"/>
              <a:gd name="connsiteY7742" fmla="*/ 2157280 h 2993922"/>
              <a:gd name="connsiteX7743" fmla="*/ 6650778 w 8938307"/>
              <a:gd name="connsiteY7743" fmla="*/ 2167871 h 2993922"/>
              <a:gd name="connsiteX7744" fmla="*/ 6666664 w 8938307"/>
              <a:gd name="connsiteY7744" fmla="*/ 2173165 h 2993922"/>
              <a:gd name="connsiteX7745" fmla="*/ 6682550 w 8938307"/>
              <a:gd name="connsiteY7745" fmla="*/ 2178461 h 2993922"/>
              <a:gd name="connsiteX7746" fmla="*/ 6661368 w 8938307"/>
              <a:gd name="connsiteY7746" fmla="*/ 2178461 h 2993922"/>
              <a:gd name="connsiteX7747" fmla="*/ 6634892 w 8938307"/>
              <a:gd name="connsiteY7747" fmla="*/ 2173165 h 2993922"/>
              <a:gd name="connsiteX7748" fmla="*/ 6629598 w 8938307"/>
              <a:gd name="connsiteY7748" fmla="*/ 2178461 h 2993922"/>
              <a:gd name="connsiteX7749" fmla="*/ 6619006 w 8938307"/>
              <a:gd name="connsiteY7749" fmla="*/ 2189051 h 2993922"/>
              <a:gd name="connsiteX7750" fmla="*/ 6587236 w 8938307"/>
              <a:gd name="connsiteY7750" fmla="*/ 2199642 h 2993922"/>
              <a:gd name="connsiteX7751" fmla="*/ 6587236 w 8938307"/>
              <a:gd name="connsiteY7751" fmla="*/ 2189051 h 2993922"/>
              <a:gd name="connsiteX7752" fmla="*/ 6576646 w 8938307"/>
              <a:gd name="connsiteY7752" fmla="*/ 2178461 h 2993922"/>
              <a:gd name="connsiteX7753" fmla="*/ 6566054 w 8938307"/>
              <a:gd name="connsiteY7753" fmla="*/ 2189051 h 2993922"/>
              <a:gd name="connsiteX7754" fmla="*/ 6555464 w 8938307"/>
              <a:gd name="connsiteY7754" fmla="*/ 2189051 h 2993922"/>
              <a:gd name="connsiteX7755" fmla="*/ 6502512 w 8938307"/>
              <a:gd name="connsiteY7755" fmla="*/ 2178461 h 2993922"/>
              <a:gd name="connsiteX7756" fmla="*/ 6491922 w 8938307"/>
              <a:gd name="connsiteY7756" fmla="*/ 2167871 h 2993922"/>
              <a:gd name="connsiteX7757" fmla="*/ 6491922 w 8938307"/>
              <a:gd name="connsiteY7757" fmla="*/ 2157280 h 2993922"/>
              <a:gd name="connsiteX7758" fmla="*/ 6502512 w 8938307"/>
              <a:gd name="connsiteY7758" fmla="*/ 2146690 h 2993922"/>
              <a:gd name="connsiteX7759" fmla="*/ 6523694 w 8938307"/>
              <a:gd name="connsiteY7759" fmla="*/ 2167871 h 2993922"/>
              <a:gd name="connsiteX7760" fmla="*/ 6544874 w 8938307"/>
              <a:gd name="connsiteY7760" fmla="*/ 2178461 h 2993922"/>
              <a:gd name="connsiteX7761" fmla="*/ 6566054 w 8938307"/>
              <a:gd name="connsiteY7761" fmla="*/ 2167871 h 2993922"/>
              <a:gd name="connsiteX7762" fmla="*/ 6608416 w 8938307"/>
              <a:gd name="connsiteY7762" fmla="*/ 2167871 h 2993922"/>
              <a:gd name="connsiteX7763" fmla="*/ 6597826 w 8938307"/>
              <a:gd name="connsiteY7763" fmla="*/ 2146690 h 2993922"/>
              <a:gd name="connsiteX7764" fmla="*/ 6581940 w 8938307"/>
              <a:gd name="connsiteY7764" fmla="*/ 2141394 h 2993922"/>
              <a:gd name="connsiteX7765" fmla="*/ 6539579 w 8938307"/>
              <a:gd name="connsiteY7765" fmla="*/ 2136099 h 2993922"/>
              <a:gd name="connsiteX7766" fmla="*/ 6497217 w 8938307"/>
              <a:gd name="connsiteY7766" fmla="*/ 2130804 h 2993922"/>
              <a:gd name="connsiteX7767" fmla="*/ 6476036 w 8938307"/>
              <a:gd name="connsiteY7767" fmla="*/ 2130804 h 2993922"/>
              <a:gd name="connsiteX7768" fmla="*/ 6462798 w 8938307"/>
              <a:gd name="connsiteY7768" fmla="*/ 2134775 h 2993922"/>
              <a:gd name="connsiteX7769" fmla="*/ 6460150 w 8938307"/>
              <a:gd name="connsiteY7769" fmla="*/ 2135216 h 2993922"/>
              <a:gd name="connsiteX7770" fmla="*/ 6460150 w 8938307"/>
              <a:gd name="connsiteY7770" fmla="*/ 2104328 h 2993922"/>
              <a:gd name="connsiteX7771" fmla="*/ 6460150 w 8938307"/>
              <a:gd name="connsiteY7771" fmla="*/ 2093738 h 2993922"/>
              <a:gd name="connsiteX7772" fmla="*/ 6417788 w 8938307"/>
              <a:gd name="connsiteY7772" fmla="*/ 2072557 h 2993922"/>
              <a:gd name="connsiteX7773" fmla="*/ 6428380 w 8938307"/>
              <a:gd name="connsiteY7773" fmla="*/ 2083146 h 2993922"/>
              <a:gd name="connsiteX7774" fmla="*/ 6438970 w 8938307"/>
              <a:gd name="connsiteY7774" fmla="*/ 2093738 h 2993922"/>
              <a:gd name="connsiteX7775" fmla="*/ 6428380 w 8938307"/>
              <a:gd name="connsiteY7775" fmla="*/ 2114919 h 2993922"/>
              <a:gd name="connsiteX7776" fmla="*/ 6407198 w 8938307"/>
              <a:gd name="connsiteY7776" fmla="*/ 2104328 h 2993922"/>
              <a:gd name="connsiteX7777" fmla="*/ 6375428 w 8938307"/>
              <a:gd name="connsiteY7777" fmla="*/ 2093738 h 2993922"/>
              <a:gd name="connsiteX7778" fmla="*/ 6364836 w 8938307"/>
              <a:gd name="connsiteY7778" fmla="*/ 2093738 h 2993922"/>
              <a:gd name="connsiteX7779" fmla="*/ 6343656 w 8938307"/>
              <a:gd name="connsiteY7779" fmla="*/ 2104328 h 2993922"/>
              <a:gd name="connsiteX7780" fmla="*/ 6375428 w 8938307"/>
              <a:gd name="connsiteY7780" fmla="*/ 2125509 h 2993922"/>
              <a:gd name="connsiteX7781" fmla="*/ 6386018 w 8938307"/>
              <a:gd name="connsiteY7781" fmla="*/ 2136099 h 2993922"/>
              <a:gd name="connsiteX7782" fmla="*/ 6396608 w 8938307"/>
              <a:gd name="connsiteY7782" fmla="*/ 2146690 h 2993922"/>
              <a:gd name="connsiteX7783" fmla="*/ 6407198 w 8938307"/>
              <a:gd name="connsiteY7783" fmla="*/ 2157280 h 2993922"/>
              <a:gd name="connsiteX7784" fmla="*/ 6428380 w 8938307"/>
              <a:gd name="connsiteY7784" fmla="*/ 2167871 h 2993922"/>
              <a:gd name="connsiteX7785" fmla="*/ 6470740 w 8938307"/>
              <a:gd name="connsiteY7785" fmla="*/ 2189051 h 2993922"/>
              <a:gd name="connsiteX7786" fmla="*/ 6460150 w 8938307"/>
              <a:gd name="connsiteY7786" fmla="*/ 2189051 h 2993922"/>
              <a:gd name="connsiteX7787" fmla="*/ 6438970 w 8938307"/>
              <a:gd name="connsiteY7787" fmla="*/ 2189051 h 2993922"/>
              <a:gd name="connsiteX7788" fmla="*/ 6428380 w 8938307"/>
              <a:gd name="connsiteY7788" fmla="*/ 2199642 h 2993922"/>
              <a:gd name="connsiteX7789" fmla="*/ 6396608 w 8938307"/>
              <a:gd name="connsiteY7789" fmla="*/ 2189051 h 2993922"/>
              <a:gd name="connsiteX7790" fmla="*/ 6386018 w 8938307"/>
              <a:gd name="connsiteY7790" fmla="*/ 2189051 h 2993922"/>
              <a:gd name="connsiteX7791" fmla="*/ 6364836 w 8938307"/>
              <a:gd name="connsiteY7791" fmla="*/ 2178461 h 2993922"/>
              <a:gd name="connsiteX7792" fmla="*/ 6364836 w 8938307"/>
              <a:gd name="connsiteY7792" fmla="*/ 2189051 h 2993922"/>
              <a:gd name="connsiteX7793" fmla="*/ 6364836 w 8938307"/>
              <a:gd name="connsiteY7793" fmla="*/ 2210232 h 2993922"/>
              <a:gd name="connsiteX7794" fmla="*/ 6354246 w 8938307"/>
              <a:gd name="connsiteY7794" fmla="*/ 2210232 h 2993922"/>
              <a:gd name="connsiteX7795" fmla="*/ 6338361 w 8938307"/>
              <a:gd name="connsiteY7795" fmla="*/ 2194346 h 2993922"/>
              <a:gd name="connsiteX7796" fmla="*/ 6343656 w 8938307"/>
              <a:gd name="connsiteY7796" fmla="*/ 2178461 h 2993922"/>
              <a:gd name="connsiteX7797" fmla="*/ 6354246 w 8938307"/>
              <a:gd name="connsiteY7797" fmla="*/ 2167871 h 2993922"/>
              <a:gd name="connsiteX7798" fmla="*/ 6343656 w 8938307"/>
              <a:gd name="connsiteY7798" fmla="*/ 2157280 h 2993922"/>
              <a:gd name="connsiteX7799" fmla="*/ 6333066 w 8938307"/>
              <a:gd name="connsiteY7799" fmla="*/ 2146690 h 2993922"/>
              <a:gd name="connsiteX7800" fmla="*/ 6333066 w 8938307"/>
              <a:gd name="connsiteY7800" fmla="*/ 2136099 h 2993922"/>
              <a:gd name="connsiteX7801" fmla="*/ 6333066 w 8938307"/>
              <a:gd name="connsiteY7801" fmla="*/ 2130804 h 2993922"/>
              <a:gd name="connsiteX7802" fmla="*/ 6343656 w 8938307"/>
              <a:gd name="connsiteY7802" fmla="*/ 2136099 h 2993922"/>
              <a:gd name="connsiteX7803" fmla="*/ 6354246 w 8938307"/>
              <a:gd name="connsiteY7803" fmla="*/ 2125509 h 2993922"/>
              <a:gd name="connsiteX7804" fmla="*/ 6343656 w 8938307"/>
              <a:gd name="connsiteY7804" fmla="*/ 2125509 h 2993922"/>
              <a:gd name="connsiteX7805" fmla="*/ 6336324 w 8938307"/>
              <a:gd name="connsiteY7805" fmla="*/ 2126731 h 2993922"/>
              <a:gd name="connsiteX7806" fmla="*/ 6338361 w 8938307"/>
              <a:gd name="connsiteY7806" fmla="*/ 2124185 h 2993922"/>
              <a:gd name="connsiteX7807" fmla="*/ 6333066 w 8938307"/>
              <a:gd name="connsiteY7807" fmla="*/ 2114919 h 2993922"/>
              <a:gd name="connsiteX7808" fmla="*/ 6327771 w 8938307"/>
              <a:gd name="connsiteY7808" fmla="*/ 2114919 h 2993922"/>
              <a:gd name="connsiteX7809" fmla="*/ 6322476 w 8938307"/>
              <a:gd name="connsiteY7809" fmla="*/ 2125509 h 2993922"/>
              <a:gd name="connsiteX7810" fmla="*/ 6311884 w 8938307"/>
              <a:gd name="connsiteY7810" fmla="*/ 2125509 h 2993922"/>
              <a:gd name="connsiteX7811" fmla="*/ 6280114 w 8938307"/>
              <a:gd name="connsiteY7811" fmla="*/ 2104328 h 2993922"/>
              <a:gd name="connsiteX7812" fmla="*/ 6258932 w 8938307"/>
              <a:gd name="connsiteY7812" fmla="*/ 2093738 h 2993922"/>
              <a:gd name="connsiteX7813" fmla="*/ 6248342 w 8938307"/>
              <a:gd name="connsiteY7813" fmla="*/ 2099033 h 2993922"/>
              <a:gd name="connsiteX7814" fmla="*/ 6258932 w 8938307"/>
              <a:gd name="connsiteY7814" fmla="*/ 2104328 h 2993922"/>
              <a:gd name="connsiteX7815" fmla="*/ 6269524 w 8938307"/>
              <a:gd name="connsiteY7815" fmla="*/ 2114919 h 2993922"/>
              <a:gd name="connsiteX7816" fmla="*/ 6258932 w 8938307"/>
              <a:gd name="connsiteY7816" fmla="*/ 2114919 h 2993922"/>
              <a:gd name="connsiteX7817" fmla="*/ 6237752 w 8938307"/>
              <a:gd name="connsiteY7817" fmla="*/ 2120213 h 2993922"/>
              <a:gd name="connsiteX7818" fmla="*/ 6237752 w 8938307"/>
              <a:gd name="connsiteY7818" fmla="*/ 2114919 h 2993922"/>
              <a:gd name="connsiteX7819" fmla="*/ 6227161 w 8938307"/>
              <a:gd name="connsiteY7819" fmla="*/ 2093738 h 2993922"/>
              <a:gd name="connsiteX7820" fmla="*/ 6216572 w 8938307"/>
              <a:gd name="connsiteY7820" fmla="*/ 2114919 h 2993922"/>
              <a:gd name="connsiteX7821" fmla="*/ 6216572 w 8938307"/>
              <a:gd name="connsiteY7821" fmla="*/ 2130804 h 2993922"/>
              <a:gd name="connsiteX7822" fmla="*/ 6205980 w 8938307"/>
              <a:gd name="connsiteY7822" fmla="*/ 2136099 h 2993922"/>
              <a:gd name="connsiteX7823" fmla="*/ 6190094 w 8938307"/>
              <a:gd name="connsiteY7823" fmla="*/ 2130804 h 2993922"/>
              <a:gd name="connsiteX7824" fmla="*/ 6174209 w 8938307"/>
              <a:gd name="connsiteY7824" fmla="*/ 2120213 h 2993922"/>
              <a:gd name="connsiteX7825" fmla="*/ 6158324 w 8938307"/>
              <a:gd name="connsiteY7825" fmla="*/ 2114919 h 2993922"/>
              <a:gd name="connsiteX7826" fmla="*/ 6142438 w 8938307"/>
              <a:gd name="connsiteY7826" fmla="*/ 2104328 h 2993922"/>
              <a:gd name="connsiteX7827" fmla="*/ 6153028 w 8938307"/>
              <a:gd name="connsiteY7827" fmla="*/ 2093738 h 2993922"/>
              <a:gd name="connsiteX7828" fmla="*/ 6142438 w 8938307"/>
              <a:gd name="connsiteY7828" fmla="*/ 2083146 h 2993922"/>
              <a:gd name="connsiteX7829" fmla="*/ 6131847 w 8938307"/>
              <a:gd name="connsiteY7829" fmla="*/ 2083146 h 2993922"/>
              <a:gd name="connsiteX7830" fmla="*/ 6131847 w 8938307"/>
              <a:gd name="connsiteY7830" fmla="*/ 2093738 h 2993922"/>
              <a:gd name="connsiteX7831" fmla="*/ 6110668 w 8938307"/>
              <a:gd name="connsiteY7831" fmla="*/ 2083146 h 2993922"/>
              <a:gd name="connsiteX7832" fmla="*/ 6097429 w 8938307"/>
              <a:gd name="connsiteY7832" fmla="*/ 2075204 h 2993922"/>
              <a:gd name="connsiteX7833" fmla="*/ 6091251 w 8938307"/>
              <a:gd name="connsiteY7833" fmla="*/ 2074323 h 2993922"/>
              <a:gd name="connsiteX7834" fmla="*/ 6098752 w 8938307"/>
              <a:gd name="connsiteY7834" fmla="*/ 2081823 h 2993922"/>
              <a:gd name="connsiteX7835" fmla="*/ 6105372 w 8938307"/>
              <a:gd name="connsiteY7835" fmla="*/ 2088442 h 2993922"/>
              <a:gd name="connsiteX7836" fmla="*/ 6110668 w 8938307"/>
              <a:gd name="connsiteY7836" fmla="*/ 2093738 h 2993922"/>
              <a:gd name="connsiteX7837" fmla="*/ 6078895 w 8938307"/>
              <a:gd name="connsiteY7837" fmla="*/ 2093738 h 2993922"/>
              <a:gd name="connsiteX7838" fmla="*/ 6057716 w 8938307"/>
              <a:gd name="connsiteY7838" fmla="*/ 2088442 h 2993922"/>
              <a:gd name="connsiteX7839" fmla="*/ 6036534 w 8938307"/>
              <a:gd name="connsiteY7839" fmla="*/ 2083146 h 2993922"/>
              <a:gd name="connsiteX7840" fmla="*/ 5994172 w 8938307"/>
              <a:gd name="connsiteY7840" fmla="*/ 2072557 h 2993922"/>
              <a:gd name="connsiteX7841" fmla="*/ 5957106 w 8938307"/>
              <a:gd name="connsiteY7841" fmla="*/ 2056671 h 2993922"/>
              <a:gd name="connsiteX7842" fmla="*/ 5920039 w 8938307"/>
              <a:gd name="connsiteY7842" fmla="*/ 2040786 h 2993922"/>
              <a:gd name="connsiteX7843" fmla="*/ 5909449 w 8938307"/>
              <a:gd name="connsiteY7843" fmla="*/ 2035490 h 2993922"/>
              <a:gd name="connsiteX7844" fmla="*/ 5877678 w 8938307"/>
              <a:gd name="connsiteY7844" fmla="*/ 2030194 h 2993922"/>
              <a:gd name="connsiteX7845" fmla="*/ 5835316 w 8938307"/>
              <a:gd name="connsiteY7845" fmla="*/ 2019605 h 2993922"/>
              <a:gd name="connsiteX7846" fmla="*/ 5803545 w 8938307"/>
              <a:gd name="connsiteY7846" fmla="*/ 2019605 h 2993922"/>
              <a:gd name="connsiteX7847" fmla="*/ 5792954 w 8938307"/>
              <a:gd name="connsiteY7847" fmla="*/ 2019605 h 2993922"/>
              <a:gd name="connsiteX7848" fmla="*/ 5782364 w 8938307"/>
              <a:gd name="connsiteY7848" fmla="*/ 2030194 h 2993922"/>
              <a:gd name="connsiteX7849" fmla="*/ 5771774 w 8938307"/>
              <a:gd name="connsiteY7849" fmla="*/ 2030194 h 2993922"/>
              <a:gd name="connsiteX7850" fmla="*/ 5761183 w 8938307"/>
              <a:gd name="connsiteY7850" fmla="*/ 2019605 h 2993922"/>
              <a:gd name="connsiteX7851" fmla="*/ 5750593 w 8938307"/>
              <a:gd name="connsiteY7851" fmla="*/ 2009015 h 2993922"/>
              <a:gd name="connsiteX7852" fmla="*/ 5745298 w 8938307"/>
              <a:gd name="connsiteY7852" fmla="*/ 2003719 h 2993922"/>
              <a:gd name="connsiteX7853" fmla="*/ 5729412 w 8938307"/>
              <a:gd name="connsiteY7853" fmla="*/ 1998424 h 2993922"/>
              <a:gd name="connsiteX7854" fmla="*/ 5713526 w 8938307"/>
              <a:gd name="connsiteY7854" fmla="*/ 1993128 h 2993922"/>
              <a:gd name="connsiteX7855" fmla="*/ 5692346 w 8938307"/>
              <a:gd name="connsiteY7855" fmla="*/ 2003719 h 2993922"/>
              <a:gd name="connsiteX7856" fmla="*/ 5644689 w 8938307"/>
              <a:gd name="connsiteY7856" fmla="*/ 2003719 h 2993922"/>
              <a:gd name="connsiteX7857" fmla="*/ 5591737 w 8938307"/>
              <a:gd name="connsiteY7857" fmla="*/ 1998424 h 2993922"/>
              <a:gd name="connsiteX7858" fmla="*/ 5581147 w 8938307"/>
              <a:gd name="connsiteY7858" fmla="*/ 1987834 h 2993922"/>
              <a:gd name="connsiteX7859" fmla="*/ 5591737 w 8938307"/>
              <a:gd name="connsiteY7859" fmla="*/ 1987834 h 2993922"/>
              <a:gd name="connsiteX7860" fmla="*/ 5591737 w 8938307"/>
              <a:gd name="connsiteY7860" fmla="*/ 1977242 h 2993922"/>
              <a:gd name="connsiteX7861" fmla="*/ 5591737 w 8938307"/>
              <a:gd name="connsiteY7861" fmla="*/ 1966653 h 2993922"/>
              <a:gd name="connsiteX7862" fmla="*/ 5602327 w 8938307"/>
              <a:gd name="connsiteY7862" fmla="*/ 1966653 h 2993922"/>
              <a:gd name="connsiteX7863" fmla="*/ 5612918 w 8938307"/>
              <a:gd name="connsiteY7863" fmla="*/ 1956063 h 2993922"/>
              <a:gd name="connsiteX7864" fmla="*/ 5602327 w 8938307"/>
              <a:gd name="connsiteY7864" fmla="*/ 1956063 h 2993922"/>
              <a:gd name="connsiteX7865" fmla="*/ 5591737 w 8938307"/>
              <a:gd name="connsiteY7865" fmla="*/ 1956063 h 2993922"/>
              <a:gd name="connsiteX7866" fmla="*/ 5581147 w 8938307"/>
              <a:gd name="connsiteY7866" fmla="*/ 1966653 h 2993922"/>
              <a:gd name="connsiteX7867" fmla="*/ 5581147 w 8938307"/>
              <a:gd name="connsiteY7867" fmla="*/ 1977242 h 2993922"/>
              <a:gd name="connsiteX7868" fmla="*/ 5538785 w 8938307"/>
              <a:gd name="connsiteY7868" fmla="*/ 1966653 h 2993922"/>
              <a:gd name="connsiteX7869" fmla="*/ 5507014 w 8938307"/>
              <a:gd name="connsiteY7869" fmla="*/ 1966653 h 2993922"/>
              <a:gd name="connsiteX7870" fmla="*/ 5496423 w 8938307"/>
              <a:gd name="connsiteY7870" fmla="*/ 1956063 h 2993922"/>
              <a:gd name="connsiteX7871" fmla="*/ 5485833 w 8938307"/>
              <a:gd name="connsiteY7871" fmla="*/ 1945472 h 2993922"/>
              <a:gd name="connsiteX7872" fmla="*/ 5485833 w 8938307"/>
              <a:gd name="connsiteY7872" fmla="*/ 1956063 h 2993922"/>
              <a:gd name="connsiteX7873" fmla="*/ 5475243 w 8938307"/>
              <a:gd name="connsiteY7873" fmla="*/ 1956063 h 2993922"/>
              <a:gd name="connsiteX7874" fmla="*/ 5454062 w 8938307"/>
              <a:gd name="connsiteY7874" fmla="*/ 1945472 h 2993922"/>
              <a:gd name="connsiteX7875" fmla="*/ 5443471 w 8938307"/>
              <a:gd name="connsiteY7875" fmla="*/ 1945472 h 2993922"/>
              <a:gd name="connsiteX7876" fmla="*/ 5443471 w 8938307"/>
              <a:gd name="connsiteY7876" fmla="*/ 1956063 h 2993922"/>
              <a:gd name="connsiteX7877" fmla="*/ 5454062 w 8938307"/>
              <a:gd name="connsiteY7877" fmla="*/ 1966653 h 2993922"/>
              <a:gd name="connsiteX7878" fmla="*/ 5475243 w 8938307"/>
              <a:gd name="connsiteY7878" fmla="*/ 1966653 h 2993922"/>
              <a:gd name="connsiteX7879" fmla="*/ 5485833 w 8938307"/>
              <a:gd name="connsiteY7879" fmla="*/ 1977242 h 2993922"/>
              <a:gd name="connsiteX7880" fmla="*/ 5496423 w 8938307"/>
              <a:gd name="connsiteY7880" fmla="*/ 1977242 h 2993922"/>
              <a:gd name="connsiteX7881" fmla="*/ 5517604 w 8938307"/>
              <a:gd name="connsiteY7881" fmla="*/ 1987834 h 2993922"/>
              <a:gd name="connsiteX7882" fmla="*/ 5549375 w 8938307"/>
              <a:gd name="connsiteY7882" fmla="*/ 1987834 h 2993922"/>
              <a:gd name="connsiteX7883" fmla="*/ 5559966 w 8938307"/>
              <a:gd name="connsiteY7883" fmla="*/ 2003719 h 2993922"/>
              <a:gd name="connsiteX7884" fmla="*/ 5570556 w 8938307"/>
              <a:gd name="connsiteY7884" fmla="*/ 1998424 h 2993922"/>
              <a:gd name="connsiteX7885" fmla="*/ 5591737 w 8938307"/>
              <a:gd name="connsiteY7885" fmla="*/ 1998424 h 2993922"/>
              <a:gd name="connsiteX7886" fmla="*/ 5607622 w 8938307"/>
              <a:gd name="connsiteY7886" fmla="*/ 2014309 h 2993922"/>
              <a:gd name="connsiteX7887" fmla="*/ 5644689 w 8938307"/>
              <a:gd name="connsiteY7887" fmla="*/ 2019605 h 2993922"/>
              <a:gd name="connsiteX7888" fmla="*/ 5660574 w 8938307"/>
              <a:gd name="connsiteY7888" fmla="*/ 2024900 h 2993922"/>
              <a:gd name="connsiteX7889" fmla="*/ 5692346 w 8938307"/>
              <a:gd name="connsiteY7889" fmla="*/ 2035490 h 2993922"/>
              <a:gd name="connsiteX7890" fmla="*/ 5718822 w 8938307"/>
              <a:gd name="connsiteY7890" fmla="*/ 2040786 h 2993922"/>
              <a:gd name="connsiteX7891" fmla="*/ 5740002 w 8938307"/>
              <a:gd name="connsiteY7891" fmla="*/ 2046080 h 2993922"/>
              <a:gd name="connsiteX7892" fmla="*/ 5761183 w 8938307"/>
              <a:gd name="connsiteY7892" fmla="*/ 2051376 h 2993922"/>
              <a:gd name="connsiteX7893" fmla="*/ 5835316 w 8938307"/>
              <a:gd name="connsiteY7893" fmla="*/ 2072557 h 2993922"/>
              <a:gd name="connsiteX7894" fmla="*/ 5845908 w 8938307"/>
              <a:gd name="connsiteY7894" fmla="*/ 2072557 h 2993922"/>
              <a:gd name="connsiteX7895" fmla="*/ 5856497 w 8938307"/>
              <a:gd name="connsiteY7895" fmla="*/ 2083146 h 2993922"/>
              <a:gd name="connsiteX7896" fmla="*/ 5867087 w 8938307"/>
              <a:gd name="connsiteY7896" fmla="*/ 2088442 h 2993922"/>
              <a:gd name="connsiteX7897" fmla="*/ 5898860 w 8938307"/>
              <a:gd name="connsiteY7897" fmla="*/ 2093738 h 2993922"/>
              <a:gd name="connsiteX7898" fmla="*/ 5930630 w 8938307"/>
              <a:gd name="connsiteY7898" fmla="*/ 2104328 h 2993922"/>
              <a:gd name="connsiteX7899" fmla="*/ 5951812 w 8938307"/>
              <a:gd name="connsiteY7899" fmla="*/ 2104328 h 2993922"/>
              <a:gd name="connsiteX7900" fmla="*/ 5941220 w 8938307"/>
              <a:gd name="connsiteY7900" fmla="*/ 2093738 h 2993922"/>
              <a:gd name="connsiteX7901" fmla="*/ 5951812 w 8938307"/>
              <a:gd name="connsiteY7901" fmla="*/ 2093738 h 2993922"/>
              <a:gd name="connsiteX7902" fmla="*/ 5962401 w 8938307"/>
              <a:gd name="connsiteY7902" fmla="*/ 2093738 h 2993922"/>
              <a:gd name="connsiteX7903" fmla="*/ 5951812 w 8938307"/>
              <a:gd name="connsiteY7903" fmla="*/ 2083146 h 2993922"/>
              <a:gd name="connsiteX7904" fmla="*/ 5994172 w 8938307"/>
              <a:gd name="connsiteY7904" fmla="*/ 2093738 h 2993922"/>
              <a:gd name="connsiteX7905" fmla="*/ 6004764 w 8938307"/>
              <a:gd name="connsiteY7905" fmla="*/ 2093738 h 2993922"/>
              <a:gd name="connsiteX7906" fmla="*/ 6004764 w 8938307"/>
              <a:gd name="connsiteY7906" fmla="*/ 2099033 h 2993922"/>
              <a:gd name="connsiteX7907" fmla="*/ 6010058 w 8938307"/>
              <a:gd name="connsiteY7907" fmla="*/ 2109623 h 2993922"/>
              <a:gd name="connsiteX7908" fmla="*/ 6025943 w 8938307"/>
              <a:gd name="connsiteY7908" fmla="*/ 2120213 h 2993922"/>
              <a:gd name="connsiteX7909" fmla="*/ 6041830 w 8938307"/>
              <a:gd name="connsiteY7909" fmla="*/ 2125509 h 2993922"/>
              <a:gd name="connsiteX7910" fmla="*/ 6047124 w 8938307"/>
              <a:gd name="connsiteY7910" fmla="*/ 2136099 h 2993922"/>
              <a:gd name="connsiteX7911" fmla="*/ 6121257 w 8938307"/>
              <a:gd name="connsiteY7911" fmla="*/ 2146690 h 2993922"/>
              <a:gd name="connsiteX7912" fmla="*/ 6153028 w 8938307"/>
              <a:gd name="connsiteY7912" fmla="*/ 2167871 h 2993922"/>
              <a:gd name="connsiteX7913" fmla="*/ 6184800 w 8938307"/>
              <a:gd name="connsiteY7913" fmla="*/ 2178461 h 2993922"/>
              <a:gd name="connsiteX7914" fmla="*/ 6221866 w 8938307"/>
              <a:gd name="connsiteY7914" fmla="*/ 2199642 h 2993922"/>
              <a:gd name="connsiteX7915" fmla="*/ 6258932 w 8938307"/>
              <a:gd name="connsiteY7915" fmla="*/ 2199642 h 2993922"/>
              <a:gd name="connsiteX7916" fmla="*/ 6216572 w 8938307"/>
              <a:gd name="connsiteY7916" fmla="*/ 2167871 h 2993922"/>
              <a:gd name="connsiteX7917" fmla="*/ 6195390 w 8938307"/>
              <a:gd name="connsiteY7917" fmla="*/ 2146690 h 2993922"/>
              <a:gd name="connsiteX7918" fmla="*/ 6216572 w 8938307"/>
              <a:gd name="connsiteY7918" fmla="*/ 2146690 h 2993922"/>
              <a:gd name="connsiteX7919" fmla="*/ 6227161 w 8938307"/>
              <a:gd name="connsiteY7919" fmla="*/ 2157280 h 2993922"/>
              <a:gd name="connsiteX7920" fmla="*/ 6237752 w 8938307"/>
              <a:gd name="connsiteY7920" fmla="*/ 2167871 h 2993922"/>
              <a:gd name="connsiteX7921" fmla="*/ 6253638 w 8938307"/>
              <a:gd name="connsiteY7921" fmla="*/ 2173165 h 2993922"/>
              <a:gd name="connsiteX7922" fmla="*/ 6269524 w 8938307"/>
              <a:gd name="connsiteY7922" fmla="*/ 2162575 h 2993922"/>
              <a:gd name="connsiteX7923" fmla="*/ 6290704 w 8938307"/>
              <a:gd name="connsiteY7923" fmla="*/ 2167871 h 2993922"/>
              <a:gd name="connsiteX7924" fmla="*/ 6269524 w 8938307"/>
              <a:gd name="connsiteY7924" fmla="*/ 2189051 h 2993922"/>
              <a:gd name="connsiteX7925" fmla="*/ 6258932 w 8938307"/>
              <a:gd name="connsiteY7925" fmla="*/ 2189051 h 2993922"/>
              <a:gd name="connsiteX7926" fmla="*/ 6290704 w 8938307"/>
              <a:gd name="connsiteY7926" fmla="*/ 2220823 h 2993922"/>
              <a:gd name="connsiteX7927" fmla="*/ 6343656 w 8938307"/>
              <a:gd name="connsiteY7927" fmla="*/ 2242004 h 2993922"/>
              <a:gd name="connsiteX7928" fmla="*/ 6354246 w 8938307"/>
              <a:gd name="connsiteY7928" fmla="*/ 2236708 h 2993922"/>
              <a:gd name="connsiteX7929" fmla="*/ 6354246 w 8938307"/>
              <a:gd name="connsiteY7929" fmla="*/ 2231413 h 2993922"/>
              <a:gd name="connsiteX7930" fmla="*/ 6364836 w 8938307"/>
              <a:gd name="connsiteY7930" fmla="*/ 2220823 h 2993922"/>
              <a:gd name="connsiteX7931" fmla="*/ 6364836 w 8938307"/>
              <a:gd name="connsiteY7931" fmla="*/ 2231413 h 2993922"/>
              <a:gd name="connsiteX7932" fmla="*/ 6364836 w 8938307"/>
              <a:gd name="connsiteY7932" fmla="*/ 2242004 h 2993922"/>
              <a:gd name="connsiteX7933" fmla="*/ 6375428 w 8938307"/>
              <a:gd name="connsiteY7933" fmla="*/ 2252594 h 2993922"/>
              <a:gd name="connsiteX7934" fmla="*/ 6375428 w 8938307"/>
              <a:gd name="connsiteY7934" fmla="*/ 2273775 h 2993922"/>
              <a:gd name="connsiteX7935" fmla="*/ 6375428 w 8938307"/>
              <a:gd name="connsiteY7935" fmla="*/ 2284365 h 2993922"/>
              <a:gd name="connsiteX7936" fmla="*/ 6354246 w 8938307"/>
              <a:gd name="connsiteY7936" fmla="*/ 2284365 h 2993922"/>
              <a:gd name="connsiteX7937" fmla="*/ 6333066 w 8938307"/>
              <a:gd name="connsiteY7937" fmla="*/ 2284365 h 2993922"/>
              <a:gd name="connsiteX7938" fmla="*/ 6322476 w 8938307"/>
              <a:gd name="connsiteY7938" fmla="*/ 2284365 h 2993922"/>
              <a:gd name="connsiteX7939" fmla="*/ 6311884 w 8938307"/>
              <a:gd name="connsiteY7939" fmla="*/ 2273775 h 2993922"/>
              <a:gd name="connsiteX7940" fmla="*/ 6285409 w 8938307"/>
              <a:gd name="connsiteY7940" fmla="*/ 2263184 h 2993922"/>
              <a:gd name="connsiteX7941" fmla="*/ 6269524 w 8938307"/>
              <a:gd name="connsiteY7941" fmla="*/ 2257889 h 2993922"/>
              <a:gd name="connsiteX7942" fmla="*/ 6258932 w 8938307"/>
              <a:gd name="connsiteY7942" fmla="*/ 2252594 h 2993922"/>
              <a:gd name="connsiteX7943" fmla="*/ 6237752 w 8938307"/>
              <a:gd name="connsiteY7943" fmla="*/ 2252594 h 2993922"/>
              <a:gd name="connsiteX7944" fmla="*/ 6227161 w 8938307"/>
              <a:gd name="connsiteY7944" fmla="*/ 2247298 h 2993922"/>
              <a:gd name="connsiteX7945" fmla="*/ 6216572 w 8938307"/>
              <a:gd name="connsiteY7945" fmla="*/ 2242004 h 2993922"/>
              <a:gd name="connsiteX7946" fmla="*/ 6190094 w 8938307"/>
              <a:gd name="connsiteY7946" fmla="*/ 2236708 h 2993922"/>
              <a:gd name="connsiteX7947" fmla="*/ 6163620 w 8938307"/>
              <a:gd name="connsiteY7947" fmla="*/ 2231413 h 2993922"/>
              <a:gd name="connsiteX7948" fmla="*/ 6115962 w 8938307"/>
              <a:gd name="connsiteY7948" fmla="*/ 2220823 h 2993922"/>
              <a:gd name="connsiteX7949" fmla="*/ 6089486 w 8938307"/>
              <a:gd name="connsiteY7949" fmla="*/ 2210232 h 2993922"/>
              <a:gd name="connsiteX7950" fmla="*/ 6068305 w 8938307"/>
              <a:gd name="connsiteY7950" fmla="*/ 2199642 h 2993922"/>
              <a:gd name="connsiteX7951" fmla="*/ 6057716 w 8938307"/>
              <a:gd name="connsiteY7951" fmla="*/ 2194346 h 2993922"/>
              <a:gd name="connsiteX7952" fmla="*/ 6036534 w 8938307"/>
              <a:gd name="connsiteY7952" fmla="*/ 2189051 h 2993922"/>
              <a:gd name="connsiteX7953" fmla="*/ 5994172 w 8938307"/>
              <a:gd name="connsiteY7953" fmla="*/ 2199642 h 2993922"/>
              <a:gd name="connsiteX7954" fmla="*/ 6015353 w 8938307"/>
              <a:gd name="connsiteY7954" fmla="*/ 2204937 h 2993922"/>
              <a:gd name="connsiteX7955" fmla="*/ 6047124 w 8938307"/>
              <a:gd name="connsiteY7955" fmla="*/ 2199642 h 2993922"/>
              <a:gd name="connsiteX7956" fmla="*/ 6068305 w 8938307"/>
              <a:gd name="connsiteY7956" fmla="*/ 2220823 h 2993922"/>
              <a:gd name="connsiteX7957" fmla="*/ 6121257 w 8938307"/>
              <a:gd name="connsiteY7957" fmla="*/ 2242004 h 2993922"/>
              <a:gd name="connsiteX7958" fmla="*/ 6137142 w 8938307"/>
              <a:gd name="connsiteY7958" fmla="*/ 2247298 h 2993922"/>
              <a:gd name="connsiteX7959" fmla="*/ 6163620 w 8938307"/>
              <a:gd name="connsiteY7959" fmla="*/ 2252594 h 2993922"/>
              <a:gd name="connsiteX7960" fmla="*/ 6227161 w 8938307"/>
              <a:gd name="connsiteY7960" fmla="*/ 2273775 h 2993922"/>
              <a:gd name="connsiteX7961" fmla="*/ 6237752 w 8938307"/>
              <a:gd name="connsiteY7961" fmla="*/ 2284365 h 2993922"/>
              <a:gd name="connsiteX7962" fmla="*/ 6243046 w 8938307"/>
              <a:gd name="connsiteY7962" fmla="*/ 2279069 h 2993922"/>
              <a:gd name="connsiteX7963" fmla="*/ 6248342 w 8938307"/>
              <a:gd name="connsiteY7963" fmla="*/ 2284365 h 2993922"/>
              <a:gd name="connsiteX7964" fmla="*/ 6237752 w 8938307"/>
              <a:gd name="connsiteY7964" fmla="*/ 2294956 h 2993922"/>
              <a:gd name="connsiteX7965" fmla="*/ 6221866 w 8938307"/>
              <a:gd name="connsiteY7965" fmla="*/ 2294956 h 2993922"/>
              <a:gd name="connsiteX7966" fmla="*/ 6216572 w 8938307"/>
              <a:gd name="connsiteY7966" fmla="*/ 2294956 h 2993922"/>
              <a:gd name="connsiteX7967" fmla="*/ 6216572 w 8938307"/>
              <a:gd name="connsiteY7967" fmla="*/ 2305546 h 2993922"/>
              <a:gd name="connsiteX7968" fmla="*/ 6216572 w 8938307"/>
              <a:gd name="connsiteY7968" fmla="*/ 2316136 h 2993922"/>
              <a:gd name="connsiteX7969" fmla="*/ 6205980 w 8938307"/>
              <a:gd name="connsiteY7969" fmla="*/ 2310841 h 2993922"/>
              <a:gd name="connsiteX7970" fmla="*/ 6195390 w 8938307"/>
              <a:gd name="connsiteY7970" fmla="*/ 2305546 h 2993922"/>
              <a:gd name="connsiteX7971" fmla="*/ 6184800 w 8938307"/>
              <a:gd name="connsiteY7971" fmla="*/ 2294956 h 2993922"/>
              <a:gd name="connsiteX7972" fmla="*/ 6179505 w 8938307"/>
              <a:gd name="connsiteY7972" fmla="*/ 2289660 h 2993922"/>
              <a:gd name="connsiteX7973" fmla="*/ 6174209 w 8938307"/>
              <a:gd name="connsiteY7973" fmla="*/ 2284365 h 2993922"/>
              <a:gd name="connsiteX7974" fmla="*/ 6142438 w 8938307"/>
              <a:gd name="connsiteY7974" fmla="*/ 2263184 h 2993922"/>
              <a:gd name="connsiteX7975" fmla="*/ 6110668 w 8938307"/>
              <a:gd name="connsiteY7975" fmla="*/ 2252594 h 2993922"/>
              <a:gd name="connsiteX7976" fmla="*/ 6078895 w 8938307"/>
              <a:gd name="connsiteY7976" fmla="*/ 2252594 h 2993922"/>
              <a:gd name="connsiteX7977" fmla="*/ 6057716 w 8938307"/>
              <a:gd name="connsiteY7977" fmla="*/ 2242004 h 2993922"/>
              <a:gd name="connsiteX7978" fmla="*/ 6047124 w 8938307"/>
              <a:gd name="connsiteY7978" fmla="*/ 2242004 h 2993922"/>
              <a:gd name="connsiteX7979" fmla="*/ 6025943 w 8938307"/>
              <a:gd name="connsiteY7979" fmla="*/ 2242004 h 2993922"/>
              <a:gd name="connsiteX7980" fmla="*/ 5983582 w 8938307"/>
              <a:gd name="connsiteY7980" fmla="*/ 2231413 h 2993922"/>
              <a:gd name="connsiteX7981" fmla="*/ 5962401 w 8938307"/>
              <a:gd name="connsiteY7981" fmla="*/ 2226117 h 2993922"/>
              <a:gd name="connsiteX7982" fmla="*/ 5888268 w 8938307"/>
              <a:gd name="connsiteY7982" fmla="*/ 2210232 h 2993922"/>
              <a:gd name="connsiteX7983" fmla="*/ 5729412 w 8938307"/>
              <a:gd name="connsiteY7983" fmla="*/ 2178461 h 2993922"/>
              <a:gd name="connsiteX7984" fmla="*/ 5655279 w 8938307"/>
              <a:gd name="connsiteY7984" fmla="*/ 2157280 h 2993922"/>
              <a:gd name="connsiteX7985" fmla="*/ 5623508 w 8938307"/>
              <a:gd name="connsiteY7985" fmla="*/ 2157280 h 2993922"/>
              <a:gd name="connsiteX7986" fmla="*/ 5581147 w 8938307"/>
              <a:gd name="connsiteY7986" fmla="*/ 2125509 h 2993922"/>
              <a:gd name="connsiteX7987" fmla="*/ 5507014 w 8938307"/>
              <a:gd name="connsiteY7987" fmla="*/ 2104328 h 2993922"/>
              <a:gd name="connsiteX7988" fmla="*/ 5496423 w 8938307"/>
              <a:gd name="connsiteY7988" fmla="*/ 2104328 h 2993922"/>
              <a:gd name="connsiteX7989" fmla="*/ 5475243 w 8938307"/>
              <a:gd name="connsiteY7989" fmla="*/ 2093738 h 2993922"/>
              <a:gd name="connsiteX7990" fmla="*/ 5475243 w 8938307"/>
              <a:gd name="connsiteY7990" fmla="*/ 2083146 h 2993922"/>
              <a:gd name="connsiteX7991" fmla="*/ 5432881 w 8938307"/>
              <a:gd name="connsiteY7991" fmla="*/ 2061967 h 2993922"/>
              <a:gd name="connsiteX7992" fmla="*/ 5401110 w 8938307"/>
              <a:gd name="connsiteY7992" fmla="*/ 2051376 h 2993922"/>
              <a:gd name="connsiteX7993" fmla="*/ 5369339 w 8938307"/>
              <a:gd name="connsiteY7993" fmla="*/ 2040786 h 2993922"/>
              <a:gd name="connsiteX7994" fmla="*/ 5348158 w 8938307"/>
              <a:gd name="connsiteY7994" fmla="*/ 2030194 h 2993922"/>
              <a:gd name="connsiteX7995" fmla="*/ 5326977 w 8938307"/>
              <a:gd name="connsiteY7995" fmla="*/ 2030194 h 2993922"/>
              <a:gd name="connsiteX7996" fmla="*/ 5326977 w 8938307"/>
              <a:gd name="connsiteY7996" fmla="*/ 2019605 h 2993922"/>
              <a:gd name="connsiteX7997" fmla="*/ 5348158 w 8938307"/>
              <a:gd name="connsiteY7997" fmla="*/ 2009015 h 2993922"/>
              <a:gd name="connsiteX7998" fmla="*/ 5326977 w 8938307"/>
              <a:gd name="connsiteY7998" fmla="*/ 2009015 h 2993922"/>
              <a:gd name="connsiteX7999" fmla="*/ 5284614 w 8938307"/>
              <a:gd name="connsiteY7999" fmla="*/ 1998424 h 2993922"/>
              <a:gd name="connsiteX8000" fmla="*/ 5274025 w 8938307"/>
              <a:gd name="connsiteY8000" fmla="*/ 2009015 h 2993922"/>
              <a:gd name="connsiteX8001" fmla="*/ 5274025 w 8938307"/>
              <a:gd name="connsiteY8001" fmla="*/ 1998424 h 2993922"/>
              <a:gd name="connsiteX8002" fmla="*/ 5252844 w 8938307"/>
              <a:gd name="connsiteY8002" fmla="*/ 1998424 h 2993922"/>
              <a:gd name="connsiteX8003" fmla="*/ 5231662 w 8938307"/>
              <a:gd name="connsiteY8003" fmla="*/ 1998424 h 2993922"/>
              <a:gd name="connsiteX8004" fmla="*/ 5231662 w 8938307"/>
              <a:gd name="connsiteY8004" fmla="*/ 2009015 h 2993922"/>
              <a:gd name="connsiteX8005" fmla="*/ 5274025 w 8938307"/>
              <a:gd name="connsiteY8005" fmla="*/ 2024900 h 2993922"/>
              <a:gd name="connsiteX8006" fmla="*/ 5284614 w 8938307"/>
              <a:gd name="connsiteY8006" fmla="*/ 2035490 h 2993922"/>
              <a:gd name="connsiteX8007" fmla="*/ 5300500 w 8938307"/>
              <a:gd name="connsiteY8007" fmla="*/ 2051376 h 2993922"/>
              <a:gd name="connsiteX8008" fmla="*/ 5326977 w 8938307"/>
              <a:gd name="connsiteY8008" fmla="*/ 2061967 h 2993922"/>
              <a:gd name="connsiteX8009" fmla="*/ 5326977 w 8938307"/>
              <a:gd name="connsiteY8009" fmla="*/ 2051376 h 2993922"/>
              <a:gd name="connsiteX8010" fmla="*/ 5337566 w 8938307"/>
              <a:gd name="connsiteY8010" fmla="*/ 2040786 h 2993922"/>
              <a:gd name="connsiteX8011" fmla="*/ 5358748 w 8938307"/>
              <a:gd name="connsiteY8011" fmla="*/ 2051376 h 2993922"/>
              <a:gd name="connsiteX8012" fmla="*/ 5369339 w 8938307"/>
              <a:gd name="connsiteY8012" fmla="*/ 2056671 h 2993922"/>
              <a:gd name="connsiteX8013" fmla="*/ 5374634 w 8938307"/>
              <a:gd name="connsiteY8013" fmla="*/ 2061967 h 2993922"/>
              <a:gd name="connsiteX8014" fmla="*/ 5390518 w 8938307"/>
              <a:gd name="connsiteY8014" fmla="*/ 2061967 h 2993922"/>
              <a:gd name="connsiteX8015" fmla="*/ 5427586 w 8938307"/>
              <a:gd name="connsiteY8015" fmla="*/ 2077852 h 2993922"/>
              <a:gd name="connsiteX8016" fmla="*/ 5454062 w 8938307"/>
              <a:gd name="connsiteY8016" fmla="*/ 2104328 h 2993922"/>
              <a:gd name="connsiteX8017" fmla="*/ 5464652 w 8938307"/>
              <a:gd name="connsiteY8017" fmla="*/ 2109623 h 2993922"/>
              <a:gd name="connsiteX8018" fmla="*/ 5475243 w 8938307"/>
              <a:gd name="connsiteY8018" fmla="*/ 2114919 h 2993922"/>
              <a:gd name="connsiteX8019" fmla="*/ 5485833 w 8938307"/>
              <a:gd name="connsiteY8019" fmla="*/ 2114919 h 2993922"/>
              <a:gd name="connsiteX8020" fmla="*/ 5496423 w 8938307"/>
              <a:gd name="connsiteY8020" fmla="*/ 2114919 h 2993922"/>
              <a:gd name="connsiteX8021" fmla="*/ 5570556 w 8938307"/>
              <a:gd name="connsiteY8021" fmla="*/ 2146690 h 2993922"/>
              <a:gd name="connsiteX8022" fmla="*/ 5612918 w 8938307"/>
              <a:gd name="connsiteY8022" fmla="*/ 2157280 h 2993922"/>
              <a:gd name="connsiteX8023" fmla="*/ 5660574 w 8938307"/>
              <a:gd name="connsiteY8023" fmla="*/ 2167871 h 2993922"/>
              <a:gd name="connsiteX8024" fmla="*/ 5718822 w 8938307"/>
              <a:gd name="connsiteY8024" fmla="*/ 2189051 h 2993922"/>
              <a:gd name="connsiteX8025" fmla="*/ 5803545 w 8938307"/>
              <a:gd name="connsiteY8025" fmla="*/ 2231413 h 2993922"/>
              <a:gd name="connsiteX8026" fmla="*/ 5792954 w 8938307"/>
              <a:gd name="connsiteY8026" fmla="*/ 2231413 h 2993922"/>
              <a:gd name="connsiteX8027" fmla="*/ 5782364 w 8938307"/>
              <a:gd name="connsiteY8027" fmla="*/ 2231413 h 2993922"/>
              <a:gd name="connsiteX8028" fmla="*/ 5771774 w 8938307"/>
              <a:gd name="connsiteY8028" fmla="*/ 2220823 h 2993922"/>
              <a:gd name="connsiteX8029" fmla="*/ 5755888 w 8938307"/>
              <a:gd name="connsiteY8029" fmla="*/ 2215527 h 2993922"/>
              <a:gd name="connsiteX8030" fmla="*/ 5734708 w 8938307"/>
              <a:gd name="connsiteY8030" fmla="*/ 2204937 h 2993922"/>
              <a:gd name="connsiteX8031" fmla="*/ 5708232 w 8938307"/>
              <a:gd name="connsiteY8031" fmla="*/ 2199642 h 2993922"/>
              <a:gd name="connsiteX8032" fmla="*/ 5729412 w 8938307"/>
              <a:gd name="connsiteY8032" fmla="*/ 2220823 h 2993922"/>
              <a:gd name="connsiteX8033" fmla="*/ 5740002 w 8938307"/>
              <a:gd name="connsiteY8033" fmla="*/ 2220823 h 2993922"/>
              <a:gd name="connsiteX8034" fmla="*/ 5771774 w 8938307"/>
              <a:gd name="connsiteY8034" fmla="*/ 2236708 h 2993922"/>
              <a:gd name="connsiteX8035" fmla="*/ 5814135 w 8938307"/>
              <a:gd name="connsiteY8035" fmla="*/ 2242004 h 2993922"/>
              <a:gd name="connsiteX8036" fmla="*/ 5819430 w 8938307"/>
              <a:gd name="connsiteY8036" fmla="*/ 2236708 h 2993922"/>
              <a:gd name="connsiteX8037" fmla="*/ 5824726 w 8938307"/>
              <a:gd name="connsiteY8037" fmla="*/ 2231413 h 2993922"/>
              <a:gd name="connsiteX8038" fmla="*/ 5856497 w 8938307"/>
              <a:gd name="connsiteY8038" fmla="*/ 2242004 h 2993922"/>
              <a:gd name="connsiteX8039" fmla="*/ 5867087 w 8938307"/>
              <a:gd name="connsiteY8039" fmla="*/ 2257889 h 2993922"/>
              <a:gd name="connsiteX8040" fmla="*/ 5877678 w 8938307"/>
              <a:gd name="connsiteY8040" fmla="*/ 2268479 h 2993922"/>
              <a:gd name="connsiteX8041" fmla="*/ 5898860 w 8938307"/>
              <a:gd name="connsiteY8041" fmla="*/ 2273775 h 2993922"/>
              <a:gd name="connsiteX8042" fmla="*/ 5920039 w 8938307"/>
              <a:gd name="connsiteY8042" fmla="*/ 2273775 h 2993922"/>
              <a:gd name="connsiteX8043" fmla="*/ 5941220 w 8938307"/>
              <a:gd name="connsiteY8043" fmla="*/ 2284365 h 2993922"/>
              <a:gd name="connsiteX8044" fmla="*/ 5941220 w 8938307"/>
              <a:gd name="connsiteY8044" fmla="*/ 2294956 h 2993922"/>
              <a:gd name="connsiteX8045" fmla="*/ 5951812 w 8938307"/>
              <a:gd name="connsiteY8045" fmla="*/ 2305546 h 2993922"/>
              <a:gd name="connsiteX8046" fmla="*/ 5962401 w 8938307"/>
              <a:gd name="connsiteY8046" fmla="*/ 2310841 h 2993922"/>
              <a:gd name="connsiteX8047" fmla="*/ 5888268 w 8938307"/>
              <a:gd name="connsiteY8047" fmla="*/ 2305546 h 2993922"/>
              <a:gd name="connsiteX8048" fmla="*/ 5845908 w 8938307"/>
              <a:gd name="connsiteY8048" fmla="*/ 2305546 h 2993922"/>
              <a:gd name="connsiteX8049" fmla="*/ 5824726 w 8938307"/>
              <a:gd name="connsiteY8049" fmla="*/ 2294956 h 2993922"/>
              <a:gd name="connsiteX8050" fmla="*/ 5814135 w 8938307"/>
              <a:gd name="connsiteY8050" fmla="*/ 2294956 h 2993922"/>
              <a:gd name="connsiteX8051" fmla="*/ 5814135 w 8938307"/>
              <a:gd name="connsiteY8051" fmla="*/ 2305546 h 2993922"/>
              <a:gd name="connsiteX8052" fmla="*/ 5808840 w 8938307"/>
              <a:gd name="connsiteY8052" fmla="*/ 2316136 h 2993922"/>
              <a:gd name="connsiteX8053" fmla="*/ 5792954 w 8938307"/>
              <a:gd name="connsiteY8053" fmla="*/ 2305546 h 2993922"/>
              <a:gd name="connsiteX8054" fmla="*/ 5782364 w 8938307"/>
              <a:gd name="connsiteY8054" fmla="*/ 2305546 h 2993922"/>
              <a:gd name="connsiteX8055" fmla="*/ 5771774 w 8938307"/>
              <a:gd name="connsiteY8055" fmla="*/ 2305546 h 2993922"/>
              <a:gd name="connsiteX8056" fmla="*/ 5766478 w 8938307"/>
              <a:gd name="connsiteY8056" fmla="*/ 2294956 h 2993922"/>
              <a:gd name="connsiteX8057" fmla="*/ 5766478 w 8938307"/>
              <a:gd name="connsiteY8057" fmla="*/ 2284365 h 2993922"/>
              <a:gd name="connsiteX8058" fmla="*/ 5761183 w 8938307"/>
              <a:gd name="connsiteY8058" fmla="*/ 2294956 h 2993922"/>
              <a:gd name="connsiteX8059" fmla="*/ 5750593 w 8938307"/>
              <a:gd name="connsiteY8059" fmla="*/ 2284365 h 2993922"/>
              <a:gd name="connsiteX8060" fmla="*/ 5729412 w 8938307"/>
              <a:gd name="connsiteY8060" fmla="*/ 2284365 h 2993922"/>
              <a:gd name="connsiteX8061" fmla="*/ 5718822 w 8938307"/>
              <a:gd name="connsiteY8061" fmla="*/ 2284365 h 2993922"/>
              <a:gd name="connsiteX8062" fmla="*/ 5729412 w 8938307"/>
              <a:gd name="connsiteY8062" fmla="*/ 2273775 h 2993922"/>
              <a:gd name="connsiteX8063" fmla="*/ 5708232 w 8938307"/>
              <a:gd name="connsiteY8063" fmla="*/ 2263184 h 2993922"/>
              <a:gd name="connsiteX8064" fmla="*/ 5687051 w 8938307"/>
              <a:gd name="connsiteY8064" fmla="*/ 2263184 h 2993922"/>
              <a:gd name="connsiteX8065" fmla="*/ 5697641 w 8938307"/>
              <a:gd name="connsiteY8065" fmla="*/ 2273775 h 2993922"/>
              <a:gd name="connsiteX8066" fmla="*/ 5676460 w 8938307"/>
              <a:gd name="connsiteY8066" fmla="*/ 2273775 h 2993922"/>
              <a:gd name="connsiteX8067" fmla="*/ 5660574 w 8938307"/>
              <a:gd name="connsiteY8067" fmla="*/ 2273775 h 2993922"/>
              <a:gd name="connsiteX8068" fmla="*/ 5665870 w 8938307"/>
              <a:gd name="connsiteY8068" fmla="*/ 2284365 h 2993922"/>
              <a:gd name="connsiteX8069" fmla="*/ 5655279 w 8938307"/>
              <a:gd name="connsiteY8069" fmla="*/ 2294956 h 2993922"/>
              <a:gd name="connsiteX8070" fmla="*/ 5649984 w 8938307"/>
              <a:gd name="connsiteY8070" fmla="*/ 2284365 h 2993922"/>
              <a:gd name="connsiteX8071" fmla="*/ 5644689 w 8938307"/>
              <a:gd name="connsiteY8071" fmla="*/ 2273775 h 2993922"/>
              <a:gd name="connsiteX8072" fmla="*/ 5634099 w 8938307"/>
              <a:gd name="connsiteY8072" fmla="*/ 2263184 h 2993922"/>
              <a:gd name="connsiteX8073" fmla="*/ 5644689 w 8938307"/>
              <a:gd name="connsiteY8073" fmla="*/ 2252594 h 2993922"/>
              <a:gd name="connsiteX8074" fmla="*/ 5602327 w 8938307"/>
              <a:gd name="connsiteY8074" fmla="*/ 2242004 h 2993922"/>
              <a:gd name="connsiteX8075" fmla="*/ 5549375 w 8938307"/>
              <a:gd name="connsiteY8075" fmla="*/ 2242004 h 2993922"/>
              <a:gd name="connsiteX8076" fmla="*/ 5528195 w 8938307"/>
              <a:gd name="connsiteY8076" fmla="*/ 2242004 h 2993922"/>
              <a:gd name="connsiteX8077" fmla="*/ 5549375 w 8938307"/>
              <a:gd name="connsiteY8077" fmla="*/ 2247298 h 2993922"/>
              <a:gd name="connsiteX8078" fmla="*/ 5559966 w 8938307"/>
              <a:gd name="connsiteY8078" fmla="*/ 2252594 h 2993922"/>
              <a:gd name="connsiteX8079" fmla="*/ 5549375 w 8938307"/>
              <a:gd name="connsiteY8079" fmla="*/ 2263184 h 2993922"/>
              <a:gd name="connsiteX8080" fmla="*/ 5507014 w 8938307"/>
              <a:gd name="connsiteY8080" fmla="*/ 2252594 h 2993922"/>
              <a:gd name="connsiteX8081" fmla="*/ 5507014 w 8938307"/>
              <a:gd name="connsiteY8081" fmla="*/ 2242004 h 2993922"/>
              <a:gd name="connsiteX8082" fmla="*/ 5496423 w 8938307"/>
              <a:gd name="connsiteY8082" fmla="*/ 2220823 h 2993922"/>
              <a:gd name="connsiteX8083" fmla="*/ 5485833 w 8938307"/>
              <a:gd name="connsiteY8083" fmla="*/ 2210232 h 2993922"/>
              <a:gd name="connsiteX8084" fmla="*/ 5443471 w 8938307"/>
              <a:gd name="connsiteY8084" fmla="*/ 2210232 h 2993922"/>
              <a:gd name="connsiteX8085" fmla="*/ 5422291 w 8938307"/>
              <a:gd name="connsiteY8085" fmla="*/ 2220823 h 2993922"/>
              <a:gd name="connsiteX8086" fmla="*/ 5432881 w 8938307"/>
              <a:gd name="connsiteY8086" fmla="*/ 2220823 h 2993922"/>
              <a:gd name="connsiteX8087" fmla="*/ 5454062 w 8938307"/>
              <a:gd name="connsiteY8087" fmla="*/ 2231413 h 2993922"/>
              <a:gd name="connsiteX8088" fmla="*/ 5454062 w 8938307"/>
              <a:gd name="connsiteY8088" fmla="*/ 2242004 h 2993922"/>
              <a:gd name="connsiteX8089" fmla="*/ 5422291 w 8938307"/>
              <a:gd name="connsiteY8089" fmla="*/ 2231413 h 2993922"/>
              <a:gd name="connsiteX8090" fmla="*/ 5385224 w 8938307"/>
              <a:gd name="connsiteY8090" fmla="*/ 2231413 h 2993922"/>
              <a:gd name="connsiteX8091" fmla="*/ 5379929 w 8938307"/>
              <a:gd name="connsiteY8091" fmla="*/ 2220823 h 2993922"/>
              <a:gd name="connsiteX8092" fmla="*/ 5390518 w 8938307"/>
              <a:gd name="connsiteY8092" fmla="*/ 2210232 h 2993922"/>
              <a:gd name="connsiteX8093" fmla="*/ 5401110 w 8938307"/>
              <a:gd name="connsiteY8093" fmla="*/ 2199642 h 2993922"/>
              <a:gd name="connsiteX8094" fmla="*/ 5411700 w 8938307"/>
              <a:gd name="connsiteY8094" fmla="*/ 2199642 h 2993922"/>
              <a:gd name="connsiteX8095" fmla="*/ 5416996 w 8938307"/>
              <a:gd name="connsiteY8095" fmla="*/ 2199642 h 2993922"/>
              <a:gd name="connsiteX8096" fmla="*/ 5422291 w 8938307"/>
              <a:gd name="connsiteY8096" fmla="*/ 2194346 h 2993922"/>
              <a:gd name="connsiteX8097" fmla="*/ 5411700 w 8938307"/>
              <a:gd name="connsiteY8097" fmla="*/ 2189051 h 2993922"/>
              <a:gd name="connsiteX8098" fmla="*/ 5390518 w 8938307"/>
              <a:gd name="connsiteY8098" fmla="*/ 2189051 h 2993922"/>
              <a:gd name="connsiteX8099" fmla="*/ 5369339 w 8938307"/>
              <a:gd name="connsiteY8099" fmla="*/ 2183756 h 2993922"/>
              <a:gd name="connsiteX8100" fmla="*/ 5358748 w 8938307"/>
              <a:gd name="connsiteY8100" fmla="*/ 2178461 h 2993922"/>
              <a:gd name="connsiteX8101" fmla="*/ 5305796 w 8938307"/>
              <a:gd name="connsiteY8101" fmla="*/ 2167871 h 2993922"/>
              <a:gd name="connsiteX8102" fmla="*/ 5295206 w 8938307"/>
              <a:gd name="connsiteY8102" fmla="*/ 2167871 h 2993922"/>
              <a:gd name="connsiteX8103" fmla="*/ 5326977 w 8938307"/>
              <a:gd name="connsiteY8103" fmla="*/ 2189051 h 2993922"/>
              <a:gd name="connsiteX8104" fmla="*/ 5326977 w 8938307"/>
              <a:gd name="connsiteY8104" fmla="*/ 2210232 h 2993922"/>
              <a:gd name="connsiteX8105" fmla="*/ 5279320 w 8938307"/>
              <a:gd name="connsiteY8105" fmla="*/ 2204937 h 2993922"/>
              <a:gd name="connsiteX8106" fmla="*/ 5263434 w 8938307"/>
              <a:gd name="connsiteY8106" fmla="*/ 2199642 h 2993922"/>
              <a:gd name="connsiteX8107" fmla="*/ 5242254 w 8938307"/>
              <a:gd name="connsiteY8107" fmla="*/ 2199642 h 2993922"/>
              <a:gd name="connsiteX8108" fmla="*/ 5231662 w 8938307"/>
              <a:gd name="connsiteY8108" fmla="*/ 2189051 h 2993922"/>
              <a:gd name="connsiteX8109" fmla="*/ 5221073 w 8938307"/>
              <a:gd name="connsiteY8109" fmla="*/ 2178461 h 2993922"/>
              <a:gd name="connsiteX8110" fmla="*/ 5157530 w 8938307"/>
              <a:gd name="connsiteY8110" fmla="*/ 2167871 h 2993922"/>
              <a:gd name="connsiteX8111" fmla="*/ 5178710 w 8938307"/>
              <a:gd name="connsiteY8111" fmla="*/ 2189051 h 2993922"/>
              <a:gd name="connsiteX8112" fmla="*/ 5189302 w 8938307"/>
              <a:gd name="connsiteY8112" fmla="*/ 2199642 h 2993922"/>
              <a:gd name="connsiteX8113" fmla="*/ 5178710 w 8938307"/>
              <a:gd name="connsiteY8113" fmla="*/ 2199642 h 2993922"/>
              <a:gd name="connsiteX8114" fmla="*/ 5168121 w 8938307"/>
              <a:gd name="connsiteY8114" fmla="*/ 2199642 h 2993922"/>
              <a:gd name="connsiteX8115" fmla="*/ 5146940 w 8938307"/>
              <a:gd name="connsiteY8115" fmla="*/ 2189051 h 2993922"/>
              <a:gd name="connsiteX8116" fmla="*/ 5115169 w 8938307"/>
              <a:gd name="connsiteY8116" fmla="*/ 2189051 h 2993922"/>
              <a:gd name="connsiteX8117" fmla="*/ 5115169 w 8938307"/>
              <a:gd name="connsiteY8117" fmla="*/ 2178461 h 2993922"/>
              <a:gd name="connsiteX8118" fmla="*/ 5104578 w 8938307"/>
              <a:gd name="connsiteY8118" fmla="*/ 2167871 h 2993922"/>
              <a:gd name="connsiteX8119" fmla="*/ 5136350 w 8938307"/>
              <a:gd name="connsiteY8119" fmla="*/ 2178461 h 2993922"/>
              <a:gd name="connsiteX8120" fmla="*/ 5146940 w 8938307"/>
              <a:gd name="connsiteY8120" fmla="*/ 2178461 h 2993922"/>
              <a:gd name="connsiteX8121" fmla="*/ 5115169 w 8938307"/>
              <a:gd name="connsiteY8121" fmla="*/ 2157280 h 2993922"/>
              <a:gd name="connsiteX8122" fmla="*/ 5083398 w 8938307"/>
              <a:gd name="connsiteY8122" fmla="*/ 2167871 h 2993922"/>
              <a:gd name="connsiteX8123" fmla="*/ 5072806 w 8938307"/>
              <a:gd name="connsiteY8123" fmla="*/ 2167871 h 2993922"/>
              <a:gd name="connsiteX8124" fmla="*/ 5051626 w 8938307"/>
              <a:gd name="connsiteY8124" fmla="*/ 2167871 h 2993922"/>
              <a:gd name="connsiteX8125" fmla="*/ 5041036 w 8938307"/>
              <a:gd name="connsiteY8125" fmla="*/ 2162575 h 2993922"/>
              <a:gd name="connsiteX8126" fmla="*/ 5046332 w 8938307"/>
              <a:gd name="connsiteY8126" fmla="*/ 2157280 h 2993922"/>
              <a:gd name="connsiteX8127" fmla="*/ 5062217 w 8938307"/>
              <a:gd name="connsiteY8127" fmla="*/ 2157280 h 2993922"/>
              <a:gd name="connsiteX8128" fmla="*/ 5072806 w 8938307"/>
              <a:gd name="connsiteY8128" fmla="*/ 2157280 h 2993922"/>
              <a:gd name="connsiteX8129" fmla="*/ 5030446 w 8938307"/>
              <a:gd name="connsiteY8129" fmla="*/ 2136099 h 2993922"/>
              <a:gd name="connsiteX8130" fmla="*/ 4988084 w 8938307"/>
              <a:gd name="connsiteY8130" fmla="*/ 2136099 h 2993922"/>
              <a:gd name="connsiteX8131" fmla="*/ 4998674 w 8938307"/>
              <a:gd name="connsiteY8131" fmla="*/ 2125509 h 2993922"/>
              <a:gd name="connsiteX8132" fmla="*/ 4966902 w 8938307"/>
              <a:gd name="connsiteY8132" fmla="*/ 2136099 h 2993922"/>
              <a:gd name="connsiteX8133" fmla="*/ 4966902 w 8938307"/>
              <a:gd name="connsiteY8133" fmla="*/ 2125509 h 2993922"/>
              <a:gd name="connsiteX8134" fmla="*/ 4940428 w 8938307"/>
              <a:gd name="connsiteY8134" fmla="*/ 2125509 h 2993922"/>
              <a:gd name="connsiteX8135" fmla="*/ 4924540 w 8938307"/>
              <a:gd name="connsiteY8135" fmla="*/ 2114919 h 2993922"/>
              <a:gd name="connsiteX8136" fmla="*/ 4977492 w 8938307"/>
              <a:gd name="connsiteY8136" fmla="*/ 2114919 h 2993922"/>
              <a:gd name="connsiteX8137" fmla="*/ 5051626 w 8938307"/>
              <a:gd name="connsiteY8137" fmla="*/ 2114919 h 2993922"/>
              <a:gd name="connsiteX8138" fmla="*/ 5051626 w 8938307"/>
              <a:gd name="connsiteY8138" fmla="*/ 2104328 h 2993922"/>
              <a:gd name="connsiteX8139" fmla="*/ 5025150 w 8938307"/>
              <a:gd name="connsiteY8139" fmla="*/ 2109623 h 2993922"/>
              <a:gd name="connsiteX8140" fmla="*/ 4998674 w 8938307"/>
              <a:gd name="connsiteY8140" fmla="*/ 2109623 h 2993922"/>
              <a:gd name="connsiteX8141" fmla="*/ 4988084 w 8938307"/>
              <a:gd name="connsiteY8141" fmla="*/ 2104328 h 2993922"/>
              <a:gd name="connsiteX8142" fmla="*/ 4956312 w 8938307"/>
              <a:gd name="connsiteY8142" fmla="*/ 2093738 h 2993922"/>
              <a:gd name="connsiteX8143" fmla="*/ 4924540 w 8938307"/>
              <a:gd name="connsiteY8143" fmla="*/ 2072557 h 2993922"/>
              <a:gd name="connsiteX8144" fmla="*/ 4913950 w 8938307"/>
              <a:gd name="connsiteY8144" fmla="*/ 2061967 h 2993922"/>
              <a:gd name="connsiteX8145" fmla="*/ 4903360 w 8938307"/>
              <a:gd name="connsiteY8145" fmla="*/ 2061967 h 2993922"/>
              <a:gd name="connsiteX8146" fmla="*/ 4876884 w 8938307"/>
              <a:gd name="connsiteY8146" fmla="*/ 2056671 h 2993922"/>
              <a:gd name="connsiteX8147" fmla="*/ 4860998 w 8938307"/>
              <a:gd name="connsiteY8147" fmla="*/ 2051376 h 2993922"/>
              <a:gd name="connsiteX8148" fmla="*/ 4839818 w 8938307"/>
              <a:gd name="connsiteY8148" fmla="*/ 2051376 h 2993922"/>
              <a:gd name="connsiteX8149" fmla="*/ 4808046 w 8938307"/>
              <a:gd name="connsiteY8149" fmla="*/ 2040786 h 2993922"/>
              <a:gd name="connsiteX8150" fmla="*/ 4797456 w 8938307"/>
              <a:gd name="connsiteY8150" fmla="*/ 2040786 h 2993922"/>
              <a:gd name="connsiteX8151" fmla="*/ 4786866 w 8938307"/>
              <a:gd name="connsiteY8151" fmla="*/ 2040786 h 2993922"/>
              <a:gd name="connsiteX8152" fmla="*/ 4765684 w 8938307"/>
              <a:gd name="connsiteY8152" fmla="*/ 2030194 h 2993922"/>
              <a:gd name="connsiteX8153" fmla="*/ 4760390 w 8938307"/>
              <a:gd name="connsiteY8153" fmla="*/ 2035490 h 2993922"/>
              <a:gd name="connsiteX8154" fmla="*/ 4755094 w 8938307"/>
              <a:gd name="connsiteY8154" fmla="*/ 2030194 h 2993922"/>
              <a:gd name="connsiteX8155" fmla="*/ 4744504 w 8938307"/>
              <a:gd name="connsiteY8155" fmla="*/ 2030194 h 2993922"/>
              <a:gd name="connsiteX8156" fmla="*/ 4723324 w 8938307"/>
              <a:gd name="connsiteY8156" fmla="*/ 2024900 h 2993922"/>
              <a:gd name="connsiteX8157" fmla="*/ 4712732 w 8938307"/>
              <a:gd name="connsiteY8157" fmla="*/ 2019605 h 2993922"/>
              <a:gd name="connsiteX8158" fmla="*/ 4649190 w 8938307"/>
              <a:gd name="connsiteY8158" fmla="*/ 1998424 h 2993922"/>
              <a:gd name="connsiteX8159" fmla="*/ 4612124 w 8938307"/>
              <a:gd name="connsiteY8159" fmla="*/ 1998424 h 2993922"/>
              <a:gd name="connsiteX8160" fmla="*/ 4585647 w 8938307"/>
              <a:gd name="connsiteY8160" fmla="*/ 1998424 h 2993922"/>
              <a:gd name="connsiteX8161" fmla="*/ 4575058 w 8938307"/>
              <a:gd name="connsiteY8161" fmla="*/ 1998424 h 2993922"/>
              <a:gd name="connsiteX8162" fmla="*/ 4543286 w 8938307"/>
              <a:gd name="connsiteY8162" fmla="*/ 1987834 h 2993922"/>
              <a:gd name="connsiteX8163" fmla="*/ 4532695 w 8938307"/>
              <a:gd name="connsiteY8163" fmla="*/ 1982538 h 2993922"/>
              <a:gd name="connsiteX8164" fmla="*/ 4522106 w 8938307"/>
              <a:gd name="connsiteY8164" fmla="*/ 1977242 h 2993922"/>
              <a:gd name="connsiteX8165" fmla="*/ 4500924 w 8938307"/>
              <a:gd name="connsiteY8165" fmla="*/ 1966653 h 2993922"/>
              <a:gd name="connsiteX8166" fmla="*/ 4490334 w 8938307"/>
              <a:gd name="connsiteY8166" fmla="*/ 1961357 h 2993922"/>
              <a:gd name="connsiteX8167" fmla="*/ 4490334 w 8938307"/>
              <a:gd name="connsiteY8167" fmla="*/ 1956063 h 2993922"/>
              <a:gd name="connsiteX8168" fmla="*/ 4479743 w 8938307"/>
              <a:gd name="connsiteY8168" fmla="*/ 1945472 h 2993922"/>
              <a:gd name="connsiteX8169" fmla="*/ 4458562 w 8938307"/>
              <a:gd name="connsiteY8169" fmla="*/ 1934882 h 2993922"/>
              <a:gd name="connsiteX8170" fmla="*/ 4474449 w 8938307"/>
              <a:gd name="connsiteY8170" fmla="*/ 1924290 h 2993922"/>
              <a:gd name="connsiteX8171" fmla="*/ 4490334 w 8938307"/>
              <a:gd name="connsiteY8171" fmla="*/ 1924290 h 2993922"/>
              <a:gd name="connsiteX8172" fmla="*/ 4500924 w 8938307"/>
              <a:gd name="connsiteY8172" fmla="*/ 1934882 h 2993922"/>
              <a:gd name="connsiteX8173" fmla="*/ 4522106 w 8938307"/>
              <a:gd name="connsiteY8173" fmla="*/ 1934882 h 2993922"/>
              <a:gd name="connsiteX8174" fmla="*/ 4553876 w 8938307"/>
              <a:gd name="connsiteY8174" fmla="*/ 1934882 h 2993922"/>
              <a:gd name="connsiteX8175" fmla="*/ 4532695 w 8938307"/>
              <a:gd name="connsiteY8175" fmla="*/ 1924290 h 2993922"/>
              <a:gd name="connsiteX8176" fmla="*/ 4500924 w 8938307"/>
              <a:gd name="connsiteY8176" fmla="*/ 1913701 h 2993922"/>
              <a:gd name="connsiteX8177" fmla="*/ 4500924 w 8938307"/>
              <a:gd name="connsiteY8177" fmla="*/ 1903111 h 2993922"/>
              <a:gd name="connsiteX8178" fmla="*/ 4458562 w 8938307"/>
              <a:gd name="connsiteY8178" fmla="*/ 1903111 h 2993922"/>
              <a:gd name="connsiteX8179" fmla="*/ 4447972 w 8938307"/>
              <a:gd name="connsiteY8179" fmla="*/ 1913701 h 2993922"/>
              <a:gd name="connsiteX8180" fmla="*/ 4442676 w 8938307"/>
              <a:gd name="connsiteY8180" fmla="*/ 1918996 h 2993922"/>
              <a:gd name="connsiteX8181" fmla="*/ 4437382 w 8938307"/>
              <a:gd name="connsiteY8181" fmla="*/ 1913701 h 2993922"/>
              <a:gd name="connsiteX8182" fmla="*/ 4437382 w 8938307"/>
              <a:gd name="connsiteY8182" fmla="*/ 1924290 h 2993922"/>
              <a:gd name="connsiteX8183" fmla="*/ 4426791 w 8938307"/>
              <a:gd name="connsiteY8183" fmla="*/ 1924290 h 2993922"/>
              <a:gd name="connsiteX8184" fmla="*/ 4395020 w 8938307"/>
              <a:gd name="connsiteY8184" fmla="*/ 1913701 h 2993922"/>
              <a:gd name="connsiteX8185" fmla="*/ 4384430 w 8938307"/>
              <a:gd name="connsiteY8185" fmla="*/ 1924290 h 2993922"/>
              <a:gd name="connsiteX8186" fmla="*/ 4405610 w 8938307"/>
              <a:gd name="connsiteY8186" fmla="*/ 1934882 h 2993922"/>
              <a:gd name="connsiteX8187" fmla="*/ 4426791 w 8938307"/>
              <a:gd name="connsiteY8187" fmla="*/ 1945472 h 2993922"/>
              <a:gd name="connsiteX8188" fmla="*/ 4421497 w 8938307"/>
              <a:gd name="connsiteY8188" fmla="*/ 1945472 h 2993922"/>
              <a:gd name="connsiteX8189" fmla="*/ 4416202 w 8938307"/>
              <a:gd name="connsiteY8189" fmla="*/ 1945472 h 2993922"/>
              <a:gd name="connsiteX8190" fmla="*/ 4384430 w 8938307"/>
              <a:gd name="connsiteY8190" fmla="*/ 1940176 h 2993922"/>
              <a:gd name="connsiteX8191" fmla="*/ 4357954 w 8938307"/>
              <a:gd name="connsiteY8191" fmla="*/ 1929586 h 2993922"/>
              <a:gd name="connsiteX8192" fmla="*/ 4331478 w 8938307"/>
              <a:gd name="connsiteY8192" fmla="*/ 1924290 h 2993922"/>
              <a:gd name="connsiteX8193" fmla="*/ 4320887 w 8938307"/>
              <a:gd name="connsiteY8193" fmla="*/ 1913701 h 2993922"/>
              <a:gd name="connsiteX8194" fmla="*/ 4331478 w 8938307"/>
              <a:gd name="connsiteY8194" fmla="*/ 1892520 h 2993922"/>
              <a:gd name="connsiteX8195" fmla="*/ 4336772 w 8938307"/>
              <a:gd name="connsiteY8195" fmla="*/ 1881930 h 2993922"/>
              <a:gd name="connsiteX8196" fmla="*/ 4352658 w 8938307"/>
              <a:gd name="connsiteY8196" fmla="*/ 1881930 h 2993922"/>
              <a:gd name="connsiteX8197" fmla="*/ 4363249 w 8938307"/>
              <a:gd name="connsiteY8197" fmla="*/ 1871338 h 2993922"/>
              <a:gd name="connsiteX8198" fmla="*/ 4352658 w 8938307"/>
              <a:gd name="connsiteY8198" fmla="*/ 1866044 h 2993922"/>
              <a:gd name="connsiteX8199" fmla="*/ 4336772 w 8938307"/>
              <a:gd name="connsiteY8199" fmla="*/ 1860749 h 2993922"/>
              <a:gd name="connsiteX8200" fmla="*/ 4320887 w 8938307"/>
              <a:gd name="connsiteY8200" fmla="*/ 1860749 h 2993922"/>
              <a:gd name="connsiteX8201" fmla="*/ 4305002 w 8938307"/>
              <a:gd name="connsiteY8201" fmla="*/ 1850157 h 2993922"/>
              <a:gd name="connsiteX8202" fmla="*/ 4289116 w 8938307"/>
              <a:gd name="connsiteY8202" fmla="*/ 1850157 h 2993922"/>
              <a:gd name="connsiteX8203" fmla="*/ 4257345 w 8938307"/>
              <a:gd name="connsiteY8203" fmla="*/ 1834272 h 2993922"/>
              <a:gd name="connsiteX8204" fmla="*/ 4246754 w 8938307"/>
              <a:gd name="connsiteY8204" fmla="*/ 1839567 h 2993922"/>
              <a:gd name="connsiteX8205" fmla="*/ 4246754 w 8938307"/>
              <a:gd name="connsiteY8205" fmla="*/ 1850157 h 2993922"/>
              <a:gd name="connsiteX8206" fmla="*/ 4257345 w 8938307"/>
              <a:gd name="connsiteY8206" fmla="*/ 1860749 h 2993922"/>
              <a:gd name="connsiteX8207" fmla="*/ 4267935 w 8938307"/>
              <a:gd name="connsiteY8207" fmla="*/ 1860749 h 2993922"/>
              <a:gd name="connsiteX8208" fmla="*/ 4278526 w 8938307"/>
              <a:gd name="connsiteY8208" fmla="*/ 1871338 h 2993922"/>
              <a:gd name="connsiteX8209" fmla="*/ 4278526 w 8938307"/>
              <a:gd name="connsiteY8209" fmla="*/ 1881930 h 2993922"/>
              <a:gd name="connsiteX8210" fmla="*/ 4246754 w 8938307"/>
              <a:gd name="connsiteY8210" fmla="*/ 1871338 h 2993922"/>
              <a:gd name="connsiteX8211" fmla="*/ 4225574 w 8938307"/>
              <a:gd name="connsiteY8211" fmla="*/ 1860749 h 2993922"/>
              <a:gd name="connsiteX8212" fmla="*/ 4246754 w 8938307"/>
              <a:gd name="connsiteY8212" fmla="*/ 1860749 h 2993922"/>
              <a:gd name="connsiteX8213" fmla="*/ 4225574 w 8938307"/>
              <a:gd name="connsiteY8213" fmla="*/ 1850157 h 2993922"/>
              <a:gd name="connsiteX8214" fmla="*/ 4209688 w 8938307"/>
              <a:gd name="connsiteY8214" fmla="*/ 1850157 h 2993922"/>
              <a:gd name="connsiteX8215" fmla="*/ 4204393 w 8938307"/>
              <a:gd name="connsiteY8215" fmla="*/ 1860749 h 2993922"/>
              <a:gd name="connsiteX8216" fmla="*/ 4193802 w 8938307"/>
              <a:gd name="connsiteY8216" fmla="*/ 1871338 h 2993922"/>
              <a:gd name="connsiteX8217" fmla="*/ 4246754 w 8938307"/>
              <a:gd name="connsiteY8217" fmla="*/ 1881930 h 2993922"/>
              <a:gd name="connsiteX8218" fmla="*/ 4267935 w 8938307"/>
              <a:gd name="connsiteY8218" fmla="*/ 1903111 h 2993922"/>
              <a:gd name="connsiteX8219" fmla="*/ 4214983 w 8938307"/>
              <a:gd name="connsiteY8219" fmla="*/ 1892520 h 2993922"/>
              <a:gd name="connsiteX8220" fmla="*/ 4183212 w 8938307"/>
              <a:gd name="connsiteY8220" fmla="*/ 1887224 h 2993922"/>
              <a:gd name="connsiteX8221" fmla="*/ 4151441 w 8938307"/>
              <a:gd name="connsiteY8221" fmla="*/ 1871338 h 2993922"/>
              <a:gd name="connsiteX8222" fmla="*/ 4140850 w 8938307"/>
              <a:gd name="connsiteY8222" fmla="*/ 1860749 h 2993922"/>
              <a:gd name="connsiteX8223" fmla="*/ 4162031 w 8938307"/>
              <a:gd name="connsiteY8223" fmla="*/ 1860749 h 2993922"/>
              <a:gd name="connsiteX8224" fmla="*/ 4156736 w 8938307"/>
              <a:gd name="connsiteY8224" fmla="*/ 1844863 h 2993922"/>
              <a:gd name="connsiteX8225" fmla="*/ 4162031 w 8938307"/>
              <a:gd name="connsiteY8225" fmla="*/ 1839567 h 2993922"/>
              <a:gd name="connsiteX8226" fmla="*/ 4140850 w 8938307"/>
              <a:gd name="connsiteY8226" fmla="*/ 1839567 h 2993922"/>
              <a:gd name="connsiteX8227" fmla="*/ 4124964 w 8938307"/>
              <a:gd name="connsiteY8227" fmla="*/ 1834272 h 2993922"/>
              <a:gd name="connsiteX8228" fmla="*/ 4119669 w 8938307"/>
              <a:gd name="connsiteY8228" fmla="*/ 1828978 h 2993922"/>
              <a:gd name="connsiteX8229" fmla="*/ 4130260 w 8938307"/>
              <a:gd name="connsiteY8229" fmla="*/ 1828978 h 2993922"/>
              <a:gd name="connsiteX8230" fmla="*/ 4119669 w 8938307"/>
              <a:gd name="connsiteY8230" fmla="*/ 1818386 h 2993922"/>
              <a:gd name="connsiteX8231" fmla="*/ 4098489 w 8938307"/>
              <a:gd name="connsiteY8231" fmla="*/ 1828978 h 2993922"/>
              <a:gd name="connsiteX8232" fmla="*/ 4087898 w 8938307"/>
              <a:gd name="connsiteY8232" fmla="*/ 1828978 h 2993922"/>
              <a:gd name="connsiteX8233" fmla="*/ 4077308 w 8938307"/>
              <a:gd name="connsiteY8233" fmla="*/ 1828978 h 2993922"/>
              <a:gd name="connsiteX8234" fmla="*/ 4087898 w 8938307"/>
              <a:gd name="connsiteY8234" fmla="*/ 1839567 h 2993922"/>
              <a:gd name="connsiteX8235" fmla="*/ 4098489 w 8938307"/>
              <a:gd name="connsiteY8235" fmla="*/ 1850157 h 2993922"/>
              <a:gd name="connsiteX8236" fmla="*/ 4066717 w 8938307"/>
              <a:gd name="connsiteY8236" fmla="*/ 1839567 h 2993922"/>
              <a:gd name="connsiteX8237" fmla="*/ 4056127 w 8938307"/>
              <a:gd name="connsiteY8237" fmla="*/ 1839567 h 2993922"/>
              <a:gd name="connsiteX8238" fmla="*/ 4050832 w 8938307"/>
              <a:gd name="connsiteY8238" fmla="*/ 1850157 h 2993922"/>
              <a:gd name="connsiteX8239" fmla="*/ 4045537 w 8938307"/>
              <a:gd name="connsiteY8239" fmla="*/ 1855453 h 2993922"/>
              <a:gd name="connsiteX8240" fmla="*/ 4013765 w 8938307"/>
              <a:gd name="connsiteY8240" fmla="*/ 1860749 h 2993922"/>
              <a:gd name="connsiteX8241" fmla="*/ 3987290 w 8938307"/>
              <a:gd name="connsiteY8241" fmla="*/ 1860749 h 2993922"/>
              <a:gd name="connsiteX8242" fmla="*/ 3971404 w 8938307"/>
              <a:gd name="connsiteY8242" fmla="*/ 1860749 h 2993922"/>
              <a:gd name="connsiteX8243" fmla="*/ 3907860 w 8938307"/>
              <a:gd name="connsiteY8243" fmla="*/ 1839567 h 2993922"/>
              <a:gd name="connsiteX8244" fmla="*/ 3886681 w 8938307"/>
              <a:gd name="connsiteY8244" fmla="*/ 1828978 h 2993922"/>
              <a:gd name="connsiteX8245" fmla="*/ 3876090 w 8938307"/>
              <a:gd name="connsiteY8245" fmla="*/ 1823682 h 2993922"/>
              <a:gd name="connsiteX8246" fmla="*/ 3865500 w 8938307"/>
              <a:gd name="connsiteY8246" fmla="*/ 1818386 h 2993922"/>
              <a:gd name="connsiteX8247" fmla="*/ 3844319 w 8938307"/>
              <a:gd name="connsiteY8247" fmla="*/ 1818386 h 2993922"/>
              <a:gd name="connsiteX8248" fmla="*/ 3823138 w 8938307"/>
              <a:gd name="connsiteY8248" fmla="*/ 1807797 h 2993922"/>
              <a:gd name="connsiteX8249" fmla="*/ 3759596 w 8938307"/>
              <a:gd name="connsiteY8249" fmla="*/ 1786615 h 2993922"/>
              <a:gd name="connsiteX8250" fmla="*/ 3770186 w 8938307"/>
              <a:gd name="connsiteY8250" fmla="*/ 1786615 h 2993922"/>
              <a:gd name="connsiteX8251" fmla="*/ 3791367 w 8938307"/>
              <a:gd name="connsiteY8251" fmla="*/ 1786615 h 2993922"/>
              <a:gd name="connsiteX8252" fmla="*/ 3770186 w 8938307"/>
              <a:gd name="connsiteY8252" fmla="*/ 1776026 h 2993922"/>
              <a:gd name="connsiteX8253" fmla="*/ 3749004 w 8938307"/>
              <a:gd name="connsiteY8253" fmla="*/ 1765434 h 2993922"/>
              <a:gd name="connsiteX8254" fmla="*/ 3706644 w 8938307"/>
              <a:gd name="connsiteY8254" fmla="*/ 1744253 h 2993922"/>
              <a:gd name="connsiteX8255" fmla="*/ 3733119 w 8938307"/>
              <a:gd name="connsiteY8255" fmla="*/ 1749549 h 2993922"/>
              <a:gd name="connsiteX8256" fmla="*/ 3770186 w 8938307"/>
              <a:gd name="connsiteY8256" fmla="*/ 1744253 h 2993922"/>
              <a:gd name="connsiteX8257" fmla="*/ 3817842 w 8938307"/>
              <a:gd name="connsiteY8257" fmla="*/ 1701893 h 2993922"/>
              <a:gd name="connsiteX8258" fmla="*/ 3727824 w 8938307"/>
              <a:gd name="connsiteY8258" fmla="*/ 1670122 h 2993922"/>
              <a:gd name="connsiteX8259" fmla="*/ 3696052 w 8938307"/>
              <a:gd name="connsiteY8259" fmla="*/ 1659530 h 2993922"/>
              <a:gd name="connsiteX8260" fmla="*/ 3669578 w 8938307"/>
              <a:gd name="connsiteY8260" fmla="*/ 1654235 h 2993922"/>
              <a:gd name="connsiteX8261" fmla="*/ 3643100 w 8938307"/>
              <a:gd name="connsiteY8261" fmla="*/ 1648940 h 2993922"/>
              <a:gd name="connsiteX8262" fmla="*/ 3621920 w 8938307"/>
              <a:gd name="connsiteY8262" fmla="*/ 1638349 h 2993922"/>
              <a:gd name="connsiteX8263" fmla="*/ 3579559 w 8938307"/>
              <a:gd name="connsiteY8263" fmla="*/ 1627759 h 2993922"/>
              <a:gd name="connsiteX8264" fmla="*/ 3574263 w 8938307"/>
              <a:gd name="connsiteY8264" fmla="*/ 1622464 h 2993922"/>
              <a:gd name="connsiteX8265" fmla="*/ 3568968 w 8938307"/>
              <a:gd name="connsiteY8265" fmla="*/ 1617170 h 2993922"/>
              <a:gd name="connsiteX8266" fmla="*/ 3553082 w 8938307"/>
              <a:gd name="connsiteY8266" fmla="*/ 1611874 h 2993922"/>
              <a:gd name="connsiteX8267" fmla="*/ 3537196 w 8938307"/>
              <a:gd name="connsiteY8267" fmla="*/ 1606578 h 2993922"/>
              <a:gd name="connsiteX8268" fmla="*/ 3500130 w 8938307"/>
              <a:gd name="connsiteY8268" fmla="*/ 1595988 h 2993922"/>
              <a:gd name="connsiteX8269" fmla="*/ 3441882 w 8938307"/>
              <a:gd name="connsiteY8269" fmla="*/ 1564218 h 2993922"/>
              <a:gd name="connsiteX8270" fmla="*/ 3425997 w 8938307"/>
              <a:gd name="connsiteY8270" fmla="*/ 1564218 h 2993922"/>
              <a:gd name="connsiteX8271" fmla="*/ 3415408 w 8938307"/>
              <a:gd name="connsiteY8271" fmla="*/ 1564218 h 2993922"/>
              <a:gd name="connsiteX8272" fmla="*/ 3404817 w 8938307"/>
              <a:gd name="connsiteY8272" fmla="*/ 1564218 h 2993922"/>
              <a:gd name="connsiteX8273" fmla="*/ 3399522 w 8938307"/>
              <a:gd name="connsiteY8273" fmla="*/ 1553626 h 2993922"/>
              <a:gd name="connsiteX8274" fmla="*/ 3367751 w 8938307"/>
              <a:gd name="connsiteY8274" fmla="*/ 1543036 h 2993922"/>
              <a:gd name="connsiteX8275" fmla="*/ 3346570 w 8938307"/>
              <a:gd name="connsiteY8275" fmla="*/ 1543036 h 2993922"/>
              <a:gd name="connsiteX8276" fmla="*/ 3325389 w 8938307"/>
              <a:gd name="connsiteY8276" fmla="*/ 1532445 h 2993922"/>
              <a:gd name="connsiteX8277" fmla="*/ 3293618 w 8938307"/>
              <a:gd name="connsiteY8277" fmla="*/ 1532445 h 2993922"/>
              <a:gd name="connsiteX8278" fmla="*/ 3293618 w 8938307"/>
              <a:gd name="connsiteY8278" fmla="*/ 1543036 h 2993922"/>
              <a:gd name="connsiteX8279" fmla="*/ 3335979 w 8938307"/>
              <a:gd name="connsiteY8279" fmla="*/ 1564218 h 2993922"/>
              <a:gd name="connsiteX8280" fmla="*/ 3357160 w 8938307"/>
              <a:gd name="connsiteY8280" fmla="*/ 1564218 h 2993922"/>
              <a:gd name="connsiteX8281" fmla="*/ 3362456 w 8938307"/>
              <a:gd name="connsiteY8281" fmla="*/ 1569512 h 2993922"/>
              <a:gd name="connsiteX8282" fmla="*/ 3367751 w 8938307"/>
              <a:gd name="connsiteY8282" fmla="*/ 1574807 h 2993922"/>
              <a:gd name="connsiteX8283" fmla="*/ 3378341 w 8938307"/>
              <a:gd name="connsiteY8283" fmla="*/ 1595988 h 2993922"/>
              <a:gd name="connsiteX8284" fmla="*/ 3357160 w 8938307"/>
              <a:gd name="connsiteY8284" fmla="*/ 1595988 h 2993922"/>
              <a:gd name="connsiteX8285" fmla="*/ 3351865 w 8938307"/>
              <a:gd name="connsiteY8285" fmla="*/ 1585397 h 2993922"/>
              <a:gd name="connsiteX8286" fmla="*/ 3325389 w 8938307"/>
              <a:gd name="connsiteY8286" fmla="*/ 1574807 h 2993922"/>
              <a:gd name="connsiteX8287" fmla="*/ 3283027 w 8938307"/>
              <a:gd name="connsiteY8287" fmla="*/ 1564218 h 2993922"/>
              <a:gd name="connsiteX8288" fmla="*/ 3261847 w 8938307"/>
              <a:gd name="connsiteY8288" fmla="*/ 1553626 h 2993922"/>
              <a:gd name="connsiteX8289" fmla="*/ 3166533 w 8938307"/>
              <a:gd name="connsiteY8289" fmla="*/ 1521855 h 2993922"/>
              <a:gd name="connsiteX8290" fmla="*/ 3150648 w 8938307"/>
              <a:gd name="connsiteY8290" fmla="*/ 1516560 h 2993922"/>
              <a:gd name="connsiteX8291" fmla="*/ 3140056 w 8938307"/>
              <a:gd name="connsiteY8291" fmla="*/ 1521855 h 2993922"/>
              <a:gd name="connsiteX8292" fmla="*/ 3134762 w 8938307"/>
              <a:gd name="connsiteY8292" fmla="*/ 1511264 h 2993922"/>
              <a:gd name="connsiteX8293" fmla="*/ 3124171 w 8938307"/>
              <a:gd name="connsiteY8293" fmla="*/ 1500674 h 2993922"/>
              <a:gd name="connsiteX8294" fmla="*/ 3124171 w 8938307"/>
              <a:gd name="connsiteY8294" fmla="*/ 1511264 h 2993922"/>
              <a:gd name="connsiteX8295" fmla="*/ 3081810 w 8938307"/>
              <a:gd name="connsiteY8295" fmla="*/ 1500674 h 2993922"/>
              <a:gd name="connsiteX8296" fmla="*/ 3050039 w 8938307"/>
              <a:gd name="connsiteY8296" fmla="*/ 1490084 h 2993922"/>
              <a:gd name="connsiteX8297" fmla="*/ 3039447 w 8938307"/>
              <a:gd name="connsiteY8297" fmla="*/ 1490084 h 2993922"/>
              <a:gd name="connsiteX8298" fmla="*/ 3028858 w 8938307"/>
              <a:gd name="connsiteY8298" fmla="*/ 1490084 h 2993922"/>
              <a:gd name="connsiteX8299" fmla="*/ 3018266 w 8938307"/>
              <a:gd name="connsiteY8299" fmla="*/ 1479493 h 2993922"/>
              <a:gd name="connsiteX8300" fmla="*/ 3028858 w 8938307"/>
              <a:gd name="connsiteY8300" fmla="*/ 1474199 h 2993922"/>
              <a:gd name="connsiteX8301" fmla="*/ 3018266 w 8938307"/>
              <a:gd name="connsiteY8301" fmla="*/ 1468903 h 2993922"/>
              <a:gd name="connsiteX8302" fmla="*/ 2975906 w 8938307"/>
              <a:gd name="connsiteY8302" fmla="*/ 1458312 h 2993922"/>
              <a:gd name="connsiteX8303" fmla="*/ 2954724 w 8938307"/>
              <a:gd name="connsiteY8303" fmla="*/ 1447722 h 2993922"/>
              <a:gd name="connsiteX8304" fmla="*/ 2933543 w 8938307"/>
              <a:gd name="connsiteY8304" fmla="*/ 1437132 h 2993922"/>
              <a:gd name="connsiteX8305" fmla="*/ 2944134 w 8938307"/>
              <a:gd name="connsiteY8305" fmla="*/ 1437132 h 2993922"/>
              <a:gd name="connsiteX8306" fmla="*/ 2975906 w 8938307"/>
              <a:gd name="connsiteY8306" fmla="*/ 1437132 h 2993922"/>
              <a:gd name="connsiteX8307" fmla="*/ 2965314 w 8938307"/>
              <a:gd name="connsiteY8307" fmla="*/ 1426541 h 2993922"/>
              <a:gd name="connsiteX8308" fmla="*/ 2949429 w 8938307"/>
              <a:gd name="connsiteY8308" fmla="*/ 1415951 h 2993922"/>
              <a:gd name="connsiteX8309" fmla="*/ 2896477 w 8938307"/>
              <a:gd name="connsiteY8309" fmla="*/ 1400066 h 2993922"/>
              <a:gd name="connsiteX8310" fmla="*/ 2870002 w 8938307"/>
              <a:gd name="connsiteY8310" fmla="*/ 1394770 h 2993922"/>
              <a:gd name="connsiteX8311" fmla="*/ 2880591 w 8938307"/>
              <a:gd name="connsiteY8311" fmla="*/ 1405360 h 2993922"/>
              <a:gd name="connsiteX8312" fmla="*/ 2891182 w 8938307"/>
              <a:gd name="connsiteY8312" fmla="*/ 1410656 h 2993922"/>
              <a:gd name="connsiteX8313" fmla="*/ 2891182 w 8938307"/>
              <a:gd name="connsiteY8313" fmla="*/ 1415951 h 2993922"/>
              <a:gd name="connsiteX8314" fmla="*/ 2901772 w 8938307"/>
              <a:gd name="connsiteY8314" fmla="*/ 1426541 h 2993922"/>
              <a:gd name="connsiteX8315" fmla="*/ 2891182 w 8938307"/>
              <a:gd name="connsiteY8315" fmla="*/ 1426541 h 2993922"/>
              <a:gd name="connsiteX8316" fmla="*/ 2817049 w 8938307"/>
              <a:gd name="connsiteY8316" fmla="*/ 1426541 h 2993922"/>
              <a:gd name="connsiteX8317" fmla="*/ 2785278 w 8938307"/>
              <a:gd name="connsiteY8317" fmla="*/ 1415951 h 2993922"/>
              <a:gd name="connsiteX8318" fmla="*/ 2748211 w 8938307"/>
              <a:gd name="connsiteY8318" fmla="*/ 1410656 h 2993922"/>
              <a:gd name="connsiteX8319" fmla="*/ 2727032 w 8938307"/>
              <a:gd name="connsiteY8319" fmla="*/ 1405360 h 2993922"/>
              <a:gd name="connsiteX8320" fmla="*/ 2700554 w 8938307"/>
              <a:gd name="connsiteY8320" fmla="*/ 1400066 h 2993922"/>
              <a:gd name="connsiteX8321" fmla="*/ 2658193 w 8938307"/>
              <a:gd name="connsiteY8321" fmla="*/ 1394770 h 2993922"/>
              <a:gd name="connsiteX8322" fmla="*/ 2605241 w 8938307"/>
              <a:gd name="connsiteY8322" fmla="*/ 1373589 h 2993922"/>
              <a:gd name="connsiteX8323" fmla="*/ 2578765 w 8938307"/>
              <a:gd name="connsiteY8323" fmla="*/ 1362999 h 2993922"/>
              <a:gd name="connsiteX8324" fmla="*/ 2541698 w 8938307"/>
              <a:gd name="connsiteY8324" fmla="*/ 1362999 h 2993922"/>
              <a:gd name="connsiteX8325" fmla="*/ 2499337 w 8938307"/>
              <a:gd name="connsiteY8325" fmla="*/ 1362999 h 2993922"/>
              <a:gd name="connsiteX8326" fmla="*/ 2472861 w 8938307"/>
              <a:gd name="connsiteY8326" fmla="*/ 1352408 h 2993922"/>
              <a:gd name="connsiteX8327" fmla="*/ 2456975 w 8938307"/>
              <a:gd name="connsiteY8327" fmla="*/ 1347114 h 2993922"/>
              <a:gd name="connsiteX8328" fmla="*/ 2441090 w 8938307"/>
              <a:gd name="connsiteY8328" fmla="*/ 1341818 h 2993922"/>
              <a:gd name="connsiteX8329" fmla="*/ 2414614 w 8938307"/>
              <a:gd name="connsiteY8329" fmla="*/ 1341818 h 2993922"/>
              <a:gd name="connsiteX8330" fmla="*/ 2361662 w 8938307"/>
              <a:gd name="connsiteY8330" fmla="*/ 1310047 h 2993922"/>
              <a:gd name="connsiteX8331" fmla="*/ 2361662 w 8938307"/>
              <a:gd name="connsiteY8331" fmla="*/ 1299456 h 2993922"/>
              <a:gd name="connsiteX8332" fmla="*/ 2356365 w 8938307"/>
              <a:gd name="connsiteY8332" fmla="*/ 1288866 h 2993922"/>
              <a:gd name="connsiteX8333" fmla="*/ 2340481 w 8938307"/>
              <a:gd name="connsiteY8333" fmla="*/ 1288866 h 2993922"/>
              <a:gd name="connsiteX8334" fmla="*/ 2324594 w 8938307"/>
              <a:gd name="connsiteY8334" fmla="*/ 1278276 h 2993922"/>
              <a:gd name="connsiteX8335" fmla="*/ 2276938 w 8938307"/>
              <a:gd name="connsiteY8335" fmla="*/ 1267685 h 2993922"/>
              <a:gd name="connsiteX8336" fmla="*/ 2234577 w 8938307"/>
              <a:gd name="connsiteY8336" fmla="*/ 1257095 h 2993922"/>
              <a:gd name="connsiteX8337" fmla="*/ 2245167 w 8938307"/>
              <a:gd name="connsiteY8337" fmla="*/ 1246504 h 2993922"/>
              <a:gd name="connsiteX8338" fmla="*/ 2276938 w 8938307"/>
              <a:gd name="connsiteY8338" fmla="*/ 1251800 h 2993922"/>
              <a:gd name="connsiteX8339" fmla="*/ 2298119 w 8938307"/>
              <a:gd name="connsiteY8339" fmla="*/ 1246504 h 2993922"/>
              <a:gd name="connsiteX8340" fmla="*/ 2319299 w 8938307"/>
              <a:gd name="connsiteY8340" fmla="*/ 1246504 h 2993922"/>
              <a:gd name="connsiteX8341" fmla="*/ 2329890 w 8938307"/>
              <a:gd name="connsiteY8341" fmla="*/ 1246504 h 2993922"/>
              <a:gd name="connsiteX8342" fmla="*/ 2340481 w 8938307"/>
              <a:gd name="connsiteY8342" fmla="*/ 1257095 h 2993922"/>
              <a:gd name="connsiteX8343" fmla="*/ 2361662 w 8938307"/>
              <a:gd name="connsiteY8343" fmla="*/ 1257095 h 2993922"/>
              <a:gd name="connsiteX8344" fmla="*/ 2393433 w 8938307"/>
              <a:gd name="connsiteY8344" fmla="*/ 1267685 h 2993922"/>
              <a:gd name="connsiteX8345" fmla="*/ 2414614 w 8938307"/>
              <a:gd name="connsiteY8345" fmla="*/ 1278276 h 2993922"/>
              <a:gd name="connsiteX8346" fmla="*/ 2414614 w 8938307"/>
              <a:gd name="connsiteY8346" fmla="*/ 1267685 h 2993922"/>
              <a:gd name="connsiteX8347" fmla="*/ 2414614 w 8938307"/>
              <a:gd name="connsiteY8347" fmla="*/ 1257095 h 2993922"/>
              <a:gd name="connsiteX8348" fmla="*/ 2404023 w 8938307"/>
              <a:gd name="connsiteY8348" fmla="*/ 1251800 h 2993922"/>
              <a:gd name="connsiteX8349" fmla="*/ 2377546 w 8938307"/>
              <a:gd name="connsiteY8349" fmla="*/ 1251800 h 2993922"/>
              <a:gd name="connsiteX8350" fmla="*/ 2361662 w 8938307"/>
              <a:gd name="connsiteY8350" fmla="*/ 1246504 h 2993922"/>
              <a:gd name="connsiteX8351" fmla="*/ 2361662 w 8938307"/>
              <a:gd name="connsiteY8351" fmla="*/ 1241210 h 2993922"/>
              <a:gd name="connsiteX8352" fmla="*/ 2351071 w 8938307"/>
              <a:gd name="connsiteY8352" fmla="*/ 1235914 h 2993922"/>
              <a:gd name="connsiteX8353" fmla="*/ 2329890 w 8938307"/>
              <a:gd name="connsiteY8353" fmla="*/ 1230619 h 2993922"/>
              <a:gd name="connsiteX8354" fmla="*/ 2308710 w 8938307"/>
              <a:gd name="connsiteY8354" fmla="*/ 1225324 h 2993922"/>
              <a:gd name="connsiteX8355" fmla="*/ 2266347 w 8938307"/>
              <a:gd name="connsiteY8355" fmla="*/ 1204143 h 2993922"/>
              <a:gd name="connsiteX8356" fmla="*/ 2245167 w 8938307"/>
              <a:gd name="connsiteY8356" fmla="*/ 1204143 h 2993922"/>
              <a:gd name="connsiteX8357" fmla="*/ 2223986 w 8938307"/>
              <a:gd name="connsiteY8357" fmla="*/ 1204143 h 2993922"/>
              <a:gd name="connsiteX8358" fmla="*/ 2213396 w 8938307"/>
              <a:gd name="connsiteY8358" fmla="*/ 1204143 h 2993922"/>
              <a:gd name="connsiteX8359" fmla="*/ 2229282 w 8938307"/>
              <a:gd name="connsiteY8359" fmla="*/ 1214733 h 2993922"/>
              <a:gd name="connsiteX8360" fmla="*/ 2234577 w 8938307"/>
              <a:gd name="connsiteY8360" fmla="*/ 1225324 h 2993922"/>
              <a:gd name="connsiteX8361" fmla="*/ 2234577 w 8938307"/>
              <a:gd name="connsiteY8361" fmla="*/ 1246504 h 2993922"/>
              <a:gd name="connsiteX8362" fmla="*/ 2223986 w 8938307"/>
              <a:gd name="connsiteY8362" fmla="*/ 1246504 h 2993922"/>
              <a:gd name="connsiteX8363" fmla="*/ 2223986 w 8938307"/>
              <a:gd name="connsiteY8363" fmla="*/ 1235914 h 2993922"/>
              <a:gd name="connsiteX8364" fmla="*/ 2213396 w 8938307"/>
              <a:gd name="connsiteY8364" fmla="*/ 1225324 h 2993922"/>
              <a:gd name="connsiteX8365" fmla="*/ 2202805 w 8938307"/>
              <a:gd name="connsiteY8365" fmla="*/ 1235914 h 2993922"/>
              <a:gd name="connsiteX8366" fmla="*/ 2181625 w 8938307"/>
              <a:gd name="connsiteY8366" fmla="*/ 1246504 h 2993922"/>
              <a:gd name="connsiteX8367" fmla="*/ 2171034 w 8938307"/>
              <a:gd name="connsiteY8367" fmla="*/ 1246504 h 2993922"/>
              <a:gd name="connsiteX8368" fmla="*/ 2160443 w 8938307"/>
              <a:gd name="connsiteY8368" fmla="*/ 1241210 h 2993922"/>
              <a:gd name="connsiteX8369" fmla="*/ 2139263 w 8938307"/>
              <a:gd name="connsiteY8369" fmla="*/ 1235914 h 2993922"/>
              <a:gd name="connsiteX8370" fmla="*/ 2107491 w 8938307"/>
              <a:gd name="connsiteY8370" fmla="*/ 1225324 h 2993922"/>
              <a:gd name="connsiteX8371" fmla="*/ 2075721 w 8938307"/>
              <a:gd name="connsiteY8371" fmla="*/ 1214733 h 2993922"/>
              <a:gd name="connsiteX8372" fmla="*/ 2065130 w 8938307"/>
              <a:gd name="connsiteY8372" fmla="*/ 1214733 h 2993922"/>
              <a:gd name="connsiteX8373" fmla="*/ 2043949 w 8938307"/>
              <a:gd name="connsiteY8373" fmla="*/ 1204143 h 2993922"/>
              <a:gd name="connsiteX8374" fmla="*/ 2017472 w 8938307"/>
              <a:gd name="connsiteY8374" fmla="*/ 1198848 h 2993922"/>
              <a:gd name="connsiteX8375" fmla="*/ 1980407 w 8938307"/>
              <a:gd name="connsiteY8375" fmla="*/ 1193552 h 2993922"/>
              <a:gd name="connsiteX8376" fmla="*/ 1969816 w 8938307"/>
              <a:gd name="connsiteY8376" fmla="*/ 1193552 h 2993922"/>
              <a:gd name="connsiteX8377" fmla="*/ 1959226 w 8938307"/>
              <a:gd name="connsiteY8377" fmla="*/ 1182962 h 2993922"/>
              <a:gd name="connsiteX8378" fmla="*/ 1938045 w 8938307"/>
              <a:gd name="connsiteY8378" fmla="*/ 1193552 h 2993922"/>
              <a:gd name="connsiteX8379" fmla="*/ 1927455 w 8938307"/>
              <a:gd name="connsiteY8379" fmla="*/ 1193552 h 2993922"/>
              <a:gd name="connsiteX8380" fmla="*/ 1927455 w 8938307"/>
              <a:gd name="connsiteY8380" fmla="*/ 1204143 h 2993922"/>
              <a:gd name="connsiteX8381" fmla="*/ 1916864 w 8938307"/>
              <a:gd name="connsiteY8381" fmla="*/ 1214733 h 2993922"/>
              <a:gd name="connsiteX8382" fmla="*/ 1906274 w 8938307"/>
              <a:gd name="connsiteY8382" fmla="*/ 1193552 h 2993922"/>
              <a:gd name="connsiteX8383" fmla="*/ 1916864 w 8938307"/>
              <a:gd name="connsiteY8383" fmla="*/ 1172371 h 2993922"/>
              <a:gd name="connsiteX8384" fmla="*/ 1895684 w 8938307"/>
              <a:gd name="connsiteY8384" fmla="*/ 1167077 h 2993922"/>
              <a:gd name="connsiteX8385" fmla="*/ 1874503 w 8938307"/>
              <a:gd name="connsiteY8385" fmla="*/ 1156485 h 2993922"/>
              <a:gd name="connsiteX8386" fmla="*/ 1863912 w 8938307"/>
              <a:gd name="connsiteY8386" fmla="*/ 1130010 h 2993922"/>
              <a:gd name="connsiteX8387" fmla="*/ 1874503 w 8938307"/>
              <a:gd name="connsiteY8387" fmla="*/ 1119419 h 2993922"/>
              <a:gd name="connsiteX8388" fmla="*/ 1853322 w 8938307"/>
              <a:gd name="connsiteY8388" fmla="*/ 1119419 h 2993922"/>
              <a:gd name="connsiteX8389" fmla="*/ 1848026 w 8938307"/>
              <a:gd name="connsiteY8389" fmla="*/ 1130010 h 2993922"/>
              <a:gd name="connsiteX8390" fmla="*/ 1821551 w 8938307"/>
              <a:gd name="connsiteY8390" fmla="*/ 1130010 h 2993922"/>
              <a:gd name="connsiteX8391" fmla="*/ 1800370 w 8938307"/>
              <a:gd name="connsiteY8391" fmla="*/ 1130010 h 2993922"/>
              <a:gd name="connsiteX8392" fmla="*/ 1810960 w 8938307"/>
              <a:gd name="connsiteY8392" fmla="*/ 1140600 h 2993922"/>
              <a:gd name="connsiteX8393" fmla="*/ 1821551 w 8938307"/>
              <a:gd name="connsiteY8393" fmla="*/ 1151191 h 2993922"/>
              <a:gd name="connsiteX8394" fmla="*/ 1832141 w 8938307"/>
              <a:gd name="connsiteY8394" fmla="*/ 1172371 h 2993922"/>
              <a:gd name="connsiteX8395" fmla="*/ 1779189 w 8938307"/>
              <a:gd name="connsiteY8395" fmla="*/ 1172371 h 2993922"/>
              <a:gd name="connsiteX8396" fmla="*/ 1736827 w 8938307"/>
              <a:gd name="connsiteY8396" fmla="*/ 1161781 h 2993922"/>
              <a:gd name="connsiteX8397" fmla="*/ 1726237 w 8938307"/>
              <a:gd name="connsiteY8397" fmla="*/ 1161781 h 2993922"/>
              <a:gd name="connsiteX8398" fmla="*/ 1747418 w 8938307"/>
              <a:gd name="connsiteY8398" fmla="*/ 1151191 h 2993922"/>
              <a:gd name="connsiteX8399" fmla="*/ 1736827 w 8938307"/>
              <a:gd name="connsiteY8399" fmla="*/ 1140600 h 2993922"/>
              <a:gd name="connsiteX8400" fmla="*/ 1694466 w 8938307"/>
              <a:gd name="connsiteY8400" fmla="*/ 1140600 h 2993922"/>
              <a:gd name="connsiteX8401" fmla="*/ 1673285 w 8938307"/>
              <a:gd name="connsiteY8401" fmla="*/ 1140600 h 2993922"/>
              <a:gd name="connsiteX8402" fmla="*/ 1652104 w 8938307"/>
              <a:gd name="connsiteY8402" fmla="*/ 1140600 h 2993922"/>
              <a:gd name="connsiteX8403" fmla="*/ 1662694 w 8938307"/>
              <a:gd name="connsiteY8403" fmla="*/ 1151191 h 2993922"/>
              <a:gd name="connsiteX8404" fmla="*/ 1673285 w 8938307"/>
              <a:gd name="connsiteY8404" fmla="*/ 1161781 h 2993922"/>
              <a:gd name="connsiteX8405" fmla="*/ 1705056 w 8938307"/>
              <a:gd name="connsiteY8405" fmla="*/ 1167077 h 2993922"/>
              <a:gd name="connsiteX8406" fmla="*/ 1726237 w 8938307"/>
              <a:gd name="connsiteY8406" fmla="*/ 1172371 h 2993922"/>
              <a:gd name="connsiteX8407" fmla="*/ 1736827 w 8938307"/>
              <a:gd name="connsiteY8407" fmla="*/ 1172371 h 2993922"/>
              <a:gd name="connsiteX8408" fmla="*/ 1736827 w 8938307"/>
              <a:gd name="connsiteY8408" fmla="*/ 1177666 h 2993922"/>
              <a:gd name="connsiteX8409" fmla="*/ 1747418 w 8938307"/>
              <a:gd name="connsiteY8409" fmla="*/ 1182962 h 2993922"/>
              <a:gd name="connsiteX8410" fmla="*/ 1758008 w 8938307"/>
              <a:gd name="connsiteY8410" fmla="*/ 1182962 h 2993922"/>
              <a:gd name="connsiteX8411" fmla="*/ 1779189 w 8938307"/>
              <a:gd name="connsiteY8411" fmla="*/ 1193552 h 2993922"/>
              <a:gd name="connsiteX8412" fmla="*/ 1810960 w 8938307"/>
              <a:gd name="connsiteY8412" fmla="*/ 1193552 h 2993922"/>
              <a:gd name="connsiteX8413" fmla="*/ 1842731 w 8938307"/>
              <a:gd name="connsiteY8413" fmla="*/ 1204143 h 2993922"/>
              <a:gd name="connsiteX8414" fmla="*/ 1853322 w 8938307"/>
              <a:gd name="connsiteY8414" fmla="*/ 1214733 h 2993922"/>
              <a:gd name="connsiteX8415" fmla="*/ 1895684 w 8938307"/>
              <a:gd name="connsiteY8415" fmla="*/ 1225324 h 2993922"/>
              <a:gd name="connsiteX8416" fmla="*/ 1938045 w 8938307"/>
              <a:gd name="connsiteY8416" fmla="*/ 1246504 h 2993922"/>
              <a:gd name="connsiteX8417" fmla="*/ 1959226 w 8938307"/>
              <a:gd name="connsiteY8417" fmla="*/ 1246504 h 2993922"/>
              <a:gd name="connsiteX8418" fmla="*/ 2033359 w 8938307"/>
              <a:gd name="connsiteY8418" fmla="*/ 1267685 h 2993922"/>
              <a:gd name="connsiteX8419" fmla="*/ 2054540 w 8938307"/>
              <a:gd name="connsiteY8419" fmla="*/ 1278276 h 2993922"/>
              <a:gd name="connsiteX8420" fmla="*/ 2086311 w 8938307"/>
              <a:gd name="connsiteY8420" fmla="*/ 1288866 h 2993922"/>
              <a:gd name="connsiteX8421" fmla="*/ 2102197 w 8938307"/>
              <a:gd name="connsiteY8421" fmla="*/ 1294162 h 2993922"/>
              <a:gd name="connsiteX8422" fmla="*/ 2118082 w 8938307"/>
              <a:gd name="connsiteY8422" fmla="*/ 1299456 h 2993922"/>
              <a:gd name="connsiteX8423" fmla="*/ 2128673 w 8938307"/>
              <a:gd name="connsiteY8423" fmla="*/ 1299456 h 2993922"/>
              <a:gd name="connsiteX8424" fmla="*/ 2149853 w 8938307"/>
              <a:gd name="connsiteY8424" fmla="*/ 1310047 h 2993922"/>
              <a:gd name="connsiteX8425" fmla="*/ 2181625 w 8938307"/>
              <a:gd name="connsiteY8425" fmla="*/ 1320637 h 2993922"/>
              <a:gd name="connsiteX8426" fmla="*/ 2213396 w 8938307"/>
              <a:gd name="connsiteY8426" fmla="*/ 1331228 h 2993922"/>
              <a:gd name="connsiteX8427" fmla="*/ 2255757 w 8938307"/>
              <a:gd name="connsiteY8427" fmla="*/ 1341818 h 2993922"/>
              <a:gd name="connsiteX8428" fmla="*/ 2287529 w 8938307"/>
              <a:gd name="connsiteY8428" fmla="*/ 1362999 h 2993922"/>
              <a:gd name="connsiteX8429" fmla="*/ 2314005 w 8938307"/>
              <a:gd name="connsiteY8429" fmla="*/ 1368293 h 2993922"/>
              <a:gd name="connsiteX8430" fmla="*/ 2340481 w 8938307"/>
              <a:gd name="connsiteY8430" fmla="*/ 1362999 h 2993922"/>
              <a:gd name="connsiteX8431" fmla="*/ 2345776 w 8938307"/>
              <a:gd name="connsiteY8431" fmla="*/ 1368293 h 2993922"/>
              <a:gd name="connsiteX8432" fmla="*/ 2361662 w 8938307"/>
              <a:gd name="connsiteY8432" fmla="*/ 1373589 h 2993922"/>
              <a:gd name="connsiteX8433" fmla="*/ 2393433 w 8938307"/>
              <a:gd name="connsiteY8433" fmla="*/ 1394770 h 2993922"/>
              <a:gd name="connsiteX8434" fmla="*/ 2425203 w 8938307"/>
              <a:gd name="connsiteY8434" fmla="*/ 1405360 h 2993922"/>
              <a:gd name="connsiteX8435" fmla="*/ 2441090 w 8938307"/>
              <a:gd name="connsiteY8435" fmla="*/ 1415951 h 2993922"/>
              <a:gd name="connsiteX8436" fmla="*/ 2462272 w 8938307"/>
              <a:gd name="connsiteY8436" fmla="*/ 1421247 h 2993922"/>
              <a:gd name="connsiteX8437" fmla="*/ 2509927 w 8938307"/>
              <a:gd name="connsiteY8437" fmla="*/ 1437132 h 2993922"/>
              <a:gd name="connsiteX8438" fmla="*/ 2536402 w 8938307"/>
              <a:gd name="connsiteY8438" fmla="*/ 1437132 h 2993922"/>
              <a:gd name="connsiteX8439" fmla="*/ 2552289 w 8938307"/>
              <a:gd name="connsiteY8439" fmla="*/ 1437132 h 2993922"/>
              <a:gd name="connsiteX8440" fmla="*/ 2573470 w 8938307"/>
              <a:gd name="connsiteY8440" fmla="*/ 1447722 h 2993922"/>
              <a:gd name="connsiteX8441" fmla="*/ 2562879 w 8938307"/>
              <a:gd name="connsiteY8441" fmla="*/ 1415951 h 2993922"/>
              <a:gd name="connsiteX8442" fmla="*/ 2552289 w 8938307"/>
              <a:gd name="connsiteY8442" fmla="*/ 1405360 h 2993922"/>
              <a:gd name="connsiteX8443" fmla="*/ 2599947 w 8938307"/>
              <a:gd name="connsiteY8443" fmla="*/ 1410656 h 2993922"/>
              <a:gd name="connsiteX8444" fmla="*/ 2647602 w 8938307"/>
              <a:gd name="connsiteY8444" fmla="*/ 1426541 h 2993922"/>
              <a:gd name="connsiteX8445" fmla="*/ 2658193 w 8938307"/>
              <a:gd name="connsiteY8445" fmla="*/ 1426541 h 2993922"/>
              <a:gd name="connsiteX8446" fmla="*/ 2705851 w 8938307"/>
              <a:gd name="connsiteY8446" fmla="*/ 1437132 h 2993922"/>
              <a:gd name="connsiteX8447" fmla="*/ 2742916 w 8938307"/>
              <a:gd name="connsiteY8447" fmla="*/ 1447722 h 2993922"/>
              <a:gd name="connsiteX8448" fmla="*/ 2764097 w 8938307"/>
              <a:gd name="connsiteY8448" fmla="*/ 1458312 h 2993922"/>
              <a:gd name="connsiteX8449" fmla="*/ 2795868 w 8938307"/>
              <a:gd name="connsiteY8449" fmla="*/ 1468903 h 2993922"/>
              <a:gd name="connsiteX8450" fmla="*/ 2764097 w 8938307"/>
              <a:gd name="connsiteY8450" fmla="*/ 1468903 h 2993922"/>
              <a:gd name="connsiteX8451" fmla="*/ 2742916 w 8938307"/>
              <a:gd name="connsiteY8451" fmla="*/ 1458312 h 2993922"/>
              <a:gd name="connsiteX8452" fmla="*/ 2700554 w 8938307"/>
              <a:gd name="connsiteY8452" fmla="*/ 1458312 h 2993922"/>
              <a:gd name="connsiteX8453" fmla="*/ 2679374 w 8938307"/>
              <a:gd name="connsiteY8453" fmla="*/ 1468903 h 2993922"/>
              <a:gd name="connsiteX8454" fmla="*/ 2795868 w 8938307"/>
              <a:gd name="connsiteY8454" fmla="*/ 1490084 h 2993922"/>
              <a:gd name="connsiteX8455" fmla="*/ 2806458 w 8938307"/>
              <a:gd name="connsiteY8455" fmla="*/ 1500674 h 2993922"/>
              <a:gd name="connsiteX8456" fmla="*/ 2817049 w 8938307"/>
              <a:gd name="connsiteY8456" fmla="*/ 1537741 h 2993922"/>
              <a:gd name="connsiteX8457" fmla="*/ 2832936 w 8938307"/>
              <a:gd name="connsiteY8457" fmla="*/ 1548331 h 2993922"/>
              <a:gd name="connsiteX8458" fmla="*/ 2848820 w 8938307"/>
              <a:gd name="connsiteY8458" fmla="*/ 1543036 h 2993922"/>
              <a:gd name="connsiteX8459" fmla="*/ 2870002 w 8938307"/>
              <a:gd name="connsiteY8459" fmla="*/ 1543036 h 2993922"/>
              <a:gd name="connsiteX8460" fmla="*/ 2859410 w 8938307"/>
              <a:gd name="connsiteY8460" fmla="*/ 1553626 h 2993922"/>
              <a:gd name="connsiteX8461" fmla="*/ 2867353 w 8938307"/>
              <a:gd name="connsiteY8461" fmla="*/ 1561569 h 2993922"/>
              <a:gd name="connsiteX8462" fmla="*/ 2868489 w 8938307"/>
              <a:gd name="connsiteY8462" fmla="*/ 1562705 h 2993922"/>
              <a:gd name="connsiteX8463" fmla="*/ 2795868 w 8938307"/>
              <a:gd name="connsiteY8463" fmla="*/ 1553626 h 2993922"/>
              <a:gd name="connsiteX8464" fmla="*/ 2753506 w 8938307"/>
              <a:gd name="connsiteY8464" fmla="*/ 1543036 h 2993922"/>
              <a:gd name="connsiteX8465" fmla="*/ 2721735 w 8938307"/>
              <a:gd name="connsiteY8465" fmla="*/ 1537741 h 2993922"/>
              <a:gd name="connsiteX8466" fmla="*/ 2689964 w 8938307"/>
              <a:gd name="connsiteY8466" fmla="*/ 1521855 h 2993922"/>
              <a:gd name="connsiteX8467" fmla="*/ 2637012 w 8938307"/>
              <a:gd name="connsiteY8467" fmla="*/ 1511264 h 2993922"/>
              <a:gd name="connsiteX8468" fmla="*/ 2626422 w 8938307"/>
              <a:gd name="connsiteY8468" fmla="*/ 1511264 h 2993922"/>
              <a:gd name="connsiteX8469" fmla="*/ 2605241 w 8938307"/>
              <a:gd name="connsiteY8469" fmla="*/ 1500674 h 2993922"/>
              <a:gd name="connsiteX8470" fmla="*/ 2531108 w 8938307"/>
              <a:gd name="connsiteY8470" fmla="*/ 1479493 h 2993922"/>
              <a:gd name="connsiteX8471" fmla="*/ 2478156 w 8938307"/>
              <a:gd name="connsiteY8471" fmla="*/ 1458312 h 2993922"/>
              <a:gd name="connsiteX8472" fmla="*/ 2462272 w 8938307"/>
              <a:gd name="connsiteY8472" fmla="*/ 1458312 h 2993922"/>
              <a:gd name="connsiteX8473" fmla="*/ 2446385 w 8938307"/>
              <a:gd name="connsiteY8473" fmla="*/ 1458312 h 2993922"/>
              <a:gd name="connsiteX8474" fmla="*/ 2351071 w 8938307"/>
              <a:gd name="connsiteY8474" fmla="*/ 1426541 h 2993922"/>
              <a:gd name="connsiteX8475" fmla="*/ 2335186 w 8938307"/>
              <a:gd name="connsiteY8475" fmla="*/ 1426541 h 2993922"/>
              <a:gd name="connsiteX8476" fmla="*/ 2319299 w 8938307"/>
              <a:gd name="connsiteY8476" fmla="*/ 1415951 h 2993922"/>
              <a:gd name="connsiteX8477" fmla="*/ 2308710 w 8938307"/>
              <a:gd name="connsiteY8477" fmla="*/ 1405360 h 2993922"/>
              <a:gd name="connsiteX8478" fmla="*/ 2298119 w 8938307"/>
              <a:gd name="connsiteY8478" fmla="*/ 1405360 h 2993922"/>
              <a:gd name="connsiteX8479" fmla="*/ 2261053 w 8938307"/>
              <a:gd name="connsiteY8479" fmla="*/ 1394770 h 2993922"/>
              <a:gd name="connsiteX8480" fmla="*/ 2223986 w 8938307"/>
              <a:gd name="connsiteY8480" fmla="*/ 1394770 h 2993922"/>
              <a:gd name="connsiteX8481" fmla="*/ 2171034 w 8938307"/>
              <a:gd name="connsiteY8481" fmla="*/ 1362999 h 2993922"/>
              <a:gd name="connsiteX8482" fmla="*/ 2133967 w 8938307"/>
              <a:gd name="connsiteY8482" fmla="*/ 1352408 h 2993922"/>
              <a:gd name="connsiteX8483" fmla="*/ 2075721 w 8938307"/>
              <a:gd name="connsiteY8483" fmla="*/ 1341818 h 2993922"/>
              <a:gd name="connsiteX8484" fmla="*/ 1789779 w 8938307"/>
              <a:gd name="connsiteY8484" fmla="*/ 1257095 h 2993922"/>
              <a:gd name="connsiteX8485" fmla="*/ 1747418 w 8938307"/>
              <a:gd name="connsiteY8485" fmla="*/ 1235914 h 2993922"/>
              <a:gd name="connsiteX8486" fmla="*/ 1705056 w 8938307"/>
              <a:gd name="connsiteY8486" fmla="*/ 1225324 h 2993922"/>
              <a:gd name="connsiteX8487" fmla="*/ 1699760 w 8938307"/>
              <a:gd name="connsiteY8487" fmla="*/ 1214733 h 2993922"/>
              <a:gd name="connsiteX8488" fmla="*/ 1683875 w 8938307"/>
              <a:gd name="connsiteY8488" fmla="*/ 1214733 h 2993922"/>
              <a:gd name="connsiteX8489" fmla="*/ 1509133 w 8938307"/>
              <a:gd name="connsiteY8489" fmla="*/ 1161781 h 2993922"/>
              <a:gd name="connsiteX8490" fmla="*/ 1323802 w 8938307"/>
              <a:gd name="connsiteY8490" fmla="*/ 1098239 h 2993922"/>
              <a:gd name="connsiteX8491" fmla="*/ 1307915 w 8938307"/>
              <a:gd name="connsiteY8491" fmla="*/ 1082354 h 2993922"/>
              <a:gd name="connsiteX8492" fmla="*/ 1281440 w 8938307"/>
              <a:gd name="connsiteY8492" fmla="*/ 1077058 h 2993922"/>
              <a:gd name="connsiteX8493" fmla="*/ 1143765 w 8938307"/>
              <a:gd name="connsiteY8493" fmla="*/ 1024106 h 2993922"/>
              <a:gd name="connsiteX8494" fmla="*/ 1122583 w 8938307"/>
              <a:gd name="connsiteY8494" fmla="*/ 1018810 h 2993922"/>
              <a:gd name="connsiteX8495" fmla="*/ 1111993 w 8938307"/>
              <a:gd name="connsiteY8495" fmla="*/ 1018810 h 2993922"/>
              <a:gd name="connsiteX8496" fmla="*/ 1101402 w 8938307"/>
              <a:gd name="connsiteY8496" fmla="*/ 1013515 h 2993922"/>
              <a:gd name="connsiteX8497" fmla="*/ 1021974 w 8938307"/>
              <a:gd name="connsiteY8497" fmla="*/ 981744 h 2993922"/>
              <a:gd name="connsiteX8498" fmla="*/ 900185 w 8938307"/>
              <a:gd name="connsiteY8498" fmla="*/ 934087 h 2993922"/>
              <a:gd name="connsiteX8499" fmla="*/ 804871 w 8938307"/>
              <a:gd name="connsiteY8499" fmla="*/ 897021 h 2993922"/>
              <a:gd name="connsiteX8500" fmla="*/ 751919 w 8938307"/>
              <a:gd name="connsiteY8500" fmla="*/ 875840 h 2993922"/>
              <a:gd name="connsiteX8501" fmla="*/ 741329 w 8938307"/>
              <a:gd name="connsiteY8501" fmla="*/ 870544 h 2993922"/>
              <a:gd name="connsiteX8502" fmla="*/ 709557 w 8938307"/>
              <a:gd name="connsiteY8502" fmla="*/ 865250 h 2993922"/>
              <a:gd name="connsiteX8503" fmla="*/ 667195 w 8938307"/>
              <a:gd name="connsiteY8503" fmla="*/ 844069 h 2993922"/>
              <a:gd name="connsiteX8504" fmla="*/ 656605 w 8938307"/>
              <a:gd name="connsiteY8504" fmla="*/ 833478 h 2993922"/>
              <a:gd name="connsiteX8505" fmla="*/ 651309 w 8938307"/>
              <a:gd name="connsiteY8505" fmla="*/ 833478 h 2993922"/>
              <a:gd name="connsiteX8506" fmla="*/ 635425 w 8938307"/>
              <a:gd name="connsiteY8506" fmla="*/ 822888 h 2993922"/>
              <a:gd name="connsiteX8507" fmla="*/ 571882 w 8938307"/>
              <a:gd name="connsiteY8507" fmla="*/ 801707 h 2993922"/>
              <a:gd name="connsiteX8508" fmla="*/ 476569 w 8938307"/>
              <a:gd name="connsiteY8508" fmla="*/ 748755 h 2993922"/>
              <a:gd name="connsiteX8509" fmla="*/ 391845 w 8938307"/>
              <a:gd name="connsiteY8509" fmla="*/ 701098 h 2993922"/>
              <a:gd name="connsiteX8510" fmla="*/ 338893 w 8938307"/>
              <a:gd name="connsiteY8510" fmla="*/ 685213 h 2993922"/>
              <a:gd name="connsiteX8511" fmla="*/ 338893 w 8938307"/>
              <a:gd name="connsiteY8511" fmla="*/ 674621 h 2993922"/>
              <a:gd name="connsiteX8512" fmla="*/ 328302 w 8938307"/>
              <a:gd name="connsiteY8512" fmla="*/ 664031 h 2993922"/>
              <a:gd name="connsiteX8513" fmla="*/ 285940 w 8938307"/>
              <a:gd name="connsiteY8513" fmla="*/ 642851 h 2993922"/>
              <a:gd name="connsiteX8514" fmla="*/ 328302 w 8938307"/>
              <a:gd name="connsiteY8514" fmla="*/ 653442 h 2993922"/>
              <a:gd name="connsiteX8515" fmla="*/ 402435 w 8938307"/>
              <a:gd name="connsiteY8515" fmla="*/ 674621 h 2993922"/>
              <a:gd name="connsiteX8516" fmla="*/ 455387 w 8938307"/>
              <a:gd name="connsiteY8516" fmla="*/ 674621 h 2993922"/>
              <a:gd name="connsiteX8517" fmla="*/ 465977 w 8938307"/>
              <a:gd name="connsiteY8517" fmla="*/ 674621 h 2993922"/>
              <a:gd name="connsiteX8518" fmla="*/ 487158 w 8938307"/>
              <a:gd name="connsiteY8518" fmla="*/ 674621 h 2993922"/>
              <a:gd name="connsiteX8519" fmla="*/ 603653 w 8938307"/>
              <a:gd name="connsiteY8519" fmla="*/ 685213 h 2993922"/>
              <a:gd name="connsiteX8520" fmla="*/ 571882 w 8938307"/>
              <a:gd name="connsiteY8520" fmla="*/ 679917 h 2993922"/>
              <a:gd name="connsiteX8521" fmla="*/ 518930 w 8938307"/>
              <a:gd name="connsiteY8521" fmla="*/ 653442 h 2993922"/>
              <a:gd name="connsiteX8522" fmla="*/ 497749 w 8938307"/>
              <a:gd name="connsiteY8522" fmla="*/ 637555 h 2993922"/>
              <a:gd name="connsiteX8523" fmla="*/ 476569 w 8938307"/>
              <a:gd name="connsiteY8523" fmla="*/ 621670 h 2993922"/>
              <a:gd name="connsiteX8524" fmla="*/ 450091 w 8938307"/>
              <a:gd name="connsiteY8524" fmla="*/ 611080 h 2993922"/>
              <a:gd name="connsiteX8525" fmla="*/ 434206 w 8938307"/>
              <a:gd name="connsiteY8525" fmla="*/ 600490 h 2993922"/>
              <a:gd name="connsiteX8526" fmla="*/ 402435 w 8938307"/>
              <a:gd name="connsiteY8526" fmla="*/ 579309 h 2993922"/>
              <a:gd name="connsiteX8527" fmla="*/ 381254 w 8938307"/>
              <a:gd name="connsiteY8527" fmla="*/ 563423 h 2993922"/>
              <a:gd name="connsiteX8528" fmla="*/ 375959 w 8938307"/>
              <a:gd name="connsiteY8528" fmla="*/ 563423 h 2993922"/>
              <a:gd name="connsiteX8529" fmla="*/ 360074 w 8938307"/>
              <a:gd name="connsiteY8529" fmla="*/ 547538 h 2993922"/>
              <a:gd name="connsiteX8530" fmla="*/ 402435 w 8938307"/>
              <a:gd name="connsiteY8530" fmla="*/ 558128 h 2993922"/>
              <a:gd name="connsiteX8531" fmla="*/ 423617 w 8938307"/>
              <a:gd name="connsiteY8531" fmla="*/ 568718 h 2993922"/>
              <a:gd name="connsiteX8532" fmla="*/ 434206 w 8938307"/>
              <a:gd name="connsiteY8532" fmla="*/ 558128 h 2993922"/>
              <a:gd name="connsiteX8533" fmla="*/ 444797 w 8938307"/>
              <a:gd name="connsiteY8533" fmla="*/ 558128 h 2993922"/>
              <a:gd name="connsiteX8534" fmla="*/ 455387 w 8938307"/>
              <a:gd name="connsiteY8534" fmla="*/ 568718 h 2993922"/>
              <a:gd name="connsiteX8535" fmla="*/ 487158 w 8938307"/>
              <a:gd name="connsiteY8535" fmla="*/ 568718 h 2993922"/>
              <a:gd name="connsiteX8536" fmla="*/ 434206 w 8938307"/>
              <a:gd name="connsiteY8536" fmla="*/ 547538 h 2993922"/>
              <a:gd name="connsiteX8537" fmla="*/ 434206 w 8938307"/>
              <a:gd name="connsiteY8537" fmla="*/ 536947 h 2993922"/>
              <a:gd name="connsiteX8538" fmla="*/ 418320 w 8938307"/>
              <a:gd name="connsiteY8538" fmla="*/ 531651 h 2993922"/>
              <a:gd name="connsiteX8539" fmla="*/ 413026 w 8938307"/>
              <a:gd name="connsiteY8539" fmla="*/ 526357 h 2993922"/>
              <a:gd name="connsiteX8540" fmla="*/ 391845 w 8938307"/>
              <a:gd name="connsiteY8540" fmla="*/ 526357 h 2993922"/>
              <a:gd name="connsiteX8541" fmla="*/ 397139 w 8938307"/>
              <a:gd name="connsiteY8541" fmla="*/ 515766 h 2993922"/>
              <a:gd name="connsiteX8542" fmla="*/ 423617 w 8938307"/>
              <a:gd name="connsiteY8542" fmla="*/ 515766 h 2993922"/>
              <a:gd name="connsiteX8543" fmla="*/ 455387 w 8938307"/>
              <a:gd name="connsiteY8543" fmla="*/ 526357 h 2993922"/>
              <a:gd name="connsiteX8544" fmla="*/ 444797 w 8938307"/>
              <a:gd name="connsiteY8544" fmla="*/ 536947 h 2993922"/>
              <a:gd name="connsiteX8545" fmla="*/ 508339 w 8938307"/>
              <a:gd name="connsiteY8545" fmla="*/ 568718 h 2993922"/>
              <a:gd name="connsiteX8546" fmla="*/ 503043 w 8938307"/>
              <a:gd name="connsiteY8546" fmla="*/ 568718 h 2993922"/>
              <a:gd name="connsiteX8547" fmla="*/ 497749 w 8938307"/>
              <a:gd name="connsiteY8547" fmla="*/ 579309 h 2993922"/>
              <a:gd name="connsiteX8548" fmla="*/ 508339 w 8938307"/>
              <a:gd name="connsiteY8548" fmla="*/ 579309 h 2993922"/>
              <a:gd name="connsiteX8549" fmla="*/ 508339 w 8938307"/>
              <a:gd name="connsiteY8549" fmla="*/ 589899 h 2993922"/>
              <a:gd name="connsiteX8550" fmla="*/ 518930 w 8938307"/>
              <a:gd name="connsiteY8550" fmla="*/ 579309 h 2993922"/>
              <a:gd name="connsiteX8551" fmla="*/ 550701 w 8938307"/>
              <a:gd name="connsiteY8551" fmla="*/ 579309 h 2993922"/>
              <a:gd name="connsiteX8552" fmla="*/ 566587 w 8938307"/>
              <a:gd name="connsiteY8552" fmla="*/ 589899 h 2993922"/>
              <a:gd name="connsiteX8553" fmla="*/ 582473 w 8938307"/>
              <a:gd name="connsiteY8553" fmla="*/ 589899 h 2993922"/>
              <a:gd name="connsiteX8554" fmla="*/ 582473 w 8938307"/>
              <a:gd name="connsiteY8554" fmla="*/ 600490 h 2993922"/>
              <a:gd name="connsiteX8555" fmla="*/ 640720 w 8938307"/>
              <a:gd name="connsiteY8555" fmla="*/ 616375 h 2993922"/>
              <a:gd name="connsiteX8556" fmla="*/ 709557 w 8938307"/>
              <a:gd name="connsiteY8556" fmla="*/ 632261 h 2993922"/>
              <a:gd name="connsiteX8557" fmla="*/ 614243 w 8938307"/>
              <a:gd name="connsiteY8557" fmla="*/ 589899 h 2993922"/>
              <a:gd name="connsiteX8558" fmla="*/ 571882 w 8938307"/>
              <a:gd name="connsiteY8558" fmla="*/ 568718 h 2993922"/>
              <a:gd name="connsiteX8559" fmla="*/ 540110 w 8938307"/>
              <a:gd name="connsiteY8559" fmla="*/ 558128 h 2993922"/>
              <a:gd name="connsiteX8560" fmla="*/ 534816 w 8938307"/>
              <a:gd name="connsiteY8560" fmla="*/ 552832 h 2993922"/>
              <a:gd name="connsiteX8561" fmla="*/ 508339 w 8938307"/>
              <a:gd name="connsiteY8561" fmla="*/ 536947 h 2993922"/>
              <a:gd name="connsiteX8562" fmla="*/ 487158 w 8938307"/>
              <a:gd name="connsiteY8562" fmla="*/ 526357 h 2993922"/>
              <a:gd name="connsiteX8563" fmla="*/ 540110 w 8938307"/>
              <a:gd name="connsiteY8563" fmla="*/ 526357 h 2993922"/>
              <a:gd name="connsiteX8564" fmla="*/ 656605 w 8938307"/>
              <a:gd name="connsiteY8564" fmla="*/ 547538 h 2993922"/>
              <a:gd name="connsiteX8565" fmla="*/ 656605 w 8938307"/>
              <a:gd name="connsiteY8565" fmla="*/ 542242 h 2993922"/>
              <a:gd name="connsiteX8566" fmla="*/ 646015 w 8938307"/>
              <a:gd name="connsiteY8566" fmla="*/ 536947 h 2993922"/>
              <a:gd name="connsiteX8567" fmla="*/ 656605 w 8938307"/>
              <a:gd name="connsiteY8567" fmla="*/ 526357 h 2993922"/>
              <a:gd name="connsiteX8568" fmla="*/ 693672 w 8938307"/>
              <a:gd name="connsiteY8568" fmla="*/ 542242 h 2993922"/>
              <a:gd name="connsiteX8569" fmla="*/ 720147 w 8938307"/>
              <a:gd name="connsiteY8569" fmla="*/ 547538 h 2993922"/>
              <a:gd name="connsiteX8570" fmla="*/ 730738 w 8938307"/>
              <a:gd name="connsiteY8570" fmla="*/ 547538 h 2993922"/>
              <a:gd name="connsiteX8571" fmla="*/ 720147 w 8938307"/>
              <a:gd name="connsiteY8571" fmla="*/ 536947 h 2993922"/>
              <a:gd name="connsiteX8572" fmla="*/ 741329 w 8938307"/>
              <a:gd name="connsiteY8572" fmla="*/ 536947 h 2993922"/>
              <a:gd name="connsiteX8573" fmla="*/ 730738 w 8938307"/>
              <a:gd name="connsiteY8573" fmla="*/ 526357 h 2993922"/>
              <a:gd name="connsiteX8574" fmla="*/ 741329 w 8938307"/>
              <a:gd name="connsiteY8574" fmla="*/ 526357 h 2993922"/>
              <a:gd name="connsiteX8575" fmla="*/ 778395 w 8938307"/>
              <a:gd name="connsiteY8575" fmla="*/ 536947 h 2993922"/>
              <a:gd name="connsiteX8576" fmla="*/ 783690 w 8938307"/>
              <a:gd name="connsiteY8576" fmla="*/ 526357 h 2993922"/>
              <a:gd name="connsiteX8577" fmla="*/ 783690 w 8938307"/>
              <a:gd name="connsiteY8577" fmla="*/ 515766 h 2993922"/>
              <a:gd name="connsiteX8578" fmla="*/ 794281 w 8938307"/>
              <a:gd name="connsiteY8578" fmla="*/ 515766 h 2993922"/>
              <a:gd name="connsiteX8579" fmla="*/ 836642 w 8938307"/>
              <a:gd name="connsiteY8579" fmla="*/ 515766 h 2993922"/>
              <a:gd name="connsiteX8580" fmla="*/ 847233 w 8938307"/>
              <a:gd name="connsiteY8580" fmla="*/ 536947 h 2993922"/>
              <a:gd name="connsiteX8581" fmla="*/ 879003 w 8938307"/>
              <a:gd name="connsiteY8581" fmla="*/ 536947 h 2993922"/>
              <a:gd name="connsiteX8582" fmla="*/ 863118 w 8938307"/>
              <a:gd name="connsiteY8582" fmla="*/ 531651 h 2993922"/>
              <a:gd name="connsiteX8583" fmla="*/ 847233 w 8938307"/>
              <a:gd name="connsiteY8583" fmla="*/ 515766 h 2993922"/>
              <a:gd name="connsiteX8584" fmla="*/ 868414 w 8938307"/>
              <a:gd name="connsiteY8584" fmla="*/ 515766 h 2993922"/>
              <a:gd name="connsiteX8585" fmla="*/ 879003 w 8938307"/>
              <a:gd name="connsiteY8585" fmla="*/ 505176 h 2993922"/>
              <a:gd name="connsiteX8586" fmla="*/ 868414 w 8938307"/>
              <a:gd name="connsiteY8586" fmla="*/ 494584 h 2993922"/>
              <a:gd name="connsiteX8587" fmla="*/ 794281 w 8938307"/>
              <a:gd name="connsiteY8587" fmla="*/ 483994 h 2993922"/>
              <a:gd name="connsiteX8588" fmla="*/ 782367 w 8938307"/>
              <a:gd name="connsiteY8588" fmla="*/ 482671 h 2993922"/>
              <a:gd name="connsiteX8589" fmla="*/ 773099 w 8938307"/>
              <a:gd name="connsiteY8589" fmla="*/ 473405 h 2993922"/>
              <a:gd name="connsiteX8590" fmla="*/ 773099 w 8938307"/>
              <a:gd name="connsiteY8590" fmla="*/ 481642 h 2993922"/>
              <a:gd name="connsiteX8591" fmla="*/ 770452 w 8938307"/>
              <a:gd name="connsiteY8591" fmla="*/ 481347 h 2993922"/>
              <a:gd name="connsiteX8592" fmla="*/ 762510 w 8938307"/>
              <a:gd name="connsiteY8592" fmla="*/ 473405 h 2993922"/>
              <a:gd name="connsiteX8593" fmla="*/ 698966 w 8938307"/>
              <a:gd name="connsiteY8593" fmla="*/ 441632 h 2993922"/>
              <a:gd name="connsiteX8594" fmla="*/ 677786 w 8938307"/>
              <a:gd name="connsiteY8594" fmla="*/ 431043 h 2993922"/>
              <a:gd name="connsiteX8595" fmla="*/ 677786 w 8938307"/>
              <a:gd name="connsiteY8595" fmla="*/ 420453 h 2993922"/>
              <a:gd name="connsiteX8596" fmla="*/ 688377 w 8938307"/>
              <a:gd name="connsiteY8596" fmla="*/ 409861 h 2993922"/>
              <a:gd name="connsiteX8597" fmla="*/ 677786 w 8938307"/>
              <a:gd name="connsiteY8597" fmla="*/ 409861 h 2993922"/>
              <a:gd name="connsiteX8598" fmla="*/ 688377 w 8938307"/>
              <a:gd name="connsiteY8598" fmla="*/ 452224 h 2993922"/>
              <a:gd name="connsiteX8599" fmla="*/ 704261 w 8938307"/>
              <a:gd name="connsiteY8599" fmla="*/ 457519 h 2993922"/>
              <a:gd name="connsiteX8600" fmla="*/ 709557 w 8938307"/>
              <a:gd name="connsiteY8600" fmla="*/ 462813 h 2993922"/>
              <a:gd name="connsiteX8601" fmla="*/ 720147 w 8938307"/>
              <a:gd name="connsiteY8601" fmla="*/ 462813 h 2993922"/>
              <a:gd name="connsiteX8602" fmla="*/ 730738 w 8938307"/>
              <a:gd name="connsiteY8602" fmla="*/ 462813 h 2993922"/>
              <a:gd name="connsiteX8603" fmla="*/ 730738 w 8938307"/>
              <a:gd name="connsiteY8603" fmla="*/ 473405 h 2993922"/>
              <a:gd name="connsiteX8604" fmla="*/ 736034 w 8938307"/>
              <a:gd name="connsiteY8604" fmla="*/ 478699 h 2993922"/>
              <a:gd name="connsiteX8605" fmla="*/ 751919 w 8938307"/>
              <a:gd name="connsiteY8605" fmla="*/ 478699 h 2993922"/>
              <a:gd name="connsiteX8606" fmla="*/ 762510 w 8938307"/>
              <a:gd name="connsiteY8606" fmla="*/ 494584 h 2993922"/>
              <a:gd name="connsiteX8607" fmla="*/ 762510 w 8938307"/>
              <a:gd name="connsiteY8607" fmla="*/ 515766 h 2993922"/>
              <a:gd name="connsiteX8608" fmla="*/ 741329 w 8938307"/>
              <a:gd name="connsiteY8608" fmla="*/ 505176 h 2993922"/>
              <a:gd name="connsiteX8609" fmla="*/ 720147 w 8938307"/>
              <a:gd name="connsiteY8609" fmla="*/ 499880 h 2993922"/>
              <a:gd name="connsiteX8610" fmla="*/ 709557 w 8938307"/>
              <a:gd name="connsiteY8610" fmla="*/ 505176 h 2993922"/>
              <a:gd name="connsiteX8611" fmla="*/ 667195 w 8938307"/>
              <a:gd name="connsiteY8611" fmla="*/ 494584 h 2993922"/>
              <a:gd name="connsiteX8612" fmla="*/ 656605 w 8938307"/>
              <a:gd name="connsiteY8612" fmla="*/ 483994 h 2993922"/>
              <a:gd name="connsiteX8613" fmla="*/ 646015 w 8938307"/>
              <a:gd name="connsiteY8613" fmla="*/ 483994 h 2993922"/>
              <a:gd name="connsiteX8614" fmla="*/ 635425 w 8938307"/>
              <a:gd name="connsiteY8614" fmla="*/ 473405 h 2993922"/>
              <a:gd name="connsiteX8615" fmla="*/ 646015 w 8938307"/>
              <a:gd name="connsiteY8615" fmla="*/ 462813 h 2993922"/>
              <a:gd name="connsiteX8616" fmla="*/ 656605 w 8938307"/>
              <a:gd name="connsiteY8616" fmla="*/ 462813 h 2993922"/>
              <a:gd name="connsiteX8617" fmla="*/ 635425 w 8938307"/>
              <a:gd name="connsiteY8617" fmla="*/ 452224 h 2993922"/>
              <a:gd name="connsiteX8618" fmla="*/ 624833 w 8938307"/>
              <a:gd name="connsiteY8618" fmla="*/ 452224 h 2993922"/>
              <a:gd name="connsiteX8619" fmla="*/ 529521 w 8938307"/>
              <a:gd name="connsiteY8619" fmla="*/ 420453 h 2993922"/>
              <a:gd name="connsiteX8620" fmla="*/ 508339 w 8938307"/>
              <a:gd name="connsiteY8620" fmla="*/ 409861 h 2993922"/>
              <a:gd name="connsiteX8621" fmla="*/ 508339 w 8938307"/>
              <a:gd name="connsiteY8621" fmla="*/ 393976 h 2993922"/>
              <a:gd name="connsiteX8622" fmla="*/ 434206 w 8938307"/>
              <a:gd name="connsiteY8622" fmla="*/ 378091 h 2993922"/>
              <a:gd name="connsiteX8623" fmla="*/ 423617 w 8938307"/>
              <a:gd name="connsiteY8623" fmla="*/ 356909 h 2993922"/>
              <a:gd name="connsiteX8624" fmla="*/ 381254 w 8938307"/>
              <a:gd name="connsiteY8624" fmla="*/ 346320 h 2993922"/>
              <a:gd name="connsiteX8625" fmla="*/ 370664 w 8938307"/>
              <a:gd name="connsiteY8625" fmla="*/ 335728 h 2993922"/>
              <a:gd name="connsiteX8626" fmla="*/ 360074 w 8938307"/>
              <a:gd name="connsiteY8626" fmla="*/ 335728 h 2993922"/>
              <a:gd name="connsiteX8627" fmla="*/ 349483 w 8938307"/>
              <a:gd name="connsiteY8627" fmla="*/ 335728 h 2993922"/>
              <a:gd name="connsiteX8628" fmla="*/ 338893 w 8938307"/>
              <a:gd name="connsiteY8628" fmla="*/ 325139 h 2993922"/>
              <a:gd name="connsiteX8629" fmla="*/ 338893 w 8938307"/>
              <a:gd name="connsiteY8629" fmla="*/ 314549 h 2993922"/>
              <a:gd name="connsiteX8630" fmla="*/ 381254 w 8938307"/>
              <a:gd name="connsiteY8630" fmla="*/ 314549 h 2993922"/>
              <a:gd name="connsiteX8631" fmla="*/ 418320 w 8938307"/>
              <a:gd name="connsiteY8631" fmla="*/ 319843 h 2993922"/>
              <a:gd name="connsiteX8632" fmla="*/ 465977 w 8938307"/>
              <a:gd name="connsiteY8632" fmla="*/ 319843 h 2993922"/>
              <a:gd name="connsiteX8633" fmla="*/ 487158 w 8938307"/>
              <a:gd name="connsiteY8633" fmla="*/ 314549 h 2993922"/>
              <a:gd name="connsiteX8634" fmla="*/ 455387 w 8938307"/>
              <a:gd name="connsiteY8634" fmla="*/ 293368 h 2993922"/>
              <a:gd name="connsiteX8635" fmla="*/ 444797 w 8938307"/>
              <a:gd name="connsiteY8635" fmla="*/ 288072 h 2993922"/>
              <a:gd name="connsiteX8636" fmla="*/ 413026 w 8938307"/>
              <a:gd name="connsiteY8636" fmla="*/ 272186 h 2993922"/>
              <a:gd name="connsiteX8637" fmla="*/ 370664 w 8938307"/>
              <a:gd name="connsiteY8637" fmla="*/ 272186 h 2993922"/>
              <a:gd name="connsiteX8638" fmla="*/ 360074 w 8938307"/>
              <a:gd name="connsiteY8638" fmla="*/ 272186 h 2993922"/>
              <a:gd name="connsiteX8639" fmla="*/ 360074 w 8938307"/>
              <a:gd name="connsiteY8639" fmla="*/ 261597 h 2993922"/>
              <a:gd name="connsiteX8640" fmla="*/ 338893 w 8938307"/>
              <a:gd name="connsiteY8640" fmla="*/ 251005 h 2993922"/>
              <a:gd name="connsiteX8641" fmla="*/ 312416 w 8938307"/>
              <a:gd name="connsiteY8641" fmla="*/ 224530 h 2993922"/>
              <a:gd name="connsiteX8642" fmla="*/ 296531 w 8938307"/>
              <a:gd name="connsiteY8642" fmla="*/ 208645 h 2993922"/>
              <a:gd name="connsiteX8643" fmla="*/ 275350 w 8938307"/>
              <a:gd name="connsiteY8643" fmla="*/ 198053 h 2993922"/>
              <a:gd name="connsiteX8644" fmla="*/ 275350 w 8938307"/>
              <a:gd name="connsiteY8644" fmla="*/ 187463 h 2993922"/>
              <a:gd name="connsiteX8645" fmla="*/ 264760 w 8938307"/>
              <a:gd name="connsiteY8645" fmla="*/ 176872 h 2993922"/>
              <a:gd name="connsiteX8646" fmla="*/ 232989 w 8938307"/>
              <a:gd name="connsiteY8646" fmla="*/ 166282 h 2993922"/>
              <a:gd name="connsiteX8647" fmla="*/ 227693 w 8938307"/>
              <a:gd name="connsiteY8647" fmla="*/ 155691 h 2993922"/>
              <a:gd name="connsiteX8648" fmla="*/ 222398 w 8938307"/>
              <a:gd name="connsiteY8648" fmla="*/ 155691 h 2993922"/>
              <a:gd name="connsiteX8649" fmla="*/ 190627 w 8938307"/>
              <a:gd name="connsiteY8649" fmla="*/ 155691 h 2993922"/>
              <a:gd name="connsiteX8650" fmla="*/ 201217 w 8938307"/>
              <a:gd name="connsiteY8650" fmla="*/ 145101 h 2993922"/>
              <a:gd name="connsiteX8651" fmla="*/ 222398 w 8938307"/>
              <a:gd name="connsiteY8651" fmla="*/ 145101 h 2993922"/>
              <a:gd name="connsiteX8652" fmla="*/ 243579 w 8938307"/>
              <a:gd name="connsiteY8652" fmla="*/ 145101 h 2993922"/>
              <a:gd name="connsiteX8653" fmla="*/ 296531 w 8938307"/>
              <a:gd name="connsiteY8653" fmla="*/ 155691 h 2993922"/>
              <a:gd name="connsiteX8654" fmla="*/ 338893 w 8938307"/>
              <a:gd name="connsiteY8654" fmla="*/ 166282 h 2993922"/>
              <a:gd name="connsiteX8655" fmla="*/ 349483 w 8938307"/>
              <a:gd name="connsiteY8655" fmla="*/ 176872 h 2993922"/>
              <a:gd name="connsiteX8656" fmla="*/ 370664 w 8938307"/>
              <a:gd name="connsiteY8656" fmla="*/ 187463 h 2993922"/>
              <a:gd name="connsiteX8657" fmla="*/ 391845 w 8938307"/>
              <a:gd name="connsiteY8657" fmla="*/ 208645 h 2993922"/>
              <a:gd name="connsiteX8658" fmla="*/ 402435 w 8938307"/>
              <a:gd name="connsiteY8658" fmla="*/ 198053 h 2993922"/>
              <a:gd name="connsiteX8659" fmla="*/ 402435 w 8938307"/>
              <a:gd name="connsiteY8659" fmla="*/ 176872 h 2993922"/>
              <a:gd name="connsiteX8660" fmla="*/ 413026 w 8938307"/>
              <a:gd name="connsiteY8660" fmla="*/ 166282 h 2993922"/>
              <a:gd name="connsiteX8661" fmla="*/ 423617 w 8938307"/>
              <a:gd name="connsiteY8661" fmla="*/ 166282 h 2993922"/>
              <a:gd name="connsiteX8662" fmla="*/ 428912 w 8938307"/>
              <a:gd name="connsiteY8662" fmla="*/ 171578 h 2993922"/>
              <a:gd name="connsiteX8663" fmla="*/ 444797 w 8938307"/>
              <a:gd name="connsiteY8663" fmla="*/ 176872 h 2993922"/>
              <a:gd name="connsiteX8664" fmla="*/ 455387 w 8938307"/>
              <a:gd name="connsiteY8664" fmla="*/ 176872 h 2993922"/>
              <a:gd name="connsiteX8665" fmla="*/ 444797 w 8938307"/>
              <a:gd name="connsiteY8665" fmla="*/ 166282 h 2993922"/>
              <a:gd name="connsiteX8666" fmla="*/ 423617 w 8938307"/>
              <a:gd name="connsiteY8666" fmla="*/ 145101 h 2993922"/>
              <a:gd name="connsiteX8667" fmla="*/ 370664 w 8938307"/>
              <a:gd name="connsiteY8667" fmla="*/ 113330 h 2993922"/>
              <a:gd name="connsiteX8668" fmla="*/ 360074 w 8938307"/>
              <a:gd name="connsiteY8668" fmla="*/ 102739 h 2993922"/>
              <a:gd name="connsiteX8669" fmla="*/ 338893 w 8938307"/>
              <a:gd name="connsiteY8669" fmla="*/ 102739 h 2993922"/>
              <a:gd name="connsiteX8670" fmla="*/ 317712 w 8938307"/>
              <a:gd name="connsiteY8670" fmla="*/ 102739 h 2993922"/>
              <a:gd name="connsiteX8671" fmla="*/ 296531 w 8938307"/>
              <a:gd name="connsiteY8671" fmla="*/ 102739 h 2993922"/>
              <a:gd name="connsiteX8672" fmla="*/ 285940 w 8938307"/>
              <a:gd name="connsiteY8672" fmla="*/ 102739 h 2993922"/>
              <a:gd name="connsiteX8673" fmla="*/ 264760 w 8938307"/>
              <a:gd name="connsiteY8673" fmla="*/ 92149 h 2993922"/>
              <a:gd name="connsiteX8674" fmla="*/ 254169 w 8938307"/>
              <a:gd name="connsiteY8674" fmla="*/ 81559 h 2993922"/>
              <a:gd name="connsiteX8675" fmla="*/ 264760 w 8938307"/>
              <a:gd name="connsiteY8675" fmla="*/ 81559 h 2993922"/>
              <a:gd name="connsiteX8676" fmla="*/ 307121 w 8938307"/>
              <a:gd name="connsiteY8676" fmla="*/ 70968 h 2993922"/>
              <a:gd name="connsiteX8677" fmla="*/ 307121 w 8938307"/>
              <a:gd name="connsiteY8677" fmla="*/ 60378 h 2993922"/>
              <a:gd name="connsiteX8678" fmla="*/ 275350 w 8938307"/>
              <a:gd name="connsiteY8678" fmla="*/ 49787 h 2993922"/>
              <a:gd name="connsiteX8679" fmla="*/ 264760 w 8938307"/>
              <a:gd name="connsiteY8679" fmla="*/ 28607 h 2993922"/>
              <a:gd name="connsiteX8680" fmla="*/ 275350 w 8938307"/>
              <a:gd name="connsiteY8680" fmla="*/ 28607 h 2993922"/>
              <a:gd name="connsiteX8681" fmla="*/ 264760 w 8938307"/>
              <a:gd name="connsiteY8681" fmla="*/ 18016 h 2993922"/>
              <a:gd name="connsiteX8682" fmla="*/ 270055 w 8938307"/>
              <a:gd name="connsiteY8682" fmla="*/ 7426 h 2993922"/>
              <a:gd name="connsiteX8683" fmla="*/ 285940 w 8938307"/>
              <a:gd name="connsiteY8683" fmla="*/ 18016 h 2993922"/>
              <a:gd name="connsiteX8684" fmla="*/ 291235 w 8938307"/>
              <a:gd name="connsiteY8684" fmla="*/ 33902 h 2993922"/>
              <a:gd name="connsiteX8685" fmla="*/ 296531 w 8938307"/>
              <a:gd name="connsiteY8685" fmla="*/ 44493 h 2993922"/>
              <a:gd name="connsiteX8686" fmla="*/ 307121 w 8938307"/>
              <a:gd name="connsiteY8686" fmla="*/ 39197 h 2993922"/>
              <a:gd name="connsiteX8687" fmla="*/ 307121 w 8938307"/>
              <a:gd name="connsiteY8687" fmla="*/ 18016 h 2993922"/>
              <a:gd name="connsiteX8688" fmla="*/ 317712 w 8938307"/>
              <a:gd name="connsiteY8688" fmla="*/ 39197 h 2993922"/>
              <a:gd name="connsiteX8689" fmla="*/ 370664 w 8938307"/>
              <a:gd name="connsiteY8689" fmla="*/ 49787 h 2993922"/>
              <a:gd name="connsiteX8690" fmla="*/ 375959 w 8938307"/>
              <a:gd name="connsiteY8690" fmla="*/ 55083 h 2993922"/>
              <a:gd name="connsiteX8691" fmla="*/ 402435 w 8938307"/>
              <a:gd name="connsiteY8691" fmla="*/ 60378 h 2993922"/>
              <a:gd name="connsiteX8692" fmla="*/ 413026 w 8938307"/>
              <a:gd name="connsiteY8692" fmla="*/ 60378 h 2993922"/>
              <a:gd name="connsiteX8693" fmla="*/ 402435 w 8938307"/>
              <a:gd name="connsiteY8693" fmla="*/ 44493 h 2993922"/>
              <a:gd name="connsiteX8694" fmla="*/ 381254 w 8938307"/>
              <a:gd name="connsiteY8694" fmla="*/ 49787 h 2993922"/>
              <a:gd name="connsiteX8695" fmla="*/ 370664 w 8938307"/>
              <a:gd name="connsiteY8695" fmla="*/ 49787 h 2993922"/>
              <a:gd name="connsiteX8696" fmla="*/ 370664 w 8938307"/>
              <a:gd name="connsiteY8696" fmla="*/ 39197 h 2993922"/>
              <a:gd name="connsiteX8697" fmla="*/ 338893 w 8938307"/>
              <a:gd name="connsiteY8697" fmla="*/ 18016 h 2993922"/>
              <a:gd name="connsiteX8698" fmla="*/ 328302 w 8938307"/>
              <a:gd name="connsiteY8698" fmla="*/ 12721 h 2993922"/>
              <a:gd name="connsiteX8699" fmla="*/ 317712 w 8938307"/>
              <a:gd name="connsiteY8699" fmla="*/ 7426 h 2993922"/>
              <a:gd name="connsiteX8700" fmla="*/ 312416 w 8938307"/>
              <a:gd name="connsiteY8700" fmla="*/ 7426 h 2993922"/>
              <a:gd name="connsiteX8701" fmla="*/ 285940 w 8938307"/>
              <a:gd name="connsiteY8701" fmla="*/ 0 h 2993922"/>
              <a:gd name="connsiteX8702" fmla="*/ 296531 w 8938307"/>
              <a:gd name="connsiteY8702" fmla="*/ 0 h 2993922"/>
              <a:gd name="connsiteX8703" fmla="*/ 296531 w 8938307"/>
              <a:gd name="connsiteY8703" fmla="*/ 7426 h 2993922"/>
              <a:gd name="connsiteX8704" fmla="*/ 285940 w 8938307"/>
              <a:gd name="connsiteY8704" fmla="*/ 7426 h 299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</a:cxnLst>
            <a:rect l="l" t="t" r="r" b="b"/>
            <a:pathLst>
              <a:path w="8938307" h="2993922">
                <a:moveTo>
                  <a:pt x="6841406" y="2962151"/>
                </a:moveTo>
                <a:cubicBezTo>
                  <a:pt x="6883766" y="2969212"/>
                  <a:pt x="6912008" y="2979803"/>
                  <a:pt x="6926129" y="2993922"/>
                </a:cubicBezTo>
                <a:lnTo>
                  <a:pt x="6862587" y="2983332"/>
                </a:lnTo>
                <a:cubicBezTo>
                  <a:pt x="6855525" y="2976272"/>
                  <a:pt x="6848466" y="2969212"/>
                  <a:pt x="6841406" y="2962151"/>
                </a:cubicBezTo>
                <a:close/>
                <a:moveTo>
                  <a:pt x="7961341" y="2893314"/>
                </a:moveTo>
                <a:cubicBezTo>
                  <a:pt x="7963107" y="2893314"/>
                  <a:pt x="7963990" y="2895079"/>
                  <a:pt x="7963990" y="2898609"/>
                </a:cubicBezTo>
                <a:lnTo>
                  <a:pt x="7953398" y="2898609"/>
                </a:lnTo>
                <a:cubicBezTo>
                  <a:pt x="7956929" y="2895079"/>
                  <a:pt x="7959576" y="2893314"/>
                  <a:pt x="7961341" y="2893314"/>
                </a:cubicBezTo>
                <a:close/>
                <a:moveTo>
                  <a:pt x="7625096" y="2845657"/>
                </a:moveTo>
                <a:lnTo>
                  <a:pt x="7667457" y="2845657"/>
                </a:lnTo>
                <a:lnTo>
                  <a:pt x="7667457" y="2856247"/>
                </a:lnTo>
                <a:cubicBezTo>
                  <a:pt x="7660396" y="2856247"/>
                  <a:pt x="7653338" y="2856247"/>
                  <a:pt x="7646278" y="2856247"/>
                </a:cubicBezTo>
                <a:cubicBezTo>
                  <a:pt x="7639216" y="2849187"/>
                  <a:pt x="7632156" y="2845657"/>
                  <a:pt x="7625096" y="2845657"/>
                </a:cubicBezTo>
                <a:close/>
                <a:moveTo>
                  <a:pt x="7572144" y="2835066"/>
                </a:moveTo>
                <a:lnTo>
                  <a:pt x="7593326" y="2835066"/>
                </a:lnTo>
                <a:lnTo>
                  <a:pt x="7593326" y="2845657"/>
                </a:lnTo>
                <a:close/>
                <a:moveTo>
                  <a:pt x="7752182" y="2750343"/>
                </a:moveTo>
                <a:lnTo>
                  <a:pt x="7773361" y="2760933"/>
                </a:lnTo>
                <a:lnTo>
                  <a:pt x="7815724" y="2771524"/>
                </a:lnTo>
                <a:cubicBezTo>
                  <a:pt x="7829844" y="2778585"/>
                  <a:pt x="7845729" y="2787410"/>
                  <a:pt x="7863380" y="2798000"/>
                </a:cubicBezTo>
                <a:cubicBezTo>
                  <a:pt x="7881031" y="2808591"/>
                  <a:pt x="7907508" y="2820947"/>
                  <a:pt x="7942808" y="2835066"/>
                </a:cubicBezTo>
                <a:cubicBezTo>
                  <a:pt x="7985171" y="2856247"/>
                  <a:pt x="8020471" y="2873899"/>
                  <a:pt x="8048712" y="2888018"/>
                </a:cubicBezTo>
                <a:cubicBezTo>
                  <a:pt x="8062833" y="2888018"/>
                  <a:pt x="8078719" y="2895080"/>
                  <a:pt x="8096369" y="2909199"/>
                </a:cubicBezTo>
                <a:cubicBezTo>
                  <a:pt x="8114020" y="2923320"/>
                  <a:pt x="8124610" y="2930380"/>
                  <a:pt x="8128141" y="2930380"/>
                </a:cubicBezTo>
                <a:cubicBezTo>
                  <a:pt x="8131671" y="2930380"/>
                  <a:pt x="8133435" y="2933911"/>
                  <a:pt x="8133435" y="2940970"/>
                </a:cubicBezTo>
                <a:cubicBezTo>
                  <a:pt x="8133435" y="2948032"/>
                  <a:pt x="8133435" y="2955091"/>
                  <a:pt x="8133435" y="2962151"/>
                </a:cubicBezTo>
                <a:lnTo>
                  <a:pt x="8122846" y="2951561"/>
                </a:lnTo>
                <a:cubicBezTo>
                  <a:pt x="8115785" y="2951561"/>
                  <a:pt x="8110490" y="2949797"/>
                  <a:pt x="8106960" y="2946266"/>
                </a:cubicBezTo>
                <a:cubicBezTo>
                  <a:pt x="8103431" y="2942736"/>
                  <a:pt x="8101664" y="2940970"/>
                  <a:pt x="8101664" y="2940970"/>
                </a:cubicBezTo>
                <a:lnTo>
                  <a:pt x="8080483" y="2940970"/>
                </a:lnTo>
                <a:cubicBezTo>
                  <a:pt x="8080483" y="2933911"/>
                  <a:pt x="8073423" y="2926851"/>
                  <a:pt x="8059302" y="2919791"/>
                </a:cubicBezTo>
                <a:cubicBezTo>
                  <a:pt x="8045183" y="2912730"/>
                  <a:pt x="8036356" y="2909199"/>
                  <a:pt x="8032827" y="2909199"/>
                </a:cubicBezTo>
                <a:cubicBezTo>
                  <a:pt x="8029298" y="2909199"/>
                  <a:pt x="8029298" y="2910965"/>
                  <a:pt x="8032827" y="2914495"/>
                </a:cubicBezTo>
                <a:cubicBezTo>
                  <a:pt x="8036356" y="2918024"/>
                  <a:pt x="8038123" y="2921555"/>
                  <a:pt x="8038123" y="2925085"/>
                </a:cubicBezTo>
                <a:cubicBezTo>
                  <a:pt x="8038123" y="2928616"/>
                  <a:pt x="8029298" y="2923320"/>
                  <a:pt x="8011646" y="2909199"/>
                </a:cubicBezTo>
                <a:cubicBezTo>
                  <a:pt x="7993994" y="2895080"/>
                  <a:pt x="7985171" y="2884489"/>
                  <a:pt x="7985171" y="2877428"/>
                </a:cubicBezTo>
                <a:cubicBezTo>
                  <a:pt x="7985171" y="2870368"/>
                  <a:pt x="7963990" y="2859778"/>
                  <a:pt x="7921627" y="2845657"/>
                </a:cubicBezTo>
                <a:lnTo>
                  <a:pt x="7889856" y="2824476"/>
                </a:lnTo>
                <a:cubicBezTo>
                  <a:pt x="7889856" y="2824476"/>
                  <a:pt x="7886327" y="2824476"/>
                  <a:pt x="7879267" y="2824476"/>
                </a:cubicBezTo>
                <a:cubicBezTo>
                  <a:pt x="7872205" y="2824476"/>
                  <a:pt x="7868675" y="2824476"/>
                  <a:pt x="7868675" y="2824476"/>
                </a:cubicBezTo>
                <a:lnTo>
                  <a:pt x="7847494" y="2813885"/>
                </a:lnTo>
                <a:lnTo>
                  <a:pt x="7836904" y="2813885"/>
                </a:lnTo>
                <a:lnTo>
                  <a:pt x="7826313" y="2803295"/>
                </a:lnTo>
                <a:cubicBezTo>
                  <a:pt x="7826313" y="2803295"/>
                  <a:pt x="7822784" y="2803295"/>
                  <a:pt x="7815724" y="2803295"/>
                </a:cubicBezTo>
                <a:lnTo>
                  <a:pt x="7783952" y="2782114"/>
                </a:lnTo>
                <a:close/>
                <a:moveTo>
                  <a:pt x="6068305" y="2739753"/>
                </a:moveTo>
                <a:lnTo>
                  <a:pt x="6089486" y="2750343"/>
                </a:lnTo>
                <a:cubicBezTo>
                  <a:pt x="6082426" y="2750343"/>
                  <a:pt x="6077130" y="2748578"/>
                  <a:pt x="6073601" y="2745048"/>
                </a:cubicBezTo>
                <a:cubicBezTo>
                  <a:pt x="6070072" y="2741518"/>
                  <a:pt x="6068305" y="2739753"/>
                  <a:pt x="6068305" y="2739753"/>
                </a:cubicBezTo>
                <a:close/>
                <a:moveTo>
                  <a:pt x="7709820" y="2729162"/>
                </a:moveTo>
                <a:lnTo>
                  <a:pt x="7731000" y="2739753"/>
                </a:lnTo>
                <a:cubicBezTo>
                  <a:pt x="7738060" y="2746814"/>
                  <a:pt x="7738060" y="2750343"/>
                  <a:pt x="7731000" y="2750343"/>
                </a:cubicBezTo>
                <a:lnTo>
                  <a:pt x="7720409" y="2739753"/>
                </a:lnTo>
                <a:cubicBezTo>
                  <a:pt x="7720409" y="2739753"/>
                  <a:pt x="7718644" y="2737989"/>
                  <a:pt x="7715115" y="2734458"/>
                </a:cubicBezTo>
                <a:cubicBezTo>
                  <a:pt x="7711586" y="2730928"/>
                  <a:pt x="7709820" y="2729162"/>
                  <a:pt x="7709820" y="2729162"/>
                </a:cubicBezTo>
                <a:close/>
                <a:moveTo>
                  <a:pt x="7699230" y="2707981"/>
                </a:moveTo>
                <a:lnTo>
                  <a:pt x="7709820" y="2718572"/>
                </a:lnTo>
                <a:lnTo>
                  <a:pt x="7699230" y="2718572"/>
                </a:lnTo>
                <a:close/>
                <a:moveTo>
                  <a:pt x="5983582" y="2707981"/>
                </a:moveTo>
                <a:lnTo>
                  <a:pt x="5994172" y="2707981"/>
                </a:lnTo>
                <a:lnTo>
                  <a:pt x="6068305" y="2739753"/>
                </a:lnTo>
                <a:cubicBezTo>
                  <a:pt x="6061245" y="2746814"/>
                  <a:pt x="6033005" y="2736224"/>
                  <a:pt x="5983582" y="2707981"/>
                </a:cubicBezTo>
                <a:close/>
                <a:moveTo>
                  <a:pt x="7656867" y="2697391"/>
                </a:moveTo>
                <a:cubicBezTo>
                  <a:pt x="7663928" y="2697391"/>
                  <a:pt x="7667457" y="2699157"/>
                  <a:pt x="7667457" y="2702687"/>
                </a:cubicBezTo>
                <a:cubicBezTo>
                  <a:pt x="7667457" y="2706216"/>
                  <a:pt x="7669223" y="2707981"/>
                  <a:pt x="7672752" y="2707981"/>
                </a:cubicBezTo>
                <a:cubicBezTo>
                  <a:pt x="7676282" y="2707981"/>
                  <a:pt x="7681578" y="2711512"/>
                  <a:pt x="7688638" y="2718572"/>
                </a:cubicBezTo>
                <a:lnTo>
                  <a:pt x="7688638" y="2729162"/>
                </a:lnTo>
                <a:cubicBezTo>
                  <a:pt x="7688638" y="2729162"/>
                  <a:pt x="7686874" y="2729162"/>
                  <a:pt x="7683344" y="2729162"/>
                </a:cubicBezTo>
                <a:cubicBezTo>
                  <a:pt x="7679813" y="2729162"/>
                  <a:pt x="7678048" y="2725633"/>
                  <a:pt x="7678048" y="2718572"/>
                </a:cubicBezTo>
                <a:cubicBezTo>
                  <a:pt x="7670986" y="2718572"/>
                  <a:pt x="7663928" y="2715043"/>
                  <a:pt x="7656867" y="2707981"/>
                </a:cubicBezTo>
                <a:close/>
                <a:moveTo>
                  <a:pt x="6290704" y="2665620"/>
                </a:moveTo>
                <a:lnTo>
                  <a:pt x="6301294" y="2665620"/>
                </a:lnTo>
                <a:cubicBezTo>
                  <a:pt x="6315414" y="2672681"/>
                  <a:pt x="6322476" y="2676210"/>
                  <a:pt x="6322476" y="2676210"/>
                </a:cubicBezTo>
                <a:lnTo>
                  <a:pt x="6311884" y="2676210"/>
                </a:lnTo>
                <a:lnTo>
                  <a:pt x="6290704" y="2676210"/>
                </a:lnTo>
                <a:close/>
                <a:moveTo>
                  <a:pt x="6555464" y="2602077"/>
                </a:moveTo>
                <a:lnTo>
                  <a:pt x="6555464" y="2612668"/>
                </a:lnTo>
                <a:cubicBezTo>
                  <a:pt x="6548403" y="2612668"/>
                  <a:pt x="6544874" y="2612668"/>
                  <a:pt x="6544874" y="2612668"/>
                </a:cubicBezTo>
                <a:cubicBezTo>
                  <a:pt x="6544874" y="2605608"/>
                  <a:pt x="6548403" y="2602077"/>
                  <a:pt x="6555464" y="2602077"/>
                </a:cubicBezTo>
                <a:close/>
                <a:moveTo>
                  <a:pt x="7434468" y="2591487"/>
                </a:moveTo>
                <a:lnTo>
                  <a:pt x="7445059" y="2591487"/>
                </a:lnTo>
                <a:cubicBezTo>
                  <a:pt x="7452120" y="2598548"/>
                  <a:pt x="7453884" y="2602077"/>
                  <a:pt x="7450355" y="2602077"/>
                </a:cubicBezTo>
                <a:cubicBezTo>
                  <a:pt x="7446824" y="2602077"/>
                  <a:pt x="7441530" y="2598548"/>
                  <a:pt x="7434468" y="2591487"/>
                </a:cubicBezTo>
                <a:close/>
                <a:moveTo>
                  <a:pt x="6904948" y="2591487"/>
                </a:moveTo>
                <a:cubicBezTo>
                  <a:pt x="6912008" y="2591487"/>
                  <a:pt x="6922600" y="2595018"/>
                  <a:pt x="6936718" y="2602077"/>
                </a:cubicBezTo>
                <a:cubicBezTo>
                  <a:pt x="6943780" y="2602077"/>
                  <a:pt x="6949074" y="2602077"/>
                  <a:pt x="6952604" y="2602077"/>
                </a:cubicBezTo>
                <a:cubicBezTo>
                  <a:pt x="6956135" y="2602077"/>
                  <a:pt x="6957900" y="2602077"/>
                  <a:pt x="6957900" y="2602077"/>
                </a:cubicBezTo>
                <a:lnTo>
                  <a:pt x="6957900" y="2612668"/>
                </a:lnTo>
                <a:lnTo>
                  <a:pt x="6968491" y="2612668"/>
                </a:lnTo>
                <a:cubicBezTo>
                  <a:pt x="6968491" y="2612668"/>
                  <a:pt x="6973785" y="2612668"/>
                  <a:pt x="6984376" y="2612668"/>
                </a:cubicBezTo>
                <a:cubicBezTo>
                  <a:pt x="6994966" y="2612668"/>
                  <a:pt x="7003792" y="2612668"/>
                  <a:pt x="7010852" y="2612668"/>
                </a:cubicBezTo>
                <a:lnTo>
                  <a:pt x="7053214" y="2633849"/>
                </a:lnTo>
                <a:lnTo>
                  <a:pt x="7084985" y="2633849"/>
                </a:lnTo>
                <a:cubicBezTo>
                  <a:pt x="7092045" y="2633849"/>
                  <a:pt x="7095574" y="2637379"/>
                  <a:pt x="7095574" y="2644439"/>
                </a:cubicBezTo>
                <a:lnTo>
                  <a:pt x="7116756" y="2644439"/>
                </a:lnTo>
                <a:cubicBezTo>
                  <a:pt x="7123818" y="2644439"/>
                  <a:pt x="7127347" y="2647970"/>
                  <a:pt x="7127347" y="2655029"/>
                </a:cubicBezTo>
                <a:lnTo>
                  <a:pt x="7116756" y="2655029"/>
                </a:lnTo>
                <a:lnTo>
                  <a:pt x="7053214" y="2644439"/>
                </a:lnTo>
                <a:lnTo>
                  <a:pt x="7063804" y="2655029"/>
                </a:lnTo>
                <a:lnTo>
                  <a:pt x="7053214" y="2655029"/>
                </a:lnTo>
                <a:lnTo>
                  <a:pt x="7063804" y="2665620"/>
                </a:lnTo>
                <a:cubicBezTo>
                  <a:pt x="7084985" y="2665620"/>
                  <a:pt x="7095574" y="2663856"/>
                  <a:pt x="7095574" y="2660325"/>
                </a:cubicBezTo>
                <a:cubicBezTo>
                  <a:pt x="7095574" y="2656795"/>
                  <a:pt x="7097341" y="2655029"/>
                  <a:pt x="7100870" y="2655029"/>
                </a:cubicBezTo>
                <a:cubicBezTo>
                  <a:pt x="7104400" y="2655029"/>
                  <a:pt x="7102636" y="2658560"/>
                  <a:pt x="7095574" y="2665620"/>
                </a:cubicBezTo>
                <a:lnTo>
                  <a:pt x="7106166" y="2676210"/>
                </a:lnTo>
                <a:lnTo>
                  <a:pt x="7063804" y="2676210"/>
                </a:lnTo>
                <a:cubicBezTo>
                  <a:pt x="7035562" y="2676210"/>
                  <a:pt x="7017914" y="2672681"/>
                  <a:pt x="7010852" y="2665620"/>
                </a:cubicBezTo>
                <a:cubicBezTo>
                  <a:pt x="7010852" y="2665620"/>
                  <a:pt x="7010852" y="2662091"/>
                  <a:pt x="7010852" y="2655029"/>
                </a:cubicBezTo>
                <a:lnTo>
                  <a:pt x="7021443" y="2644439"/>
                </a:lnTo>
                <a:cubicBezTo>
                  <a:pt x="7021443" y="2644439"/>
                  <a:pt x="7019677" y="2644439"/>
                  <a:pt x="7016148" y="2644439"/>
                </a:cubicBezTo>
                <a:cubicBezTo>
                  <a:pt x="7012618" y="2644439"/>
                  <a:pt x="7007322" y="2644439"/>
                  <a:pt x="7000262" y="2644439"/>
                </a:cubicBezTo>
                <a:lnTo>
                  <a:pt x="6989670" y="2644439"/>
                </a:lnTo>
                <a:lnTo>
                  <a:pt x="6989670" y="2655029"/>
                </a:lnTo>
                <a:lnTo>
                  <a:pt x="6979081" y="2644439"/>
                </a:lnTo>
                <a:cubicBezTo>
                  <a:pt x="6979081" y="2630318"/>
                  <a:pt x="6975552" y="2626789"/>
                  <a:pt x="6968491" y="2633849"/>
                </a:cubicBezTo>
                <a:lnTo>
                  <a:pt x="6947310" y="2644439"/>
                </a:lnTo>
                <a:lnTo>
                  <a:pt x="6936718" y="2633849"/>
                </a:lnTo>
                <a:lnTo>
                  <a:pt x="6904948" y="2633849"/>
                </a:lnTo>
                <a:cubicBezTo>
                  <a:pt x="6904948" y="2633849"/>
                  <a:pt x="6903183" y="2633849"/>
                  <a:pt x="6899652" y="2633849"/>
                </a:cubicBezTo>
                <a:cubicBezTo>
                  <a:pt x="6896122" y="2633849"/>
                  <a:pt x="6890828" y="2633849"/>
                  <a:pt x="6883766" y="2633849"/>
                </a:cubicBezTo>
                <a:cubicBezTo>
                  <a:pt x="6869648" y="2633849"/>
                  <a:pt x="6862587" y="2637379"/>
                  <a:pt x="6862587" y="2644439"/>
                </a:cubicBezTo>
                <a:lnTo>
                  <a:pt x="6873177" y="2644439"/>
                </a:lnTo>
                <a:cubicBezTo>
                  <a:pt x="6880237" y="2644439"/>
                  <a:pt x="6880237" y="2646205"/>
                  <a:pt x="6873177" y="2649735"/>
                </a:cubicBezTo>
                <a:cubicBezTo>
                  <a:pt x="6866116" y="2653264"/>
                  <a:pt x="6857292" y="2653264"/>
                  <a:pt x="6846700" y="2649735"/>
                </a:cubicBezTo>
                <a:cubicBezTo>
                  <a:pt x="6836110" y="2646205"/>
                  <a:pt x="6820224" y="2640910"/>
                  <a:pt x="6799044" y="2633849"/>
                </a:cubicBezTo>
                <a:cubicBezTo>
                  <a:pt x="6777862" y="2626789"/>
                  <a:pt x="6767272" y="2619727"/>
                  <a:pt x="6767272" y="2612668"/>
                </a:cubicBezTo>
                <a:lnTo>
                  <a:pt x="6799044" y="2623258"/>
                </a:lnTo>
                <a:cubicBezTo>
                  <a:pt x="6806104" y="2630318"/>
                  <a:pt x="6811400" y="2632083"/>
                  <a:pt x="6814929" y="2628554"/>
                </a:cubicBezTo>
                <a:cubicBezTo>
                  <a:pt x="6818458" y="2625024"/>
                  <a:pt x="6823754" y="2626789"/>
                  <a:pt x="6830814" y="2633849"/>
                </a:cubicBezTo>
                <a:cubicBezTo>
                  <a:pt x="6837876" y="2626789"/>
                  <a:pt x="6841406" y="2623258"/>
                  <a:pt x="6841406" y="2623258"/>
                </a:cubicBezTo>
                <a:cubicBezTo>
                  <a:pt x="6841406" y="2623258"/>
                  <a:pt x="6844936" y="2623258"/>
                  <a:pt x="6851996" y="2623258"/>
                </a:cubicBezTo>
                <a:cubicBezTo>
                  <a:pt x="6859056" y="2623258"/>
                  <a:pt x="6862587" y="2623258"/>
                  <a:pt x="6862587" y="2623258"/>
                </a:cubicBezTo>
                <a:cubicBezTo>
                  <a:pt x="6876706" y="2623258"/>
                  <a:pt x="6883766" y="2621493"/>
                  <a:pt x="6883766" y="2617962"/>
                </a:cubicBezTo>
                <a:cubicBezTo>
                  <a:pt x="6883766" y="2614433"/>
                  <a:pt x="6885532" y="2609137"/>
                  <a:pt x="6889062" y="2602077"/>
                </a:cubicBezTo>
                <a:cubicBezTo>
                  <a:pt x="6892592" y="2595018"/>
                  <a:pt x="6897888" y="2591487"/>
                  <a:pt x="6904948" y="2591487"/>
                </a:cubicBezTo>
                <a:close/>
                <a:moveTo>
                  <a:pt x="6230187" y="2586949"/>
                </a:moveTo>
                <a:lnTo>
                  <a:pt x="6237752" y="2602077"/>
                </a:lnTo>
                <a:cubicBezTo>
                  <a:pt x="6237752" y="2602077"/>
                  <a:pt x="6234222" y="2598548"/>
                  <a:pt x="6227161" y="2591487"/>
                </a:cubicBezTo>
                <a:close/>
                <a:moveTo>
                  <a:pt x="7265022" y="2580897"/>
                </a:moveTo>
                <a:lnTo>
                  <a:pt x="7275612" y="2580897"/>
                </a:lnTo>
                <a:lnTo>
                  <a:pt x="7286203" y="2591487"/>
                </a:lnTo>
                <a:lnTo>
                  <a:pt x="7307384" y="2591487"/>
                </a:lnTo>
                <a:cubicBezTo>
                  <a:pt x="7314444" y="2591487"/>
                  <a:pt x="7317974" y="2595018"/>
                  <a:pt x="7317974" y="2602077"/>
                </a:cubicBezTo>
                <a:cubicBezTo>
                  <a:pt x="7317974" y="2602077"/>
                  <a:pt x="7314444" y="2602077"/>
                  <a:pt x="7307384" y="2602077"/>
                </a:cubicBezTo>
                <a:lnTo>
                  <a:pt x="7275612" y="2591487"/>
                </a:lnTo>
                <a:close/>
                <a:moveTo>
                  <a:pt x="6227161" y="2580897"/>
                </a:moveTo>
                <a:cubicBezTo>
                  <a:pt x="6230692" y="2580897"/>
                  <a:pt x="6232457" y="2581780"/>
                  <a:pt x="6232457" y="2583544"/>
                </a:cubicBezTo>
                <a:lnTo>
                  <a:pt x="6230187" y="2586949"/>
                </a:lnTo>
                <a:close/>
                <a:moveTo>
                  <a:pt x="7529782" y="2570306"/>
                </a:moveTo>
                <a:cubicBezTo>
                  <a:pt x="7529782" y="2577366"/>
                  <a:pt x="7533312" y="2580897"/>
                  <a:pt x="7540374" y="2580897"/>
                </a:cubicBezTo>
                <a:cubicBezTo>
                  <a:pt x="7547434" y="2580897"/>
                  <a:pt x="7550963" y="2580897"/>
                  <a:pt x="7550963" y="2580897"/>
                </a:cubicBezTo>
                <a:lnTo>
                  <a:pt x="7540374" y="2591487"/>
                </a:lnTo>
                <a:lnTo>
                  <a:pt x="7540374" y="2602077"/>
                </a:lnTo>
                <a:lnTo>
                  <a:pt x="7529782" y="2602077"/>
                </a:lnTo>
                <a:lnTo>
                  <a:pt x="7519192" y="2591487"/>
                </a:lnTo>
                <a:lnTo>
                  <a:pt x="7508601" y="2591487"/>
                </a:lnTo>
                <a:cubicBezTo>
                  <a:pt x="7515663" y="2591487"/>
                  <a:pt x="7519192" y="2587956"/>
                  <a:pt x="7519192" y="2580897"/>
                </a:cubicBezTo>
                <a:close/>
                <a:moveTo>
                  <a:pt x="7455649" y="2570306"/>
                </a:moveTo>
                <a:cubicBezTo>
                  <a:pt x="7455649" y="2570306"/>
                  <a:pt x="7459178" y="2573837"/>
                  <a:pt x="7466240" y="2580897"/>
                </a:cubicBezTo>
                <a:lnTo>
                  <a:pt x="7455649" y="2580897"/>
                </a:lnTo>
                <a:close/>
                <a:moveTo>
                  <a:pt x="6979081" y="2570306"/>
                </a:moveTo>
                <a:cubicBezTo>
                  <a:pt x="6986141" y="2577366"/>
                  <a:pt x="7000262" y="2582662"/>
                  <a:pt x="7021443" y="2586192"/>
                </a:cubicBezTo>
                <a:cubicBezTo>
                  <a:pt x="7042622" y="2589722"/>
                  <a:pt x="7053214" y="2591487"/>
                  <a:pt x="7053214" y="2591487"/>
                </a:cubicBezTo>
                <a:lnTo>
                  <a:pt x="6989670" y="2591487"/>
                </a:lnTo>
                <a:close/>
                <a:moveTo>
                  <a:pt x="5994172" y="2570306"/>
                </a:moveTo>
                <a:cubicBezTo>
                  <a:pt x="6001234" y="2570306"/>
                  <a:pt x="6008293" y="2572071"/>
                  <a:pt x="6015353" y="2575602"/>
                </a:cubicBezTo>
                <a:cubicBezTo>
                  <a:pt x="6022414" y="2579131"/>
                  <a:pt x="6027709" y="2579131"/>
                  <a:pt x="6031238" y="2575602"/>
                </a:cubicBezTo>
                <a:cubicBezTo>
                  <a:pt x="6034768" y="2572071"/>
                  <a:pt x="6052420" y="2575602"/>
                  <a:pt x="6084190" y="2586192"/>
                </a:cubicBezTo>
                <a:cubicBezTo>
                  <a:pt x="6115962" y="2596783"/>
                  <a:pt x="6135378" y="2605608"/>
                  <a:pt x="6142438" y="2612668"/>
                </a:cubicBezTo>
                <a:cubicBezTo>
                  <a:pt x="6149498" y="2619727"/>
                  <a:pt x="6156558" y="2623258"/>
                  <a:pt x="6163620" y="2623258"/>
                </a:cubicBezTo>
                <a:cubicBezTo>
                  <a:pt x="6163620" y="2623258"/>
                  <a:pt x="6167149" y="2623258"/>
                  <a:pt x="6174209" y="2623258"/>
                </a:cubicBezTo>
                <a:cubicBezTo>
                  <a:pt x="6181270" y="2623258"/>
                  <a:pt x="6184800" y="2626789"/>
                  <a:pt x="6184800" y="2633849"/>
                </a:cubicBezTo>
                <a:cubicBezTo>
                  <a:pt x="6198920" y="2633849"/>
                  <a:pt x="6211276" y="2637379"/>
                  <a:pt x="6221866" y="2644439"/>
                </a:cubicBezTo>
                <a:cubicBezTo>
                  <a:pt x="6232457" y="2651500"/>
                  <a:pt x="6237752" y="2655029"/>
                  <a:pt x="6237752" y="2655029"/>
                </a:cubicBezTo>
                <a:cubicBezTo>
                  <a:pt x="6230690" y="2655029"/>
                  <a:pt x="6216572" y="2651500"/>
                  <a:pt x="6195390" y="2644439"/>
                </a:cubicBezTo>
                <a:cubicBezTo>
                  <a:pt x="6174209" y="2637379"/>
                  <a:pt x="6158324" y="2632083"/>
                  <a:pt x="6147734" y="2628554"/>
                </a:cubicBezTo>
                <a:cubicBezTo>
                  <a:pt x="6137142" y="2625024"/>
                  <a:pt x="6128318" y="2623258"/>
                  <a:pt x="6121257" y="2623258"/>
                </a:cubicBezTo>
                <a:cubicBezTo>
                  <a:pt x="6114197" y="2623258"/>
                  <a:pt x="6110668" y="2623258"/>
                  <a:pt x="6110668" y="2623258"/>
                </a:cubicBezTo>
                <a:lnTo>
                  <a:pt x="6100076" y="2612668"/>
                </a:lnTo>
                <a:lnTo>
                  <a:pt x="6078895" y="2602077"/>
                </a:lnTo>
                <a:cubicBezTo>
                  <a:pt x="6078895" y="2595018"/>
                  <a:pt x="6061245" y="2591487"/>
                  <a:pt x="6025943" y="2591487"/>
                </a:cubicBezTo>
                <a:close/>
                <a:moveTo>
                  <a:pt x="5983582" y="2570306"/>
                </a:moveTo>
                <a:lnTo>
                  <a:pt x="5994172" y="2580897"/>
                </a:lnTo>
                <a:cubicBezTo>
                  <a:pt x="5987112" y="2580897"/>
                  <a:pt x="5983582" y="2579131"/>
                  <a:pt x="5983582" y="2575602"/>
                </a:cubicBezTo>
                <a:cubicBezTo>
                  <a:pt x="5983582" y="2572071"/>
                  <a:pt x="5983582" y="2570306"/>
                  <a:pt x="5983582" y="2570306"/>
                </a:cubicBezTo>
                <a:close/>
                <a:moveTo>
                  <a:pt x="7159118" y="2559716"/>
                </a:moveTo>
                <a:lnTo>
                  <a:pt x="7176327" y="2561040"/>
                </a:lnTo>
                <a:cubicBezTo>
                  <a:pt x="7194861" y="2563687"/>
                  <a:pt x="7217366" y="2570306"/>
                  <a:pt x="7243841" y="2580897"/>
                </a:cubicBezTo>
                <a:lnTo>
                  <a:pt x="7222660" y="2580897"/>
                </a:lnTo>
                <a:cubicBezTo>
                  <a:pt x="7205010" y="2577366"/>
                  <a:pt x="7189124" y="2572953"/>
                  <a:pt x="7175004" y="2567659"/>
                </a:cubicBezTo>
                <a:close/>
                <a:moveTo>
                  <a:pt x="7688638" y="2538535"/>
                </a:moveTo>
                <a:lnTo>
                  <a:pt x="7699230" y="2538535"/>
                </a:lnTo>
                <a:lnTo>
                  <a:pt x="7688638" y="2549125"/>
                </a:lnTo>
                <a:close/>
                <a:moveTo>
                  <a:pt x="7275612" y="2538535"/>
                </a:moveTo>
                <a:cubicBezTo>
                  <a:pt x="7282674" y="2538535"/>
                  <a:pt x="7289732" y="2538535"/>
                  <a:pt x="7296793" y="2538535"/>
                </a:cubicBezTo>
                <a:lnTo>
                  <a:pt x="7360336" y="2549125"/>
                </a:lnTo>
                <a:cubicBezTo>
                  <a:pt x="7360336" y="2549125"/>
                  <a:pt x="7363866" y="2545596"/>
                  <a:pt x="7370926" y="2538535"/>
                </a:cubicBezTo>
                <a:lnTo>
                  <a:pt x="7381516" y="2549125"/>
                </a:lnTo>
                <a:lnTo>
                  <a:pt x="7402697" y="2559716"/>
                </a:lnTo>
                <a:cubicBezTo>
                  <a:pt x="7416818" y="2566775"/>
                  <a:pt x="7423878" y="2568541"/>
                  <a:pt x="7423878" y="2565010"/>
                </a:cubicBezTo>
                <a:cubicBezTo>
                  <a:pt x="7423878" y="2561481"/>
                  <a:pt x="7427408" y="2559716"/>
                  <a:pt x="7434468" y="2559716"/>
                </a:cubicBezTo>
                <a:cubicBezTo>
                  <a:pt x="7434468" y="2566775"/>
                  <a:pt x="7434468" y="2570306"/>
                  <a:pt x="7434468" y="2570306"/>
                </a:cubicBezTo>
                <a:cubicBezTo>
                  <a:pt x="7434468" y="2577366"/>
                  <a:pt x="7430938" y="2580897"/>
                  <a:pt x="7423878" y="2580897"/>
                </a:cubicBezTo>
                <a:cubicBezTo>
                  <a:pt x="7416818" y="2580897"/>
                  <a:pt x="7406226" y="2577366"/>
                  <a:pt x="7392107" y="2570306"/>
                </a:cubicBezTo>
                <a:cubicBezTo>
                  <a:pt x="7370926" y="2570306"/>
                  <a:pt x="7360336" y="2570306"/>
                  <a:pt x="7360336" y="2570306"/>
                </a:cubicBezTo>
                <a:close/>
                <a:moveTo>
                  <a:pt x="7116756" y="2538535"/>
                </a:moveTo>
                <a:cubicBezTo>
                  <a:pt x="7123818" y="2538535"/>
                  <a:pt x="7129112" y="2540300"/>
                  <a:pt x="7132641" y="2543831"/>
                </a:cubicBezTo>
                <a:cubicBezTo>
                  <a:pt x="7134406" y="2545596"/>
                  <a:pt x="7137496" y="2547801"/>
                  <a:pt x="7141909" y="2550449"/>
                </a:cubicBezTo>
                <a:lnTo>
                  <a:pt x="7159116" y="2559715"/>
                </a:lnTo>
                <a:lnTo>
                  <a:pt x="7137937" y="2549125"/>
                </a:lnTo>
                <a:lnTo>
                  <a:pt x="7116756" y="2549125"/>
                </a:lnTo>
                <a:close/>
                <a:moveTo>
                  <a:pt x="6629598" y="2538535"/>
                </a:moveTo>
                <a:lnTo>
                  <a:pt x="6650778" y="2549125"/>
                </a:lnTo>
                <a:lnTo>
                  <a:pt x="6682550" y="2549125"/>
                </a:lnTo>
                <a:cubicBezTo>
                  <a:pt x="6668429" y="2542066"/>
                  <a:pt x="6671958" y="2538535"/>
                  <a:pt x="6693140" y="2538535"/>
                </a:cubicBezTo>
                <a:lnTo>
                  <a:pt x="6703730" y="2538535"/>
                </a:lnTo>
                <a:cubicBezTo>
                  <a:pt x="6696669" y="2538535"/>
                  <a:pt x="6696669" y="2542066"/>
                  <a:pt x="6703730" y="2549125"/>
                </a:cubicBezTo>
                <a:lnTo>
                  <a:pt x="6777862" y="2570306"/>
                </a:lnTo>
                <a:cubicBezTo>
                  <a:pt x="6806104" y="2577366"/>
                  <a:pt x="6816696" y="2584427"/>
                  <a:pt x="6809634" y="2591487"/>
                </a:cubicBezTo>
                <a:lnTo>
                  <a:pt x="6820224" y="2591487"/>
                </a:lnTo>
                <a:cubicBezTo>
                  <a:pt x="6820224" y="2584427"/>
                  <a:pt x="6829050" y="2584427"/>
                  <a:pt x="6846700" y="2591487"/>
                </a:cubicBezTo>
                <a:cubicBezTo>
                  <a:pt x="6864352" y="2598548"/>
                  <a:pt x="6873177" y="2602077"/>
                  <a:pt x="6873177" y="2602077"/>
                </a:cubicBezTo>
                <a:lnTo>
                  <a:pt x="6809634" y="2602077"/>
                </a:lnTo>
                <a:cubicBezTo>
                  <a:pt x="6802573" y="2595018"/>
                  <a:pt x="6793748" y="2591487"/>
                  <a:pt x="6783158" y="2591487"/>
                </a:cubicBezTo>
                <a:cubicBezTo>
                  <a:pt x="6772568" y="2591487"/>
                  <a:pt x="6763743" y="2595018"/>
                  <a:pt x="6756682" y="2602077"/>
                </a:cubicBezTo>
                <a:cubicBezTo>
                  <a:pt x="6749621" y="2602077"/>
                  <a:pt x="6742562" y="2602077"/>
                  <a:pt x="6735502" y="2602077"/>
                </a:cubicBezTo>
                <a:cubicBezTo>
                  <a:pt x="6721381" y="2602077"/>
                  <a:pt x="6714320" y="2603842"/>
                  <a:pt x="6714320" y="2607373"/>
                </a:cubicBezTo>
                <a:cubicBezTo>
                  <a:pt x="6714320" y="2610904"/>
                  <a:pt x="6710791" y="2612668"/>
                  <a:pt x="6703730" y="2612668"/>
                </a:cubicBezTo>
                <a:lnTo>
                  <a:pt x="6693140" y="2602077"/>
                </a:lnTo>
                <a:cubicBezTo>
                  <a:pt x="6693140" y="2595018"/>
                  <a:pt x="6689610" y="2591487"/>
                  <a:pt x="6682550" y="2591487"/>
                </a:cubicBezTo>
                <a:lnTo>
                  <a:pt x="6682550" y="2580897"/>
                </a:lnTo>
                <a:cubicBezTo>
                  <a:pt x="6675488" y="2580897"/>
                  <a:pt x="6671958" y="2577366"/>
                  <a:pt x="6671958" y="2570306"/>
                </a:cubicBezTo>
                <a:cubicBezTo>
                  <a:pt x="6671958" y="2570306"/>
                  <a:pt x="6668429" y="2570306"/>
                  <a:pt x="6661368" y="2570306"/>
                </a:cubicBezTo>
                <a:lnTo>
                  <a:pt x="6640188" y="2549125"/>
                </a:lnTo>
                <a:close/>
                <a:moveTo>
                  <a:pt x="6078895" y="2538535"/>
                </a:moveTo>
                <a:lnTo>
                  <a:pt x="6110668" y="2559716"/>
                </a:lnTo>
                <a:cubicBezTo>
                  <a:pt x="6124786" y="2573837"/>
                  <a:pt x="6131847" y="2573837"/>
                  <a:pt x="6131847" y="2559716"/>
                </a:cubicBezTo>
                <a:cubicBezTo>
                  <a:pt x="6131847" y="2559716"/>
                  <a:pt x="6137142" y="2559716"/>
                  <a:pt x="6147734" y="2559716"/>
                </a:cubicBezTo>
                <a:cubicBezTo>
                  <a:pt x="6158324" y="2559716"/>
                  <a:pt x="6167149" y="2559716"/>
                  <a:pt x="6174209" y="2559716"/>
                </a:cubicBezTo>
                <a:lnTo>
                  <a:pt x="6163620" y="2570306"/>
                </a:lnTo>
                <a:cubicBezTo>
                  <a:pt x="6156558" y="2570306"/>
                  <a:pt x="6151264" y="2572071"/>
                  <a:pt x="6147734" y="2575602"/>
                </a:cubicBezTo>
                <a:cubicBezTo>
                  <a:pt x="6144204" y="2579131"/>
                  <a:pt x="6142438" y="2580897"/>
                  <a:pt x="6142438" y="2580897"/>
                </a:cubicBezTo>
                <a:cubicBezTo>
                  <a:pt x="6135378" y="2573837"/>
                  <a:pt x="6131847" y="2573837"/>
                  <a:pt x="6131847" y="2580897"/>
                </a:cubicBezTo>
                <a:lnTo>
                  <a:pt x="6110668" y="2570306"/>
                </a:lnTo>
                <a:cubicBezTo>
                  <a:pt x="6103606" y="2563246"/>
                  <a:pt x="6100076" y="2559716"/>
                  <a:pt x="6100076" y="2559716"/>
                </a:cubicBezTo>
                <a:close/>
                <a:moveTo>
                  <a:pt x="5326977" y="2538535"/>
                </a:moveTo>
                <a:lnTo>
                  <a:pt x="5337566" y="2538535"/>
                </a:lnTo>
                <a:lnTo>
                  <a:pt x="5358748" y="2549125"/>
                </a:lnTo>
                <a:cubicBezTo>
                  <a:pt x="5344627" y="2549125"/>
                  <a:pt x="5334037" y="2545596"/>
                  <a:pt x="5326977" y="2538535"/>
                </a:cubicBezTo>
                <a:close/>
                <a:moveTo>
                  <a:pt x="6280114" y="2527944"/>
                </a:moveTo>
                <a:lnTo>
                  <a:pt x="6311884" y="2538535"/>
                </a:lnTo>
                <a:cubicBezTo>
                  <a:pt x="6304824" y="2545596"/>
                  <a:pt x="6297765" y="2545596"/>
                  <a:pt x="6290704" y="2538535"/>
                </a:cubicBezTo>
                <a:close/>
                <a:moveTo>
                  <a:pt x="7434468" y="2517354"/>
                </a:moveTo>
                <a:cubicBezTo>
                  <a:pt x="7448588" y="2517354"/>
                  <a:pt x="7448588" y="2524414"/>
                  <a:pt x="7434468" y="2538535"/>
                </a:cubicBezTo>
                <a:cubicBezTo>
                  <a:pt x="7427408" y="2538535"/>
                  <a:pt x="7423878" y="2535004"/>
                  <a:pt x="7423878" y="2527944"/>
                </a:cubicBezTo>
                <a:cubicBezTo>
                  <a:pt x="7423878" y="2520885"/>
                  <a:pt x="7427408" y="2517354"/>
                  <a:pt x="7434468" y="2517354"/>
                </a:cubicBezTo>
                <a:close/>
                <a:moveTo>
                  <a:pt x="6343656" y="2517354"/>
                </a:moveTo>
                <a:lnTo>
                  <a:pt x="6354246" y="2527944"/>
                </a:lnTo>
                <a:cubicBezTo>
                  <a:pt x="6354246" y="2527944"/>
                  <a:pt x="6350717" y="2527944"/>
                  <a:pt x="6343656" y="2527944"/>
                </a:cubicBezTo>
                <a:cubicBezTo>
                  <a:pt x="6343656" y="2520885"/>
                  <a:pt x="6343656" y="2517354"/>
                  <a:pt x="6343656" y="2517354"/>
                </a:cubicBezTo>
                <a:close/>
                <a:moveTo>
                  <a:pt x="7159118" y="2506764"/>
                </a:moveTo>
                <a:cubicBezTo>
                  <a:pt x="7166178" y="2506764"/>
                  <a:pt x="7169708" y="2506764"/>
                  <a:pt x="7169708" y="2506764"/>
                </a:cubicBezTo>
                <a:cubicBezTo>
                  <a:pt x="7169708" y="2506764"/>
                  <a:pt x="7173238" y="2506764"/>
                  <a:pt x="7180299" y="2506764"/>
                </a:cubicBezTo>
                <a:lnTo>
                  <a:pt x="7169708" y="2517354"/>
                </a:lnTo>
                <a:close/>
                <a:moveTo>
                  <a:pt x="7053214" y="2506764"/>
                </a:moveTo>
                <a:lnTo>
                  <a:pt x="7074395" y="2517354"/>
                </a:lnTo>
                <a:cubicBezTo>
                  <a:pt x="7074395" y="2517354"/>
                  <a:pt x="7077924" y="2520885"/>
                  <a:pt x="7084985" y="2527944"/>
                </a:cubicBezTo>
                <a:lnTo>
                  <a:pt x="7074395" y="2527944"/>
                </a:lnTo>
                <a:lnTo>
                  <a:pt x="7063804" y="2527944"/>
                </a:lnTo>
                <a:cubicBezTo>
                  <a:pt x="7056744" y="2527944"/>
                  <a:pt x="7049684" y="2527944"/>
                  <a:pt x="7042622" y="2527944"/>
                </a:cubicBezTo>
                <a:cubicBezTo>
                  <a:pt x="7035562" y="2527944"/>
                  <a:pt x="7032033" y="2527944"/>
                  <a:pt x="7032033" y="2527944"/>
                </a:cubicBezTo>
                <a:lnTo>
                  <a:pt x="7021443" y="2538535"/>
                </a:lnTo>
                <a:lnTo>
                  <a:pt x="7010852" y="2527944"/>
                </a:lnTo>
                <a:cubicBezTo>
                  <a:pt x="7010852" y="2527944"/>
                  <a:pt x="7014381" y="2527944"/>
                  <a:pt x="7021443" y="2527944"/>
                </a:cubicBezTo>
                <a:cubicBezTo>
                  <a:pt x="7028504" y="2527944"/>
                  <a:pt x="7035562" y="2524414"/>
                  <a:pt x="7042622" y="2517354"/>
                </a:cubicBezTo>
                <a:cubicBezTo>
                  <a:pt x="7049684" y="2510294"/>
                  <a:pt x="7053214" y="2506764"/>
                  <a:pt x="7053214" y="2506764"/>
                </a:cubicBezTo>
                <a:close/>
                <a:moveTo>
                  <a:pt x="6830814" y="2506764"/>
                </a:moveTo>
                <a:cubicBezTo>
                  <a:pt x="6837876" y="2506764"/>
                  <a:pt x="6844936" y="2506764"/>
                  <a:pt x="6851996" y="2506764"/>
                </a:cubicBezTo>
                <a:lnTo>
                  <a:pt x="6851996" y="2517354"/>
                </a:lnTo>
                <a:cubicBezTo>
                  <a:pt x="6844936" y="2517354"/>
                  <a:pt x="6837876" y="2513823"/>
                  <a:pt x="6830814" y="2506764"/>
                </a:cubicBezTo>
                <a:close/>
                <a:moveTo>
                  <a:pt x="6205980" y="2506764"/>
                </a:moveTo>
                <a:lnTo>
                  <a:pt x="6216572" y="2506764"/>
                </a:lnTo>
                <a:cubicBezTo>
                  <a:pt x="6230690" y="2506764"/>
                  <a:pt x="6237752" y="2510294"/>
                  <a:pt x="6237752" y="2517354"/>
                </a:cubicBezTo>
                <a:cubicBezTo>
                  <a:pt x="6223632" y="2517354"/>
                  <a:pt x="6213042" y="2513823"/>
                  <a:pt x="6205980" y="2506764"/>
                </a:cubicBezTo>
                <a:close/>
                <a:moveTo>
                  <a:pt x="8080483" y="2496173"/>
                </a:moveTo>
                <a:lnTo>
                  <a:pt x="8091075" y="2506764"/>
                </a:lnTo>
                <a:lnTo>
                  <a:pt x="8080483" y="2506764"/>
                </a:lnTo>
                <a:close/>
                <a:moveTo>
                  <a:pt x="7095574" y="2496173"/>
                </a:moveTo>
                <a:lnTo>
                  <a:pt x="7148526" y="2506764"/>
                </a:lnTo>
                <a:lnTo>
                  <a:pt x="7116756" y="2506764"/>
                </a:lnTo>
                <a:close/>
                <a:moveTo>
                  <a:pt x="6703730" y="2496173"/>
                </a:moveTo>
                <a:cubicBezTo>
                  <a:pt x="6710791" y="2496173"/>
                  <a:pt x="6714320" y="2497938"/>
                  <a:pt x="6714320" y="2501469"/>
                </a:cubicBezTo>
                <a:cubicBezTo>
                  <a:pt x="6714320" y="2504999"/>
                  <a:pt x="6712554" y="2506764"/>
                  <a:pt x="6709025" y="2506764"/>
                </a:cubicBezTo>
                <a:cubicBezTo>
                  <a:pt x="6705496" y="2506764"/>
                  <a:pt x="6703730" y="2503233"/>
                  <a:pt x="6703730" y="2496173"/>
                </a:cubicBezTo>
                <a:close/>
                <a:moveTo>
                  <a:pt x="5263434" y="2496173"/>
                </a:moveTo>
                <a:cubicBezTo>
                  <a:pt x="5270494" y="2503233"/>
                  <a:pt x="5274025" y="2510294"/>
                  <a:pt x="5274025" y="2517354"/>
                </a:cubicBezTo>
                <a:lnTo>
                  <a:pt x="5252844" y="2517354"/>
                </a:lnTo>
                <a:cubicBezTo>
                  <a:pt x="5245784" y="2517354"/>
                  <a:pt x="5242254" y="2513823"/>
                  <a:pt x="5242254" y="2506764"/>
                </a:cubicBezTo>
                <a:close/>
                <a:moveTo>
                  <a:pt x="7137937" y="2485583"/>
                </a:moveTo>
                <a:cubicBezTo>
                  <a:pt x="7144997" y="2485583"/>
                  <a:pt x="7152058" y="2487348"/>
                  <a:pt x="7159118" y="2490879"/>
                </a:cubicBezTo>
                <a:cubicBezTo>
                  <a:pt x="7166178" y="2494408"/>
                  <a:pt x="7169708" y="2496173"/>
                  <a:pt x="7169708" y="2496173"/>
                </a:cubicBezTo>
                <a:cubicBezTo>
                  <a:pt x="7162648" y="2503233"/>
                  <a:pt x="7159118" y="2506764"/>
                  <a:pt x="7159118" y="2506764"/>
                </a:cubicBezTo>
                <a:cubicBezTo>
                  <a:pt x="7159118" y="2506764"/>
                  <a:pt x="7159118" y="2503233"/>
                  <a:pt x="7159118" y="2496173"/>
                </a:cubicBezTo>
                <a:close/>
                <a:moveTo>
                  <a:pt x="6947310" y="2485583"/>
                </a:moveTo>
                <a:cubicBezTo>
                  <a:pt x="6954370" y="2485583"/>
                  <a:pt x="6959666" y="2485583"/>
                  <a:pt x="6963196" y="2485583"/>
                </a:cubicBezTo>
                <a:cubicBezTo>
                  <a:pt x="6966725" y="2485583"/>
                  <a:pt x="6968491" y="2485583"/>
                  <a:pt x="6968491" y="2485583"/>
                </a:cubicBezTo>
                <a:cubicBezTo>
                  <a:pt x="6968491" y="2492643"/>
                  <a:pt x="6961429" y="2496173"/>
                  <a:pt x="6947310" y="2496173"/>
                </a:cubicBezTo>
                <a:lnTo>
                  <a:pt x="6936718" y="2496173"/>
                </a:lnTo>
                <a:cubicBezTo>
                  <a:pt x="6936718" y="2489114"/>
                  <a:pt x="6940248" y="2485583"/>
                  <a:pt x="6947310" y="2485583"/>
                </a:cubicBezTo>
                <a:close/>
                <a:moveTo>
                  <a:pt x="5721469" y="2482273"/>
                </a:moveTo>
                <a:cubicBezTo>
                  <a:pt x="5742650" y="2480949"/>
                  <a:pt x="5755888" y="2485583"/>
                  <a:pt x="5761183" y="2496173"/>
                </a:cubicBezTo>
                <a:cubicBezTo>
                  <a:pt x="5747064" y="2496173"/>
                  <a:pt x="5736472" y="2496173"/>
                  <a:pt x="5729412" y="2496173"/>
                </a:cubicBezTo>
                <a:cubicBezTo>
                  <a:pt x="5715292" y="2489114"/>
                  <a:pt x="5704702" y="2485583"/>
                  <a:pt x="5697641" y="2485583"/>
                </a:cubicBezTo>
                <a:cubicBezTo>
                  <a:pt x="5706466" y="2483818"/>
                  <a:pt x="5714409" y="2482714"/>
                  <a:pt x="5721469" y="2482273"/>
                </a:cubicBezTo>
                <a:close/>
                <a:moveTo>
                  <a:pt x="5665870" y="2474992"/>
                </a:moveTo>
                <a:lnTo>
                  <a:pt x="5676460" y="2474992"/>
                </a:lnTo>
                <a:cubicBezTo>
                  <a:pt x="5676460" y="2482052"/>
                  <a:pt x="5674695" y="2485583"/>
                  <a:pt x="5671166" y="2485583"/>
                </a:cubicBezTo>
                <a:cubicBezTo>
                  <a:pt x="5667635" y="2485583"/>
                  <a:pt x="5665870" y="2482052"/>
                  <a:pt x="5665870" y="2474992"/>
                </a:cubicBezTo>
                <a:close/>
                <a:moveTo>
                  <a:pt x="7443736" y="2469698"/>
                </a:moveTo>
                <a:cubicBezTo>
                  <a:pt x="7444616" y="2469698"/>
                  <a:pt x="7445059" y="2471462"/>
                  <a:pt x="7445059" y="2474992"/>
                </a:cubicBezTo>
                <a:cubicBezTo>
                  <a:pt x="7452120" y="2474992"/>
                  <a:pt x="7452120" y="2478523"/>
                  <a:pt x="7445059" y="2485583"/>
                </a:cubicBezTo>
                <a:cubicBezTo>
                  <a:pt x="7437999" y="2485583"/>
                  <a:pt x="7436234" y="2482052"/>
                  <a:pt x="7439764" y="2474992"/>
                </a:cubicBezTo>
                <a:cubicBezTo>
                  <a:pt x="7441528" y="2471462"/>
                  <a:pt x="7442852" y="2469698"/>
                  <a:pt x="7443736" y="2469698"/>
                </a:cubicBezTo>
                <a:close/>
                <a:moveTo>
                  <a:pt x="7111462" y="2469698"/>
                </a:moveTo>
                <a:lnTo>
                  <a:pt x="7120728" y="2476317"/>
                </a:lnTo>
                <a:cubicBezTo>
                  <a:pt x="7125140" y="2478964"/>
                  <a:pt x="7130876" y="2482052"/>
                  <a:pt x="7137937" y="2485583"/>
                </a:cubicBezTo>
                <a:cubicBezTo>
                  <a:pt x="7130876" y="2485583"/>
                  <a:pt x="7125581" y="2485583"/>
                  <a:pt x="7122052" y="2485583"/>
                </a:cubicBezTo>
                <a:cubicBezTo>
                  <a:pt x="7118522" y="2485583"/>
                  <a:pt x="7116756" y="2482052"/>
                  <a:pt x="7116756" y="2474992"/>
                </a:cubicBezTo>
                <a:close/>
                <a:moveTo>
                  <a:pt x="6947310" y="2464402"/>
                </a:moveTo>
                <a:lnTo>
                  <a:pt x="6957900" y="2464402"/>
                </a:lnTo>
                <a:cubicBezTo>
                  <a:pt x="6957900" y="2471462"/>
                  <a:pt x="6956135" y="2474992"/>
                  <a:pt x="6952604" y="2474992"/>
                </a:cubicBezTo>
                <a:cubicBezTo>
                  <a:pt x="6949074" y="2474992"/>
                  <a:pt x="6947310" y="2471462"/>
                  <a:pt x="6947310" y="2464402"/>
                </a:cubicBezTo>
                <a:close/>
                <a:moveTo>
                  <a:pt x="6364836" y="2464402"/>
                </a:moveTo>
                <a:lnTo>
                  <a:pt x="6343656" y="2474992"/>
                </a:lnTo>
                <a:cubicBezTo>
                  <a:pt x="6357776" y="2474992"/>
                  <a:pt x="6364836" y="2474992"/>
                  <a:pt x="6364836" y="2474992"/>
                </a:cubicBezTo>
                <a:lnTo>
                  <a:pt x="6386018" y="2485583"/>
                </a:lnTo>
                <a:cubicBezTo>
                  <a:pt x="6386018" y="2492643"/>
                  <a:pt x="6384252" y="2496173"/>
                  <a:pt x="6380723" y="2496173"/>
                </a:cubicBezTo>
                <a:lnTo>
                  <a:pt x="6396608" y="2496173"/>
                </a:lnTo>
                <a:lnTo>
                  <a:pt x="6396608" y="2474992"/>
                </a:lnTo>
                <a:lnTo>
                  <a:pt x="6386018" y="2474992"/>
                </a:lnTo>
                <a:close/>
                <a:moveTo>
                  <a:pt x="6248342" y="2464402"/>
                </a:moveTo>
                <a:lnTo>
                  <a:pt x="6248342" y="2474992"/>
                </a:lnTo>
                <a:cubicBezTo>
                  <a:pt x="6248342" y="2474992"/>
                  <a:pt x="6244813" y="2474992"/>
                  <a:pt x="6237752" y="2474992"/>
                </a:cubicBezTo>
                <a:close/>
                <a:moveTo>
                  <a:pt x="6785806" y="2459106"/>
                </a:moveTo>
                <a:cubicBezTo>
                  <a:pt x="6787570" y="2459106"/>
                  <a:pt x="6788454" y="2460873"/>
                  <a:pt x="6788454" y="2464402"/>
                </a:cubicBezTo>
                <a:lnTo>
                  <a:pt x="6777862" y="2464402"/>
                </a:lnTo>
                <a:cubicBezTo>
                  <a:pt x="6781394" y="2460873"/>
                  <a:pt x="6784040" y="2459106"/>
                  <a:pt x="6785806" y="2459106"/>
                </a:cubicBezTo>
                <a:close/>
                <a:moveTo>
                  <a:pt x="6513102" y="2453812"/>
                </a:moveTo>
                <a:lnTo>
                  <a:pt x="6555464" y="2464402"/>
                </a:lnTo>
                <a:cubicBezTo>
                  <a:pt x="6548403" y="2464402"/>
                  <a:pt x="6541344" y="2464402"/>
                  <a:pt x="6534284" y="2464402"/>
                </a:cubicBezTo>
                <a:cubicBezTo>
                  <a:pt x="6527223" y="2464402"/>
                  <a:pt x="6520163" y="2460871"/>
                  <a:pt x="6513102" y="2453812"/>
                </a:cubicBezTo>
                <a:close/>
                <a:moveTo>
                  <a:pt x="6025943" y="2453812"/>
                </a:moveTo>
                <a:lnTo>
                  <a:pt x="6036534" y="2453812"/>
                </a:lnTo>
                <a:cubicBezTo>
                  <a:pt x="6050654" y="2453812"/>
                  <a:pt x="6061245" y="2457342"/>
                  <a:pt x="6068305" y="2464402"/>
                </a:cubicBezTo>
                <a:cubicBezTo>
                  <a:pt x="6054186" y="2464402"/>
                  <a:pt x="6043594" y="2464402"/>
                  <a:pt x="6036534" y="2464402"/>
                </a:cubicBezTo>
                <a:close/>
                <a:moveTo>
                  <a:pt x="7701876" y="2436602"/>
                </a:moveTo>
                <a:cubicBezTo>
                  <a:pt x="7703642" y="2435719"/>
                  <a:pt x="7706288" y="2436161"/>
                  <a:pt x="7709820" y="2437927"/>
                </a:cubicBezTo>
                <a:cubicBezTo>
                  <a:pt x="7716880" y="2441456"/>
                  <a:pt x="7731000" y="2443221"/>
                  <a:pt x="7752182" y="2443221"/>
                </a:cubicBezTo>
                <a:lnTo>
                  <a:pt x="7794542" y="2453812"/>
                </a:lnTo>
                <a:cubicBezTo>
                  <a:pt x="7794542" y="2460871"/>
                  <a:pt x="7791012" y="2464402"/>
                  <a:pt x="7783952" y="2464402"/>
                </a:cubicBezTo>
                <a:lnTo>
                  <a:pt x="7741590" y="2453812"/>
                </a:lnTo>
                <a:lnTo>
                  <a:pt x="7699230" y="2443221"/>
                </a:lnTo>
                <a:cubicBezTo>
                  <a:pt x="7699230" y="2439691"/>
                  <a:pt x="7700110" y="2437486"/>
                  <a:pt x="7701876" y="2436602"/>
                </a:cubicBezTo>
                <a:close/>
                <a:moveTo>
                  <a:pt x="7286203" y="2432631"/>
                </a:moveTo>
                <a:lnTo>
                  <a:pt x="7307384" y="2432631"/>
                </a:lnTo>
                <a:lnTo>
                  <a:pt x="7307384" y="2443221"/>
                </a:lnTo>
                <a:cubicBezTo>
                  <a:pt x="7300322" y="2443221"/>
                  <a:pt x="7295028" y="2443221"/>
                  <a:pt x="7291498" y="2443221"/>
                </a:cubicBezTo>
                <a:cubicBezTo>
                  <a:pt x="7287968" y="2443221"/>
                  <a:pt x="7286203" y="2439691"/>
                  <a:pt x="7286203" y="2432631"/>
                </a:cubicBezTo>
                <a:close/>
                <a:moveTo>
                  <a:pt x="7116756" y="2432631"/>
                </a:moveTo>
                <a:cubicBezTo>
                  <a:pt x="7116756" y="2432631"/>
                  <a:pt x="7120285" y="2436161"/>
                  <a:pt x="7127347" y="2443221"/>
                </a:cubicBezTo>
                <a:lnTo>
                  <a:pt x="7116756" y="2443221"/>
                </a:lnTo>
                <a:lnTo>
                  <a:pt x="7106166" y="2443221"/>
                </a:lnTo>
                <a:cubicBezTo>
                  <a:pt x="7113226" y="2436161"/>
                  <a:pt x="7116756" y="2432631"/>
                  <a:pt x="7116756" y="2432631"/>
                </a:cubicBezTo>
                <a:close/>
                <a:moveTo>
                  <a:pt x="5920039" y="2432631"/>
                </a:moveTo>
                <a:lnTo>
                  <a:pt x="5930630" y="2432631"/>
                </a:lnTo>
                <a:lnTo>
                  <a:pt x="6015353" y="2453812"/>
                </a:lnTo>
                <a:cubicBezTo>
                  <a:pt x="6001234" y="2453812"/>
                  <a:pt x="5994172" y="2453812"/>
                  <a:pt x="5994172" y="2453812"/>
                </a:cubicBezTo>
                <a:cubicBezTo>
                  <a:pt x="5980053" y="2446752"/>
                  <a:pt x="5965930" y="2443221"/>
                  <a:pt x="5951812" y="2443221"/>
                </a:cubicBezTo>
                <a:cubicBezTo>
                  <a:pt x="5944750" y="2443221"/>
                  <a:pt x="5937690" y="2441456"/>
                  <a:pt x="5930630" y="2437927"/>
                </a:cubicBezTo>
                <a:cubicBezTo>
                  <a:pt x="5923568" y="2434396"/>
                  <a:pt x="5920039" y="2432631"/>
                  <a:pt x="5920039" y="2432631"/>
                </a:cubicBezTo>
                <a:close/>
                <a:moveTo>
                  <a:pt x="6354246" y="2422040"/>
                </a:moveTo>
                <a:cubicBezTo>
                  <a:pt x="6361306" y="2429100"/>
                  <a:pt x="6364836" y="2432631"/>
                  <a:pt x="6364836" y="2432631"/>
                </a:cubicBezTo>
                <a:cubicBezTo>
                  <a:pt x="6364836" y="2432631"/>
                  <a:pt x="6364836" y="2434396"/>
                  <a:pt x="6364836" y="2437927"/>
                </a:cubicBezTo>
                <a:cubicBezTo>
                  <a:pt x="6364836" y="2441456"/>
                  <a:pt x="6368367" y="2443221"/>
                  <a:pt x="6375428" y="2443221"/>
                </a:cubicBezTo>
                <a:cubicBezTo>
                  <a:pt x="6382488" y="2443221"/>
                  <a:pt x="6386018" y="2446752"/>
                  <a:pt x="6386018" y="2453812"/>
                </a:cubicBezTo>
                <a:cubicBezTo>
                  <a:pt x="6393079" y="2460871"/>
                  <a:pt x="6414259" y="2467933"/>
                  <a:pt x="6449560" y="2474992"/>
                </a:cubicBezTo>
                <a:lnTo>
                  <a:pt x="6460150" y="2485583"/>
                </a:lnTo>
                <a:lnTo>
                  <a:pt x="6481332" y="2485583"/>
                </a:lnTo>
                <a:cubicBezTo>
                  <a:pt x="6495451" y="2485583"/>
                  <a:pt x="6513102" y="2489114"/>
                  <a:pt x="6534284" y="2496173"/>
                </a:cubicBezTo>
                <a:cubicBezTo>
                  <a:pt x="6555464" y="2503233"/>
                  <a:pt x="6573115" y="2506764"/>
                  <a:pt x="6587236" y="2506764"/>
                </a:cubicBezTo>
                <a:cubicBezTo>
                  <a:pt x="6594296" y="2513823"/>
                  <a:pt x="6601355" y="2517354"/>
                  <a:pt x="6608416" y="2517354"/>
                </a:cubicBezTo>
                <a:cubicBezTo>
                  <a:pt x="6608416" y="2517354"/>
                  <a:pt x="6611946" y="2517354"/>
                  <a:pt x="6619006" y="2517354"/>
                </a:cubicBezTo>
                <a:cubicBezTo>
                  <a:pt x="6626067" y="2517354"/>
                  <a:pt x="6633127" y="2520885"/>
                  <a:pt x="6640188" y="2527944"/>
                </a:cubicBezTo>
                <a:lnTo>
                  <a:pt x="6650778" y="2538535"/>
                </a:lnTo>
                <a:lnTo>
                  <a:pt x="6640188" y="2538535"/>
                </a:lnTo>
                <a:lnTo>
                  <a:pt x="6629598" y="2538535"/>
                </a:lnTo>
                <a:lnTo>
                  <a:pt x="6619006" y="2538535"/>
                </a:lnTo>
                <a:cubicBezTo>
                  <a:pt x="6626067" y="2545596"/>
                  <a:pt x="6627832" y="2550890"/>
                  <a:pt x="6624302" y="2554421"/>
                </a:cubicBezTo>
                <a:cubicBezTo>
                  <a:pt x="6620772" y="2557952"/>
                  <a:pt x="6617242" y="2559716"/>
                  <a:pt x="6613711" y="2559716"/>
                </a:cubicBezTo>
                <a:cubicBezTo>
                  <a:pt x="6610182" y="2559716"/>
                  <a:pt x="6608416" y="2556185"/>
                  <a:pt x="6608416" y="2549125"/>
                </a:cubicBezTo>
                <a:lnTo>
                  <a:pt x="6576646" y="2538535"/>
                </a:lnTo>
                <a:lnTo>
                  <a:pt x="6513102" y="2517354"/>
                </a:lnTo>
                <a:lnTo>
                  <a:pt x="6460150" y="2506764"/>
                </a:lnTo>
                <a:cubicBezTo>
                  <a:pt x="6460150" y="2506764"/>
                  <a:pt x="6458384" y="2503233"/>
                  <a:pt x="6454855" y="2496173"/>
                </a:cubicBezTo>
                <a:cubicBezTo>
                  <a:pt x="6451326" y="2489114"/>
                  <a:pt x="6449560" y="2483818"/>
                  <a:pt x="6449560" y="2480287"/>
                </a:cubicBezTo>
                <a:cubicBezTo>
                  <a:pt x="6449560" y="2476757"/>
                  <a:pt x="6446031" y="2474992"/>
                  <a:pt x="6438970" y="2474992"/>
                </a:cubicBezTo>
                <a:cubicBezTo>
                  <a:pt x="6431909" y="2474992"/>
                  <a:pt x="6430144" y="2478523"/>
                  <a:pt x="6433675" y="2485583"/>
                </a:cubicBezTo>
                <a:cubicBezTo>
                  <a:pt x="6437204" y="2492643"/>
                  <a:pt x="6433675" y="2497938"/>
                  <a:pt x="6423084" y="2501469"/>
                </a:cubicBezTo>
                <a:cubicBezTo>
                  <a:pt x="6412494" y="2504999"/>
                  <a:pt x="6407198" y="2506764"/>
                  <a:pt x="6407198" y="2506764"/>
                </a:cubicBezTo>
                <a:cubicBezTo>
                  <a:pt x="6400138" y="2506764"/>
                  <a:pt x="6396608" y="2510294"/>
                  <a:pt x="6396608" y="2517354"/>
                </a:cubicBezTo>
                <a:cubicBezTo>
                  <a:pt x="6389547" y="2524414"/>
                  <a:pt x="6382488" y="2524414"/>
                  <a:pt x="6375428" y="2517354"/>
                </a:cubicBezTo>
                <a:cubicBezTo>
                  <a:pt x="6368367" y="2517354"/>
                  <a:pt x="6364836" y="2517354"/>
                  <a:pt x="6364836" y="2517354"/>
                </a:cubicBezTo>
                <a:cubicBezTo>
                  <a:pt x="6364836" y="2517354"/>
                  <a:pt x="6363072" y="2515589"/>
                  <a:pt x="6359542" y="2512058"/>
                </a:cubicBezTo>
                <a:cubicBezTo>
                  <a:pt x="6356012" y="2508529"/>
                  <a:pt x="6354246" y="2506764"/>
                  <a:pt x="6354246" y="2506764"/>
                </a:cubicBezTo>
                <a:cubicBezTo>
                  <a:pt x="6354246" y="2499704"/>
                  <a:pt x="6352480" y="2496173"/>
                  <a:pt x="6348950" y="2496173"/>
                </a:cubicBezTo>
                <a:cubicBezTo>
                  <a:pt x="6345422" y="2496173"/>
                  <a:pt x="6343656" y="2496173"/>
                  <a:pt x="6343656" y="2496173"/>
                </a:cubicBezTo>
                <a:lnTo>
                  <a:pt x="6333066" y="2485583"/>
                </a:lnTo>
                <a:cubicBezTo>
                  <a:pt x="6333066" y="2478523"/>
                  <a:pt x="6333066" y="2471462"/>
                  <a:pt x="6333066" y="2464402"/>
                </a:cubicBezTo>
                <a:cubicBezTo>
                  <a:pt x="6333066" y="2450281"/>
                  <a:pt x="6322476" y="2443221"/>
                  <a:pt x="6301294" y="2443221"/>
                </a:cubicBezTo>
                <a:cubicBezTo>
                  <a:pt x="6294234" y="2443221"/>
                  <a:pt x="6287174" y="2439691"/>
                  <a:pt x="6280114" y="2432631"/>
                </a:cubicBezTo>
                <a:lnTo>
                  <a:pt x="6285409" y="2432631"/>
                </a:lnTo>
                <a:cubicBezTo>
                  <a:pt x="6288938" y="2432631"/>
                  <a:pt x="6290704" y="2432631"/>
                  <a:pt x="6290704" y="2432631"/>
                </a:cubicBezTo>
                <a:cubicBezTo>
                  <a:pt x="6297765" y="2432631"/>
                  <a:pt x="6311884" y="2432631"/>
                  <a:pt x="6333066" y="2432631"/>
                </a:cubicBezTo>
                <a:close/>
                <a:moveTo>
                  <a:pt x="6333066" y="2416746"/>
                </a:moveTo>
                <a:cubicBezTo>
                  <a:pt x="6336595" y="2416746"/>
                  <a:pt x="6340126" y="2418510"/>
                  <a:pt x="6343656" y="2422040"/>
                </a:cubicBezTo>
                <a:lnTo>
                  <a:pt x="6333066" y="2422040"/>
                </a:lnTo>
                <a:lnTo>
                  <a:pt x="6322476" y="2422040"/>
                </a:lnTo>
                <a:cubicBezTo>
                  <a:pt x="6326005" y="2418510"/>
                  <a:pt x="6329536" y="2416746"/>
                  <a:pt x="6333066" y="2416746"/>
                </a:cubicBezTo>
                <a:close/>
                <a:moveTo>
                  <a:pt x="6926129" y="2411450"/>
                </a:moveTo>
                <a:cubicBezTo>
                  <a:pt x="6933189" y="2411450"/>
                  <a:pt x="6943780" y="2413215"/>
                  <a:pt x="6957900" y="2416746"/>
                </a:cubicBezTo>
                <a:cubicBezTo>
                  <a:pt x="6972020" y="2420275"/>
                  <a:pt x="6982610" y="2422040"/>
                  <a:pt x="6989670" y="2422040"/>
                </a:cubicBezTo>
                <a:lnTo>
                  <a:pt x="6957900" y="2422040"/>
                </a:lnTo>
                <a:lnTo>
                  <a:pt x="6936718" y="2422040"/>
                </a:lnTo>
                <a:close/>
                <a:moveTo>
                  <a:pt x="6724910" y="2411450"/>
                </a:moveTo>
                <a:cubicBezTo>
                  <a:pt x="6724910" y="2418510"/>
                  <a:pt x="6726676" y="2422040"/>
                  <a:pt x="6730206" y="2422040"/>
                </a:cubicBezTo>
                <a:cubicBezTo>
                  <a:pt x="6733736" y="2422040"/>
                  <a:pt x="6735502" y="2422040"/>
                  <a:pt x="6735502" y="2422040"/>
                </a:cubicBezTo>
                <a:cubicBezTo>
                  <a:pt x="6735502" y="2429100"/>
                  <a:pt x="6733736" y="2432631"/>
                  <a:pt x="6730206" y="2432631"/>
                </a:cubicBezTo>
                <a:cubicBezTo>
                  <a:pt x="6726676" y="2432631"/>
                  <a:pt x="6724910" y="2432631"/>
                  <a:pt x="6724910" y="2432631"/>
                </a:cubicBezTo>
                <a:lnTo>
                  <a:pt x="6724910" y="2422040"/>
                </a:lnTo>
                <a:close/>
                <a:moveTo>
                  <a:pt x="6068305" y="2411450"/>
                </a:moveTo>
                <a:cubicBezTo>
                  <a:pt x="6068305" y="2411450"/>
                  <a:pt x="6073601" y="2411450"/>
                  <a:pt x="6084190" y="2411450"/>
                </a:cubicBezTo>
                <a:cubicBezTo>
                  <a:pt x="6094782" y="2411450"/>
                  <a:pt x="6103606" y="2411450"/>
                  <a:pt x="6110668" y="2411450"/>
                </a:cubicBezTo>
                <a:cubicBezTo>
                  <a:pt x="6124786" y="2418510"/>
                  <a:pt x="6135378" y="2422040"/>
                  <a:pt x="6142438" y="2422040"/>
                </a:cubicBezTo>
                <a:lnTo>
                  <a:pt x="6078895" y="2422040"/>
                </a:lnTo>
                <a:close/>
                <a:moveTo>
                  <a:pt x="5644689" y="2411450"/>
                </a:moveTo>
                <a:cubicBezTo>
                  <a:pt x="5651750" y="2411450"/>
                  <a:pt x="5655279" y="2414981"/>
                  <a:pt x="5655279" y="2422040"/>
                </a:cubicBezTo>
                <a:cubicBezTo>
                  <a:pt x="5655279" y="2422040"/>
                  <a:pt x="5653514" y="2423805"/>
                  <a:pt x="5649984" y="2427335"/>
                </a:cubicBezTo>
                <a:cubicBezTo>
                  <a:pt x="5646454" y="2430866"/>
                  <a:pt x="5641160" y="2429100"/>
                  <a:pt x="5634099" y="2422040"/>
                </a:cubicBezTo>
                <a:close/>
                <a:moveTo>
                  <a:pt x="7193536" y="2406154"/>
                </a:moveTo>
                <a:cubicBezTo>
                  <a:pt x="7195302" y="2406154"/>
                  <a:pt x="7197949" y="2407919"/>
                  <a:pt x="7201480" y="2411450"/>
                </a:cubicBezTo>
                <a:lnTo>
                  <a:pt x="7190889" y="2411450"/>
                </a:lnTo>
                <a:cubicBezTo>
                  <a:pt x="7190889" y="2407919"/>
                  <a:pt x="7191771" y="2406154"/>
                  <a:pt x="7193536" y="2406154"/>
                </a:cubicBezTo>
                <a:close/>
                <a:moveTo>
                  <a:pt x="6796396" y="2406154"/>
                </a:moveTo>
                <a:cubicBezTo>
                  <a:pt x="6798162" y="2406154"/>
                  <a:pt x="6799044" y="2407919"/>
                  <a:pt x="6799044" y="2411450"/>
                </a:cubicBezTo>
                <a:cubicBezTo>
                  <a:pt x="6799044" y="2411450"/>
                  <a:pt x="6795514" y="2411450"/>
                  <a:pt x="6788454" y="2411450"/>
                </a:cubicBezTo>
                <a:cubicBezTo>
                  <a:pt x="6791984" y="2407919"/>
                  <a:pt x="6794632" y="2406154"/>
                  <a:pt x="6796396" y="2406154"/>
                </a:cubicBezTo>
                <a:close/>
                <a:moveTo>
                  <a:pt x="6904948" y="2400860"/>
                </a:moveTo>
                <a:lnTo>
                  <a:pt x="6904948" y="2411450"/>
                </a:lnTo>
                <a:lnTo>
                  <a:pt x="6883766" y="2411450"/>
                </a:lnTo>
                <a:cubicBezTo>
                  <a:pt x="6890828" y="2404390"/>
                  <a:pt x="6897888" y="2400860"/>
                  <a:pt x="6904948" y="2400860"/>
                </a:cubicBezTo>
                <a:close/>
                <a:moveTo>
                  <a:pt x="6269524" y="2400860"/>
                </a:moveTo>
                <a:cubicBezTo>
                  <a:pt x="6276584" y="2400860"/>
                  <a:pt x="6280114" y="2402625"/>
                  <a:pt x="6280114" y="2406154"/>
                </a:cubicBezTo>
                <a:cubicBezTo>
                  <a:pt x="6280114" y="2409685"/>
                  <a:pt x="6276584" y="2411450"/>
                  <a:pt x="6269524" y="2411450"/>
                </a:cubicBezTo>
                <a:cubicBezTo>
                  <a:pt x="6269524" y="2404390"/>
                  <a:pt x="6269524" y="2400860"/>
                  <a:pt x="6269524" y="2400860"/>
                </a:cubicBezTo>
                <a:close/>
                <a:moveTo>
                  <a:pt x="6243046" y="2400860"/>
                </a:moveTo>
                <a:cubicBezTo>
                  <a:pt x="6246576" y="2400860"/>
                  <a:pt x="6250108" y="2400860"/>
                  <a:pt x="6253638" y="2400860"/>
                </a:cubicBezTo>
                <a:cubicBezTo>
                  <a:pt x="6257168" y="2400860"/>
                  <a:pt x="6255402" y="2404390"/>
                  <a:pt x="6248342" y="2411450"/>
                </a:cubicBezTo>
                <a:cubicBezTo>
                  <a:pt x="6241282" y="2418510"/>
                  <a:pt x="6237752" y="2418510"/>
                  <a:pt x="6237752" y="2411450"/>
                </a:cubicBezTo>
                <a:cubicBezTo>
                  <a:pt x="6237752" y="2404390"/>
                  <a:pt x="6239517" y="2400860"/>
                  <a:pt x="6243046" y="2400860"/>
                </a:cubicBezTo>
                <a:close/>
                <a:moveTo>
                  <a:pt x="6098752" y="2394241"/>
                </a:moveTo>
                <a:cubicBezTo>
                  <a:pt x="6099635" y="2395123"/>
                  <a:pt x="6100076" y="2397329"/>
                  <a:pt x="6100076" y="2400860"/>
                </a:cubicBezTo>
                <a:cubicBezTo>
                  <a:pt x="6093016" y="2400860"/>
                  <a:pt x="6089486" y="2400860"/>
                  <a:pt x="6089486" y="2400860"/>
                </a:cubicBezTo>
                <a:cubicBezTo>
                  <a:pt x="6089486" y="2400860"/>
                  <a:pt x="6091251" y="2399095"/>
                  <a:pt x="6094782" y="2395565"/>
                </a:cubicBezTo>
                <a:cubicBezTo>
                  <a:pt x="6096546" y="2393800"/>
                  <a:pt x="6097870" y="2393357"/>
                  <a:pt x="6098752" y="2394241"/>
                </a:cubicBezTo>
                <a:close/>
                <a:moveTo>
                  <a:pt x="6597826" y="2379679"/>
                </a:moveTo>
                <a:lnTo>
                  <a:pt x="6619006" y="2379679"/>
                </a:lnTo>
                <a:lnTo>
                  <a:pt x="6629598" y="2400860"/>
                </a:lnTo>
                <a:cubicBezTo>
                  <a:pt x="6629598" y="2400860"/>
                  <a:pt x="6631362" y="2400860"/>
                  <a:pt x="6634892" y="2400860"/>
                </a:cubicBezTo>
                <a:cubicBezTo>
                  <a:pt x="6638422" y="2400860"/>
                  <a:pt x="6643717" y="2400860"/>
                  <a:pt x="6650778" y="2400860"/>
                </a:cubicBezTo>
                <a:cubicBezTo>
                  <a:pt x="6657839" y="2400860"/>
                  <a:pt x="6661368" y="2400860"/>
                  <a:pt x="6661368" y="2400860"/>
                </a:cubicBezTo>
                <a:cubicBezTo>
                  <a:pt x="6661368" y="2400860"/>
                  <a:pt x="6661368" y="2397329"/>
                  <a:pt x="6661368" y="2390269"/>
                </a:cubicBezTo>
                <a:cubicBezTo>
                  <a:pt x="6661368" y="2390269"/>
                  <a:pt x="6664898" y="2390269"/>
                  <a:pt x="6671958" y="2390269"/>
                </a:cubicBezTo>
                <a:cubicBezTo>
                  <a:pt x="6679020" y="2390269"/>
                  <a:pt x="6679020" y="2393800"/>
                  <a:pt x="6671958" y="2400860"/>
                </a:cubicBezTo>
                <a:cubicBezTo>
                  <a:pt x="6671958" y="2400860"/>
                  <a:pt x="6675488" y="2400860"/>
                  <a:pt x="6682550" y="2400860"/>
                </a:cubicBezTo>
                <a:cubicBezTo>
                  <a:pt x="6689610" y="2400860"/>
                  <a:pt x="6693140" y="2404390"/>
                  <a:pt x="6693140" y="2411450"/>
                </a:cubicBezTo>
                <a:lnTo>
                  <a:pt x="6671958" y="2411450"/>
                </a:lnTo>
                <a:lnTo>
                  <a:pt x="6650778" y="2422040"/>
                </a:lnTo>
                <a:lnTo>
                  <a:pt x="6640188" y="2422040"/>
                </a:lnTo>
                <a:lnTo>
                  <a:pt x="6619006" y="2400860"/>
                </a:lnTo>
                <a:cubicBezTo>
                  <a:pt x="6619006" y="2393800"/>
                  <a:pt x="6615477" y="2388504"/>
                  <a:pt x="6608416" y="2384973"/>
                </a:cubicBezTo>
                <a:cubicBezTo>
                  <a:pt x="6601355" y="2381444"/>
                  <a:pt x="6597826" y="2379679"/>
                  <a:pt x="6597826" y="2379679"/>
                </a:cubicBezTo>
                <a:close/>
                <a:moveTo>
                  <a:pt x="6153028" y="2379679"/>
                </a:moveTo>
                <a:cubicBezTo>
                  <a:pt x="6153028" y="2379679"/>
                  <a:pt x="6167149" y="2383209"/>
                  <a:pt x="6195390" y="2390269"/>
                </a:cubicBezTo>
                <a:lnTo>
                  <a:pt x="6237752" y="2400860"/>
                </a:lnTo>
                <a:lnTo>
                  <a:pt x="6205980" y="2400860"/>
                </a:lnTo>
                <a:cubicBezTo>
                  <a:pt x="6198920" y="2400860"/>
                  <a:pt x="6191861" y="2400860"/>
                  <a:pt x="6184800" y="2400860"/>
                </a:cubicBezTo>
                <a:cubicBezTo>
                  <a:pt x="6177738" y="2400860"/>
                  <a:pt x="6170680" y="2400860"/>
                  <a:pt x="6163620" y="2400860"/>
                </a:cubicBezTo>
                <a:cubicBezTo>
                  <a:pt x="6163620" y="2400860"/>
                  <a:pt x="6163620" y="2399095"/>
                  <a:pt x="6163620" y="2395565"/>
                </a:cubicBezTo>
                <a:cubicBezTo>
                  <a:pt x="6163620" y="2392034"/>
                  <a:pt x="6160090" y="2390269"/>
                  <a:pt x="6153028" y="2390269"/>
                </a:cubicBezTo>
                <a:close/>
                <a:moveTo>
                  <a:pt x="6791101" y="2374383"/>
                </a:moveTo>
                <a:cubicBezTo>
                  <a:pt x="6789334" y="2374383"/>
                  <a:pt x="6788454" y="2376149"/>
                  <a:pt x="6788454" y="2379679"/>
                </a:cubicBezTo>
                <a:lnTo>
                  <a:pt x="6799044" y="2379679"/>
                </a:lnTo>
                <a:cubicBezTo>
                  <a:pt x="6795512" y="2376149"/>
                  <a:pt x="6792866" y="2374383"/>
                  <a:pt x="6791101" y="2374383"/>
                </a:cubicBezTo>
                <a:close/>
                <a:moveTo>
                  <a:pt x="7635686" y="2369088"/>
                </a:moveTo>
                <a:lnTo>
                  <a:pt x="7646278" y="2379679"/>
                </a:lnTo>
                <a:lnTo>
                  <a:pt x="7638334" y="2379679"/>
                </a:lnTo>
                <a:cubicBezTo>
                  <a:pt x="7633039" y="2379679"/>
                  <a:pt x="7628626" y="2379679"/>
                  <a:pt x="7625096" y="2379679"/>
                </a:cubicBezTo>
                <a:cubicBezTo>
                  <a:pt x="7632156" y="2379679"/>
                  <a:pt x="7633922" y="2377914"/>
                  <a:pt x="7630390" y="2374383"/>
                </a:cubicBezTo>
                <a:cubicBezTo>
                  <a:pt x="7626861" y="2370852"/>
                  <a:pt x="7628626" y="2369088"/>
                  <a:pt x="7635686" y="2369088"/>
                </a:cubicBezTo>
                <a:close/>
                <a:moveTo>
                  <a:pt x="7540374" y="2369088"/>
                </a:moveTo>
                <a:lnTo>
                  <a:pt x="7540374" y="2379679"/>
                </a:lnTo>
                <a:lnTo>
                  <a:pt x="7529782" y="2379679"/>
                </a:lnTo>
                <a:cubicBezTo>
                  <a:pt x="7529782" y="2372619"/>
                  <a:pt x="7533312" y="2369088"/>
                  <a:pt x="7540374" y="2369088"/>
                </a:cubicBezTo>
                <a:close/>
                <a:moveTo>
                  <a:pt x="7487420" y="2369088"/>
                </a:moveTo>
                <a:cubicBezTo>
                  <a:pt x="7487420" y="2369088"/>
                  <a:pt x="7490951" y="2369088"/>
                  <a:pt x="7498011" y="2369088"/>
                </a:cubicBezTo>
                <a:cubicBezTo>
                  <a:pt x="7505072" y="2369088"/>
                  <a:pt x="7508601" y="2369088"/>
                  <a:pt x="7508601" y="2369088"/>
                </a:cubicBezTo>
                <a:cubicBezTo>
                  <a:pt x="7508601" y="2369088"/>
                  <a:pt x="7505072" y="2372619"/>
                  <a:pt x="7498011" y="2379679"/>
                </a:cubicBezTo>
                <a:cubicBezTo>
                  <a:pt x="7490951" y="2379679"/>
                  <a:pt x="7487420" y="2379679"/>
                  <a:pt x="7487420" y="2379679"/>
                </a:cubicBezTo>
                <a:cubicBezTo>
                  <a:pt x="7487420" y="2379679"/>
                  <a:pt x="7487420" y="2376148"/>
                  <a:pt x="7487420" y="2369088"/>
                </a:cubicBezTo>
                <a:close/>
                <a:moveTo>
                  <a:pt x="5930630" y="2369088"/>
                </a:moveTo>
                <a:lnTo>
                  <a:pt x="5951812" y="2369088"/>
                </a:lnTo>
                <a:lnTo>
                  <a:pt x="5951812" y="2379679"/>
                </a:lnTo>
                <a:cubicBezTo>
                  <a:pt x="5944750" y="2379679"/>
                  <a:pt x="5937690" y="2376148"/>
                  <a:pt x="5930630" y="2369088"/>
                </a:cubicBezTo>
                <a:close/>
                <a:moveTo>
                  <a:pt x="5761183" y="2369088"/>
                </a:moveTo>
                <a:lnTo>
                  <a:pt x="5782364" y="2369088"/>
                </a:lnTo>
                <a:lnTo>
                  <a:pt x="5803545" y="2379679"/>
                </a:lnTo>
                <a:cubicBezTo>
                  <a:pt x="5803545" y="2379679"/>
                  <a:pt x="5801780" y="2381444"/>
                  <a:pt x="5798250" y="2384973"/>
                </a:cubicBezTo>
                <a:cubicBezTo>
                  <a:pt x="5794720" y="2388504"/>
                  <a:pt x="5791189" y="2388504"/>
                  <a:pt x="5787660" y="2384973"/>
                </a:cubicBezTo>
                <a:cubicBezTo>
                  <a:pt x="5784130" y="2381444"/>
                  <a:pt x="5778834" y="2379679"/>
                  <a:pt x="5771774" y="2379679"/>
                </a:cubicBezTo>
                <a:close/>
                <a:moveTo>
                  <a:pt x="5655279" y="2369088"/>
                </a:moveTo>
                <a:lnTo>
                  <a:pt x="5676460" y="2379679"/>
                </a:lnTo>
                <a:lnTo>
                  <a:pt x="5676460" y="2390269"/>
                </a:lnTo>
                <a:lnTo>
                  <a:pt x="5655279" y="2390269"/>
                </a:lnTo>
                <a:lnTo>
                  <a:pt x="5644689" y="2390269"/>
                </a:lnTo>
                <a:cubicBezTo>
                  <a:pt x="5644689" y="2390269"/>
                  <a:pt x="5648218" y="2386739"/>
                  <a:pt x="5655279" y="2379679"/>
                </a:cubicBezTo>
                <a:cubicBezTo>
                  <a:pt x="5655279" y="2372619"/>
                  <a:pt x="5655279" y="2369088"/>
                  <a:pt x="5655279" y="2369088"/>
                </a:cubicBezTo>
                <a:close/>
                <a:moveTo>
                  <a:pt x="5591737" y="2369088"/>
                </a:moveTo>
                <a:lnTo>
                  <a:pt x="5612918" y="2369088"/>
                </a:lnTo>
                <a:lnTo>
                  <a:pt x="5602327" y="2379679"/>
                </a:lnTo>
                <a:close/>
                <a:moveTo>
                  <a:pt x="7400050" y="2363793"/>
                </a:moveTo>
                <a:cubicBezTo>
                  <a:pt x="7401816" y="2363793"/>
                  <a:pt x="7402697" y="2365558"/>
                  <a:pt x="7402697" y="2369088"/>
                </a:cubicBezTo>
                <a:lnTo>
                  <a:pt x="7392107" y="2369088"/>
                </a:lnTo>
                <a:cubicBezTo>
                  <a:pt x="7395636" y="2365558"/>
                  <a:pt x="7398285" y="2363793"/>
                  <a:pt x="7400050" y="2363793"/>
                </a:cubicBezTo>
                <a:close/>
                <a:moveTo>
                  <a:pt x="7095574" y="2358498"/>
                </a:moveTo>
                <a:cubicBezTo>
                  <a:pt x="7095574" y="2358498"/>
                  <a:pt x="7099106" y="2358498"/>
                  <a:pt x="7106166" y="2358498"/>
                </a:cubicBezTo>
                <a:cubicBezTo>
                  <a:pt x="7113226" y="2358498"/>
                  <a:pt x="7116756" y="2358498"/>
                  <a:pt x="7116756" y="2358498"/>
                </a:cubicBezTo>
                <a:lnTo>
                  <a:pt x="7106166" y="2369088"/>
                </a:lnTo>
                <a:close/>
                <a:moveTo>
                  <a:pt x="6184800" y="2358498"/>
                </a:moveTo>
                <a:cubicBezTo>
                  <a:pt x="6184800" y="2358498"/>
                  <a:pt x="6188330" y="2358498"/>
                  <a:pt x="6195390" y="2358498"/>
                </a:cubicBezTo>
                <a:cubicBezTo>
                  <a:pt x="6195390" y="2358498"/>
                  <a:pt x="6195390" y="2360263"/>
                  <a:pt x="6195390" y="2363793"/>
                </a:cubicBezTo>
                <a:cubicBezTo>
                  <a:pt x="6195390" y="2367323"/>
                  <a:pt x="6195390" y="2369088"/>
                  <a:pt x="6195390" y="2369088"/>
                </a:cubicBezTo>
                <a:close/>
                <a:moveTo>
                  <a:pt x="6126553" y="2358498"/>
                </a:moveTo>
                <a:cubicBezTo>
                  <a:pt x="6130082" y="2358498"/>
                  <a:pt x="6133613" y="2362029"/>
                  <a:pt x="6137142" y="2369088"/>
                </a:cubicBezTo>
                <a:cubicBezTo>
                  <a:pt x="6140672" y="2376148"/>
                  <a:pt x="6135378" y="2379679"/>
                  <a:pt x="6121257" y="2379679"/>
                </a:cubicBezTo>
                <a:lnTo>
                  <a:pt x="6100076" y="2369088"/>
                </a:lnTo>
                <a:lnTo>
                  <a:pt x="6110668" y="2369088"/>
                </a:lnTo>
                <a:lnTo>
                  <a:pt x="6121257" y="2369088"/>
                </a:lnTo>
                <a:cubicBezTo>
                  <a:pt x="6121257" y="2362029"/>
                  <a:pt x="6123024" y="2358498"/>
                  <a:pt x="6126553" y="2358498"/>
                </a:cubicBezTo>
                <a:close/>
                <a:moveTo>
                  <a:pt x="5475243" y="2358498"/>
                </a:moveTo>
                <a:lnTo>
                  <a:pt x="5485833" y="2358498"/>
                </a:lnTo>
                <a:cubicBezTo>
                  <a:pt x="5499954" y="2365558"/>
                  <a:pt x="5507014" y="2369088"/>
                  <a:pt x="5507014" y="2369088"/>
                </a:cubicBezTo>
                <a:lnTo>
                  <a:pt x="5538785" y="2379679"/>
                </a:lnTo>
                <a:cubicBezTo>
                  <a:pt x="5545846" y="2379679"/>
                  <a:pt x="5552906" y="2379679"/>
                  <a:pt x="5559966" y="2379679"/>
                </a:cubicBezTo>
                <a:cubicBezTo>
                  <a:pt x="5567026" y="2379679"/>
                  <a:pt x="5574087" y="2379679"/>
                  <a:pt x="5581147" y="2379679"/>
                </a:cubicBezTo>
                <a:lnTo>
                  <a:pt x="5517604" y="2390269"/>
                </a:lnTo>
                <a:cubicBezTo>
                  <a:pt x="5510544" y="2383209"/>
                  <a:pt x="5503483" y="2379679"/>
                  <a:pt x="5496423" y="2379679"/>
                </a:cubicBezTo>
                <a:close/>
                <a:moveTo>
                  <a:pt x="7892505" y="2353202"/>
                </a:moveTo>
                <a:cubicBezTo>
                  <a:pt x="7897801" y="2353202"/>
                  <a:pt x="7903977" y="2354967"/>
                  <a:pt x="7911038" y="2358498"/>
                </a:cubicBezTo>
                <a:cubicBezTo>
                  <a:pt x="7925157" y="2365558"/>
                  <a:pt x="7932219" y="2369088"/>
                  <a:pt x="7932219" y="2369088"/>
                </a:cubicBezTo>
                <a:lnTo>
                  <a:pt x="7953398" y="2379679"/>
                </a:lnTo>
                <a:lnTo>
                  <a:pt x="7963990" y="2379679"/>
                </a:lnTo>
                <a:cubicBezTo>
                  <a:pt x="7956928" y="2379679"/>
                  <a:pt x="7953398" y="2383209"/>
                  <a:pt x="7953398" y="2390269"/>
                </a:cubicBezTo>
                <a:cubicBezTo>
                  <a:pt x="7953398" y="2390269"/>
                  <a:pt x="7956928" y="2392034"/>
                  <a:pt x="7963990" y="2395565"/>
                </a:cubicBezTo>
                <a:cubicBezTo>
                  <a:pt x="7971050" y="2399095"/>
                  <a:pt x="7978109" y="2400860"/>
                  <a:pt x="7985171" y="2400860"/>
                </a:cubicBezTo>
                <a:lnTo>
                  <a:pt x="8069894" y="2443221"/>
                </a:lnTo>
                <a:cubicBezTo>
                  <a:pt x="8112254" y="2464402"/>
                  <a:pt x="8147556" y="2478523"/>
                  <a:pt x="8175798" y="2485583"/>
                </a:cubicBezTo>
                <a:cubicBezTo>
                  <a:pt x="8189917" y="2492643"/>
                  <a:pt x="8205802" y="2503233"/>
                  <a:pt x="8223454" y="2517354"/>
                </a:cubicBezTo>
                <a:cubicBezTo>
                  <a:pt x="8241106" y="2531475"/>
                  <a:pt x="8249931" y="2538535"/>
                  <a:pt x="8249931" y="2538535"/>
                </a:cubicBezTo>
                <a:cubicBezTo>
                  <a:pt x="8249931" y="2538535"/>
                  <a:pt x="8251695" y="2542066"/>
                  <a:pt x="8255225" y="2549125"/>
                </a:cubicBezTo>
                <a:cubicBezTo>
                  <a:pt x="8258756" y="2556185"/>
                  <a:pt x="8260521" y="2559716"/>
                  <a:pt x="8260521" y="2559716"/>
                </a:cubicBezTo>
                <a:lnTo>
                  <a:pt x="8249931" y="2559716"/>
                </a:lnTo>
                <a:lnTo>
                  <a:pt x="8228750" y="2549125"/>
                </a:lnTo>
                <a:cubicBezTo>
                  <a:pt x="8221689" y="2556185"/>
                  <a:pt x="8216394" y="2557952"/>
                  <a:pt x="8212864" y="2554421"/>
                </a:cubicBezTo>
                <a:cubicBezTo>
                  <a:pt x="8209335" y="2550890"/>
                  <a:pt x="8207569" y="2547360"/>
                  <a:pt x="8207569" y="2543831"/>
                </a:cubicBezTo>
                <a:cubicBezTo>
                  <a:pt x="8207569" y="2540300"/>
                  <a:pt x="8200508" y="2533240"/>
                  <a:pt x="8186387" y="2522650"/>
                </a:cubicBezTo>
                <a:cubicBezTo>
                  <a:pt x="8172268" y="2512058"/>
                  <a:pt x="8161677" y="2510294"/>
                  <a:pt x="8154617" y="2517354"/>
                </a:cubicBezTo>
                <a:cubicBezTo>
                  <a:pt x="8161677" y="2524414"/>
                  <a:pt x="8165206" y="2527944"/>
                  <a:pt x="8165206" y="2527944"/>
                </a:cubicBezTo>
                <a:lnTo>
                  <a:pt x="8112254" y="2485583"/>
                </a:lnTo>
                <a:cubicBezTo>
                  <a:pt x="8112254" y="2478523"/>
                  <a:pt x="8091075" y="2467933"/>
                  <a:pt x="8048712" y="2453812"/>
                </a:cubicBezTo>
                <a:lnTo>
                  <a:pt x="8016942" y="2432631"/>
                </a:lnTo>
                <a:cubicBezTo>
                  <a:pt x="8009880" y="2432631"/>
                  <a:pt x="8004586" y="2430866"/>
                  <a:pt x="8001056" y="2427335"/>
                </a:cubicBezTo>
                <a:cubicBezTo>
                  <a:pt x="7997527" y="2423805"/>
                  <a:pt x="7993994" y="2422040"/>
                  <a:pt x="7990465" y="2422040"/>
                </a:cubicBezTo>
                <a:cubicBezTo>
                  <a:pt x="7986935" y="2422040"/>
                  <a:pt x="7981640" y="2422040"/>
                  <a:pt x="7974579" y="2422040"/>
                </a:cubicBezTo>
                <a:cubicBezTo>
                  <a:pt x="7974579" y="2414981"/>
                  <a:pt x="7971050" y="2411450"/>
                  <a:pt x="7963990" y="2411450"/>
                </a:cubicBezTo>
                <a:cubicBezTo>
                  <a:pt x="7956928" y="2411450"/>
                  <a:pt x="7953398" y="2411450"/>
                  <a:pt x="7953398" y="2411450"/>
                </a:cubicBezTo>
                <a:cubicBezTo>
                  <a:pt x="7946338" y="2404390"/>
                  <a:pt x="7942808" y="2400860"/>
                  <a:pt x="7942808" y="2400860"/>
                </a:cubicBezTo>
                <a:cubicBezTo>
                  <a:pt x="7935748" y="2400860"/>
                  <a:pt x="7928688" y="2397329"/>
                  <a:pt x="7921627" y="2390269"/>
                </a:cubicBezTo>
                <a:lnTo>
                  <a:pt x="7911038" y="2379679"/>
                </a:lnTo>
                <a:lnTo>
                  <a:pt x="7879267" y="2358498"/>
                </a:lnTo>
                <a:cubicBezTo>
                  <a:pt x="7882796" y="2354967"/>
                  <a:pt x="7887209" y="2353202"/>
                  <a:pt x="7892505" y="2353202"/>
                </a:cubicBezTo>
                <a:close/>
                <a:moveTo>
                  <a:pt x="7180299" y="2347908"/>
                </a:moveTo>
                <a:lnTo>
                  <a:pt x="7212070" y="2358498"/>
                </a:lnTo>
                <a:cubicBezTo>
                  <a:pt x="7219130" y="2365558"/>
                  <a:pt x="7224426" y="2369088"/>
                  <a:pt x="7227956" y="2369088"/>
                </a:cubicBezTo>
                <a:cubicBezTo>
                  <a:pt x="7231485" y="2369088"/>
                  <a:pt x="7233251" y="2372619"/>
                  <a:pt x="7233251" y="2379679"/>
                </a:cubicBezTo>
                <a:lnTo>
                  <a:pt x="7190889" y="2379679"/>
                </a:lnTo>
                <a:cubicBezTo>
                  <a:pt x="7190889" y="2372619"/>
                  <a:pt x="7187360" y="2369088"/>
                  <a:pt x="7180299" y="2369088"/>
                </a:cubicBezTo>
                <a:cubicBezTo>
                  <a:pt x="7180299" y="2362029"/>
                  <a:pt x="7183828" y="2358498"/>
                  <a:pt x="7190889" y="2358498"/>
                </a:cubicBezTo>
                <a:lnTo>
                  <a:pt x="7180299" y="2358498"/>
                </a:lnTo>
                <a:close/>
                <a:moveTo>
                  <a:pt x="5835316" y="2337317"/>
                </a:moveTo>
                <a:lnTo>
                  <a:pt x="5856497" y="2347908"/>
                </a:lnTo>
                <a:cubicBezTo>
                  <a:pt x="5849436" y="2347908"/>
                  <a:pt x="5838847" y="2347908"/>
                  <a:pt x="5824726" y="2347908"/>
                </a:cubicBezTo>
                <a:close/>
                <a:moveTo>
                  <a:pt x="5533490" y="2337317"/>
                </a:moveTo>
                <a:cubicBezTo>
                  <a:pt x="5537020" y="2337317"/>
                  <a:pt x="5538785" y="2337317"/>
                  <a:pt x="5538785" y="2337317"/>
                </a:cubicBezTo>
                <a:lnTo>
                  <a:pt x="5517604" y="2358498"/>
                </a:lnTo>
                <a:lnTo>
                  <a:pt x="5517604" y="2347908"/>
                </a:lnTo>
                <a:cubicBezTo>
                  <a:pt x="5524664" y="2340848"/>
                  <a:pt x="5529960" y="2337317"/>
                  <a:pt x="5533490" y="2337317"/>
                </a:cubicBezTo>
                <a:close/>
                <a:moveTo>
                  <a:pt x="7450355" y="2332021"/>
                </a:moveTo>
                <a:cubicBezTo>
                  <a:pt x="7453884" y="2332021"/>
                  <a:pt x="7455649" y="2333787"/>
                  <a:pt x="7455649" y="2337317"/>
                </a:cubicBezTo>
                <a:lnTo>
                  <a:pt x="7445059" y="2347908"/>
                </a:lnTo>
                <a:lnTo>
                  <a:pt x="7434468" y="2337317"/>
                </a:lnTo>
                <a:cubicBezTo>
                  <a:pt x="7441528" y="2333787"/>
                  <a:pt x="7446824" y="2332021"/>
                  <a:pt x="7450355" y="2332021"/>
                </a:cubicBezTo>
                <a:close/>
                <a:moveTo>
                  <a:pt x="7274290" y="2330698"/>
                </a:moveTo>
                <a:cubicBezTo>
                  <a:pt x="7276937" y="2329815"/>
                  <a:pt x="7279142" y="2330256"/>
                  <a:pt x="7280908" y="2332021"/>
                </a:cubicBezTo>
                <a:cubicBezTo>
                  <a:pt x="7284437" y="2335552"/>
                  <a:pt x="7284437" y="2339082"/>
                  <a:pt x="7280908" y="2342612"/>
                </a:cubicBezTo>
                <a:cubicBezTo>
                  <a:pt x="7277378" y="2346143"/>
                  <a:pt x="7272082" y="2347908"/>
                  <a:pt x="7265022" y="2347908"/>
                </a:cubicBezTo>
                <a:lnTo>
                  <a:pt x="7265022" y="2337317"/>
                </a:lnTo>
                <a:cubicBezTo>
                  <a:pt x="7268553" y="2333787"/>
                  <a:pt x="7271641" y="2331581"/>
                  <a:pt x="7274290" y="2330698"/>
                </a:cubicBezTo>
                <a:close/>
                <a:moveTo>
                  <a:pt x="7805134" y="2326727"/>
                </a:moveTo>
                <a:cubicBezTo>
                  <a:pt x="7805134" y="2326727"/>
                  <a:pt x="7808663" y="2326727"/>
                  <a:pt x="7815724" y="2326727"/>
                </a:cubicBezTo>
                <a:cubicBezTo>
                  <a:pt x="7815724" y="2326727"/>
                  <a:pt x="7815724" y="2330256"/>
                  <a:pt x="7815724" y="2337317"/>
                </a:cubicBezTo>
                <a:cubicBezTo>
                  <a:pt x="7815724" y="2337317"/>
                  <a:pt x="7813957" y="2337317"/>
                  <a:pt x="7810428" y="2337317"/>
                </a:cubicBezTo>
                <a:cubicBezTo>
                  <a:pt x="7806898" y="2337317"/>
                  <a:pt x="7805134" y="2337317"/>
                  <a:pt x="7805134" y="2337317"/>
                </a:cubicBezTo>
                <a:cubicBezTo>
                  <a:pt x="7805134" y="2330256"/>
                  <a:pt x="7805134" y="2326727"/>
                  <a:pt x="7805134" y="2326727"/>
                </a:cubicBezTo>
                <a:close/>
                <a:moveTo>
                  <a:pt x="7582734" y="2326727"/>
                </a:moveTo>
                <a:lnTo>
                  <a:pt x="7593326" y="2326727"/>
                </a:lnTo>
                <a:lnTo>
                  <a:pt x="7582734" y="2337317"/>
                </a:lnTo>
                <a:close/>
                <a:moveTo>
                  <a:pt x="7492716" y="2326727"/>
                </a:moveTo>
                <a:cubicBezTo>
                  <a:pt x="7503307" y="2326727"/>
                  <a:pt x="7512130" y="2326727"/>
                  <a:pt x="7519192" y="2326727"/>
                </a:cubicBezTo>
                <a:lnTo>
                  <a:pt x="7519192" y="2337317"/>
                </a:lnTo>
                <a:cubicBezTo>
                  <a:pt x="7490951" y="2344377"/>
                  <a:pt x="7476830" y="2344377"/>
                  <a:pt x="7476830" y="2337317"/>
                </a:cubicBezTo>
                <a:cubicBezTo>
                  <a:pt x="7476830" y="2330256"/>
                  <a:pt x="7482126" y="2326727"/>
                  <a:pt x="7492716" y="2326727"/>
                </a:cubicBezTo>
                <a:close/>
                <a:moveTo>
                  <a:pt x="7053214" y="2326727"/>
                </a:moveTo>
                <a:cubicBezTo>
                  <a:pt x="7060274" y="2326727"/>
                  <a:pt x="7063804" y="2330256"/>
                  <a:pt x="7063804" y="2337317"/>
                </a:cubicBezTo>
                <a:lnTo>
                  <a:pt x="7053214" y="2337317"/>
                </a:lnTo>
                <a:cubicBezTo>
                  <a:pt x="7046154" y="2330256"/>
                  <a:pt x="7046154" y="2326727"/>
                  <a:pt x="7053214" y="2326727"/>
                </a:cubicBezTo>
                <a:close/>
                <a:moveTo>
                  <a:pt x="5782364" y="2326727"/>
                </a:moveTo>
                <a:lnTo>
                  <a:pt x="5792954" y="2326727"/>
                </a:lnTo>
                <a:cubicBezTo>
                  <a:pt x="5800016" y="2326727"/>
                  <a:pt x="5805311" y="2328492"/>
                  <a:pt x="5808840" y="2332021"/>
                </a:cubicBezTo>
                <a:cubicBezTo>
                  <a:pt x="5812370" y="2335552"/>
                  <a:pt x="5814135" y="2337317"/>
                  <a:pt x="5814135" y="2337317"/>
                </a:cubicBezTo>
                <a:lnTo>
                  <a:pt x="5792954" y="2337317"/>
                </a:lnTo>
                <a:close/>
                <a:moveTo>
                  <a:pt x="5718822" y="2326727"/>
                </a:moveTo>
                <a:cubicBezTo>
                  <a:pt x="5725882" y="2326727"/>
                  <a:pt x="5725882" y="2330256"/>
                  <a:pt x="5718822" y="2337317"/>
                </a:cubicBezTo>
                <a:cubicBezTo>
                  <a:pt x="5718822" y="2337317"/>
                  <a:pt x="5718822" y="2339082"/>
                  <a:pt x="5718822" y="2342612"/>
                </a:cubicBezTo>
                <a:cubicBezTo>
                  <a:pt x="5718822" y="2346143"/>
                  <a:pt x="5722352" y="2347908"/>
                  <a:pt x="5729412" y="2347908"/>
                </a:cubicBezTo>
                <a:lnTo>
                  <a:pt x="5729412" y="2358498"/>
                </a:lnTo>
                <a:lnTo>
                  <a:pt x="5655279" y="2358498"/>
                </a:lnTo>
                <a:lnTo>
                  <a:pt x="5644689" y="2358498"/>
                </a:lnTo>
                <a:cubicBezTo>
                  <a:pt x="5644689" y="2358498"/>
                  <a:pt x="5644689" y="2356733"/>
                  <a:pt x="5644689" y="2353202"/>
                </a:cubicBezTo>
                <a:cubicBezTo>
                  <a:pt x="5644689" y="2349673"/>
                  <a:pt x="5641160" y="2347908"/>
                  <a:pt x="5634099" y="2347908"/>
                </a:cubicBezTo>
                <a:cubicBezTo>
                  <a:pt x="5627039" y="2347908"/>
                  <a:pt x="5623508" y="2347908"/>
                  <a:pt x="5623508" y="2347908"/>
                </a:cubicBezTo>
                <a:cubicBezTo>
                  <a:pt x="5623508" y="2347908"/>
                  <a:pt x="5621743" y="2347908"/>
                  <a:pt x="5618214" y="2347908"/>
                </a:cubicBezTo>
                <a:cubicBezTo>
                  <a:pt x="5614683" y="2347908"/>
                  <a:pt x="5609387" y="2344377"/>
                  <a:pt x="5602327" y="2337317"/>
                </a:cubicBezTo>
                <a:cubicBezTo>
                  <a:pt x="5616448" y="2337317"/>
                  <a:pt x="5634099" y="2340848"/>
                  <a:pt x="5655279" y="2347908"/>
                </a:cubicBezTo>
                <a:cubicBezTo>
                  <a:pt x="5690580" y="2347908"/>
                  <a:pt x="5708232" y="2344377"/>
                  <a:pt x="5708232" y="2337317"/>
                </a:cubicBezTo>
                <a:cubicBezTo>
                  <a:pt x="5708232" y="2330256"/>
                  <a:pt x="5711762" y="2326727"/>
                  <a:pt x="5718822" y="2326727"/>
                </a:cubicBezTo>
                <a:close/>
                <a:moveTo>
                  <a:pt x="5665870" y="2326727"/>
                </a:moveTo>
                <a:cubicBezTo>
                  <a:pt x="5665870" y="2326727"/>
                  <a:pt x="5665870" y="2330256"/>
                  <a:pt x="5665870" y="2337317"/>
                </a:cubicBezTo>
                <a:lnTo>
                  <a:pt x="5644689" y="2337317"/>
                </a:lnTo>
                <a:close/>
                <a:moveTo>
                  <a:pt x="6047124" y="2321431"/>
                </a:moveTo>
                <a:lnTo>
                  <a:pt x="6057716" y="2326727"/>
                </a:lnTo>
                <a:cubicBezTo>
                  <a:pt x="6054184" y="2326727"/>
                  <a:pt x="6051538" y="2326286"/>
                  <a:pt x="6049772" y="2325403"/>
                </a:cubicBezTo>
                <a:close/>
                <a:moveTo>
                  <a:pt x="7836904" y="2316136"/>
                </a:moveTo>
                <a:cubicBezTo>
                  <a:pt x="7836904" y="2323196"/>
                  <a:pt x="7843965" y="2330256"/>
                  <a:pt x="7858085" y="2337317"/>
                </a:cubicBezTo>
                <a:cubicBezTo>
                  <a:pt x="7865146" y="2344377"/>
                  <a:pt x="7868675" y="2349673"/>
                  <a:pt x="7868675" y="2353202"/>
                </a:cubicBezTo>
                <a:cubicBezTo>
                  <a:pt x="7868675" y="2356733"/>
                  <a:pt x="7865146" y="2358498"/>
                  <a:pt x="7858085" y="2358498"/>
                </a:cubicBezTo>
                <a:lnTo>
                  <a:pt x="7847494" y="2347908"/>
                </a:lnTo>
                <a:cubicBezTo>
                  <a:pt x="7840434" y="2340848"/>
                  <a:pt x="7836904" y="2335552"/>
                  <a:pt x="7836904" y="2332021"/>
                </a:cubicBezTo>
                <a:cubicBezTo>
                  <a:pt x="7836904" y="2328492"/>
                  <a:pt x="7833375" y="2326727"/>
                  <a:pt x="7826313" y="2326727"/>
                </a:cubicBezTo>
                <a:close/>
                <a:moveTo>
                  <a:pt x="7312678" y="2316136"/>
                </a:moveTo>
                <a:cubicBezTo>
                  <a:pt x="7316208" y="2316136"/>
                  <a:pt x="7317974" y="2316136"/>
                  <a:pt x="7317974" y="2316136"/>
                </a:cubicBezTo>
                <a:lnTo>
                  <a:pt x="7307384" y="2326727"/>
                </a:lnTo>
                <a:cubicBezTo>
                  <a:pt x="7300322" y="2326727"/>
                  <a:pt x="7298559" y="2324962"/>
                  <a:pt x="7302088" y="2321431"/>
                </a:cubicBezTo>
                <a:cubicBezTo>
                  <a:pt x="7305618" y="2317900"/>
                  <a:pt x="7309149" y="2316136"/>
                  <a:pt x="7312678" y="2316136"/>
                </a:cubicBezTo>
                <a:close/>
                <a:moveTo>
                  <a:pt x="7010852" y="2316136"/>
                </a:moveTo>
                <a:lnTo>
                  <a:pt x="7021443" y="2326727"/>
                </a:lnTo>
                <a:cubicBezTo>
                  <a:pt x="7021443" y="2333787"/>
                  <a:pt x="7017914" y="2337317"/>
                  <a:pt x="7010852" y="2337317"/>
                </a:cubicBezTo>
                <a:cubicBezTo>
                  <a:pt x="7003792" y="2330256"/>
                  <a:pt x="7000262" y="2326727"/>
                  <a:pt x="7000262" y="2326727"/>
                </a:cubicBezTo>
                <a:cubicBezTo>
                  <a:pt x="7000262" y="2319667"/>
                  <a:pt x="7003792" y="2316136"/>
                  <a:pt x="7010852" y="2316136"/>
                </a:cubicBezTo>
                <a:close/>
                <a:moveTo>
                  <a:pt x="6036534" y="2316136"/>
                </a:moveTo>
                <a:lnTo>
                  <a:pt x="6044477" y="2317461"/>
                </a:lnTo>
                <a:cubicBezTo>
                  <a:pt x="6046242" y="2318343"/>
                  <a:pt x="6047124" y="2319667"/>
                  <a:pt x="6047124" y="2321431"/>
                </a:cubicBezTo>
                <a:close/>
                <a:moveTo>
                  <a:pt x="6004764" y="2316136"/>
                </a:moveTo>
                <a:cubicBezTo>
                  <a:pt x="6004764" y="2323196"/>
                  <a:pt x="6004764" y="2326727"/>
                  <a:pt x="6004764" y="2326727"/>
                </a:cubicBezTo>
                <a:cubicBezTo>
                  <a:pt x="6011824" y="2326727"/>
                  <a:pt x="6015353" y="2324962"/>
                  <a:pt x="6015353" y="2321431"/>
                </a:cubicBezTo>
                <a:cubicBezTo>
                  <a:pt x="6015353" y="2317900"/>
                  <a:pt x="6011824" y="2316136"/>
                  <a:pt x="6004764" y="2316136"/>
                </a:cubicBezTo>
                <a:close/>
                <a:moveTo>
                  <a:pt x="5401110" y="2316136"/>
                </a:moveTo>
                <a:lnTo>
                  <a:pt x="5485833" y="2326727"/>
                </a:lnTo>
                <a:lnTo>
                  <a:pt x="5496423" y="2347908"/>
                </a:lnTo>
                <a:cubicBezTo>
                  <a:pt x="5496423" y="2347908"/>
                  <a:pt x="5491128" y="2346143"/>
                  <a:pt x="5480538" y="2342612"/>
                </a:cubicBezTo>
                <a:cubicBezTo>
                  <a:pt x="5469948" y="2339082"/>
                  <a:pt x="5459356" y="2335552"/>
                  <a:pt x="5448766" y="2332021"/>
                </a:cubicBezTo>
                <a:cubicBezTo>
                  <a:pt x="5438176" y="2328492"/>
                  <a:pt x="5427586" y="2324962"/>
                  <a:pt x="5416996" y="2321431"/>
                </a:cubicBezTo>
                <a:cubicBezTo>
                  <a:pt x="5406404" y="2317900"/>
                  <a:pt x="5401110" y="2316136"/>
                  <a:pt x="5401110" y="2316136"/>
                </a:cubicBezTo>
                <a:close/>
                <a:moveTo>
                  <a:pt x="7773361" y="2305546"/>
                </a:moveTo>
                <a:cubicBezTo>
                  <a:pt x="7780423" y="2305546"/>
                  <a:pt x="7783952" y="2305546"/>
                  <a:pt x="7783952" y="2305546"/>
                </a:cubicBezTo>
                <a:lnTo>
                  <a:pt x="7794542" y="2316136"/>
                </a:lnTo>
                <a:lnTo>
                  <a:pt x="7789248" y="2316136"/>
                </a:lnTo>
                <a:cubicBezTo>
                  <a:pt x="7785717" y="2316136"/>
                  <a:pt x="7783952" y="2316136"/>
                  <a:pt x="7783952" y="2316136"/>
                </a:cubicBezTo>
                <a:close/>
                <a:moveTo>
                  <a:pt x="7667457" y="2305546"/>
                </a:moveTo>
                <a:cubicBezTo>
                  <a:pt x="7674519" y="2305546"/>
                  <a:pt x="7678048" y="2305546"/>
                  <a:pt x="7678048" y="2305546"/>
                </a:cubicBezTo>
                <a:cubicBezTo>
                  <a:pt x="7678048" y="2305546"/>
                  <a:pt x="7679813" y="2307311"/>
                  <a:pt x="7683344" y="2310841"/>
                </a:cubicBezTo>
                <a:cubicBezTo>
                  <a:pt x="7686874" y="2314371"/>
                  <a:pt x="7692168" y="2316136"/>
                  <a:pt x="7699230" y="2316136"/>
                </a:cubicBezTo>
                <a:lnTo>
                  <a:pt x="7678048" y="2316136"/>
                </a:lnTo>
                <a:close/>
                <a:moveTo>
                  <a:pt x="7550963" y="2305546"/>
                </a:moveTo>
                <a:cubicBezTo>
                  <a:pt x="7550963" y="2305546"/>
                  <a:pt x="7554492" y="2305546"/>
                  <a:pt x="7561553" y="2305546"/>
                </a:cubicBezTo>
                <a:cubicBezTo>
                  <a:pt x="7561553" y="2312606"/>
                  <a:pt x="7558024" y="2316136"/>
                  <a:pt x="7550963" y="2316136"/>
                </a:cubicBezTo>
                <a:cubicBezTo>
                  <a:pt x="7550963" y="2309077"/>
                  <a:pt x="7550963" y="2305546"/>
                  <a:pt x="7550963" y="2305546"/>
                </a:cubicBezTo>
                <a:close/>
                <a:moveTo>
                  <a:pt x="5655279" y="2305546"/>
                </a:moveTo>
                <a:cubicBezTo>
                  <a:pt x="5662340" y="2305546"/>
                  <a:pt x="5669400" y="2309077"/>
                  <a:pt x="5676460" y="2316136"/>
                </a:cubicBezTo>
                <a:lnTo>
                  <a:pt x="5665870" y="2316136"/>
                </a:lnTo>
                <a:lnTo>
                  <a:pt x="5644689" y="2316136"/>
                </a:lnTo>
                <a:cubicBezTo>
                  <a:pt x="5644689" y="2309077"/>
                  <a:pt x="5648218" y="2305546"/>
                  <a:pt x="5655279" y="2305546"/>
                </a:cubicBezTo>
                <a:close/>
                <a:moveTo>
                  <a:pt x="4871588" y="2305546"/>
                </a:moveTo>
                <a:cubicBezTo>
                  <a:pt x="4878648" y="2305546"/>
                  <a:pt x="4882180" y="2309077"/>
                  <a:pt x="4882180" y="2316136"/>
                </a:cubicBezTo>
                <a:lnTo>
                  <a:pt x="4871588" y="2316136"/>
                </a:lnTo>
                <a:close/>
                <a:moveTo>
                  <a:pt x="4765684" y="2305546"/>
                </a:moveTo>
                <a:cubicBezTo>
                  <a:pt x="4772744" y="2305546"/>
                  <a:pt x="4776276" y="2305546"/>
                  <a:pt x="4776276" y="2305546"/>
                </a:cubicBezTo>
                <a:cubicBezTo>
                  <a:pt x="4776276" y="2305546"/>
                  <a:pt x="4776276" y="2309077"/>
                  <a:pt x="4776276" y="2316136"/>
                </a:cubicBezTo>
                <a:lnTo>
                  <a:pt x="4765684" y="2316136"/>
                </a:lnTo>
                <a:close/>
                <a:moveTo>
                  <a:pt x="6092134" y="2302237"/>
                </a:moveTo>
                <a:cubicBezTo>
                  <a:pt x="6097429" y="2300912"/>
                  <a:pt x="6110668" y="2305546"/>
                  <a:pt x="6131847" y="2316136"/>
                </a:cubicBezTo>
                <a:cubicBezTo>
                  <a:pt x="6167149" y="2330256"/>
                  <a:pt x="6188330" y="2337317"/>
                  <a:pt x="6195390" y="2337317"/>
                </a:cubicBezTo>
                <a:cubicBezTo>
                  <a:pt x="6202450" y="2337317"/>
                  <a:pt x="6205980" y="2340848"/>
                  <a:pt x="6205980" y="2347908"/>
                </a:cubicBezTo>
                <a:cubicBezTo>
                  <a:pt x="6198920" y="2347908"/>
                  <a:pt x="6191861" y="2347908"/>
                  <a:pt x="6184800" y="2347908"/>
                </a:cubicBezTo>
                <a:cubicBezTo>
                  <a:pt x="6177738" y="2347908"/>
                  <a:pt x="6168914" y="2346143"/>
                  <a:pt x="6158324" y="2342612"/>
                </a:cubicBezTo>
                <a:cubicBezTo>
                  <a:pt x="6147734" y="2339082"/>
                  <a:pt x="6135378" y="2333787"/>
                  <a:pt x="6121257" y="2326727"/>
                </a:cubicBezTo>
                <a:cubicBezTo>
                  <a:pt x="6100076" y="2312606"/>
                  <a:pt x="6089486" y="2305546"/>
                  <a:pt x="6089486" y="2305546"/>
                </a:cubicBezTo>
                <a:cubicBezTo>
                  <a:pt x="6089486" y="2303781"/>
                  <a:pt x="6090368" y="2302677"/>
                  <a:pt x="6092134" y="2302237"/>
                </a:cubicBezTo>
                <a:close/>
                <a:moveTo>
                  <a:pt x="6407198" y="2294956"/>
                </a:moveTo>
                <a:lnTo>
                  <a:pt x="6417788" y="2294956"/>
                </a:lnTo>
                <a:cubicBezTo>
                  <a:pt x="6424850" y="2302015"/>
                  <a:pt x="6426614" y="2305546"/>
                  <a:pt x="6423084" y="2305546"/>
                </a:cubicBezTo>
                <a:cubicBezTo>
                  <a:pt x="6419554" y="2305546"/>
                  <a:pt x="6417788" y="2305546"/>
                  <a:pt x="6417788" y="2305546"/>
                </a:cubicBezTo>
                <a:close/>
                <a:moveTo>
                  <a:pt x="5708232" y="2294956"/>
                </a:moveTo>
                <a:cubicBezTo>
                  <a:pt x="5708232" y="2294956"/>
                  <a:pt x="5711762" y="2294956"/>
                  <a:pt x="5718822" y="2294956"/>
                </a:cubicBezTo>
                <a:cubicBezTo>
                  <a:pt x="5725882" y="2294956"/>
                  <a:pt x="5729412" y="2296721"/>
                  <a:pt x="5729412" y="2300250"/>
                </a:cubicBezTo>
                <a:cubicBezTo>
                  <a:pt x="5729412" y="2303781"/>
                  <a:pt x="5725882" y="2305546"/>
                  <a:pt x="5718822" y="2305546"/>
                </a:cubicBezTo>
                <a:cubicBezTo>
                  <a:pt x="5718822" y="2305546"/>
                  <a:pt x="5717058" y="2303781"/>
                  <a:pt x="5713526" y="2300250"/>
                </a:cubicBezTo>
                <a:cubicBezTo>
                  <a:pt x="5709997" y="2296721"/>
                  <a:pt x="5708232" y="2294956"/>
                  <a:pt x="5708232" y="2294956"/>
                </a:cubicBezTo>
                <a:close/>
                <a:moveTo>
                  <a:pt x="7302088" y="2284365"/>
                </a:moveTo>
                <a:cubicBezTo>
                  <a:pt x="7305618" y="2284365"/>
                  <a:pt x="7307384" y="2284365"/>
                  <a:pt x="7307384" y="2284365"/>
                </a:cubicBezTo>
                <a:lnTo>
                  <a:pt x="7296793" y="2294956"/>
                </a:lnTo>
                <a:cubicBezTo>
                  <a:pt x="7296793" y="2287896"/>
                  <a:pt x="7298559" y="2284365"/>
                  <a:pt x="7302088" y="2284365"/>
                </a:cubicBezTo>
                <a:close/>
                <a:moveTo>
                  <a:pt x="5972991" y="2284365"/>
                </a:moveTo>
                <a:lnTo>
                  <a:pt x="5983582" y="2294956"/>
                </a:lnTo>
                <a:cubicBezTo>
                  <a:pt x="5997702" y="2302015"/>
                  <a:pt x="6008293" y="2305546"/>
                  <a:pt x="6015353" y="2305546"/>
                </a:cubicBezTo>
                <a:lnTo>
                  <a:pt x="6036534" y="2316136"/>
                </a:lnTo>
                <a:cubicBezTo>
                  <a:pt x="6036534" y="2316136"/>
                  <a:pt x="6036534" y="2319667"/>
                  <a:pt x="6036534" y="2326727"/>
                </a:cubicBezTo>
                <a:cubicBezTo>
                  <a:pt x="6036534" y="2333787"/>
                  <a:pt x="6036534" y="2337317"/>
                  <a:pt x="6036534" y="2337317"/>
                </a:cubicBezTo>
                <a:cubicBezTo>
                  <a:pt x="6036534" y="2337317"/>
                  <a:pt x="6040064" y="2337317"/>
                  <a:pt x="6047124" y="2337317"/>
                </a:cubicBezTo>
                <a:lnTo>
                  <a:pt x="6057716" y="2347908"/>
                </a:lnTo>
                <a:lnTo>
                  <a:pt x="6078895" y="2358498"/>
                </a:lnTo>
                <a:lnTo>
                  <a:pt x="6100076" y="2358498"/>
                </a:lnTo>
                <a:lnTo>
                  <a:pt x="6078895" y="2369088"/>
                </a:lnTo>
                <a:cubicBezTo>
                  <a:pt x="6064776" y="2362029"/>
                  <a:pt x="6054186" y="2358498"/>
                  <a:pt x="6047124" y="2358498"/>
                </a:cubicBezTo>
                <a:cubicBezTo>
                  <a:pt x="6047124" y="2358498"/>
                  <a:pt x="6047124" y="2354967"/>
                  <a:pt x="6047124" y="2347908"/>
                </a:cubicBezTo>
                <a:lnTo>
                  <a:pt x="6036534" y="2347908"/>
                </a:lnTo>
                <a:cubicBezTo>
                  <a:pt x="6036534" y="2354967"/>
                  <a:pt x="6029474" y="2356733"/>
                  <a:pt x="6015353" y="2353202"/>
                </a:cubicBezTo>
                <a:cubicBezTo>
                  <a:pt x="6001234" y="2349673"/>
                  <a:pt x="5992408" y="2346143"/>
                  <a:pt x="5988878" y="2342612"/>
                </a:cubicBezTo>
                <a:cubicBezTo>
                  <a:pt x="5985347" y="2339082"/>
                  <a:pt x="5976520" y="2337317"/>
                  <a:pt x="5962401" y="2337317"/>
                </a:cubicBezTo>
                <a:cubicBezTo>
                  <a:pt x="5948280" y="2337317"/>
                  <a:pt x="5941220" y="2337317"/>
                  <a:pt x="5941220" y="2337317"/>
                </a:cubicBezTo>
                <a:lnTo>
                  <a:pt x="5983582" y="2316136"/>
                </a:lnTo>
                <a:lnTo>
                  <a:pt x="5994172" y="2305546"/>
                </a:lnTo>
                <a:lnTo>
                  <a:pt x="5972991" y="2294956"/>
                </a:lnTo>
                <a:lnTo>
                  <a:pt x="5962401" y="2294956"/>
                </a:lnTo>
                <a:close/>
                <a:moveTo>
                  <a:pt x="4808046" y="2284365"/>
                </a:moveTo>
                <a:cubicBezTo>
                  <a:pt x="4808046" y="2291425"/>
                  <a:pt x="4808046" y="2294956"/>
                  <a:pt x="4808046" y="2294956"/>
                </a:cubicBezTo>
                <a:cubicBezTo>
                  <a:pt x="4800986" y="2294956"/>
                  <a:pt x="4797456" y="2294956"/>
                  <a:pt x="4797456" y="2294956"/>
                </a:cubicBezTo>
                <a:close/>
                <a:moveTo>
                  <a:pt x="7688638" y="2273775"/>
                </a:moveTo>
                <a:cubicBezTo>
                  <a:pt x="7695700" y="2273775"/>
                  <a:pt x="7702759" y="2273775"/>
                  <a:pt x="7709820" y="2273775"/>
                </a:cubicBezTo>
                <a:lnTo>
                  <a:pt x="7699230" y="2284365"/>
                </a:lnTo>
                <a:close/>
                <a:moveTo>
                  <a:pt x="7021443" y="2273775"/>
                </a:moveTo>
                <a:lnTo>
                  <a:pt x="7032033" y="2284365"/>
                </a:lnTo>
                <a:lnTo>
                  <a:pt x="7021443" y="2284365"/>
                </a:lnTo>
                <a:cubicBezTo>
                  <a:pt x="7021443" y="2284365"/>
                  <a:pt x="7021443" y="2280834"/>
                  <a:pt x="7021443" y="2273775"/>
                </a:cubicBezTo>
                <a:close/>
                <a:moveTo>
                  <a:pt x="6608416" y="2273775"/>
                </a:moveTo>
                <a:cubicBezTo>
                  <a:pt x="6608416" y="2273775"/>
                  <a:pt x="6611946" y="2277304"/>
                  <a:pt x="6619006" y="2284365"/>
                </a:cubicBezTo>
                <a:cubicBezTo>
                  <a:pt x="6611946" y="2284365"/>
                  <a:pt x="6608416" y="2284365"/>
                  <a:pt x="6608416" y="2284365"/>
                </a:cubicBezTo>
                <a:close/>
                <a:moveTo>
                  <a:pt x="5295206" y="2273775"/>
                </a:moveTo>
                <a:lnTo>
                  <a:pt x="5348158" y="2294956"/>
                </a:lnTo>
                <a:cubicBezTo>
                  <a:pt x="5355218" y="2294956"/>
                  <a:pt x="5358748" y="2294956"/>
                  <a:pt x="5358748" y="2294956"/>
                </a:cubicBezTo>
                <a:cubicBezTo>
                  <a:pt x="5358748" y="2294956"/>
                  <a:pt x="5362278" y="2294956"/>
                  <a:pt x="5369339" y="2294956"/>
                </a:cubicBezTo>
                <a:cubicBezTo>
                  <a:pt x="5369339" y="2294956"/>
                  <a:pt x="5369339" y="2298485"/>
                  <a:pt x="5369339" y="2305546"/>
                </a:cubicBezTo>
                <a:cubicBezTo>
                  <a:pt x="5369339" y="2305546"/>
                  <a:pt x="5360512" y="2305546"/>
                  <a:pt x="5342862" y="2305546"/>
                </a:cubicBezTo>
                <a:cubicBezTo>
                  <a:pt x="5325212" y="2305546"/>
                  <a:pt x="5314621" y="2302015"/>
                  <a:pt x="5311092" y="2294956"/>
                </a:cubicBezTo>
                <a:cubicBezTo>
                  <a:pt x="5307560" y="2287896"/>
                  <a:pt x="5302266" y="2284365"/>
                  <a:pt x="5295206" y="2284365"/>
                </a:cubicBezTo>
                <a:close/>
                <a:moveTo>
                  <a:pt x="8175798" y="2263184"/>
                </a:moveTo>
                <a:cubicBezTo>
                  <a:pt x="8175798" y="2263184"/>
                  <a:pt x="8177564" y="2263184"/>
                  <a:pt x="8181093" y="2263184"/>
                </a:cubicBezTo>
                <a:cubicBezTo>
                  <a:pt x="8184623" y="2263184"/>
                  <a:pt x="8186387" y="2264948"/>
                  <a:pt x="8186387" y="2268479"/>
                </a:cubicBezTo>
                <a:cubicBezTo>
                  <a:pt x="8186387" y="2272010"/>
                  <a:pt x="8182858" y="2273775"/>
                  <a:pt x="8175798" y="2273775"/>
                </a:cubicBezTo>
                <a:cubicBezTo>
                  <a:pt x="8175798" y="2266715"/>
                  <a:pt x="8175798" y="2263184"/>
                  <a:pt x="8175798" y="2263184"/>
                </a:cubicBezTo>
                <a:close/>
                <a:moveTo>
                  <a:pt x="6163620" y="2263184"/>
                </a:moveTo>
                <a:lnTo>
                  <a:pt x="6163620" y="2273775"/>
                </a:lnTo>
                <a:cubicBezTo>
                  <a:pt x="6170680" y="2273775"/>
                  <a:pt x="6174209" y="2272010"/>
                  <a:pt x="6174209" y="2268479"/>
                </a:cubicBezTo>
                <a:cubicBezTo>
                  <a:pt x="6174209" y="2264948"/>
                  <a:pt x="6174209" y="2263184"/>
                  <a:pt x="6174209" y="2263184"/>
                </a:cubicBezTo>
                <a:cubicBezTo>
                  <a:pt x="6174209" y="2263184"/>
                  <a:pt x="6170680" y="2263184"/>
                  <a:pt x="6163620" y="2263184"/>
                </a:cubicBezTo>
                <a:close/>
                <a:moveTo>
                  <a:pt x="5814135" y="2263184"/>
                </a:moveTo>
                <a:cubicBezTo>
                  <a:pt x="5814135" y="2270244"/>
                  <a:pt x="5821196" y="2273775"/>
                  <a:pt x="5835316" y="2273775"/>
                </a:cubicBezTo>
                <a:lnTo>
                  <a:pt x="5824726" y="2263184"/>
                </a:lnTo>
                <a:close/>
                <a:moveTo>
                  <a:pt x="5581147" y="2263184"/>
                </a:moveTo>
                <a:lnTo>
                  <a:pt x="5623508" y="2284365"/>
                </a:lnTo>
                <a:lnTo>
                  <a:pt x="5602327" y="2284365"/>
                </a:lnTo>
                <a:lnTo>
                  <a:pt x="5591737" y="2284365"/>
                </a:lnTo>
                <a:lnTo>
                  <a:pt x="5591737" y="2294956"/>
                </a:lnTo>
                <a:lnTo>
                  <a:pt x="5581147" y="2273775"/>
                </a:lnTo>
                <a:cubicBezTo>
                  <a:pt x="5581147" y="2266715"/>
                  <a:pt x="5581147" y="2263184"/>
                  <a:pt x="5581147" y="2263184"/>
                </a:cubicBezTo>
                <a:close/>
                <a:moveTo>
                  <a:pt x="5475243" y="2263184"/>
                </a:moveTo>
                <a:lnTo>
                  <a:pt x="5496423" y="2273775"/>
                </a:lnTo>
                <a:cubicBezTo>
                  <a:pt x="5489362" y="2273775"/>
                  <a:pt x="5485833" y="2273775"/>
                  <a:pt x="5485833" y="2273775"/>
                </a:cubicBezTo>
                <a:cubicBezTo>
                  <a:pt x="5471712" y="2273775"/>
                  <a:pt x="5468182" y="2277304"/>
                  <a:pt x="5475243" y="2284365"/>
                </a:cubicBezTo>
                <a:cubicBezTo>
                  <a:pt x="5482304" y="2291425"/>
                  <a:pt x="5482304" y="2294956"/>
                  <a:pt x="5475243" y="2294956"/>
                </a:cubicBezTo>
                <a:cubicBezTo>
                  <a:pt x="5468182" y="2294956"/>
                  <a:pt x="5464652" y="2293190"/>
                  <a:pt x="5464652" y="2289660"/>
                </a:cubicBezTo>
                <a:cubicBezTo>
                  <a:pt x="5464652" y="2286129"/>
                  <a:pt x="5464652" y="2284365"/>
                  <a:pt x="5464652" y="2284365"/>
                </a:cubicBezTo>
                <a:lnTo>
                  <a:pt x="5464652" y="2273775"/>
                </a:lnTo>
                <a:close/>
                <a:moveTo>
                  <a:pt x="8165206" y="2252594"/>
                </a:moveTo>
                <a:cubicBezTo>
                  <a:pt x="8165206" y="2252594"/>
                  <a:pt x="8165206" y="2256125"/>
                  <a:pt x="8165206" y="2263184"/>
                </a:cubicBezTo>
                <a:cubicBezTo>
                  <a:pt x="8158146" y="2263184"/>
                  <a:pt x="8154617" y="2263184"/>
                  <a:pt x="8154617" y="2263184"/>
                </a:cubicBezTo>
                <a:close/>
                <a:moveTo>
                  <a:pt x="7190889" y="2252594"/>
                </a:moveTo>
                <a:cubicBezTo>
                  <a:pt x="7190889" y="2252594"/>
                  <a:pt x="7190889" y="2256125"/>
                  <a:pt x="7190889" y="2263184"/>
                </a:cubicBezTo>
                <a:cubicBezTo>
                  <a:pt x="7190889" y="2270244"/>
                  <a:pt x="7194418" y="2270244"/>
                  <a:pt x="7201480" y="2263184"/>
                </a:cubicBezTo>
                <a:cubicBezTo>
                  <a:pt x="7208540" y="2263184"/>
                  <a:pt x="7212070" y="2259654"/>
                  <a:pt x="7212070" y="2252594"/>
                </a:cubicBezTo>
                <a:cubicBezTo>
                  <a:pt x="7212070" y="2252594"/>
                  <a:pt x="7208540" y="2252594"/>
                  <a:pt x="7201480" y="2252594"/>
                </a:cubicBezTo>
                <a:cubicBezTo>
                  <a:pt x="7194418" y="2252594"/>
                  <a:pt x="7190889" y="2252594"/>
                  <a:pt x="7190889" y="2252594"/>
                </a:cubicBezTo>
                <a:close/>
                <a:moveTo>
                  <a:pt x="7047918" y="2252594"/>
                </a:moveTo>
                <a:cubicBezTo>
                  <a:pt x="7051448" y="2252594"/>
                  <a:pt x="7053214" y="2252594"/>
                  <a:pt x="7053214" y="2252594"/>
                </a:cubicBezTo>
                <a:lnTo>
                  <a:pt x="7042622" y="2263184"/>
                </a:lnTo>
                <a:cubicBezTo>
                  <a:pt x="7035562" y="2263184"/>
                  <a:pt x="7033799" y="2261419"/>
                  <a:pt x="7037328" y="2257889"/>
                </a:cubicBezTo>
                <a:cubicBezTo>
                  <a:pt x="7040858" y="2254359"/>
                  <a:pt x="7044389" y="2252594"/>
                  <a:pt x="7047918" y="2252594"/>
                </a:cubicBezTo>
                <a:close/>
                <a:moveTo>
                  <a:pt x="6735502" y="2252594"/>
                </a:moveTo>
                <a:cubicBezTo>
                  <a:pt x="6735502" y="2252594"/>
                  <a:pt x="6737266" y="2254359"/>
                  <a:pt x="6740796" y="2257889"/>
                </a:cubicBezTo>
                <a:cubicBezTo>
                  <a:pt x="6744326" y="2261419"/>
                  <a:pt x="6746092" y="2263184"/>
                  <a:pt x="6746092" y="2263184"/>
                </a:cubicBezTo>
                <a:cubicBezTo>
                  <a:pt x="6739032" y="2263184"/>
                  <a:pt x="6735502" y="2263184"/>
                  <a:pt x="6735502" y="2263184"/>
                </a:cubicBezTo>
                <a:close/>
                <a:moveTo>
                  <a:pt x="6714320" y="2252594"/>
                </a:moveTo>
                <a:cubicBezTo>
                  <a:pt x="6721381" y="2252594"/>
                  <a:pt x="6724910" y="2254359"/>
                  <a:pt x="6724910" y="2257889"/>
                </a:cubicBezTo>
                <a:cubicBezTo>
                  <a:pt x="6724910" y="2261419"/>
                  <a:pt x="6721381" y="2263184"/>
                  <a:pt x="6714320" y="2263184"/>
                </a:cubicBezTo>
                <a:cubicBezTo>
                  <a:pt x="6714320" y="2263184"/>
                  <a:pt x="6714320" y="2259654"/>
                  <a:pt x="6714320" y="2252594"/>
                </a:cubicBezTo>
                <a:close/>
                <a:moveTo>
                  <a:pt x="6401903" y="2252594"/>
                </a:moveTo>
                <a:cubicBezTo>
                  <a:pt x="6405432" y="2252594"/>
                  <a:pt x="6407198" y="2254359"/>
                  <a:pt x="6407198" y="2257889"/>
                </a:cubicBezTo>
                <a:cubicBezTo>
                  <a:pt x="6407198" y="2261419"/>
                  <a:pt x="6410728" y="2263184"/>
                  <a:pt x="6417788" y="2263184"/>
                </a:cubicBezTo>
                <a:cubicBezTo>
                  <a:pt x="6424850" y="2263184"/>
                  <a:pt x="6430144" y="2266715"/>
                  <a:pt x="6433675" y="2273775"/>
                </a:cubicBezTo>
                <a:cubicBezTo>
                  <a:pt x="6437204" y="2280834"/>
                  <a:pt x="6444265" y="2284365"/>
                  <a:pt x="6454855" y="2284365"/>
                </a:cubicBezTo>
                <a:cubicBezTo>
                  <a:pt x="6465446" y="2284365"/>
                  <a:pt x="6472506" y="2286129"/>
                  <a:pt x="6476036" y="2289660"/>
                </a:cubicBezTo>
                <a:cubicBezTo>
                  <a:pt x="6479566" y="2293190"/>
                  <a:pt x="6483098" y="2294956"/>
                  <a:pt x="6486627" y="2294956"/>
                </a:cubicBezTo>
                <a:cubicBezTo>
                  <a:pt x="6490156" y="2294956"/>
                  <a:pt x="6502512" y="2296721"/>
                  <a:pt x="6523694" y="2300250"/>
                </a:cubicBezTo>
                <a:cubicBezTo>
                  <a:pt x="6544874" y="2303781"/>
                  <a:pt x="6558994" y="2309077"/>
                  <a:pt x="6566054" y="2316136"/>
                </a:cubicBezTo>
                <a:lnTo>
                  <a:pt x="6576646" y="2316136"/>
                </a:lnTo>
                <a:cubicBezTo>
                  <a:pt x="6583706" y="2316136"/>
                  <a:pt x="6592531" y="2317900"/>
                  <a:pt x="6603121" y="2321431"/>
                </a:cubicBezTo>
                <a:cubicBezTo>
                  <a:pt x="6613711" y="2324962"/>
                  <a:pt x="6622536" y="2326727"/>
                  <a:pt x="6629598" y="2326727"/>
                </a:cubicBezTo>
                <a:lnTo>
                  <a:pt x="6640188" y="2326727"/>
                </a:lnTo>
                <a:lnTo>
                  <a:pt x="6650778" y="2326727"/>
                </a:lnTo>
                <a:lnTo>
                  <a:pt x="6671958" y="2337317"/>
                </a:lnTo>
                <a:cubicBezTo>
                  <a:pt x="6686079" y="2337317"/>
                  <a:pt x="6696669" y="2340848"/>
                  <a:pt x="6703730" y="2347908"/>
                </a:cubicBezTo>
                <a:cubicBezTo>
                  <a:pt x="6710791" y="2347908"/>
                  <a:pt x="6716086" y="2347908"/>
                  <a:pt x="6719616" y="2347908"/>
                </a:cubicBezTo>
                <a:cubicBezTo>
                  <a:pt x="6723146" y="2347908"/>
                  <a:pt x="6724910" y="2347908"/>
                  <a:pt x="6724910" y="2347908"/>
                </a:cubicBezTo>
                <a:cubicBezTo>
                  <a:pt x="6731972" y="2347908"/>
                  <a:pt x="6735502" y="2351437"/>
                  <a:pt x="6735502" y="2358498"/>
                </a:cubicBezTo>
                <a:cubicBezTo>
                  <a:pt x="6742562" y="2365558"/>
                  <a:pt x="6746092" y="2369088"/>
                  <a:pt x="6746092" y="2369088"/>
                </a:cubicBezTo>
                <a:cubicBezTo>
                  <a:pt x="6753152" y="2369088"/>
                  <a:pt x="6753152" y="2372619"/>
                  <a:pt x="6746092" y="2379679"/>
                </a:cubicBezTo>
                <a:lnTo>
                  <a:pt x="6756682" y="2390269"/>
                </a:lnTo>
                <a:cubicBezTo>
                  <a:pt x="6763743" y="2390269"/>
                  <a:pt x="6767272" y="2388504"/>
                  <a:pt x="6767272" y="2384973"/>
                </a:cubicBezTo>
                <a:cubicBezTo>
                  <a:pt x="6767272" y="2381444"/>
                  <a:pt x="6770802" y="2376148"/>
                  <a:pt x="6777862" y="2369088"/>
                </a:cubicBezTo>
                <a:cubicBezTo>
                  <a:pt x="6784924" y="2362029"/>
                  <a:pt x="6777862" y="2354967"/>
                  <a:pt x="6756682" y="2347908"/>
                </a:cubicBezTo>
                <a:cubicBezTo>
                  <a:pt x="6749621" y="2340848"/>
                  <a:pt x="6740796" y="2335552"/>
                  <a:pt x="6730206" y="2332021"/>
                </a:cubicBezTo>
                <a:cubicBezTo>
                  <a:pt x="6719616" y="2328492"/>
                  <a:pt x="6710791" y="2326727"/>
                  <a:pt x="6703730" y="2326727"/>
                </a:cubicBezTo>
                <a:cubicBezTo>
                  <a:pt x="6689610" y="2326727"/>
                  <a:pt x="6682550" y="2326727"/>
                  <a:pt x="6682550" y="2326727"/>
                </a:cubicBezTo>
                <a:cubicBezTo>
                  <a:pt x="6689610" y="2326727"/>
                  <a:pt x="6696669" y="2324962"/>
                  <a:pt x="6703730" y="2321431"/>
                </a:cubicBezTo>
                <a:cubicBezTo>
                  <a:pt x="6710791" y="2317900"/>
                  <a:pt x="6717850" y="2316136"/>
                  <a:pt x="6724910" y="2316136"/>
                </a:cubicBezTo>
                <a:cubicBezTo>
                  <a:pt x="6724910" y="2323196"/>
                  <a:pt x="6726676" y="2326727"/>
                  <a:pt x="6730206" y="2326727"/>
                </a:cubicBezTo>
                <a:cubicBezTo>
                  <a:pt x="6733736" y="2326727"/>
                  <a:pt x="6739032" y="2326727"/>
                  <a:pt x="6746092" y="2326727"/>
                </a:cubicBezTo>
                <a:cubicBezTo>
                  <a:pt x="6753152" y="2326727"/>
                  <a:pt x="6760212" y="2330256"/>
                  <a:pt x="6767272" y="2337317"/>
                </a:cubicBezTo>
                <a:lnTo>
                  <a:pt x="6809634" y="2347908"/>
                </a:lnTo>
                <a:cubicBezTo>
                  <a:pt x="6859056" y="2362029"/>
                  <a:pt x="6887296" y="2372619"/>
                  <a:pt x="6894358" y="2379679"/>
                </a:cubicBezTo>
                <a:lnTo>
                  <a:pt x="6904948" y="2379679"/>
                </a:lnTo>
                <a:lnTo>
                  <a:pt x="6926129" y="2390269"/>
                </a:lnTo>
                <a:lnTo>
                  <a:pt x="6936718" y="2400860"/>
                </a:lnTo>
                <a:lnTo>
                  <a:pt x="6926129" y="2400860"/>
                </a:lnTo>
                <a:cubicBezTo>
                  <a:pt x="6912008" y="2393800"/>
                  <a:pt x="6901418" y="2390269"/>
                  <a:pt x="6894358" y="2390269"/>
                </a:cubicBezTo>
                <a:cubicBezTo>
                  <a:pt x="6887296" y="2390269"/>
                  <a:pt x="6883766" y="2393800"/>
                  <a:pt x="6883766" y="2400860"/>
                </a:cubicBezTo>
                <a:lnTo>
                  <a:pt x="6873177" y="2400860"/>
                </a:lnTo>
                <a:cubicBezTo>
                  <a:pt x="6873177" y="2400860"/>
                  <a:pt x="6867881" y="2400860"/>
                  <a:pt x="6857292" y="2400860"/>
                </a:cubicBezTo>
                <a:cubicBezTo>
                  <a:pt x="6846700" y="2400860"/>
                  <a:pt x="6841406" y="2402625"/>
                  <a:pt x="6841406" y="2406154"/>
                </a:cubicBezTo>
                <a:cubicBezTo>
                  <a:pt x="6841406" y="2409685"/>
                  <a:pt x="6844936" y="2411450"/>
                  <a:pt x="6851996" y="2411450"/>
                </a:cubicBezTo>
                <a:cubicBezTo>
                  <a:pt x="6851996" y="2411450"/>
                  <a:pt x="6853762" y="2413215"/>
                  <a:pt x="6857292" y="2416746"/>
                </a:cubicBezTo>
                <a:cubicBezTo>
                  <a:pt x="6860821" y="2420275"/>
                  <a:pt x="6862587" y="2422040"/>
                  <a:pt x="6862587" y="2422040"/>
                </a:cubicBezTo>
                <a:cubicBezTo>
                  <a:pt x="6862587" y="2429100"/>
                  <a:pt x="6866116" y="2429100"/>
                  <a:pt x="6873177" y="2422040"/>
                </a:cubicBezTo>
                <a:cubicBezTo>
                  <a:pt x="6880237" y="2422040"/>
                  <a:pt x="6885532" y="2423805"/>
                  <a:pt x="6889062" y="2427335"/>
                </a:cubicBezTo>
                <a:cubicBezTo>
                  <a:pt x="6892592" y="2430866"/>
                  <a:pt x="6894358" y="2432631"/>
                  <a:pt x="6894358" y="2432631"/>
                </a:cubicBezTo>
                <a:cubicBezTo>
                  <a:pt x="6894358" y="2432631"/>
                  <a:pt x="6897888" y="2436161"/>
                  <a:pt x="6904948" y="2443221"/>
                </a:cubicBezTo>
                <a:lnTo>
                  <a:pt x="6904948" y="2432631"/>
                </a:lnTo>
                <a:lnTo>
                  <a:pt x="6915539" y="2432631"/>
                </a:lnTo>
                <a:cubicBezTo>
                  <a:pt x="6922600" y="2432631"/>
                  <a:pt x="6929658" y="2432631"/>
                  <a:pt x="6936718" y="2432631"/>
                </a:cubicBezTo>
                <a:cubicBezTo>
                  <a:pt x="6936718" y="2432631"/>
                  <a:pt x="6940248" y="2434396"/>
                  <a:pt x="6947310" y="2437927"/>
                </a:cubicBezTo>
                <a:cubicBezTo>
                  <a:pt x="6954370" y="2441456"/>
                  <a:pt x="6961429" y="2443221"/>
                  <a:pt x="6968491" y="2443221"/>
                </a:cubicBezTo>
                <a:cubicBezTo>
                  <a:pt x="7003792" y="2443221"/>
                  <a:pt x="7024972" y="2446752"/>
                  <a:pt x="7032033" y="2453812"/>
                </a:cubicBezTo>
                <a:cubicBezTo>
                  <a:pt x="7032033" y="2453812"/>
                  <a:pt x="7035562" y="2453812"/>
                  <a:pt x="7042622" y="2453812"/>
                </a:cubicBezTo>
                <a:cubicBezTo>
                  <a:pt x="7049684" y="2453812"/>
                  <a:pt x="7056744" y="2453812"/>
                  <a:pt x="7063804" y="2453812"/>
                </a:cubicBezTo>
                <a:lnTo>
                  <a:pt x="7084985" y="2453812"/>
                </a:lnTo>
                <a:cubicBezTo>
                  <a:pt x="7084985" y="2460871"/>
                  <a:pt x="7088514" y="2467933"/>
                  <a:pt x="7095574" y="2474992"/>
                </a:cubicBezTo>
                <a:lnTo>
                  <a:pt x="7106166" y="2485583"/>
                </a:lnTo>
                <a:lnTo>
                  <a:pt x="7084985" y="2485583"/>
                </a:lnTo>
                <a:cubicBezTo>
                  <a:pt x="7077924" y="2471462"/>
                  <a:pt x="7067333" y="2464402"/>
                  <a:pt x="7053214" y="2464402"/>
                </a:cubicBezTo>
                <a:cubicBezTo>
                  <a:pt x="7046154" y="2464402"/>
                  <a:pt x="7039093" y="2462637"/>
                  <a:pt x="7032033" y="2459106"/>
                </a:cubicBezTo>
                <a:cubicBezTo>
                  <a:pt x="7024972" y="2455577"/>
                  <a:pt x="7014381" y="2453812"/>
                  <a:pt x="7000262" y="2453812"/>
                </a:cubicBezTo>
                <a:cubicBezTo>
                  <a:pt x="6979081" y="2460871"/>
                  <a:pt x="6954370" y="2462637"/>
                  <a:pt x="6926129" y="2459106"/>
                </a:cubicBezTo>
                <a:cubicBezTo>
                  <a:pt x="6897888" y="2455577"/>
                  <a:pt x="6883766" y="2452047"/>
                  <a:pt x="6883766" y="2448517"/>
                </a:cubicBezTo>
                <a:cubicBezTo>
                  <a:pt x="6883766" y="2444986"/>
                  <a:pt x="6880237" y="2446752"/>
                  <a:pt x="6873177" y="2453812"/>
                </a:cubicBezTo>
                <a:cubicBezTo>
                  <a:pt x="6866116" y="2460871"/>
                  <a:pt x="6859056" y="2464402"/>
                  <a:pt x="6851996" y="2464402"/>
                </a:cubicBezTo>
                <a:cubicBezTo>
                  <a:pt x="6844936" y="2464402"/>
                  <a:pt x="6841406" y="2460871"/>
                  <a:pt x="6841406" y="2453812"/>
                </a:cubicBezTo>
                <a:cubicBezTo>
                  <a:pt x="6841406" y="2453812"/>
                  <a:pt x="6843170" y="2452047"/>
                  <a:pt x="6846700" y="2448517"/>
                </a:cubicBezTo>
                <a:cubicBezTo>
                  <a:pt x="6850230" y="2444986"/>
                  <a:pt x="6855525" y="2443221"/>
                  <a:pt x="6862587" y="2443221"/>
                </a:cubicBezTo>
                <a:lnTo>
                  <a:pt x="6873177" y="2443221"/>
                </a:lnTo>
                <a:lnTo>
                  <a:pt x="6862587" y="2432631"/>
                </a:lnTo>
                <a:lnTo>
                  <a:pt x="6830814" y="2443221"/>
                </a:lnTo>
                <a:lnTo>
                  <a:pt x="6809634" y="2453812"/>
                </a:lnTo>
                <a:cubicBezTo>
                  <a:pt x="6809634" y="2446752"/>
                  <a:pt x="6802573" y="2443221"/>
                  <a:pt x="6788454" y="2443221"/>
                </a:cubicBezTo>
                <a:lnTo>
                  <a:pt x="6756682" y="2422040"/>
                </a:lnTo>
                <a:cubicBezTo>
                  <a:pt x="6756682" y="2422040"/>
                  <a:pt x="6760212" y="2423805"/>
                  <a:pt x="6767272" y="2427335"/>
                </a:cubicBezTo>
                <a:cubicBezTo>
                  <a:pt x="6774333" y="2430866"/>
                  <a:pt x="6788454" y="2432631"/>
                  <a:pt x="6809634" y="2432631"/>
                </a:cubicBezTo>
                <a:lnTo>
                  <a:pt x="6830814" y="2422040"/>
                </a:lnTo>
                <a:cubicBezTo>
                  <a:pt x="6830814" y="2422040"/>
                  <a:pt x="6827285" y="2422040"/>
                  <a:pt x="6820224" y="2422040"/>
                </a:cubicBezTo>
                <a:lnTo>
                  <a:pt x="6809634" y="2411450"/>
                </a:lnTo>
                <a:cubicBezTo>
                  <a:pt x="6809634" y="2404390"/>
                  <a:pt x="6813164" y="2400860"/>
                  <a:pt x="6820224" y="2400860"/>
                </a:cubicBezTo>
                <a:cubicBezTo>
                  <a:pt x="6820224" y="2400860"/>
                  <a:pt x="6821991" y="2400860"/>
                  <a:pt x="6825520" y="2400860"/>
                </a:cubicBezTo>
                <a:cubicBezTo>
                  <a:pt x="6829050" y="2400860"/>
                  <a:pt x="6830814" y="2397329"/>
                  <a:pt x="6830814" y="2390269"/>
                </a:cubicBezTo>
                <a:cubicBezTo>
                  <a:pt x="6837876" y="2390269"/>
                  <a:pt x="6837876" y="2386739"/>
                  <a:pt x="6830814" y="2379679"/>
                </a:cubicBezTo>
                <a:cubicBezTo>
                  <a:pt x="6823754" y="2372619"/>
                  <a:pt x="6818458" y="2370852"/>
                  <a:pt x="6814929" y="2374383"/>
                </a:cubicBezTo>
                <a:cubicBezTo>
                  <a:pt x="6811400" y="2377914"/>
                  <a:pt x="6809634" y="2381444"/>
                  <a:pt x="6809634" y="2384973"/>
                </a:cubicBezTo>
                <a:cubicBezTo>
                  <a:pt x="6809634" y="2388504"/>
                  <a:pt x="6806104" y="2388504"/>
                  <a:pt x="6799044" y="2384973"/>
                </a:cubicBezTo>
                <a:cubicBezTo>
                  <a:pt x="6791984" y="2381444"/>
                  <a:pt x="6786688" y="2383209"/>
                  <a:pt x="6783158" y="2390269"/>
                </a:cubicBezTo>
                <a:cubicBezTo>
                  <a:pt x="6779628" y="2397329"/>
                  <a:pt x="6772568" y="2400860"/>
                  <a:pt x="6761977" y="2400860"/>
                </a:cubicBezTo>
                <a:cubicBezTo>
                  <a:pt x="6751387" y="2400860"/>
                  <a:pt x="6742562" y="2397329"/>
                  <a:pt x="6735502" y="2390269"/>
                </a:cubicBezTo>
                <a:cubicBezTo>
                  <a:pt x="6728440" y="2390269"/>
                  <a:pt x="6724910" y="2390269"/>
                  <a:pt x="6724910" y="2390269"/>
                </a:cubicBezTo>
                <a:cubicBezTo>
                  <a:pt x="6703730" y="2397329"/>
                  <a:pt x="6675488" y="2393800"/>
                  <a:pt x="6640188" y="2379679"/>
                </a:cubicBezTo>
                <a:cubicBezTo>
                  <a:pt x="6626067" y="2372619"/>
                  <a:pt x="6608416" y="2365558"/>
                  <a:pt x="6587236" y="2358498"/>
                </a:cubicBezTo>
                <a:cubicBezTo>
                  <a:pt x="6573115" y="2358498"/>
                  <a:pt x="6562525" y="2354967"/>
                  <a:pt x="6555464" y="2347908"/>
                </a:cubicBezTo>
                <a:cubicBezTo>
                  <a:pt x="6548403" y="2347908"/>
                  <a:pt x="6541344" y="2347908"/>
                  <a:pt x="6534284" y="2347908"/>
                </a:cubicBezTo>
                <a:cubicBezTo>
                  <a:pt x="6534284" y="2354967"/>
                  <a:pt x="6537813" y="2362029"/>
                  <a:pt x="6544874" y="2369088"/>
                </a:cubicBezTo>
                <a:cubicBezTo>
                  <a:pt x="6551935" y="2376148"/>
                  <a:pt x="6548403" y="2379679"/>
                  <a:pt x="6534284" y="2379679"/>
                </a:cubicBezTo>
                <a:lnTo>
                  <a:pt x="6513102" y="2369088"/>
                </a:lnTo>
                <a:cubicBezTo>
                  <a:pt x="6513102" y="2369088"/>
                  <a:pt x="6516632" y="2369088"/>
                  <a:pt x="6523694" y="2369088"/>
                </a:cubicBezTo>
                <a:cubicBezTo>
                  <a:pt x="6523694" y="2369088"/>
                  <a:pt x="6523694" y="2365558"/>
                  <a:pt x="6523694" y="2358498"/>
                </a:cubicBezTo>
                <a:cubicBezTo>
                  <a:pt x="6523694" y="2351437"/>
                  <a:pt x="6523694" y="2347908"/>
                  <a:pt x="6523694" y="2347908"/>
                </a:cubicBezTo>
                <a:cubicBezTo>
                  <a:pt x="6523694" y="2347908"/>
                  <a:pt x="6520163" y="2347908"/>
                  <a:pt x="6513102" y="2347908"/>
                </a:cubicBezTo>
                <a:cubicBezTo>
                  <a:pt x="6513102" y="2354967"/>
                  <a:pt x="6509573" y="2358498"/>
                  <a:pt x="6502512" y="2358498"/>
                </a:cubicBezTo>
                <a:cubicBezTo>
                  <a:pt x="6495451" y="2358498"/>
                  <a:pt x="6491922" y="2354967"/>
                  <a:pt x="6491922" y="2347908"/>
                </a:cubicBezTo>
                <a:lnTo>
                  <a:pt x="6491922" y="2337317"/>
                </a:lnTo>
                <a:lnTo>
                  <a:pt x="6470740" y="2326727"/>
                </a:lnTo>
                <a:cubicBezTo>
                  <a:pt x="6463680" y="2326727"/>
                  <a:pt x="6460150" y="2326727"/>
                  <a:pt x="6460150" y="2326727"/>
                </a:cubicBezTo>
                <a:cubicBezTo>
                  <a:pt x="6460150" y="2333787"/>
                  <a:pt x="6460150" y="2337317"/>
                  <a:pt x="6460150" y="2337317"/>
                </a:cubicBezTo>
                <a:lnTo>
                  <a:pt x="6470740" y="2337317"/>
                </a:lnTo>
                <a:cubicBezTo>
                  <a:pt x="6470740" y="2351437"/>
                  <a:pt x="6442499" y="2351437"/>
                  <a:pt x="6386018" y="2337317"/>
                </a:cubicBezTo>
                <a:cubicBezTo>
                  <a:pt x="6371898" y="2330256"/>
                  <a:pt x="6357776" y="2330256"/>
                  <a:pt x="6343656" y="2337317"/>
                </a:cubicBezTo>
                <a:cubicBezTo>
                  <a:pt x="6343656" y="2337317"/>
                  <a:pt x="6338361" y="2335552"/>
                  <a:pt x="6327771" y="2332021"/>
                </a:cubicBezTo>
                <a:cubicBezTo>
                  <a:pt x="6317180" y="2328492"/>
                  <a:pt x="6308354" y="2324962"/>
                  <a:pt x="6301294" y="2321431"/>
                </a:cubicBezTo>
                <a:cubicBezTo>
                  <a:pt x="6294234" y="2317900"/>
                  <a:pt x="6287174" y="2316136"/>
                  <a:pt x="6280114" y="2316136"/>
                </a:cubicBezTo>
                <a:cubicBezTo>
                  <a:pt x="6273053" y="2316136"/>
                  <a:pt x="6269524" y="2316136"/>
                  <a:pt x="6269524" y="2316136"/>
                </a:cubicBezTo>
                <a:cubicBezTo>
                  <a:pt x="6269524" y="2316136"/>
                  <a:pt x="6267758" y="2316136"/>
                  <a:pt x="6264228" y="2316136"/>
                </a:cubicBezTo>
                <a:cubicBezTo>
                  <a:pt x="6260698" y="2316136"/>
                  <a:pt x="6255402" y="2312606"/>
                  <a:pt x="6248342" y="2305546"/>
                </a:cubicBezTo>
                <a:cubicBezTo>
                  <a:pt x="6255402" y="2305546"/>
                  <a:pt x="6260698" y="2305546"/>
                  <a:pt x="6264228" y="2305546"/>
                </a:cubicBezTo>
                <a:cubicBezTo>
                  <a:pt x="6267758" y="2305546"/>
                  <a:pt x="6265994" y="2302015"/>
                  <a:pt x="6258932" y="2294956"/>
                </a:cubicBezTo>
                <a:lnTo>
                  <a:pt x="6290704" y="2294956"/>
                </a:lnTo>
                <a:cubicBezTo>
                  <a:pt x="6297765" y="2294956"/>
                  <a:pt x="6306590" y="2296721"/>
                  <a:pt x="6317180" y="2300250"/>
                </a:cubicBezTo>
                <a:cubicBezTo>
                  <a:pt x="6327771" y="2303781"/>
                  <a:pt x="6336595" y="2305546"/>
                  <a:pt x="6343656" y="2305546"/>
                </a:cubicBezTo>
                <a:lnTo>
                  <a:pt x="6407198" y="2316136"/>
                </a:lnTo>
                <a:cubicBezTo>
                  <a:pt x="6421319" y="2316136"/>
                  <a:pt x="6431909" y="2316136"/>
                  <a:pt x="6438970" y="2316136"/>
                </a:cubicBezTo>
                <a:cubicBezTo>
                  <a:pt x="6431909" y="2309077"/>
                  <a:pt x="6428380" y="2303781"/>
                  <a:pt x="6428380" y="2300250"/>
                </a:cubicBezTo>
                <a:cubicBezTo>
                  <a:pt x="6428380" y="2296721"/>
                  <a:pt x="6428380" y="2294956"/>
                  <a:pt x="6428380" y="2294956"/>
                </a:cubicBezTo>
                <a:lnTo>
                  <a:pt x="6438970" y="2305546"/>
                </a:lnTo>
                <a:cubicBezTo>
                  <a:pt x="6446031" y="2305546"/>
                  <a:pt x="6449560" y="2303781"/>
                  <a:pt x="6449560" y="2300250"/>
                </a:cubicBezTo>
                <a:cubicBezTo>
                  <a:pt x="6449560" y="2296721"/>
                  <a:pt x="6449560" y="2294956"/>
                  <a:pt x="6449560" y="2294956"/>
                </a:cubicBezTo>
                <a:cubicBezTo>
                  <a:pt x="6449560" y="2294956"/>
                  <a:pt x="6446031" y="2294956"/>
                  <a:pt x="6438970" y="2294956"/>
                </a:cubicBezTo>
                <a:cubicBezTo>
                  <a:pt x="6431909" y="2294956"/>
                  <a:pt x="6428380" y="2294956"/>
                  <a:pt x="6428380" y="2294956"/>
                </a:cubicBezTo>
                <a:cubicBezTo>
                  <a:pt x="6428380" y="2287896"/>
                  <a:pt x="6424850" y="2284365"/>
                  <a:pt x="6417788" y="2284365"/>
                </a:cubicBezTo>
                <a:cubicBezTo>
                  <a:pt x="6410728" y="2284365"/>
                  <a:pt x="6405432" y="2282600"/>
                  <a:pt x="6401903" y="2279069"/>
                </a:cubicBezTo>
                <a:cubicBezTo>
                  <a:pt x="6398374" y="2275540"/>
                  <a:pt x="6396608" y="2270244"/>
                  <a:pt x="6396608" y="2263184"/>
                </a:cubicBezTo>
                <a:cubicBezTo>
                  <a:pt x="6396608" y="2256125"/>
                  <a:pt x="6398374" y="2252594"/>
                  <a:pt x="6401903" y="2252594"/>
                </a:cubicBezTo>
                <a:close/>
                <a:moveTo>
                  <a:pt x="5994172" y="2252594"/>
                </a:moveTo>
                <a:cubicBezTo>
                  <a:pt x="5994172" y="2252594"/>
                  <a:pt x="5997702" y="2252594"/>
                  <a:pt x="6004764" y="2252594"/>
                </a:cubicBezTo>
                <a:lnTo>
                  <a:pt x="5994172" y="2263184"/>
                </a:lnTo>
                <a:close/>
                <a:moveTo>
                  <a:pt x="4702142" y="2252594"/>
                </a:moveTo>
                <a:cubicBezTo>
                  <a:pt x="4709203" y="2252594"/>
                  <a:pt x="4716263" y="2252594"/>
                  <a:pt x="4723324" y="2252594"/>
                </a:cubicBezTo>
                <a:lnTo>
                  <a:pt x="4765684" y="2273775"/>
                </a:lnTo>
                <a:lnTo>
                  <a:pt x="4765684" y="2284365"/>
                </a:lnTo>
                <a:cubicBezTo>
                  <a:pt x="4758624" y="2284365"/>
                  <a:pt x="4751565" y="2282600"/>
                  <a:pt x="4744504" y="2279069"/>
                </a:cubicBezTo>
                <a:cubicBezTo>
                  <a:pt x="4737443" y="2275540"/>
                  <a:pt x="4733914" y="2273775"/>
                  <a:pt x="4733914" y="2273775"/>
                </a:cubicBezTo>
                <a:cubicBezTo>
                  <a:pt x="4726853" y="2266715"/>
                  <a:pt x="4716263" y="2263184"/>
                  <a:pt x="4702142" y="2263184"/>
                </a:cubicBezTo>
                <a:close/>
                <a:moveTo>
                  <a:pt x="7847494" y="2242004"/>
                </a:moveTo>
                <a:cubicBezTo>
                  <a:pt x="7854556" y="2242004"/>
                  <a:pt x="7858085" y="2242004"/>
                  <a:pt x="7858085" y="2242004"/>
                </a:cubicBezTo>
                <a:lnTo>
                  <a:pt x="7847494" y="2252594"/>
                </a:lnTo>
                <a:close/>
                <a:moveTo>
                  <a:pt x="7720409" y="2242004"/>
                </a:moveTo>
                <a:lnTo>
                  <a:pt x="7773361" y="2252594"/>
                </a:lnTo>
                <a:cubicBezTo>
                  <a:pt x="7773361" y="2259654"/>
                  <a:pt x="7762772" y="2259654"/>
                  <a:pt x="7741590" y="2252594"/>
                </a:cubicBezTo>
                <a:cubicBezTo>
                  <a:pt x="7734530" y="2252594"/>
                  <a:pt x="7727471" y="2249063"/>
                  <a:pt x="7720409" y="2242004"/>
                </a:cubicBezTo>
                <a:close/>
                <a:moveTo>
                  <a:pt x="7127347" y="2242004"/>
                </a:moveTo>
                <a:lnTo>
                  <a:pt x="7127347" y="2252594"/>
                </a:lnTo>
                <a:cubicBezTo>
                  <a:pt x="7141466" y="2259654"/>
                  <a:pt x="7148526" y="2259654"/>
                  <a:pt x="7148526" y="2252594"/>
                </a:cubicBezTo>
                <a:cubicBezTo>
                  <a:pt x="7148526" y="2245533"/>
                  <a:pt x="7141466" y="2242004"/>
                  <a:pt x="7127347" y="2242004"/>
                </a:cubicBezTo>
                <a:close/>
                <a:moveTo>
                  <a:pt x="6904948" y="2242004"/>
                </a:moveTo>
                <a:cubicBezTo>
                  <a:pt x="6904948" y="2249063"/>
                  <a:pt x="6904948" y="2252594"/>
                  <a:pt x="6904948" y="2252594"/>
                </a:cubicBezTo>
                <a:cubicBezTo>
                  <a:pt x="6904948" y="2252594"/>
                  <a:pt x="6908477" y="2254359"/>
                  <a:pt x="6915539" y="2257889"/>
                </a:cubicBezTo>
                <a:cubicBezTo>
                  <a:pt x="6922600" y="2261419"/>
                  <a:pt x="6922600" y="2266715"/>
                  <a:pt x="6915539" y="2273775"/>
                </a:cubicBezTo>
                <a:cubicBezTo>
                  <a:pt x="6908477" y="2273775"/>
                  <a:pt x="6904948" y="2275540"/>
                  <a:pt x="6904948" y="2279069"/>
                </a:cubicBezTo>
                <a:cubicBezTo>
                  <a:pt x="6904948" y="2282600"/>
                  <a:pt x="6906714" y="2284365"/>
                  <a:pt x="6910244" y="2284365"/>
                </a:cubicBezTo>
                <a:cubicBezTo>
                  <a:pt x="6913773" y="2284365"/>
                  <a:pt x="6917304" y="2284365"/>
                  <a:pt x="6920833" y="2284365"/>
                </a:cubicBezTo>
                <a:cubicBezTo>
                  <a:pt x="6924362" y="2284365"/>
                  <a:pt x="6926129" y="2282600"/>
                  <a:pt x="6926129" y="2279069"/>
                </a:cubicBezTo>
                <a:cubicBezTo>
                  <a:pt x="6926129" y="2275540"/>
                  <a:pt x="6929658" y="2273775"/>
                  <a:pt x="6936718" y="2273775"/>
                </a:cubicBezTo>
                <a:cubicBezTo>
                  <a:pt x="6936718" y="2266715"/>
                  <a:pt x="6940248" y="2264948"/>
                  <a:pt x="6947310" y="2268479"/>
                </a:cubicBezTo>
                <a:cubicBezTo>
                  <a:pt x="6954370" y="2272010"/>
                  <a:pt x="6957900" y="2270244"/>
                  <a:pt x="6957900" y="2263184"/>
                </a:cubicBezTo>
                <a:cubicBezTo>
                  <a:pt x="6957900" y="2256125"/>
                  <a:pt x="6957900" y="2252594"/>
                  <a:pt x="6957900" y="2252594"/>
                </a:cubicBezTo>
                <a:cubicBezTo>
                  <a:pt x="6957900" y="2252594"/>
                  <a:pt x="6954370" y="2254359"/>
                  <a:pt x="6947310" y="2257889"/>
                </a:cubicBezTo>
                <a:cubicBezTo>
                  <a:pt x="6940248" y="2261419"/>
                  <a:pt x="6936718" y="2259654"/>
                  <a:pt x="6936718" y="2252594"/>
                </a:cubicBezTo>
                <a:lnTo>
                  <a:pt x="6926129" y="2242004"/>
                </a:lnTo>
                <a:cubicBezTo>
                  <a:pt x="6926129" y="2249063"/>
                  <a:pt x="6922600" y="2249063"/>
                  <a:pt x="6915539" y="2242004"/>
                </a:cubicBezTo>
                <a:cubicBezTo>
                  <a:pt x="6915539" y="2242004"/>
                  <a:pt x="6913773" y="2242004"/>
                  <a:pt x="6910244" y="2242004"/>
                </a:cubicBezTo>
                <a:close/>
                <a:moveTo>
                  <a:pt x="6650778" y="2242004"/>
                </a:moveTo>
                <a:cubicBezTo>
                  <a:pt x="6657839" y="2242004"/>
                  <a:pt x="6661368" y="2242004"/>
                  <a:pt x="6661368" y="2242004"/>
                </a:cubicBezTo>
                <a:cubicBezTo>
                  <a:pt x="6661368" y="2256125"/>
                  <a:pt x="6657839" y="2259654"/>
                  <a:pt x="6650778" y="2252594"/>
                </a:cubicBezTo>
                <a:cubicBezTo>
                  <a:pt x="6643717" y="2252594"/>
                  <a:pt x="6640188" y="2250829"/>
                  <a:pt x="6640188" y="2247298"/>
                </a:cubicBezTo>
                <a:cubicBezTo>
                  <a:pt x="6640188" y="2243769"/>
                  <a:pt x="6643717" y="2242004"/>
                  <a:pt x="6650778" y="2242004"/>
                </a:cubicBezTo>
                <a:close/>
                <a:moveTo>
                  <a:pt x="6619006" y="2242004"/>
                </a:moveTo>
                <a:lnTo>
                  <a:pt x="6629598" y="2242004"/>
                </a:lnTo>
                <a:lnTo>
                  <a:pt x="6629598" y="2252594"/>
                </a:lnTo>
                <a:cubicBezTo>
                  <a:pt x="6629598" y="2252594"/>
                  <a:pt x="6626067" y="2249063"/>
                  <a:pt x="6619006" y="2242004"/>
                </a:cubicBezTo>
                <a:close/>
                <a:moveTo>
                  <a:pt x="6491922" y="2242004"/>
                </a:moveTo>
                <a:cubicBezTo>
                  <a:pt x="6498983" y="2242004"/>
                  <a:pt x="6509573" y="2245533"/>
                  <a:pt x="6523694" y="2252594"/>
                </a:cubicBezTo>
                <a:lnTo>
                  <a:pt x="6544874" y="2252594"/>
                </a:lnTo>
                <a:lnTo>
                  <a:pt x="6555464" y="2263184"/>
                </a:lnTo>
                <a:lnTo>
                  <a:pt x="6566054" y="2273775"/>
                </a:lnTo>
                <a:cubicBezTo>
                  <a:pt x="6551935" y="2273775"/>
                  <a:pt x="6537813" y="2270244"/>
                  <a:pt x="6523694" y="2263184"/>
                </a:cubicBezTo>
                <a:cubicBezTo>
                  <a:pt x="6502512" y="2256125"/>
                  <a:pt x="6491922" y="2249063"/>
                  <a:pt x="6491922" y="2242004"/>
                </a:cubicBezTo>
                <a:close/>
                <a:moveTo>
                  <a:pt x="7815724" y="2231413"/>
                </a:moveTo>
                <a:cubicBezTo>
                  <a:pt x="7815724" y="2231413"/>
                  <a:pt x="7817490" y="2233177"/>
                  <a:pt x="7821019" y="2236708"/>
                </a:cubicBezTo>
                <a:cubicBezTo>
                  <a:pt x="7824548" y="2240238"/>
                  <a:pt x="7826313" y="2242004"/>
                  <a:pt x="7826313" y="2242004"/>
                </a:cubicBezTo>
                <a:lnTo>
                  <a:pt x="7815724" y="2242004"/>
                </a:lnTo>
                <a:close/>
                <a:moveTo>
                  <a:pt x="6830814" y="2231413"/>
                </a:moveTo>
                <a:cubicBezTo>
                  <a:pt x="6823754" y="2231413"/>
                  <a:pt x="6821991" y="2233177"/>
                  <a:pt x="6825520" y="2236708"/>
                </a:cubicBezTo>
                <a:cubicBezTo>
                  <a:pt x="6829050" y="2240238"/>
                  <a:pt x="6839640" y="2242004"/>
                  <a:pt x="6857292" y="2242004"/>
                </a:cubicBezTo>
                <a:cubicBezTo>
                  <a:pt x="6874943" y="2242004"/>
                  <a:pt x="6883766" y="2240238"/>
                  <a:pt x="6883766" y="2236708"/>
                </a:cubicBezTo>
                <a:cubicBezTo>
                  <a:pt x="6883766" y="2233177"/>
                  <a:pt x="6876706" y="2231413"/>
                  <a:pt x="6862587" y="2231413"/>
                </a:cubicBezTo>
                <a:cubicBezTo>
                  <a:pt x="6848466" y="2231413"/>
                  <a:pt x="6837876" y="2231413"/>
                  <a:pt x="6830814" y="2231413"/>
                </a:cubicBezTo>
                <a:close/>
                <a:moveTo>
                  <a:pt x="6460150" y="2231413"/>
                </a:moveTo>
                <a:cubicBezTo>
                  <a:pt x="6460150" y="2231413"/>
                  <a:pt x="6463680" y="2234944"/>
                  <a:pt x="6470740" y="2242004"/>
                </a:cubicBezTo>
                <a:lnTo>
                  <a:pt x="6460150" y="2242004"/>
                </a:lnTo>
                <a:close/>
                <a:moveTo>
                  <a:pt x="4617420" y="2231413"/>
                </a:moveTo>
                <a:lnTo>
                  <a:pt x="4628010" y="2231413"/>
                </a:lnTo>
                <a:cubicBezTo>
                  <a:pt x="4642130" y="2238473"/>
                  <a:pt x="4649190" y="2243769"/>
                  <a:pt x="4649190" y="2247298"/>
                </a:cubicBezTo>
                <a:cubicBezTo>
                  <a:pt x="4649190" y="2250829"/>
                  <a:pt x="4649190" y="2252594"/>
                  <a:pt x="4649190" y="2252594"/>
                </a:cubicBezTo>
                <a:cubicBezTo>
                  <a:pt x="4649190" y="2252594"/>
                  <a:pt x="4645660" y="2249063"/>
                  <a:pt x="4638599" y="2242004"/>
                </a:cubicBezTo>
                <a:cubicBezTo>
                  <a:pt x="4631539" y="2242004"/>
                  <a:pt x="4624480" y="2238473"/>
                  <a:pt x="4617420" y="2231413"/>
                </a:cubicBezTo>
                <a:close/>
                <a:moveTo>
                  <a:pt x="6980404" y="2214204"/>
                </a:moveTo>
                <a:cubicBezTo>
                  <a:pt x="6977757" y="2213321"/>
                  <a:pt x="6975550" y="2213763"/>
                  <a:pt x="6973785" y="2215527"/>
                </a:cubicBezTo>
                <a:cubicBezTo>
                  <a:pt x="6970256" y="2219058"/>
                  <a:pt x="6963196" y="2220823"/>
                  <a:pt x="6952604" y="2220823"/>
                </a:cubicBezTo>
                <a:cubicBezTo>
                  <a:pt x="6942014" y="2220823"/>
                  <a:pt x="6936718" y="2220823"/>
                  <a:pt x="6936718" y="2220823"/>
                </a:cubicBezTo>
                <a:cubicBezTo>
                  <a:pt x="6950840" y="2227882"/>
                  <a:pt x="6968491" y="2231413"/>
                  <a:pt x="6989670" y="2231413"/>
                </a:cubicBezTo>
                <a:lnTo>
                  <a:pt x="6989670" y="2220823"/>
                </a:lnTo>
                <a:cubicBezTo>
                  <a:pt x="6986141" y="2217292"/>
                  <a:pt x="6983053" y="2215086"/>
                  <a:pt x="6980404" y="2214204"/>
                </a:cubicBezTo>
                <a:close/>
                <a:moveTo>
                  <a:pt x="7932219" y="2210232"/>
                </a:moveTo>
                <a:cubicBezTo>
                  <a:pt x="7932219" y="2217292"/>
                  <a:pt x="7933983" y="2220823"/>
                  <a:pt x="7937513" y="2220823"/>
                </a:cubicBezTo>
                <a:cubicBezTo>
                  <a:pt x="7941042" y="2220823"/>
                  <a:pt x="7942808" y="2219058"/>
                  <a:pt x="7942808" y="2215527"/>
                </a:cubicBezTo>
                <a:cubicBezTo>
                  <a:pt x="7942808" y="2211996"/>
                  <a:pt x="7939279" y="2210232"/>
                  <a:pt x="7932219" y="2210232"/>
                </a:cubicBezTo>
                <a:close/>
                <a:moveTo>
                  <a:pt x="6857292" y="2210232"/>
                </a:moveTo>
                <a:cubicBezTo>
                  <a:pt x="6853762" y="2210232"/>
                  <a:pt x="6851996" y="2213763"/>
                  <a:pt x="6851996" y="2220823"/>
                </a:cubicBezTo>
                <a:cubicBezTo>
                  <a:pt x="6851996" y="2220823"/>
                  <a:pt x="6853762" y="2219058"/>
                  <a:pt x="6857292" y="2215527"/>
                </a:cubicBezTo>
                <a:cubicBezTo>
                  <a:pt x="6860821" y="2211996"/>
                  <a:pt x="6860821" y="2210232"/>
                  <a:pt x="6857292" y="2210232"/>
                </a:cubicBezTo>
                <a:close/>
                <a:moveTo>
                  <a:pt x="5522900" y="2210232"/>
                </a:moveTo>
                <a:cubicBezTo>
                  <a:pt x="5519370" y="2210232"/>
                  <a:pt x="5514074" y="2213763"/>
                  <a:pt x="5507014" y="2220823"/>
                </a:cubicBezTo>
                <a:lnTo>
                  <a:pt x="5517604" y="2220823"/>
                </a:lnTo>
                <a:cubicBezTo>
                  <a:pt x="5531724" y="2220823"/>
                  <a:pt x="5538785" y="2220823"/>
                  <a:pt x="5538785" y="2220823"/>
                </a:cubicBezTo>
                <a:cubicBezTo>
                  <a:pt x="5538785" y="2220823"/>
                  <a:pt x="5535256" y="2217292"/>
                  <a:pt x="5528195" y="2210232"/>
                </a:cubicBezTo>
                <a:cubicBezTo>
                  <a:pt x="5528195" y="2210232"/>
                  <a:pt x="5526429" y="2210232"/>
                  <a:pt x="5522900" y="2210232"/>
                </a:cubicBezTo>
                <a:close/>
                <a:moveTo>
                  <a:pt x="5210482" y="2210232"/>
                </a:moveTo>
                <a:lnTo>
                  <a:pt x="5242254" y="2210232"/>
                </a:lnTo>
                <a:lnTo>
                  <a:pt x="5263434" y="2220823"/>
                </a:lnTo>
                <a:lnTo>
                  <a:pt x="5221073" y="2220823"/>
                </a:lnTo>
                <a:close/>
                <a:moveTo>
                  <a:pt x="7317974" y="2199642"/>
                </a:moveTo>
                <a:cubicBezTo>
                  <a:pt x="7346216" y="2199642"/>
                  <a:pt x="7360336" y="2206702"/>
                  <a:pt x="7360336" y="2220823"/>
                </a:cubicBezTo>
                <a:cubicBezTo>
                  <a:pt x="7353274" y="2220823"/>
                  <a:pt x="7342684" y="2217292"/>
                  <a:pt x="7328564" y="2210232"/>
                </a:cubicBezTo>
                <a:close/>
                <a:moveTo>
                  <a:pt x="6460150" y="2199642"/>
                </a:moveTo>
                <a:lnTo>
                  <a:pt x="6513102" y="2210232"/>
                </a:lnTo>
                <a:cubicBezTo>
                  <a:pt x="6513102" y="2210232"/>
                  <a:pt x="6518398" y="2208467"/>
                  <a:pt x="6528988" y="2204937"/>
                </a:cubicBezTo>
                <a:cubicBezTo>
                  <a:pt x="6539579" y="2201407"/>
                  <a:pt x="6544874" y="2203173"/>
                  <a:pt x="6544874" y="2210232"/>
                </a:cubicBezTo>
                <a:cubicBezTo>
                  <a:pt x="6544874" y="2210232"/>
                  <a:pt x="6544874" y="2211996"/>
                  <a:pt x="6544874" y="2215527"/>
                </a:cubicBezTo>
                <a:cubicBezTo>
                  <a:pt x="6544874" y="2219058"/>
                  <a:pt x="6544874" y="2220823"/>
                  <a:pt x="6544874" y="2220823"/>
                </a:cubicBezTo>
                <a:cubicBezTo>
                  <a:pt x="6551935" y="2220823"/>
                  <a:pt x="6555464" y="2220823"/>
                  <a:pt x="6555464" y="2220823"/>
                </a:cubicBezTo>
                <a:cubicBezTo>
                  <a:pt x="6562525" y="2220823"/>
                  <a:pt x="6566054" y="2224352"/>
                  <a:pt x="6566054" y="2231413"/>
                </a:cubicBezTo>
                <a:lnTo>
                  <a:pt x="6555464" y="2231413"/>
                </a:lnTo>
                <a:lnTo>
                  <a:pt x="6534284" y="2231413"/>
                </a:lnTo>
                <a:lnTo>
                  <a:pt x="6523694" y="2231413"/>
                </a:lnTo>
                <a:close/>
                <a:moveTo>
                  <a:pt x="4988084" y="2199642"/>
                </a:moveTo>
                <a:lnTo>
                  <a:pt x="4998674" y="2199642"/>
                </a:lnTo>
                <a:cubicBezTo>
                  <a:pt x="5005734" y="2206702"/>
                  <a:pt x="5009265" y="2210232"/>
                  <a:pt x="5009265" y="2210232"/>
                </a:cubicBezTo>
                <a:cubicBezTo>
                  <a:pt x="5016325" y="2203173"/>
                  <a:pt x="5025150" y="2201407"/>
                  <a:pt x="5035740" y="2204937"/>
                </a:cubicBezTo>
                <a:cubicBezTo>
                  <a:pt x="5046332" y="2208467"/>
                  <a:pt x="5060450" y="2211996"/>
                  <a:pt x="5078102" y="2215527"/>
                </a:cubicBezTo>
                <a:cubicBezTo>
                  <a:pt x="5095752" y="2219058"/>
                  <a:pt x="5108108" y="2224352"/>
                  <a:pt x="5115169" y="2231413"/>
                </a:cubicBezTo>
                <a:cubicBezTo>
                  <a:pt x="5108108" y="2231413"/>
                  <a:pt x="5104578" y="2231413"/>
                  <a:pt x="5104578" y="2231413"/>
                </a:cubicBezTo>
                <a:cubicBezTo>
                  <a:pt x="5104578" y="2238473"/>
                  <a:pt x="5104578" y="2242004"/>
                  <a:pt x="5104578" y="2242004"/>
                </a:cubicBezTo>
                <a:lnTo>
                  <a:pt x="5115169" y="2231413"/>
                </a:lnTo>
                <a:cubicBezTo>
                  <a:pt x="5136350" y="2238473"/>
                  <a:pt x="5150469" y="2242004"/>
                  <a:pt x="5157530" y="2242004"/>
                </a:cubicBezTo>
                <a:lnTo>
                  <a:pt x="5221073" y="2252594"/>
                </a:lnTo>
                <a:lnTo>
                  <a:pt x="5263434" y="2263184"/>
                </a:lnTo>
                <a:cubicBezTo>
                  <a:pt x="5256373" y="2270244"/>
                  <a:pt x="5256373" y="2280834"/>
                  <a:pt x="5263434" y="2294956"/>
                </a:cubicBezTo>
                <a:lnTo>
                  <a:pt x="5284614" y="2305546"/>
                </a:lnTo>
                <a:cubicBezTo>
                  <a:pt x="5284614" y="2312606"/>
                  <a:pt x="5288146" y="2312606"/>
                  <a:pt x="5295206" y="2305546"/>
                </a:cubicBezTo>
                <a:cubicBezTo>
                  <a:pt x="5302266" y="2298485"/>
                  <a:pt x="5309326" y="2298485"/>
                  <a:pt x="5316386" y="2305546"/>
                </a:cubicBezTo>
                <a:cubicBezTo>
                  <a:pt x="5316386" y="2312606"/>
                  <a:pt x="5318152" y="2316136"/>
                  <a:pt x="5321681" y="2316136"/>
                </a:cubicBezTo>
                <a:cubicBezTo>
                  <a:pt x="5325212" y="2316136"/>
                  <a:pt x="5326977" y="2316136"/>
                  <a:pt x="5326977" y="2316136"/>
                </a:cubicBezTo>
                <a:cubicBezTo>
                  <a:pt x="5326977" y="2316136"/>
                  <a:pt x="5330506" y="2316136"/>
                  <a:pt x="5337566" y="2316136"/>
                </a:cubicBezTo>
                <a:cubicBezTo>
                  <a:pt x="5379929" y="2330256"/>
                  <a:pt x="5408170" y="2337317"/>
                  <a:pt x="5422291" y="2337317"/>
                </a:cubicBezTo>
                <a:cubicBezTo>
                  <a:pt x="5429352" y="2337317"/>
                  <a:pt x="5432881" y="2339082"/>
                  <a:pt x="5432881" y="2342612"/>
                </a:cubicBezTo>
                <a:cubicBezTo>
                  <a:pt x="5432881" y="2346143"/>
                  <a:pt x="5429352" y="2349673"/>
                  <a:pt x="5422291" y="2353202"/>
                </a:cubicBezTo>
                <a:cubicBezTo>
                  <a:pt x="5415230" y="2356733"/>
                  <a:pt x="5404640" y="2356733"/>
                  <a:pt x="5390518" y="2353202"/>
                </a:cubicBezTo>
                <a:cubicBezTo>
                  <a:pt x="5376400" y="2349673"/>
                  <a:pt x="5362278" y="2346143"/>
                  <a:pt x="5348158" y="2342612"/>
                </a:cubicBezTo>
                <a:cubicBezTo>
                  <a:pt x="5334037" y="2339082"/>
                  <a:pt x="5323448" y="2333787"/>
                  <a:pt x="5316386" y="2326727"/>
                </a:cubicBezTo>
                <a:lnTo>
                  <a:pt x="5274025" y="2316136"/>
                </a:lnTo>
                <a:lnTo>
                  <a:pt x="5252844" y="2305546"/>
                </a:lnTo>
                <a:cubicBezTo>
                  <a:pt x="5245784" y="2298485"/>
                  <a:pt x="5235194" y="2294956"/>
                  <a:pt x="5221073" y="2294956"/>
                </a:cubicBezTo>
                <a:cubicBezTo>
                  <a:pt x="5199892" y="2294956"/>
                  <a:pt x="5184006" y="2293190"/>
                  <a:pt x="5173416" y="2289660"/>
                </a:cubicBezTo>
                <a:cubicBezTo>
                  <a:pt x="5162825" y="2286129"/>
                  <a:pt x="5146940" y="2282600"/>
                  <a:pt x="5125758" y="2279069"/>
                </a:cubicBezTo>
                <a:cubicBezTo>
                  <a:pt x="5104578" y="2275540"/>
                  <a:pt x="5090458" y="2270244"/>
                  <a:pt x="5083398" y="2263184"/>
                </a:cubicBezTo>
                <a:cubicBezTo>
                  <a:pt x="5076338" y="2263184"/>
                  <a:pt x="5067511" y="2261419"/>
                  <a:pt x="5056921" y="2257889"/>
                </a:cubicBezTo>
                <a:cubicBezTo>
                  <a:pt x="5046332" y="2254359"/>
                  <a:pt x="5041036" y="2252594"/>
                  <a:pt x="5041036" y="2252594"/>
                </a:cubicBezTo>
                <a:lnTo>
                  <a:pt x="4966902" y="2220823"/>
                </a:lnTo>
                <a:cubicBezTo>
                  <a:pt x="4973963" y="2220823"/>
                  <a:pt x="4973963" y="2217292"/>
                  <a:pt x="4966902" y="2210232"/>
                </a:cubicBezTo>
                <a:lnTo>
                  <a:pt x="4977492" y="2210232"/>
                </a:lnTo>
                <a:lnTo>
                  <a:pt x="4988084" y="2210232"/>
                </a:lnTo>
                <a:close/>
                <a:moveTo>
                  <a:pt x="4670372" y="2199642"/>
                </a:moveTo>
                <a:cubicBezTo>
                  <a:pt x="4670372" y="2199642"/>
                  <a:pt x="4672136" y="2201407"/>
                  <a:pt x="4675666" y="2204937"/>
                </a:cubicBezTo>
                <a:cubicBezTo>
                  <a:pt x="4679196" y="2208467"/>
                  <a:pt x="4684491" y="2210232"/>
                  <a:pt x="4691551" y="2210232"/>
                </a:cubicBezTo>
                <a:lnTo>
                  <a:pt x="4680962" y="2210232"/>
                </a:lnTo>
                <a:cubicBezTo>
                  <a:pt x="4673901" y="2210232"/>
                  <a:pt x="4670372" y="2210232"/>
                  <a:pt x="4670372" y="2210232"/>
                </a:cubicBezTo>
                <a:close/>
                <a:moveTo>
                  <a:pt x="5925334" y="2194346"/>
                </a:moveTo>
                <a:cubicBezTo>
                  <a:pt x="5921805" y="2194346"/>
                  <a:pt x="5920039" y="2196112"/>
                  <a:pt x="5920039" y="2199642"/>
                </a:cubicBezTo>
                <a:cubicBezTo>
                  <a:pt x="5920039" y="2199642"/>
                  <a:pt x="5923568" y="2199642"/>
                  <a:pt x="5930630" y="2199642"/>
                </a:cubicBezTo>
                <a:lnTo>
                  <a:pt x="5941220" y="2199642"/>
                </a:lnTo>
                <a:cubicBezTo>
                  <a:pt x="5934160" y="2196112"/>
                  <a:pt x="5928866" y="2194346"/>
                  <a:pt x="5925334" y="2194346"/>
                </a:cubicBezTo>
                <a:close/>
                <a:moveTo>
                  <a:pt x="7476830" y="2189051"/>
                </a:moveTo>
                <a:lnTo>
                  <a:pt x="7487420" y="2189051"/>
                </a:lnTo>
                <a:lnTo>
                  <a:pt x="7487420" y="2199642"/>
                </a:lnTo>
                <a:cubicBezTo>
                  <a:pt x="7480360" y="2199642"/>
                  <a:pt x="7476830" y="2196111"/>
                  <a:pt x="7476830" y="2189051"/>
                </a:cubicBezTo>
                <a:close/>
                <a:moveTo>
                  <a:pt x="6682550" y="2189051"/>
                </a:moveTo>
                <a:lnTo>
                  <a:pt x="6682550" y="2199642"/>
                </a:lnTo>
                <a:cubicBezTo>
                  <a:pt x="6675488" y="2199642"/>
                  <a:pt x="6671958" y="2199642"/>
                  <a:pt x="6671958" y="2199642"/>
                </a:cubicBezTo>
                <a:close/>
                <a:moveTo>
                  <a:pt x="6491922" y="2189051"/>
                </a:moveTo>
                <a:cubicBezTo>
                  <a:pt x="6498983" y="2189051"/>
                  <a:pt x="6502512" y="2192581"/>
                  <a:pt x="6502512" y="2199642"/>
                </a:cubicBezTo>
                <a:cubicBezTo>
                  <a:pt x="6502512" y="2199642"/>
                  <a:pt x="6500746" y="2199642"/>
                  <a:pt x="6497217" y="2199642"/>
                </a:cubicBezTo>
                <a:cubicBezTo>
                  <a:pt x="6493688" y="2199642"/>
                  <a:pt x="6491922" y="2197877"/>
                  <a:pt x="6491922" y="2194346"/>
                </a:cubicBezTo>
                <a:cubicBezTo>
                  <a:pt x="6491922" y="2190817"/>
                  <a:pt x="6491922" y="2189051"/>
                  <a:pt x="6491922" y="2189051"/>
                </a:cubicBezTo>
                <a:close/>
                <a:moveTo>
                  <a:pt x="6301294" y="2189051"/>
                </a:moveTo>
                <a:cubicBezTo>
                  <a:pt x="6308354" y="2189051"/>
                  <a:pt x="6311884" y="2189051"/>
                  <a:pt x="6311884" y="2189051"/>
                </a:cubicBezTo>
                <a:lnTo>
                  <a:pt x="6311884" y="2199642"/>
                </a:lnTo>
                <a:cubicBezTo>
                  <a:pt x="6311884" y="2199642"/>
                  <a:pt x="6308354" y="2196111"/>
                  <a:pt x="6301294" y="2189051"/>
                </a:cubicBezTo>
                <a:close/>
                <a:moveTo>
                  <a:pt x="5909449" y="2189051"/>
                </a:moveTo>
                <a:cubicBezTo>
                  <a:pt x="5909449" y="2196111"/>
                  <a:pt x="5909449" y="2199642"/>
                  <a:pt x="5909449" y="2199642"/>
                </a:cubicBezTo>
                <a:lnTo>
                  <a:pt x="5920039" y="2189051"/>
                </a:lnTo>
                <a:cubicBezTo>
                  <a:pt x="5912978" y="2189051"/>
                  <a:pt x="5909449" y="2189051"/>
                  <a:pt x="5909449" y="2189051"/>
                </a:cubicBezTo>
                <a:close/>
                <a:moveTo>
                  <a:pt x="4903360" y="2189051"/>
                </a:moveTo>
                <a:cubicBezTo>
                  <a:pt x="4910421" y="2189051"/>
                  <a:pt x="4913950" y="2189051"/>
                  <a:pt x="4913950" y="2189051"/>
                </a:cubicBezTo>
                <a:lnTo>
                  <a:pt x="4924540" y="2199642"/>
                </a:lnTo>
                <a:lnTo>
                  <a:pt x="4903360" y="2199642"/>
                </a:lnTo>
                <a:close/>
                <a:moveTo>
                  <a:pt x="4204393" y="2189051"/>
                </a:moveTo>
                <a:cubicBezTo>
                  <a:pt x="4218514" y="2189051"/>
                  <a:pt x="4236164" y="2194346"/>
                  <a:pt x="4257345" y="2204937"/>
                </a:cubicBezTo>
                <a:cubicBezTo>
                  <a:pt x="4278526" y="2215527"/>
                  <a:pt x="4289116" y="2220823"/>
                  <a:pt x="4289116" y="2220823"/>
                </a:cubicBezTo>
                <a:lnTo>
                  <a:pt x="4225574" y="2210232"/>
                </a:lnTo>
                <a:cubicBezTo>
                  <a:pt x="4211452" y="2196111"/>
                  <a:pt x="4204393" y="2189051"/>
                  <a:pt x="4204393" y="2189051"/>
                </a:cubicBezTo>
                <a:close/>
                <a:moveTo>
                  <a:pt x="7868675" y="2178461"/>
                </a:moveTo>
                <a:cubicBezTo>
                  <a:pt x="7875736" y="2178461"/>
                  <a:pt x="7879267" y="2180225"/>
                  <a:pt x="7879267" y="2183756"/>
                </a:cubicBezTo>
                <a:cubicBezTo>
                  <a:pt x="7879267" y="2187286"/>
                  <a:pt x="7875736" y="2189051"/>
                  <a:pt x="7868675" y="2189051"/>
                </a:cubicBezTo>
                <a:cubicBezTo>
                  <a:pt x="7861615" y="2189051"/>
                  <a:pt x="7858085" y="2187286"/>
                  <a:pt x="7858085" y="2183756"/>
                </a:cubicBezTo>
                <a:cubicBezTo>
                  <a:pt x="7858085" y="2180225"/>
                  <a:pt x="7861615" y="2178461"/>
                  <a:pt x="7868675" y="2178461"/>
                </a:cubicBezTo>
                <a:close/>
                <a:moveTo>
                  <a:pt x="7635686" y="2178461"/>
                </a:moveTo>
                <a:lnTo>
                  <a:pt x="7625096" y="2189051"/>
                </a:lnTo>
                <a:cubicBezTo>
                  <a:pt x="7632156" y="2189051"/>
                  <a:pt x="7635686" y="2189051"/>
                  <a:pt x="7635686" y="2189051"/>
                </a:cubicBezTo>
                <a:close/>
                <a:moveTo>
                  <a:pt x="6936718" y="2178461"/>
                </a:moveTo>
                <a:lnTo>
                  <a:pt x="6936718" y="2189051"/>
                </a:lnTo>
                <a:lnTo>
                  <a:pt x="6947310" y="2178461"/>
                </a:lnTo>
                <a:close/>
                <a:moveTo>
                  <a:pt x="6703730" y="2178461"/>
                </a:moveTo>
                <a:lnTo>
                  <a:pt x="6724910" y="2189051"/>
                </a:lnTo>
                <a:lnTo>
                  <a:pt x="6703730" y="2189051"/>
                </a:lnTo>
                <a:close/>
                <a:moveTo>
                  <a:pt x="5867087" y="2178461"/>
                </a:moveTo>
                <a:lnTo>
                  <a:pt x="5867087" y="2189051"/>
                </a:lnTo>
                <a:lnTo>
                  <a:pt x="5888268" y="2189051"/>
                </a:lnTo>
                <a:cubicBezTo>
                  <a:pt x="5888268" y="2181992"/>
                  <a:pt x="5881208" y="2178461"/>
                  <a:pt x="5867087" y="2178461"/>
                </a:cubicBezTo>
                <a:close/>
                <a:moveTo>
                  <a:pt x="7720409" y="2167871"/>
                </a:moveTo>
                <a:cubicBezTo>
                  <a:pt x="7720409" y="2167871"/>
                  <a:pt x="7720409" y="2171400"/>
                  <a:pt x="7720409" y="2178461"/>
                </a:cubicBezTo>
                <a:lnTo>
                  <a:pt x="7720409" y="2189051"/>
                </a:lnTo>
                <a:cubicBezTo>
                  <a:pt x="7720409" y="2189051"/>
                  <a:pt x="7716880" y="2185521"/>
                  <a:pt x="7709820" y="2178461"/>
                </a:cubicBezTo>
                <a:cubicBezTo>
                  <a:pt x="7709820" y="2171400"/>
                  <a:pt x="7713348" y="2167871"/>
                  <a:pt x="7720409" y="2167871"/>
                </a:cubicBezTo>
                <a:close/>
                <a:moveTo>
                  <a:pt x="6121257" y="2157280"/>
                </a:moveTo>
                <a:cubicBezTo>
                  <a:pt x="6114197" y="2157280"/>
                  <a:pt x="6114197" y="2160811"/>
                  <a:pt x="6121257" y="2167871"/>
                </a:cubicBezTo>
                <a:cubicBezTo>
                  <a:pt x="6128318" y="2174930"/>
                  <a:pt x="6138909" y="2178461"/>
                  <a:pt x="6153028" y="2178461"/>
                </a:cubicBezTo>
                <a:lnTo>
                  <a:pt x="6142438" y="2167871"/>
                </a:lnTo>
                <a:cubicBezTo>
                  <a:pt x="6135378" y="2160811"/>
                  <a:pt x="6128318" y="2157280"/>
                  <a:pt x="6121257" y="2157280"/>
                </a:cubicBezTo>
                <a:close/>
                <a:moveTo>
                  <a:pt x="7564202" y="2150660"/>
                </a:moveTo>
                <a:cubicBezTo>
                  <a:pt x="7562437" y="2149778"/>
                  <a:pt x="7561553" y="2150221"/>
                  <a:pt x="7561553" y="2151985"/>
                </a:cubicBezTo>
                <a:cubicBezTo>
                  <a:pt x="7561553" y="2155515"/>
                  <a:pt x="7565082" y="2160811"/>
                  <a:pt x="7572144" y="2167871"/>
                </a:cubicBezTo>
                <a:lnTo>
                  <a:pt x="7582734" y="2167871"/>
                </a:lnTo>
                <a:lnTo>
                  <a:pt x="7572144" y="2157280"/>
                </a:lnTo>
                <a:cubicBezTo>
                  <a:pt x="7568614" y="2153750"/>
                  <a:pt x="7565966" y="2151544"/>
                  <a:pt x="7564202" y="2150660"/>
                </a:cubicBezTo>
                <a:close/>
                <a:moveTo>
                  <a:pt x="7805134" y="2146690"/>
                </a:moveTo>
                <a:lnTo>
                  <a:pt x="7783952" y="2157280"/>
                </a:lnTo>
                <a:cubicBezTo>
                  <a:pt x="7791012" y="2164340"/>
                  <a:pt x="7798072" y="2164340"/>
                  <a:pt x="7805134" y="2157280"/>
                </a:cubicBezTo>
                <a:cubicBezTo>
                  <a:pt x="7812194" y="2157280"/>
                  <a:pt x="7812194" y="2153750"/>
                  <a:pt x="7805134" y="2146690"/>
                </a:cubicBezTo>
                <a:close/>
                <a:moveTo>
                  <a:pt x="6957900" y="2146690"/>
                </a:moveTo>
                <a:cubicBezTo>
                  <a:pt x="6964960" y="2146690"/>
                  <a:pt x="6968491" y="2150221"/>
                  <a:pt x="6968491" y="2157280"/>
                </a:cubicBezTo>
                <a:cubicBezTo>
                  <a:pt x="6968491" y="2164340"/>
                  <a:pt x="6964960" y="2164340"/>
                  <a:pt x="6957900" y="2157280"/>
                </a:cubicBezTo>
                <a:close/>
                <a:moveTo>
                  <a:pt x="4331478" y="2146690"/>
                </a:moveTo>
                <a:lnTo>
                  <a:pt x="4395020" y="2167871"/>
                </a:lnTo>
                <a:cubicBezTo>
                  <a:pt x="4409141" y="2167871"/>
                  <a:pt x="4419730" y="2171400"/>
                  <a:pt x="4426791" y="2178461"/>
                </a:cubicBezTo>
                <a:cubicBezTo>
                  <a:pt x="4455032" y="2178461"/>
                  <a:pt x="4465622" y="2181992"/>
                  <a:pt x="4458562" y="2189051"/>
                </a:cubicBezTo>
                <a:cubicBezTo>
                  <a:pt x="4458562" y="2196111"/>
                  <a:pt x="4455032" y="2199642"/>
                  <a:pt x="4447972" y="2199642"/>
                </a:cubicBezTo>
                <a:lnTo>
                  <a:pt x="4426791" y="2210232"/>
                </a:lnTo>
                <a:cubicBezTo>
                  <a:pt x="4412670" y="2203173"/>
                  <a:pt x="4398550" y="2196111"/>
                  <a:pt x="4384430" y="2189051"/>
                </a:cubicBezTo>
                <a:cubicBezTo>
                  <a:pt x="4363249" y="2181992"/>
                  <a:pt x="4352658" y="2174930"/>
                  <a:pt x="4352658" y="2167871"/>
                </a:cubicBezTo>
                <a:cubicBezTo>
                  <a:pt x="4352658" y="2160811"/>
                  <a:pt x="4349128" y="2157280"/>
                  <a:pt x="4342068" y="2157280"/>
                </a:cubicBezTo>
                <a:close/>
                <a:moveTo>
                  <a:pt x="7519192" y="2136099"/>
                </a:moveTo>
                <a:cubicBezTo>
                  <a:pt x="7512130" y="2136099"/>
                  <a:pt x="7508601" y="2139629"/>
                  <a:pt x="7508601" y="2146690"/>
                </a:cubicBezTo>
                <a:cubicBezTo>
                  <a:pt x="7508601" y="2153750"/>
                  <a:pt x="7512130" y="2157280"/>
                  <a:pt x="7519192" y="2157280"/>
                </a:cubicBezTo>
                <a:cubicBezTo>
                  <a:pt x="7519192" y="2157280"/>
                  <a:pt x="7519192" y="2153750"/>
                  <a:pt x="7519192" y="2146690"/>
                </a:cubicBezTo>
                <a:close/>
                <a:moveTo>
                  <a:pt x="6301294" y="2136099"/>
                </a:moveTo>
                <a:lnTo>
                  <a:pt x="6311884" y="2136099"/>
                </a:lnTo>
                <a:cubicBezTo>
                  <a:pt x="6311884" y="2143159"/>
                  <a:pt x="6311884" y="2150221"/>
                  <a:pt x="6311884" y="2157280"/>
                </a:cubicBezTo>
                <a:lnTo>
                  <a:pt x="6290704" y="2157280"/>
                </a:lnTo>
                <a:lnTo>
                  <a:pt x="6280114" y="2146690"/>
                </a:lnTo>
                <a:lnTo>
                  <a:pt x="6290704" y="2146690"/>
                </a:lnTo>
                <a:cubicBezTo>
                  <a:pt x="6290704" y="2146690"/>
                  <a:pt x="6292470" y="2146690"/>
                  <a:pt x="6295998" y="2146690"/>
                </a:cubicBezTo>
                <a:cubicBezTo>
                  <a:pt x="6299528" y="2146690"/>
                  <a:pt x="6301294" y="2143159"/>
                  <a:pt x="6301294" y="2136099"/>
                </a:cubicBezTo>
                <a:close/>
                <a:moveTo>
                  <a:pt x="5814135" y="2136099"/>
                </a:moveTo>
                <a:cubicBezTo>
                  <a:pt x="5814135" y="2136099"/>
                  <a:pt x="5815901" y="2137863"/>
                  <a:pt x="5819430" y="2141394"/>
                </a:cubicBezTo>
                <a:cubicBezTo>
                  <a:pt x="5822962" y="2144925"/>
                  <a:pt x="5828256" y="2146690"/>
                  <a:pt x="5835316" y="2146690"/>
                </a:cubicBezTo>
                <a:cubicBezTo>
                  <a:pt x="5842376" y="2146690"/>
                  <a:pt x="5849436" y="2146690"/>
                  <a:pt x="5856497" y="2146690"/>
                </a:cubicBezTo>
                <a:cubicBezTo>
                  <a:pt x="5863558" y="2146690"/>
                  <a:pt x="5867087" y="2150221"/>
                  <a:pt x="5867087" y="2157280"/>
                </a:cubicBezTo>
                <a:cubicBezTo>
                  <a:pt x="5874148" y="2178461"/>
                  <a:pt x="5891798" y="2185521"/>
                  <a:pt x="5920039" y="2178461"/>
                </a:cubicBezTo>
                <a:lnTo>
                  <a:pt x="5930630" y="2178461"/>
                </a:lnTo>
                <a:cubicBezTo>
                  <a:pt x="5937690" y="2178461"/>
                  <a:pt x="5948280" y="2181992"/>
                  <a:pt x="5962401" y="2189051"/>
                </a:cubicBezTo>
                <a:cubicBezTo>
                  <a:pt x="5962401" y="2189051"/>
                  <a:pt x="5965930" y="2189051"/>
                  <a:pt x="5972991" y="2189051"/>
                </a:cubicBezTo>
                <a:cubicBezTo>
                  <a:pt x="5980053" y="2189051"/>
                  <a:pt x="5983582" y="2189051"/>
                  <a:pt x="5983582" y="2189051"/>
                </a:cubicBezTo>
                <a:lnTo>
                  <a:pt x="5983582" y="2178461"/>
                </a:lnTo>
                <a:cubicBezTo>
                  <a:pt x="5983582" y="2178461"/>
                  <a:pt x="5980053" y="2178461"/>
                  <a:pt x="5972991" y="2178461"/>
                </a:cubicBezTo>
                <a:cubicBezTo>
                  <a:pt x="5958872" y="2178461"/>
                  <a:pt x="5944750" y="2174930"/>
                  <a:pt x="5930630" y="2167871"/>
                </a:cubicBezTo>
                <a:cubicBezTo>
                  <a:pt x="5916510" y="2160811"/>
                  <a:pt x="5909449" y="2153750"/>
                  <a:pt x="5909449" y="2146690"/>
                </a:cubicBezTo>
                <a:cubicBezTo>
                  <a:pt x="5902388" y="2146690"/>
                  <a:pt x="5898860" y="2146690"/>
                  <a:pt x="5898860" y="2146690"/>
                </a:cubicBezTo>
                <a:cubicBezTo>
                  <a:pt x="5891798" y="2146690"/>
                  <a:pt x="5879443" y="2144925"/>
                  <a:pt x="5861792" y="2141394"/>
                </a:cubicBezTo>
                <a:cubicBezTo>
                  <a:pt x="5844141" y="2137863"/>
                  <a:pt x="5831786" y="2136099"/>
                  <a:pt x="5824726" y="2136099"/>
                </a:cubicBezTo>
                <a:close/>
                <a:moveTo>
                  <a:pt x="5194596" y="2136099"/>
                </a:moveTo>
                <a:cubicBezTo>
                  <a:pt x="5184006" y="2136099"/>
                  <a:pt x="5178710" y="2137863"/>
                  <a:pt x="5178710" y="2141394"/>
                </a:cubicBezTo>
                <a:cubicBezTo>
                  <a:pt x="5178710" y="2144925"/>
                  <a:pt x="5178710" y="2146690"/>
                  <a:pt x="5178710" y="2146690"/>
                </a:cubicBezTo>
                <a:cubicBezTo>
                  <a:pt x="5178710" y="2153750"/>
                  <a:pt x="5196362" y="2157280"/>
                  <a:pt x="5231662" y="2157280"/>
                </a:cubicBezTo>
                <a:lnTo>
                  <a:pt x="5252844" y="2157280"/>
                </a:lnTo>
                <a:cubicBezTo>
                  <a:pt x="5252844" y="2157280"/>
                  <a:pt x="5245784" y="2155515"/>
                  <a:pt x="5231662" y="2151985"/>
                </a:cubicBezTo>
                <a:cubicBezTo>
                  <a:pt x="5217542" y="2148455"/>
                  <a:pt x="5210482" y="2144925"/>
                  <a:pt x="5210482" y="2141394"/>
                </a:cubicBezTo>
                <a:cubicBezTo>
                  <a:pt x="5210482" y="2137863"/>
                  <a:pt x="5205188" y="2136099"/>
                  <a:pt x="5194596" y="2136099"/>
                </a:cubicBezTo>
                <a:close/>
                <a:moveTo>
                  <a:pt x="6460150" y="2135216"/>
                </a:moveTo>
                <a:lnTo>
                  <a:pt x="6460150" y="2136099"/>
                </a:lnTo>
                <a:lnTo>
                  <a:pt x="6450884" y="2138747"/>
                </a:lnTo>
                <a:lnTo>
                  <a:pt x="6454855" y="2136099"/>
                </a:lnTo>
                <a:close/>
                <a:moveTo>
                  <a:pt x="5092664" y="2129481"/>
                </a:moveTo>
                <a:cubicBezTo>
                  <a:pt x="5091780" y="2128597"/>
                  <a:pt x="5090457" y="2129040"/>
                  <a:pt x="5088692" y="2130804"/>
                </a:cubicBezTo>
                <a:cubicBezTo>
                  <a:pt x="5085162" y="2134334"/>
                  <a:pt x="5086928" y="2136099"/>
                  <a:pt x="5093988" y="2136099"/>
                </a:cubicBezTo>
                <a:cubicBezTo>
                  <a:pt x="5093988" y="2132569"/>
                  <a:pt x="5093546" y="2130363"/>
                  <a:pt x="5092664" y="2129481"/>
                </a:cubicBezTo>
                <a:close/>
                <a:moveTo>
                  <a:pt x="7466240" y="2128156"/>
                </a:moveTo>
                <a:cubicBezTo>
                  <a:pt x="7468005" y="2128156"/>
                  <a:pt x="7469770" y="2129040"/>
                  <a:pt x="7471534" y="2130804"/>
                </a:cubicBezTo>
                <a:cubicBezTo>
                  <a:pt x="7475064" y="2134334"/>
                  <a:pt x="7476830" y="2136099"/>
                  <a:pt x="7476830" y="2136099"/>
                </a:cubicBezTo>
                <a:lnTo>
                  <a:pt x="7468888" y="2146690"/>
                </a:lnTo>
                <a:lnTo>
                  <a:pt x="7466240" y="2136099"/>
                </a:lnTo>
                <a:cubicBezTo>
                  <a:pt x="7459178" y="2136099"/>
                  <a:pt x="7457415" y="2134334"/>
                  <a:pt x="7460944" y="2130804"/>
                </a:cubicBezTo>
                <a:cubicBezTo>
                  <a:pt x="7462710" y="2129040"/>
                  <a:pt x="7464476" y="2128156"/>
                  <a:pt x="7466240" y="2128156"/>
                </a:cubicBezTo>
                <a:close/>
                <a:moveTo>
                  <a:pt x="6408522" y="2128156"/>
                </a:moveTo>
                <a:cubicBezTo>
                  <a:pt x="6411169" y="2128156"/>
                  <a:pt x="6414259" y="2129040"/>
                  <a:pt x="6417788" y="2130804"/>
                </a:cubicBezTo>
                <a:cubicBezTo>
                  <a:pt x="6424850" y="2134334"/>
                  <a:pt x="6428380" y="2136099"/>
                  <a:pt x="6428380" y="2136099"/>
                </a:cubicBezTo>
                <a:cubicBezTo>
                  <a:pt x="6428380" y="2141394"/>
                  <a:pt x="6434337" y="2142718"/>
                  <a:pt x="6446250" y="2140071"/>
                </a:cubicBezTo>
                <a:lnTo>
                  <a:pt x="6450884" y="2138747"/>
                </a:lnTo>
                <a:lnTo>
                  <a:pt x="6449560" y="2146690"/>
                </a:lnTo>
                <a:lnTo>
                  <a:pt x="6396608" y="2146690"/>
                </a:lnTo>
                <a:cubicBezTo>
                  <a:pt x="6396608" y="2139629"/>
                  <a:pt x="6398374" y="2134334"/>
                  <a:pt x="6401903" y="2130804"/>
                </a:cubicBezTo>
                <a:cubicBezTo>
                  <a:pt x="6403668" y="2129040"/>
                  <a:pt x="6405874" y="2128156"/>
                  <a:pt x="6408522" y="2128156"/>
                </a:cubicBezTo>
                <a:close/>
                <a:moveTo>
                  <a:pt x="6336324" y="2126731"/>
                </a:moveTo>
                <a:lnTo>
                  <a:pt x="6333066" y="2130804"/>
                </a:lnTo>
                <a:cubicBezTo>
                  <a:pt x="6333066" y="2129040"/>
                  <a:pt x="6333949" y="2127716"/>
                  <a:pt x="6335714" y="2126832"/>
                </a:cubicBezTo>
                <a:close/>
                <a:moveTo>
                  <a:pt x="7794542" y="2125509"/>
                </a:moveTo>
                <a:cubicBezTo>
                  <a:pt x="7787482" y="2132569"/>
                  <a:pt x="7785717" y="2136099"/>
                  <a:pt x="7789248" y="2136099"/>
                </a:cubicBezTo>
                <a:cubicBezTo>
                  <a:pt x="7792778" y="2136099"/>
                  <a:pt x="7801604" y="2139629"/>
                  <a:pt x="7815724" y="2146690"/>
                </a:cubicBezTo>
                <a:lnTo>
                  <a:pt x="7836904" y="2157280"/>
                </a:lnTo>
                <a:lnTo>
                  <a:pt x="7836904" y="2167871"/>
                </a:lnTo>
                <a:cubicBezTo>
                  <a:pt x="7836904" y="2167871"/>
                  <a:pt x="7836904" y="2171400"/>
                  <a:pt x="7836904" y="2178461"/>
                </a:cubicBezTo>
                <a:cubicBezTo>
                  <a:pt x="7836904" y="2178461"/>
                  <a:pt x="7836904" y="2180225"/>
                  <a:pt x="7836904" y="2183756"/>
                </a:cubicBezTo>
                <a:cubicBezTo>
                  <a:pt x="7836904" y="2187286"/>
                  <a:pt x="7840434" y="2192581"/>
                  <a:pt x="7847494" y="2199642"/>
                </a:cubicBezTo>
                <a:lnTo>
                  <a:pt x="7900446" y="2199642"/>
                </a:lnTo>
                <a:lnTo>
                  <a:pt x="7932219" y="2199642"/>
                </a:lnTo>
                <a:cubicBezTo>
                  <a:pt x="7946338" y="2206702"/>
                  <a:pt x="7949869" y="2203173"/>
                  <a:pt x="7942808" y="2189051"/>
                </a:cubicBezTo>
                <a:cubicBezTo>
                  <a:pt x="7935748" y="2181992"/>
                  <a:pt x="7928688" y="2178461"/>
                  <a:pt x="7921627" y="2178461"/>
                </a:cubicBezTo>
                <a:cubicBezTo>
                  <a:pt x="7914567" y="2178461"/>
                  <a:pt x="7909271" y="2176696"/>
                  <a:pt x="7905742" y="2173165"/>
                </a:cubicBezTo>
                <a:cubicBezTo>
                  <a:pt x="7902212" y="2169636"/>
                  <a:pt x="7896917" y="2167871"/>
                  <a:pt x="7889856" y="2167871"/>
                </a:cubicBezTo>
                <a:cubicBezTo>
                  <a:pt x="7882796" y="2167871"/>
                  <a:pt x="7877500" y="2167871"/>
                  <a:pt x="7873971" y="2167871"/>
                </a:cubicBezTo>
                <a:cubicBezTo>
                  <a:pt x="7870441" y="2167871"/>
                  <a:pt x="7865146" y="2164340"/>
                  <a:pt x="7858085" y="2157280"/>
                </a:cubicBezTo>
                <a:lnTo>
                  <a:pt x="7858085" y="2146690"/>
                </a:lnTo>
                <a:lnTo>
                  <a:pt x="7847494" y="2146690"/>
                </a:lnTo>
                <a:cubicBezTo>
                  <a:pt x="7840434" y="2139629"/>
                  <a:pt x="7833375" y="2136099"/>
                  <a:pt x="7826313" y="2136099"/>
                </a:cubicBezTo>
                <a:lnTo>
                  <a:pt x="7805134" y="2125509"/>
                </a:lnTo>
                <a:cubicBezTo>
                  <a:pt x="7805134" y="2125509"/>
                  <a:pt x="7801604" y="2125509"/>
                  <a:pt x="7794542" y="2125509"/>
                </a:cubicBezTo>
                <a:close/>
                <a:moveTo>
                  <a:pt x="5051626" y="2125509"/>
                </a:moveTo>
                <a:lnTo>
                  <a:pt x="5051626" y="2136099"/>
                </a:lnTo>
                <a:cubicBezTo>
                  <a:pt x="5051626" y="2136099"/>
                  <a:pt x="5055156" y="2132569"/>
                  <a:pt x="5062217" y="2125509"/>
                </a:cubicBezTo>
                <a:close/>
                <a:moveTo>
                  <a:pt x="4310297" y="2125509"/>
                </a:moveTo>
                <a:cubicBezTo>
                  <a:pt x="4310297" y="2125509"/>
                  <a:pt x="4313826" y="2129040"/>
                  <a:pt x="4320887" y="2136099"/>
                </a:cubicBezTo>
                <a:lnTo>
                  <a:pt x="4299706" y="2136099"/>
                </a:lnTo>
                <a:cubicBezTo>
                  <a:pt x="4299706" y="2136099"/>
                  <a:pt x="4303237" y="2132569"/>
                  <a:pt x="4310297" y="2125509"/>
                </a:cubicBezTo>
                <a:close/>
                <a:moveTo>
                  <a:pt x="6109342" y="2122200"/>
                </a:moveTo>
                <a:cubicBezTo>
                  <a:pt x="6117286" y="2120875"/>
                  <a:pt x="6121257" y="2125509"/>
                  <a:pt x="6121257" y="2136099"/>
                </a:cubicBezTo>
                <a:cubicBezTo>
                  <a:pt x="6121257" y="2143159"/>
                  <a:pt x="6114197" y="2143159"/>
                  <a:pt x="6100076" y="2136099"/>
                </a:cubicBezTo>
                <a:cubicBezTo>
                  <a:pt x="6093016" y="2129040"/>
                  <a:pt x="6093016" y="2125509"/>
                  <a:pt x="6100076" y="2125509"/>
                </a:cubicBezTo>
                <a:cubicBezTo>
                  <a:pt x="6103606" y="2123744"/>
                  <a:pt x="6106696" y="2122640"/>
                  <a:pt x="6109342" y="2122200"/>
                </a:cubicBezTo>
                <a:close/>
                <a:moveTo>
                  <a:pt x="6237752" y="2120213"/>
                </a:moveTo>
                <a:cubicBezTo>
                  <a:pt x="6237752" y="2123744"/>
                  <a:pt x="6239517" y="2125509"/>
                  <a:pt x="6243046" y="2125509"/>
                </a:cubicBezTo>
                <a:cubicBezTo>
                  <a:pt x="6246576" y="2125509"/>
                  <a:pt x="6248342" y="2129040"/>
                  <a:pt x="6248342" y="2136099"/>
                </a:cubicBezTo>
                <a:lnTo>
                  <a:pt x="6248342" y="2146690"/>
                </a:lnTo>
                <a:cubicBezTo>
                  <a:pt x="6241282" y="2139629"/>
                  <a:pt x="6237752" y="2134334"/>
                  <a:pt x="6237752" y="2130804"/>
                </a:cubicBezTo>
                <a:cubicBezTo>
                  <a:pt x="6237752" y="2129040"/>
                  <a:pt x="6237752" y="2126832"/>
                  <a:pt x="6237752" y="2124185"/>
                </a:cubicBezTo>
                <a:close/>
                <a:moveTo>
                  <a:pt x="5681756" y="2120213"/>
                </a:moveTo>
                <a:cubicBezTo>
                  <a:pt x="5678226" y="2120213"/>
                  <a:pt x="5676460" y="2121978"/>
                  <a:pt x="5676460" y="2125509"/>
                </a:cubicBezTo>
                <a:cubicBezTo>
                  <a:pt x="5676460" y="2125509"/>
                  <a:pt x="5679991" y="2127273"/>
                  <a:pt x="5687051" y="2130804"/>
                </a:cubicBezTo>
                <a:cubicBezTo>
                  <a:pt x="5694112" y="2134334"/>
                  <a:pt x="5701170" y="2136099"/>
                  <a:pt x="5708232" y="2136099"/>
                </a:cubicBezTo>
                <a:lnTo>
                  <a:pt x="5697641" y="2125509"/>
                </a:lnTo>
                <a:cubicBezTo>
                  <a:pt x="5690580" y="2121978"/>
                  <a:pt x="5685285" y="2120213"/>
                  <a:pt x="5681756" y="2120213"/>
                </a:cubicBezTo>
                <a:close/>
                <a:moveTo>
                  <a:pt x="7370926" y="2114919"/>
                </a:moveTo>
                <a:cubicBezTo>
                  <a:pt x="7377986" y="2114919"/>
                  <a:pt x="7379751" y="2116684"/>
                  <a:pt x="7376222" y="2120213"/>
                </a:cubicBezTo>
                <a:cubicBezTo>
                  <a:pt x="7372692" y="2123744"/>
                  <a:pt x="7372692" y="2125509"/>
                  <a:pt x="7376222" y="2125509"/>
                </a:cubicBezTo>
                <a:cubicBezTo>
                  <a:pt x="7379751" y="2125509"/>
                  <a:pt x="7383282" y="2127273"/>
                  <a:pt x="7386812" y="2130804"/>
                </a:cubicBezTo>
                <a:cubicBezTo>
                  <a:pt x="7390341" y="2134334"/>
                  <a:pt x="7392107" y="2139629"/>
                  <a:pt x="7392107" y="2146690"/>
                </a:cubicBezTo>
                <a:cubicBezTo>
                  <a:pt x="7392107" y="2139629"/>
                  <a:pt x="7386812" y="2134334"/>
                  <a:pt x="7376222" y="2130804"/>
                </a:cubicBezTo>
                <a:cubicBezTo>
                  <a:pt x="7365630" y="2127273"/>
                  <a:pt x="7360336" y="2125509"/>
                  <a:pt x="7360336" y="2125509"/>
                </a:cubicBezTo>
                <a:lnTo>
                  <a:pt x="7349745" y="2125509"/>
                </a:lnTo>
                <a:cubicBezTo>
                  <a:pt x="7356806" y="2118448"/>
                  <a:pt x="7363866" y="2114919"/>
                  <a:pt x="7370926" y="2114919"/>
                </a:cubicBezTo>
                <a:close/>
                <a:moveTo>
                  <a:pt x="6947310" y="2114919"/>
                </a:moveTo>
                <a:cubicBezTo>
                  <a:pt x="6947310" y="2114919"/>
                  <a:pt x="6954370" y="2114919"/>
                  <a:pt x="6968491" y="2114919"/>
                </a:cubicBezTo>
                <a:lnTo>
                  <a:pt x="6989670" y="2114919"/>
                </a:lnTo>
                <a:cubicBezTo>
                  <a:pt x="6989670" y="2121978"/>
                  <a:pt x="6986141" y="2125509"/>
                  <a:pt x="6979081" y="2125509"/>
                </a:cubicBezTo>
                <a:lnTo>
                  <a:pt x="6989670" y="2136099"/>
                </a:lnTo>
                <a:lnTo>
                  <a:pt x="7032033" y="2157280"/>
                </a:lnTo>
                <a:cubicBezTo>
                  <a:pt x="7017914" y="2150221"/>
                  <a:pt x="7007322" y="2146690"/>
                  <a:pt x="7000262" y="2146690"/>
                </a:cubicBezTo>
                <a:cubicBezTo>
                  <a:pt x="6979081" y="2132569"/>
                  <a:pt x="6964960" y="2125509"/>
                  <a:pt x="6957900" y="2125509"/>
                </a:cubicBezTo>
                <a:cubicBezTo>
                  <a:pt x="6950840" y="2125509"/>
                  <a:pt x="6947310" y="2121978"/>
                  <a:pt x="6947310" y="2114919"/>
                </a:cubicBezTo>
                <a:close/>
                <a:moveTo>
                  <a:pt x="6894358" y="2114919"/>
                </a:moveTo>
                <a:lnTo>
                  <a:pt x="6926129" y="2125509"/>
                </a:lnTo>
                <a:lnTo>
                  <a:pt x="6894358" y="2125509"/>
                </a:lnTo>
                <a:cubicBezTo>
                  <a:pt x="6887296" y="2125509"/>
                  <a:pt x="6887296" y="2121978"/>
                  <a:pt x="6894358" y="2114919"/>
                </a:cubicBezTo>
                <a:close/>
                <a:moveTo>
                  <a:pt x="6534284" y="2114919"/>
                </a:moveTo>
                <a:cubicBezTo>
                  <a:pt x="6527223" y="2114919"/>
                  <a:pt x="6527223" y="2118448"/>
                  <a:pt x="6534284" y="2125509"/>
                </a:cubicBezTo>
                <a:lnTo>
                  <a:pt x="6544874" y="2114919"/>
                </a:lnTo>
                <a:cubicBezTo>
                  <a:pt x="6544874" y="2114919"/>
                  <a:pt x="6541344" y="2114919"/>
                  <a:pt x="6534284" y="2114919"/>
                </a:cubicBezTo>
                <a:close/>
                <a:moveTo>
                  <a:pt x="7159118" y="2104328"/>
                </a:moveTo>
                <a:lnTo>
                  <a:pt x="7212070" y="2125509"/>
                </a:lnTo>
                <a:cubicBezTo>
                  <a:pt x="7212070" y="2132569"/>
                  <a:pt x="7217366" y="2137863"/>
                  <a:pt x="7227956" y="2141394"/>
                </a:cubicBezTo>
                <a:cubicBezTo>
                  <a:pt x="7238546" y="2144925"/>
                  <a:pt x="7243841" y="2143159"/>
                  <a:pt x="7243841" y="2136099"/>
                </a:cubicBezTo>
                <a:lnTo>
                  <a:pt x="7265022" y="2146690"/>
                </a:lnTo>
                <a:cubicBezTo>
                  <a:pt x="7265022" y="2153750"/>
                  <a:pt x="7266788" y="2157280"/>
                  <a:pt x="7270318" y="2157280"/>
                </a:cubicBezTo>
                <a:cubicBezTo>
                  <a:pt x="7273847" y="2157280"/>
                  <a:pt x="7275612" y="2157280"/>
                  <a:pt x="7275612" y="2157280"/>
                </a:cubicBezTo>
                <a:cubicBezTo>
                  <a:pt x="7282674" y="2150221"/>
                  <a:pt x="7287968" y="2148455"/>
                  <a:pt x="7291498" y="2151985"/>
                </a:cubicBezTo>
                <a:cubicBezTo>
                  <a:pt x="7295028" y="2155515"/>
                  <a:pt x="7300322" y="2157280"/>
                  <a:pt x="7307384" y="2157280"/>
                </a:cubicBezTo>
                <a:lnTo>
                  <a:pt x="7328564" y="2167871"/>
                </a:lnTo>
                <a:lnTo>
                  <a:pt x="7339155" y="2167871"/>
                </a:lnTo>
                <a:cubicBezTo>
                  <a:pt x="7339155" y="2160811"/>
                  <a:pt x="7340920" y="2157280"/>
                  <a:pt x="7344450" y="2157280"/>
                </a:cubicBezTo>
                <a:cubicBezTo>
                  <a:pt x="7347980" y="2157280"/>
                  <a:pt x="7349745" y="2160811"/>
                  <a:pt x="7349745" y="2167871"/>
                </a:cubicBezTo>
                <a:cubicBezTo>
                  <a:pt x="7349745" y="2174930"/>
                  <a:pt x="7360336" y="2178461"/>
                  <a:pt x="7381516" y="2178461"/>
                </a:cubicBezTo>
                <a:cubicBezTo>
                  <a:pt x="7388578" y="2178461"/>
                  <a:pt x="7395636" y="2178461"/>
                  <a:pt x="7402697" y="2178461"/>
                </a:cubicBezTo>
                <a:lnTo>
                  <a:pt x="7423878" y="2189051"/>
                </a:lnTo>
                <a:cubicBezTo>
                  <a:pt x="7430938" y="2189051"/>
                  <a:pt x="7437999" y="2192581"/>
                  <a:pt x="7445059" y="2199642"/>
                </a:cubicBezTo>
                <a:lnTo>
                  <a:pt x="7466240" y="2199642"/>
                </a:lnTo>
                <a:lnTo>
                  <a:pt x="7445059" y="2210232"/>
                </a:lnTo>
                <a:lnTo>
                  <a:pt x="7423878" y="2199642"/>
                </a:lnTo>
                <a:cubicBezTo>
                  <a:pt x="7409759" y="2199642"/>
                  <a:pt x="7400932" y="2197877"/>
                  <a:pt x="7397403" y="2194346"/>
                </a:cubicBezTo>
                <a:cubicBezTo>
                  <a:pt x="7393872" y="2190817"/>
                  <a:pt x="7388578" y="2189051"/>
                  <a:pt x="7381516" y="2189051"/>
                </a:cubicBezTo>
                <a:cubicBezTo>
                  <a:pt x="7381516" y="2196111"/>
                  <a:pt x="7379751" y="2197877"/>
                  <a:pt x="7376222" y="2194346"/>
                </a:cubicBezTo>
                <a:cubicBezTo>
                  <a:pt x="7372692" y="2190817"/>
                  <a:pt x="7369160" y="2189051"/>
                  <a:pt x="7365630" y="2189051"/>
                </a:cubicBezTo>
                <a:cubicBezTo>
                  <a:pt x="7362101" y="2189051"/>
                  <a:pt x="7356806" y="2189051"/>
                  <a:pt x="7349745" y="2189051"/>
                </a:cubicBezTo>
                <a:cubicBezTo>
                  <a:pt x="7342684" y="2189051"/>
                  <a:pt x="7339155" y="2189051"/>
                  <a:pt x="7339155" y="2189051"/>
                </a:cubicBezTo>
                <a:cubicBezTo>
                  <a:pt x="7325034" y="2189051"/>
                  <a:pt x="7310914" y="2185521"/>
                  <a:pt x="7296793" y="2178461"/>
                </a:cubicBezTo>
                <a:cubicBezTo>
                  <a:pt x="7254432" y="2157280"/>
                  <a:pt x="7229722" y="2146690"/>
                  <a:pt x="7222660" y="2146690"/>
                </a:cubicBezTo>
                <a:cubicBezTo>
                  <a:pt x="7222660" y="2146690"/>
                  <a:pt x="7220895" y="2144925"/>
                  <a:pt x="7217366" y="2141394"/>
                </a:cubicBezTo>
                <a:cubicBezTo>
                  <a:pt x="7213836" y="2137863"/>
                  <a:pt x="7208540" y="2136099"/>
                  <a:pt x="7201480" y="2136099"/>
                </a:cubicBezTo>
                <a:cubicBezTo>
                  <a:pt x="7194418" y="2136099"/>
                  <a:pt x="7189122" y="2137863"/>
                  <a:pt x="7185593" y="2141394"/>
                </a:cubicBezTo>
                <a:cubicBezTo>
                  <a:pt x="7182064" y="2144925"/>
                  <a:pt x="7176770" y="2146690"/>
                  <a:pt x="7169708" y="2146690"/>
                </a:cubicBezTo>
                <a:cubicBezTo>
                  <a:pt x="7155588" y="2139629"/>
                  <a:pt x="7148526" y="2139629"/>
                  <a:pt x="7148526" y="2146690"/>
                </a:cubicBezTo>
                <a:cubicBezTo>
                  <a:pt x="7148526" y="2153750"/>
                  <a:pt x="7144997" y="2153750"/>
                  <a:pt x="7137937" y="2146690"/>
                </a:cubicBezTo>
                <a:lnTo>
                  <a:pt x="7137937" y="2136099"/>
                </a:lnTo>
                <a:cubicBezTo>
                  <a:pt x="7137937" y="2136099"/>
                  <a:pt x="7137937" y="2132569"/>
                  <a:pt x="7137937" y="2125509"/>
                </a:cubicBezTo>
                <a:cubicBezTo>
                  <a:pt x="7137937" y="2125509"/>
                  <a:pt x="7139703" y="2125509"/>
                  <a:pt x="7143232" y="2125509"/>
                </a:cubicBezTo>
                <a:cubicBezTo>
                  <a:pt x="7146762" y="2125509"/>
                  <a:pt x="7152058" y="2125509"/>
                  <a:pt x="7159118" y="2125509"/>
                </a:cubicBezTo>
                <a:cubicBezTo>
                  <a:pt x="7159118" y="2125509"/>
                  <a:pt x="7160884" y="2123744"/>
                  <a:pt x="7164414" y="2120213"/>
                </a:cubicBezTo>
                <a:cubicBezTo>
                  <a:pt x="7167943" y="2116684"/>
                  <a:pt x="7166178" y="2114919"/>
                  <a:pt x="7159118" y="2114919"/>
                </a:cubicBezTo>
                <a:close/>
                <a:moveTo>
                  <a:pt x="6915539" y="2104328"/>
                </a:moveTo>
                <a:cubicBezTo>
                  <a:pt x="6915539" y="2104328"/>
                  <a:pt x="6917304" y="2104328"/>
                  <a:pt x="6920833" y="2104328"/>
                </a:cubicBezTo>
                <a:cubicBezTo>
                  <a:pt x="6924362" y="2104328"/>
                  <a:pt x="6926129" y="2107858"/>
                  <a:pt x="6926129" y="2114919"/>
                </a:cubicBezTo>
                <a:lnTo>
                  <a:pt x="6904948" y="2114919"/>
                </a:lnTo>
                <a:close/>
                <a:moveTo>
                  <a:pt x="4755094" y="2104328"/>
                </a:moveTo>
                <a:cubicBezTo>
                  <a:pt x="4762155" y="2104328"/>
                  <a:pt x="4765684" y="2107858"/>
                  <a:pt x="4765684" y="2114919"/>
                </a:cubicBezTo>
                <a:lnTo>
                  <a:pt x="4755094" y="2114919"/>
                </a:lnTo>
                <a:cubicBezTo>
                  <a:pt x="4755094" y="2107858"/>
                  <a:pt x="4755094" y="2104328"/>
                  <a:pt x="4755094" y="2104328"/>
                </a:cubicBezTo>
                <a:close/>
                <a:moveTo>
                  <a:pt x="3918452" y="2104328"/>
                </a:moveTo>
                <a:cubicBezTo>
                  <a:pt x="3918452" y="2104328"/>
                  <a:pt x="3925511" y="2106092"/>
                  <a:pt x="3939633" y="2109623"/>
                </a:cubicBezTo>
                <a:cubicBezTo>
                  <a:pt x="3953754" y="2113154"/>
                  <a:pt x="3960812" y="2118448"/>
                  <a:pt x="3960812" y="2125509"/>
                </a:cubicBezTo>
                <a:cubicBezTo>
                  <a:pt x="3946692" y="2118448"/>
                  <a:pt x="3937868" y="2114919"/>
                  <a:pt x="3934338" y="2114919"/>
                </a:cubicBezTo>
                <a:cubicBezTo>
                  <a:pt x="3930806" y="2114919"/>
                  <a:pt x="3927277" y="2113154"/>
                  <a:pt x="3923746" y="2109623"/>
                </a:cubicBezTo>
                <a:cubicBezTo>
                  <a:pt x="3920216" y="2106092"/>
                  <a:pt x="3918452" y="2104328"/>
                  <a:pt x="3918452" y="2104328"/>
                </a:cubicBezTo>
                <a:close/>
                <a:moveTo>
                  <a:pt x="8800632" y="2093738"/>
                </a:moveTo>
                <a:lnTo>
                  <a:pt x="8800632" y="2104328"/>
                </a:lnTo>
                <a:cubicBezTo>
                  <a:pt x="8800632" y="2104328"/>
                  <a:pt x="8797103" y="2104328"/>
                  <a:pt x="8790041" y="2104328"/>
                </a:cubicBezTo>
                <a:cubicBezTo>
                  <a:pt x="8790041" y="2097267"/>
                  <a:pt x="8793570" y="2093738"/>
                  <a:pt x="8800632" y="2093738"/>
                </a:cubicBezTo>
                <a:close/>
                <a:moveTo>
                  <a:pt x="7942808" y="2093738"/>
                </a:moveTo>
                <a:cubicBezTo>
                  <a:pt x="7949869" y="2093738"/>
                  <a:pt x="7953398" y="2093738"/>
                  <a:pt x="7953398" y="2093738"/>
                </a:cubicBezTo>
                <a:cubicBezTo>
                  <a:pt x="7953398" y="2093738"/>
                  <a:pt x="7953398" y="2097267"/>
                  <a:pt x="7953398" y="2104328"/>
                </a:cubicBezTo>
                <a:cubicBezTo>
                  <a:pt x="7946338" y="2104328"/>
                  <a:pt x="7941042" y="2102563"/>
                  <a:pt x="7937513" y="2099033"/>
                </a:cubicBezTo>
                <a:cubicBezTo>
                  <a:pt x="7933983" y="2095502"/>
                  <a:pt x="7935748" y="2093738"/>
                  <a:pt x="7942808" y="2093738"/>
                </a:cubicBezTo>
                <a:close/>
                <a:moveTo>
                  <a:pt x="7021443" y="2093738"/>
                </a:moveTo>
                <a:lnTo>
                  <a:pt x="7032033" y="2104328"/>
                </a:lnTo>
                <a:cubicBezTo>
                  <a:pt x="7032033" y="2104328"/>
                  <a:pt x="7028504" y="2104328"/>
                  <a:pt x="7021443" y="2104328"/>
                </a:cubicBezTo>
                <a:close/>
                <a:moveTo>
                  <a:pt x="6830814" y="2093738"/>
                </a:moveTo>
                <a:cubicBezTo>
                  <a:pt x="6837876" y="2093738"/>
                  <a:pt x="6841406" y="2093738"/>
                  <a:pt x="6841406" y="2093738"/>
                </a:cubicBezTo>
                <a:lnTo>
                  <a:pt x="6851996" y="2093738"/>
                </a:lnTo>
                <a:lnTo>
                  <a:pt x="6851996" y="2114919"/>
                </a:lnTo>
                <a:cubicBezTo>
                  <a:pt x="6844936" y="2107858"/>
                  <a:pt x="6837876" y="2104328"/>
                  <a:pt x="6830814" y="2104328"/>
                </a:cubicBezTo>
                <a:lnTo>
                  <a:pt x="6820224" y="2104328"/>
                </a:lnTo>
                <a:cubicBezTo>
                  <a:pt x="6820224" y="2097267"/>
                  <a:pt x="6823754" y="2093738"/>
                  <a:pt x="6830814" y="2093738"/>
                </a:cubicBezTo>
                <a:close/>
                <a:moveTo>
                  <a:pt x="5517604" y="2093738"/>
                </a:moveTo>
                <a:lnTo>
                  <a:pt x="5538785" y="2104328"/>
                </a:lnTo>
                <a:cubicBezTo>
                  <a:pt x="5545846" y="2104328"/>
                  <a:pt x="5551141" y="2104328"/>
                  <a:pt x="5554670" y="2104328"/>
                </a:cubicBezTo>
                <a:cubicBezTo>
                  <a:pt x="5558202" y="2104328"/>
                  <a:pt x="5559966" y="2107858"/>
                  <a:pt x="5559966" y="2114919"/>
                </a:cubicBezTo>
                <a:lnTo>
                  <a:pt x="5581147" y="2114919"/>
                </a:lnTo>
                <a:cubicBezTo>
                  <a:pt x="5581147" y="2121978"/>
                  <a:pt x="5602327" y="2129040"/>
                  <a:pt x="5644689" y="2136099"/>
                </a:cubicBezTo>
                <a:cubicBezTo>
                  <a:pt x="5644689" y="2136099"/>
                  <a:pt x="5648218" y="2136099"/>
                  <a:pt x="5655279" y="2136099"/>
                </a:cubicBezTo>
                <a:cubicBezTo>
                  <a:pt x="5662340" y="2136099"/>
                  <a:pt x="5665870" y="2137863"/>
                  <a:pt x="5665870" y="2141394"/>
                </a:cubicBezTo>
                <a:cubicBezTo>
                  <a:pt x="5665870" y="2144925"/>
                  <a:pt x="5667635" y="2146690"/>
                  <a:pt x="5671166" y="2146690"/>
                </a:cubicBezTo>
                <a:cubicBezTo>
                  <a:pt x="5674695" y="2146690"/>
                  <a:pt x="5679991" y="2146690"/>
                  <a:pt x="5687051" y="2146690"/>
                </a:cubicBezTo>
                <a:cubicBezTo>
                  <a:pt x="5708232" y="2153750"/>
                  <a:pt x="5732943" y="2160811"/>
                  <a:pt x="5761183" y="2167871"/>
                </a:cubicBezTo>
                <a:cubicBezTo>
                  <a:pt x="5803545" y="2181992"/>
                  <a:pt x="5824726" y="2185521"/>
                  <a:pt x="5824726" y="2178461"/>
                </a:cubicBezTo>
                <a:cubicBezTo>
                  <a:pt x="5824726" y="2171400"/>
                  <a:pt x="5822962" y="2167871"/>
                  <a:pt x="5819430" y="2167871"/>
                </a:cubicBezTo>
                <a:cubicBezTo>
                  <a:pt x="5815901" y="2167871"/>
                  <a:pt x="5814135" y="2166106"/>
                  <a:pt x="5814135" y="2162575"/>
                </a:cubicBezTo>
                <a:cubicBezTo>
                  <a:pt x="5814135" y="2159044"/>
                  <a:pt x="5810606" y="2160811"/>
                  <a:pt x="5803545" y="2167871"/>
                </a:cubicBezTo>
                <a:lnTo>
                  <a:pt x="5792954" y="2167871"/>
                </a:lnTo>
                <a:lnTo>
                  <a:pt x="5782364" y="2157280"/>
                </a:lnTo>
                <a:cubicBezTo>
                  <a:pt x="5775304" y="2164340"/>
                  <a:pt x="5768244" y="2166106"/>
                  <a:pt x="5761183" y="2162575"/>
                </a:cubicBezTo>
                <a:cubicBezTo>
                  <a:pt x="5754124" y="2159044"/>
                  <a:pt x="5747064" y="2157280"/>
                  <a:pt x="5740002" y="2157280"/>
                </a:cubicBezTo>
                <a:cubicBezTo>
                  <a:pt x="5704702" y="2150221"/>
                  <a:pt x="5679991" y="2139629"/>
                  <a:pt x="5665870" y="2125509"/>
                </a:cubicBezTo>
                <a:lnTo>
                  <a:pt x="5665870" y="2114919"/>
                </a:lnTo>
                <a:lnTo>
                  <a:pt x="5655279" y="2114919"/>
                </a:lnTo>
                <a:cubicBezTo>
                  <a:pt x="5662340" y="2121978"/>
                  <a:pt x="5665870" y="2125509"/>
                  <a:pt x="5665870" y="2125509"/>
                </a:cubicBezTo>
                <a:cubicBezTo>
                  <a:pt x="5658810" y="2125509"/>
                  <a:pt x="5648218" y="2121978"/>
                  <a:pt x="5634099" y="2114919"/>
                </a:cubicBezTo>
                <a:cubicBezTo>
                  <a:pt x="5641160" y="2114919"/>
                  <a:pt x="5644689" y="2114919"/>
                  <a:pt x="5644689" y="2114919"/>
                </a:cubicBezTo>
                <a:lnTo>
                  <a:pt x="5644689" y="2104328"/>
                </a:lnTo>
                <a:cubicBezTo>
                  <a:pt x="5644689" y="2104328"/>
                  <a:pt x="5642924" y="2104328"/>
                  <a:pt x="5639394" y="2104328"/>
                </a:cubicBezTo>
                <a:cubicBezTo>
                  <a:pt x="5635864" y="2104328"/>
                  <a:pt x="5634099" y="2107858"/>
                  <a:pt x="5634099" y="2114919"/>
                </a:cubicBezTo>
                <a:lnTo>
                  <a:pt x="5581147" y="2114919"/>
                </a:lnTo>
                <a:lnTo>
                  <a:pt x="5549375" y="2093738"/>
                </a:lnTo>
                <a:cubicBezTo>
                  <a:pt x="5535256" y="2093738"/>
                  <a:pt x="5526429" y="2093738"/>
                  <a:pt x="5522900" y="2093738"/>
                </a:cubicBezTo>
                <a:cubicBezTo>
                  <a:pt x="5519370" y="2093738"/>
                  <a:pt x="5517604" y="2093738"/>
                  <a:pt x="5517604" y="2093738"/>
                </a:cubicBezTo>
                <a:close/>
                <a:moveTo>
                  <a:pt x="4331478" y="2093738"/>
                </a:moveTo>
                <a:lnTo>
                  <a:pt x="4331478" y="2104328"/>
                </a:lnTo>
                <a:lnTo>
                  <a:pt x="4342068" y="2104328"/>
                </a:lnTo>
                <a:cubicBezTo>
                  <a:pt x="4342068" y="2104328"/>
                  <a:pt x="4338538" y="2100798"/>
                  <a:pt x="4331478" y="2093738"/>
                </a:cubicBezTo>
                <a:close/>
                <a:moveTo>
                  <a:pt x="8091075" y="2083146"/>
                </a:moveTo>
                <a:cubicBezTo>
                  <a:pt x="8091075" y="2090207"/>
                  <a:pt x="8091075" y="2093738"/>
                  <a:pt x="8091075" y="2093738"/>
                </a:cubicBezTo>
                <a:lnTo>
                  <a:pt x="8080483" y="2093738"/>
                </a:lnTo>
                <a:close/>
                <a:moveTo>
                  <a:pt x="7911038" y="2083146"/>
                </a:moveTo>
                <a:lnTo>
                  <a:pt x="7921627" y="2083146"/>
                </a:lnTo>
                <a:cubicBezTo>
                  <a:pt x="7921627" y="2083146"/>
                  <a:pt x="7923393" y="2083146"/>
                  <a:pt x="7926923" y="2083146"/>
                </a:cubicBezTo>
                <a:cubicBezTo>
                  <a:pt x="7930452" y="2083146"/>
                  <a:pt x="7928688" y="2086677"/>
                  <a:pt x="7921627" y="2093738"/>
                </a:cubicBezTo>
                <a:cubicBezTo>
                  <a:pt x="7921627" y="2086677"/>
                  <a:pt x="7918098" y="2083146"/>
                  <a:pt x="7911038" y="2083146"/>
                </a:cubicBezTo>
                <a:close/>
                <a:moveTo>
                  <a:pt x="7466240" y="2083146"/>
                </a:moveTo>
                <a:lnTo>
                  <a:pt x="7476830" y="2083146"/>
                </a:lnTo>
                <a:lnTo>
                  <a:pt x="7476830" y="2093738"/>
                </a:lnTo>
                <a:close/>
                <a:moveTo>
                  <a:pt x="7032033" y="2083146"/>
                </a:moveTo>
                <a:lnTo>
                  <a:pt x="7042622" y="2083146"/>
                </a:lnTo>
                <a:lnTo>
                  <a:pt x="7042622" y="2093738"/>
                </a:lnTo>
                <a:close/>
                <a:moveTo>
                  <a:pt x="6566054" y="2083146"/>
                </a:moveTo>
                <a:lnTo>
                  <a:pt x="6555464" y="2093738"/>
                </a:lnTo>
                <a:cubicBezTo>
                  <a:pt x="6562525" y="2093738"/>
                  <a:pt x="6566054" y="2093738"/>
                  <a:pt x="6566054" y="2093738"/>
                </a:cubicBezTo>
                <a:cubicBezTo>
                  <a:pt x="6566054" y="2086677"/>
                  <a:pt x="6566054" y="2083146"/>
                  <a:pt x="6566054" y="2083146"/>
                </a:cubicBezTo>
                <a:close/>
                <a:moveTo>
                  <a:pt x="5702936" y="2083146"/>
                </a:moveTo>
                <a:cubicBezTo>
                  <a:pt x="5692346" y="2083146"/>
                  <a:pt x="5687051" y="2086677"/>
                  <a:pt x="5687051" y="2093738"/>
                </a:cubicBezTo>
                <a:lnTo>
                  <a:pt x="5697641" y="2104328"/>
                </a:lnTo>
                <a:cubicBezTo>
                  <a:pt x="5704702" y="2104328"/>
                  <a:pt x="5711762" y="2104328"/>
                  <a:pt x="5718822" y="2104328"/>
                </a:cubicBezTo>
                <a:cubicBezTo>
                  <a:pt x="5725882" y="2097267"/>
                  <a:pt x="5727647" y="2091973"/>
                  <a:pt x="5724116" y="2088442"/>
                </a:cubicBezTo>
                <a:cubicBezTo>
                  <a:pt x="5720587" y="2084911"/>
                  <a:pt x="5713526" y="2083146"/>
                  <a:pt x="5702936" y="2083146"/>
                </a:cubicBezTo>
                <a:close/>
                <a:moveTo>
                  <a:pt x="4808046" y="2083146"/>
                </a:moveTo>
                <a:cubicBezTo>
                  <a:pt x="4822167" y="2083146"/>
                  <a:pt x="4829228" y="2084911"/>
                  <a:pt x="4829228" y="2088442"/>
                </a:cubicBezTo>
                <a:cubicBezTo>
                  <a:pt x="4829228" y="2091973"/>
                  <a:pt x="4832757" y="2093738"/>
                  <a:pt x="4839818" y="2093738"/>
                </a:cubicBezTo>
                <a:lnTo>
                  <a:pt x="4797456" y="2093738"/>
                </a:lnTo>
                <a:close/>
                <a:moveTo>
                  <a:pt x="4765684" y="2083146"/>
                </a:moveTo>
                <a:lnTo>
                  <a:pt x="4776276" y="2083146"/>
                </a:lnTo>
                <a:lnTo>
                  <a:pt x="4765684" y="2093738"/>
                </a:lnTo>
                <a:cubicBezTo>
                  <a:pt x="4758624" y="2093738"/>
                  <a:pt x="4755094" y="2091973"/>
                  <a:pt x="4755094" y="2088442"/>
                </a:cubicBezTo>
                <a:cubicBezTo>
                  <a:pt x="4755094" y="2084911"/>
                  <a:pt x="4758624" y="2083146"/>
                  <a:pt x="4765684" y="2083146"/>
                </a:cubicBezTo>
                <a:close/>
                <a:moveTo>
                  <a:pt x="4628010" y="2083146"/>
                </a:moveTo>
                <a:lnTo>
                  <a:pt x="4638599" y="2093738"/>
                </a:lnTo>
                <a:cubicBezTo>
                  <a:pt x="4631539" y="2093738"/>
                  <a:pt x="4628010" y="2093738"/>
                  <a:pt x="4628010" y="2093738"/>
                </a:cubicBezTo>
                <a:cubicBezTo>
                  <a:pt x="4628010" y="2086677"/>
                  <a:pt x="4628010" y="2083146"/>
                  <a:pt x="4628010" y="2083146"/>
                </a:cubicBezTo>
                <a:close/>
                <a:moveTo>
                  <a:pt x="4328830" y="2080169"/>
                </a:moveTo>
                <a:cubicBezTo>
                  <a:pt x="4344715" y="2079506"/>
                  <a:pt x="4352658" y="2085795"/>
                  <a:pt x="4352658" y="2099033"/>
                </a:cubicBezTo>
                <a:cubicBezTo>
                  <a:pt x="4352658" y="2116684"/>
                  <a:pt x="4363249" y="2121978"/>
                  <a:pt x="4384430" y="2114919"/>
                </a:cubicBezTo>
                <a:cubicBezTo>
                  <a:pt x="4391490" y="2107858"/>
                  <a:pt x="4412670" y="2107858"/>
                  <a:pt x="4447972" y="2114919"/>
                </a:cubicBezTo>
                <a:cubicBezTo>
                  <a:pt x="4469154" y="2129040"/>
                  <a:pt x="4490334" y="2139629"/>
                  <a:pt x="4511514" y="2146690"/>
                </a:cubicBezTo>
                <a:lnTo>
                  <a:pt x="4553876" y="2167871"/>
                </a:lnTo>
                <a:lnTo>
                  <a:pt x="4585647" y="2178461"/>
                </a:lnTo>
                <a:cubicBezTo>
                  <a:pt x="4635070" y="2178461"/>
                  <a:pt x="4659780" y="2185521"/>
                  <a:pt x="4659780" y="2199642"/>
                </a:cubicBezTo>
                <a:cubicBezTo>
                  <a:pt x="4659780" y="2206702"/>
                  <a:pt x="4631539" y="2203173"/>
                  <a:pt x="4575058" y="2189051"/>
                </a:cubicBezTo>
                <a:cubicBezTo>
                  <a:pt x="4440912" y="2146690"/>
                  <a:pt x="4363249" y="2125509"/>
                  <a:pt x="4342068" y="2125509"/>
                </a:cubicBezTo>
                <a:cubicBezTo>
                  <a:pt x="4313826" y="2125509"/>
                  <a:pt x="4299706" y="2118448"/>
                  <a:pt x="4299706" y="2104328"/>
                </a:cubicBezTo>
                <a:cubicBezTo>
                  <a:pt x="4292647" y="2104328"/>
                  <a:pt x="4289116" y="2104328"/>
                  <a:pt x="4289116" y="2104328"/>
                </a:cubicBezTo>
                <a:cubicBezTo>
                  <a:pt x="4282056" y="2104328"/>
                  <a:pt x="4278526" y="2100798"/>
                  <a:pt x="4278526" y="2093738"/>
                </a:cubicBezTo>
                <a:lnTo>
                  <a:pt x="4289116" y="2093738"/>
                </a:lnTo>
                <a:cubicBezTo>
                  <a:pt x="4296176" y="2093738"/>
                  <a:pt x="4303237" y="2090207"/>
                  <a:pt x="4310297" y="2083146"/>
                </a:cubicBezTo>
                <a:cubicBezTo>
                  <a:pt x="4317358" y="2081382"/>
                  <a:pt x="4323536" y="2080390"/>
                  <a:pt x="4328830" y="2080169"/>
                </a:cubicBezTo>
                <a:close/>
                <a:moveTo>
                  <a:pt x="7529782" y="2072557"/>
                </a:moveTo>
                <a:lnTo>
                  <a:pt x="7540374" y="2083146"/>
                </a:lnTo>
                <a:cubicBezTo>
                  <a:pt x="7540374" y="2083146"/>
                  <a:pt x="7536842" y="2083146"/>
                  <a:pt x="7529782" y="2083146"/>
                </a:cubicBezTo>
                <a:close/>
                <a:moveTo>
                  <a:pt x="7370926" y="2072557"/>
                </a:moveTo>
                <a:lnTo>
                  <a:pt x="7381516" y="2072557"/>
                </a:lnTo>
                <a:cubicBezTo>
                  <a:pt x="7381516" y="2079617"/>
                  <a:pt x="7377986" y="2083146"/>
                  <a:pt x="7370926" y="2083146"/>
                </a:cubicBezTo>
                <a:cubicBezTo>
                  <a:pt x="7370926" y="2090207"/>
                  <a:pt x="7372692" y="2093738"/>
                  <a:pt x="7376222" y="2093738"/>
                </a:cubicBezTo>
                <a:cubicBezTo>
                  <a:pt x="7379751" y="2093738"/>
                  <a:pt x="7385047" y="2093738"/>
                  <a:pt x="7392107" y="2093738"/>
                </a:cubicBezTo>
                <a:cubicBezTo>
                  <a:pt x="7399168" y="2093738"/>
                  <a:pt x="7406226" y="2095502"/>
                  <a:pt x="7413288" y="2099033"/>
                </a:cubicBezTo>
                <a:cubicBezTo>
                  <a:pt x="7420348" y="2102563"/>
                  <a:pt x="7423878" y="2104328"/>
                  <a:pt x="7423878" y="2104328"/>
                </a:cubicBezTo>
                <a:lnTo>
                  <a:pt x="7413288" y="2114919"/>
                </a:lnTo>
                <a:lnTo>
                  <a:pt x="7392107" y="2104328"/>
                </a:lnTo>
                <a:cubicBezTo>
                  <a:pt x="7370926" y="2104328"/>
                  <a:pt x="7356806" y="2104328"/>
                  <a:pt x="7349745" y="2104328"/>
                </a:cubicBezTo>
                <a:lnTo>
                  <a:pt x="7349745" y="2093738"/>
                </a:lnTo>
                <a:lnTo>
                  <a:pt x="7360336" y="2083146"/>
                </a:lnTo>
                <a:cubicBezTo>
                  <a:pt x="7360336" y="2083146"/>
                  <a:pt x="7363866" y="2079617"/>
                  <a:pt x="7370926" y="2072557"/>
                </a:cubicBezTo>
                <a:close/>
                <a:moveTo>
                  <a:pt x="7296793" y="2072557"/>
                </a:moveTo>
                <a:cubicBezTo>
                  <a:pt x="7310914" y="2079617"/>
                  <a:pt x="7319740" y="2083146"/>
                  <a:pt x="7323270" y="2083146"/>
                </a:cubicBezTo>
                <a:cubicBezTo>
                  <a:pt x="7326799" y="2083146"/>
                  <a:pt x="7328564" y="2086677"/>
                  <a:pt x="7328564" y="2093738"/>
                </a:cubicBezTo>
                <a:lnTo>
                  <a:pt x="7307384" y="2083146"/>
                </a:lnTo>
                <a:close/>
                <a:moveTo>
                  <a:pt x="6195390" y="2072557"/>
                </a:moveTo>
                <a:lnTo>
                  <a:pt x="6184800" y="2104328"/>
                </a:lnTo>
                <a:lnTo>
                  <a:pt x="6195390" y="2114919"/>
                </a:lnTo>
                <a:cubicBezTo>
                  <a:pt x="6195390" y="2107858"/>
                  <a:pt x="6198920" y="2104328"/>
                  <a:pt x="6205980" y="2104328"/>
                </a:cubicBezTo>
                <a:cubicBezTo>
                  <a:pt x="6205980" y="2097267"/>
                  <a:pt x="6205980" y="2090207"/>
                  <a:pt x="6205980" y="2083146"/>
                </a:cubicBezTo>
                <a:cubicBezTo>
                  <a:pt x="6198920" y="2083146"/>
                  <a:pt x="6195390" y="2079617"/>
                  <a:pt x="6195390" y="2072557"/>
                </a:cubicBezTo>
                <a:close/>
                <a:moveTo>
                  <a:pt x="5655279" y="2072557"/>
                </a:moveTo>
                <a:cubicBezTo>
                  <a:pt x="5655279" y="2079617"/>
                  <a:pt x="5657045" y="2084911"/>
                  <a:pt x="5660574" y="2088442"/>
                </a:cubicBezTo>
                <a:cubicBezTo>
                  <a:pt x="5664106" y="2091973"/>
                  <a:pt x="5665870" y="2091973"/>
                  <a:pt x="5665870" y="2088442"/>
                </a:cubicBezTo>
                <a:cubicBezTo>
                  <a:pt x="5665870" y="2084911"/>
                  <a:pt x="5665870" y="2079617"/>
                  <a:pt x="5665870" y="2072557"/>
                </a:cubicBezTo>
                <a:cubicBezTo>
                  <a:pt x="5665870" y="2072557"/>
                  <a:pt x="5662340" y="2072557"/>
                  <a:pt x="5655279" y="2072557"/>
                </a:cubicBezTo>
                <a:close/>
                <a:moveTo>
                  <a:pt x="7567510" y="2069248"/>
                </a:moveTo>
                <a:cubicBezTo>
                  <a:pt x="7568834" y="2069688"/>
                  <a:pt x="7570380" y="2070792"/>
                  <a:pt x="7572144" y="2072557"/>
                </a:cubicBezTo>
                <a:lnTo>
                  <a:pt x="7593326" y="2083146"/>
                </a:lnTo>
                <a:cubicBezTo>
                  <a:pt x="7600386" y="2083146"/>
                  <a:pt x="7605682" y="2083146"/>
                  <a:pt x="7609211" y="2083146"/>
                </a:cubicBezTo>
                <a:cubicBezTo>
                  <a:pt x="7612740" y="2083146"/>
                  <a:pt x="7614505" y="2083146"/>
                  <a:pt x="7614505" y="2083146"/>
                </a:cubicBezTo>
                <a:cubicBezTo>
                  <a:pt x="7614505" y="2090207"/>
                  <a:pt x="7618034" y="2093738"/>
                  <a:pt x="7625096" y="2093738"/>
                </a:cubicBezTo>
                <a:cubicBezTo>
                  <a:pt x="7632156" y="2093738"/>
                  <a:pt x="7635686" y="2090207"/>
                  <a:pt x="7635686" y="2083146"/>
                </a:cubicBezTo>
                <a:lnTo>
                  <a:pt x="7646278" y="2083146"/>
                </a:lnTo>
                <a:lnTo>
                  <a:pt x="7656867" y="2093738"/>
                </a:lnTo>
                <a:lnTo>
                  <a:pt x="7667457" y="2093738"/>
                </a:lnTo>
                <a:cubicBezTo>
                  <a:pt x="7667457" y="2100798"/>
                  <a:pt x="7670986" y="2104328"/>
                  <a:pt x="7678048" y="2104328"/>
                </a:cubicBezTo>
                <a:cubicBezTo>
                  <a:pt x="7685108" y="2104328"/>
                  <a:pt x="7688638" y="2107858"/>
                  <a:pt x="7688638" y="2114919"/>
                </a:cubicBezTo>
                <a:cubicBezTo>
                  <a:pt x="7688638" y="2121978"/>
                  <a:pt x="7692168" y="2125509"/>
                  <a:pt x="7699230" y="2125509"/>
                </a:cubicBezTo>
                <a:cubicBezTo>
                  <a:pt x="7706290" y="2125509"/>
                  <a:pt x="7706290" y="2121978"/>
                  <a:pt x="7699230" y="2114919"/>
                </a:cubicBezTo>
                <a:lnTo>
                  <a:pt x="7709820" y="2114919"/>
                </a:lnTo>
                <a:cubicBezTo>
                  <a:pt x="7716880" y="2121978"/>
                  <a:pt x="7720409" y="2125509"/>
                  <a:pt x="7720409" y="2125509"/>
                </a:cubicBezTo>
                <a:cubicBezTo>
                  <a:pt x="7720409" y="2132569"/>
                  <a:pt x="7720409" y="2136099"/>
                  <a:pt x="7720409" y="2136099"/>
                </a:cubicBezTo>
                <a:cubicBezTo>
                  <a:pt x="7720409" y="2136099"/>
                  <a:pt x="7723940" y="2136099"/>
                  <a:pt x="7731000" y="2136099"/>
                </a:cubicBezTo>
                <a:cubicBezTo>
                  <a:pt x="7731000" y="2136099"/>
                  <a:pt x="7731000" y="2137863"/>
                  <a:pt x="7731000" y="2141394"/>
                </a:cubicBezTo>
                <a:cubicBezTo>
                  <a:pt x="7731000" y="2144925"/>
                  <a:pt x="7729234" y="2146690"/>
                  <a:pt x="7725704" y="2146690"/>
                </a:cubicBezTo>
                <a:cubicBezTo>
                  <a:pt x="7722175" y="2146690"/>
                  <a:pt x="7720409" y="2146690"/>
                  <a:pt x="7720409" y="2146690"/>
                </a:cubicBezTo>
                <a:cubicBezTo>
                  <a:pt x="7720409" y="2146690"/>
                  <a:pt x="7716880" y="2150221"/>
                  <a:pt x="7709820" y="2157280"/>
                </a:cubicBezTo>
                <a:lnTo>
                  <a:pt x="7699230" y="2146690"/>
                </a:lnTo>
                <a:cubicBezTo>
                  <a:pt x="7678048" y="2118448"/>
                  <a:pt x="7667457" y="2107858"/>
                  <a:pt x="7667457" y="2114919"/>
                </a:cubicBezTo>
                <a:cubicBezTo>
                  <a:pt x="7667457" y="2121978"/>
                  <a:pt x="7670986" y="2125509"/>
                  <a:pt x="7678048" y="2125509"/>
                </a:cubicBezTo>
                <a:cubicBezTo>
                  <a:pt x="7670986" y="2125509"/>
                  <a:pt x="7663928" y="2125509"/>
                  <a:pt x="7656867" y="2125509"/>
                </a:cubicBezTo>
                <a:lnTo>
                  <a:pt x="7646278" y="2136099"/>
                </a:lnTo>
                <a:cubicBezTo>
                  <a:pt x="7653338" y="2136099"/>
                  <a:pt x="7656867" y="2137863"/>
                  <a:pt x="7656867" y="2141394"/>
                </a:cubicBezTo>
                <a:cubicBezTo>
                  <a:pt x="7656867" y="2144925"/>
                  <a:pt x="7653338" y="2150221"/>
                  <a:pt x="7646278" y="2157280"/>
                </a:cubicBezTo>
                <a:lnTo>
                  <a:pt x="7635686" y="2167871"/>
                </a:lnTo>
                <a:lnTo>
                  <a:pt x="7646278" y="2167871"/>
                </a:lnTo>
                <a:cubicBezTo>
                  <a:pt x="7660396" y="2167871"/>
                  <a:pt x="7669223" y="2166106"/>
                  <a:pt x="7672752" y="2162575"/>
                </a:cubicBezTo>
                <a:cubicBezTo>
                  <a:pt x="7676282" y="2159044"/>
                  <a:pt x="7678048" y="2167871"/>
                  <a:pt x="7678048" y="2189051"/>
                </a:cubicBezTo>
                <a:cubicBezTo>
                  <a:pt x="7678048" y="2210232"/>
                  <a:pt x="7681578" y="2220823"/>
                  <a:pt x="7688638" y="2220823"/>
                </a:cubicBezTo>
                <a:lnTo>
                  <a:pt x="7667457" y="2231413"/>
                </a:lnTo>
                <a:lnTo>
                  <a:pt x="7646278" y="2242004"/>
                </a:lnTo>
                <a:cubicBezTo>
                  <a:pt x="7653338" y="2242004"/>
                  <a:pt x="7656867" y="2243769"/>
                  <a:pt x="7656867" y="2247298"/>
                </a:cubicBezTo>
                <a:cubicBezTo>
                  <a:pt x="7656867" y="2250829"/>
                  <a:pt x="7656867" y="2252594"/>
                  <a:pt x="7656867" y="2252594"/>
                </a:cubicBezTo>
                <a:cubicBezTo>
                  <a:pt x="7656867" y="2252594"/>
                  <a:pt x="7653338" y="2252594"/>
                  <a:pt x="7646278" y="2252594"/>
                </a:cubicBezTo>
                <a:cubicBezTo>
                  <a:pt x="7639216" y="2252594"/>
                  <a:pt x="7635686" y="2252594"/>
                  <a:pt x="7635686" y="2252594"/>
                </a:cubicBezTo>
                <a:cubicBezTo>
                  <a:pt x="7635686" y="2252594"/>
                  <a:pt x="7632156" y="2252594"/>
                  <a:pt x="7625096" y="2252594"/>
                </a:cubicBezTo>
                <a:cubicBezTo>
                  <a:pt x="7618034" y="2252594"/>
                  <a:pt x="7610976" y="2252594"/>
                  <a:pt x="7603915" y="2252594"/>
                </a:cubicBezTo>
                <a:cubicBezTo>
                  <a:pt x="7582734" y="2245533"/>
                  <a:pt x="7568615" y="2242004"/>
                  <a:pt x="7561553" y="2242004"/>
                </a:cubicBezTo>
                <a:lnTo>
                  <a:pt x="7550963" y="2231413"/>
                </a:lnTo>
                <a:lnTo>
                  <a:pt x="7561553" y="2231413"/>
                </a:lnTo>
                <a:cubicBezTo>
                  <a:pt x="7568615" y="2231413"/>
                  <a:pt x="7580970" y="2233177"/>
                  <a:pt x="7598620" y="2236708"/>
                </a:cubicBezTo>
                <a:cubicBezTo>
                  <a:pt x="7616271" y="2240238"/>
                  <a:pt x="7628626" y="2238473"/>
                  <a:pt x="7635686" y="2231413"/>
                </a:cubicBezTo>
                <a:lnTo>
                  <a:pt x="7635686" y="2220823"/>
                </a:lnTo>
                <a:lnTo>
                  <a:pt x="7646278" y="2220823"/>
                </a:lnTo>
                <a:lnTo>
                  <a:pt x="7656867" y="2210232"/>
                </a:lnTo>
                <a:lnTo>
                  <a:pt x="7635686" y="2199642"/>
                </a:lnTo>
                <a:cubicBezTo>
                  <a:pt x="7628626" y="2192581"/>
                  <a:pt x="7618034" y="2190817"/>
                  <a:pt x="7603915" y="2194346"/>
                </a:cubicBezTo>
                <a:cubicBezTo>
                  <a:pt x="7589794" y="2197877"/>
                  <a:pt x="7580970" y="2196111"/>
                  <a:pt x="7577438" y="2189051"/>
                </a:cubicBezTo>
                <a:cubicBezTo>
                  <a:pt x="7573909" y="2181992"/>
                  <a:pt x="7572144" y="2178461"/>
                  <a:pt x="7572144" y="2178461"/>
                </a:cubicBezTo>
                <a:lnTo>
                  <a:pt x="7572144" y="2189051"/>
                </a:lnTo>
                <a:cubicBezTo>
                  <a:pt x="7579204" y="2196111"/>
                  <a:pt x="7579204" y="2203173"/>
                  <a:pt x="7572144" y="2210232"/>
                </a:cubicBezTo>
                <a:cubicBezTo>
                  <a:pt x="7572144" y="2210232"/>
                  <a:pt x="7570378" y="2210232"/>
                  <a:pt x="7566848" y="2210232"/>
                </a:cubicBezTo>
                <a:cubicBezTo>
                  <a:pt x="7563319" y="2210232"/>
                  <a:pt x="7561553" y="2206702"/>
                  <a:pt x="7561553" y="2199642"/>
                </a:cubicBezTo>
                <a:cubicBezTo>
                  <a:pt x="7561553" y="2192581"/>
                  <a:pt x="7559788" y="2189051"/>
                  <a:pt x="7556259" y="2189051"/>
                </a:cubicBezTo>
                <a:cubicBezTo>
                  <a:pt x="7552730" y="2189051"/>
                  <a:pt x="7547434" y="2187286"/>
                  <a:pt x="7540374" y="2183756"/>
                </a:cubicBezTo>
                <a:cubicBezTo>
                  <a:pt x="7533312" y="2180225"/>
                  <a:pt x="7519192" y="2178461"/>
                  <a:pt x="7498011" y="2178461"/>
                </a:cubicBezTo>
                <a:lnTo>
                  <a:pt x="7423878" y="2157280"/>
                </a:lnTo>
                <a:cubicBezTo>
                  <a:pt x="7416818" y="2157280"/>
                  <a:pt x="7411522" y="2157280"/>
                  <a:pt x="7407992" y="2157280"/>
                </a:cubicBezTo>
                <a:cubicBezTo>
                  <a:pt x="7404463" y="2157280"/>
                  <a:pt x="7402697" y="2153750"/>
                  <a:pt x="7402697" y="2146690"/>
                </a:cubicBezTo>
                <a:cubicBezTo>
                  <a:pt x="7402697" y="2139629"/>
                  <a:pt x="7406226" y="2136099"/>
                  <a:pt x="7413288" y="2136099"/>
                </a:cubicBezTo>
                <a:cubicBezTo>
                  <a:pt x="7420348" y="2136099"/>
                  <a:pt x="7423878" y="2136099"/>
                  <a:pt x="7423878" y="2136099"/>
                </a:cubicBezTo>
                <a:cubicBezTo>
                  <a:pt x="7416818" y="2129040"/>
                  <a:pt x="7416818" y="2125509"/>
                  <a:pt x="7423878" y="2125509"/>
                </a:cubicBezTo>
                <a:cubicBezTo>
                  <a:pt x="7437999" y="2118448"/>
                  <a:pt x="7445059" y="2121978"/>
                  <a:pt x="7445059" y="2136099"/>
                </a:cubicBezTo>
                <a:cubicBezTo>
                  <a:pt x="7445059" y="2136099"/>
                  <a:pt x="7441530" y="2136099"/>
                  <a:pt x="7434468" y="2136099"/>
                </a:cubicBezTo>
                <a:cubicBezTo>
                  <a:pt x="7427408" y="2136099"/>
                  <a:pt x="7423878" y="2139629"/>
                  <a:pt x="7423878" y="2146690"/>
                </a:cubicBezTo>
                <a:lnTo>
                  <a:pt x="7468888" y="2146690"/>
                </a:lnTo>
                <a:lnTo>
                  <a:pt x="7487420" y="2146690"/>
                </a:lnTo>
                <a:lnTo>
                  <a:pt x="7487420" y="2125509"/>
                </a:lnTo>
                <a:lnTo>
                  <a:pt x="7508601" y="2125509"/>
                </a:lnTo>
                <a:lnTo>
                  <a:pt x="7508601" y="2114919"/>
                </a:lnTo>
                <a:lnTo>
                  <a:pt x="7498011" y="2104328"/>
                </a:lnTo>
                <a:lnTo>
                  <a:pt x="7508601" y="2104328"/>
                </a:lnTo>
                <a:lnTo>
                  <a:pt x="7519192" y="2104328"/>
                </a:lnTo>
                <a:cubicBezTo>
                  <a:pt x="7519192" y="2111388"/>
                  <a:pt x="7520957" y="2118448"/>
                  <a:pt x="7524486" y="2125509"/>
                </a:cubicBezTo>
                <a:cubicBezTo>
                  <a:pt x="7528016" y="2132569"/>
                  <a:pt x="7531548" y="2134334"/>
                  <a:pt x="7535078" y="2130804"/>
                </a:cubicBezTo>
                <a:cubicBezTo>
                  <a:pt x="7538607" y="2127273"/>
                  <a:pt x="7540374" y="2121978"/>
                  <a:pt x="7540374" y="2114919"/>
                </a:cubicBezTo>
                <a:lnTo>
                  <a:pt x="7561553" y="2125509"/>
                </a:lnTo>
                <a:cubicBezTo>
                  <a:pt x="7582734" y="2139629"/>
                  <a:pt x="7596855" y="2143159"/>
                  <a:pt x="7603915" y="2136099"/>
                </a:cubicBezTo>
                <a:cubicBezTo>
                  <a:pt x="7603915" y="2129040"/>
                  <a:pt x="7603915" y="2125509"/>
                  <a:pt x="7603915" y="2125509"/>
                </a:cubicBezTo>
                <a:lnTo>
                  <a:pt x="7603915" y="2114919"/>
                </a:lnTo>
                <a:cubicBezTo>
                  <a:pt x="7610976" y="2121978"/>
                  <a:pt x="7618034" y="2123744"/>
                  <a:pt x="7625096" y="2120213"/>
                </a:cubicBezTo>
                <a:cubicBezTo>
                  <a:pt x="7632156" y="2116684"/>
                  <a:pt x="7633922" y="2113154"/>
                  <a:pt x="7630390" y="2109623"/>
                </a:cubicBezTo>
                <a:cubicBezTo>
                  <a:pt x="7626861" y="2106092"/>
                  <a:pt x="7621567" y="2104328"/>
                  <a:pt x="7614505" y="2104328"/>
                </a:cubicBezTo>
                <a:cubicBezTo>
                  <a:pt x="7607444" y="2104328"/>
                  <a:pt x="7602149" y="2102563"/>
                  <a:pt x="7598620" y="2099033"/>
                </a:cubicBezTo>
                <a:cubicBezTo>
                  <a:pt x="7595090" y="2095502"/>
                  <a:pt x="7593326" y="2093738"/>
                  <a:pt x="7593326" y="2093738"/>
                </a:cubicBezTo>
                <a:cubicBezTo>
                  <a:pt x="7579204" y="2086677"/>
                  <a:pt x="7568615" y="2083146"/>
                  <a:pt x="7561553" y="2083146"/>
                </a:cubicBezTo>
                <a:cubicBezTo>
                  <a:pt x="7561553" y="2072557"/>
                  <a:pt x="7563540" y="2067923"/>
                  <a:pt x="7567510" y="2069248"/>
                </a:cubicBezTo>
                <a:close/>
                <a:moveTo>
                  <a:pt x="7413288" y="2067261"/>
                </a:moveTo>
                <a:cubicBezTo>
                  <a:pt x="7415053" y="2067261"/>
                  <a:pt x="7416818" y="2069027"/>
                  <a:pt x="7418582" y="2072557"/>
                </a:cubicBezTo>
                <a:cubicBezTo>
                  <a:pt x="7422112" y="2079617"/>
                  <a:pt x="7420348" y="2083146"/>
                  <a:pt x="7413288" y="2083146"/>
                </a:cubicBezTo>
                <a:cubicBezTo>
                  <a:pt x="7406226" y="2083146"/>
                  <a:pt x="7404463" y="2079617"/>
                  <a:pt x="7407992" y="2072557"/>
                </a:cubicBezTo>
                <a:cubicBezTo>
                  <a:pt x="7409758" y="2069027"/>
                  <a:pt x="7411524" y="2067261"/>
                  <a:pt x="7413288" y="2067261"/>
                </a:cubicBezTo>
                <a:close/>
                <a:moveTo>
                  <a:pt x="7593326" y="2061967"/>
                </a:moveTo>
                <a:cubicBezTo>
                  <a:pt x="7600386" y="2061967"/>
                  <a:pt x="7603915" y="2061967"/>
                  <a:pt x="7603915" y="2061967"/>
                </a:cubicBezTo>
                <a:lnTo>
                  <a:pt x="7593326" y="2072557"/>
                </a:lnTo>
                <a:cubicBezTo>
                  <a:pt x="7593326" y="2072557"/>
                  <a:pt x="7593326" y="2069026"/>
                  <a:pt x="7593326" y="2061967"/>
                </a:cubicBezTo>
                <a:close/>
                <a:moveTo>
                  <a:pt x="7487420" y="2061967"/>
                </a:moveTo>
                <a:lnTo>
                  <a:pt x="7487420" y="2072557"/>
                </a:lnTo>
                <a:cubicBezTo>
                  <a:pt x="7480360" y="2072557"/>
                  <a:pt x="7476830" y="2072557"/>
                  <a:pt x="7476830" y="2072557"/>
                </a:cubicBezTo>
                <a:close/>
                <a:moveTo>
                  <a:pt x="6153028" y="2061967"/>
                </a:moveTo>
                <a:cubicBezTo>
                  <a:pt x="6145968" y="2061967"/>
                  <a:pt x="6138909" y="2065496"/>
                  <a:pt x="6131847" y="2072557"/>
                </a:cubicBezTo>
                <a:cubicBezTo>
                  <a:pt x="6138909" y="2072557"/>
                  <a:pt x="6144204" y="2072557"/>
                  <a:pt x="6147734" y="2072557"/>
                </a:cubicBezTo>
                <a:cubicBezTo>
                  <a:pt x="6151264" y="2072557"/>
                  <a:pt x="6153028" y="2072557"/>
                  <a:pt x="6153028" y="2072557"/>
                </a:cubicBezTo>
                <a:close/>
                <a:moveTo>
                  <a:pt x="4977492" y="2061967"/>
                </a:moveTo>
                <a:lnTo>
                  <a:pt x="4988084" y="2072557"/>
                </a:lnTo>
                <a:lnTo>
                  <a:pt x="4998674" y="2072557"/>
                </a:lnTo>
                <a:cubicBezTo>
                  <a:pt x="4991613" y="2065496"/>
                  <a:pt x="4988084" y="2061967"/>
                  <a:pt x="4988084" y="2061967"/>
                </a:cubicBezTo>
                <a:cubicBezTo>
                  <a:pt x="4988084" y="2061967"/>
                  <a:pt x="4984554" y="2061967"/>
                  <a:pt x="4977492" y="2061967"/>
                </a:cubicBezTo>
                <a:close/>
                <a:moveTo>
                  <a:pt x="7329889" y="2056671"/>
                </a:moveTo>
                <a:cubicBezTo>
                  <a:pt x="7330771" y="2056671"/>
                  <a:pt x="7332094" y="2058437"/>
                  <a:pt x="7333860" y="2061967"/>
                </a:cubicBezTo>
                <a:cubicBezTo>
                  <a:pt x="7337389" y="2069026"/>
                  <a:pt x="7342684" y="2070792"/>
                  <a:pt x="7349745" y="2067261"/>
                </a:cubicBezTo>
                <a:cubicBezTo>
                  <a:pt x="7356806" y="2063732"/>
                  <a:pt x="7360336" y="2065496"/>
                  <a:pt x="7360336" y="2072557"/>
                </a:cubicBezTo>
                <a:lnTo>
                  <a:pt x="7339155" y="2072557"/>
                </a:lnTo>
                <a:lnTo>
                  <a:pt x="7317974" y="2072557"/>
                </a:lnTo>
                <a:lnTo>
                  <a:pt x="7328564" y="2061967"/>
                </a:lnTo>
                <a:cubicBezTo>
                  <a:pt x="7328564" y="2058437"/>
                  <a:pt x="7329006" y="2056671"/>
                  <a:pt x="7329889" y="2056671"/>
                </a:cubicBezTo>
                <a:close/>
                <a:moveTo>
                  <a:pt x="6674607" y="2055348"/>
                </a:moveTo>
                <a:cubicBezTo>
                  <a:pt x="6676372" y="2056230"/>
                  <a:pt x="6679019" y="2058437"/>
                  <a:pt x="6682550" y="2061967"/>
                </a:cubicBezTo>
                <a:cubicBezTo>
                  <a:pt x="6689610" y="2069026"/>
                  <a:pt x="6689610" y="2072557"/>
                  <a:pt x="6682550" y="2072557"/>
                </a:cubicBezTo>
                <a:lnTo>
                  <a:pt x="6682550" y="2083146"/>
                </a:lnTo>
                <a:cubicBezTo>
                  <a:pt x="6689610" y="2083146"/>
                  <a:pt x="6689610" y="2086677"/>
                  <a:pt x="6682550" y="2093738"/>
                </a:cubicBezTo>
                <a:cubicBezTo>
                  <a:pt x="6668429" y="2093738"/>
                  <a:pt x="6657839" y="2093738"/>
                  <a:pt x="6650778" y="2093738"/>
                </a:cubicBezTo>
                <a:cubicBezTo>
                  <a:pt x="6643717" y="2086677"/>
                  <a:pt x="6643717" y="2083146"/>
                  <a:pt x="6650778" y="2083146"/>
                </a:cubicBezTo>
                <a:cubicBezTo>
                  <a:pt x="6657839" y="2083146"/>
                  <a:pt x="6663134" y="2083146"/>
                  <a:pt x="6666664" y="2083146"/>
                </a:cubicBezTo>
                <a:cubicBezTo>
                  <a:pt x="6670194" y="2083146"/>
                  <a:pt x="6671958" y="2083146"/>
                  <a:pt x="6671958" y="2083146"/>
                </a:cubicBezTo>
                <a:lnTo>
                  <a:pt x="6671958" y="2072557"/>
                </a:lnTo>
                <a:lnTo>
                  <a:pt x="6671958" y="2061967"/>
                </a:lnTo>
                <a:cubicBezTo>
                  <a:pt x="6671958" y="2061967"/>
                  <a:pt x="6671958" y="2060202"/>
                  <a:pt x="6671958" y="2056671"/>
                </a:cubicBezTo>
                <a:cubicBezTo>
                  <a:pt x="6671958" y="2054906"/>
                  <a:pt x="6672842" y="2054464"/>
                  <a:pt x="6674607" y="2055348"/>
                </a:cubicBezTo>
                <a:close/>
                <a:moveTo>
                  <a:pt x="5559966" y="2051376"/>
                </a:moveTo>
                <a:cubicBezTo>
                  <a:pt x="5567026" y="2058436"/>
                  <a:pt x="5570556" y="2061967"/>
                  <a:pt x="5570556" y="2061967"/>
                </a:cubicBezTo>
                <a:lnTo>
                  <a:pt x="5570556" y="2051376"/>
                </a:lnTo>
                <a:cubicBezTo>
                  <a:pt x="5570556" y="2051376"/>
                  <a:pt x="5567026" y="2051376"/>
                  <a:pt x="5559966" y="2051376"/>
                </a:cubicBezTo>
                <a:close/>
                <a:moveTo>
                  <a:pt x="4045537" y="2051376"/>
                </a:moveTo>
                <a:cubicBezTo>
                  <a:pt x="4059658" y="2051376"/>
                  <a:pt x="4073777" y="2054906"/>
                  <a:pt x="4087898" y="2061967"/>
                </a:cubicBezTo>
                <a:lnTo>
                  <a:pt x="4077308" y="2072557"/>
                </a:lnTo>
                <a:cubicBezTo>
                  <a:pt x="4056127" y="2072557"/>
                  <a:pt x="4045537" y="2072557"/>
                  <a:pt x="4045537" y="2072557"/>
                </a:cubicBezTo>
                <a:cubicBezTo>
                  <a:pt x="4052596" y="2065496"/>
                  <a:pt x="4052596" y="2061967"/>
                  <a:pt x="4045537" y="2061967"/>
                </a:cubicBezTo>
                <a:close/>
                <a:moveTo>
                  <a:pt x="7768067" y="2040786"/>
                </a:moveTo>
                <a:cubicBezTo>
                  <a:pt x="7771596" y="2040786"/>
                  <a:pt x="7773361" y="2044315"/>
                  <a:pt x="7773361" y="2051376"/>
                </a:cubicBezTo>
                <a:cubicBezTo>
                  <a:pt x="7766300" y="2051376"/>
                  <a:pt x="7762772" y="2049611"/>
                  <a:pt x="7762772" y="2046080"/>
                </a:cubicBezTo>
                <a:cubicBezTo>
                  <a:pt x="7762772" y="2042550"/>
                  <a:pt x="7764538" y="2040786"/>
                  <a:pt x="7768067" y="2040786"/>
                </a:cubicBezTo>
                <a:close/>
                <a:moveTo>
                  <a:pt x="6142438" y="2040786"/>
                </a:moveTo>
                <a:cubicBezTo>
                  <a:pt x="6142438" y="2040786"/>
                  <a:pt x="6142438" y="2042550"/>
                  <a:pt x="6142438" y="2046080"/>
                </a:cubicBezTo>
                <a:cubicBezTo>
                  <a:pt x="6142438" y="2049611"/>
                  <a:pt x="6145968" y="2047846"/>
                  <a:pt x="6153028" y="2040786"/>
                </a:cubicBezTo>
                <a:lnTo>
                  <a:pt x="6153028" y="2051376"/>
                </a:lnTo>
                <a:lnTo>
                  <a:pt x="6174209" y="2051376"/>
                </a:lnTo>
                <a:cubicBezTo>
                  <a:pt x="6174209" y="2051376"/>
                  <a:pt x="6181270" y="2054906"/>
                  <a:pt x="6195390" y="2061967"/>
                </a:cubicBezTo>
                <a:cubicBezTo>
                  <a:pt x="6202450" y="2069026"/>
                  <a:pt x="6209510" y="2072557"/>
                  <a:pt x="6216572" y="2072557"/>
                </a:cubicBezTo>
                <a:cubicBezTo>
                  <a:pt x="6223632" y="2065496"/>
                  <a:pt x="6223632" y="2061967"/>
                  <a:pt x="6216572" y="2061967"/>
                </a:cubicBezTo>
                <a:cubicBezTo>
                  <a:pt x="6209510" y="2061967"/>
                  <a:pt x="6202450" y="2060202"/>
                  <a:pt x="6195390" y="2056671"/>
                </a:cubicBezTo>
                <a:cubicBezTo>
                  <a:pt x="6188330" y="2053140"/>
                  <a:pt x="6181270" y="2051376"/>
                  <a:pt x="6174209" y="2051376"/>
                </a:cubicBezTo>
                <a:cubicBezTo>
                  <a:pt x="6167149" y="2051376"/>
                  <a:pt x="6163620" y="2049611"/>
                  <a:pt x="6163620" y="2046080"/>
                </a:cubicBezTo>
                <a:cubicBezTo>
                  <a:pt x="6163620" y="2042550"/>
                  <a:pt x="6163620" y="2040786"/>
                  <a:pt x="6163620" y="2040786"/>
                </a:cubicBezTo>
                <a:cubicBezTo>
                  <a:pt x="6163620" y="2040786"/>
                  <a:pt x="6160090" y="2040786"/>
                  <a:pt x="6153028" y="2040786"/>
                </a:cubicBezTo>
                <a:cubicBezTo>
                  <a:pt x="6145968" y="2040786"/>
                  <a:pt x="6142438" y="2040786"/>
                  <a:pt x="6142438" y="2040786"/>
                </a:cubicBezTo>
                <a:close/>
                <a:moveTo>
                  <a:pt x="4691551" y="2040786"/>
                </a:moveTo>
                <a:lnTo>
                  <a:pt x="4691551" y="2051376"/>
                </a:lnTo>
                <a:lnTo>
                  <a:pt x="4702142" y="2051376"/>
                </a:lnTo>
                <a:lnTo>
                  <a:pt x="4702142" y="2061967"/>
                </a:lnTo>
                <a:cubicBezTo>
                  <a:pt x="4688022" y="2061967"/>
                  <a:pt x="4677432" y="2061967"/>
                  <a:pt x="4670372" y="2061967"/>
                </a:cubicBezTo>
                <a:cubicBezTo>
                  <a:pt x="4663311" y="2047846"/>
                  <a:pt x="4670372" y="2040786"/>
                  <a:pt x="4691551" y="2040786"/>
                </a:cubicBezTo>
                <a:close/>
                <a:moveTo>
                  <a:pt x="4649190" y="2040786"/>
                </a:moveTo>
                <a:lnTo>
                  <a:pt x="4659780" y="2061967"/>
                </a:lnTo>
                <a:cubicBezTo>
                  <a:pt x="4652720" y="2069026"/>
                  <a:pt x="4645660" y="2069026"/>
                  <a:pt x="4638599" y="2061967"/>
                </a:cubicBezTo>
                <a:cubicBezTo>
                  <a:pt x="4617420" y="2047846"/>
                  <a:pt x="4620949" y="2040786"/>
                  <a:pt x="4649190" y="2040786"/>
                </a:cubicBezTo>
                <a:close/>
                <a:moveTo>
                  <a:pt x="7171032" y="2034167"/>
                </a:moveTo>
                <a:cubicBezTo>
                  <a:pt x="7170150" y="2035049"/>
                  <a:pt x="7169708" y="2037255"/>
                  <a:pt x="7169708" y="2040786"/>
                </a:cubicBezTo>
                <a:cubicBezTo>
                  <a:pt x="7169708" y="2040786"/>
                  <a:pt x="7173238" y="2040786"/>
                  <a:pt x="7180299" y="2040786"/>
                </a:cubicBezTo>
                <a:lnTo>
                  <a:pt x="7180299" y="2051376"/>
                </a:lnTo>
                <a:lnTo>
                  <a:pt x="7212070" y="2051376"/>
                </a:lnTo>
                <a:lnTo>
                  <a:pt x="7212070" y="2040786"/>
                </a:lnTo>
                <a:lnTo>
                  <a:pt x="7201480" y="2040786"/>
                </a:lnTo>
                <a:lnTo>
                  <a:pt x="7190889" y="2040786"/>
                </a:lnTo>
                <a:cubicBezTo>
                  <a:pt x="7183828" y="2040786"/>
                  <a:pt x="7178533" y="2039021"/>
                  <a:pt x="7175004" y="2035490"/>
                </a:cubicBezTo>
                <a:cubicBezTo>
                  <a:pt x="7173238" y="2033725"/>
                  <a:pt x="7171915" y="2033284"/>
                  <a:pt x="7171032" y="2034167"/>
                </a:cubicBezTo>
                <a:close/>
                <a:moveTo>
                  <a:pt x="7783952" y="2030194"/>
                </a:moveTo>
                <a:cubicBezTo>
                  <a:pt x="7783952" y="2030194"/>
                  <a:pt x="7785717" y="2030194"/>
                  <a:pt x="7789248" y="2030194"/>
                </a:cubicBezTo>
                <a:cubicBezTo>
                  <a:pt x="7792778" y="2030194"/>
                  <a:pt x="7794542" y="2033725"/>
                  <a:pt x="7794542" y="2040786"/>
                </a:cubicBezTo>
                <a:lnTo>
                  <a:pt x="7783952" y="2040786"/>
                </a:lnTo>
                <a:close/>
                <a:moveTo>
                  <a:pt x="7413288" y="2030194"/>
                </a:moveTo>
                <a:lnTo>
                  <a:pt x="7423878" y="2030194"/>
                </a:lnTo>
                <a:cubicBezTo>
                  <a:pt x="7423878" y="2037255"/>
                  <a:pt x="7425644" y="2039021"/>
                  <a:pt x="7429174" y="2035490"/>
                </a:cubicBezTo>
                <a:cubicBezTo>
                  <a:pt x="7432703" y="2031959"/>
                  <a:pt x="7434468" y="2033725"/>
                  <a:pt x="7434468" y="2040786"/>
                </a:cubicBezTo>
                <a:cubicBezTo>
                  <a:pt x="7434468" y="2047846"/>
                  <a:pt x="7430938" y="2051376"/>
                  <a:pt x="7423878" y="2051376"/>
                </a:cubicBezTo>
                <a:lnTo>
                  <a:pt x="7423878" y="2061967"/>
                </a:lnTo>
                <a:lnTo>
                  <a:pt x="7413288" y="2061967"/>
                </a:lnTo>
                <a:lnTo>
                  <a:pt x="7402697" y="2061967"/>
                </a:lnTo>
                <a:cubicBezTo>
                  <a:pt x="7402697" y="2061967"/>
                  <a:pt x="7404463" y="2060202"/>
                  <a:pt x="7407992" y="2056671"/>
                </a:cubicBezTo>
                <a:cubicBezTo>
                  <a:pt x="7411522" y="2053140"/>
                  <a:pt x="7411522" y="2049611"/>
                  <a:pt x="7407992" y="2046080"/>
                </a:cubicBezTo>
                <a:cubicBezTo>
                  <a:pt x="7404463" y="2042550"/>
                  <a:pt x="7406226" y="2037255"/>
                  <a:pt x="7413288" y="2030194"/>
                </a:cubicBezTo>
                <a:close/>
                <a:moveTo>
                  <a:pt x="6587236" y="2030194"/>
                </a:moveTo>
                <a:lnTo>
                  <a:pt x="6597826" y="2030194"/>
                </a:lnTo>
                <a:lnTo>
                  <a:pt x="6597826" y="2040786"/>
                </a:lnTo>
                <a:close/>
                <a:moveTo>
                  <a:pt x="5507014" y="2030194"/>
                </a:moveTo>
                <a:lnTo>
                  <a:pt x="5517604" y="2051376"/>
                </a:lnTo>
                <a:cubicBezTo>
                  <a:pt x="5524664" y="2051376"/>
                  <a:pt x="5528195" y="2047846"/>
                  <a:pt x="5528195" y="2040786"/>
                </a:cubicBezTo>
                <a:cubicBezTo>
                  <a:pt x="5528195" y="2040786"/>
                  <a:pt x="5526429" y="2039021"/>
                  <a:pt x="5522900" y="2035490"/>
                </a:cubicBezTo>
                <a:cubicBezTo>
                  <a:pt x="5519370" y="2031959"/>
                  <a:pt x="5514074" y="2030194"/>
                  <a:pt x="5507014" y="2030194"/>
                </a:cubicBezTo>
                <a:close/>
                <a:moveTo>
                  <a:pt x="4034946" y="2030194"/>
                </a:moveTo>
                <a:lnTo>
                  <a:pt x="4045537" y="2030194"/>
                </a:lnTo>
                <a:lnTo>
                  <a:pt x="4045537" y="2040786"/>
                </a:lnTo>
                <a:close/>
                <a:moveTo>
                  <a:pt x="3918452" y="2030194"/>
                </a:moveTo>
                <a:cubicBezTo>
                  <a:pt x="3918452" y="2030194"/>
                  <a:pt x="3921982" y="2030194"/>
                  <a:pt x="3929042" y="2030194"/>
                </a:cubicBezTo>
                <a:cubicBezTo>
                  <a:pt x="3936102" y="2030194"/>
                  <a:pt x="3939633" y="2033725"/>
                  <a:pt x="3939633" y="2040786"/>
                </a:cubicBezTo>
                <a:lnTo>
                  <a:pt x="3929042" y="2040786"/>
                </a:lnTo>
                <a:cubicBezTo>
                  <a:pt x="3921982" y="2033725"/>
                  <a:pt x="3918452" y="2030194"/>
                  <a:pt x="3918452" y="2030194"/>
                </a:cubicBezTo>
                <a:close/>
                <a:moveTo>
                  <a:pt x="5403757" y="2024900"/>
                </a:moveTo>
                <a:cubicBezTo>
                  <a:pt x="5401992" y="2024900"/>
                  <a:pt x="5401110" y="2026665"/>
                  <a:pt x="5401110" y="2030194"/>
                </a:cubicBezTo>
                <a:cubicBezTo>
                  <a:pt x="5401110" y="2037255"/>
                  <a:pt x="5404640" y="2037255"/>
                  <a:pt x="5411700" y="2030194"/>
                </a:cubicBezTo>
                <a:cubicBezTo>
                  <a:pt x="5408170" y="2026665"/>
                  <a:pt x="5405522" y="2024900"/>
                  <a:pt x="5403757" y="2024900"/>
                </a:cubicBezTo>
                <a:close/>
                <a:moveTo>
                  <a:pt x="7741590" y="2019605"/>
                </a:moveTo>
                <a:cubicBezTo>
                  <a:pt x="7748652" y="2026665"/>
                  <a:pt x="7755711" y="2033725"/>
                  <a:pt x="7762772" y="2040786"/>
                </a:cubicBezTo>
                <a:cubicBezTo>
                  <a:pt x="7755711" y="2040786"/>
                  <a:pt x="7752182" y="2040786"/>
                  <a:pt x="7752182" y="2040786"/>
                </a:cubicBezTo>
                <a:cubicBezTo>
                  <a:pt x="7752182" y="2040786"/>
                  <a:pt x="7746886" y="2039021"/>
                  <a:pt x="7736296" y="2035490"/>
                </a:cubicBezTo>
                <a:cubicBezTo>
                  <a:pt x="7725704" y="2031959"/>
                  <a:pt x="7720409" y="2028430"/>
                  <a:pt x="7720409" y="2024900"/>
                </a:cubicBezTo>
                <a:cubicBezTo>
                  <a:pt x="7720409" y="2021369"/>
                  <a:pt x="7727471" y="2019605"/>
                  <a:pt x="7741590" y="2019605"/>
                </a:cubicBezTo>
                <a:close/>
                <a:moveTo>
                  <a:pt x="7243841" y="2019605"/>
                </a:moveTo>
                <a:cubicBezTo>
                  <a:pt x="7250902" y="2019605"/>
                  <a:pt x="7254432" y="2021369"/>
                  <a:pt x="7254432" y="2024900"/>
                </a:cubicBezTo>
                <a:cubicBezTo>
                  <a:pt x="7254432" y="2028430"/>
                  <a:pt x="7252666" y="2030194"/>
                  <a:pt x="7249136" y="2030194"/>
                </a:cubicBezTo>
                <a:cubicBezTo>
                  <a:pt x="7245607" y="2030194"/>
                  <a:pt x="7243841" y="2026665"/>
                  <a:pt x="7243841" y="2019605"/>
                </a:cubicBezTo>
                <a:close/>
                <a:moveTo>
                  <a:pt x="5734708" y="2019605"/>
                </a:moveTo>
                <a:cubicBezTo>
                  <a:pt x="5738237" y="2019605"/>
                  <a:pt x="5740002" y="2023136"/>
                  <a:pt x="5740002" y="2030194"/>
                </a:cubicBezTo>
                <a:cubicBezTo>
                  <a:pt x="5740002" y="2030194"/>
                  <a:pt x="5736472" y="2030194"/>
                  <a:pt x="5729412" y="2030194"/>
                </a:cubicBezTo>
                <a:cubicBezTo>
                  <a:pt x="5729412" y="2023136"/>
                  <a:pt x="5731178" y="2019605"/>
                  <a:pt x="5734708" y="2019605"/>
                </a:cubicBezTo>
                <a:close/>
                <a:moveTo>
                  <a:pt x="3950223" y="2019605"/>
                </a:moveTo>
                <a:lnTo>
                  <a:pt x="4003175" y="2030194"/>
                </a:lnTo>
                <a:lnTo>
                  <a:pt x="4013765" y="2051376"/>
                </a:lnTo>
                <a:cubicBezTo>
                  <a:pt x="4006706" y="2051376"/>
                  <a:pt x="3992585" y="2044315"/>
                  <a:pt x="3971404" y="2030194"/>
                </a:cubicBezTo>
                <a:close/>
                <a:moveTo>
                  <a:pt x="7341802" y="2012985"/>
                </a:moveTo>
                <a:cubicBezTo>
                  <a:pt x="7343567" y="2012103"/>
                  <a:pt x="7346216" y="2012544"/>
                  <a:pt x="7349745" y="2014309"/>
                </a:cubicBezTo>
                <a:cubicBezTo>
                  <a:pt x="7356806" y="2017840"/>
                  <a:pt x="7360336" y="2019605"/>
                  <a:pt x="7360336" y="2019605"/>
                </a:cubicBezTo>
                <a:cubicBezTo>
                  <a:pt x="7374456" y="2019605"/>
                  <a:pt x="7377986" y="2026665"/>
                  <a:pt x="7370926" y="2040786"/>
                </a:cubicBezTo>
                <a:cubicBezTo>
                  <a:pt x="7363866" y="2047846"/>
                  <a:pt x="7358570" y="2047846"/>
                  <a:pt x="7355040" y="2040786"/>
                </a:cubicBezTo>
                <a:cubicBezTo>
                  <a:pt x="7351511" y="2033725"/>
                  <a:pt x="7349745" y="2030194"/>
                  <a:pt x="7349745" y="2030194"/>
                </a:cubicBezTo>
                <a:lnTo>
                  <a:pt x="7339155" y="2019605"/>
                </a:lnTo>
                <a:cubicBezTo>
                  <a:pt x="7339155" y="2016075"/>
                  <a:pt x="7340038" y="2013868"/>
                  <a:pt x="7341802" y="2012985"/>
                </a:cubicBezTo>
                <a:close/>
                <a:moveTo>
                  <a:pt x="7762772" y="2009015"/>
                </a:moveTo>
                <a:cubicBezTo>
                  <a:pt x="7762772" y="2009015"/>
                  <a:pt x="7766300" y="2009015"/>
                  <a:pt x="7773361" y="2009015"/>
                </a:cubicBezTo>
                <a:lnTo>
                  <a:pt x="7762772" y="2019605"/>
                </a:lnTo>
                <a:close/>
                <a:moveTo>
                  <a:pt x="7317974" y="2009015"/>
                </a:moveTo>
                <a:lnTo>
                  <a:pt x="7328564" y="2019605"/>
                </a:lnTo>
                <a:cubicBezTo>
                  <a:pt x="7335626" y="2026665"/>
                  <a:pt x="7335626" y="2030194"/>
                  <a:pt x="7328564" y="2030194"/>
                </a:cubicBezTo>
                <a:lnTo>
                  <a:pt x="7317974" y="2030194"/>
                </a:lnTo>
                <a:cubicBezTo>
                  <a:pt x="7317974" y="2023136"/>
                  <a:pt x="7317974" y="2019605"/>
                  <a:pt x="7317974" y="2019605"/>
                </a:cubicBezTo>
                <a:close/>
                <a:moveTo>
                  <a:pt x="6650778" y="2009015"/>
                </a:moveTo>
                <a:cubicBezTo>
                  <a:pt x="6643717" y="2016074"/>
                  <a:pt x="6643717" y="2019605"/>
                  <a:pt x="6650778" y="2019605"/>
                </a:cubicBezTo>
                <a:lnTo>
                  <a:pt x="6671958" y="2009015"/>
                </a:lnTo>
                <a:close/>
                <a:moveTo>
                  <a:pt x="6333066" y="2009015"/>
                </a:moveTo>
                <a:lnTo>
                  <a:pt x="6311884" y="2019605"/>
                </a:lnTo>
                <a:cubicBezTo>
                  <a:pt x="6311884" y="2026665"/>
                  <a:pt x="6311884" y="2030194"/>
                  <a:pt x="6311884" y="2030194"/>
                </a:cubicBezTo>
                <a:cubicBezTo>
                  <a:pt x="6326005" y="2030194"/>
                  <a:pt x="6336595" y="2031959"/>
                  <a:pt x="6343656" y="2035490"/>
                </a:cubicBezTo>
                <a:cubicBezTo>
                  <a:pt x="6350717" y="2039021"/>
                  <a:pt x="6357776" y="2040786"/>
                  <a:pt x="6364836" y="2040786"/>
                </a:cubicBezTo>
                <a:lnTo>
                  <a:pt x="6386018" y="2040786"/>
                </a:lnTo>
                <a:cubicBezTo>
                  <a:pt x="6386018" y="2033725"/>
                  <a:pt x="6386018" y="2030194"/>
                  <a:pt x="6386018" y="2030194"/>
                </a:cubicBezTo>
                <a:lnTo>
                  <a:pt x="6386018" y="2019605"/>
                </a:lnTo>
                <a:cubicBezTo>
                  <a:pt x="6378957" y="2012544"/>
                  <a:pt x="6373662" y="2010780"/>
                  <a:pt x="6370132" y="2014309"/>
                </a:cubicBezTo>
                <a:cubicBezTo>
                  <a:pt x="6366602" y="2017840"/>
                  <a:pt x="6361306" y="2019605"/>
                  <a:pt x="6354246" y="2019605"/>
                </a:cubicBezTo>
                <a:cubicBezTo>
                  <a:pt x="6347186" y="2019605"/>
                  <a:pt x="6340127" y="2016074"/>
                  <a:pt x="6333066" y="2009015"/>
                </a:cubicBezTo>
                <a:close/>
                <a:moveTo>
                  <a:pt x="5263434" y="2009015"/>
                </a:moveTo>
                <a:cubicBezTo>
                  <a:pt x="5270494" y="2009015"/>
                  <a:pt x="5274025" y="2009015"/>
                  <a:pt x="5274025" y="2009015"/>
                </a:cubicBezTo>
                <a:lnTo>
                  <a:pt x="5263434" y="2019605"/>
                </a:lnTo>
                <a:close/>
                <a:moveTo>
                  <a:pt x="3783424" y="2001072"/>
                </a:moveTo>
                <a:cubicBezTo>
                  <a:pt x="3785189" y="2001072"/>
                  <a:pt x="3787836" y="2001954"/>
                  <a:pt x="3791367" y="2003719"/>
                </a:cubicBezTo>
                <a:cubicBezTo>
                  <a:pt x="3798427" y="2007250"/>
                  <a:pt x="3801956" y="2009015"/>
                  <a:pt x="3801956" y="2009015"/>
                </a:cubicBezTo>
                <a:lnTo>
                  <a:pt x="3780776" y="2009015"/>
                </a:lnTo>
                <a:cubicBezTo>
                  <a:pt x="3780776" y="2009015"/>
                  <a:pt x="3780776" y="2007250"/>
                  <a:pt x="3780776" y="2003719"/>
                </a:cubicBezTo>
                <a:cubicBezTo>
                  <a:pt x="3780776" y="2001954"/>
                  <a:pt x="3781660" y="2001072"/>
                  <a:pt x="3783424" y="2001072"/>
                </a:cubicBezTo>
                <a:close/>
                <a:moveTo>
                  <a:pt x="7540374" y="1998424"/>
                </a:moveTo>
                <a:cubicBezTo>
                  <a:pt x="7540374" y="1998424"/>
                  <a:pt x="7543903" y="1998424"/>
                  <a:pt x="7550963" y="1998424"/>
                </a:cubicBezTo>
                <a:lnTo>
                  <a:pt x="7540374" y="2009015"/>
                </a:lnTo>
                <a:cubicBezTo>
                  <a:pt x="7540374" y="2009015"/>
                  <a:pt x="7540374" y="2005484"/>
                  <a:pt x="7540374" y="1998424"/>
                </a:cubicBezTo>
                <a:close/>
                <a:moveTo>
                  <a:pt x="7339155" y="1998424"/>
                </a:moveTo>
                <a:cubicBezTo>
                  <a:pt x="7339155" y="1998424"/>
                  <a:pt x="7342684" y="1998424"/>
                  <a:pt x="7349745" y="1998424"/>
                </a:cubicBezTo>
                <a:lnTo>
                  <a:pt x="7339155" y="2009015"/>
                </a:lnTo>
                <a:close/>
                <a:moveTo>
                  <a:pt x="7047918" y="1998424"/>
                </a:moveTo>
                <a:cubicBezTo>
                  <a:pt x="7044389" y="1998424"/>
                  <a:pt x="7044389" y="2000188"/>
                  <a:pt x="7047918" y="2003719"/>
                </a:cubicBezTo>
                <a:cubicBezTo>
                  <a:pt x="7051448" y="2007250"/>
                  <a:pt x="7060274" y="2010780"/>
                  <a:pt x="7074395" y="2014309"/>
                </a:cubicBezTo>
                <a:cubicBezTo>
                  <a:pt x="7088514" y="2017840"/>
                  <a:pt x="7097341" y="2019605"/>
                  <a:pt x="7100870" y="2019605"/>
                </a:cubicBezTo>
                <a:cubicBezTo>
                  <a:pt x="7104400" y="2019605"/>
                  <a:pt x="7109696" y="2019605"/>
                  <a:pt x="7116756" y="2019605"/>
                </a:cubicBezTo>
                <a:lnTo>
                  <a:pt x="7127347" y="2019605"/>
                </a:lnTo>
                <a:lnTo>
                  <a:pt x="7127347" y="2009015"/>
                </a:lnTo>
                <a:cubicBezTo>
                  <a:pt x="7134408" y="2009015"/>
                  <a:pt x="7137937" y="2009015"/>
                  <a:pt x="7137937" y="2009015"/>
                </a:cubicBezTo>
                <a:cubicBezTo>
                  <a:pt x="7130876" y="2001954"/>
                  <a:pt x="7116756" y="1998424"/>
                  <a:pt x="7095574" y="1998424"/>
                </a:cubicBezTo>
                <a:cubicBezTo>
                  <a:pt x="7088514" y="1998424"/>
                  <a:pt x="7081456" y="1998424"/>
                  <a:pt x="7074395" y="1998424"/>
                </a:cubicBezTo>
                <a:cubicBezTo>
                  <a:pt x="7067333" y="1998424"/>
                  <a:pt x="7060274" y="1998424"/>
                  <a:pt x="7053214" y="1998424"/>
                </a:cubicBezTo>
                <a:cubicBezTo>
                  <a:pt x="7053214" y="1998424"/>
                  <a:pt x="7051448" y="1998424"/>
                  <a:pt x="7047918" y="1998424"/>
                </a:cubicBezTo>
                <a:close/>
                <a:moveTo>
                  <a:pt x="8493510" y="1987834"/>
                </a:moveTo>
                <a:cubicBezTo>
                  <a:pt x="8493510" y="1987834"/>
                  <a:pt x="8497039" y="1987834"/>
                  <a:pt x="8504100" y="1987834"/>
                </a:cubicBezTo>
                <a:lnTo>
                  <a:pt x="8514691" y="1987834"/>
                </a:lnTo>
                <a:lnTo>
                  <a:pt x="8525281" y="1987834"/>
                </a:lnTo>
                <a:cubicBezTo>
                  <a:pt x="8532341" y="1994894"/>
                  <a:pt x="8537637" y="1998424"/>
                  <a:pt x="8541166" y="1998424"/>
                </a:cubicBezTo>
                <a:cubicBezTo>
                  <a:pt x="8544696" y="1998424"/>
                  <a:pt x="8546462" y="1998424"/>
                  <a:pt x="8546462" y="1998424"/>
                </a:cubicBezTo>
                <a:cubicBezTo>
                  <a:pt x="8567641" y="1998424"/>
                  <a:pt x="8595884" y="2009015"/>
                  <a:pt x="8631185" y="2030194"/>
                </a:cubicBezTo>
                <a:cubicBezTo>
                  <a:pt x="8638245" y="2030194"/>
                  <a:pt x="8643541" y="2031959"/>
                  <a:pt x="8647070" y="2035490"/>
                </a:cubicBezTo>
                <a:cubicBezTo>
                  <a:pt x="8650601" y="2039021"/>
                  <a:pt x="8655895" y="2040786"/>
                  <a:pt x="8662957" y="2040786"/>
                </a:cubicBezTo>
                <a:lnTo>
                  <a:pt x="8673545" y="2040786"/>
                </a:lnTo>
                <a:cubicBezTo>
                  <a:pt x="8673545" y="2047846"/>
                  <a:pt x="8680607" y="2054906"/>
                  <a:pt x="8694728" y="2061967"/>
                </a:cubicBezTo>
                <a:cubicBezTo>
                  <a:pt x="8708847" y="2069026"/>
                  <a:pt x="8715908" y="2072557"/>
                  <a:pt x="8715908" y="2072557"/>
                </a:cubicBezTo>
                <a:cubicBezTo>
                  <a:pt x="8708847" y="2072557"/>
                  <a:pt x="8698257" y="2072557"/>
                  <a:pt x="8684137" y="2072557"/>
                </a:cubicBezTo>
                <a:lnTo>
                  <a:pt x="8641775" y="2051376"/>
                </a:lnTo>
                <a:cubicBezTo>
                  <a:pt x="8620595" y="2044315"/>
                  <a:pt x="8610004" y="2040786"/>
                  <a:pt x="8610004" y="2040786"/>
                </a:cubicBezTo>
                <a:cubicBezTo>
                  <a:pt x="8610004" y="2033725"/>
                  <a:pt x="8599414" y="2030194"/>
                  <a:pt x="8578233" y="2030194"/>
                </a:cubicBezTo>
                <a:cubicBezTo>
                  <a:pt x="8578233" y="2030194"/>
                  <a:pt x="8574703" y="2028430"/>
                  <a:pt x="8567641" y="2024900"/>
                </a:cubicBezTo>
                <a:cubicBezTo>
                  <a:pt x="8560582" y="2021369"/>
                  <a:pt x="8542932" y="2016074"/>
                  <a:pt x="8514691" y="2009015"/>
                </a:cubicBezTo>
                <a:close/>
                <a:moveTo>
                  <a:pt x="7423878" y="1987834"/>
                </a:moveTo>
                <a:cubicBezTo>
                  <a:pt x="7430938" y="1987834"/>
                  <a:pt x="7434468" y="1989598"/>
                  <a:pt x="7434468" y="1993128"/>
                </a:cubicBezTo>
                <a:cubicBezTo>
                  <a:pt x="7434468" y="1996659"/>
                  <a:pt x="7430938" y="1998424"/>
                  <a:pt x="7423878" y="1998424"/>
                </a:cubicBezTo>
                <a:lnTo>
                  <a:pt x="7413288" y="1998424"/>
                </a:lnTo>
                <a:cubicBezTo>
                  <a:pt x="7413288" y="1991363"/>
                  <a:pt x="7416818" y="1987834"/>
                  <a:pt x="7423878" y="1987834"/>
                </a:cubicBezTo>
                <a:close/>
                <a:moveTo>
                  <a:pt x="5972991" y="1987834"/>
                </a:moveTo>
                <a:cubicBezTo>
                  <a:pt x="5987112" y="1994894"/>
                  <a:pt x="5987112" y="2001954"/>
                  <a:pt x="5972991" y="2009015"/>
                </a:cubicBezTo>
                <a:lnTo>
                  <a:pt x="6036534" y="2030194"/>
                </a:lnTo>
                <a:lnTo>
                  <a:pt x="6057716" y="2019605"/>
                </a:lnTo>
                <a:cubicBezTo>
                  <a:pt x="6064776" y="2026665"/>
                  <a:pt x="6068305" y="2030194"/>
                  <a:pt x="6068305" y="2030194"/>
                </a:cubicBezTo>
                <a:lnTo>
                  <a:pt x="6089486" y="2030194"/>
                </a:lnTo>
                <a:lnTo>
                  <a:pt x="6036534" y="2009015"/>
                </a:lnTo>
                <a:cubicBezTo>
                  <a:pt x="6036534" y="2009015"/>
                  <a:pt x="6033005" y="2009015"/>
                  <a:pt x="6025943" y="2009015"/>
                </a:cubicBezTo>
                <a:cubicBezTo>
                  <a:pt x="6018882" y="2009015"/>
                  <a:pt x="6015353" y="2007250"/>
                  <a:pt x="6015353" y="2003719"/>
                </a:cubicBezTo>
                <a:cubicBezTo>
                  <a:pt x="6015353" y="2000188"/>
                  <a:pt x="6018882" y="1998424"/>
                  <a:pt x="6025943" y="1998424"/>
                </a:cubicBezTo>
                <a:cubicBezTo>
                  <a:pt x="6018882" y="1991363"/>
                  <a:pt x="6008293" y="1987834"/>
                  <a:pt x="5994172" y="1987834"/>
                </a:cubicBezTo>
                <a:close/>
                <a:moveTo>
                  <a:pt x="5379929" y="1987834"/>
                </a:moveTo>
                <a:cubicBezTo>
                  <a:pt x="5372868" y="1987834"/>
                  <a:pt x="5369339" y="1989598"/>
                  <a:pt x="5369339" y="1993128"/>
                </a:cubicBezTo>
                <a:cubicBezTo>
                  <a:pt x="5369339" y="1996659"/>
                  <a:pt x="5372868" y="1998424"/>
                  <a:pt x="5379929" y="1998424"/>
                </a:cubicBezTo>
                <a:cubicBezTo>
                  <a:pt x="5386990" y="1998424"/>
                  <a:pt x="5394050" y="2001954"/>
                  <a:pt x="5401110" y="2009015"/>
                </a:cubicBezTo>
                <a:cubicBezTo>
                  <a:pt x="5401110" y="2009015"/>
                  <a:pt x="5404640" y="2010780"/>
                  <a:pt x="5411700" y="2014309"/>
                </a:cubicBezTo>
                <a:cubicBezTo>
                  <a:pt x="5418760" y="2017840"/>
                  <a:pt x="5425820" y="2019605"/>
                  <a:pt x="5432881" y="2019605"/>
                </a:cubicBezTo>
                <a:cubicBezTo>
                  <a:pt x="5439942" y="2019605"/>
                  <a:pt x="5447002" y="2019605"/>
                  <a:pt x="5454062" y="2019605"/>
                </a:cubicBezTo>
                <a:cubicBezTo>
                  <a:pt x="5454062" y="2019605"/>
                  <a:pt x="5450531" y="2017840"/>
                  <a:pt x="5443471" y="2014309"/>
                </a:cubicBezTo>
                <a:cubicBezTo>
                  <a:pt x="5436410" y="2010780"/>
                  <a:pt x="5429352" y="2009015"/>
                  <a:pt x="5422291" y="2009015"/>
                </a:cubicBezTo>
                <a:cubicBezTo>
                  <a:pt x="5408170" y="2001954"/>
                  <a:pt x="5399344" y="1996659"/>
                  <a:pt x="5395814" y="1993128"/>
                </a:cubicBezTo>
                <a:cubicBezTo>
                  <a:pt x="5392285" y="1989598"/>
                  <a:pt x="5386990" y="1987834"/>
                  <a:pt x="5379929" y="1987834"/>
                </a:cubicBezTo>
                <a:close/>
                <a:moveTo>
                  <a:pt x="4490334" y="1987834"/>
                </a:moveTo>
                <a:lnTo>
                  <a:pt x="4490334" y="1998424"/>
                </a:lnTo>
                <a:cubicBezTo>
                  <a:pt x="4483274" y="1998424"/>
                  <a:pt x="4479743" y="1998424"/>
                  <a:pt x="4479743" y="1998424"/>
                </a:cubicBezTo>
                <a:cubicBezTo>
                  <a:pt x="4479743" y="1998424"/>
                  <a:pt x="4479743" y="1996659"/>
                  <a:pt x="4479743" y="1993128"/>
                </a:cubicBezTo>
                <a:cubicBezTo>
                  <a:pt x="4479743" y="1989598"/>
                  <a:pt x="4483274" y="1987834"/>
                  <a:pt x="4490334" y="1987834"/>
                </a:cubicBezTo>
                <a:close/>
                <a:moveTo>
                  <a:pt x="4426791" y="1987834"/>
                </a:moveTo>
                <a:lnTo>
                  <a:pt x="4458562" y="2009015"/>
                </a:lnTo>
                <a:cubicBezTo>
                  <a:pt x="4444442" y="2009015"/>
                  <a:pt x="4433852" y="2009015"/>
                  <a:pt x="4426791" y="2009015"/>
                </a:cubicBezTo>
                <a:close/>
                <a:moveTo>
                  <a:pt x="7339155" y="1977242"/>
                </a:moveTo>
                <a:cubicBezTo>
                  <a:pt x="7339155" y="1977242"/>
                  <a:pt x="7342684" y="1977242"/>
                  <a:pt x="7349745" y="1977242"/>
                </a:cubicBezTo>
                <a:lnTo>
                  <a:pt x="7360336" y="1977242"/>
                </a:lnTo>
                <a:cubicBezTo>
                  <a:pt x="7360336" y="1977242"/>
                  <a:pt x="7360336" y="1979007"/>
                  <a:pt x="7360336" y="1982538"/>
                </a:cubicBezTo>
                <a:cubicBezTo>
                  <a:pt x="7360336" y="1986069"/>
                  <a:pt x="7356806" y="1987834"/>
                  <a:pt x="7349745" y="1987834"/>
                </a:cubicBezTo>
                <a:cubicBezTo>
                  <a:pt x="7349745" y="1980773"/>
                  <a:pt x="7346216" y="1977242"/>
                  <a:pt x="7339155" y="1977242"/>
                </a:cubicBezTo>
                <a:close/>
                <a:moveTo>
                  <a:pt x="6550169" y="1977242"/>
                </a:moveTo>
                <a:lnTo>
                  <a:pt x="6566054" y="1977242"/>
                </a:lnTo>
                <a:lnTo>
                  <a:pt x="6576646" y="1977242"/>
                </a:lnTo>
                <a:lnTo>
                  <a:pt x="6576646" y="1987834"/>
                </a:lnTo>
                <a:cubicBezTo>
                  <a:pt x="6562525" y="1994894"/>
                  <a:pt x="6558994" y="1994894"/>
                  <a:pt x="6566054" y="1987834"/>
                </a:cubicBezTo>
                <a:cubicBezTo>
                  <a:pt x="6566054" y="1980773"/>
                  <a:pt x="6560759" y="1977242"/>
                  <a:pt x="6550169" y="1977242"/>
                </a:cubicBezTo>
                <a:close/>
                <a:moveTo>
                  <a:pt x="6428380" y="1977242"/>
                </a:moveTo>
                <a:cubicBezTo>
                  <a:pt x="6435440" y="1977242"/>
                  <a:pt x="6438970" y="1977242"/>
                  <a:pt x="6438970" y="1977242"/>
                </a:cubicBezTo>
                <a:cubicBezTo>
                  <a:pt x="6453090" y="1977242"/>
                  <a:pt x="6467211" y="1977242"/>
                  <a:pt x="6481332" y="1977242"/>
                </a:cubicBezTo>
                <a:cubicBezTo>
                  <a:pt x="6495451" y="1977242"/>
                  <a:pt x="6509573" y="1977242"/>
                  <a:pt x="6523694" y="1977242"/>
                </a:cubicBezTo>
                <a:cubicBezTo>
                  <a:pt x="6530754" y="1977242"/>
                  <a:pt x="6534284" y="1977242"/>
                  <a:pt x="6534284" y="1977242"/>
                </a:cubicBezTo>
                <a:lnTo>
                  <a:pt x="6544874" y="1977242"/>
                </a:lnTo>
                <a:lnTo>
                  <a:pt x="6550169" y="1977242"/>
                </a:lnTo>
                <a:cubicBezTo>
                  <a:pt x="6539579" y="1977242"/>
                  <a:pt x="6534284" y="1979007"/>
                  <a:pt x="6534284" y="1982538"/>
                </a:cubicBezTo>
                <a:cubicBezTo>
                  <a:pt x="6534284" y="1986069"/>
                  <a:pt x="6536050" y="1987834"/>
                  <a:pt x="6539579" y="1987834"/>
                </a:cubicBezTo>
                <a:cubicBezTo>
                  <a:pt x="6543108" y="1987834"/>
                  <a:pt x="6544874" y="1991363"/>
                  <a:pt x="6544874" y="1998424"/>
                </a:cubicBezTo>
                <a:cubicBezTo>
                  <a:pt x="6544874" y="2005484"/>
                  <a:pt x="6548403" y="2009015"/>
                  <a:pt x="6555464" y="2009015"/>
                </a:cubicBezTo>
                <a:cubicBezTo>
                  <a:pt x="6562525" y="2009015"/>
                  <a:pt x="6564290" y="2010780"/>
                  <a:pt x="6560759" y="2014309"/>
                </a:cubicBezTo>
                <a:cubicBezTo>
                  <a:pt x="6557230" y="2017840"/>
                  <a:pt x="6548403" y="2016074"/>
                  <a:pt x="6534284" y="2009015"/>
                </a:cubicBezTo>
                <a:lnTo>
                  <a:pt x="6491922" y="1998424"/>
                </a:lnTo>
                <a:cubicBezTo>
                  <a:pt x="6484861" y="1998424"/>
                  <a:pt x="6479566" y="1996659"/>
                  <a:pt x="6476036" y="1993128"/>
                </a:cubicBezTo>
                <a:cubicBezTo>
                  <a:pt x="6472506" y="1989598"/>
                  <a:pt x="6470740" y="1987834"/>
                  <a:pt x="6470740" y="1987834"/>
                </a:cubicBezTo>
                <a:lnTo>
                  <a:pt x="6470740" y="1998424"/>
                </a:lnTo>
                <a:lnTo>
                  <a:pt x="6470740" y="2009015"/>
                </a:lnTo>
                <a:cubicBezTo>
                  <a:pt x="6463680" y="2009015"/>
                  <a:pt x="6456621" y="2003719"/>
                  <a:pt x="6449560" y="1993128"/>
                </a:cubicBezTo>
                <a:cubicBezTo>
                  <a:pt x="6442499" y="1982538"/>
                  <a:pt x="6435440" y="1977242"/>
                  <a:pt x="6428380" y="1977242"/>
                </a:cubicBezTo>
                <a:close/>
                <a:moveTo>
                  <a:pt x="5146940" y="1977242"/>
                </a:moveTo>
                <a:lnTo>
                  <a:pt x="5168121" y="1987834"/>
                </a:lnTo>
                <a:cubicBezTo>
                  <a:pt x="5161060" y="1987834"/>
                  <a:pt x="5157530" y="1987834"/>
                  <a:pt x="5157530" y="1987834"/>
                </a:cubicBezTo>
                <a:cubicBezTo>
                  <a:pt x="5157530" y="1987834"/>
                  <a:pt x="5154000" y="1987834"/>
                  <a:pt x="5146940" y="1987834"/>
                </a:cubicBezTo>
                <a:lnTo>
                  <a:pt x="5157530" y="1998424"/>
                </a:lnTo>
                <a:cubicBezTo>
                  <a:pt x="5171650" y="1998424"/>
                  <a:pt x="5178710" y="1994894"/>
                  <a:pt x="5178710" y="1987834"/>
                </a:cubicBezTo>
                <a:lnTo>
                  <a:pt x="5157530" y="1977242"/>
                </a:lnTo>
                <a:close/>
                <a:moveTo>
                  <a:pt x="5009265" y="1977242"/>
                </a:moveTo>
                <a:lnTo>
                  <a:pt x="5009265" y="1987834"/>
                </a:lnTo>
                <a:lnTo>
                  <a:pt x="5019854" y="1977242"/>
                </a:lnTo>
                <a:cubicBezTo>
                  <a:pt x="5019854" y="1977242"/>
                  <a:pt x="5016325" y="1977242"/>
                  <a:pt x="5009265" y="1977242"/>
                </a:cubicBezTo>
                <a:close/>
                <a:moveTo>
                  <a:pt x="7104842" y="1971948"/>
                </a:moveTo>
                <a:cubicBezTo>
                  <a:pt x="7102196" y="1971948"/>
                  <a:pt x="7099106" y="1973713"/>
                  <a:pt x="7095574" y="1977242"/>
                </a:cubicBezTo>
                <a:lnTo>
                  <a:pt x="7106166" y="1987834"/>
                </a:lnTo>
                <a:cubicBezTo>
                  <a:pt x="7113226" y="1987834"/>
                  <a:pt x="7116756" y="1987834"/>
                  <a:pt x="7116756" y="1987834"/>
                </a:cubicBezTo>
                <a:cubicBezTo>
                  <a:pt x="7116756" y="1987834"/>
                  <a:pt x="7114991" y="1984303"/>
                  <a:pt x="7111462" y="1977242"/>
                </a:cubicBezTo>
                <a:cubicBezTo>
                  <a:pt x="7109697" y="1973713"/>
                  <a:pt x="7107491" y="1971948"/>
                  <a:pt x="7104842" y="1971948"/>
                </a:cubicBezTo>
                <a:close/>
                <a:moveTo>
                  <a:pt x="7635686" y="1966653"/>
                </a:moveTo>
                <a:lnTo>
                  <a:pt x="7646278" y="1977242"/>
                </a:lnTo>
                <a:cubicBezTo>
                  <a:pt x="7653338" y="1970184"/>
                  <a:pt x="7660396" y="1966653"/>
                  <a:pt x="7667457" y="1966653"/>
                </a:cubicBezTo>
                <a:cubicBezTo>
                  <a:pt x="7667457" y="1966653"/>
                  <a:pt x="7662163" y="1966653"/>
                  <a:pt x="7651572" y="1966653"/>
                </a:cubicBezTo>
                <a:cubicBezTo>
                  <a:pt x="7640982" y="1966653"/>
                  <a:pt x="7635686" y="1966653"/>
                  <a:pt x="7635686" y="1966653"/>
                </a:cubicBezTo>
                <a:close/>
                <a:moveTo>
                  <a:pt x="6608416" y="1966653"/>
                </a:moveTo>
                <a:lnTo>
                  <a:pt x="6619006" y="1977242"/>
                </a:lnTo>
                <a:lnTo>
                  <a:pt x="6629598" y="1966653"/>
                </a:lnTo>
                <a:cubicBezTo>
                  <a:pt x="6629598" y="1966653"/>
                  <a:pt x="6626067" y="1966653"/>
                  <a:pt x="6619006" y="1966653"/>
                </a:cubicBezTo>
                <a:cubicBezTo>
                  <a:pt x="6611946" y="1966653"/>
                  <a:pt x="6608416" y="1966653"/>
                  <a:pt x="6608416" y="1966653"/>
                </a:cubicBezTo>
                <a:close/>
                <a:moveTo>
                  <a:pt x="6174209" y="1966653"/>
                </a:moveTo>
                <a:cubicBezTo>
                  <a:pt x="6167149" y="1966653"/>
                  <a:pt x="6167149" y="1970184"/>
                  <a:pt x="6174209" y="1977242"/>
                </a:cubicBezTo>
                <a:cubicBezTo>
                  <a:pt x="6174209" y="1977242"/>
                  <a:pt x="6177738" y="1977242"/>
                  <a:pt x="6184800" y="1977242"/>
                </a:cubicBezTo>
                <a:cubicBezTo>
                  <a:pt x="6184800" y="1970184"/>
                  <a:pt x="6181270" y="1966653"/>
                  <a:pt x="6174209" y="1966653"/>
                </a:cubicBezTo>
                <a:close/>
                <a:moveTo>
                  <a:pt x="5941220" y="1966653"/>
                </a:moveTo>
                <a:lnTo>
                  <a:pt x="5930630" y="1977242"/>
                </a:lnTo>
                <a:cubicBezTo>
                  <a:pt x="5937690" y="1977242"/>
                  <a:pt x="5937690" y="1980773"/>
                  <a:pt x="5930630" y="1987834"/>
                </a:cubicBezTo>
                <a:cubicBezTo>
                  <a:pt x="5930630" y="1987834"/>
                  <a:pt x="5934160" y="1987834"/>
                  <a:pt x="5941220" y="1987834"/>
                </a:cubicBezTo>
                <a:lnTo>
                  <a:pt x="5962401" y="1987834"/>
                </a:lnTo>
                <a:lnTo>
                  <a:pt x="5951812" y="1977242"/>
                </a:lnTo>
                <a:cubicBezTo>
                  <a:pt x="5951812" y="1970184"/>
                  <a:pt x="5948280" y="1966653"/>
                  <a:pt x="5941220" y="1966653"/>
                </a:cubicBezTo>
                <a:close/>
                <a:moveTo>
                  <a:pt x="5845908" y="1966653"/>
                </a:moveTo>
                <a:cubicBezTo>
                  <a:pt x="5838847" y="1966653"/>
                  <a:pt x="5833552" y="1970184"/>
                  <a:pt x="5830020" y="1977242"/>
                </a:cubicBezTo>
                <a:cubicBezTo>
                  <a:pt x="5826491" y="1984303"/>
                  <a:pt x="5831786" y="1991363"/>
                  <a:pt x="5845908" y="1998424"/>
                </a:cubicBezTo>
                <a:cubicBezTo>
                  <a:pt x="5860026" y="1998424"/>
                  <a:pt x="5870616" y="1998424"/>
                  <a:pt x="5877678" y="1998424"/>
                </a:cubicBezTo>
                <a:cubicBezTo>
                  <a:pt x="5884738" y="1991363"/>
                  <a:pt x="5886504" y="1984303"/>
                  <a:pt x="5882972" y="1977242"/>
                </a:cubicBezTo>
                <a:cubicBezTo>
                  <a:pt x="5879443" y="1970184"/>
                  <a:pt x="5874148" y="1970184"/>
                  <a:pt x="5867087" y="1977242"/>
                </a:cubicBezTo>
                <a:cubicBezTo>
                  <a:pt x="5860026" y="1977242"/>
                  <a:pt x="5856497" y="1973713"/>
                  <a:pt x="5856497" y="1966653"/>
                </a:cubicBezTo>
                <a:cubicBezTo>
                  <a:pt x="5856497" y="1966653"/>
                  <a:pt x="5852968" y="1966653"/>
                  <a:pt x="5845908" y="1966653"/>
                </a:cubicBezTo>
                <a:close/>
                <a:moveTo>
                  <a:pt x="5687051" y="1966653"/>
                </a:moveTo>
                <a:cubicBezTo>
                  <a:pt x="5665870" y="1966653"/>
                  <a:pt x="5662340" y="1970184"/>
                  <a:pt x="5676460" y="1977242"/>
                </a:cubicBezTo>
                <a:cubicBezTo>
                  <a:pt x="5676460" y="1984303"/>
                  <a:pt x="5678226" y="1987834"/>
                  <a:pt x="5681756" y="1987834"/>
                </a:cubicBezTo>
                <a:cubicBezTo>
                  <a:pt x="5685285" y="1987834"/>
                  <a:pt x="5687051" y="1984303"/>
                  <a:pt x="5687051" y="1977242"/>
                </a:cubicBezTo>
                <a:cubicBezTo>
                  <a:pt x="5687051" y="1970184"/>
                  <a:pt x="5687051" y="1966653"/>
                  <a:pt x="5687051" y="1966653"/>
                </a:cubicBezTo>
                <a:close/>
                <a:moveTo>
                  <a:pt x="8424672" y="1963344"/>
                </a:moveTo>
                <a:cubicBezTo>
                  <a:pt x="8429968" y="1962019"/>
                  <a:pt x="8435262" y="1966653"/>
                  <a:pt x="8440558" y="1977242"/>
                </a:cubicBezTo>
                <a:lnTo>
                  <a:pt x="8451148" y="1987834"/>
                </a:lnTo>
                <a:cubicBezTo>
                  <a:pt x="8451148" y="1987834"/>
                  <a:pt x="8444087" y="1984303"/>
                  <a:pt x="8429968" y="1977242"/>
                </a:cubicBezTo>
                <a:lnTo>
                  <a:pt x="8419377" y="1966653"/>
                </a:lnTo>
                <a:cubicBezTo>
                  <a:pt x="8421143" y="1964888"/>
                  <a:pt x="8422908" y="1963783"/>
                  <a:pt x="8424672" y="1963344"/>
                </a:cubicBezTo>
                <a:close/>
                <a:moveTo>
                  <a:pt x="7540374" y="1956063"/>
                </a:moveTo>
                <a:cubicBezTo>
                  <a:pt x="7533312" y="1956063"/>
                  <a:pt x="7529782" y="1959592"/>
                  <a:pt x="7529782" y="1966653"/>
                </a:cubicBezTo>
                <a:lnTo>
                  <a:pt x="7540374" y="1966653"/>
                </a:lnTo>
                <a:close/>
                <a:moveTo>
                  <a:pt x="7434468" y="1956063"/>
                </a:moveTo>
                <a:cubicBezTo>
                  <a:pt x="7441530" y="1956063"/>
                  <a:pt x="7445059" y="1959592"/>
                  <a:pt x="7445059" y="1966653"/>
                </a:cubicBezTo>
                <a:cubicBezTo>
                  <a:pt x="7445059" y="1973713"/>
                  <a:pt x="7448588" y="1977242"/>
                  <a:pt x="7455649" y="1977242"/>
                </a:cubicBezTo>
                <a:cubicBezTo>
                  <a:pt x="7462711" y="1977242"/>
                  <a:pt x="7466240" y="1979007"/>
                  <a:pt x="7466240" y="1982538"/>
                </a:cubicBezTo>
                <a:cubicBezTo>
                  <a:pt x="7466240" y="1986069"/>
                  <a:pt x="7462711" y="1987834"/>
                  <a:pt x="7455649" y="1987834"/>
                </a:cubicBezTo>
                <a:lnTo>
                  <a:pt x="7445059" y="1987834"/>
                </a:lnTo>
                <a:lnTo>
                  <a:pt x="7434468" y="1977242"/>
                </a:lnTo>
                <a:close/>
                <a:moveTo>
                  <a:pt x="7233251" y="1956063"/>
                </a:moveTo>
                <a:cubicBezTo>
                  <a:pt x="7233251" y="1963122"/>
                  <a:pt x="7233251" y="1966653"/>
                  <a:pt x="7233251" y="1966653"/>
                </a:cubicBezTo>
                <a:cubicBezTo>
                  <a:pt x="7233251" y="1973713"/>
                  <a:pt x="7236780" y="1975478"/>
                  <a:pt x="7243841" y="1971948"/>
                </a:cubicBezTo>
                <a:cubicBezTo>
                  <a:pt x="7250902" y="1968417"/>
                  <a:pt x="7254432" y="1966653"/>
                  <a:pt x="7254432" y="1966653"/>
                </a:cubicBezTo>
                <a:cubicBezTo>
                  <a:pt x="7254432" y="1959592"/>
                  <a:pt x="7254432" y="1956063"/>
                  <a:pt x="7254432" y="1956063"/>
                </a:cubicBezTo>
                <a:cubicBezTo>
                  <a:pt x="7254432" y="1956063"/>
                  <a:pt x="7250902" y="1956063"/>
                  <a:pt x="7243841" y="1956063"/>
                </a:cubicBezTo>
                <a:close/>
                <a:moveTo>
                  <a:pt x="5623508" y="1956063"/>
                </a:moveTo>
                <a:lnTo>
                  <a:pt x="5634099" y="1966653"/>
                </a:lnTo>
                <a:cubicBezTo>
                  <a:pt x="5641160" y="1973713"/>
                  <a:pt x="5646454" y="1977242"/>
                  <a:pt x="5649984" y="1977242"/>
                </a:cubicBezTo>
                <a:cubicBezTo>
                  <a:pt x="5653514" y="1977242"/>
                  <a:pt x="5655279" y="1973713"/>
                  <a:pt x="5655279" y="1966653"/>
                </a:cubicBezTo>
                <a:cubicBezTo>
                  <a:pt x="5655279" y="1959592"/>
                  <a:pt x="5644689" y="1956063"/>
                  <a:pt x="5623508" y="1956063"/>
                </a:cubicBezTo>
                <a:close/>
                <a:moveTo>
                  <a:pt x="5570556" y="1956063"/>
                </a:moveTo>
                <a:lnTo>
                  <a:pt x="5559966" y="1966653"/>
                </a:lnTo>
                <a:cubicBezTo>
                  <a:pt x="5567026" y="1966653"/>
                  <a:pt x="5570556" y="1964888"/>
                  <a:pt x="5570556" y="1961357"/>
                </a:cubicBezTo>
                <a:cubicBezTo>
                  <a:pt x="5570556" y="1957828"/>
                  <a:pt x="5570556" y="1956063"/>
                  <a:pt x="5570556" y="1956063"/>
                </a:cubicBezTo>
                <a:close/>
                <a:moveTo>
                  <a:pt x="5115169" y="1956063"/>
                </a:moveTo>
                <a:cubicBezTo>
                  <a:pt x="5108108" y="1963122"/>
                  <a:pt x="5104578" y="1966653"/>
                  <a:pt x="5104578" y="1966653"/>
                </a:cubicBezTo>
                <a:cubicBezTo>
                  <a:pt x="5104578" y="1973713"/>
                  <a:pt x="5104578" y="1977242"/>
                  <a:pt x="5104578" y="1977242"/>
                </a:cubicBezTo>
                <a:cubicBezTo>
                  <a:pt x="5104578" y="1977242"/>
                  <a:pt x="5108108" y="1977242"/>
                  <a:pt x="5115169" y="1977242"/>
                </a:cubicBezTo>
                <a:cubicBezTo>
                  <a:pt x="5122229" y="1977242"/>
                  <a:pt x="5125758" y="1973713"/>
                  <a:pt x="5125758" y="1966653"/>
                </a:cubicBezTo>
                <a:cubicBezTo>
                  <a:pt x="5125758" y="1966653"/>
                  <a:pt x="5125758" y="1964888"/>
                  <a:pt x="5125758" y="1961357"/>
                </a:cubicBezTo>
                <a:cubicBezTo>
                  <a:pt x="5125758" y="1957828"/>
                  <a:pt x="5122229" y="1956063"/>
                  <a:pt x="5115169" y="1956063"/>
                </a:cubicBezTo>
                <a:close/>
                <a:moveTo>
                  <a:pt x="4522106" y="1956063"/>
                </a:moveTo>
                <a:lnTo>
                  <a:pt x="4522106" y="1966653"/>
                </a:lnTo>
                <a:lnTo>
                  <a:pt x="4532695" y="1966653"/>
                </a:lnTo>
                <a:cubicBezTo>
                  <a:pt x="4525635" y="1959592"/>
                  <a:pt x="4522106" y="1956063"/>
                  <a:pt x="4522106" y="1956063"/>
                </a:cubicBezTo>
                <a:close/>
                <a:moveTo>
                  <a:pt x="4160708" y="1949444"/>
                </a:moveTo>
                <a:cubicBezTo>
                  <a:pt x="4159825" y="1948560"/>
                  <a:pt x="4158502" y="1949002"/>
                  <a:pt x="4156736" y="1950767"/>
                </a:cubicBezTo>
                <a:cubicBezTo>
                  <a:pt x="4153206" y="1954297"/>
                  <a:pt x="4154970" y="1957828"/>
                  <a:pt x="4162031" y="1961357"/>
                </a:cubicBezTo>
                <a:cubicBezTo>
                  <a:pt x="4169092" y="1964888"/>
                  <a:pt x="4172621" y="1966653"/>
                  <a:pt x="4172621" y="1966653"/>
                </a:cubicBezTo>
                <a:cubicBezTo>
                  <a:pt x="4172621" y="1959592"/>
                  <a:pt x="4169092" y="1956063"/>
                  <a:pt x="4162031" y="1956063"/>
                </a:cubicBezTo>
                <a:cubicBezTo>
                  <a:pt x="4162031" y="1952532"/>
                  <a:pt x="4161590" y="1950326"/>
                  <a:pt x="4160708" y="1949444"/>
                </a:cubicBezTo>
                <a:close/>
                <a:moveTo>
                  <a:pt x="7699230" y="1945472"/>
                </a:moveTo>
                <a:cubicBezTo>
                  <a:pt x="7692168" y="1945472"/>
                  <a:pt x="7692168" y="1952532"/>
                  <a:pt x="7699230" y="1966653"/>
                </a:cubicBezTo>
                <a:cubicBezTo>
                  <a:pt x="7706290" y="1966653"/>
                  <a:pt x="7713348" y="1966653"/>
                  <a:pt x="7720409" y="1966653"/>
                </a:cubicBezTo>
                <a:lnTo>
                  <a:pt x="7731000" y="1966653"/>
                </a:lnTo>
                <a:lnTo>
                  <a:pt x="7709820" y="1956063"/>
                </a:lnTo>
                <a:cubicBezTo>
                  <a:pt x="7709820" y="1949002"/>
                  <a:pt x="7706290" y="1945472"/>
                  <a:pt x="7699230" y="1945472"/>
                </a:cubicBezTo>
                <a:close/>
                <a:moveTo>
                  <a:pt x="7646278" y="1945472"/>
                </a:moveTo>
                <a:cubicBezTo>
                  <a:pt x="7646278" y="1952532"/>
                  <a:pt x="7649807" y="1956063"/>
                  <a:pt x="7656867" y="1956063"/>
                </a:cubicBezTo>
                <a:lnTo>
                  <a:pt x="7656867" y="1945472"/>
                </a:lnTo>
                <a:cubicBezTo>
                  <a:pt x="7649807" y="1945472"/>
                  <a:pt x="7646278" y="1945472"/>
                  <a:pt x="7646278" y="1945472"/>
                </a:cubicBezTo>
                <a:close/>
                <a:moveTo>
                  <a:pt x="7593326" y="1945472"/>
                </a:moveTo>
                <a:lnTo>
                  <a:pt x="7582734" y="1977242"/>
                </a:lnTo>
                <a:lnTo>
                  <a:pt x="7593326" y="1966653"/>
                </a:lnTo>
                <a:close/>
                <a:moveTo>
                  <a:pt x="7370926" y="1945472"/>
                </a:moveTo>
                <a:lnTo>
                  <a:pt x="7370926" y="1956063"/>
                </a:lnTo>
                <a:cubicBezTo>
                  <a:pt x="7377986" y="1956063"/>
                  <a:pt x="7381516" y="1956063"/>
                  <a:pt x="7381516" y="1956063"/>
                </a:cubicBezTo>
                <a:cubicBezTo>
                  <a:pt x="7381516" y="1949002"/>
                  <a:pt x="7379751" y="1945472"/>
                  <a:pt x="7376222" y="1945472"/>
                </a:cubicBezTo>
                <a:cubicBezTo>
                  <a:pt x="7372692" y="1945472"/>
                  <a:pt x="7370926" y="1945472"/>
                  <a:pt x="7370926" y="1945472"/>
                </a:cubicBezTo>
                <a:close/>
                <a:moveTo>
                  <a:pt x="3685463" y="1945472"/>
                </a:moveTo>
                <a:lnTo>
                  <a:pt x="3706644" y="1945472"/>
                </a:lnTo>
                <a:lnTo>
                  <a:pt x="3706644" y="1956063"/>
                </a:lnTo>
                <a:cubicBezTo>
                  <a:pt x="3692523" y="1949002"/>
                  <a:pt x="3685463" y="1945472"/>
                  <a:pt x="3685463" y="1945472"/>
                </a:cubicBezTo>
                <a:close/>
                <a:moveTo>
                  <a:pt x="7519192" y="1934882"/>
                </a:moveTo>
                <a:lnTo>
                  <a:pt x="7519192" y="1945472"/>
                </a:lnTo>
                <a:cubicBezTo>
                  <a:pt x="7519192" y="1945472"/>
                  <a:pt x="7519192" y="1949002"/>
                  <a:pt x="7519192" y="1956063"/>
                </a:cubicBezTo>
                <a:cubicBezTo>
                  <a:pt x="7526252" y="1956063"/>
                  <a:pt x="7529782" y="1952532"/>
                  <a:pt x="7529782" y="1945472"/>
                </a:cubicBezTo>
                <a:cubicBezTo>
                  <a:pt x="7529782" y="1945472"/>
                  <a:pt x="7526252" y="1941941"/>
                  <a:pt x="7519192" y="1934882"/>
                </a:cubicBezTo>
                <a:close/>
                <a:moveTo>
                  <a:pt x="7434468" y="1934882"/>
                </a:moveTo>
                <a:cubicBezTo>
                  <a:pt x="7441530" y="1934882"/>
                  <a:pt x="7445059" y="1934882"/>
                  <a:pt x="7445059" y="1934882"/>
                </a:cubicBezTo>
                <a:lnTo>
                  <a:pt x="7445059" y="1945472"/>
                </a:lnTo>
                <a:cubicBezTo>
                  <a:pt x="7437999" y="1945472"/>
                  <a:pt x="7434468" y="1941941"/>
                  <a:pt x="7434468" y="1934882"/>
                </a:cubicBezTo>
                <a:close/>
                <a:moveTo>
                  <a:pt x="7296793" y="1934882"/>
                </a:moveTo>
                <a:lnTo>
                  <a:pt x="7317974" y="1945472"/>
                </a:lnTo>
                <a:lnTo>
                  <a:pt x="7317974" y="1934882"/>
                </a:lnTo>
                <a:close/>
                <a:moveTo>
                  <a:pt x="7169708" y="1934882"/>
                </a:moveTo>
                <a:cubicBezTo>
                  <a:pt x="7169708" y="1941941"/>
                  <a:pt x="7171474" y="1947236"/>
                  <a:pt x="7175004" y="1950767"/>
                </a:cubicBezTo>
                <a:cubicBezTo>
                  <a:pt x="7178533" y="1954297"/>
                  <a:pt x="7183828" y="1956063"/>
                  <a:pt x="7190889" y="1956063"/>
                </a:cubicBezTo>
                <a:lnTo>
                  <a:pt x="7180299" y="1934882"/>
                </a:lnTo>
                <a:close/>
                <a:moveTo>
                  <a:pt x="7137937" y="1934882"/>
                </a:moveTo>
                <a:cubicBezTo>
                  <a:pt x="7137937" y="1941941"/>
                  <a:pt x="7141466" y="1945472"/>
                  <a:pt x="7148526" y="1945472"/>
                </a:cubicBezTo>
                <a:lnTo>
                  <a:pt x="7159118" y="1934882"/>
                </a:lnTo>
                <a:close/>
                <a:moveTo>
                  <a:pt x="5856497" y="1934882"/>
                </a:moveTo>
                <a:lnTo>
                  <a:pt x="5867087" y="1945472"/>
                </a:lnTo>
                <a:cubicBezTo>
                  <a:pt x="5867087" y="1945472"/>
                  <a:pt x="5867087" y="1941941"/>
                  <a:pt x="5867087" y="1934882"/>
                </a:cubicBezTo>
                <a:cubicBezTo>
                  <a:pt x="5860026" y="1934882"/>
                  <a:pt x="5856497" y="1934882"/>
                  <a:pt x="5856497" y="1934882"/>
                </a:cubicBezTo>
                <a:close/>
                <a:moveTo>
                  <a:pt x="5528195" y="1934882"/>
                </a:moveTo>
                <a:cubicBezTo>
                  <a:pt x="5528195" y="1941941"/>
                  <a:pt x="5528195" y="1945472"/>
                  <a:pt x="5528195" y="1945472"/>
                </a:cubicBezTo>
                <a:cubicBezTo>
                  <a:pt x="5528195" y="1945472"/>
                  <a:pt x="5531724" y="1945472"/>
                  <a:pt x="5538785" y="1945472"/>
                </a:cubicBezTo>
                <a:cubicBezTo>
                  <a:pt x="5538785" y="1945472"/>
                  <a:pt x="5538785" y="1941941"/>
                  <a:pt x="5538785" y="1934882"/>
                </a:cubicBezTo>
                <a:cubicBezTo>
                  <a:pt x="5531724" y="1934882"/>
                  <a:pt x="5528195" y="1934882"/>
                  <a:pt x="5528195" y="1934882"/>
                </a:cubicBezTo>
                <a:close/>
                <a:moveTo>
                  <a:pt x="5125758" y="1934882"/>
                </a:moveTo>
                <a:cubicBezTo>
                  <a:pt x="5125758" y="1941941"/>
                  <a:pt x="5129290" y="1945472"/>
                  <a:pt x="5136350" y="1945472"/>
                </a:cubicBezTo>
                <a:cubicBezTo>
                  <a:pt x="5143410" y="1945472"/>
                  <a:pt x="5146940" y="1945472"/>
                  <a:pt x="5146940" y="1945472"/>
                </a:cubicBezTo>
                <a:cubicBezTo>
                  <a:pt x="5146940" y="1945472"/>
                  <a:pt x="5146940" y="1941941"/>
                  <a:pt x="5146940" y="1934882"/>
                </a:cubicBezTo>
                <a:cubicBezTo>
                  <a:pt x="5146940" y="1934882"/>
                  <a:pt x="5143410" y="1934882"/>
                  <a:pt x="5136350" y="1934882"/>
                </a:cubicBezTo>
                <a:cubicBezTo>
                  <a:pt x="5129290" y="1934882"/>
                  <a:pt x="5125758" y="1934882"/>
                  <a:pt x="5125758" y="1934882"/>
                </a:cubicBezTo>
                <a:close/>
                <a:moveTo>
                  <a:pt x="4098489" y="1934882"/>
                </a:moveTo>
                <a:lnTo>
                  <a:pt x="4087898" y="1945472"/>
                </a:lnTo>
                <a:cubicBezTo>
                  <a:pt x="4087898" y="1952532"/>
                  <a:pt x="4091429" y="1952532"/>
                  <a:pt x="4098489" y="1945472"/>
                </a:cubicBezTo>
                <a:close/>
                <a:moveTo>
                  <a:pt x="7257080" y="1929586"/>
                </a:moveTo>
                <a:cubicBezTo>
                  <a:pt x="7255313" y="1929586"/>
                  <a:pt x="7254432" y="1931352"/>
                  <a:pt x="7254432" y="1934882"/>
                </a:cubicBezTo>
                <a:lnTo>
                  <a:pt x="7265022" y="1934882"/>
                </a:lnTo>
                <a:cubicBezTo>
                  <a:pt x="7261491" y="1931352"/>
                  <a:pt x="7258844" y="1929586"/>
                  <a:pt x="7257080" y="1929586"/>
                </a:cubicBezTo>
                <a:close/>
                <a:moveTo>
                  <a:pt x="6194067" y="1929586"/>
                </a:moveTo>
                <a:cubicBezTo>
                  <a:pt x="6191420" y="1929586"/>
                  <a:pt x="6188330" y="1931352"/>
                  <a:pt x="6184800" y="1934882"/>
                </a:cubicBezTo>
                <a:cubicBezTo>
                  <a:pt x="6184800" y="1941941"/>
                  <a:pt x="6190094" y="1947236"/>
                  <a:pt x="6200686" y="1950767"/>
                </a:cubicBezTo>
                <a:cubicBezTo>
                  <a:pt x="6211276" y="1954297"/>
                  <a:pt x="6227161" y="1956063"/>
                  <a:pt x="6248342" y="1956063"/>
                </a:cubicBezTo>
                <a:cubicBezTo>
                  <a:pt x="6241282" y="1956063"/>
                  <a:pt x="6237752" y="1952532"/>
                  <a:pt x="6237752" y="1945472"/>
                </a:cubicBezTo>
                <a:cubicBezTo>
                  <a:pt x="6237752" y="1931351"/>
                  <a:pt x="6230690" y="1927821"/>
                  <a:pt x="6216572" y="1934882"/>
                </a:cubicBezTo>
                <a:cubicBezTo>
                  <a:pt x="6209510" y="1941941"/>
                  <a:pt x="6204216" y="1941941"/>
                  <a:pt x="6200686" y="1934882"/>
                </a:cubicBezTo>
                <a:cubicBezTo>
                  <a:pt x="6198921" y="1931352"/>
                  <a:pt x="6196714" y="1929586"/>
                  <a:pt x="6194067" y="1929586"/>
                </a:cubicBezTo>
                <a:close/>
                <a:moveTo>
                  <a:pt x="7212070" y="1924290"/>
                </a:moveTo>
                <a:cubicBezTo>
                  <a:pt x="7212070" y="1931351"/>
                  <a:pt x="7208540" y="1934882"/>
                  <a:pt x="7201480" y="1934882"/>
                </a:cubicBezTo>
                <a:cubicBezTo>
                  <a:pt x="7201480" y="1941941"/>
                  <a:pt x="7199714" y="1945472"/>
                  <a:pt x="7196184" y="1945472"/>
                </a:cubicBezTo>
                <a:cubicBezTo>
                  <a:pt x="7192655" y="1945472"/>
                  <a:pt x="7190889" y="1947236"/>
                  <a:pt x="7190889" y="1950767"/>
                </a:cubicBezTo>
                <a:cubicBezTo>
                  <a:pt x="7190889" y="1954297"/>
                  <a:pt x="7196184" y="1954297"/>
                  <a:pt x="7206774" y="1950767"/>
                </a:cubicBezTo>
                <a:cubicBezTo>
                  <a:pt x="7217366" y="1947236"/>
                  <a:pt x="7222660" y="1945472"/>
                  <a:pt x="7222660" y="1945472"/>
                </a:cubicBezTo>
                <a:cubicBezTo>
                  <a:pt x="7222660" y="1945472"/>
                  <a:pt x="7222660" y="1941941"/>
                  <a:pt x="7222660" y="1934882"/>
                </a:cubicBezTo>
                <a:cubicBezTo>
                  <a:pt x="7229722" y="1934882"/>
                  <a:pt x="7233251" y="1933117"/>
                  <a:pt x="7233251" y="1929586"/>
                </a:cubicBezTo>
                <a:cubicBezTo>
                  <a:pt x="7233251" y="1926055"/>
                  <a:pt x="7229722" y="1924290"/>
                  <a:pt x="7222660" y="1924290"/>
                </a:cubicBezTo>
                <a:close/>
                <a:moveTo>
                  <a:pt x="5994172" y="1924290"/>
                </a:moveTo>
                <a:lnTo>
                  <a:pt x="6004764" y="1934882"/>
                </a:lnTo>
                <a:lnTo>
                  <a:pt x="6015353" y="1934882"/>
                </a:lnTo>
                <a:cubicBezTo>
                  <a:pt x="6008293" y="1927821"/>
                  <a:pt x="6001234" y="1924290"/>
                  <a:pt x="5994172" y="1924290"/>
                </a:cubicBezTo>
                <a:close/>
                <a:moveTo>
                  <a:pt x="5814135" y="1924290"/>
                </a:moveTo>
                <a:cubicBezTo>
                  <a:pt x="5807076" y="1924290"/>
                  <a:pt x="5803545" y="1927821"/>
                  <a:pt x="5803545" y="1934882"/>
                </a:cubicBezTo>
                <a:cubicBezTo>
                  <a:pt x="5810606" y="1934882"/>
                  <a:pt x="5810606" y="1938411"/>
                  <a:pt x="5803545" y="1945472"/>
                </a:cubicBezTo>
                <a:lnTo>
                  <a:pt x="5814135" y="1945472"/>
                </a:lnTo>
                <a:lnTo>
                  <a:pt x="5824726" y="1934882"/>
                </a:lnTo>
                <a:cubicBezTo>
                  <a:pt x="5831786" y="1934882"/>
                  <a:pt x="5833552" y="1933117"/>
                  <a:pt x="5830020" y="1929586"/>
                </a:cubicBezTo>
                <a:cubicBezTo>
                  <a:pt x="5826491" y="1926055"/>
                  <a:pt x="5821196" y="1924290"/>
                  <a:pt x="5814135" y="1924290"/>
                </a:cubicBezTo>
                <a:close/>
                <a:moveTo>
                  <a:pt x="5729412" y="1924290"/>
                </a:moveTo>
                <a:lnTo>
                  <a:pt x="5718822" y="1934882"/>
                </a:lnTo>
                <a:cubicBezTo>
                  <a:pt x="5725882" y="1934882"/>
                  <a:pt x="5736472" y="1938411"/>
                  <a:pt x="5750593" y="1945472"/>
                </a:cubicBezTo>
                <a:lnTo>
                  <a:pt x="5750593" y="1934882"/>
                </a:lnTo>
                <a:cubicBezTo>
                  <a:pt x="5743532" y="1934882"/>
                  <a:pt x="5738237" y="1934882"/>
                  <a:pt x="5734708" y="1934882"/>
                </a:cubicBezTo>
                <a:cubicBezTo>
                  <a:pt x="5731178" y="1934882"/>
                  <a:pt x="5729412" y="1931351"/>
                  <a:pt x="5729412" y="1924290"/>
                </a:cubicBezTo>
                <a:close/>
                <a:moveTo>
                  <a:pt x="5507014" y="1924290"/>
                </a:moveTo>
                <a:lnTo>
                  <a:pt x="5507014" y="1934882"/>
                </a:lnTo>
                <a:lnTo>
                  <a:pt x="5517604" y="1934882"/>
                </a:lnTo>
                <a:cubicBezTo>
                  <a:pt x="5517604" y="1934882"/>
                  <a:pt x="5517604" y="1931351"/>
                  <a:pt x="5517604" y="1924290"/>
                </a:cubicBezTo>
                <a:cubicBezTo>
                  <a:pt x="5517604" y="1924290"/>
                  <a:pt x="5514074" y="1924290"/>
                  <a:pt x="5507014" y="1924290"/>
                </a:cubicBezTo>
                <a:close/>
                <a:moveTo>
                  <a:pt x="5395814" y="1924290"/>
                </a:moveTo>
                <a:cubicBezTo>
                  <a:pt x="5392285" y="1924290"/>
                  <a:pt x="5394050" y="1927821"/>
                  <a:pt x="5401110" y="1934882"/>
                </a:cubicBezTo>
                <a:cubicBezTo>
                  <a:pt x="5408170" y="1941941"/>
                  <a:pt x="5413464" y="1945472"/>
                  <a:pt x="5416996" y="1945472"/>
                </a:cubicBezTo>
                <a:cubicBezTo>
                  <a:pt x="5420525" y="1945472"/>
                  <a:pt x="5422291" y="1941941"/>
                  <a:pt x="5422291" y="1934882"/>
                </a:cubicBezTo>
                <a:cubicBezTo>
                  <a:pt x="5422291" y="1934882"/>
                  <a:pt x="5418760" y="1934882"/>
                  <a:pt x="5411700" y="1934882"/>
                </a:cubicBezTo>
                <a:cubicBezTo>
                  <a:pt x="5411700" y="1934882"/>
                  <a:pt x="5409935" y="1934882"/>
                  <a:pt x="5406404" y="1934882"/>
                </a:cubicBezTo>
                <a:cubicBezTo>
                  <a:pt x="5402874" y="1934882"/>
                  <a:pt x="5401110" y="1931351"/>
                  <a:pt x="5401110" y="1924290"/>
                </a:cubicBezTo>
                <a:cubicBezTo>
                  <a:pt x="5401110" y="1924290"/>
                  <a:pt x="5399344" y="1924290"/>
                  <a:pt x="5395814" y="1924290"/>
                </a:cubicBezTo>
                <a:close/>
                <a:moveTo>
                  <a:pt x="4236164" y="1924290"/>
                </a:moveTo>
                <a:cubicBezTo>
                  <a:pt x="4236164" y="1924290"/>
                  <a:pt x="4239695" y="1924290"/>
                  <a:pt x="4246754" y="1924290"/>
                </a:cubicBezTo>
                <a:lnTo>
                  <a:pt x="4236164" y="1934882"/>
                </a:lnTo>
                <a:close/>
                <a:moveTo>
                  <a:pt x="7234573" y="1916348"/>
                </a:moveTo>
                <a:cubicBezTo>
                  <a:pt x="7231926" y="1916348"/>
                  <a:pt x="7229720" y="1917231"/>
                  <a:pt x="7227956" y="1918996"/>
                </a:cubicBezTo>
                <a:cubicBezTo>
                  <a:pt x="7224426" y="1922526"/>
                  <a:pt x="7227956" y="1924290"/>
                  <a:pt x="7238546" y="1924290"/>
                </a:cubicBezTo>
                <a:cubicBezTo>
                  <a:pt x="7249136" y="1924290"/>
                  <a:pt x="7250902" y="1922526"/>
                  <a:pt x="7243841" y="1918996"/>
                </a:cubicBezTo>
                <a:cubicBezTo>
                  <a:pt x="7240310" y="1917231"/>
                  <a:pt x="7237222" y="1916348"/>
                  <a:pt x="7234573" y="1916348"/>
                </a:cubicBezTo>
                <a:close/>
                <a:moveTo>
                  <a:pt x="7974579" y="1913701"/>
                </a:moveTo>
                <a:cubicBezTo>
                  <a:pt x="7981640" y="1913701"/>
                  <a:pt x="7985171" y="1917231"/>
                  <a:pt x="7985171" y="1924290"/>
                </a:cubicBezTo>
                <a:lnTo>
                  <a:pt x="7974579" y="1924290"/>
                </a:lnTo>
                <a:cubicBezTo>
                  <a:pt x="7974579" y="1924290"/>
                  <a:pt x="7974579" y="1920761"/>
                  <a:pt x="7974579" y="1913701"/>
                </a:cubicBezTo>
                <a:close/>
                <a:moveTo>
                  <a:pt x="5972991" y="1913701"/>
                </a:moveTo>
                <a:cubicBezTo>
                  <a:pt x="5972991" y="1920761"/>
                  <a:pt x="5976520" y="1924290"/>
                  <a:pt x="5983582" y="1924290"/>
                </a:cubicBezTo>
                <a:cubicBezTo>
                  <a:pt x="5983582" y="1917231"/>
                  <a:pt x="5983582" y="1913701"/>
                  <a:pt x="5983582" y="1913701"/>
                </a:cubicBezTo>
                <a:close/>
                <a:moveTo>
                  <a:pt x="5443471" y="1913701"/>
                </a:moveTo>
                <a:cubicBezTo>
                  <a:pt x="5443471" y="1920761"/>
                  <a:pt x="5445237" y="1924290"/>
                  <a:pt x="5448766" y="1924290"/>
                </a:cubicBezTo>
                <a:cubicBezTo>
                  <a:pt x="5452296" y="1924290"/>
                  <a:pt x="5454062" y="1920761"/>
                  <a:pt x="5454062" y="1913701"/>
                </a:cubicBezTo>
                <a:cubicBezTo>
                  <a:pt x="5447002" y="1913701"/>
                  <a:pt x="5443471" y="1913701"/>
                  <a:pt x="5443471" y="1913701"/>
                </a:cubicBezTo>
                <a:close/>
                <a:moveTo>
                  <a:pt x="5358748" y="1913701"/>
                </a:moveTo>
                <a:lnTo>
                  <a:pt x="5348158" y="1924290"/>
                </a:lnTo>
                <a:lnTo>
                  <a:pt x="5369339" y="1913701"/>
                </a:lnTo>
                <a:close/>
                <a:moveTo>
                  <a:pt x="7611858" y="1908405"/>
                </a:moveTo>
                <a:cubicBezTo>
                  <a:pt x="7610093" y="1908405"/>
                  <a:pt x="7607446" y="1910170"/>
                  <a:pt x="7603915" y="1913701"/>
                </a:cubicBezTo>
                <a:cubicBezTo>
                  <a:pt x="7603915" y="1913701"/>
                  <a:pt x="7607444" y="1913701"/>
                  <a:pt x="7614505" y="1913701"/>
                </a:cubicBezTo>
                <a:cubicBezTo>
                  <a:pt x="7614505" y="1910170"/>
                  <a:pt x="7613624" y="1908405"/>
                  <a:pt x="7611858" y="1908405"/>
                </a:cubicBezTo>
                <a:close/>
                <a:moveTo>
                  <a:pt x="5943868" y="1908405"/>
                </a:moveTo>
                <a:cubicBezTo>
                  <a:pt x="5942102" y="1908405"/>
                  <a:pt x="5941220" y="1910170"/>
                  <a:pt x="5941220" y="1913701"/>
                </a:cubicBezTo>
                <a:cubicBezTo>
                  <a:pt x="5941220" y="1920761"/>
                  <a:pt x="5942986" y="1924290"/>
                  <a:pt x="5946516" y="1924290"/>
                </a:cubicBezTo>
                <a:cubicBezTo>
                  <a:pt x="5950045" y="1924290"/>
                  <a:pt x="5951812" y="1920761"/>
                  <a:pt x="5951812" y="1913701"/>
                </a:cubicBezTo>
                <a:cubicBezTo>
                  <a:pt x="5948280" y="1910170"/>
                  <a:pt x="5945634" y="1908405"/>
                  <a:pt x="5943868" y="1908405"/>
                </a:cubicBezTo>
                <a:close/>
                <a:moveTo>
                  <a:pt x="7911038" y="1903111"/>
                </a:moveTo>
                <a:cubicBezTo>
                  <a:pt x="7918098" y="1903111"/>
                  <a:pt x="7921627" y="1906640"/>
                  <a:pt x="7921627" y="1913701"/>
                </a:cubicBezTo>
                <a:lnTo>
                  <a:pt x="7911038" y="1913701"/>
                </a:lnTo>
                <a:cubicBezTo>
                  <a:pt x="7911038" y="1913701"/>
                  <a:pt x="7911038" y="1910170"/>
                  <a:pt x="7911038" y="1903111"/>
                </a:cubicBezTo>
                <a:close/>
                <a:moveTo>
                  <a:pt x="7725704" y="1903111"/>
                </a:moveTo>
                <a:cubicBezTo>
                  <a:pt x="7722175" y="1903111"/>
                  <a:pt x="7720409" y="1906640"/>
                  <a:pt x="7720409" y="1913701"/>
                </a:cubicBezTo>
                <a:lnTo>
                  <a:pt x="7720409" y="1924290"/>
                </a:lnTo>
                <a:cubicBezTo>
                  <a:pt x="7727471" y="1924290"/>
                  <a:pt x="7731000" y="1920761"/>
                  <a:pt x="7731000" y="1913701"/>
                </a:cubicBezTo>
                <a:cubicBezTo>
                  <a:pt x="7731000" y="1906640"/>
                  <a:pt x="7729234" y="1903111"/>
                  <a:pt x="7725704" y="1903111"/>
                </a:cubicBezTo>
                <a:close/>
                <a:moveTo>
                  <a:pt x="7423878" y="1903111"/>
                </a:moveTo>
                <a:cubicBezTo>
                  <a:pt x="7416818" y="1903111"/>
                  <a:pt x="7413288" y="1906640"/>
                  <a:pt x="7413288" y="1913701"/>
                </a:cubicBezTo>
                <a:lnTo>
                  <a:pt x="7434468" y="1913701"/>
                </a:lnTo>
                <a:cubicBezTo>
                  <a:pt x="7434468" y="1906640"/>
                  <a:pt x="7430938" y="1903111"/>
                  <a:pt x="7423878" y="1903111"/>
                </a:cubicBezTo>
                <a:close/>
                <a:moveTo>
                  <a:pt x="7169708" y="1903111"/>
                </a:moveTo>
                <a:lnTo>
                  <a:pt x="7169708" y="1904434"/>
                </a:lnTo>
                <a:cubicBezTo>
                  <a:pt x="7169708" y="1907081"/>
                  <a:pt x="7169708" y="1910170"/>
                  <a:pt x="7169708" y="1913701"/>
                </a:cubicBezTo>
                <a:cubicBezTo>
                  <a:pt x="7169708" y="1920761"/>
                  <a:pt x="7175004" y="1924290"/>
                  <a:pt x="7185593" y="1924290"/>
                </a:cubicBezTo>
                <a:cubicBezTo>
                  <a:pt x="7196184" y="1924290"/>
                  <a:pt x="7201480" y="1920761"/>
                  <a:pt x="7201480" y="1913701"/>
                </a:cubicBezTo>
                <a:cubicBezTo>
                  <a:pt x="7201480" y="1906640"/>
                  <a:pt x="7201480" y="1903111"/>
                  <a:pt x="7201480" y="1903111"/>
                </a:cubicBezTo>
                <a:cubicBezTo>
                  <a:pt x="7201480" y="1903111"/>
                  <a:pt x="7197949" y="1903111"/>
                  <a:pt x="7190889" y="1903111"/>
                </a:cubicBezTo>
                <a:close/>
                <a:moveTo>
                  <a:pt x="7095574" y="1903111"/>
                </a:moveTo>
                <a:lnTo>
                  <a:pt x="7095574" y="1924290"/>
                </a:lnTo>
                <a:lnTo>
                  <a:pt x="7127347" y="1924290"/>
                </a:lnTo>
                <a:cubicBezTo>
                  <a:pt x="7127347" y="1917231"/>
                  <a:pt x="7123818" y="1913701"/>
                  <a:pt x="7116756" y="1913701"/>
                </a:cubicBezTo>
                <a:cubicBezTo>
                  <a:pt x="7109696" y="1913701"/>
                  <a:pt x="7106166" y="1913701"/>
                  <a:pt x="7106166" y="1913701"/>
                </a:cubicBezTo>
                <a:cubicBezTo>
                  <a:pt x="7106166" y="1906640"/>
                  <a:pt x="7102636" y="1903111"/>
                  <a:pt x="7095574" y="1903111"/>
                </a:cubicBezTo>
                <a:close/>
                <a:moveTo>
                  <a:pt x="6253638" y="1903111"/>
                </a:moveTo>
                <a:cubicBezTo>
                  <a:pt x="6250108" y="1903111"/>
                  <a:pt x="6248342" y="1904875"/>
                  <a:pt x="6248342" y="1908405"/>
                </a:cubicBezTo>
                <a:cubicBezTo>
                  <a:pt x="6248342" y="1911936"/>
                  <a:pt x="6251872" y="1913701"/>
                  <a:pt x="6258932" y="1913701"/>
                </a:cubicBezTo>
                <a:cubicBezTo>
                  <a:pt x="6258932" y="1906640"/>
                  <a:pt x="6257168" y="1903111"/>
                  <a:pt x="6253638" y="1903111"/>
                </a:cubicBezTo>
                <a:close/>
                <a:moveTo>
                  <a:pt x="5697641" y="1903111"/>
                </a:moveTo>
                <a:cubicBezTo>
                  <a:pt x="5704702" y="1910170"/>
                  <a:pt x="5708232" y="1913701"/>
                  <a:pt x="5708232" y="1913701"/>
                </a:cubicBezTo>
                <a:lnTo>
                  <a:pt x="5708232" y="1903111"/>
                </a:lnTo>
                <a:close/>
                <a:moveTo>
                  <a:pt x="7002910" y="1896491"/>
                </a:moveTo>
                <a:cubicBezTo>
                  <a:pt x="7001145" y="1897374"/>
                  <a:pt x="7000262" y="1899581"/>
                  <a:pt x="7000262" y="1903111"/>
                </a:cubicBezTo>
                <a:cubicBezTo>
                  <a:pt x="6993200" y="1903111"/>
                  <a:pt x="6984376" y="1901345"/>
                  <a:pt x="6973785" y="1897815"/>
                </a:cubicBezTo>
                <a:cubicBezTo>
                  <a:pt x="6968491" y="1896050"/>
                  <a:pt x="6964519" y="1895608"/>
                  <a:pt x="6961872" y="1896492"/>
                </a:cubicBezTo>
                <a:cubicBezTo>
                  <a:pt x="6959224" y="1897374"/>
                  <a:pt x="6957900" y="1899580"/>
                  <a:pt x="6957900" y="1903111"/>
                </a:cubicBezTo>
                <a:cubicBezTo>
                  <a:pt x="6957900" y="1903111"/>
                  <a:pt x="6964960" y="1903111"/>
                  <a:pt x="6979081" y="1903111"/>
                </a:cubicBezTo>
                <a:lnTo>
                  <a:pt x="7000262" y="1903111"/>
                </a:lnTo>
                <a:lnTo>
                  <a:pt x="7021443" y="1913701"/>
                </a:lnTo>
                <a:cubicBezTo>
                  <a:pt x="7021443" y="1906640"/>
                  <a:pt x="7017914" y="1901345"/>
                  <a:pt x="7010852" y="1897815"/>
                </a:cubicBezTo>
                <a:cubicBezTo>
                  <a:pt x="7007322" y="1896050"/>
                  <a:pt x="7004674" y="1895608"/>
                  <a:pt x="7002910" y="1896491"/>
                </a:cubicBezTo>
                <a:close/>
                <a:moveTo>
                  <a:pt x="7868675" y="1892520"/>
                </a:moveTo>
                <a:cubicBezTo>
                  <a:pt x="7868675" y="1892520"/>
                  <a:pt x="7870441" y="1894284"/>
                  <a:pt x="7873971" y="1897815"/>
                </a:cubicBezTo>
                <a:cubicBezTo>
                  <a:pt x="7877500" y="1901345"/>
                  <a:pt x="7879267" y="1903111"/>
                  <a:pt x="7879267" y="1903111"/>
                </a:cubicBezTo>
                <a:lnTo>
                  <a:pt x="7868675" y="1903111"/>
                </a:lnTo>
                <a:close/>
                <a:moveTo>
                  <a:pt x="7455649" y="1892520"/>
                </a:moveTo>
                <a:cubicBezTo>
                  <a:pt x="7448588" y="1892520"/>
                  <a:pt x="7446824" y="1897815"/>
                  <a:pt x="7450355" y="1908405"/>
                </a:cubicBezTo>
                <a:cubicBezTo>
                  <a:pt x="7453884" y="1918996"/>
                  <a:pt x="7459178" y="1920761"/>
                  <a:pt x="7466240" y="1913701"/>
                </a:cubicBezTo>
                <a:close/>
                <a:moveTo>
                  <a:pt x="7370926" y="1892520"/>
                </a:moveTo>
                <a:cubicBezTo>
                  <a:pt x="7370926" y="1899580"/>
                  <a:pt x="7372692" y="1903111"/>
                  <a:pt x="7376222" y="1903111"/>
                </a:cubicBezTo>
                <a:cubicBezTo>
                  <a:pt x="7379751" y="1903111"/>
                  <a:pt x="7381516" y="1899580"/>
                  <a:pt x="7381516" y="1892520"/>
                </a:cubicBezTo>
                <a:cubicBezTo>
                  <a:pt x="7374456" y="1892520"/>
                  <a:pt x="7370926" y="1892520"/>
                  <a:pt x="7370926" y="1892520"/>
                </a:cubicBezTo>
                <a:close/>
                <a:moveTo>
                  <a:pt x="7159118" y="1892520"/>
                </a:moveTo>
                <a:cubicBezTo>
                  <a:pt x="7166178" y="1892520"/>
                  <a:pt x="7169708" y="1894284"/>
                  <a:pt x="7169708" y="1897815"/>
                </a:cubicBezTo>
                <a:lnTo>
                  <a:pt x="7169708" y="1892520"/>
                </a:lnTo>
                <a:close/>
                <a:moveTo>
                  <a:pt x="6904948" y="1892520"/>
                </a:moveTo>
                <a:lnTo>
                  <a:pt x="6915539" y="1903111"/>
                </a:lnTo>
                <a:lnTo>
                  <a:pt x="6926129" y="1892520"/>
                </a:lnTo>
                <a:cubicBezTo>
                  <a:pt x="6926129" y="1892520"/>
                  <a:pt x="6919068" y="1892520"/>
                  <a:pt x="6904948" y="1892520"/>
                </a:cubicBezTo>
                <a:close/>
                <a:moveTo>
                  <a:pt x="5427586" y="1892520"/>
                </a:moveTo>
                <a:cubicBezTo>
                  <a:pt x="5424056" y="1892520"/>
                  <a:pt x="5422291" y="1896050"/>
                  <a:pt x="5422291" y="1903111"/>
                </a:cubicBezTo>
                <a:cubicBezTo>
                  <a:pt x="5429352" y="1903111"/>
                  <a:pt x="5432881" y="1901345"/>
                  <a:pt x="5432881" y="1897815"/>
                </a:cubicBezTo>
                <a:cubicBezTo>
                  <a:pt x="5432881" y="1894284"/>
                  <a:pt x="5431116" y="1892520"/>
                  <a:pt x="5427586" y="1892520"/>
                </a:cubicBezTo>
                <a:close/>
                <a:moveTo>
                  <a:pt x="7614505" y="1881930"/>
                </a:moveTo>
                <a:lnTo>
                  <a:pt x="7614505" y="1892520"/>
                </a:lnTo>
                <a:lnTo>
                  <a:pt x="7635686" y="1892520"/>
                </a:lnTo>
                <a:cubicBezTo>
                  <a:pt x="7635686" y="1892520"/>
                  <a:pt x="7632156" y="1890755"/>
                  <a:pt x="7625096" y="1887224"/>
                </a:cubicBezTo>
                <a:cubicBezTo>
                  <a:pt x="7618034" y="1883694"/>
                  <a:pt x="7614505" y="1881930"/>
                  <a:pt x="7614505" y="1881930"/>
                </a:cubicBezTo>
                <a:close/>
                <a:moveTo>
                  <a:pt x="6216572" y="1881930"/>
                </a:moveTo>
                <a:cubicBezTo>
                  <a:pt x="6216572" y="1888989"/>
                  <a:pt x="6216572" y="1892520"/>
                  <a:pt x="6216572" y="1892520"/>
                </a:cubicBezTo>
                <a:cubicBezTo>
                  <a:pt x="6223632" y="1892520"/>
                  <a:pt x="6227161" y="1892520"/>
                  <a:pt x="6227161" y="1892520"/>
                </a:cubicBezTo>
                <a:cubicBezTo>
                  <a:pt x="6227161" y="1885459"/>
                  <a:pt x="6223632" y="1881930"/>
                  <a:pt x="6216572" y="1881930"/>
                </a:cubicBezTo>
                <a:close/>
                <a:moveTo>
                  <a:pt x="6057716" y="1881930"/>
                </a:moveTo>
                <a:lnTo>
                  <a:pt x="6068305" y="1892520"/>
                </a:lnTo>
                <a:lnTo>
                  <a:pt x="6068305" y="1881930"/>
                </a:lnTo>
                <a:close/>
                <a:moveTo>
                  <a:pt x="4151441" y="1881930"/>
                </a:moveTo>
                <a:cubicBezTo>
                  <a:pt x="4158500" y="1881930"/>
                  <a:pt x="4162031" y="1885459"/>
                  <a:pt x="4162031" y="1892520"/>
                </a:cubicBezTo>
                <a:cubicBezTo>
                  <a:pt x="4162031" y="1892520"/>
                  <a:pt x="4158500" y="1892520"/>
                  <a:pt x="4151441" y="1892520"/>
                </a:cubicBezTo>
                <a:cubicBezTo>
                  <a:pt x="4144381" y="1892520"/>
                  <a:pt x="4140850" y="1892520"/>
                  <a:pt x="4140850" y="1892520"/>
                </a:cubicBezTo>
                <a:cubicBezTo>
                  <a:pt x="4147910" y="1885459"/>
                  <a:pt x="4151441" y="1881930"/>
                  <a:pt x="4151441" y="1881930"/>
                </a:cubicBezTo>
                <a:close/>
                <a:moveTo>
                  <a:pt x="3518664" y="1878619"/>
                </a:moveTo>
                <a:cubicBezTo>
                  <a:pt x="3523960" y="1877296"/>
                  <a:pt x="3537196" y="1881930"/>
                  <a:pt x="3558378" y="1892520"/>
                </a:cubicBezTo>
                <a:cubicBezTo>
                  <a:pt x="3565438" y="1899580"/>
                  <a:pt x="3572498" y="1903111"/>
                  <a:pt x="3579559" y="1903111"/>
                </a:cubicBezTo>
                <a:cubicBezTo>
                  <a:pt x="3586618" y="1896050"/>
                  <a:pt x="3590148" y="1896050"/>
                  <a:pt x="3590148" y="1903111"/>
                </a:cubicBezTo>
                <a:cubicBezTo>
                  <a:pt x="3590148" y="1903111"/>
                  <a:pt x="3595444" y="1906640"/>
                  <a:pt x="3606034" y="1913701"/>
                </a:cubicBezTo>
                <a:cubicBezTo>
                  <a:pt x="3616625" y="1920761"/>
                  <a:pt x="3628980" y="1926055"/>
                  <a:pt x="3643100" y="1929586"/>
                </a:cubicBezTo>
                <a:cubicBezTo>
                  <a:pt x="3657222" y="1933117"/>
                  <a:pt x="3667812" y="1934882"/>
                  <a:pt x="3674872" y="1934882"/>
                </a:cubicBezTo>
                <a:lnTo>
                  <a:pt x="3674872" y="1945472"/>
                </a:lnTo>
                <a:cubicBezTo>
                  <a:pt x="3674872" y="1945472"/>
                  <a:pt x="3658986" y="1941941"/>
                  <a:pt x="3627215" y="1934882"/>
                </a:cubicBezTo>
                <a:cubicBezTo>
                  <a:pt x="3595444" y="1927821"/>
                  <a:pt x="3574263" y="1920761"/>
                  <a:pt x="3563673" y="1913701"/>
                </a:cubicBezTo>
                <a:cubicBezTo>
                  <a:pt x="3553082" y="1906640"/>
                  <a:pt x="3544257" y="1899580"/>
                  <a:pt x="3537196" y="1892520"/>
                </a:cubicBezTo>
                <a:lnTo>
                  <a:pt x="3516016" y="1881930"/>
                </a:lnTo>
                <a:cubicBezTo>
                  <a:pt x="3516016" y="1880165"/>
                  <a:pt x="3516899" y="1879061"/>
                  <a:pt x="3518664" y="1878619"/>
                </a:cubicBezTo>
                <a:close/>
                <a:moveTo>
                  <a:pt x="6881120" y="1876634"/>
                </a:moveTo>
                <a:cubicBezTo>
                  <a:pt x="6879354" y="1876634"/>
                  <a:pt x="6876708" y="1878400"/>
                  <a:pt x="6873177" y="1881930"/>
                </a:cubicBezTo>
                <a:lnTo>
                  <a:pt x="6883766" y="1881930"/>
                </a:lnTo>
                <a:cubicBezTo>
                  <a:pt x="6883766" y="1878400"/>
                  <a:pt x="6882884" y="1876634"/>
                  <a:pt x="6881120" y="1876634"/>
                </a:cubicBezTo>
                <a:close/>
                <a:moveTo>
                  <a:pt x="5631782" y="1875641"/>
                </a:moveTo>
                <a:cubicBezTo>
                  <a:pt x="5630680" y="1875420"/>
                  <a:pt x="5629686" y="1875752"/>
                  <a:pt x="5628804" y="1876634"/>
                </a:cubicBezTo>
                <a:cubicBezTo>
                  <a:pt x="5625274" y="1880165"/>
                  <a:pt x="5623508" y="1883694"/>
                  <a:pt x="5623508" y="1887224"/>
                </a:cubicBezTo>
                <a:cubicBezTo>
                  <a:pt x="5623508" y="1890755"/>
                  <a:pt x="5619978" y="1892520"/>
                  <a:pt x="5612918" y="1892520"/>
                </a:cubicBezTo>
                <a:lnTo>
                  <a:pt x="5612918" y="1903111"/>
                </a:lnTo>
                <a:lnTo>
                  <a:pt x="5623508" y="1913701"/>
                </a:lnTo>
                <a:lnTo>
                  <a:pt x="5634099" y="1913701"/>
                </a:lnTo>
                <a:lnTo>
                  <a:pt x="5655279" y="1924290"/>
                </a:lnTo>
                <a:cubicBezTo>
                  <a:pt x="5662339" y="1924290"/>
                  <a:pt x="5668517" y="1924290"/>
                  <a:pt x="5673813" y="1924290"/>
                </a:cubicBezTo>
                <a:lnTo>
                  <a:pt x="5676460" y="1924290"/>
                </a:lnTo>
                <a:lnTo>
                  <a:pt x="5676460" y="1913701"/>
                </a:lnTo>
                <a:cubicBezTo>
                  <a:pt x="5683520" y="1913701"/>
                  <a:pt x="5687051" y="1911936"/>
                  <a:pt x="5687051" y="1908405"/>
                </a:cubicBezTo>
                <a:cubicBezTo>
                  <a:pt x="5687051" y="1904875"/>
                  <a:pt x="5683520" y="1901345"/>
                  <a:pt x="5676460" y="1897815"/>
                </a:cubicBezTo>
                <a:cubicBezTo>
                  <a:pt x="5669400" y="1894284"/>
                  <a:pt x="5665870" y="1892520"/>
                  <a:pt x="5665870" y="1892520"/>
                </a:cubicBezTo>
                <a:lnTo>
                  <a:pt x="5644689" y="1892520"/>
                </a:lnTo>
                <a:cubicBezTo>
                  <a:pt x="5639394" y="1881930"/>
                  <a:pt x="5635091" y="1876302"/>
                  <a:pt x="5631782" y="1875641"/>
                </a:cubicBezTo>
                <a:close/>
                <a:moveTo>
                  <a:pt x="7688638" y="1871338"/>
                </a:moveTo>
                <a:lnTo>
                  <a:pt x="7688638" y="1881930"/>
                </a:lnTo>
                <a:cubicBezTo>
                  <a:pt x="7688638" y="1881930"/>
                  <a:pt x="7692168" y="1881930"/>
                  <a:pt x="7699230" y="1881930"/>
                </a:cubicBezTo>
                <a:lnTo>
                  <a:pt x="7720409" y="1881930"/>
                </a:lnTo>
                <a:cubicBezTo>
                  <a:pt x="7720409" y="1881930"/>
                  <a:pt x="7718644" y="1880165"/>
                  <a:pt x="7715115" y="1876634"/>
                </a:cubicBezTo>
                <a:cubicBezTo>
                  <a:pt x="7711586" y="1873103"/>
                  <a:pt x="7706290" y="1871338"/>
                  <a:pt x="7699230" y="1871338"/>
                </a:cubicBezTo>
                <a:close/>
                <a:moveTo>
                  <a:pt x="7280908" y="1871338"/>
                </a:moveTo>
                <a:cubicBezTo>
                  <a:pt x="7277378" y="1871338"/>
                  <a:pt x="7275612" y="1873103"/>
                  <a:pt x="7275612" y="1876634"/>
                </a:cubicBezTo>
                <a:cubicBezTo>
                  <a:pt x="7275612" y="1880165"/>
                  <a:pt x="7279142" y="1881930"/>
                  <a:pt x="7286203" y="1881930"/>
                </a:cubicBezTo>
                <a:cubicBezTo>
                  <a:pt x="7286203" y="1874869"/>
                  <a:pt x="7284437" y="1871338"/>
                  <a:pt x="7280908" y="1871338"/>
                </a:cubicBezTo>
                <a:close/>
                <a:moveTo>
                  <a:pt x="7839551" y="1866044"/>
                </a:moveTo>
                <a:cubicBezTo>
                  <a:pt x="7841316" y="1866044"/>
                  <a:pt x="7843965" y="1867809"/>
                  <a:pt x="7847494" y="1871338"/>
                </a:cubicBezTo>
                <a:lnTo>
                  <a:pt x="7836904" y="1881930"/>
                </a:lnTo>
                <a:lnTo>
                  <a:pt x="7826313" y="1881930"/>
                </a:lnTo>
                <a:lnTo>
                  <a:pt x="7836904" y="1871338"/>
                </a:lnTo>
                <a:cubicBezTo>
                  <a:pt x="7836904" y="1867809"/>
                  <a:pt x="7837787" y="1866044"/>
                  <a:pt x="7839551" y="1866044"/>
                </a:cubicBezTo>
                <a:close/>
                <a:moveTo>
                  <a:pt x="6817578" y="1866044"/>
                </a:moveTo>
                <a:cubicBezTo>
                  <a:pt x="6815813" y="1866044"/>
                  <a:pt x="6813164" y="1867809"/>
                  <a:pt x="6809634" y="1871338"/>
                </a:cubicBezTo>
                <a:cubicBezTo>
                  <a:pt x="6816696" y="1871338"/>
                  <a:pt x="6820224" y="1871338"/>
                  <a:pt x="6820224" y="1871338"/>
                </a:cubicBezTo>
                <a:cubicBezTo>
                  <a:pt x="6820224" y="1867809"/>
                  <a:pt x="6819342" y="1866044"/>
                  <a:pt x="6817578" y="1866044"/>
                </a:cubicBezTo>
                <a:close/>
                <a:moveTo>
                  <a:pt x="4890122" y="1866044"/>
                </a:moveTo>
                <a:cubicBezTo>
                  <a:pt x="4888358" y="1866044"/>
                  <a:pt x="4885710" y="1867809"/>
                  <a:pt x="4882180" y="1871338"/>
                </a:cubicBezTo>
                <a:lnTo>
                  <a:pt x="4892770" y="1871338"/>
                </a:lnTo>
                <a:cubicBezTo>
                  <a:pt x="4892770" y="1867809"/>
                  <a:pt x="4891887" y="1866044"/>
                  <a:pt x="4890122" y="1866044"/>
                </a:cubicBezTo>
                <a:close/>
                <a:moveTo>
                  <a:pt x="4293087" y="1866044"/>
                </a:moveTo>
                <a:cubicBezTo>
                  <a:pt x="4295736" y="1866044"/>
                  <a:pt x="4299706" y="1867809"/>
                  <a:pt x="4305002" y="1871338"/>
                </a:cubicBezTo>
                <a:cubicBezTo>
                  <a:pt x="4315592" y="1878399"/>
                  <a:pt x="4320887" y="1881930"/>
                  <a:pt x="4320887" y="1881930"/>
                </a:cubicBezTo>
                <a:lnTo>
                  <a:pt x="4299706" y="1881930"/>
                </a:lnTo>
                <a:lnTo>
                  <a:pt x="4289116" y="1871338"/>
                </a:lnTo>
                <a:cubicBezTo>
                  <a:pt x="4289116" y="1867809"/>
                  <a:pt x="4290440" y="1866044"/>
                  <a:pt x="4293087" y="1866044"/>
                </a:cubicBezTo>
                <a:close/>
                <a:moveTo>
                  <a:pt x="7625096" y="1860749"/>
                </a:moveTo>
                <a:cubicBezTo>
                  <a:pt x="7610976" y="1860749"/>
                  <a:pt x="7607444" y="1864279"/>
                  <a:pt x="7614505" y="1871338"/>
                </a:cubicBezTo>
                <a:cubicBezTo>
                  <a:pt x="7621567" y="1878399"/>
                  <a:pt x="7628626" y="1874869"/>
                  <a:pt x="7635686" y="1860749"/>
                </a:cubicBezTo>
                <a:cubicBezTo>
                  <a:pt x="7635686" y="1860749"/>
                  <a:pt x="7632156" y="1860749"/>
                  <a:pt x="7625096" y="1860749"/>
                </a:cubicBezTo>
                <a:close/>
                <a:moveTo>
                  <a:pt x="7529782" y="1860749"/>
                </a:moveTo>
                <a:cubicBezTo>
                  <a:pt x="7529782" y="1867809"/>
                  <a:pt x="7533312" y="1871338"/>
                  <a:pt x="7540374" y="1871338"/>
                </a:cubicBezTo>
                <a:cubicBezTo>
                  <a:pt x="7540374" y="1871338"/>
                  <a:pt x="7540374" y="1867809"/>
                  <a:pt x="7540374" y="1860749"/>
                </a:cubicBezTo>
                <a:close/>
                <a:moveTo>
                  <a:pt x="6883766" y="1860749"/>
                </a:moveTo>
                <a:cubicBezTo>
                  <a:pt x="6883766" y="1860749"/>
                  <a:pt x="6887296" y="1864279"/>
                  <a:pt x="6894358" y="1871338"/>
                </a:cubicBezTo>
                <a:cubicBezTo>
                  <a:pt x="6901418" y="1878399"/>
                  <a:pt x="6908477" y="1881930"/>
                  <a:pt x="6915539" y="1881930"/>
                </a:cubicBezTo>
                <a:lnTo>
                  <a:pt x="6904948" y="1871338"/>
                </a:lnTo>
                <a:cubicBezTo>
                  <a:pt x="6897888" y="1864279"/>
                  <a:pt x="6897888" y="1860749"/>
                  <a:pt x="6904948" y="1860749"/>
                </a:cubicBezTo>
                <a:lnTo>
                  <a:pt x="6894358" y="1860749"/>
                </a:lnTo>
                <a:cubicBezTo>
                  <a:pt x="6887296" y="1860749"/>
                  <a:pt x="6883766" y="1860749"/>
                  <a:pt x="6883766" y="1860749"/>
                </a:cubicBezTo>
                <a:close/>
                <a:moveTo>
                  <a:pt x="6746092" y="1860749"/>
                </a:moveTo>
                <a:lnTo>
                  <a:pt x="6756682" y="1871338"/>
                </a:lnTo>
                <a:cubicBezTo>
                  <a:pt x="6756682" y="1871338"/>
                  <a:pt x="6756682" y="1869574"/>
                  <a:pt x="6756682" y="1866044"/>
                </a:cubicBezTo>
                <a:cubicBezTo>
                  <a:pt x="6756682" y="1862513"/>
                  <a:pt x="6753152" y="1860749"/>
                  <a:pt x="6746092" y="1860749"/>
                </a:cubicBezTo>
                <a:close/>
                <a:moveTo>
                  <a:pt x="6004764" y="1860749"/>
                </a:moveTo>
                <a:lnTo>
                  <a:pt x="6004764" y="1871338"/>
                </a:lnTo>
                <a:cubicBezTo>
                  <a:pt x="6011824" y="1871338"/>
                  <a:pt x="6015353" y="1867809"/>
                  <a:pt x="6015353" y="1860749"/>
                </a:cubicBezTo>
                <a:close/>
                <a:moveTo>
                  <a:pt x="5835316" y="1860749"/>
                </a:moveTo>
                <a:cubicBezTo>
                  <a:pt x="5835316" y="1860749"/>
                  <a:pt x="5833552" y="1862513"/>
                  <a:pt x="5830020" y="1866044"/>
                </a:cubicBezTo>
                <a:cubicBezTo>
                  <a:pt x="5826491" y="1869574"/>
                  <a:pt x="5828256" y="1871338"/>
                  <a:pt x="5835316" y="1871338"/>
                </a:cubicBezTo>
                <a:cubicBezTo>
                  <a:pt x="5835316" y="1864279"/>
                  <a:pt x="5835316" y="1860749"/>
                  <a:pt x="5835316" y="1860749"/>
                </a:cubicBezTo>
                <a:close/>
                <a:moveTo>
                  <a:pt x="4670372" y="1860749"/>
                </a:moveTo>
                <a:cubicBezTo>
                  <a:pt x="4663311" y="1860749"/>
                  <a:pt x="4659780" y="1864279"/>
                  <a:pt x="4659780" y="1871338"/>
                </a:cubicBezTo>
                <a:lnTo>
                  <a:pt x="4680962" y="1871338"/>
                </a:lnTo>
                <a:close/>
                <a:moveTo>
                  <a:pt x="8313473" y="1850157"/>
                </a:moveTo>
                <a:lnTo>
                  <a:pt x="8345244" y="1860749"/>
                </a:lnTo>
                <a:lnTo>
                  <a:pt x="8324064" y="1860749"/>
                </a:lnTo>
                <a:close/>
                <a:moveTo>
                  <a:pt x="7169708" y="1850157"/>
                </a:moveTo>
                <a:cubicBezTo>
                  <a:pt x="7169708" y="1857218"/>
                  <a:pt x="7173238" y="1860749"/>
                  <a:pt x="7180299" y="1860749"/>
                </a:cubicBezTo>
                <a:cubicBezTo>
                  <a:pt x="7180299" y="1853688"/>
                  <a:pt x="7180299" y="1850157"/>
                  <a:pt x="7180299" y="1850157"/>
                </a:cubicBezTo>
                <a:close/>
                <a:moveTo>
                  <a:pt x="5528195" y="1850157"/>
                </a:moveTo>
                <a:lnTo>
                  <a:pt x="5528195" y="1860749"/>
                </a:lnTo>
                <a:lnTo>
                  <a:pt x="5517604" y="1860749"/>
                </a:lnTo>
                <a:cubicBezTo>
                  <a:pt x="5524664" y="1853688"/>
                  <a:pt x="5528195" y="1850157"/>
                  <a:pt x="5528195" y="1850157"/>
                </a:cubicBezTo>
                <a:close/>
                <a:moveTo>
                  <a:pt x="4744504" y="1850157"/>
                </a:moveTo>
                <a:lnTo>
                  <a:pt x="4733914" y="1860749"/>
                </a:lnTo>
                <a:lnTo>
                  <a:pt x="4755094" y="1860749"/>
                </a:lnTo>
                <a:cubicBezTo>
                  <a:pt x="4755094" y="1867809"/>
                  <a:pt x="4762155" y="1871338"/>
                  <a:pt x="4776276" y="1871338"/>
                </a:cubicBezTo>
                <a:lnTo>
                  <a:pt x="4808046" y="1881930"/>
                </a:lnTo>
                <a:cubicBezTo>
                  <a:pt x="4808046" y="1888989"/>
                  <a:pt x="4816872" y="1894284"/>
                  <a:pt x="4834523" y="1897815"/>
                </a:cubicBezTo>
                <a:cubicBezTo>
                  <a:pt x="4852174" y="1901345"/>
                  <a:pt x="4868059" y="1903111"/>
                  <a:pt x="4882180" y="1903111"/>
                </a:cubicBezTo>
                <a:cubicBezTo>
                  <a:pt x="4882180" y="1903111"/>
                  <a:pt x="4885709" y="1904875"/>
                  <a:pt x="4892770" y="1908405"/>
                </a:cubicBezTo>
                <a:cubicBezTo>
                  <a:pt x="4899830" y="1911936"/>
                  <a:pt x="4903360" y="1913701"/>
                  <a:pt x="4903360" y="1913701"/>
                </a:cubicBezTo>
                <a:lnTo>
                  <a:pt x="4913950" y="1924290"/>
                </a:lnTo>
                <a:lnTo>
                  <a:pt x="4892770" y="1924290"/>
                </a:lnTo>
                <a:cubicBezTo>
                  <a:pt x="4885709" y="1917231"/>
                  <a:pt x="4878648" y="1911936"/>
                  <a:pt x="4871588" y="1908405"/>
                </a:cubicBezTo>
                <a:cubicBezTo>
                  <a:pt x="4864528" y="1904875"/>
                  <a:pt x="4860998" y="1906640"/>
                  <a:pt x="4860998" y="1913701"/>
                </a:cubicBezTo>
                <a:lnTo>
                  <a:pt x="4850408" y="1913701"/>
                </a:lnTo>
                <a:cubicBezTo>
                  <a:pt x="4850408" y="1906640"/>
                  <a:pt x="4846878" y="1903111"/>
                  <a:pt x="4839818" y="1903111"/>
                </a:cubicBezTo>
                <a:cubicBezTo>
                  <a:pt x="4818636" y="1910170"/>
                  <a:pt x="4797456" y="1906640"/>
                  <a:pt x="4776276" y="1892520"/>
                </a:cubicBezTo>
                <a:cubicBezTo>
                  <a:pt x="4776276" y="1892520"/>
                  <a:pt x="4772744" y="1892520"/>
                  <a:pt x="4765684" y="1892520"/>
                </a:cubicBezTo>
                <a:lnTo>
                  <a:pt x="4755094" y="1892520"/>
                </a:lnTo>
                <a:lnTo>
                  <a:pt x="4723324" y="1871338"/>
                </a:lnTo>
                <a:lnTo>
                  <a:pt x="4723324" y="1892520"/>
                </a:lnTo>
                <a:cubicBezTo>
                  <a:pt x="4737443" y="1892520"/>
                  <a:pt x="4744504" y="1894284"/>
                  <a:pt x="4744504" y="1897815"/>
                </a:cubicBezTo>
                <a:cubicBezTo>
                  <a:pt x="4744504" y="1901345"/>
                  <a:pt x="4749799" y="1904875"/>
                  <a:pt x="4760390" y="1908405"/>
                </a:cubicBezTo>
                <a:cubicBezTo>
                  <a:pt x="4770980" y="1911936"/>
                  <a:pt x="4779805" y="1913701"/>
                  <a:pt x="4786866" y="1913701"/>
                </a:cubicBezTo>
                <a:cubicBezTo>
                  <a:pt x="4793926" y="1913701"/>
                  <a:pt x="4799222" y="1915465"/>
                  <a:pt x="4802751" y="1918996"/>
                </a:cubicBezTo>
                <a:cubicBezTo>
                  <a:pt x="4806282" y="1922526"/>
                  <a:pt x="4808046" y="1924290"/>
                  <a:pt x="4808046" y="1924290"/>
                </a:cubicBezTo>
                <a:cubicBezTo>
                  <a:pt x="4822167" y="1931351"/>
                  <a:pt x="4829228" y="1934882"/>
                  <a:pt x="4829228" y="1934882"/>
                </a:cubicBezTo>
                <a:cubicBezTo>
                  <a:pt x="4836288" y="1934882"/>
                  <a:pt x="4839818" y="1934882"/>
                  <a:pt x="4839818" y="1934882"/>
                </a:cubicBezTo>
                <a:lnTo>
                  <a:pt x="4892770" y="1945472"/>
                </a:lnTo>
                <a:cubicBezTo>
                  <a:pt x="4892770" y="1938411"/>
                  <a:pt x="4894536" y="1934882"/>
                  <a:pt x="4898065" y="1934882"/>
                </a:cubicBezTo>
                <a:cubicBezTo>
                  <a:pt x="4901594" y="1934882"/>
                  <a:pt x="4903360" y="1938411"/>
                  <a:pt x="4903360" y="1945472"/>
                </a:cubicBezTo>
                <a:cubicBezTo>
                  <a:pt x="4903360" y="1959592"/>
                  <a:pt x="4921011" y="1966653"/>
                  <a:pt x="4956312" y="1966653"/>
                </a:cubicBezTo>
                <a:lnTo>
                  <a:pt x="4977492" y="1966653"/>
                </a:lnTo>
                <a:lnTo>
                  <a:pt x="4966902" y="1956063"/>
                </a:lnTo>
                <a:lnTo>
                  <a:pt x="4977492" y="1945472"/>
                </a:lnTo>
                <a:cubicBezTo>
                  <a:pt x="4977492" y="1952532"/>
                  <a:pt x="4988084" y="1957828"/>
                  <a:pt x="5009265" y="1961357"/>
                </a:cubicBezTo>
                <a:cubicBezTo>
                  <a:pt x="5030446" y="1964888"/>
                  <a:pt x="5048096" y="1966653"/>
                  <a:pt x="5062217" y="1966653"/>
                </a:cubicBezTo>
                <a:cubicBezTo>
                  <a:pt x="5076338" y="1966653"/>
                  <a:pt x="5086928" y="1966653"/>
                  <a:pt x="5093988" y="1966653"/>
                </a:cubicBezTo>
                <a:cubicBezTo>
                  <a:pt x="5093988" y="1966653"/>
                  <a:pt x="5092223" y="1964888"/>
                  <a:pt x="5088692" y="1961357"/>
                </a:cubicBezTo>
                <a:cubicBezTo>
                  <a:pt x="5085162" y="1957828"/>
                  <a:pt x="5079867" y="1956063"/>
                  <a:pt x="5072806" y="1956063"/>
                </a:cubicBezTo>
                <a:lnTo>
                  <a:pt x="5062217" y="1945472"/>
                </a:lnTo>
                <a:lnTo>
                  <a:pt x="5030446" y="1945472"/>
                </a:lnTo>
                <a:cubicBezTo>
                  <a:pt x="5023384" y="1959592"/>
                  <a:pt x="5016325" y="1956063"/>
                  <a:pt x="5009265" y="1934882"/>
                </a:cubicBezTo>
                <a:lnTo>
                  <a:pt x="4988084" y="1924290"/>
                </a:lnTo>
                <a:cubicBezTo>
                  <a:pt x="4988084" y="1931351"/>
                  <a:pt x="4986319" y="1936646"/>
                  <a:pt x="4982788" y="1940176"/>
                </a:cubicBezTo>
                <a:cubicBezTo>
                  <a:pt x="4979258" y="1943707"/>
                  <a:pt x="4977492" y="1941941"/>
                  <a:pt x="4977492" y="1934882"/>
                </a:cubicBezTo>
                <a:cubicBezTo>
                  <a:pt x="4977492" y="1927821"/>
                  <a:pt x="4977492" y="1924290"/>
                  <a:pt x="4977492" y="1924290"/>
                </a:cubicBezTo>
                <a:lnTo>
                  <a:pt x="4966902" y="1913701"/>
                </a:lnTo>
                <a:cubicBezTo>
                  <a:pt x="4959842" y="1913701"/>
                  <a:pt x="4959842" y="1910170"/>
                  <a:pt x="4966902" y="1903111"/>
                </a:cubicBezTo>
                <a:lnTo>
                  <a:pt x="4988084" y="1903111"/>
                </a:lnTo>
                <a:cubicBezTo>
                  <a:pt x="4988084" y="1910170"/>
                  <a:pt x="5002204" y="1913701"/>
                  <a:pt x="5030446" y="1913701"/>
                </a:cubicBezTo>
                <a:cubicBezTo>
                  <a:pt x="5030446" y="1913701"/>
                  <a:pt x="5030446" y="1917231"/>
                  <a:pt x="5030446" y="1924290"/>
                </a:cubicBezTo>
                <a:cubicBezTo>
                  <a:pt x="5030446" y="1924290"/>
                  <a:pt x="5033976" y="1926055"/>
                  <a:pt x="5041036" y="1929586"/>
                </a:cubicBezTo>
                <a:cubicBezTo>
                  <a:pt x="5048096" y="1933117"/>
                  <a:pt x="5051626" y="1934882"/>
                  <a:pt x="5051626" y="1934882"/>
                </a:cubicBezTo>
                <a:cubicBezTo>
                  <a:pt x="5065746" y="1934882"/>
                  <a:pt x="5074572" y="1936646"/>
                  <a:pt x="5078102" y="1940176"/>
                </a:cubicBezTo>
                <a:cubicBezTo>
                  <a:pt x="5081632" y="1943707"/>
                  <a:pt x="5088692" y="1941941"/>
                  <a:pt x="5099284" y="1934882"/>
                </a:cubicBezTo>
                <a:cubicBezTo>
                  <a:pt x="5109873" y="1927821"/>
                  <a:pt x="5115169" y="1924290"/>
                  <a:pt x="5115169" y="1924290"/>
                </a:cubicBezTo>
                <a:cubicBezTo>
                  <a:pt x="5115169" y="1910170"/>
                  <a:pt x="5090458" y="1903111"/>
                  <a:pt x="5041036" y="1903111"/>
                </a:cubicBezTo>
                <a:cubicBezTo>
                  <a:pt x="5033976" y="1903111"/>
                  <a:pt x="5030446" y="1906640"/>
                  <a:pt x="5030446" y="1913701"/>
                </a:cubicBezTo>
                <a:lnTo>
                  <a:pt x="5030446" y="1903111"/>
                </a:lnTo>
                <a:cubicBezTo>
                  <a:pt x="5016325" y="1896050"/>
                  <a:pt x="4998674" y="1892520"/>
                  <a:pt x="4977492" y="1892520"/>
                </a:cubicBezTo>
                <a:lnTo>
                  <a:pt x="4956312" y="1892520"/>
                </a:lnTo>
                <a:cubicBezTo>
                  <a:pt x="4956312" y="1899580"/>
                  <a:pt x="4949252" y="1903111"/>
                  <a:pt x="4935132" y="1903111"/>
                </a:cubicBezTo>
                <a:cubicBezTo>
                  <a:pt x="4921011" y="1903111"/>
                  <a:pt x="4910421" y="1903111"/>
                  <a:pt x="4903360" y="1903111"/>
                </a:cubicBezTo>
                <a:cubicBezTo>
                  <a:pt x="4889240" y="1896050"/>
                  <a:pt x="4875120" y="1888989"/>
                  <a:pt x="4860998" y="1881930"/>
                </a:cubicBezTo>
                <a:cubicBezTo>
                  <a:pt x="4853938" y="1881930"/>
                  <a:pt x="4845113" y="1880165"/>
                  <a:pt x="4834523" y="1876634"/>
                </a:cubicBezTo>
                <a:cubicBezTo>
                  <a:pt x="4823932" y="1873103"/>
                  <a:pt x="4815107" y="1871338"/>
                  <a:pt x="4808046" y="1871338"/>
                </a:cubicBezTo>
                <a:lnTo>
                  <a:pt x="4755094" y="1860749"/>
                </a:lnTo>
                <a:cubicBezTo>
                  <a:pt x="4755094" y="1860749"/>
                  <a:pt x="4751565" y="1857218"/>
                  <a:pt x="4744504" y="1850157"/>
                </a:cubicBezTo>
                <a:close/>
                <a:moveTo>
                  <a:pt x="7149852" y="1843540"/>
                </a:moveTo>
                <a:cubicBezTo>
                  <a:pt x="7148968" y="1844422"/>
                  <a:pt x="7148526" y="1846628"/>
                  <a:pt x="7148526" y="1850157"/>
                </a:cubicBezTo>
                <a:cubicBezTo>
                  <a:pt x="7155588" y="1850157"/>
                  <a:pt x="7159118" y="1850157"/>
                  <a:pt x="7159118" y="1850157"/>
                </a:cubicBezTo>
                <a:cubicBezTo>
                  <a:pt x="7159118" y="1850157"/>
                  <a:pt x="7157352" y="1848393"/>
                  <a:pt x="7153822" y="1844863"/>
                </a:cubicBezTo>
                <a:cubicBezTo>
                  <a:pt x="7152058" y="1843098"/>
                  <a:pt x="7150734" y="1842657"/>
                  <a:pt x="7149852" y="1843540"/>
                </a:cubicBezTo>
                <a:close/>
                <a:moveTo>
                  <a:pt x="7942808" y="1839567"/>
                </a:moveTo>
                <a:lnTo>
                  <a:pt x="7953398" y="1850157"/>
                </a:lnTo>
                <a:cubicBezTo>
                  <a:pt x="7946338" y="1850157"/>
                  <a:pt x="7942808" y="1850157"/>
                  <a:pt x="7942808" y="1850157"/>
                </a:cubicBezTo>
                <a:close/>
                <a:moveTo>
                  <a:pt x="7582734" y="1839567"/>
                </a:moveTo>
                <a:cubicBezTo>
                  <a:pt x="7582734" y="1839567"/>
                  <a:pt x="7582734" y="1841332"/>
                  <a:pt x="7582734" y="1844863"/>
                </a:cubicBezTo>
                <a:cubicBezTo>
                  <a:pt x="7582734" y="1848393"/>
                  <a:pt x="7579204" y="1850157"/>
                  <a:pt x="7572144" y="1850157"/>
                </a:cubicBezTo>
                <a:cubicBezTo>
                  <a:pt x="7558024" y="1850157"/>
                  <a:pt x="7554492" y="1857218"/>
                  <a:pt x="7561553" y="1871338"/>
                </a:cubicBezTo>
                <a:lnTo>
                  <a:pt x="7550963" y="1881930"/>
                </a:lnTo>
                <a:cubicBezTo>
                  <a:pt x="7543903" y="1881930"/>
                  <a:pt x="7536842" y="1885459"/>
                  <a:pt x="7529782" y="1892520"/>
                </a:cubicBezTo>
                <a:lnTo>
                  <a:pt x="7519192" y="1903111"/>
                </a:lnTo>
                <a:lnTo>
                  <a:pt x="7529782" y="1903111"/>
                </a:lnTo>
                <a:cubicBezTo>
                  <a:pt x="7543903" y="1903111"/>
                  <a:pt x="7550963" y="1903111"/>
                  <a:pt x="7550963" y="1903111"/>
                </a:cubicBezTo>
                <a:cubicBezTo>
                  <a:pt x="7565082" y="1896050"/>
                  <a:pt x="7575674" y="1888989"/>
                  <a:pt x="7582734" y="1881930"/>
                </a:cubicBezTo>
                <a:cubicBezTo>
                  <a:pt x="7582734" y="1881930"/>
                  <a:pt x="7580970" y="1880165"/>
                  <a:pt x="7577438" y="1876634"/>
                </a:cubicBezTo>
                <a:cubicBezTo>
                  <a:pt x="7573909" y="1873103"/>
                  <a:pt x="7572144" y="1867809"/>
                  <a:pt x="7572144" y="1860749"/>
                </a:cubicBezTo>
                <a:lnTo>
                  <a:pt x="7593326" y="1850157"/>
                </a:lnTo>
                <a:cubicBezTo>
                  <a:pt x="7586264" y="1843098"/>
                  <a:pt x="7582734" y="1839567"/>
                  <a:pt x="7582734" y="1839567"/>
                </a:cubicBezTo>
                <a:close/>
                <a:moveTo>
                  <a:pt x="4680962" y="1839567"/>
                </a:moveTo>
                <a:lnTo>
                  <a:pt x="4680962" y="1850157"/>
                </a:lnTo>
                <a:lnTo>
                  <a:pt x="4691551" y="1850157"/>
                </a:lnTo>
                <a:cubicBezTo>
                  <a:pt x="4691551" y="1843098"/>
                  <a:pt x="4688022" y="1839567"/>
                  <a:pt x="4680962" y="1839567"/>
                </a:cubicBezTo>
                <a:close/>
                <a:moveTo>
                  <a:pt x="3406141" y="1836920"/>
                </a:moveTo>
                <a:cubicBezTo>
                  <a:pt x="3429970" y="1836920"/>
                  <a:pt x="3441882" y="1844863"/>
                  <a:pt x="3441882" y="1860749"/>
                </a:cubicBezTo>
                <a:cubicBezTo>
                  <a:pt x="3441882" y="1860749"/>
                  <a:pt x="3445413" y="1860749"/>
                  <a:pt x="3452474" y="1860749"/>
                </a:cubicBezTo>
                <a:lnTo>
                  <a:pt x="3463064" y="1860749"/>
                </a:lnTo>
                <a:lnTo>
                  <a:pt x="3473655" y="1881930"/>
                </a:lnTo>
                <a:cubicBezTo>
                  <a:pt x="3473655" y="1881930"/>
                  <a:pt x="3470124" y="1881930"/>
                  <a:pt x="3463064" y="1881930"/>
                </a:cubicBezTo>
                <a:cubicBezTo>
                  <a:pt x="3456004" y="1881930"/>
                  <a:pt x="3448943" y="1881930"/>
                  <a:pt x="3441882" y="1881930"/>
                </a:cubicBezTo>
                <a:cubicBezTo>
                  <a:pt x="3420703" y="1874869"/>
                  <a:pt x="3410112" y="1874869"/>
                  <a:pt x="3410112" y="1881930"/>
                </a:cubicBezTo>
                <a:lnTo>
                  <a:pt x="3388931" y="1892520"/>
                </a:lnTo>
                <a:cubicBezTo>
                  <a:pt x="3381872" y="1885459"/>
                  <a:pt x="3378341" y="1881930"/>
                  <a:pt x="3378341" y="1881930"/>
                </a:cubicBezTo>
                <a:cubicBezTo>
                  <a:pt x="3364220" y="1874869"/>
                  <a:pt x="3353630" y="1867809"/>
                  <a:pt x="3346570" y="1860749"/>
                </a:cubicBezTo>
                <a:cubicBezTo>
                  <a:pt x="3346570" y="1846628"/>
                  <a:pt x="3364220" y="1846628"/>
                  <a:pt x="3399522" y="1860749"/>
                </a:cubicBezTo>
                <a:lnTo>
                  <a:pt x="3388931" y="1839567"/>
                </a:lnTo>
                <a:lnTo>
                  <a:pt x="3378341" y="1839567"/>
                </a:lnTo>
                <a:cubicBezTo>
                  <a:pt x="3388931" y="1837803"/>
                  <a:pt x="3398198" y="1836920"/>
                  <a:pt x="3406141" y="1836920"/>
                </a:cubicBezTo>
                <a:close/>
                <a:moveTo>
                  <a:pt x="4810694" y="1831625"/>
                </a:moveTo>
                <a:cubicBezTo>
                  <a:pt x="4805400" y="1831625"/>
                  <a:pt x="4800986" y="1832507"/>
                  <a:pt x="4797456" y="1834272"/>
                </a:cubicBezTo>
                <a:cubicBezTo>
                  <a:pt x="4790396" y="1837803"/>
                  <a:pt x="4786866" y="1839567"/>
                  <a:pt x="4786866" y="1839567"/>
                </a:cubicBezTo>
                <a:cubicBezTo>
                  <a:pt x="4786866" y="1839567"/>
                  <a:pt x="4790396" y="1843098"/>
                  <a:pt x="4797456" y="1850157"/>
                </a:cubicBezTo>
                <a:cubicBezTo>
                  <a:pt x="4811576" y="1857218"/>
                  <a:pt x="4818636" y="1860749"/>
                  <a:pt x="4818636" y="1860749"/>
                </a:cubicBezTo>
                <a:cubicBezTo>
                  <a:pt x="4818636" y="1860749"/>
                  <a:pt x="4822167" y="1857218"/>
                  <a:pt x="4829228" y="1850157"/>
                </a:cubicBezTo>
                <a:cubicBezTo>
                  <a:pt x="4836288" y="1850157"/>
                  <a:pt x="4839818" y="1850157"/>
                  <a:pt x="4839818" y="1850157"/>
                </a:cubicBezTo>
                <a:lnTo>
                  <a:pt x="4860998" y="1839567"/>
                </a:lnTo>
                <a:cubicBezTo>
                  <a:pt x="4853938" y="1839567"/>
                  <a:pt x="4843348" y="1837803"/>
                  <a:pt x="4829228" y="1834272"/>
                </a:cubicBezTo>
                <a:cubicBezTo>
                  <a:pt x="4822167" y="1832507"/>
                  <a:pt x="4815989" y="1831625"/>
                  <a:pt x="4810694" y="1831625"/>
                </a:cubicBezTo>
                <a:close/>
                <a:moveTo>
                  <a:pt x="7635686" y="1828978"/>
                </a:moveTo>
                <a:cubicBezTo>
                  <a:pt x="7635686" y="1828978"/>
                  <a:pt x="7637452" y="1830742"/>
                  <a:pt x="7640982" y="1834272"/>
                </a:cubicBezTo>
                <a:cubicBezTo>
                  <a:pt x="7644511" y="1837803"/>
                  <a:pt x="7646278" y="1839567"/>
                  <a:pt x="7646278" y="1839567"/>
                </a:cubicBezTo>
                <a:cubicBezTo>
                  <a:pt x="7653338" y="1839567"/>
                  <a:pt x="7656867" y="1837803"/>
                  <a:pt x="7656867" y="1834272"/>
                </a:cubicBezTo>
                <a:cubicBezTo>
                  <a:pt x="7656867" y="1830742"/>
                  <a:pt x="7653338" y="1828978"/>
                  <a:pt x="7646278" y="1828978"/>
                </a:cubicBezTo>
                <a:cubicBezTo>
                  <a:pt x="7639216" y="1828978"/>
                  <a:pt x="7635686" y="1828978"/>
                  <a:pt x="7635686" y="1828978"/>
                </a:cubicBezTo>
                <a:close/>
                <a:moveTo>
                  <a:pt x="7492716" y="1828978"/>
                </a:moveTo>
                <a:cubicBezTo>
                  <a:pt x="7460944" y="1828978"/>
                  <a:pt x="7445059" y="1832507"/>
                  <a:pt x="7445059" y="1839567"/>
                </a:cubicBezTo>
                <a:cubicBezTo>
                  <a:pt x="7445059" y="1839567"/>
                  <a:pt x="7446824" y="1841332"/>
                  <a:pt x="7450355" y="1844863"/>
                </a:cubicBezTo>
                <a:cubicBezTo>
                  <a:pt x="7453884" y="1848393"/>
                  <a:pt x="7457415" y="1850157"/>
                  <a:pt x="7460944" y="1850157"/>
                </a:cubicBezTo>
                <a:cubicBezTo>
                  <a:pt x="7464474" y="1850157"/>
                  <a:pt x="7466240" y="1850157"/>
                  <a:pt x="7466240" y="1850157"/>
                </a:cubicBezTo>
                <a:cubicBezTo>
                  <a:pt x="7466240" y="1850157"/>
                  <a:pt x="7466240" y="1853688"/>
                  <a:pt x="7466240" y="1860749"/>
                </a:cubicBezTo>
                <a:cubicBezTo>
                  <a:pt x="7466240" y="1860749"/>
                  <a:pt x="7471534" y="1858984"/>
                  <a:pt x="7482126" y="1855453"/>
                </a:cubicBezTo>
                <a:cubicBezTo>
                  <a:pt x="7492716" y="1851923"/>
                  <a:pt x="7503307" y="1850157"/>
                  <a:pt x="7513896" y="1850157"/>
                </a:cubicBezTo>
                <a:cubicBezTo>
                  <a:pt x="7524486" y="1850157"/>
                  <a:pt x="7529782" y="1848393"/>
                  <a:pt x="7529782" y="1844863"/>
                </a:cubicBezTo>
                <a:cubicBezTo>
                  <a:pt x="7529782" y="1841332"/>
                  <a:pt x="7531548" y="1837803"/>
                  <a:pt x="7535078" y="1834272"/>
                </a:cubicBezTo>
                <a:cubicBezTo>
                  <a:pt x="7538607" y="1830742"/>
                  <a:pt x="7524486" y="1828978"/>
                  <a:pt x="7492716" y="1828978"/>
                </a:cubicBezTo>
                <a:close/>
                <a:moveTo>
                  <a:pt x="6015353" y="1828978"/>
                </a:moveTo>
                <a:lnTo>
                  <a:pt x="6004764" y="1839567"/>
                </a:lnTo>
                <a:lnTo>
                  <a:pt x="6015353" y="1839567"/>
                </a:lnTo>
                <a:cubicBezTo>
                  <a:pt x="6008293" y="1839567"/>
                  <a:pt x="6004764" y="1843098"/>
                  <a:pt x="6004764" y="1850157"/>
                </a:cubicBezTo>
                <a:cubicBezTo>
                  <a:pt x="6011824" y="1850157"/>
                  <a:pt x="6015353" y="1850157"/>
                  <a:pt x="6015353" y="1850157"/>
                </a:cubicBezTo>
                <a:cubicBezTo>
                  <a:pt x="6015353" y="1850157"/>
                  <a:pt x="6017120" y="1848393"/>
                  <a:pt x="6020649" y="1844863"/>
                </a:cubicBezTo>
                <a:cubicBezTo>
                  <a:pt x="6024178" y="1841332"/>
                  <a:pt x="6025943" y="1837803"/>
                  <a:pt x="6025943" y="1834272"/>
                </a:cubicBezTo>
                <a:cubicBezTo>
                  <a:pt x="6025943" y="1830742"/>
                  <a:pt x="6022414" y="1828978"/>
                  <a:pt x="6015353" y="1828978"/>
                </a:cubicBezTo>
                <a:close/>
                <a:moveTo>
                  <a:pt x="5348158" y="1828978"/>
                </a:moveTo>
                <a:cubicBezTo>
                  <a:pt x="5341098" y="1828978"/>
                  <a:pt x="5337566" y="1830742"/>
                  <a:pt x="5337566" y="1834272"/>
                </a:cubicBezTo>
                <a:cubicBezTo>
                  <a:pt x="5337566" y="1837803"/>
                  <a:pt x="5341098" y="1839567"/>
                  <a:pt x="5348158" y="1839567"/>
                </a:cubicBezTo>
                <a:lnTo>
                  <a:pt x="5337566" y="1850157"/>
                </a:lnTo>
                <a:cubicBezTo>
                  <a:pt x="5337566" y="1850157"/>
                  <a:pt x="5341098" y="1850157"/>
                  <a:pt x="5348158" y="1850157"/>
                </a:cubicBezTo>
                <a:cubicBezTo>
                  <a:pt x="5348158" y="1850157"/>
                  <a:pt x="5348158" y="1846628"/>
                  <a:pt x="5348158" y="1839567"/>
                </a:cubicBezTo>
                <a:cubicBezTo>
                  <a:pt x="5355218" y="1839567"/>
                  <a:pt x="5358748" y="1837803"/>
                  <a:pt x="5358748" y="1834272"/>
                </a:cubicBezTo>
                <a:cubicBezTo>
                  <a:pt x="5358748" y="1830742"/>
                  <a:pt x="5355218" y="1828978"/>
                  <a:pt x="5348158" y="1828978"/>
                </a:cubicBezTo>
                <a:close/>
                <a:moveTo>
                  <a:pt x="4013765" y="1828978"/>
                </a:moveTo>
                <a:cubicBezTo>
                  <a:pt x="4006706" y="1828978"/>
                  <a:pt x="4003175" y="1830742"/>
                  <a:pt x="4003175" y="1834272"/>
                </a:cubicBezTo>
                <a:cubicBezTo>
                  <a:pt x="4003175" y="1837803"/>
                  <a:pt x="4004940" y="1839567"/>
                  <a:pt x="4008470" y="1839567"/>
                </a:cubicBezTo>
                <a:cubicBezTo>
                  <a:pt x="4012000" y="1839567"/>
                  <a:pt x="4013765" y="1836037"/>
                  <a:pt x="4013765" y="1828978"/>
                </a:cubicBezTo>
                <a:close/>
                <a:moveTo>
                  <a:pt x="5951812" y="1818386"/>
                </a:moveTo>
                <a:cubicBezTo>
                  <a:pt x="5951812" y="1818386"/>
                  <a:pt x="5953576" y="1820151"/>
                  <a:pt x="5957106" y="1823682"/>
                </a:cubicBezTo>
                <a:cubicBezTo>
                  <a:pt x="5960635" y="1827213"/>
                  <a:pt x="5962401" y="1828978"/>
                  <a:pt x="5962401" y="1828978"/>
                </a:cubicBezTo>
                <a:lnTo>
                  <a:pt x="5972991" y="1818386"/>
                </a:lnTo>
                <a:close/>
                <a:moveTo>
                  <a:pt x="5411700" y="1818386"/>
                </a:moveTo>
                <a:cubicBezTo>
                  <a:pt x="5404640" y="1825447"/>
                  <a:pt x="5404640" y="1832507"/>
                  <a:pt x="5411700" y="1839567"/>
                </a:cubicBezTo>
                <a:cubicBezTo>
                  <a:pt x="5411700" y="1839567"/>
                  <a:pt x="5415230" y="1839567"/>
                  <a:pt x="5422291" y="1839567"/>
                </a:cubicBezTo>
                <a:cubicBezTo>
                  <a:pt x="5422291" y="1839567"/>
                  <a:pt x="5434646" y="1844863"/>
                  <a:pt x="5459356" y="1855453"/>
                </a:cubicBezTo>
                <a:cubicBezTo>
                  <a:pt x="5484068" y="1866044"/>
                  <a:pt x="5496423" y="1874869"/>
                  <a:pt x="5496423" y="1881930"/>
                </a:cubicBezTo>
                <a:cubicBezTo>
                  <a:pt x="5496423" y="1881930"/>
                  <a:pt x="5503483" y="1881930"/>
                  <a:pt x="5517604" y="1881930"/>
                </a:cubicBezTo>
                <a:cubicBezTo>
                  <a:pt x="5531724" y="1881930"/>
                  <a:pt x="5538785" y="1883694"/>
                  <a:pt x="5538785" y="1887224"/>
                </a:cubicBezTo>
                <a:cubicBezTo>
                  <a:pt x="5538785" y="1890755"/>
                  <a:pt x="5542314" y="1892520"/>
                  <a:pt x="5549375" y="1892520"/>
                </a:cubicBezTo>
                <a:cubicBezTo>
                  <a:pt x="5556435" y="1892520"/>
                  <a:pt x="5563496" y="1888989"/>
                  <a:pt x="5570556" y="1881930"/>
                </a:cubicBezTo>
                <a:lnTo>
                  <a:pt x="5581147" y="1871338"/>
                </a:lnTo>
                <a:cubicBezTo>
                  <a:pt x="5588208" y="1864279"/>
                  <a:pt x="5591737" y="1864279"/>
                  <a:pt x="5591737" y="1871338"/>
                </a:cubicBezTo>
                <a:lnTo>
                  <a:pt x="5602327" y="1860749"/>
                </a:lnTo>
                <a:cubicBezTo>
                  <a:pt x="5595266" y="1853688"/>
                  <a:pt x="5589972" y="1851923"/>
                  <a:pt x="5586442" y="1855453"/>
                </a:cubicBezTo>
                <a:cubicBezTo>
                  <a:pt x="5582912" y="1858984"/>
                  <a:pt x="5581147" y="1857218"/>
                  <a:pt x="5581147" y="1850157"/>
                </a:cubicBezTo>
                <a:cubicBezTo>
                  <a:pt x="5581147" y="1843098"/>
                  <a:pt x="5574087" y="1843098"/>
                  <a:pt x="5559966" y="1850157"/>
                </a:cubicBezTo>
                <a:cubicBezTo>
                  <a:pt x="5552906" y="1850157"/>
                  <a:pt x="5547610" y="1850157"/>
                  <a:pt x="5544080" y="1850157"/>
                </a:cubicBezTo>
                <a:cubicBezTo>
                  <a:pt x="5540550" y="1850157"/>
                  <a:pt x="5537020" y="1848393"/>
                  <a:pt x="5533490" y="1844863"/>
                </a:cubicBezTo>
                <a:cubicBezTo>
                  <a:pt x="5529960" y="1841332"/>
                  <a:pt x="5524664" y="1839567"/>
                  <a:pt x="5517604" y="1839567"/>
                </a:cubicBezTo>
                <a:cubicBezTo>
                  <a:pt x="5510544" y="1839567"/>
                  <a:pt x="5505248" y="1836037"/>
                  <a:pt x="5501718" y="1828978"/>
                </a:cubicBezTo>
                <a:cubicBezTo>
                  <a:pt x="5498189" y="1821917"/>
                  <a:pt x="5487598" y="1818386"/>
                  <a:pt x="5469948" y="1818386"/>
                </a:cubicBezTo>
                <a:cubicBezTo>
                  <a:pt x="5452296" y="1818386"/>
                  <a:pt x="5441706" y="1820151"/>
                  <a:pt x="5438176" y="1823682"/>
                </a:cubicBezTo>
                <a:cubicBezTo>
                  <a:pt x="5434646" y="1827213"/>
                  <a:pt x="5429352" y="1828978"/>
                  <a:pt x="5422291" y="1828978"/>
                </a:cubicBezTo>
                <a:cubicBezTo>
                  <a:pt x="5415230" y="1828978"/>
                  <a:pt x="5411700" y="1825447"/>
                  <a:pt x="5411700" y="1818386"/>
                </a:cubicBezTo>
                <a:close/>
                <a:moveTo>
                  <a:pt x="5390518" y="1818386"/>
                </a:moveTo>
                <a:cubicBezTo>
                  <a:pt x="5390518" y="1825447"/>
                  <a:pt x="5392285" y="1828978"/>
                  <a:pt x="5395814" y="1828978"/>
                </a:cubicBezTo>
                <a:cubicBezTo>
                  <a:pt x="5399344" y="1828978"/>
                  <a:pt x="5401110" y="1827213"/>
                  <a:pt x="5401110" y="1823682"/>
                </a:cubicBezTo>
                <a:cubicBezTo>
                  <a:pt x="5401110" y="1820151"/>
                  <a:pt x="5397579" y="1818386"/>
                  <a:pt x="5390518" y="1818386"/>
                </a:cubicBezTo>
                <a:close/>
                <a:moveTo>
                  <a:pt x="4744504" y="1818386"/>
                </a:moveTo>
                <a:cubicBezTo>
                  <a:pt x="4744504" y="1818386"/>
                  <a:pt x="4748034" y="1821917"/>
                  <a:pt x="4755094" y="1828978"/>
                </a:cubicBezTo>
                <a:cubicBezTo>
                  <a:pt x="4762155" y="1828978"/>
                  <a:pt x="4762155" y="1827213"/>
                  <a:pt x="4755094" y="1823682"/>
                </a:cubicBezTo>
                <a:cubicBezTo>
                  <a:pt x="4748034" y="1820151"/>
                  <a:pt x="4744504" y="1818386"/>
                  <a:pt x="4744504" y="1818386"/>
                </a:cubicBezTo>
                <a:close/>
                <a:moveTo>
                  <a:pt x="4151441" y="1818386"/>
                </a:moveTo>
                <a:lnTo>
                  <a:pt x="4162031" y="1828978"/>
                </a:lnTo>
                <a:cubicBezTo>
                  <a:pt x="4169092" y="1828978"/>
                  <a:pt x="4169092" y="1825447"/>
                  <a:pt x="4162031" y="1818386"/>
                </a:cubicBezTo>
                <a:close/>
                <a:moveTo>
                  <a:pt x="4530048" y="1813092"/>
                </a:moveTo>
                <a:cubicBezTo>
                  <a:pt x="4521223" y="1813092"/>
                  <a:pt x="4515045" y="1814857"/>
                  <a:pt x="4511514" y="1818386"/>
                </a:cubicBezTo>
                <a:cubicBezTo>
                  <a:pt x="4511514" y="1818386"/>
                  <a:pt x="4520340" y="1821917"/>
                  <a:pt x="4537991" y="1828978"/>
                </a:cubicBezTo>
                <a:cubicBezTo>
                  <a:pt x="4555641" y="1836037"/>
                  <a:pt x="4575058" y="1841332"/>
                  <a:pt x="4596238" y="1844863"/>
                </a:cubicBezTo>
                <a:cubicBezTo>
                  <a:pt x="4617420" y="1848393"/>
                  <a:pt x="4629774" y="1850157"/>
                  <a:pt x="4633305" y="1850157"/>
                </a:cubicBezTo>
                <a:cubicBezTo>
                  <a:pt x="4636834" y="1850157"/>
                  <a:pt x="4636834" y="1848393"/>
                  <a:pt x="4633305" y="1844863"/>
                </a:cubicBezTo>
                <a:cubicBezTo>
                  <a:pt x="4629774" y="1841332"/>
                  <a:pt x="4624480" y="1839567"/>
                  <a:pt x="4617420" y="1839567"/>
                </a:cubicBezTo>
                <a:cubicBezTo>
                  <a:pt x="4610359" y="1839567"/>
                  <a:pt x="4606828" y="1839567"/>
                  <a:pt x="4606828" y="1839567"/>
                </a:cubicBezTo>
                <a:cubicBezTo>
                  <a:pt x="4606828" y="1832507"/>
                  <a:pt x="4592708" y="1825447"/>
                  <a:pt x="4564468" y="1818386"/>
                </a:cubicBezTo>
                <a:cubicBezTo>
                  <a:pt x="4550346" y="1814857"/>
                  <a:pt x="4538873" y="1813092"/>
                  <a:pt x="4530048" y="1813092"/>
                </a:cubicBezTo>
                <a:close/>
                <a:moveTo>
                  <a:pt x="7414612" y="1811767"/>
                </a:moveTo>
                <a:cubicBezTo>
                  <a:pt x="7411963" y="1810886"/>
                  <a:pt x="7409758" y="1811327"/>
                  <a:pt x="7407992" y="1813092"/>
                </a:cubicBezTo>
                <a:cubicBezTo>
                  <a:pt x="7404463" y="1816622"/>
                  <a:pt x="7406226" y="1821917"/>
                  <a:pt x="7413288" y="1828978"/>
                </a:cubicBezTo>
                <a:lnTo>
                  <a:pt x="7423878" y="1839567"/>
                </a:lnTo>
                <a:cubicBezTo>
                  <a:pt x="7430938" y="1832507"/>
                  <a:pt x="7430938" y="1825447"/>
                  <a:pt x="7423878" y="1818386"/>
                </a:cubicBezTo>
                <a:cubicBezTo>
                  <a:pt x="7420347" y="1814857"/>
                  <a:pt x="7417259" y="1812651"/>
                  <a:pt x="7414612" y="1811767"/>
                </a:cubicBezTo>
                <a:close/>
                <a:moveTo>
                  <a:pt x="5855174" y="1811767"/>
                </a:moveTo>
                <a:cubicBezTo>
                  <a:pt x="5854290" y="1810886"/>
                  <a:pt x="5852966" y="1811327"/>
                  <a:pt x="5851202" y="1813092"/>
                </a:cubicBezTo>
                <a:cubicBezTo>
                  <a:pt x="5847672" y="1816622"/>
                  <a:pt x="5845908" y="1818386"/>
                  <a:pt x="5845908" y="1818386"/>
                </a:cubicBezTo>
                <a:lnTo>
                  <a:pt x="5856497" y="1818386"/>
                </a:lnTo>
                <a:cubicBezTo>
                  <a:pt x="5856497" y="1814857"/>
                  <a:pt x="5856054" y="1812651"/>
                  <a:pt x="5855174" y="1811767"/>
                </a:cubicBezTo>
                <a:close/>
                <a:moveTo>
                  <a:pt x="7900446" y="1807797"/>
                </a:moveTo>
                <a:cubicBezTo>
                  <a:pt x="7900446" y="1807797"/>
                  <a:pt x="7902212" y="1807797"/>
                  <a:pt x="7905742" y="1807797"/>
                </a:cubicBezTo>
                <a:cubicBezTo>
                  <a:pt x="7909271" y="1807797"/>
                  <a:pt x="7918098" y="1807797"/>
                  <a:pt x="7932219" y="1807797"/>
                </a:cubicBezTo>
                <a:cubicBezTo>
                  <a:pt x="7953398" y="1814857"/>
                  <a:pt x="7965754" y="1820151"/>
                  <a:pt x="7969284" y="1823682"/>
                </a:cubicBezTo>
                <a:cubicBezTo>
                  <a:pt x="7972815" y="1827213"/>
                  <a:pt x="7978109" y="1828978"/>
                  <a:pt x="7985171" y="1828978"/>
                </a:cubicBezTo>
                <a:cubicBezTo>
                  <a:pt x="7992231" y="1828978"/>
                  <a:pt x="7995760" y="1830742"/>
                  <a:pt x="7995760" y="1834272"/>
                </a:cubicBezTo>
                <a:cubicBezTo>
                  <a:pt x="7995760" y="1837803"/>
                  <a:pt x="7999290" y="1839567"/>
                  <a:pt x="8006350" y="1839567"/>
                </a:cubicBezTo>
                <a:cubicBezTo>
                  <a:pt x="8013412" y="1839567"/>
                  <a:pt x="8016942" y="1843098"/>
                  <a:pt x="8016942" y="1850157"/>
                </a:cubicBezTo>
                <a:cubicBezTo>
                  <a:pt x="8002821" y="1850157"/>
                  <a:pt x="7995760" y="1846628"/>
                  <a:pt x="7995760" y="1839567"/>
                </a:cubicBezTo>
                <a:cubicBezTo>
                  <a:pt x="7988700" y="1839567"/>
                  <a:pt x="7963990" y="1836037"/>
                  <a:pt x="7921627" y="1828978"/>
                </a:cubicBezTo>
                <a:cubicBezTo>
                  <a:pt x="7914567" y="1821917"/>
                  <a:pt x="7911038" y="1821917"/>
                  <a:pt x="7911038" y="1828978"/>
                </a:cubicBezTo>
                <a:cubicBezTo>
                  <a:pt x="7911038" y="1836037"/>
                  <a:pt x="7909271" y="1839567"/>
                  <a:pt x="7905742" y="1839567"/>
                </a:cubicBezTo>
                <a:cubicBezTo>
                  <a:pt x="7902212" y="1839567"/>
                  <a:pt x="7900446" y="1836037"/>
                  <a:pt x="7900446" y="1828978"/>
                </a:cubicBezTo>
                <a:cubicBezTo>
                  <a:pt x="7900446" y="1821917"/>
                  <a:pt x="7900446" y="1818386"/>
                  <a:pt x="7900446" y="1818386"/>
                </a:cubicBezTo>
                <a:close/>
                <a:moveTo>
                  <a:pt x="7370926" y="1807797"/>
                </a:moveTo>
                <a:lnTo>
                  <a:pt x="7360336" y="1818386"/>
                </a:lnTo>
                <a:cubicBezTo>
                  <a:pt x="7360336" y="1818386"/>
                  <a:pt x="7363866" y="1818386"/>
                  <a:pt x="7370926" y="1818386"/>
                </a:cubicBezTo>
                <a:cubicBezTo>
                  <a:pt x="7370926" y="1811327"/>
                  <a:pt x="7370926" y="1807797"/>
                  <a:pt x="7370926" y="1807797"/>
                </a:cubicBezTo>
                <a:close/>
                <a:moveTo>
                  <a:pt x="5274025" y="1807797"/>
                </a:moveTo>
                <a:lnTo>
                  <a:pt x="5284614" y="1818386"/>
                </a:lnTo>
                <a:lnTo>
                  <a:pt x="5326977" y="1828978"/>
                </a:lnTo>
                <a:lnTo>
                  <a:pt x="5316386" y="1818386"/>
                </a:lnTo>
                <a:cubicBezTo>
                  <a:pt x="5309326" y="1818386"/>
                  <a:pt x="5304031" y="1816622"/>
                  <a:pt x="5300500" y="1813092"/>
                </a:cubicBezTo>
                <a:cubicBezTo>
                  <a:pt x="5296970" y="1809561"/>
                  <a:pt x="5293440" y="1807797"/>
                  <a:pt x="5289910" y="1807797"/>
                </a:cubicBezTo>
                <a:cubicBezTo>
                  <a:pt x="5286381" y="1807797"/>
                  <a:pt x="5284614" y="1807797"/>
                  <a:pt x="5284614" y="1807797"/>
                </a:cubicBezTo>
                <a:cubicBezTo>
                  <a:pt x="5277554" y="1807797"/>
                  <a:pt x="5274025" y="1807797"/>
                  <a:pt x="5274025" y="1807797"/>
                </a:cubicBezTo>
                <a:close/>
                <a:moveTo>
                  <a:pt x="4723324" y="1807797"/>
                </a:moveTo>
                <a:cubicBezTo>
                  <a:pt x="4716263" y="1807797"/>
                  <a:pt x="4710968" y="1809561"/>
                  <a:pt x="4707438" y="1813092"/>
                </a:cubicBezTo>
                <a:cubicBezTo>
                  <a:pt x="4703907" y="1816622"/>
                  <a:pt x="4705672" y="1818386"/>
                  <a:pt x="4712732" y="1818386"/>
                </a:cubicBezTo>
                <a:cubicBezTo>
                  <a:pt x="4719792" y="1825447"/>
                  <a:pt x="4723324" y="1825447"/>
                  <a:pt x="4723324" y="1818386"/>
                </a:cubicBezTo>
                <a:cubicBezTo>
                  <a:pt x="4723324" y="1818386"/>
                  <a:pt x="4723324" y="1814857"/>
                  <a:pt x="4723324" y="1807797"/>
                </a:cubicBezTo>
                <a:close/>
                <a:moveTo>
                  <a:pt x="3876090" y="1807797"/>
                </a:moveTo>
                <a:cubicBezTo>
                  <a:pt x="3883150" y="1821917"/>
                  <a:pt x="3890210" y="1825447"/>
                  <a:pt x="3897271" y="1818386"/>
                </a:cubicBezTo>
                <a:lnTo>
                  <a:pt x="3897271" y="1807797"/>
                </a:lnTo>
                <a:cubicBezTo>
                  <a:pt x="3890210" y="1807797"/>
                  <a:pt x="3886681" y="1807797"/>
                  <a:pt x="3886681" y="1807797"/>
                </a:cubicBezTo>
                <a:cubicBezTo>
                  <a:pt x="3879620" y="1807797"/>
                  <a:pt x="3876090" y="1807797"/>
                  <a:pt x="3876090" y="1807797"/>
                </a:cubicBezTo>
                <a:close/>
                <a:moveTo>
                  <a:pt x="7509924" y="1801177"/>
                </a:moveTo>
                <a:cubicBezTo>
                  <a:pt x="7507278" y="1800295"/>
                  <a:pt x="7505072" y="1800736"/>
                  <a:pt x="7503307" y="1802501"/>
                </a:cubicBezTo>
                <a:cubicBezTo>
                  <a:pt x="7499778" y="1806032"/>
                  <a:pt x="7487420" y="1807797"/>
                  <a:pt x="7466240" y="1807797"/>
                </a:cubicBezTo>
                <a:cubicBezTo>
                  <a:pt x="7459178" y="1807797"/>
                  <a:pt x="7455649" y="1807797"/>
                  <a:pt x="7455649" y="1807797"/>
                </a:cubicBezTo>
                <a:lnTo>
                  <a:pt x="7508601" y="1828978"/>
                </a:lnTo>
                <a:lnTo>
                  <a:pt x="7508601" y="1818386"/>
                </a:lnTo>
                <a:cubicBezTo>
                  <a:pt x="7508601" y="1811327"/>
                  <a:pt x="7512130" y="1807797"/>
                  <a:pt x="7519192" y="1807797"/>
                </a:cubicBezTo>
                <a:cubicBezTo>
                  <a:pt x="7515662" y="1804267"/>
                  <a:pt x="7512572" y="1802060"/>
                  <a:pt x="7509924" y="1801177"/>
                </a:cubicBezTo>
                <a:close/>
                <a:moveTo>
                  <a:pt x="7434468" y="1797205"/>
                </a:moveTo>
                <a:lnTo>
                  <a:pt x="7434468" y="1807797"/>
                </a:lnTo>
                <a:cubicBezTo>
                  <a:pt x="7434468" y="1807797"/>
                  <a:pt x="7437999" y="1807797"/>
                  <a:pt x="7445059" y="1807797"/>
                </a:cubicBezTo>
                <a:close/>
                <a:moveTo>
                  <a:pt x="7386812" y="1797205"/>
                </a:moveTo>
                <a:cubicBezTo>
                  <a:pt x="7383282" y="1797205"/>
                  <a:pt x="7381516" y="1800736"/>
                  <a:pt x="7381516" y="1807797"/>
                </a:cubicBezTo>
                <a:cubicBezTo>
                  <a:pt x="7381516" y="1814857"/>
                  <a:pt x="7385047" y="1818386"/>
                  <a:pt x="7392107" y="1818386"/>
                </a:cubicBezTo>
                <a:cubicBezTo>
                  <a:pt x="7392107" y="1818386"/>
                  <a:pt x="7393872" y="1816622"/>
                  <a:pt x="7397403" y="1813092"/>
                </a:cubicBezTo>
                <a:cubicBezTo>
                  <a:pt x="7400932" y="1809561"/>
                  <a:pt x="7402697" y="1807797"/>
                  <a:pt x="7402697" y="1807797"/>
                </a:cubicBezTo>
                <a:cubicBezTo>
                  <a:pt x="7402697" y="1800736"/>
                  <a:pt x="7399168" y="1797205"/>
                  <a:pt x="7392107" y="1797205"/>
                </a:cubicBezTo>
                <a:cubicBezTo>
                  <a:pt x="7392107" y="1797205"/>
                  <a:pt x="7390341" y="1797205"/>
                  <a:pt x="7386812" y="1797205"/>
                </a:cubicBezTo>
                <a:close/>
                <a:moveTo>
                  <a:pt x="7307384" y="1797205"/>
                </a:moveTo>
                <a:lnTo>
                  <a:pt x="7296793" y="1807797"/>
                </a:lnTo>
                <a:cubicBezTo>
                  <a:pt x="7296793" y="1807797"/>
                  <a:pt x="7296793" y="1811327"/>
                  <a:pt x="7296793" y="1818386"/>
                </a:cubicBezTo>
                <a:lnTo>
                  <a:pt x="7307384" y="1818386"/>
                </a:lnTo>
                <a:cubicBezTo>
                  <a:pt x="7307384" y="1811327"/>
                  <a:pt x="7310914" y="1807797"/>
                  <a:pt x="7317974" y="1807797"/>
                </a:cubicBezTo>
                <a:lnTo>
                  <a:pt x="7317974" y="1797205"/>
                </a:lnTo>
                <a:cubicBezTo>
                  <a:pt x="7310914" y="1797205"/>
                  <a:pt x="7307384" y="1797205"/>
                  <a:pt x="7307384" y="1797205"/>
                </a:cubicBezTo>
                <a:close/>
                <a:moveTo>
                  <a:pt x="4490334" y="1797205"/>
                </a:moveTo>
                <a:cubicBezTo>
                  <a:pt x="4476214" y="1804266"/>
                  <a:pt x="4476214" y="1811327"/>
                  <a:pt x="4490334" y="1818386"/>
                </a:cubicBezTo>
                <a:cubicBezTo>
                  <a:pt x="4497394" y="1818386"/>
                  <a:pt x="4500924" y="1818386"/>
                  <a:pt x="4500924" y="1818386"/>
                </a:cubicBezTo>
                <a:cubicBezTo>
                  <a:pt x="4500924" y="1811327"/>
                  <a:pt x="4500924" y="1807797"/>
                  <a:pt x="4500924" y="1807797"/>
                </a:cubicBezTo>
                <a:close/>
                <a:moveTo>
                  <a:pt x="2838230" y="1797205"/>
                </a:moveTo>
                <a:cubicBezTo>
                  <a:pt x="2845290" y="1804266"/>
                  <a:pt x="2857646" y="1809561"/>
                  <a:pt x="2875296" y="1813092"/>
                </a:cubicBezTo>
                <a:cubicBezTo>
                  <a:pt x="2892946" y="1816622"/>
                  <a:pt x="2908831" y="1821917"/>
                  <a:pt x="2922954" y="1828978"/>
                </a:cubicBezTo>
                <a:cubicBezTo>
                  <a:pt x="2937074" y="1836037"/>
                  <a:pt x="2947664" y="1843098"/>
                  <a:pt x="2954724" y="1850157"/>
                </a:cubicBezTo>
                <a:cubicBezTo>
                  <a:pt x="2968845" y="1850157"/>
                  <a:pt x="2990026" y="1857218"/>
                  <a:pt x="3018266" y="1871338"/>
                </a:cubicBezTo>
                <a:cubicBezTo>
                  <a:pt x="3025327" y="1878399"/>
                  <a:pt x="3035918" y="1883694"/>
                  <a:pt x="3050039" y="1887224"/>
                </a:cubicBezTo>
                <a:cubicBezTo>
                  <a:pt x="3064160" y="1890755"/>
                  <a:pt x="3071218" y="1892520"/>
                  <a:pt x="3071218" y="1892520"/>
                </a:cubicBezTo>
                <a:cubicBezTo>
                  <a:pt x="3085339" y="1899580"/>
                  <a:pt x="3102990" y="1908405"/>
                  <a:pt x="3124171" y="1918996"/>
                </a:cubicBezTo>
                <a:cubicBezTo>
                  <a:pt x="3145351" y="1929586"/>
                  <a:pt x="3155942" y="1934882"/>
                  <a:pt x="3155942" y="1934882"/>
                </a:cubicBezTo>
                <a:cubicBezTo>
                  <a:pt x="3155942" y="1941941"/>
                  <a:pt x="3145351" y="1941941"/>
                  <a:pt x="3124171" y="1934882"/>
                </a:cubicBezTo>
                <a:cubicBezTo>
                  <a:pt x="3074749" y="1906640"/>
                  <a:pt x="3039447" y="1892520"/>
                  <a:pt x="3018266" y="1892520"/>
                </a:cubicBezTo>
                <a:cubicBezTo>
                  <a:pt x="3018266" y="1892520"/>
                  <a:pt x="3011207" y="1888989"/>
                  <a:pt x="2997086" y="1881930"/>
                </a:cubicBezTo>
                <a:lnTo>
                  <a:pt x="2922954" y="1850157"/>
                </a:lnTo>
                <a:cubicBezTo>
                  <a:pt x="2887652" y="1836037"/>
                  <a:pt x="2870002" y="1828978"/>
                  <a:pt x="2870002" y="1828978"/>
                </a:cubicBezTo>
                <a:cubicBezTo>
                  <a:pt x="2862941" y="1828978"/>
                  <a:pt x="2857646" y="1827213"/>
                  <a:pt x="2854115" y="1823682"/>
                </a:cubicBezTo>
                <a:cubicBezTo>
                  <a:pt x="2850585" y="1820151"/>
                  <a:pt x="2845290" y="1818386"/>
                  <a:pt x="2838230" y="1818386"/>
                </a:cubicBezTo>
                <a:close/>
                <a:moveTo>
                  <a:pt x="4665738" y="1793896"/>
                </a:moveTo>
                <a:cubicBezTo>
                  <a:pt x="4663532" y="1794338"/>
                  <a:pt x="4661546" y="1795441"/>
                  <a:pt x="4659780" y="1797205"/>
                </a:cubicBezTo>
                <a:cubicBezTo>
                  <a:pt x="4652720" y="1804266"/>
                  <a:pt x="4652720" y="1809561"/>
                  <a:pt x="4659780" y="1813092"/>
                </a:cubicBezTo>
                <a:cubicBezTo>
                  <a:pt x="4666840" y="1816622"/>
                  <a:pt x="4670372" y="1814857"/>
                  <a:pt x="4670372" y="1807797"/>
                </a:cubicBezTo>
                <a:cubicBezTo>
                  <a:pt x="4670372" y="1807797"/>
                  <a:pt x="4672136" y="1807797"/>
                  <a:pt x="4675666" y="1807797"/>
                </a:cubicBezTo>
                <a:cubicBezTo>
                  <a:pt x="4679196" y="1807797"/>
                  <a:pt x="4680962" y="1811327"/>
                  <a:pt x="4680962" y="1818386"/>
                </a:cubicBezTo>
                <a:cubicBezTo>
                  <a:pt x="4695082" y="1818386"/>
                  <a:pt x="4702142" y="1818386"/>
                  <a:pt x="4702142" y="1818386"/>
                </a:cubicBezTo>
                <a:cubicBezTo>
                  <a:pt x="4702142" y="1818386"/>
                  <a:pt x="4698612" y="1814857"/>
                  <a:pt x="4691551" y="1807797"/>
                </a:cubicBezTo>
                <a:cubicBezTo>
                  <a:pt x="4680962" y="1797205"/>
                  <a:pt x="4672357" y="1792573"/>
                  <a:pt x="4665738" y="1793896"/>
                </a:cubicBezTo>
                <a:close/>
                <a:moveTo>
                  <a:pt x="7234574" y="1791911"/>
                </a:moveTo>
                <a:cubicBezTo>
                  <a:pt x="7235457" y="1791911"/>
                  <a:pt x="7236780" y="1793676"/>
                  <a:pt x="7238546" y="1797205"/>
                </a:cubicBezTo>
                <a:cubicBezTo>
                  <a:pt x="7242076" y="1804266"/>
                  <a:pt x="7240312" y="1804266"/>
                  <a:pt x="7233251" y="1797205"/>
                </a:cubicBezTo>
                <a:cubicBezTo>
                  <a:pt x="7233251" y="1793676"/>
                  <a:pt x="7233692" y="1791911"/>
                  <a:pt x="7234574" y="1791911"/>
                </a:cubicBezTo>
                <a:close/>
                <a:moveTo>
                  <a:pt x="7201480" y="1786615"/>
                </a:moveTo>
                <a:lnTo>
                  <a:pt x="7212070" y="1797205"/>
                </a:lnTo>
                <a:lnTo>
                  <a:pt x="7212070" y="1786615"/>
                </a:lnTo>
                <a:cubicBezTo>
                  <a:pt x="7212070" y="1786615"/>
                  <a:pt x="7208540" y="1786615"/>
                  <a:pt x="7201480" y="1786615"/>
                </a:cubicBezTo>
                <a:close/>
                <a:moveTo>
                  <a:pt x="5316386" y="1786615"/>
                </a:moveTo>
                <a:lnTo>
                  <a:pt x="5316386" y="1807797"/>
                </a:lnTo>
                <a:cubicBezTo>
                  <a:pt x="5330506" y="1807797"/>
                  <a:pt x="5341098" y="1807797"/>
                  <a:pt x="5348158" y="1807797"/>
                </a:cubicBezTo>
                <a:cubicBezTo>
                  <a:pt x="5341098" y="1807797"/>
                  <a:pt x="5337566" y="1804266"/>
                  <a:pt x="5337566" y="1797205"/>
                </a:cubicBezTo>
                <a:cubicBezTo>
                  <a:pt x="5337566" y="1790146"/>
                  <a:pt x="5334037" y="1786615"/>
                  <a:pt x="5326977" y="1786615"/>
                </a:cubicBezTo>
                <a:close/>
                <a:moveTo>
                  <a:pt x="3929042" y="1786615"/>
                </a:moveTo>
                <a:lnTo>
                  <a:pt x="3939633" y="1797205"/>
                </a:lnTo>
                <a:lnTo>
                  <a:pt x="3950223" y="1797205"/>
                </a:lnTo>
                <a:cubicBezTo>
                  <a:pt x="3950223" y="1790146"/>
                  <a:pt x="3948458" y="1786615"/>
                  <a:pt x="3944928" y="1786615"/>
                </a:cubicBezTo>
                <a:cubicBezTo>
                  <a:pt x="3941398" y="1786615"/>
                  <a:pt x="3936102" y="1786615"/>
                  <a:pt x="3929042" y="1786615"/>
                </a:cubicBezTo>
                <a:close/>
                <a:moveTo>
                  <a:pt x="3155942" y="1786615"/>
                </a:moveTo>
                <a:cubicBezTo>
                  <a:pt x="3163002" y="1786615"/>
                  <a:pt x="3168297" y="1790146"/>
                  <a:pt x="3171829" y="1797205"/>
                </a:cubicBezTo>
                <a:cubicBezTo>
                  <a:pt x="3175358" y="1804266"/>
                  <a:pt x="3175358" y="1807797"/>
                  <a:pt x="3171829" y="1807797"/>
                </a:cubicBezTo>
                <a:cubicBezTo>
                  <a:pt x="3168297" y="1807797"/>
                  <a:pt x="3163002" y="1807797"/>
                  <a:pt x="3155942" y="1807797"/>
                </a:cubicBezTo>
                <a:lnTo>
                  <a:pt x="3145351" y="1797205"/>
                </a:lnTo>
                <a:cubicBezTo>
                  <a:pt x="3138291" y="1797205"/>
                  <a:pt x="3141821" y="1793676"/>
                  <a:pt x="3155942" y="1786615"/>
                </a:cubicBezTo>
                <a:close/>
                <a:moveTo>
                  <a:pt x="7341802" y="1781320"/>
                </a:moveTo>
                <a:cubicBezTo>
                  <a:pt x="7340038" y="1781320"/>
                  <a:pt x="7339155" y="1783086"/>
                  <a:pt x="7339155" y="1786615"/>
                </a:cubicBezTo>
                <a:lnTo>
                  <a:pt x="7349745" y="1786615"/>
                </a:lnTo>
                <a:cubicBezTo>
                  <a:pt x="7346216" y="1783086"/>
                  <a:pt x="7343567" y="1781320"/>
                  <a:pt x="7341802" y="1781320"/>
                </a:cubicBezTo>
                <a:close/>
                <a:moveTo>
                  <a:pt x="7259726" y="1781320"/>
                </a:moveTo>
                <a:cubicBezTo>
                  <a:pt x="7256197" y="1781320"/>
                  <a:pt x="7250902" y="1783086"/>
                  <a:pt x="7243841" y="1786615"/>
                </a:cubicBezTo>
                <a:cubicBezTo>
                  <a:pt x="7229722" y="1786615"/>
                  <a:pt x="7222660" y="1786615"/>
                  <a:pt x="7222660" y="1786615"/>
                </a:cubicBezTo>
                <a:lnTo>
                  <a:pt x="7233251" y="1797205"/>
                </a:lnTo>
                <a:cubicBezTo>
                  <a:pt x="7226190" y="1797205"/>
                  <a:pt x="7222660" y="1800736"/>
                  <a:pt x="7222660" y="1807797"/>
                </a:cubicBezTo>
                <a:lnTo>
                  <a:pt x="7222660" y="1818386"/>
                </a:lnTo>
                <a:lnTo>
                  <a:pt x="7233251" y="1818386"/>
                </a:lnTo>
                <a:cubicBezTo>
                  <a:pt x="7240312" y="1818386"/>
                  <a:pt x="7249136" y="1816622"/>
                  <a:pt x="7259726" y="1813092"/>
                </a:cubicBezTo>
                <a:cubicBezTo>
                  <a:pt x="7270318" y="1809561"/>
                  <a:pt x="7273847" y="1806032"/>
                  <a:pt x="7270318" y="1802501"/>
                </a:cubicBezTo>
                <a:cubicBezTo>
                  <a:pt x="7266788" y="1798970"/>
                  <a:pt x="7265022" y="1793676"/>
                  <a:pt x="7265022" y="1786615"/>
                </a:cubicBezTo>
                <a:cubicBezTo>
                  <a:pt x="7265022" y="1783086"/>
                  <a:pt x="7263258" y="1781320"/>
                  <a:pt x="7259726" y="1781320"/>
                </a:cubicBezTo>
                <a:close/>
                <a:moveTo>
                  <a:pt x="7794542" y="1776026"/>
                </a:moveTo>
                <a:cubicBezTo>
                  <a:pt x="7787482" y="1776026"/>
                  <a:pt x="7783952" y="1777790"/>
                  <a:pt x="7783952" y="1781320"/>
                </a:cubicBezTo>
                <a:cubicBezTo>
                  <a:pt x="7783952" y="1784851"/>
                  <a:pt x="7785717" y="1786615"/>
                  <a:pt x="7789248" y="1786615"/>
                </a:cubicBezTo>
                <a:cubicBezTo>
                  <a:pt x="7792778" y="1786615"/>
                  <a:pt x="7794542" y="1783085"/>
                  <a:pt x="7794542" y="1776026"/>
                </a:cubicBezTo>
                <a:close/>
                <a:moveTo>
                  <a:pt x="7688638" y="1776026"/>
                </a:moveTo>
                <a:cubicBezTo>
                  <a:pt x="7688638" y="1776026"/>
                  <a:pt x="7688638" y="1779555"/>
                  <a:pt x="7688638" y="1786615"/>
                </a:cubicBezTo>
                <a:lnTo>
                  <a:pt x="7699230" y="1797205"/>
                </a:lnTo>
                <a:cubicBezTo>
                  <a:pt x="7706290" y="1790146"/>
                  <a:pt x="7709820" y="1784851"/>
                  <a:pt x="7709820" y="1781320"/>
                </a:cubicBezTo>
                <a:cubicBezTo>
                  <a:pt x="7709820" y="1777790"/>
                  <a:pt x="7706290" y="1776026"/>
                  <a:pt x="7699230" y="1776026"/>
                </a:cubicBezTo>
                <a:close/>
                <a:moveTo>
                  <a:pt x="7286203" y="1776026"/>
                </a:moveTo>
                <a:cubicBezTo>
                  <a:pt x="7286203" y="1776026"/>
                  <a:pt x="7282674" y="1779555"/>
                  <a:pt x="7275612" y="1786615"/>
                </a:cubicBezTo>
                <a:lnTo>
                  <a:pt x="7286203" y="1786615"/>
                </a:lnTo>
                <a:close/>
                <a:moveTo>
                  <a:pt x="5221073" y="1776026"/>
                </a:moveTo>
                <a:lnTo>
                  <a:pt x="5221073" y="1786615"/>
                </a:lnTo>
                <a:lnTo>
                  <a:pt x="5231662" y="1786615"/>
                </a:lnTo>
                <a:cubicBezTo>
                  <a:pt x="5231662" y="1779555"/>
                  <a:pt x="5228133" y="1776026"/>
                  <a:pt x="5221073" y="1776026"/>
                </a:cubicBezTo>
                <a:close/>
                <a:moveTo>
                  <a:pt x="4447972" y="1776026"/>
                </a:moveTo>
                <a:lnTo>
                  <a:pt x="4416202" y="1786615"/>
                </a:lnTo>
                <a:cubicBezTo>
                  <a:pt x="4416202" y="1793676"/>
                  <a:pt x="4430322" y="1793676"/>
                  <a:pt x="4458562" y="1786615"/>
                </a:cubicBezTo>
                <a:close/>
                <a:moveTo>
                  <a:pt x="3749004" y="1776026"/>
                </a:moveTo>
                <a:cubicBezTo>
                  <a:pt x="3749004" y="1783085"/>
                  <a:pt x="3749004" y="1786615"/>
                  <a:pt x="3749004" y="1786615"/>
                </a:cubicBezTo>
                <a:cubicBezTo>
                  <a:pt x="3749004" y="1786615"/>
                  <a:pt x="3747240" y="1786615"/>
                  <a:pt x="3743710" y="1786615"/>
                </a:cubicBezTo>
                <a:cubicBezTo>
                  <a:pt x="3740180" y="1786615"/>
                  <a:pt x="3738415" y="1784851"/>
                  <a:pt x="3738415" y="1781320"/>
                </a:cubicBezTo>
                <a:cubicBezTo>
                  <a:pt x="3738415" y="1777790"/>
                  <a:pt x="3741946" y="1776026"/>
                  <a:pt x="3749004" y="1776026"/>
                </a:cubicBezTo>
                <a:close/>
                <a:moveTo>
                  <a:pt x="3335979" y="1776026"/>
                </a:moveTo>
                <a:lnTo>
                  <a:pt x="3335979" y="1786615"/>
                </a:lnTo>
                <a:cubicBezTo>
                  <a:pt x="3328920" y="1786615"/>
                  <a:pt x="3327153" y="1788380"/>
                  <a:pt x="3330685" y="1791911"/>
                </a:cubicBezTo>
                <a:cubicBezTo>
                  <a:pt x="3334214" y="1795441"/>
                  <a:pt x="3339509" y="1797205"/>
                  <a:pt x="3346570" y="1797205"/>
                </a:cubicBezTo>
                <a:cubicBezTo>
                  <a:pt x="3353630" y="1804266"/>
                  <a:pt x="3360690" y="1807797"/>
                  <a:pt x="3367751" y="1807797"/>
                </a:cubicBezTo>
                <a:cubicBezTo>
                  <a:pt x="3374810" y="1807797"/>
                  <a:pt x="3378341" y="1804266"/>
                  <a:pt x="3378341" y="1797205"/>
                </a:cubicBezTo>
                <a:lnTo>
                  <a:pt x="3388931" y="1797205"/>
                </a:lnTo>
                <a:cubicBezTo>
                  <a:pt x="3388931" y="1804266"/>
                  <a:pt x="3395992" y="1804266"/>
                  <a:pt x="3410112" y="1797205"/>
                </a:cubicBezTo>
                <a:lnTo>
                  <a:pt x="3441882" y="1797205"/>
                </a:lnTo>
                <a:cubicBezTo>
                  <a:pt x="3448943" y="1804266"/>
                  <a:pt x="3456004" y="1807797"/>
                  <a:pt x="3463064" y="1807797"/>
                </a:cubicBezTo>
                <a:cubicBezTo>
                  <a:pt x="3498365" y="1821917"/>
                  <a:pt x="3519546" y="1832507"/>
                  <a:pt x="3526607" y="1839567"/>
                </a:cubicBezTo>
                <a:lnTo>
                  <a:pt x="3516016" y="1839567"/>
                </a:lnTo>
                <a:lnTo>
                  <a:pt x="3505426" y="1839567"/>
                </a:lnTo>
                <a:lnTo>
                  <a:pt x="3558378" y="1850157"/>
                </a:lnTo>
                <a:cubicBezTo>
                  <a:pt x="3572498" y="1843098"/>
                  <a:pt x="3607799" y="1853688"/>
                  <a:pt x="3664282" y="1881930"/>
                </a:cubicBezTo>
                <a:cubicBezTo>
                  <a:pt x="3671342" y="1881930"/>
                  <a:pt x="3680167" y="1883694"/>
                  <a:pt x="3690758" y="1887224"/>
                </a:cubicBezTo>
                <a:cubicBezTo>
                  <a:pt x="3701348" y="1890755"/>
                  <a:pt x="3706644" y="1892520"/>
                  <a:pt x="3706644" y="1892520"/>
                </a:cubicBezTo>
                <a:cubicBezTo>
                  <a:pt x="3763126" y="1899580"/>
                  <a:pt x="3801956" y="1913701"/>
                  <a:pt x="3823138" y="1934882"/>
                </a:cubicBezTo>
                <a:cubicBezTo>
                  <a:pt x="3830198" y="1934882"/>
                  <a:pt x="3840788" y="1936646"/>
                  <a:pt x="3854908" y="1940176"/>
                </a:cubicBezTo>
                <a:cubicBezTo>
                  <a:pt x="3869030" y="1943707"/>
                  <a:pt x="3876090" y="1941941"/>
                  <a:pt x="3876090" y="1934882"/>
                </a:cubicBezTo>
                <a:lnTo>
                  <a:pt x="3918452" y="1956063"/>
                </a:lnTo>
                <a:lnTo>
                  <a:pt x="3907860" y="1956063"/>
                </a:lnTo>
                <a:lnTo>
                  <a:pt x="3897271" y="1966653"/>
                </a:lnTo>
                <a:cubicBezTo>
                  <a:pt x="3911392" y="1966653"/>
                  <a:pt x="3921982" y="1966653"/>
                  <a:pt x="3929042" y="1966653"/>
                </a:cubicBezTo>
                <a:cubicBezTo>
                  <a:pt x="3936102" y="1966653"/>
                  <a:pt x="3939633" y="1968417"/>
                  <a:pt x="3939633" y="1971948"/>
                </a:cubicBezTo>
                <a:cubicBezTo>
                  <a:pt x="3939633" y="1975478"/>
                  <a:pt x="3946692" y="1979007"/>
                  <a:pt x="3960812" y="1982538"/>
                </a:cubicBezTo>
                <a:cubicBezTo>
                  <a:pt x="3974934" y="1986069"/>
                  <a:pt x="3981994" y="1987834"/>
                  <a:pt x="3981994" y="1987834"/>
                </a:cubicBezTo>
                <a:lnTo>
                  <a:pt x="4013765" y="1998424"/>
                </a:lnTo>
                <a:cubicBezTo>
                  <a:pt x="4027886" y="2012544"/>
                  <a:pt x="4042006" y="2019605"/>
                  <a:pt x="4056127" y="2019605"/>
                </a:cubicBezTo>
                <a:cubicBezTo>
                  <a:pt x="4091429" y="2026665"/>
                  <a:pt x="4116140" y="2033725"/>
                  <a:pt x="4130260" y="2040786"/>
                </a:cubicBezTo>
                <a:cubicBezTo>
                  <a:pt x="4137320" y="2047846"/>
                  <a:pt x="4147910" y="2051376"/>
                  <a:pt x="4162031" y="2051376"/>
                </a:cubicBezTo>
                <a:cubicBezTo>
                  <a:pt x="4176152" y="2051376"/>
                  <a:pt x="4183212" y="2049611"/>
                  <a:pt x="4183212" y="2046080"/>
                </a:cubicBezTo>
                <a:cubicBezTo>
                  <a:pt x="4183212" y="2042550"/>
                  <a:pt x="4186743" y="2040786"/>
                  <a:pt x="4193802" y="2040786"/>
                </a:cubicBezTo>
                <a:cubicBezTo>
                  <a:pt x="4200862" y="2040786"/>
                  <a:pt x="4206158" y="2040786"/>
                  <a:pt x="4209688" y="2040786"/>
                </a:cubicBezTo>
                <a:cubicBezTo>
                  <a:pt x="4213218" y="2040786"/>
                  <a:pt x="4214983" y="2040786"/>
                  <a:pt x="4214983" y="2040786"/>
                </a:cubicBezTo>
                <a:cubicBezTo>
                  <a:pt x="4222044" y="2040786"/>
                  <a:pt x="4225574" y="2044315"/>
                  <a:pt x="4225574" y="2051376"/>
                </a:cubicBezTo>
                <a:cubicBezTo>
                  <a:pt x="4225574" y="2058436"/>
                  <a:pt x="4227339" y="2063732"/>
                  <a:pt x="4230868" y="2067261"/>
                </a:cubicBezTo>
                <a:cubicBezTo>
                  <a:pt x="4234400" y="2070792"/>
                  <a:pt x="4239695" y="2072557"/>
                  <a:pt x="4246754" y="2072557"/>
                </a:cubicBezTo>
                <a:cubicBezTo>
                  <a:pt x="4253814" y="2072557"/>
                  <a:pt x="4260874" y="2076088"/>
                  <a:pt x="4267935" y="2083146"/>
                </a:cubicBezTo>
                <a:lnTo>
                  <a:pt x="4267935" y="2093738"/>
                </a:lnTo>
                <a:cubicBezTo>
                  <a:pt x="4260874" y="2086677"/>
                  <a:pt x="4246754" y="2083146"/>
                  <a:pt x="4225574" y="2083146"/>
                </a:cubicBezTo>
                <a:cubicBezTo>
                  <a:pt x="4204393" y="2076088"/>
                  <a:pt x="4183212" y="2069026"/>
                  <a:pt x="4162031" y="2061967"/>
                </a:cubicBezTo>
                <a:cubicBezTo>
                  <a:pt x="4154970" y="2061967"/>
                  <a:pt x="4144381" y="2058436"/>
                  <a:pt x="4130260" y="2051376"/>
                </a:cubicBezTo>
                <a:cubicBezTo>
                  <a:pt x="4116140" y="2044315"/>
                  <a:pt x="4103784" y="2039021"/>
                  <a:pt x="4093194" y="2035490"/>
                </a:cubicBezTo>
                <a:cubicBezTo>
                  <a:pt x="4082604" y="2031959"/>
                  <a:pt x="4070248" y="2028430"/>
                  <a:pt x="4056127" y="2024900"/>
                </a:cubicBezTo>
                <a:cubicBezTo>
                  <a:pt x="4042006" y="2021369"/>
                  <a:pt x="4027886" y="2019605"/>
                  <a:pt x="4013765" y="2019605"/>
                </a:cubicBezTo>
                <a:lnTo>
                  <a:pt x="3939633" y="1998424"/>
                </a:lnTo>
                <a:cubicBezTo>
                  <a:pt x="3925511" y="1998424"/>
                  <a:pt x="3914921" y="2001954"/>
                  <a:pt x="3907860" y="2009015"/>
                </a:cubicBezTo>
                <a:cubicBezTo>
                  <a:pt x="3900802" y="2009015"/>
                  <a:pt x="3890210" y="2005484"/>
                  <a:pt x="3876090" y="1998424"/>
                </a:cubicBezTo>
                <a:cubicBezTo>
                  <a:pt x="3861969" y="1998424"/>
                  <a:pt x="3853144" y="1996659"/>
                  <a:pt x="3849614" y="1993128"/>
                </a:cubicBezTo>
                <a:cubicBezTo>
                  <a:pt x="3846084" y="1989598"/>
                  <a:pt x="3844319" y="1987834"/>
                  <a:pt x="3844319" y="1987834"/>
                </a:cubicBezTo>
                <a:lnTo>
                  <a:pt x="3833728" y="1977242"/>
                </a:lnTo>
                <a:lnTo>
                  <a:pt x="3812548" y="1966653"/>
                </a:lnTo>
                <a:lnTo>
                  <a:pt x="3780776" y="1956063"/>
                </a:lnTo>
                <a:cubicBezTo>
                  <a:pt x="3780776" y="1963122"/>
                  <a:pt x="3784306" y="1966653"/>
                  <a:pt x="3791367" y="1966653"/>
                </a:cubicBezTo>
                <a:cubicBezTo>
                  <a:pt x="3791367" y="1966653"/>
                  <a:pt x="3793132" y="1968417"/>
                  <a:pt x="3796662" y="1971948"/>
                </a:cubicBezTo>
                <a:cubicBezTo>
                  <a:pt x="3800192" y="1975478"/>
                  <a:pt x="3805488" y="1977242"/>
                  <a:pt x="3812548" y="1977242"/>
                </a:cubicBezTo>
                <a:cubicBezTo>
                  <a:pt x="3819607" y="1977242"/>
                  <a:pt x="3823138" y="1980773"/>
                  <a:pt x="3823138" y="1987834"/>
                </a:cubicBezTo>
                <a:cubicBezTo>
                  <a:pt x="3823138" y="1994894"/>
                  <a:pt x="3823138" y="1998424"/>
                  <a:pt x="3823138" y="1998424"/>
                </a:cubicBezTo>
                <a:lnTo>
                  <a:pt x="3801956" y="1998424"/>
                </a:lnTo>
                <a:lnTo>
                  <a:pt x="3749004" y="1956063"/>
                </a:lnTo>
                <a:lnTo>
                  <a:pt x="3717234" y="1934882"/>
                </a:lnTo>
                <a:cubicBezTo>
                  <a:pt x="3717234" y="1934882"/>
                  <a:pt x="3713703" y="1934882"/>
                  <a:pt x="3706644" y="1934882"/>
                </a:cubicBezTo>
                <a:cubicBezTo>
                  <a:pt x="3699584" y="1934882"/>
                  <a:pt x="3696052" y="1931351"/>
                  <a:pt x="3696052" y="1924290"/>
                </a:cubicBezTo>
                <a:lnTo>
                  <a:pt x="3685463" y="1924290"/>
                </a:lnTo>
                <a:cubicBezTo>
                  <a:pt x="3678402" y="1917231"/>
                  <a:pt x="3658986" y="1908405"/>
                  <a:pt x="3627215" y="1897815"/>
                </a:cubicBezTo>
                <a:cubicBezTo>
                  <a:pt x="3595444" y="1887224"/>
                  <a:pt x="3568968" y="1881930"/>
                  <a:pt x="3547788" y="1881930"/>
                </a:cubicBezTo>
                <a:cubicBezTo>
                  <a:pt x="3540728" y="1874869"/>
                  <a:pt x="3526607" y="1867809"/>
                  <a:pt x="3505426" y="1860749"/>
                </a:cubicBezTo>
                <a:cubicBezTo>
                  <a:pt x="3484244" y="1853688"/>
                  <a:pt x="3463064" y="1846628"/>
                  <a:pt x="3441882" y="1839567"/>
                </a:cubicBezTo>
                <a:cubicBezTo>
                  <a:pt x="3350099" y="1811327"/>
                  <a:pt x="3300678" y="1797205"/>
                  <a:pt x="3293618" y="1797205"/>
                </a:cubicBezTo>
                <a:close/>
                <a:moveTo>
                  <a:pt x="7709820" y="1765434"/>
                </a:moveTo>
                <a:cubicBezTo>
                  <a:pt x="7709820" y="1765434"/>
                  <a:pt x="7713348" y="1768965"/>
                  <a:pt x="7720409" y="1776026"/>
                </a:cubicBezTo>
                <a:lnTo>
                  <a:pt x="7741590" y="1765434"/>
                </a:lnTo>
                <a:close/>
                <a:moveTo>
                  <a:pt x="6555464" y="1765434"/>
                </a:moveTo>
                <a:lnTo>
                  <a:pt x="6544874" y="1776026"/>
                </a:lnTo>
                <a:cubicBezTo>
                  <a:pt x="6558994" y="1776026"/>
                  <a:pt x="6566054" y="1776026"/>
                  <a:pt x="6566054" y="1776026"/>
                </a:cubicBezTo>
                <a:close/>
                <a:moveTo>
                  <a:pt x="5231662" y="1765434"/>
                </a:moveTo>
                <a:cubicBezTo>
                  <a:pt x="5231662" y="1772495"/>
                  <a:pt x="5235194" y="1776026"/>
                  <a:pt x="5242254" y="1776026"/>
                </a:cubicBezTo>
                <a:lnTo>
                  <a:pt x="5242254" y="1765434"/>
                </a:lnTo>
                <a:close/>
                <a:moveTo>
                  <a:pt x="3060629" y="1765434"/>
                </a:moveTo>
                <a:cubicBezTo>
                  <a:pt x="3067689" y="1765434"/>
                  <a:pt x="3071218" y="1767199"/>
                  <a:pt x="3071218" y="1770730"/>
                </a:cubicBezTo>
                <a:cubicBezTo>
                  <a:pt x="3071218" y="1774261"/>
                  <a:pt x="3067689" y="1776026"/>
                  <a:pt x="3060629" y="1776026"/>
                </a:cubicBezTo>
                <a:close/>
                <a:moveTo>
                  <a:pt x="5146940" y="1754845"/>
                </a:moveTo>
                <a:lnTo>
                  <a:pt x="5146940" y="1765434"/>
                </a:lnTo>
                <a:cubicBezTo>
                  <a:pt x="5146940" y="1765434"/>
                  <a:pt x="5154000" y="1761905"/>
                  <a:pt x="5168121" y="1754845"/>
                </a:cubicBezTo>
                <a:close/>
                <a:moveTo>
                  <a:pt x="4575058" y="1754845"/>
                </a:moveTo>
                <a:lnTo>
                  <a:pt x="4564468" y="1765434"/>
                </a:lnTo>
                <a:lnTo>
                  <a:pt x="4564468" y="1776026"/>
                </a:lnTo>
                <a:cubicBezTo>
                  <a:pt x="4564468" y="1776026"/>
                  <a:pt x="4566232" y="1776026"/>
                  <a:pt x="4569762" y="1776026"/>
                </a:cubicBezTo>
                <a:cubicBezTo>
                  <a:pt x="4573292" y="1776026"/>
                  <a:pt x="4578587" y="1776026"/>
                  <a:pt x="4585647" y="1776026"/>
                </a:cubicBezTo>
                <a:cubicBezTo>
                  <a:pt x="4585647" y="1783085"/>
                  <a:pt x="4590943" y="1788380"/>
                  <a:pt x="4601532" y="1791911"/>
                </a:cubicBezTo>
                <a:cubicBezTo>
                  <a:pt x="4612124" y="1795441"/>
                  <a:pt x="4620949" y="1797205"/>
                  <a:pt x="4628010" y="1797205"/>
                </a:cubicBezTo>
                <a:cubicBezTo>
                  <a:pt x="4635070" y="1797205"/>
                  <a:pt x="4640366" y="1797205"/>
                  <a:pt x="4643895" y="1797205"/>
                </a:cubicBezTo>
                <a:cubicBezTo>
                  <a:pt x="4647424" y="1797205"/>
                  <a:pt x="4649190" y="1793676"/>
                  <a:pt x="4649190" y="1786615"/>
                </a:cubicBezTo>
                <a:cubicBezTo>
                  <a:pt x="4649190" y="1779555"/>
                  <a:pt x="4643895" y="1774261"/>
                  <a:pt x="4633305" y="1770730"/>
                </a:cubicBezTo>
                <a:cubicBezTo>
                  <a:pt x="4622714" y="1767199"/>
                  <a:pt x="4610359" y="1765434"/>
                  <a:pt x="4596238" y="1765434"/>
                </a:cubicBezTo>
                <a:cubicBezTo>
                  <a:pt x="4589178" y="1765434"/>
                  <a:pt x="4585647" y="1763670"/>
                  <a:pt x="4585647" y="1760140"/>
                </a:cubicBezTo>
                <a:cubicBezTo>
                  <a:pt x="4585647" y="1756609"/>
                  <a:pt x="4582118" y="1754845"/>
                  <a:pt x="4575058" y="1754845"/>
                </a:cubicBezTo>
                <a:close/>
                <a:moveTo>
                  <a:pt x="4379134" y="1754845"/>
                </a:moveTo>
                <a:cubicBezTo>
                  <a:pt x="4375605" y="1754845"/>
                  <a:pt x="4373839" y="1756609"/>
                  <a:pt x="4373839" y="1760140"/>
                </a:cubicBezTo>
                <a:cubicBezTo>
                  <a:pt x="4373839" y="1763670"/>
                  <a:pt x="4377370" y="1767199"/>
                  <a:pt x="4384430" y="1770730"/>
                </a:cubicBezTo>
                <a:cubicBezTo>
                  <a:pt x="4391490" y="1774261"/>
                  <a:pt x="4396785" y="1774261"/>
                  <a:pt x="4400316" y="1770730"/>
                </a:cubicBezTo>
                <a:cubicBezTo>
                  <a:pt x="4403846" y="1767199"/>
                  <a:pt x="4405610" y="1765434"/>
                  <a:pt x="4405610" y="1765434"/>
                </a:cubicBezTo>
                <a:cubicBezTo>
                  <a:pt x="4405610" y="1765434"/>
                  <a:pt x="4403846" y="1765434"/>
                  <a:pt x="4400316" y="1765434"/>
                </a:cubicBezTo>
                <a:cubicBezTo>
                  <a:pt x="4396785" y="1765434"/>
                  <a:pt x="4393256" y="1763670"/>
                  <a:pt x="4389724" y="1760140"/>
                </a:cubicBezTo>
                <a:cubicBezTo>
                  <a:pt x="4386195" y="1756609"/>
                  <a:pt x="4382664" y="1754845"/>
                  <a:pt x="4379134" y="1754845"/>
                </a:cubicBezTo>
                <a:close/>
                <a:moveTo>
                  <a:pt x="4331478" y="1754845"/>
                </a:moveTo>
                <a:lnTo>
                  <a:pt x="4352658" y="1765434"/>
                </a:lnTo>
                <a:lnTo>
                  <a:pt x="4352658" y="1754845"/>
                </a:lnTo>
                <a:close/>
                <a:moveTo>
                  <a:pt x="7667457" y="1744253"/>
                </a:moveTo>
                <a:lnTo>
                  <a:pt x="7656867" y="1754845"/>
                </a:lnTo>
                <a:lnTo>
                  <a:pt x="7667457" y="1754845"/>
                </a:lnTo>
                <a:lnTo>
                  <a:pt x="7678048" y="1765434"/>
                </a:lnTo>
                <a:lnTo>
                  <a:pt x="7699230" y="1765434"/>
                </a:lnTo>
                <a:lnTo>
                  <a:pt x="7688638" y="1754845"/>
                </a:lnTo>
                <a:cubicBezTo>
                  <a:pt x="7688638" y="1754845"/>
                  <a:pt x="7686874" y="1753080"/>
                  <a:pt x="7683344" y="1749549"/>
                </a:cubicBezTo>
                <a:cubicBezTo>
                  <a:pt x="7679813" y="1746018"/>
                  <a:pt x="7674519" y="1744253"/>
                  <a:pt x="7667457" y="1744253"/>
                </a:cubicBezTo>
                <a:close/>
                <a:moveTo>
                  <a:pt x="7455649" y="1744253"/>
                </a:moveTo>
                <a:cubicBezTo>
                  <a:pt x="7448588" y="1744253"/>
                  <a:pt x="7443293" y="1746018"/>
                  <a:pt x="7439764" y="1749549"/>
                </a:cubicBezTo>
                <a:cubicBezTo>
                  <a:pt x="7436234" y="1753080"/>
                  <a:pt x="7436234" y="1756609"/>
                  <a:pt x="7439764" y="1760140"/>
                </a:cubicBezTo>
                <a:cubicBezTo>
                  <a:pt x="7443293" y="1763670"/>
                  <a:pt x="7446824" y="1765434"/>
                  <a:pt x="7450355" y="1765434"/>
                </a:cubicBezTo>
                <a:cubicBezTo>
                  <a:pt x="7453884" y="1765434"/>
                  <a:pt x="7455649" y="1761905"/>
                  <a:pt x="7455649" y="1754845"/>
                </a:cubicBezTo>
                <a:close/>
                <a:moveTo>
                  <a:pt x="7222660" y="1744253"/>
                </a:moveTo>
                <a:cubicBezTo>
                  <a:pt x="7215600" y="1744253"/>
                  <a:pt x="7208540" y="1747784"/>
                  <a:pt x="7201480" y="1754845"/>
                </a:cubicBezTo>
                <a:lnTo>
                  <a:pt x="7159118" y="1754845"/>
                </a:lnTo>
                <a:cubicBezTo>
                  <a:pt x="7159118" y="1754845"/>
                  <a:pt x="7152058" y="1754845"/>
                  <a:pt x="7137937" y="1754845"/>
                </a:cubicBezTo>
                <a:lnTo>
                  <a:pt x="7116756" y="1754845"/>
                </a:lnTo>
                <a:cubicBezTo>
                  <a:pt x="7116756" y="1761905"/>
                  <a:pt x="7113226" y="1765434"/>
                  <a:pt x="7106166" y="1765434"/>
                </a:cubicBezTo>
                <a:lnTo>
                  <a:pt x="7106166" y="1776026"/>
                </a:lnTo>
                <a:cubicBezTo>
                  <a:pt x="7113226" y="1776026"/>
                  <a:pt x="7118522" y="1774261"/>
                  <a:pt x="7122052" y="1770730"/>
                </a:cubicBezTo>
                <a:cubicBezTo>
                  <a:pt x="7125581" y="1767199"/>
                  <a:pt x="7134408" y="1765434"/>
                  <a:pt x="7148526" y="1765434"/>
                </a:cubicBezTo>
                <a:lnTo>
                  <a:pt x="7159118" y="1776026"/>
                </a:lnTo>
                <a:lnTo>
                  <a:pt x="7159118" y="1786615"/>
                </a:lnTo>
                <a:cubicBezTo>
                  <a:pt x="7166178" y="1786615"/>
                  <a:pt x="7171474" y="1784851"/>
                  <a:pt x="7175004" y="1781320"/>
                </a:cubicBezTo>
                <a:cubicBezTo>
                  <a:pt x="7178533" y="1777790"/>
                  <a:pt x="7182064" y="1776026"/>
                  <a:pt x="7185593" y="1776026"/>
                </a:cubicBezTo>
                <a:cubicBezTo>
                  <a:pt x="7189122" y="1776026"/>
                  <a:pt x="7190889" y="1779555"/>
                  <a:pt x="7190889" y="1786615"/>
                </a:cubicBezTo>
                <a:cubicBezTo>
                  <a:pt x="7190889" y="1793676"/>
                  <a:pt x="7192655" y="1793676"/>
                  <a:pt x="7196184" y="1786615"/>
                </a:cubicBezTo>
                <a:cubicBezTo>
                  <a:pt x="7199714" y="1779555"/>
                  <a:pt x="7201480" y="1776026"/>
                  <a:pt x="7201480" y="1776026"/>
                </a:cubicBezTo>
                <a:lnTo>
                  <a:pt x="7212070" y="1776026"/>
                </a:lnTo>
                <a:cubicBezTo>
                  <a:pt x="7212070" y="1776026"/>
                  <a:pt x="7213836" y="1776026"/>
                  <a:pt x="7217366" y="1776026"/>
                </a:cubicBezTo>
                <a:cubicBezTo>
                  <a:pt x="7220895" y="1776026"/>
                  <a:pt x="7219130" y="1772495"/>
                  <a:pt x="7212070" y="1765434"/>
                </a:cubicBezTo>
                <a:cubicBezTo>
                  <a:pt x="7212070" y="1758374"/>
                  <a:pt x="7212070" y="1754845"/>
                  <a:pt x="7212070" y="1754845"/>
                </a:cubicBezTo>
                <a:close/>
                <a:moveTo>
                  <a:pt x="4744504" y="1744253"/>
                </a:moveTo>
                <a:cubicBezTo>
                  <a:pt x="4744504" y="1751314"/>
                  <a:pt x="4748034" y="1754845"/>
                  <a:pt x="4755094" y="1754845"/>
                </a:cubicBezTo>
                <a:lnTo>
                  <a:pt x="4755094" y="1744253"/>
                </a:lnTo>
                <a:close/>
                <a:moveTo>
                  <a:pt x="3902566" y="1744253"/>
                </a:moveTo>
                <a:cubicBezTo>
                  <a:pt x="3899036" y="1744253"/>
                  <a:pt x="3897271" y="1747784"/>
                  <a:pt x="3897271" y="1754845"/>
                </a:cubicBezTo>
                <a:cubicBezTo>
                  <a:pt x="3897271" y="1754845"/>
                  <a:pt x="3900802" y="1754845"/>
                  <a:pt x="3907860" y="1754845"/>
                </a:cubicBezTo>
                <a:cubicBezTo>
                  <a:pt x="3907860" y="1747784"/>
                  <a:pt x="3906096" y="1744253"/>
                  <a:pt x="3902566" y="1744253"/>
                </a:cubicBezTo>
                <a:close/>
                <a:moveTo>
                  <a:pt x="8069894" y="1733663"/>
                </a:moveTo>
                <a:lnTo>
                  <a:pt x="8101664" y="1733663"/>
                </a:lnTo>
                <a:lnTo>
                  <a:pt x="8080483" y="1744253"/>
                </a:lnTo>
                <a:cubicBezTo>
                  <a:pt x="8073423" y="1744253"/>
                  <a:pt x="8069894" y="1740724"/>
                  <a:pt x="8069894" y="1733663"/>
                </a:cubicBezTo>
                <a:close/>
                <a:moveTo>
                  <a:pt x="7625096" y="1733663"/>
                </a:moveTo>
                <a:lnTo>
                  <a:pt x="7614505" y="1744253"/>
                </a:lnTo>
                <a:cubicBezTo>
                  <a:pt x="7621567" y="1744253"/>
                  <a:pt x="7625096" y="1744253"/>
                  <a:pt x="7625096" y="1744253"/>
                </a:cubicBezTo>
                <a:cubicBezTo>
                  <a:pt x="7632156" y="1744253"/>
                  <a:pt x="7635686" y="1742489"/>
                  <a:pt x="7635686" y="1738959"/>
                </a:cubicBezTo>
                <a:cubicBezTo>
                  <a:pt x="7635686" y="1735428"/>
                  <a:pt x="7632156" y="1733663"/>
                  <a:pt x="7625096" y="1733663"/>
                </a:cubicBezTo>
                <a:close/>
                <a:moveTo>
                  <a:pt x="7529782" y="1733663"/>
                </a:moveTo>
                <a:cubicBezTo>
                  <a:pt x="7522722" y="1733663"/>
                  <a:pt x="7522722" y="1737194"/>
                  <a:pt x="7529782" y="1744253"/>
                </a:cubicBezTo>
                <a:cubicBezTo>
                  <a:pt x="7529782" y="1744253"/>
                  <a:pt x="7529782" y="1747784"/>
                  <a:pt x="7529782" y="1754845"/>
                </a:cubicBezTo>
                <a:lnTo>
                  <a:pt x="7540374" y="1754845"/>
                </a:lnTo>
                <a:cubicBezTo>
                  <a:pt x="7547434" y="1754845"/>
                  <a:pt x="7552730" y="1754845"/>
                  <a:pt x="7556259" y="1754845"/>
                </a:cubicBezTo>
                <a:cubicBezTo>
                  <a:pt x="7559788" y="1754845"/>
                  <a:pt x="7561553" y="1758374"/>
                  <a:pt x="7561553" y="1765434"/>
                </a:cubicBezTo>
                <a:cubicBezTo>
                  <a:pt x="7561553" y="1765434"/>
                  <a:pt x="7565082" y="1765434"/>
                  <a:pt x="7572144" y="1765434"/>
                </a:cubicBezTo>
                <a:cubicBezTo>
                  <a:pt x="7579204" y="1765434"/>
                  <a:pt x="7579204" y="1761905"/>
                  <a:pt x="7572144" y="1754845"/>
                </a:cubicBezTo>
                <a:cubicBezTo>
                  <a:pt x="7572144" y="1754845"/>
                  <a:pt x="7570378" y="1753080"/>
                  <a:pt x="7566848" y="1749549"/>
                </a:cubicBezTo>
                <a:cubicBezTo>
                  <a:pt x="7563319" y="1746018"/>
                  <a:pt x="7561553" y="1744253"/>
                  <a:pt x="7561553" y="1744253"/>
                </a:cubicBezTo>
                <a:cubicBezTo>
                  <a:pt x="7554492" y="1744253"/>
                  <a:pt x="7549197" y="1742489"/>
                  <a:pt x="7545668" y="1738959"/>
                </a:cubicBezTo>
                <a:cubicBezTo>
                  <a:pt x="7542138" y="1735428"/>
                  <a:pt x="7536842" y="1733663"/>
                  <a:pt x="7529782" y="1733663"/>
                </a:cubicBezTo>
                <a:close/>
                <a:moveTo>
                  <a:pt x="7498011" y="1733663"/>
                </a:moveTo>
                <a:cubicBezTo>
                  <a:pt x="7490951" y="1733663"/>
                  <a:pt x="7483890" y="1737194"/>
                  <a:pt x="7476830" y="1744253"/>
                </a:cubicBezTo>
                <a:cubicBezTo>
                  <a:pt x="7469770" y="1751314"/>
                  <a:pt x="7469770" y="1754845"/>
                  <a:pt x="7476830" y="1754845"/>
                </a:cubicBezTo>
                <a:cubicBezTo>
                  <a:pt x="7483890" y="1761905"/>
                  <a:pt x="7494482" y="1761905"/>
                  <a:pt x="7508601" y="1754845"/>
                </a:cubicBezTo>
                <a:cubicBezTo>
                  <a:pt x="7515663" y="1747784"/>
                  <a:pt x="7517426" y="1742489"/>
                  <a:pt x="7513896" y="1738959"/>
                </a:cubicBezTo>
                <a:cubicBezTo>
                  <a:pt x="7510367" y="1735428"/>
                  <a:pt x="7505072" y="1733663"/>
                  <a:pt x="7498011" y="1733663"/>
                </a:cubicBezTo>
                <a:close/>
                <a:moveTo>
                  <a:pt x="7169708" y="1733663"/>
                </a:moveTo>
                <a:cubicBezTo>
                  <a:pt x="7162648" y="1733663"/>
                  <a:pt x="7159118" y="1737194"/>
                  <a:pt x="7159118" y="1744253"/>
                </a:cubicBezTo>
                <a:lnTo>
                  <a:pt x="7169708" y="1744253"/>
                </a:lnTo>
                <a:close/>
                <a:moveTo>
                  <a:pt x="5104578" y="1733663"/>
                </a:moveTo>
                <a:cubicBezTo>
                  <a:pt x="5104578" y="1747784"/>
                  <a:pt x="5108108" y="1751314"/>
                  <a:pt x="5115169" y="1744253"/>
                </a:cubicBezTo>
                <a:cubicBezTo>
                  <a:pt x="5115169" y="1737194"/>
                  <a:pt x="5111638" y="1733663"/>
                  <a:pt x="5104578" y="1733663"/>
                </a:cubicBezTo>
                <a:close/>
                <a:moveTo>
                  <a:pt x="4278526" y="1733663"/>
                </a:moveTo>
                <a:cubicBezTo>
                  <a:pt x="4285585" y="1733663"/>
                  <a:pt x="4289116" y="1733663"/>
                  <a:pt x="4289116" y="1733663"/>
                </a:cubicBezTo>
                <a:lnTo>
                  <a:pt x="4289116" y="1744253"/>
                </a:lnTo>
                <a:cubicBezTo>
                  <a:pt x="4282056" y="1744253"/>
                  <a:pt x="4278526" y="1740724"/>
                  <a:pt x="4278526" y="1733663"/>
                </a:cubicBezTo>
                <a:close/>
                <a:moveTo>
                  <a:pt x="3918452" y="1733663"/>
                </a:moveTo>
                <a:lnTo>
                  <a:pt x="3918452" y="1744253"/>
                </a:lnTo>
                <a:cubicBezTo>
                  <a:pt x="3918452" y="1751314"/>
                  <a:pt x="3921982" y="1754845"/>
                  <a:pt x="3929042" y="1754845"/>
                </a:cubicBezTo>
                <a:cubicBezTo>
                  <a:pt x="3929042" y="1754845"/>
                  <a:pt x="3929042" y="1751314"/>
                  <a:pt x="3929042" y="1744253"/>
                </a:cubicBezTo>
                <a:cubicBezTo>
                  <a:pt x="3921982" y="1737194"/>
                  <a:pt x="3918452" y="1733663"/>
                  <a:pt x="3918452" y="1733663"/>
                </a:cubicBezTo>
                <a:close/>
                <a:moveTo>
                  <a:pt x="3664282" y="1733663"/>
                </a:moveTo>
                <a:lnTo>
                  <a:pt x="3674872" y="1733663"/>
                </a:lnTo>
                <a:cubicBezTo>
                  <a:pt x="3674872" y="1733663"/>
                  <a:pt x="3676636" y="1733663"/>
                  <a:pt x="3680167" y="1733663"/>
                </a:cubicBezTo>
                <a:cubicBezTo>
                  <a:pt x="3683698" y="1733663"/>
                  <a:pt x="3685463" y="1737194"/>
                  <a:pt x="3685463" y="1744253"/>
                </a:cubicBezTo>
                <a:lnTo>
                  <a:pt x="3674872" y="1744253"/>
                </a:lnTo>
                <a:close/>
                <a:moveTo>
                  <a:pt x="3177123" y="1733663"/>
                </a:moveTo>
                <a:cubicBezTo>
                  <a:pt x="3184183" y="1733663"/>
                  <a:pt x="3187714" y="1737194"/>
                  <a:pt x="3187714" y="1744253"/>
                </a:cubicBezTo>
                <a:lnTo>
                  <a:pt x="3177123" y="1744253"/>
                </a:lnTo>
                <a:close/>
                <a:moveTo>
                  <a:pt x="8101664" y="1723074"/>
                </a:moveTo>
                <a:cubicBezTo>
                  <a:pt x="8115785" y="1723074"/>
                  <a:pt x="8129906" y="1726603"/>
                  <a:pt x="8144027" y="1733663"/>
                </a:cubicBezTo>
                <a:cubicBezTo>
                  <a:pt x="8129906" y="1733663"/>
                  <a:pt x="8122846" y="1733663"/>
                  <a:pt x="8122846" y="1733663"/>
                </a:cubicBezTo>
                <a:close/>
                <a:moveTo>
                  <a:pt x="7974579" y="1723074"/>
                </a:moveTo>
                <a:lnTo>
                  <a:pt x="7985171" y="1733663"/>
                </a:lnTo>
                <a:cubicBezTo>
                  <a:pt x="7985171" y="1733663"/>
                  <a:pt x="7981640" y="1733663"/>
                  <a:pt x="7974579" y="1733663"/>
                </a:cubicBezTo>
                <a:close/>
                <a:moveTo>
                  <a:pt x="5740002" y="1723074"/>
                </a:moveTo>
                <a:lnTo>
                  <a:pt x="5740002" y="1733663"/>
                </a:lnTo>
                <a:lnTo>
                  <a:pt x="5750593" y="1733663"/>
                </a:lnTo>
                <a:cubicBezTo>
                  <a:pt x="5750593" y="1733663"/>
                  <a:pt x="5750593" y="1731899"/>
                  <a:pt x="5750593" y="1728368"/>
                </a:cubicBezTo>
                <a:cubicBezTo>
                  <a:pt x="5750593" y="1724838"/>
                  <a:pt x="5747064" y="1723074"/>
                  <a:pt x="5740002" y="1723074"/>
                </a:cubicBezTo>
                <a:close/>
                <a:moveTo>
                  <a:pt x="4267935" y="1723074"/>
                </a:moveTo>
                <a:cubicBezTo>
                  <a:pt x="4267935" y="1730133"/>
                  <a:pt x="4266170" y="1735428"/>
                  <a:pt x="4262640" y="1738959"/>
                </a:cubicBezTo>
                <a:cubicBezTo>
                  <a:pt x="4259110" y="1742489"/>
                  <a:pt x="4260874" y="1744253"/>
                  <a:pt x="4267935" y="1744253"/>
                </a:cubicBezTo>
                <a:lnTo>
                  <a:pt x="4289116" y="1744253"/>
                </a:lnTo>
                <a:lnTo>
                  <a:pt x="4299706" y="1744253"/>
                </a:lnTo>
                <a:cubicBezTo>
                  <a:pt x="4299706" y="1751314"/>
                  <a:pt x="4303237" y="1754845"/>
                  <a:pt x="4310297" y="1754845"/>
                </a:cubicBezTo>
                <a:cubicBezTo>
                  <a:pt x="4310297" y="1754845"/>
                  <a:pt x="4313826" y="1751314"/>
                  <a:pt x="4320887" y="1744253"/>
                </a:cubicBezTo>
                <a:cubicBezTo>
                  <a:pt x="4327948" y="1744253"/>
                  <a:pt x="4327948" y="1742489"/>
                  <a:pt x="4320887" y="1738959"/>
                </a:cubicBezTo>
                <a:cubicBezTo>
                  <a:pt x="4313826" y="1735428"/>
                  <a:pt x="4306766" y="1730133"/>
                  <a:pt x="4299706" y="1723074"/>
                </a:cubicBezTo>
                <a:close/>
                <a:moveTo>
                  <a:pt x="4225574" y="1723074"/>
                </a:moveTo>
                <a:lnTo>
                  <a:pt x="4225574" y="1733663"/>
                </a:lnTo>
                <a:cubicBezTo>
                  <a:pt x="4232633" y="1733663"/>
                  <a:pt x="4237929" y="1733663"/>
                  <a:pt x="4241460" y="1733663"/>
                </a:cubicBezTo>
                <a:cubicBezTo>
                  <a:pt x="4244989" y="1733663"/>
                  <a:pt x="4246754" y="1733663"/>
                  <a:pt x="4246754" y="1733663"/>
                </a:cubicBezTo>
                <a:cubicBezTo>
                  <a:pt x="4246754" y="1733663"/>
                  <a:pt x="4244989" y="1731899"/>
                  <a:pt x="4241460" y="1728368"/>
                </a:cubicBezTo>
                <a:cubicBezTo>
                  <a:pt x="4237929" y="1724838"/>
                  <a:pt x="4232633" y="1723074"/>
                  <a:pt x="4225574" y="1723074"/>
                </a:cubicBezTo>
                <a:close/>
                <a:moveTo>
                  <a:pt x="7396078" y="1716454"/>
                </a:moveTo>
                <a:cubicBezTo>
                  <a:pt x="7393430" y="1717337"/>
                  <a:pt x="7392107" y="1719544"/>
                  <a:pt x="7392107" y="1723074"/>
                </a:cubicBezTo>
                <a:lnTo>
                  <a:pt x="7423878" y="1723074"/>
                </a:lnTo>
                <a:cubicBezTo>
                  <a:pt x="7423878" y="1723074"/>
                  <a:pt x="7418582" y="1721309"/>
                  <a:pt x="7407992" y="1717778"/>
                </a:cubicBezTo>
                <a:cubicBezTo>
                  <a:pt x="7402697" y="1716013"/>
                  <a:pt x="7398726" y="1715572"/>
                  <a:pt x="7396078" y="1716454"/>
                </a:cubicBezTo>
                <a:close/>
                <a:moveTo>
                  <a:pt x="7317974" y="1712482"/>
                </a:moveTo>
                <a:cubicBezTo>
                  <a:pt x="7303854" y="1719543"/>
                  <a:pt x="7303854" y="1726603"/>
                  <a:pt x="7317974" y="1733663"/>
                </a:cubicBezTo>
                <a:lnTo>
                  <a:pt x="7328564" y="1723074"/>
                </a:lnTo>
                <a:cubicBezTo>
                  <a:pt x="7328564" y="1716013"/>
                  <a:pt x="7328564" y="1712482"/>
                  <a:pt x="7328564" y="1712482"/>
                </a:cubicBezTo>
                <a:close/>
                <a:moveTo>
                  <a:pt x="7063804" y="1712482"/>
                </a:moveTo>
                <a:cubicBezTo>
                  <a:pt x="7056744" y="1712482"/>
                  <a:pt x="7053214" y="1716013"/>
                  <a:pt x="7053214" y="1723074"/>
                </a:cubicBezTo>
                <a:lnTo>
                  <a:pt x="7063804" y="1723074"/>
                </a:lnTo>
                <a:cubicBezTo>
                  <a:pt x="7070866" y="1723074"/>
                  <a:pt x="7074395" y="1723074"/>
                  <a:pt x="7074395" y="1723074"/>
                </a:cubicBezTo>
                <a:cubicBezTo>
                  <a:pt x="7074395" y="1716013"/>
                  <a:pt x="7070866" y="1712482"/>
                  <a:pt x="7063804" y="1712482"/>
                </a:cubicBezTo>
                <a:close/>
                <a:moveTo>
                  <a:pt x="4649190" y="1712482"/>
                </a:moveTo>
                <a:lnTo>
                  <a:pt x="4649190" y="1723074"/>
                </a:lnTo>
                <a:lnTo>
                  <a:pt x="4659780" y="1712482"/>
                </a:lnTo>
                <a:cubicBezTo>
                  <a:pt x="4652720" y="1712482"/>
                  <a:pt x="4649190" y="1712482"/>
                  <a:pt x="4649190" y="1712482"/>
                </a:cubicBezTo>
                <a:close/>
                <a:moveTo>
                  <a:pt x="3063276" y="1709173"/>
                </a:moveTo>
                <a:cubicBezTo>
                  <a:pt x="3068571" y="1707850"/>
                  <a:pt x="3081810" y="1712482"/>
                  <a:pt x="3102990" y="1723074"/>
                </a:cubicBezTo>
                <a:cubicBezTo>
                  <a:pt x="3117111" y="1730133"/>
                  <a:pt x="3127701" y="1730133"/>
                  <a:pt x="3134762" y="1723074"/>
                </a:cubicBezTo>
                <a:cubicBezTo>
                  <a:pt x="3148882" y="1723074"/>
                  <a:pt x="3159472" y="1726603"/>
                  <a:pt x="3166533" y="1733663"/>
                </a:cubicBezTo>
                <a:lnTo>
                  <a:pt x="3155942" y="1733663"/>
                </a:lnTo>
                <a:cubicBezTo>
                  <a:pt x="3155942" y="1747784"/>
                  <a:pt x="3145351" y="1751314"/>
                  <a:pt x="3124171" y="1744253"/>
                </a:cubicBezTo>
                <a:cubicBezTo>
                  <a:pt x="3110050" y="1737194"/>
                  <a:pt x="3102990" y="1733663"/>
                  <a:pt x="3102990" y="1733663"/>
                </a:cubicBezTo>
                <a:cubicBezTo>
                  <a:pt x="3088869" y="1726603"/>
                  <a:pt x="3078279" y="1721309"/>
                  <a:pt x="3071218" y="1717778"/>
                </a:cubicBezTo>
                <a:cubicBezTo>
                  <a:pt x="3064160" y="1714247"/>
                  <a:pt x="3060629" y="1712482"/>
                  <a:pt x="3060629" y="1712482"/>
                </a:cubicBezTo>
                <a:cubicBezTo>
                  <a:pt x="3060629" y="1710718"/>
                  <a:pt x="3061511" y="1709615"/>
                  <a:pt x="3063276" y="1709173"/>
                </a:cubicBezTo>
                <a:close/>
                <a:moveTo>
                  <a:pt x="8917126" y="1701893"/>
                </a:moveTo>
                <a:lnTo>
                  <a:pt x="8927716" y="1701893"/>
                </a:lnTo>
                <a:lnTo>
                  <a:pt x="8917126" y="1712482"/>
                </a:lnTo>
                <a:close/>
                <a:moveTo>
                  <a:pt x="4405610" y="1701893"/>
                </a:moveTo>
                <a:lnTo>
                  <a:pt x="4405610" y="1712482"/>
                </a:lnTo>
                <a:lnTo>
                  <a:pt x="4416202" y="1701893"/>
                </a:lnTo>
                <a:cubicBezTo>
                  <a:pt x="4416202" y="1701893"/>
                  <a:pt x="4412670" y="1701893"/>
                  <a:pt x="4405610" y="1701893"/>
                </a:cubicBezTo>
                <a:close/>
                <a:moveTo>
                  <a:pt x="3643100" y="1701893"/>
                </a:moveTo>
                <a:lnTo>
                  <a:pt x="3653692" y="1701893"/>
                </a:lnTo>
                <a:lnTo>
                  <a:pt x="3653692" y="1712482"/>
                </a:lnTo>
                <a:cubicBezTo>
                  <a:pt x="3653692" y="1712482"/>
                  <a:pt x="3653692" y="1716013"/>
                  <a:pt x="3653692" y="1723074"/>
                </a:cubicBezTo>
                <a:lnTo>
                  <a:pt x="3643100" y="1723074"/>
                </a:lnTo>
                <a:cubicBezTo>
                  <a:pt x="3636040" y="1716013"/>
                  <a:pt x="3636040" y="1712482"/>
                  <a:pt x="3643100" y="1712482"/>
                </a:cubicBezTo>
                <a:cubicBezTo>
                  <a:pt x="3650161" y="1712482"/>
                  <a:pt x="3650161" y="1708953"/>
                  <a:pt x="3643100" y="1701893"/>
                </a:cubicBezTo>
                <a:close/>
                <a:moveTo>
                  <a:pt x="2562879" y="1701893"/>
                </a:moveTo>
                <a:lnTo>
                  <a:pt x="2615831" y="1712482"/>
                </a:lnTo>
                <a:cubicBezTo>
                  <a:pt x="2622892" y="1712482"/>
                  <a:pt x="2633481" y="1714247"/>
                  <a:pt x="2647602" y="1717778"/>
                </a:cubicBezTo>
                <a:cubicBezTo>
                  <a:pt x="2661723" y="1721309"/>
                  <a:pt x="2675844" y="1726603"/>
                  <a:pt x="2689964" y="1733663"/>
                </a:cubicBezTo>
                <a:cubicBezTo>
                  <a:pt x="2746447" y="1747784"/>
                  <a:pt x="2774687" y="1758374"/>
                  <a:pt x="2774687" y="1765434"/>
                </a:cubicBezTo>
                <a:cubicBezTo>
                  <a:pt x="2774687" y="1765434"/>
                  <a:pt x="2776452" y="1767199"/>
                  <a:pt x="2779984" y="1770730"/>
                </a:cubicBezTo>
                <a:cubicBezTo>
                  <a:pt x="2783512" y="1774261"/>
                  <a:pt x="2788808" y="1779555"/>
                  <a:pt x="2795868" y="1786615"/>
                </a:cubicBezTo>
                <a:cubicBezTo>
                  <a:pt x="2817049" y="1793676"/>
                  <a:pt x="2827639" y="1797205"/>
                  <a:pt x="2827639" y="1797205"/>
                </a:cubicBezTo>
                <a:cubicBezTo>
                  <a:pt x="2813519" y="1797205"/>
                  <a:pt x="2799399" y="1793676"/>
                  <a:pt x="2785278" y="1786615"/>
                </a:cubicBezTo>
                <a:cubicBezTo>
                  <a:pt x="2771157" y="1779555"/>
                  <a:pt x="2751742" y="1772495"/>
                  <a:pt x="2727032" y="1765434"/>
                </a:cubicBezTo>
                <a:cubicBezTo>
                  <a:pt x="2702319" y="1758374"/>
                  <a:pt x="2684669" y="1751314"/>
                  <a:pt x="2674080" y="1744253"/>
                </a:cubicBezTo>
                <a:cubicBezTo>
                  <a:pt x="2663488" y="1737194"/>
                  <a:pt x="2654663" y="1733663"/>
                  <a:pt x="2647602" y="1733663"/>
                </a:cubicBezTo>
                <a:cubicBezTo>
                  <a:pt x="2640543" y="1733663"/>
                  <a:pt x="2629952" y="1730133"/>
                  <a:pt x="2615831" y="1723074"/>
                </a:cubicBezTo>
                <a:cubicBezTo>
                  <a:pt x="2615831" y="1723074"/>
                  <a:pt x="2612301" y="1721309"/>
                  <a:pt x="2605241" y="1717778"/>
                </a:cubicBezTo>
                <a:cubicBezTo>
                  <a:pt x="2598181" y="1714247"/>
                  <a:pt x="2591120" y="1712482"/>
                  <a:pt x="2584060" y="1712482"/>
                </a:cubicBezTo>
                <a:cubicBezTo>
                  <a:pt x="2577000" y="1712482"/>
                  <a:pt x="2569938" y="1708953"/>
                  <a:pt x="2562879" y="1701893"/>
                </a:cubicBezTo>
                <a:close/>
                <a:moveTo>
                  <a:pt x="7009528" y="1695273"/>
                </a:moveTo>
                <a:cubicBezTo>
                  <a:pt x="7008646" y="1694391"/>
                  <a:pt x="7007322" y="1694832"/>
                  <a:pt x="7005558" y="1696597"/>
                </a:cubicBezTo>
                <a:cubicBezTo>
                  <a:pt x="7002026" y="1700128"/>
                  <a:pt x="6996732" y="1701893"/>
                  <a:pt x="6989670" y="1701893"/>
                </a:cubicBezTo>
                <a:lnTo>
                  <a:pt x="6989670" y="1712482"/>
                </a:lnTo>
                <a:cubicBezTo>
                  <a:pt x="6996732" y="1705422"/>
                  <a:pt x="7003792" y="1705422"/>
                  <a:pt x="7010852" y="1712482"/>
                </a:cubicBezTo>
                <a:cubicBezTo>
                  <a:pt x="7017914" y="1712482"/>
                  <a:pt x="7023208" y="1712482"/>
                  <a:pt x="7026737" y="1712482"/>
                </a:cubicBezTo>
                <a:cubicBezTo>
                  <a:pt x="7030266" y="1712482"/>
                  <a:pt x="7032033" y="1710718"/>
                  <a:pt x="7032033" y="1707187"/>
                </a:cubicBezTo>
                <a:cubicBezTo>
                  <a:pt x="7032033" y="1703657"/>
                  <a:pt x="7032033" y="1701893"/>
                  <a:pt x="7032033" y="1701893"/>
                </a:cubicBezTo>
                <a:lnTo>
                  <a:pt x="7010852" y="1701893"/>
                </a:lnTo>
                <a:cubicBezTo>
                  <a:pt x="7010852" y="1698363"/>
                  <a:pt x="7010410" y="1696156"/>
                  <a:pt x="7009528" y="1695273"/>
                </a:cubicBezTo>
                <a:close/>
                <a:moveTo>
                  <a:pt x="8345244" y="1691301"/>
                </a:moveTo>
                <a:cubicBezTo>
                  <a:pt x="8352305" y="1691301"/>
                  <a:pt x="8361130" y="1693066"/>
                  <a:pt x="8371720" y="1696597"/>
                </a:cubicBezTo>
                <a:cubicBezTo>
                  <a:pt x="8382310" y="1700128"/>
                  <a:pt x="8389372" y="1703657"/>
                  <a:pt x="8392901" y="1707187"/>
                </a:cubicBezTo>
                <a:cubicBezTo>
                  <a:pt x="8396431" y="1710718"/>
                  <a:pt x="8394666" y="1716013"/>
                  <a:pt x="8387606" y="1723074"/>
                </a:cubicBezTo>
                <a:lnTo>
                  <a:pt x="8355835" y="1723074"/>
                </a:lnTo>
                <a:cubicBezTo>
                  <a:pt x="8362895" y="1716013"/>
                  <a:pt x="8369954" y="1712482"/>
                  <a:pt x="8377016" y="1712482"/>
                </a:cubicBezTo>
                <a:lnTo>
                  <a:pt x="8355835" y="1701893"/>
                </a:lnTo>
                <a:close/>
                <a:moveTo>
                  <a:pt x="7625096" y="1691301"/>
                </a:moveTo>
                <a:cubicBezTo>
                  <a:pt x="7618034" y="1691301"/>
                  <a:pt x="7614505" y="1694832"/>
                  <a:pt x="7614505" y="1701893"/>
                </a:cubicBezTo>
                <a:cubicBezTo>
                  <a:pt x="7621567" y="1701893"/>
                  <a:pt x="7632156" y="1698362"/>
                  <a:pt x="7646278" y="1691301"/>
                </a:cubicBezTo>
                <a:close/>
                <a:moveTo>
                  <a:pt x="4172621" y="1691301"/>
                </a:moveTo>
                <a:cubicBezTo>
                  <a:pt x="4172621" y="1698362"/>
                  <a:pt x="4169092" y="1701893"/>
                  <a:pt x="4162031" y="1701893"/>
                </a:cubicBezTo>
                <a:lnTo>
                  <a:pt x="4172621" y="1723074"/>
                </a:lnTo>
                <a:cubicBezTo>
                  <a:pt x="4200862" y="1723074"/>
                  <a:pt x="4214983" y="1723074"/>
                  <a:pt x="4214983" y="1723074"/>
                </a:cubicBezTo>
                <a:cubicBezTo>
                  <a:pt x="4214983" y="1716013"/>
                  <a:pt x="4207922" y="1712482"/>
                  <a:pt x="4193802" y="1712482"/>
                </a:cubicBezTo>
                <a:lnTo>
                  <a:pt x="4193802" y="1701893"/>
                </a:lnTo>
                <a:cubicBezTo>
                  <a:pt x="4186743" y="1701893"/>
                  <a:pt x="4183212" y="1698362"/>
                  <a:pt x="4183212" y="1691301"/>
                </a:cubicBezTo>
                <a:cubicBezTo>
                  <a:pt x="4176152" y="1691301"/>
                  <a:pt x="4172621" y="1691301"/>
                  <a:pt x="4172621" y="1691301"/>
                </a:cubicBezTo>
                <a:close/>
                <a:moveTo>
                  <a:pt x="7233251" y="1680711"/>
                </a:moveTo>
                <a:lnTo>
                  <a:pt x="7222660" y="1691301"/>
                </a:lnTo>
                <a:cubicBezTo>
                  <a:pt x="7250902" y="1698362"/>
                  <a:pt x="7272082" y="1703657"/>
                  <a:pt x="7286203" y="1707187"/>
                </a:cubicBezTo>
                <a:cubicBezTo>
                  <a:pt x="7300322" y="1710718"/>
                  <a:pt x="7314444" y="1708953"/>
                  <a:pt x="7328564" y="1701893"/>
                </a:cubicBezTo>
                <a:cubicBezTo>
                  <a:pt x="7335626" y="1701893"/>
                  <a:pt x="7339155" y="1701893"/>
                  <a:pt x="7339155" y="1701893"/>
                </a:cubicBezTo>
                <a:cubicBezTo>
                  <a:pt x="7339155" y="1694832"/>
                  <a:pt x="7335626" y="1691301"/>
                  <a:pt x="7328564" y="1691301"/>
                </a:cubicBezTo>
                <a:cubicBezTo>
                  <a:pt x="7321504" y="1691301"/>
                  <a:pt x="7312678" y="1693066"/>
                  <a:pt x="7302088" y="1696597"/>
                </a:cubicBezTo>
                <a:cubicBezTo>
                  <a:pt x="7291498" y="1700128"/>
                  <a:pt x="7284437" y="1701893"/>
                  <a:pt x="7280908" y="1701893"/>
                </a:cubicBezTo>
                <a:cubicBezTo>
                  <a:pt x="7277378" y="1701893"/>
                  <a:pt x="7275612" y="1698362"/>
                  <a:pt x="7275612" y="1691301"/>
                </a:cubicBezTo>
                <a:cubicBezTo>
                  <a:pt x="7275612" y="1684242"/>
                  <a:pt x="7261492" y="1680711"/>
                  <a:pt x="7233251" y="1680711"/>
                </a:cubicBezTo>
                <a:close/>
                <a:moveTo>
                  <a:pt x="4829228" y="1680711"/>
                </a:moveTo>
                <a:cubicBezTo>
                  <a:pt x="4829228" y="1687772"/>
                  <a:pt x="4829228" y="1691301"/>
                  <a:pt x="4829228" y="1691301"/>
                </a:cubicBezTo>
                <a:cubicBezTo>
                  <a:pt x="4829228" y="1691301"/>
                  <a:pt x="4832757" y="1687772"/>
                  <a:pt x="4839818" y="1680711"/>
                </a:cubicBezTo>
                <a:cubicBezTo>
                  <a:pt x="4832757" y="1680711"/>
                  <a:pt x="4829228" y="1680711"/>
                  <a:pt x="4829228" y="1680711"/>
                </a:cubicBezTo>
                <a:close/>
                <a:moveTo>
                  <a:pt x="2986495" y="1680711"/>
                </a:moveTo>
                <a:cubicBezTo>
                  <a:pt x="2993556" y="1680711"/>
                  <a:pt x="2997086" y="1684242"/>
                  <a:pt x="2997086" y="1691301"/>
                </a:cubicBezTo>
                <a:cubicBezTo>
                  <a:pt x="2997086" y="1691301"/>
                  <a:pt x="2993556" y="1691301"/>
                  <a:pt x="2986495" y="1691301"/>
                </a:cubicBezTo>
                <a:cubicBezTo>
                  <a:pt x="2979435" y="1691301"/>
                  <a:pt x="2975906" y="1691301"/>
                  <a:pt x="2975906" y="1691301"/>
                </a:cubicBezTo>
                <a:cubicBezTo>
                  <a:pt x="2975906" y="1691301"/>
                  <a:pt x="2979435" y="1687772"/>
                  <a:pt x="2986495" y="1680711"/>
                </a:cubicBezTo>
                <a:close/>
                <a:moveTo>
                  <a:pt x="4900712" y="1675416"/>
                </a:moveTo>
                <a:cubicBezTo>
                  <a:pt x="4898948" y="1675416"/>
                  <a:pt x="4896300" y="1677182"/>
                  <a:pt x="4892770" y="1680711"/>
                </a:cubicBezTo>
                <a:lnTo>
                  <a:pt x="4903360" y="1680711"/>
                </a:lnTo>
                <a:cubicBezTo>
                  <a:pt x="4903360" y="1677182"/>
                  <a:pt x="4902478" y="1675416"/>
                  <a:pt x="4900712" y="1675416"/>
                </a:cubicBezTo>
                <a:close/>
                <a:moveTo>
                  <a:pt x="7175004" y="1670122"/>
                </a:moveTo>
                <a:cubicBezTo>
                  <a:pt x="7171474" y="1670122"/>
                  <a:pt x="7169708" y="1671886"/>
                  <a:pt x="7169708" y="1675416"/>
                </a:cubicBezTo>
                <a:cubicBezTo>
                  <a:pt x="7169708" y="1678947"/>
                  <a:pt x="7173238" y="1680711"/>
                  <a:pt x="7180299" y="1680711"/>
                </a:cubicBezTo>
                <a:cubicBezTo>
                  <a:pt x="7180299" y="1673651"/>
                  <a:pt x="7178533" y="1670122"/>
                  <a:pt x="7175004" y="1670122"/>
                </a:cubicBezTo>
                <a:close/>
                <a:moveTo>
                  <a:pt x="4913950" y="1670122"/>
                </a:moveTo>
                <a:lnTo>
                  <a:pt x="4945722" y="1691301"/>
                </a:lnTo>
                <a:cubicBezTo>
                  <a:pt x="4952782" y="1691301"/>
                  <a:pt x="4956312" y="1689537"/>
                  <a:pt x="4956312" y="1686007"/>
                </a:cubicBezTo>
                <a:cubicBezTo>
                  <a:pt x="4956312" y="1682476"/>
                  <a:pt x="4952782" y="1680711"/>
                  <a:pt x="4945722" y="1680711"/>
                </a:cubicBezTo>
                <a:cubicBezTo>
                  <a:pt x="4938661" y="1680711"/>
                  <a:pt x="4935132" y="1680711"/>
                  <a:pt x="4935132" y="1680711"/>
                </a:cubicBezTo>
                <a:cubicBezTo>
                  <a:pt x="4935132" y="1680711"/>
                  <a:pt x="4931600" y="1677181"/>
                  <a:pt x="4924540" y="1670122"/>
                </a:cubicBezTo>
                <a:cubicBezTo>
                  <a:pt x="4917480" y="1670122"/>
                  <a:pt x="4913950" y="1670122"/>
                  <a:pt x="4913950" y="1670122"/>
                </a:cubicBezTo>
                <a:close/>
                <a:moveTo>
                  <a:pt x="8207569" y="1659530"/>
                </a:moveTo>
                <a:cubicBezTo>
                  <a:pt x="8228750" y="1659530"/>
                  <a:pt x="8246401" y="1663061"/>
                  <a:pt x="8260521" y="1670122"/>
                </a:cubicBezTo>
                <a:lnTo>
                  <a:pt x="8249931" y="1680711"/>
                </a:lnTo>
                <a:cubicBezTo>
                  <a:pt x="8235810" y="1673651"/>
                  <a:pt x="8228750" y="1670122"/>
                  <a:pt x="8228750" y="1670122"/>
                </a:cubicBezTo>
                <a:close/>
                <a:moveTo>
                  <a:pt x="7836904" y="1659530"/>
                </a:moveTo>
                <a:lnTo>
                  <a:pt x="7858085" y="1659530"/>
                </a:lnTo>
                <a:lnTo>
                  <a:pt x="7879267" y="1670122"/>
                </a:lnTo>
                <a:lnTo>
                  <a:pt x="7900446" y="1670122"/>
                </a:lnTo>
                <a:cubicBezTo>
                  <a:pt x="7907508" y="1677181"/>
                  <a:pt x="7911038" y="1680711"/>
                  <a:pt x="7911038" y="1680711"/>
                </a:cubicBezTo>
                <a:cubicBezTo>
                  <a:pt x="7911038" y="1680711"/>
                  <a:pt x="7916332" y="1680711"/>
                  <a:pt x="7926923" y="1680711"/>
                </a:cubicBezTo>
                <a:cubicBezTo>
                  <a:pt x="7937513" y="1680711"/>
                  <a:pt x="7946338" y="1684242"/>
                  <a:pt x="7953398" y="1691301"/>
                </a:cubicBezTo>
                <a:cubicBezTo>
                  <a:pt x="7981640" y="1698362"/>
                  <a:pt x="8002821" y="1705422"/>
                  <a:pt x="8016942" y="1712482"/>
                </a:cubicBezTo>
                <a:lnTo>
                  <a:pt x="8027531" y="1723074"/>
                </a:lnTo>
                <a:cubicBezTo>
                  <a:pt x="8013412" y="1716013"/>
                  <a:pt x="8002821" y="1712482"/>
                  <a:pt x="7995760" y="1712482"/>
                </a:cubicBezTo>
                <a:cubicBezTo>
                  <a:pt x="7981640" y="1705422"/>
                  <a:pt x="7974579" y="1703657"/>
                  <a:pt x="7974579" y="1707187"/>
                </a:cubicBezTo>
                <a:cubicBezTo>
                  <a:pt x="7974579" y="1710718"/>
                  <a:pt x="7967519" y="1708953"/>
                  <a:pt x="7953398" y="1701893"/>
                </a:cubicBezTo>
                <a:cubicBezTo>
                  <a:pt x="7946338" y="1694832"/>
                  <a:pt x="7918098" y="1687772"/>
                  <a:pt x="7868675" y="1680711"/>
                </a:cubicBezTo>
                <a:cubicBezTo>
                  <a:pt x="7847494" y="1673651"/>
                  <a:pt x="7836904" y="1666591"/>
                  <a:pt x="7836904" y="1659530"/>
                </a:cubicBezTo>
                <a:close/>
                <a:moveTo>
                  <a:pt x="7476830" y="1659530"/>
                </a:moveTo>
                <a:cubicBezTo>
                  <a:pt x="7498011" y="1666591"/>
                  <a:pt x="7512130" y="1670122"/>
                  <a:pt x="7519192" y="1670122"/>
                </a:cubicBezTo>
                <a:lnTo>
                  <a:pt x="7519192" y="1659530"/>
                </a:lnTo>
                <a:cubicBezTo>
                  <a:pt x="7505072" y="1659530"/>
                  <a:pt x="7496245" y="1659530"/>
                  <a:pt x="7492716" y="1659530"/>
                </a:cubicBezTo>
                <a:cubicBezTo>
                  <a:pt x="7490951" y="1659530"/>
                  <a:pt x="7487861" y="1659530"/>
                  <a:pt x="7483450" y="1659530"/>
                </a:cubicBezTo>
                <a:close/>
                <a:moveTo>
                  <a:pt x="7296793" y="1659530"/>
                </a:moveTo>
                <a:lnTo>
                  <a:pt x="7286203" y="1670122"/>
                </a:lnTo>
                <a:cubicBezTo>
                  <a:pt x="7286203" y="1670122"/>
                  <a:pt x="7291498" y="1670122"/>
                  <a:pt x="7302088" y="1670122"/>
                </a:cubicBezTo>
                <a:cubicBezTo>
                  <a:pt x="7312678" y="1670122"/>
                  <a:pt x="7317974" y="1668357"/>
                  <a:pt x="7317974" y="1664826"/>
                </a:cubicBezTo>
                <a:cubicBezTo>
                  <a:pt x="7317974" y="1661295"/>
                  <a:pt x="7316208" y="1659530"/>
                  <a:pt x="7312678" y="1659530"/>
                </a:cubicBezTo>
                <a:cubicBezTo>
                  <a:pt x="7309149" y="1659530"/>
                  <a:pt x="7303854" y="1659530"/>
                  <a:pt x="7296793" y="1659530"/>
                </a:cubicBezTo>
                <a:close/>
                <a:moveTo>
                  <a:pt x="4490334" y="1659530"/>
                </a:moveTo>
                <a:lnTo>
                  <a:pt x="4490334" y="1670122"/>
                </a:lnTo>
                <a:lnTo>
                  <a:pt x="4500924" y="1670122"/>
                </a:lnTo>
                <a:cubicBezTo>
                  <a:pt x="4500924" y="1663061"/>
                  <a:pt x="4497394" y="1659530"/>
                  <a:pt x="4490334" y="1659530"/>
                </a:cubicBezTo>
                <a:close/>
                <a:moveTo>
                  <a:pt x="3219485" y="1659530"/>
                </a:moveTo>
                <a:cubicBezTo>
                  <a:pt x="3219485" y="1666591"/>
                  <a:pt x="3219485" y="1670122"/>
                  <a:pt x="3219485" y="1670122"/>
                </a:cubicBezTo>
                <a:lnTo>
                  <a:pt x="3230075" y="1670122"/>
                </a:lnTo>
                <a:close/>
                <a:moveTo>
                  <a:pt x="4003175" y="1648940"/>
                </a:moveTo>
                <a:lnTo>
                  <a:pt x="4024356" y="1648940"/>
                </a:lnTo>
                <a:lnTo>
                  <a:pt x="4024356" y="1659530"/>
                </a:lnTo>
                <a:cubicBezTo>
                  <a:pt x="4017296" y="1659530"/>
                  <a:pt x="4010236" y="1656001"/>
                  <a:pt x="4003175" y="1648940"/>
                </a:cubicBezTo>
                <a:close/>
                <a:moveTo>
                  <a:pt x="7512964" y="1644577"/>
                </a:moveTo>
                <a:lnTo>
                  <a:pt x="7509924" y="1647617"/>
                </a:lnTo>
                <a:cubicBezTo>
                  <a:pt x="7509044" y="1648499"/>
                  <a:pt x="7508601" y="1648940"/>
                  <a:pt x="7508601" y="1648940"/>
                </a:cubicBezTo>
                <a:close/>
                <a:moveTo>
                  <a:pt x="8030180" y="1643646"/>
                </a:moveTo>
                <a:cubicBezTo>
                  <a:pt x="8031945" y="1643646"/>
                  <a:pt x="8034592" y="1645411"/>
                  <a:pt x="8038123" y="1648940"/>
                </a:cubicBezTo>
                <a:lnTo>
                  <a:pt x="8027531" y="1648940"/>
                </a:lnTo>
                <a:cubicBezTo>
                  <a:pt x="8027531" y="1645411"/>
                  <a:pt x="8028414" y="1643646"/>
                  <a:pt x="8030180" y="1643646"/>
                </a:cubicBezTo>
                <a:close/>
                <a:moveTo>
                  <a:pt x="8154617" y="1638349"/>
                </a:moveTo>
                <a:lnTo>
                  <a:pt x="8175798" y="1648940"/>
                </a:lnTo>
                <a:cubicBezTo>
                  <a:pt x="8168737" y="1648940"/>
                  <a:pt x="8161677" y="1648940"/>
                  <a:pt x="8154617" y="1648940"/>
                </a:cubicBezTo>
                <a:close/>
                <a:moveTo>
                  <a:pt x="7275612" y="1638349"/>
                </a:moveTo>
                <a:cubicBezTo>
                  <a:pt x="7275612" y="1645410"/>
                  <a:pt x="7275612" y="1652470"/>
                  <a:pt x="7275612" y="1659530"/>
                </a:cubicBezTo>
                <a:lnTo>
                  <a:pt x="7296793" y="1648940"/>
                </a:lnTo>
                <a:cubicBezTo>
                  <a:pt x="7303854" y="1648940"/>
                  <a:pt x="7309149" y="1650705"/>
                  <a:pt x="7312678" y="1654235"/>
                </a:cubicBezTo>
                <a:cubicBezTo>
                  <a:pt x="7316208" y="1657766"/>
                  <a:pt x="7321504" y="1659530"/>
                  <a:pt x="7328564" y="1659530"/>
                </a:cubicBezTo>
                <a:cubicBezTo>
                  <a:pt x="7342684" y="1652470"/>
                  <a:pt x="7339155" y="1645410"/>
                  <a:pt x="7317974" y="1638349"/>
                </a:cubicBezTo>
                <a:lnTo>
                  <a:pt x="7296793" y="1638349"/>
                </a:lnTo>
                <a:close/>
                <a:moveTo>
                  <a:pt x="2859410" y="1638349"/>
                </a:moveTo>
                <a:cubicBezTo>
                  <a:pt x="2859410" y="1638349"/>
                  <a:pt x="2862941" y="1638349"/>
                  <a:pt x="2870002" y="1638349"/>
                </a:cubicBezTo>
                <a:cubicBezTo>
                  <a:pt x="2870002" y="1645410"/>
                  <a:pt x="2866471" y="1648940"/>
                  <a:pt x="2859410" y="1648940"/>
                </a:cubicBezTo>
                <a:close/>
                <a:moveTo>
                  <a:pt x="7717762" y="1633055"/>
                </a:moveTo>
                <a:cubicBezTo>
                  <a:pt x="7719528" y="1633055"/>
                  <a:pt x="7720409" y="1634820"/>
                  <a:pt x="7720409" y="1638349"/>
                </a:cubicBezTo>
                <a:cubicBezTo>
                  <a:pt x="7720409" y="1638349"/>
                  <a:pt x="7722175" y="1638349"/>
                  <a:pt x="7725704" y="1638349"/>
                </a:cubicBezTo>
                <a:cubicBezTo>
                  <a:pt x="7729234" y="1638349"/>
                  <a:pt x="7734530" y="1638349"/>
                  <a:pt x="7741590" y="1638349"/>
                </a:cubicBezTo>
                <a:lnTo>
                  <a:pt x="7762772" y="1648940"/>
                </a:lnTo>
                <a:lnTo>
                  <a:pt x="7741590" y="1648940"/>
                </a:lnTo>
                <a:lnTo>
                  <a:pt x="7709820" y="1638349"/>
                </a:lnTo>
                <a:cubicBezTo>
                  <a:pt x="7713350" y="1634820"/>
                  <a:pt x="7715998" y="1633055"/>
                  <a:pt x="7717762" y="1633055"/>
                </a:cubicBezTo>
                <a:close/>
                <a:moveTo>
                  <a:pt x="7634362" y="1630406"/>
                </a:moveTo>
                <a:cubicBezTo>
                  <a:pt x="7631716" y="1630406"/>
                  <a:pt x="7628626" y="1631290"/>
                  <a:pt x="7625096" y="1633055"/>
                </a:cubicBezTo>
                <a:cubicBezTo>
                  <a:pt x="7618034" y="1636584"/>
                  <a:pt x="7618034" y="1641880"/>
                  <a:pt x="7625096" y="1648940"/>
                </a:cubicBezTo>
                <a:lnTo>
                  <a:pt x="7646278" y="1638349"/>
                </a:lnTo>
                <a:cubicBezTo>
                  <a:pt x="7646278" y="1638349"/>
                  <a:pt x="7644511" y="1636584"/>
                  <a:pt x="7640982" y="1633055"/>
                </a:cubicBezTo>
                <a:cubicBezTo>
                  <a:pt x="7639217" y="1631290"/>
                  <a:pt x="7637010" y="1630406"/>
                  <a:pt x="7634362" y="1630406"/>
                </a:cubicBezTo>
                <a:close/>
                <a:moveTo>
                  <a:pt x="7762772" y="1627759"/>
                </a:moveTo>
                <a:lnTo>
                  <a:pt x="7773361" y="1627759"/>
                </a:lnTo>
                <a:cubicBezTo>
                  <a:pt x="7773361" y="1634820"/>
                  <a:pt x="7778656" y="1636584"/>
                  <a:pt x="7789248" y="1633055"/>
                </a:cubicBezTo>
                <a:cubicBezTo>
                  <a:pt x="7799838" y="1629524"/>
                  <a:pt x="7806898" y="1631290"/>
                  <a:pt x="7810428" y="1638349"/>
                </a:cubicBezTo>
                <a:cubicBezTo>
                  <a:pt x="7813957" y="1645410"/>
                  <a:pt x="7819253" y="1648940"/>
                  <a:pt x="7826313" y="1648940"/>
                </a:cubicBezTo>
                <a:lnTo>
                  <a:pt x="7830285" y="1648940"/>
                </a:lnTo>
                <a:cubicBezTo>
                  <a:pt x="7829403" y="1648940"/>
                  <a:pt x="7829844" y="1648940"/>
                  <a:pt x="7831609" y="1648940"/>
                </a:cubicBezTo>
                <a:lnTo>
                  <a:pt x="7836904" y="1648940"/>
                </a:lnTo>
                <a:lnTo>
                  <a:pt x="7826313" y="1659530"/>
                </a:lnTo>
                <a:lnTo>
                  <a:pt x="7805134" y="1648940"/>
                </a:lnTo>
                <a:cubicBezTo>
                  <a:pt x="7805134" y="1641880"/>
                  <a:pt x="7801604" y="1641880"/>
                  <a:pt x="7794542" y="1648940"/>
                </a:cubicBezTo>
                <a:lnTo>
                  <a:pt x="7794542" y="1638349"/>
                </a:lnTo>
                <a:cubicBezTo>
                  <a:pt x="7794542" y="1638349"/>
                  <a:pt x="7791012" y="1638349"/>
                  <a:pt x="7783952" y="1638349"/>
                </a:cubicBezTo>
                <a:cubicBezTo>
                  <a:pt x="7776892" y="1638349"/>
                  <a:pt x="7771596" y="1638349"/>
                  <a:pt x="7768067" y="1638349"/>
                </a:cubicBezTo>
                <a:cubicBezTo>
                  <a:pt x="7764538" y="1638349"/>
                  <a:pt x="7762772" y="1634820"/>
                  <a:pt x="7762772" y="1627759"/>
                </a:cubicBezTo>
                <a:close/>
                <a:moveTo>
                  <a:pt x="7582734" y="1617170"/>
                </a:moveTo>
                <a:lnTo>
                  <a:pt x="7582734" y="1627759"/>
                </a:lnTo>
                <a:cubicBezTo>
                  <a:pt x="7589794" y="1627759"/>
                  <a:pt x="7593326" y="1629524"/>
                  <a:pt x="7593326" y="1633055"/>
                </a:cubicBezTo>
                <a:cubicBezTo>
                  <a:pt x="7593326" y="1636584"/>
                  <a:pt x="7593326" y="1638349"/>
                  <a:pt x="7593326" y="1638349"/>
                </a:cubicBezTo>
                <a:cubicBezTo>
                  <a:pt x="7600386" y="1638349"/>
                  <a:pt x="7603915" y="1638349"/>
                  <a:pt x="7603915" y="1638349"/>
                </a:cubicBezTo>
                <a:close/>
                <a:moveTo>
                  <a:pt x="2774687" y="1617170"/>
                </a:moveTo>
                <a:lnTo>
                  <a:pt x="2774687" y="1627759"/>
                </a:lnTo>
                <a:cubicBezTo>
                  <a:pt x="2774687" y="1634820"/>
                  <a:pt x="2772923" y="1636584"/>
                  <a:pt x="2769392" y="1633055"/>
                </a:cubicBezTo>
                <a:cubicBezTo>
                  <a:pt x="2765863" y="1629524"/>
                  <a:pt x="2764097" y="1625995"/>
                  <a:pt x="2764097" y="1622464"/>
                </a:cubicBezTo>
                <a:cubicBezTo>
                  <a:pt x="2764097" y="1618934"/>
                  <a:pt x="2767627" y="1617170"/>
                  <a:pt x="2774687" y="1617170"/>
                </a:cubicBezTo>
                <a:close/>
                <a:moveTo>
                  <a:pt x="8022237" y="1606578"/>
                </a:moveTo>
                <a:cubicBezTo>
                  <a:pt x="8025767" y="1606578"/>
                  <a:pt x="8027531" y="1606578"/>
                  <a:pt x="8027531" y="1606578"/>
                </a:cubicBezTo>
                <a:cubicBezTo>
                  <a:pt x="8027531" y="1606578"/>
                  <a:pt x="8031061" y="1606578"/>
                  <a:pt x="8038123" y="1606578"/>
                </a:cubicBezTo>
                <a:lnTo>
                  <a:pt x="8080483" y="1617170"/>
                </a:lnTo>
                <a:cubicBezTo>
                  <a:pt x="8101664" y="1624228"/>
                  <a:pt x="8112254" y="1631290"/>
                  <a:pt x="8112254" y="1638349"/>
                </a:cubicBezTo>
                <a:lnTo>
                  <a:pt x="8101664" y="1638349"/>
                </a:lnTo>
                <a:close/>
                <a:moveTo>
                  <a:pt x="7529782" y="1606578"/>
                </a:moveTo>
                <a:lnTo>
                  <a:pt x="7529782" y="1617170"/>
                </a:lnTo>
                <a:cubicBezTo>
                  <a:pt x="7529782" y="1617170"/>
                  <a:pt x="7533312" y="1613639"/>
                  <a:pt x="7540374" y="1606578"/>
                </a:cubicBezTo>
                <a:close/>
                <a:moveTo>
                  <a:pt x="3145351" y="1606578"/>
                </a:moveTo>
                <a:lnTo>
                  <a:pt x="3166533" y="1606578"/>
                </a:lnTo>
                <a:lnTo>
                  <a:pt x="3166533" y="1617170"/>
                </a:lnTo>
                <a:cubicBezTo>
                  <a:pt x="3152412" y="1617170"/>
                  <a:pt x="3145351" y="1613639"/>
                  <a:pt x="3145351" y="1606578"/>
                </a:cubicBezTo>
                <a:close/>
                <a:moveTo>
                  <a:pt x="8610004" y="1595988"/>
                </a:moveTo>
                <a:cubicBezTo>
                  <a:pt x="8610004" y="1595988"/>
                  <a:pt x="8613533" y="1595988"/>
                  <a:pt x="8620595" y="1595988"/>
                </a:cubicBezTo>
                <a:lnTo>
                  <a:pt x="8641775" y="1595988"/>
                </a:lnTo>
                <a:lnTo>
                  <a:pt x="8652366" y="1595988"/>
                </a:lnTo>
                <a:cubicBezTo>
                  <a:pt x="8652366" y="1595988"/>
                  <a:pt x="8654131" y="1597753"/>
                  <a:pt x="8657660" y="1601283"/>
                </a:cubicBezTo>
                <a:cubicBezTo>
                  <a:pt x="8661189" y="1604814"/>
                  <a:pt x="8666487" y="1606578"/>
                  <a:pt x="8673545" y="1606578"/>
                </a:cubicBezTo>
                <a:cubicBezTo>
                  <a:pt x="8680607" y="1606578"/>
                  <a:pt x="8692962" y="1610109"/>
                  <a:pt x="8710613" y="1617170"/>
                </a:cubicBezTo>
                <a:cubicBezTo>
                  <a:pt x="8728264" y="1624228"/>
                  <a:pt x="8744149" y="1631290"/>
                  <a:pt x="8758270" y="1638349"/>
                </a:cubicBezTo>
                <a:cubicBezTo>
                  <a:pt x="8765332" y="1638349"/>
                  <a:pt x="8770626" y="1638349"/>
                  <a:pt x="8774155" y="1638349"/>
                </a:cubicBezTo>
                <a:cubicBezTo>
                  <a:pt x="8777685" y="1638349"/>
                  <a:pt x="8781217" y="1638349"/>
                  <a:pt x="8784747" y="1638349"/>
                </a:cubicBezTo>
                <a:cubicBezTo>
                  <a:pt x="8788276" y="1638349"/>
                  <a:pt x="8791807" y="1640114"/>
                  <a:pt x="8795336" y="1643645"/>
                </a:cubicBezTo>
                <a:cubicBezTo>
                  <a:pt x="8798866" y="1647176"/>
                  <a:pt x="8800632" y="1648940"/>
                  <a:pt x="8800632" y="1648940"/>
                </a:cubicBezTo>
                <a:lnTo>
                  <a:pt x="8821812" y="1670122"/>
                </a:lnTo>
                <a:cubicBezTo>
                  <a:pt x="8835932" y="1677181"/>
                  <a:pt x="8842993" y="1680711"/>
                  <a:pt x="8842993" y="1680711"/>
                </a:cubicBezTo>
                <a:lnTo>
                  <a:pt x="8800632" y="1680711"/>
                </a:lnTo>
                <a:lnTo>
                  <a:pt x="8768861" y="1659530"/>
                </a:lnTo>
                <a:cubicBezTo>
                  <a:pt x="8761799" y="1659530"/>
                  <a:pt x="8754740" y="1657766"/>
                  <a:pt x="8747679" y="1654235"/>
                </a:cubicBezTo>
                <a:cubicBezTo>
                  <a:pt x="8740620" y="1650705"/>
                  <a:pt x="8737089" y="1648940"/>
                  <a:pt x="8737089" y="1648940"/>
                </a:cubicBezTo>
                <a:cubicBezTo>
                  <a:pt x="8737089" y="1648940"/>
                  <a:pt x="8731793" y="1647176"/>
                  <a:pt x="8721203" y="1643645"/>
                </a:cubicBezTo>
                <a:cubicBezTo>
                  <a:pt x="8710613" y="1640114"/>
                  <a:pt x="8705318" y="1638349"/>
                  <a:pt x="8705318" y="1638349"/>
                </a:cubicBezTo>
                <a:cubicBezTo>
                  <a:pt x="8705318" y="1638349"/>
                  <a:pt x="8701788" y="1634820"/>
                  <a:pt x="8694728" y="1627759"/>
                </a:cubicBezTo>
                <a:cubicBezTo>
                  <a:pt x="8694728" y="1627759"/>
                  <a:pt x="8692962" y="1625995"/>
                  <a:pt x="8689432" y="1622464"/>
                </a:cubicBezTo>
                <a:cubicBezTo>
                  <a:pt x="8685903" y="1618934"/>
                  <a:pt x="8682372" y="1617170"/>
                  <a:pt x="8678843" y="1617170"/>
                </a:cubicBezTo>
                <a:cubicBezTo>
                  <a:pt x="8675313" y="1617170"/>
                  <a:pt x="8670016" y="1617170"/>
                  <a:pt x="8662957" y="1617170"/>
                </a:cubicBezTo>
                <a:cubicBezTo>
                  <a:pt x="8662957" y="1617170"/>
                  <a:pt x="8655895" y="1617170"/>
                  <a:pt x="8641775" y="1617170"/>
                </a:cubicBezTo>
                <a:cubicBezTo>
                  <a:pt x="8634714" y="1617170"/>
                  <a:pt x="8627655" y="1615403"/>
                  <a:pt x="8620595" y="1611874"/>
                </a:cubicBezTo>
                <a:cubicBezTo>
                  <a:pt x="8613533" y="1608343"/>
                  <a:pt x="8610004" y="1603047"/>
                  <a:pt x="8610004" y="1595988"/>
                </a:cubicBezTo>
                <a:close/>
                <a:moveTo>
                  <a:pt x="7900446" y="1595988"/>
                </a:moveTo>
                <a:lnTo>
                  <a:pt x="7911038" y="1595988"/>
                </a:lnTo>
                <a:lnTo>
                  <a:pt x="7911038" y="1606578"/>
                </a:lnTo>
                <a:cubicBezTo>
                  <a:pt x="7911038" y="1606578"/>
                  <a:pt x="7907508" y="1603047"/>
                  <a:pt x="7900446" y="1595988"/>
                </a:cubicBezTo>
                <a:close/>
                <a:moveTo>
                  <a:pt x="7720409" y="1595988"/>
                </a:moveTo>
                <a:cubicBezTo>
                  <a:pt x="7727471" y="1595988"/>
                  <a:pt x="7731000" y="1597753"/>
                  <a:pt x="7731000" y="1601283"/>
                </a:cubicBezTo>
                <a:cubicBezTo>
                  <a:pt x="7731000" y="1604814"/>
                  <a:pt x="7731000" y="1610109"/>
                  <a:pt x="7731000" y="1617170"/>
                </a:cubicBezTo>
                <a:lnTo>
                  <a:pt x="7731000" y="1627759"/>
                </a:lnTo>
                <a:cubicBezTo>
                  <a:pt x="7731000" y="1627759"/>
                  <a:pt x="7727471" y="1625995"/>
                  <a:pt x="7720409" y="1622464"/>
                </a:cubicBezTo>
                <a:cubicBezTo>
                  <a:pt x="7713348" y="1618934"/>
                  <a:pt x="7709820" y="1613639"/>
                  <a:pt x="7709820" y="1606578"/>
                </a:cubicBezTo>
                <a:close/>
                <a:moveTo>
                  <a:pt x="3463064" y="1595988"/>
                </a:moveTo>
                <a:cubicBezTo>
                  <a:pt x="3477184" y="1595988"/>
                  <a:pt x="3484244" y="1599518"/>
                  <a:pt x="3484244" y="1606578"/>
                </a:cubicBezTo>
                <a:cubicBezTo>
                  <a:pt x="3484244" y="1606578"/>
                  <a:pt x="3487776" y="1606578"/>
                  <a:pt x="3494834" y="1606578"/>
                </a:cubicBezTo>
                <a:cubicBezTo>
                  <a:pt x="3501895" y="1606578"/>
                  <a:pt x="3505426" y="1610109"/>
                  <a:pt x="3505426" y="1617170"/>
                </a:cubicBezTo>
                <a:cubicBezTo>
                  <a:pt x="3505426" y="1624228"/>
                  <a:pt x="3519546" y="1631290"/>
                  <a:pt x="3547788" y="1638349"/>
                </a:cubicBezTo>
                <a:cubicBezTo>
                  <a:pt x="3568968" y="1638349"/>
                  <a:pt x="3593680" y="1645410"/>
                  <a:pt x="3621920" y="1659530"/>
                </a:cubicBezTo>
                <a:cubicBezTo>
                  <a:pt x="3628980" y="1659530"/>
                  <a:pt x="3636040" y="1661295"/>
                  <a:pt x="3643100" y="1664826"/>
                </a:cubicBezTo>
                <a:cubicBezTo>
                  <a:pt x="3650161" y="1668357"/>
                  <a:pt x="3657222" y="1670122"/>
                  <a:pt x="3664282" y="1670122"/>
                </a:cubicBezTo>
                <a:lnTo>
                  <a:pt x="3738415" y="1701893"/>
                </a:lnTo>
                <a:lnTo>
                  <a:pt x="3717234" y="1701893"/>
                </a:lnTo>
                <a:cubicBezTo>
                  <a:pt x="3703113" y="1701893"/>
                  <a:pt x="3685463" y="1698362"/>
                  <a:pt x="3664282" y="1691301"/>
                </a:cubicBezTo>
                <a:lnTo>
                  <a:pt x="3611330" y="1670122"/>
                </a:lnTo>
                <a:cubicBezTo>
                  <a:pt x="3611330" y="1663061"/>
                  <a:pt x="3606034" y="1661295"/>
                  <a:pt x="3595444" y="1664826"/>
                </a:cubicBezTo>
                <a:cubicBezTo>
                  <a:pt x="3584853" y="1668357"/>
                  <a:pt x="3576028" y="1668357"/>
                  <a:pt x="3568968" y="1664826"/>
                </a:cubicBezTo>
                <a:cubicBezTo>
                  <a:pt x="3561908" y="1661295"/>
                  <a:pt x="3549552" y="1656001"/>
                  <a:pt x="3531901" y="1648940"/>
                </a:cubicBezTo>
                <a:cubicBezTo>
                  <a:pt x="3514251" y="1641880"/>
                  <a:pt x="3505426" y="1638349"/>
                  <a:pt x="3505426" y="1638349"/>
                </a:cubicBezTo>
                <a:cubicBezTo>
                  <a:pt x="3498365" y="1638349"/>
                  <a:pt x="3493070" y="1638349"/>
                  <a:pt x="3489540" y="1638349"/>
                </a:cubicBezTo>
                <a:cubicBezTo>
                  <a:pt x="3486009" y="1638349"/>
                  <a:pt x="3480714" y="1634820"/>
                  <a:pt x="3473655" y="1627759"/>
                </a:cubicBezTo>
                <a:cubicBezTo>
                  <a:pt x="3459534" y="1613639"/>
                  <a:pt x="3456004" y="1603047"/>
                  <a:pt x="3463064" y="1595988"/>
                </a:cubicBezTo>
                <a:close/>
                <a:moveTo>
                  <a:pt x="2732326" y="1595988"/>
                </a:moveTo>
                <a:lnTo>
                  <a:pt x="2753506" y="1606578"/>
                </a:lnTo>
                <a:cubicBezTo>
                  <a:pt x="2753506" y="1606578"/>
                  <a:pt x="2751742" y="1606578"/>
                  <a:pt x="2748211" y="1606578"/>
                </a:cubicBezTo>
                <a:cubicBezTo>
                  <a:pt x="2744681" y="1606578"/>
                  <a:pt x="2739385" y="1606578"/>
                  <a:pt x="2732326" y="1606578"/>
                </a:cubicBezTo>
                <a:close/>
                <a:moveTo>
                  <a:pt x="7402697" y="1585397"/>
                </a:moveTo>
                <a:cubicBezTo>
                  <a:pt x="7395636" y="1592458"/>
                  <a:pt x="7385047" y="1595988"/>
                  <a:pt x="7370926" y="1595988"/>
                </a:cubicBezTo>
                <a:lnTo>
                  <a:pt x="7360336" y="1595988"/>
                </a:lnTo>
                <a:cubicBezTo>
                  <a:pt x="7360336" y="1595988"/>
                  <a:pt x="7356806" y="1599518"/>
                  <a:pt x="7349745" y="1606578"/>
                </a:cubicBezTo>
                <a:lnTo>
                  <a:pt x="7360336" y="1606578"/>
                </a:lnTo>
                <a:cubicBezTo>
                  <a:pt x="7360336" y="1606578"/>
                  <a:pt x="7363866" y="1606578"/>
                  <a:pt x="7370926" y="1606578"/>
                </a:cubicBezTo>
                <a:lnTo>
                  <a:pt x="7392107" y="1606578"/>
                </a:lnTo>
                <a:cubicBezTo>
                  <a:pt x="7399168" y="1613639"/>
                  <a:pt x="7402697" y="1617170"/>
                  <a:pt x="7402697" y="1617170"/>
                </a:cubicBezTo>
                <a:lnTo>
                  <a:pt x="7402697" y="1595988"/>
                </a:lnTo>
                <a:close/>
                <a:moveTo>
                  <a:pt x="3929042" y="1574807"/>
                </a:moveTo>
                <a:cubicBezTo>
                  <a:pt x="3929042" y="1574807"/>
                  <a:pt x="3930806" y="1576572"/>
                  <a:pt x="3934338" y="1580103"/>
                </a:cubicBezTo>
                <a:cubicBezTo>
                  <a:pt x="3937868" y="1583632"/>
                  <a:pt x="3939633" y="1585397"/>
                  <a:pt x="3939633" y="1585397"/>
                </a:cubicBezTo>
                <a:lnTo>
                  <a:pt x="3939633" y="1574807"/>
                </a:lnTo>
                <a:close/>
                <a:moveTo>
                  <a:pt x="8547785" y="1568188"/>
                </a:moveTo>
                <a:cubicBezTo>
                  <a:pt x="8548668" y="1567306"/>
                  <a:pt x="8549991" y="1567747"/>
                  <a:pt x="8551756" y="1569512"/>
                </a:cubicBezTo>
                <a:cubicBezTo>
                  <a:pt x="8555285" y="1573043"/>
                  <a:pt x="8560582" y="1574807"/>
                  <a:pt x="8567641" y="1574807"/>
                </a:cubicBezTo>
                <a:lnTo>
                  <a:pt x="8578233" y="1585397"/>
                </a:lnTo>
                <a:lnTo>
                  <a:pt x="8557053" y="1585397"/>
                </a:lnTo>
                <a:lnTo>
                  <a:pt x="8546462" y="1574807"/>
                </a:lnTo>
                <a:cubicBezTo>
                  <a:pt x="8546462" y="1571278"/>
                  <a:pt x="8546903" y="1569071"/>
                  <a:pt x="8547785" y="1568188"/>
                </a:cubicBezTo>
                <a:close/>
                <a:moveTo>
                  <a:pt x="7455649" y="1564218"/>
                </a:moveTo>
                <a:cubicBezTo>
                  <a:pt x="7455649" y="1571276"/>
                  <a:pt x="7452120" y="1574807"/>
                  <a:pt x="7445059" y="1574807"/>
                </a:cubicBezTo>
                <a:lnTo>
                  <a:pt x="7445059" y="1585397"/>
                </a:lnTo>
                <a:lnTo>
                  <a:pt x="7476830" y="1574807"/>
                </a:lnTo>
                <a:cubicBezTo>
                  <a:pt x="7469770" y="1574807"/>
                  <a:pt x="7462711" y="1571276"/>
                  <a:pt x="7455649" y="1564218"/>
                </a:cubicBezTo>
                <a:close/>
                <a:moveTo>
                  <a:pt x="2933543" y="1564218"/>
                </a:moveTo>
                <a:lnTo>
                  <a:pt x="2954724" y="1564218"/>
                </a:lnTo>
                <a:cubicBezTo>
                  <a:pt x="2968845" y="1571276"/>
                  <a:pt x="2979435" y="1576572"/>
                  <a:pt x="2986495" y="1580103"/>
                </a:cubicBezTo>
                <a:cubicBezTo>
                  <a:pt x="2993556" y="1583632"/>
                  <a:pt x="3000616" y="1585397"/>
                  <a:pt x="3007676" y="1585397"/>
                </a:cubicBezTo>
                <a:cubicBezTo>
                  <a:pt x="3021797" y="1585397"/>
                  <a:pt x="3035918" y="1592458"/>
                  <a:pt x="3050039" y="1606578"/>
                </a:cubicBezTo>
                <a:lnTo>
                  <a:pt x="3060629" y="1606578"/>
                </a:lnTo>
                <a:cubicBezTo>
                  <a:pt x="3067689" y="1599518"/>
                  <a:pt x="3085339" y="1603047"/>
                  <a:pt x="3113581" y="1617170"/>
                </a:cubicBezTo>
                <a:cubicBezTo>
                  <a:pt x="3127701" y="1624228"/>
                  <a:pt x="3147116" y="1631290"/>
                  <a:pt x="3171829" y="1638349"/>
                </a:cubicBezTo>
                <a:cubicBezTo>
                  <a:pt x="3196539" y="1645410"/>
                  <a:pt x="3208895" y="1648940"/>
                  <a:pt x="3208895" y="1648940"/>
                </a:cubicBezTo>
                <a:lnTo>
                  <a:pt x="3251255" y="1659530"/>
                </a:lnTo>
                <a:lnTo>
                  <a:pt x="3261847" y="1659530"/>
                </a:lnTo>
                <a:lnTo>
                  <a:pt x="3272437" y="1659530"/>
                </a:lnTo>
                <a:cubicBezTo>
                  <a:pt x="3279497" y="1659530"/>
                  <a:pt x="3283027" y="1659530"/>
                  <a:pt x="3283027" y="1659530"/>
                </a:cubicBezTo>
                <a:lnTo>
                  <a:pt x="3304208" y="1670122"/>
                </a:lnTo>
                <a:lnTo>
                  <a:pt x="3357160" y="1691301"/>
                </a:lnTo>
                <a:cubicBezTo>
                  <a:pt x="3357160" y="1698362"/>
                  <a:pt x="3360690" y="1701893"/>
                  <a:pt x="3367751" y="1701893"/>
                </a:cubicBezTo>
                <a:cubicBezTo>
                  <a:pt x="3367751" y="1708953"/>
                  <a:pt x="3369516" y="1712482"/>
                  <a:pt x="3373046" y="1712482"/>
                </a:cubicBezTo>
                <a:cubicBezTo>
                  <a:pt x="3376577" y="1712482"/>
                  <a:pt x="3378341" y="1708953"/>
                  <a:pt x="3378341" y="1701893"/>
                </a:cubicBezTo>
                <a:cubicBezTo>
                  <a:pt x="3378341" y="1701893"/>
                  <a:pt x="3385401" y="1701893"/>
                  <a:pt x="3399522" y="1701893"/>
                </a:cubicBezTo>
                <a:cubicBezTo>
                  <a:pt x="3399522" y="1708953"/>
                  <a:pt x="3401287" y="1710718"/>
                  <a:pt x="3404817" y="1707187"/>
                </a:cubicBezTo>
                <a:cubicBezTo>
                  <a:pt x="3408347" y="1703657"/>
                  <a:pt x="3411876" y="1703657"/>
                  <a:pt x="3415408" y="1707187"/>
                </a:cubicBezTo>
                <a:cubicBezTo>
                  <a:pt x="3418938" y="1710718"/>
                  <a:pt x="3424232" y="1712482"/>
                  <a:pt x="3431293" y="1712482"/>
                </a:cubicBezTo>
                <a:cubicBezTo>
                  <a:pt x="3438353" y="1719543"/>
                  <a:pt x="3448943" y="1723074"/>
                  <a:pt x="3463064" y="1723074"/>
                </a:cubicBezTo>
                <a:cubicBezTo>
                  <a:pt x="3512486" y="1730133"/>
                  <a:pt x="3547788" y="1740724"/>
                  <a:pt x="3568968" y="1754845"/>
                </a:cubicBezTo>
                <a:cubicBezTo>
                  <a:pt x="3576028" y="1761905"/>
                  <a:pt x="3584853" y="1765434"/>
                  <a:pt x="3595444" y="1765434"/>
                </a:cubicBezTo>
                <a:cubicBezTo>
                  <a:pt x="3606034" y="1765434"/>
                  <a:pt x="3618390" y="1765434"/>
                  <a:pt x="3632511" y="1765434"/>
                </a:cubicBezTo>
                <a:cubicBezTo>
                  <a:pt x="3639571" y="1772495"/>
                  <a:pt x="3643100" y="1774261"/>
                  <a:pt x="3643100" y="1770730"/>
                </a:cubicBezTo>
                <a:cubicBezTo>
                  <a:pt x="3643100" y="1767199"/>
                  <a:pt x="3646632" y="1765434"/>
                  <a:pt x="3653692" y="1765434"/>
                </a:cubicBezTo>
                <a:cubicBezTo>
                  <a:pt x="3653692" y="1758374"/>
                  <a:pt x="3657222" y="1754845"/>
                  <a:pt x="3664282" y="1754845"/>
                </a:cubicBezTo>
                <a:cubicBezTo>
                  <a:pt x="3671342" y="1754845"/>
                  <a:pt x="3676636" y="1756609"/>
                  <a:pt x="3680167" y="1760140"/>
                </a:cubicBezTo>
                <a:cubicBezTo>
                  <a:pt x="3683698" y="1763670"/>
                  <a:pt x="3692523" y="1768965"/>
                  <a:pt x="3706644" y="1776026"/>
                </a:cubicBezTo>
                <a:lnTo>
                  <a:pt x="3717234" y="1786615"/>
                </a:lnTo>
                <a:cubicBezTo>
                  <a:pt x="3710174" y="1786615"/>
                  <a:pt x="3704879" y="1786615"/>
                  <a:pt x="3701348" y="1786615"/>
                </a:cubicBezTo>
                <a:cubicBezTo>
                  <a:pt x="3697818" y="1786615"/>
                  <a:pt x="3696052" y="1786615"/>
                  <a:pt x="3696052" y="1786615"/>
                </a:cubicBezTo>
                <a:lnTo>
                  <a:pt x="3696052" y="1797205"/>
                </a:lnTo>
                <a:cubicBezTo>
                  <a:pt x="3696052" y="1797205"/>
                  <a:pt x="3699584" y="1797205"/>
                  <a:pt x="3706644" y="1797205"/>
                </a:cubicBezTo>
                <a:cubicBezTo>
                  <a:pt x="3713703" y="1797205"/>
                  <a:pt x="3717234" y="1797205"/>
                  <a:pt x="3717234" y="1797205"/>
                </a:cubicBezTo>
                <a:cubicBezTo>
                  <a:pt x="3731354" y="1797205"/>
                  <a:pt x="3738415" y="1800736"/>
                  <a:pt x="3738415" y="1807797"/>
                </a:cubicBezTo>
                <a:cubicBezTo>
                  <a:pt x="3759596" y="1821917"/>
                  <a:pt x="3777246" y="1828978"/>
                  <a:pt x="3791367" y="1828978"/>
                </a:cubicBezTo>
                <a:cubicBezTo>
                  <a:pt x="3798427" y="1821917"/>
                  <a:pt x="3816078" y="1828978"/>
                  <a:pt x="3844319" y="1850157"/>
                </a:cubicBezTo>
                <a:cubicBezTo>
                  <a:pt x="3844319" y="1850157"/>
                  <a:pt x="3847850" y="1850157"/>
                  <a:pt x="3854908" y="1850157"/>
                </a:cubicBezTo>
                <a:cubicBezTo>
                  <a:pt x="3861969" y="1850157"/>
                  <a:pt x="3865500" y="1853688"/>
                  <a:pt x="3865500" y="1860749"/>
                </a:cubicBezTo>
                <a:lnTo>
                  <a:pt x="3876090" y="1860749"/>
                </a:lnTo>
                <a:cubicBezTo>
                  <a:pt x="3876090" y="1860749"/>
                  <a:pt x="3886681" y="1860749"/>
                  <a:pt x="3907860" y="1860749"/>
                </a:cubicBezTo>
                <a:cubicBezTo>
                  <a:pt x="3929042" y="1860749"/>
                  <a:pt x="3950223" y="1864279"/>
                  <a:pt x="3971404" y="1871338"/>
                </a:cubicBezTo>
                <a:lnTo>
                  <a:pt x="4003175" y="1871338"/>
                </a:lnTo>
                <a:cubicBezTo>
                  <a:pt x="4017296" y="1878399"/>
                  <a:pt x="4024356" y="1881930"/>
                  <a:pt x="4024356" y="1881930"/>
                </a:cubicBezTo>
                <a:cubicBezTo>
                  <a:pt x="4031416" y="1881930"/>
                  <a:pt x="4036710" y="1883694"/>
                  <a:pt x="4040242" y="1887224"/>
                </a:cubicBezTo>
                <a:cubicBezTo>
                  <a:pt x="4043772" y="1890755"/>
                  <a:pt x="4049066" y="1892520"/>
                  <a:pt x="4056127" y="1892520"/>
                </a:cubicBezTo>
                <a:lnTo>
                  <a:pt x="4077308" y="1881930"/>
                </a:lnTo>
                <a:cubicBezTo>
                  <a:pt x="4070248" y="1874869"/>
                  <a:pt x="4063188" y="1871338"/>
                  <a:pt x="4056127" y="1871338"/>
                </a:cubicBezTo>
                <a:cubicBezTo>
                  <a:pt x="4056127" y="1864279"/>
                  <a:pt x="4063188" y="1864279"/>
                  <a:pt x="4077308" y="1871338"/>
                </a:cubicBezTo>
                <a:cubicBezTo>
                  <a:pt x="4091429" y="1878399"/>
                  <a:pt x="4102018" y="1881930"/>
                  <a:pt x="4109079" y="1881930"/>
                </a:cubicBezTo>
                <a:cubicBezTo>
                  <a:pt x="4102018" y="1881930"/>
                  <a:pt x="4098489" y="1881930"/>
                  <a:pt x="4098489" y="1881930"/>
                </a:cubicBezTo>
                <a:cubicBezTo>
                  <a:pt x="4091429" y="1888989"/>
                  <a:pt x="4087898" y="1892520"/>
                  <a:pt x="4087898" y="1892520"/>
                </a:cubicBezTo>
                <a:cubicBezTo>
                  <a:pt x="4087898" y="1892520"/>
                  <a:pt x="4091429" y="1896050"/>
                  <a:pt x="4098489" y="1903111"/>
                </a:cubicBezTo>
                <a:lnTo>
                  <a:pt x="4109079" y="1913701"/>
                </a:lnTo>
                <a:lnTo>
                  <a:pt x="4119669" y="1924290"/>
                </a:lnTo>
                <a:cubicBezTo>
                  <a:pt x="4119669" y="1931351"/>
                  <a:pt x="4130260" y="1934882"/>
                  <a:pt x="4151441" y="1934882"/>
                </a:cubicBezTo>
                <a:cubicBezTo>
                  <a:pt x="4172621" y="1934882"/>
                  <a:pt x="4190272" y="1934882"/>
                  <a:pt x="4204393" y="1934882"/>
                </a:cubicBezTo>
                <a:cubicBezTo>
                  <a:pt x="4218514" y="1934882"/>
                  <a:pt x="4230868" y="1936646"/>
                  <a:pt x="4241460" y="1940176"/>
                </a:cubicBezTo>
                <a:cubicBezTo>
                  <a:pt x="4252050" y="1943707"/>
                  <a:pt x="4257345" y="1949002"/>
                  <a:pt x="4257345" y="1956063"/>
                </a:cubicBezTo>
                <a:cubicBezTo>
                  <a:pt x="4264404" y="1956063"/>
                  <a:pt x="4274996" y="1956063"/>
                  <a:pt x="4289116" y="1956063"/>
                </a:cubicBezTo>
                <a:lnTo>
                  <a:pt x="4278526" y="1945472"/>
                </a:lnTo>
                <a:cubicBezTo>
                  <a:pt x="4278526" y="1945472"/>
                  <a:pt x="4282056" y="1945472"/>
                  <a:pt x="4289116" y="1945472"/>
                </a:cubicBezTo>
                <a:cubicBezTo>
                  <a:pt x="4296176" y="1945472"/>
                  <a:pt x="4299706" y="1945472"/>
                  <a:pt x="4299706" y="1945472"/>
                </a:cubicBezTo>
                <a:cubicBezTo>
                  <a:pt x="4299706" y="1938411"/>
                  <a:pt x="4301470" y="1936646"/>
                  <a:pt x="4305002" y="1940176"/>
                </a:cubicBezTo>
                <a:cubicBezTo>
                  <a:pt x="4308532" y="1943707"/>
                  <a:pt x="4313826" y="1945472"/>
                  <a:pt x="4320887" y="1945472"/>
                </a:cubicBezTo>
                <a:cubicBezTo>
                  <a:pt x="4335008" y="1952532"/>
                  <a:pt x="4345598" y="1959592"/>
                  <a:pt x="4352658" y="1966653"/>
                </a:cubicBezTo>
                <a:cubicBezTo>
                  <a:pt x="4359718" y="1966653"/>
                  <a:pt x="4366778" y="1966653"/>
                  <a:pt x="4373839" y="1966653"/>
                </a:cubicBezTo>
                <a:cubicBezTo>
                  <a:pt x="4380900" y="1966653"/>
                  <a:pt x="4387960" y="1966653"/>
                  <a:pt x="4395020" y="1966653"/>
                </a:cubicBezTo>
                <a:lnTo>
                  <a:pt x="4416202" y="1977242"/>
                </a:lnTo>
                <a:cubicBezTo>
                  <a:pt x="4416202" y="1977242"/>
                  <a:pt x="4409141" y="1979007"/>
                  <a:pt x="4395020" y="1982538"/>
                </a:cubicBezTo>
                <a:cubicBezTo>
                  <a:pt x="4380900" y="1986069"/>
                  <a:pt x="4370310" y="1984303"/>
                  <a:pt x="4363249" y="1977242"/>
                </a:cubicBezTo>
                <a:cubicBezTo>
                  <a:pt x="4349128" y="1970184"/>
                  <a:pt x="4335008" y="1966653"/>
                  <a:pt x="4320887" y="1966653"/>
                </a:cubicBezTo>
                <a:lnTo>
                  <a:pt x="4289116" y="1977242"/>
                </a:lnTo>
                <a:cubicBezTo>
                  <a:pt x="4274996" y="1984303"/>
                  <a:pt x="4267935" y="1984303"/>
                  <a:pt x="4267935" y="1977242"/>
                </a:cubicBezTo>
                <a:cubicBezTo>
                  <a:pt x="4267935" y="1970184"/>
                  <a:pt x="4264404" y="1966653"/>
                  <a:pt x="4257345" y="1966653"/>
                </a:cubicBezTo>
                <a:cubicBezTo>
                  <a:pt x="4257345" y="1973713"/>
                  <a:pt x="4264404" y="1984303"/>
                  <a:pt x="4278526" y="1998424"/>
                </a:cubicBezTo>
                <a:lnTo>
                  <a:pt x="4299706" y="2009015"/>
                </a:lnTo>
                <a:lnTo>
                  <a:pt x="4342068" y="2009015"/>
                </a:lnTo>
                <a:cubicBezTo>
                  <a:pt x="4342068" y="2001954"/>
                  <a:pt x="4342068" y="1998424"/>
                  <a:pt x="4342068" y="1998424"/>
                </a:cubicBezTo>
                <a:cubicBezTo>
                  <a:pt x="4356189" y="1998424"/>
                  <a:pt x="4377370" y="2009015"/>
                  <a:pt x="4405610" y="2030194"/>
                </a:cubicBezTo>
                <a:cubicBezTo>
                  <a:pt x="4426791" y="2037255"/>
                  <a:pt x="4437382" y="2039021"/>
                  <a:pt x="4437382" y="2035490"/>
                </a:cubicBezTo>
                <a:cubicBezTo>
                  <a:pt x="4437382" y="2031959"/>
                  <a:pt x="4444442" y="2030194"/>
                  <a:pt x="4458562" y="2030194"/>
                </a:cubicBezTo>
                <a:cubicBezTo>
                  <a:pt x="4472683" y="2030194"/>
                  <a:pt x="4486804" y="2033725"/>
                  <a:pt x="4500924" y="2040786"/>
                </a:cubicBezTo>
                <a:cubicBezTo>
                  <a:pt x="4507984" y="2040786"/>
                  <a:pt x="4515045" y="2040786"/>
                  <a:pt x="4522106" y="2040786"/>
                </a:cubicBezTo>
                <a:lnTo>
                  <a:pt x="4490334" y="2019605"/>
                </a:lnTo>
                <a:cubicBezTo>
                  <a:pt x="4469154" y="2019605"/>
                  <a:pt x="4462093" y="2017840"/>
                  <a:pt x="4469154" y="2014309"/>
                </a:cubicBezTo>
                <a:cubicBezTo>
                  <a:pt x="4476214" y="2010780"/>
                  <a:pt x="4483274" y="2010780"/>
                  <a:pt x="4490334" y="2014309"/>
                </a:cubicBezTo>
                <a:cubicBezTo>
                  <a:pt x="4497394" y="2017840"/>
                  <a:pt x="4500924" y="2016074"/>
                  <a:pt x="4500924" y="2009015"/>
                </a:cubicBezTo>
                <a:cubicBezTo>
                  <a:pt x="4500924" y="2001954"/>
                  <a:pt x="4504454" y="1998424"/>
                  <a:pt x="4511514" y="1998424"/>
                </a:cubicBezTo>
                <a:lnTo>
                  <a:pt x="4522106" y="2009015"/>
                </a:lnTo>
                <a:lnTo>
                  <a:pt x="4522106" y="2019605"/>
                </a:lnTo>
                <a:lnTo>
                  <a:pt x="4543286" y="2030194"/>
                </a:lnTo>
                <a:cubicBezTo>
                  <a:pt x="4543286" y="2037255"/>
                  <a:pt x="4545051" y="2040786"/>
                  <a:pt x="4548580" y="2040786"/>
                </a:cubicBezTo>
                <a:cubicBezTo>
                  <a:pt x="4552112" y="2040786"/>
                  <a:pt x="4553876" y="2040786"/>
                  <a:pt x="4553876" y="2040786"/>
                </a:cubicBezTo>
                <a:cubicBezTo>
                  <a:pt x="4553876" y="2040786"/>
                  <a:pt x="4555641" y="2042550"/>
                  <a:pt x="4559172" y="2046080"/>
                </a:cubicBezTo>
                <a:cubicBezTo>
                  <a:pt x="4562702" y="2049611"/>
                  <a:pt x="4564468" y="2051376"/>
                  <a:pt x="4564468" y="2051376"/>
                </a:cubicBezTo>
                <a:lnTo>
                  <a:pt x="4532695" y="2051376"/>
                </a:lnTo>
                <a:lnTo>
                  <a:pt x="4522106" y="2061967"/>
                </a:lnTo>
                <a:cubicBezTo>
                  <a:pt x="4522106" y="2069026"/>
                  <a:pt x="4522106" y="2072557"/>
                  <a:pt x="4522106" y="2072557"/>
                </a:cubicBezTo>
                <a:lnTo>
                  <a:pt x="4532695" y="2083146"/>
                </a:lnTo>
                <a:cubicBezTo>
                  <a:pt x="4539756" y="2083146"/>
                  <a:pt x="4550347" y="2086677"/>
                  <a:pt x="4564468" y="2093738"/>
                </a:cubicBezTo>
                <a:lnTo>
                  <a:pt x="4606828" y="2093738"/>
                </a:lnTo>
                <a:cubicBezTo>
                  <a:pt x="4606828" y="2086677"/>
                  <a:pt x="4603299" y="2083146"/>
                  <a:pt x="4596238" y="2083146"/>
                </a:cubicBezTo>
                <a:lnTo>
                  <a:pt x="4606828" y="2083146"/>
                </a:lnTo>
                <a:cubicBezTo>
                  <a:pt x="4620949" y="2090207"/>
                  <a:pt x="4620949" y="2097267"/>
                  <a:pt x="4606828" y="2104328"/>
                </a:cubicBezTo>
                <a:lnTo>
                  <a:pt x="4617420" y="2114919"/>
                </a:lnTo>
                <a:lnTo>
                  <a:pt x="4637592" y="2113910"/>
                </a:lnTo>
                <a:lnTo>
                  <a:pt x="4628010" y="2104328"/>
                </a:lnTo>
                <a:lnTo>
                  <a:pt x="4649190" y="2104328"/>
                </a:lnTo>
                <a:lnTo>
                  <a:pt x="4639715" y="2113805"/>
                </a:lnTo>
                <a:lnTo>
                  <a:pt x="4643895" y="2113594"/>
                </a:lnTo>
                <a:cubicBezTo>
                  <a:pt x="4650955" y="2112713"/>
                  <a:pt x="4656251" y="2111389"/>
                  <a:pt x="4659780" y="2109623"/>
                </a:cubicBezTo>
                <a:cubicBezTo>
                  <a:pt x="4666840" y="2106092"/>
                  <a:pt x="4673901" y="2107858"/>
                  <a:pt x="4680962" y="2114919"/>
                </a:cubicBezTo>
                <a:cubicBezTo>
                  <a:pt x="4688022" y="2121978"/>
                  <a:pt x="4695082" y="2125509"/>
                  <a:pt x="4702142" y="2125509"/>
                </a:cubicBezTo>
                <a:lnTo>
                  <a:pt x="4733914" y="2146690"/>
                </a:lnTo>
                <a:lnTo>
                  <a:pt x="4765684" y="2157280"/>
                </a:lnTo>
                <a:cubicBezTo>
                  <a:pt x="4786866" y="2157280"/>
                  <a:pt x="4804517" y="2159044"/>
                  <a:pt x="4818636" y="2162575"/>
                </a:cubicBezTo>
                <a:cubicBezTo>
                  <a:pt x="4832757" y="2166106"/>
                  <a:pt x="4843348" y="2167871"/>
                  <a:pt x="4850408" y="2167871"/>
                </a:cubicBezTo>
                <a:cubicBezTo>
                  <a:pt x="4857469" y="2174930"/>
                  <a:pt x="4857469" y="2181992"/>
                  <a:pt x="4850408" y="2189051"/>
                </a:cubicBezTo>
                <a:cubicBezTo>
                  <a:pt x="4850408" y="2189051"/>
                  <a:pt x="4846878" y="2187286"/>
                  <a:pt x="4839818" y="2183756"/>
                </a:cubicBezTo>
                <a:cubicBezTo>
                  <a:pt x="4832757" y="2180225"/>
                  <a:pt x="4825696" y="2178461"/>
                  <a:pt x="4818636" y="2178461"/>
                </a:cubicBezTo>
                <a:lnTo>
                  <a:pt x="4776276" y="2167871"/>
                </a:lnTo>
                <a:cubicBezTo>
                  <a:pt x="4762155" y="2153750"/>
                  <a:pt x="4730384" y="2146690"/>
                  <a:pt x="4680962" y="2146690"/>
                </a:cubicBezTo>
                <a:cubicBezTo>
                  <a:pt x="4673901" y="2146690"/>
                  <a:pt x="4666840" y="2144925"/>
                  <a:pt x="4659780" y="2141394"/>
                </a:cubicBezTo>
                <a:cubicBezTo>
                  <a:pt x="4652720" y="2137863"/>
                  <a:pt x="4649190" y="2136099"/>
                  <a:pt x="4649190" y="2136099"/>
                </a:cubicBezTo>
                <a:cubicBezTo>
                  <a:pt x="4649190" y="2136099"/>
                  <a:pt x="4633305" y="2132569"/>
                  <a:pt x="4601532" y="2125509"/>
                </a:cubicBezTo>
                <a:cubicBezTo>
                  <a:pt x="4569762" y="2118448"/>
                  <a:pt x="4537991" y="2111388"/>
                  <a:pt x="4506220" y="2104328"/>
                </a:cubicBezTo>
                <a:cubicBezTo>
                  <a:pt x="4474449" y="2097267"/>
                  <a:pt x="4455032" y="2090207"/>
                  <a:pt x="4447972" y="2083146"/>
                </a:cubicBezTo>
                <a:cubicBezTo>
                  <a:pt x="4426791" y="2076088"/>
                  <a:pt x="4412670" y="2072557"/>
                  <a:pt x="4405610" y="2072557"/>
                </a:cubicBezTo>
                <a:cubicBezTo>
                  <a:pt x="4398550" y="2072557"/>
                  <a:pt x="4391490" y="2069026"/>
                  <a:pt x="4384430" y="2061967"/>
                </a:cubicBezTo>
                <a:lnTo>
                  <a:pt x="4352658" y="2051376"/>
                </a:lnTo>
                <a:cubicBezTo>
                  <a:pt x="4345598" y="2051376"/>
                  <a:pt x="4336772" y="2049611"/>
                  <a:pt x="4326182" y="2046080"/>
                </a:cubicBezTo>
                <a:cubicBezTo>
                  <a:pt x="4315592" y="2042550"/>
                  <a:pt x="4303237" y="2039021"/>
                  <a:pt x="4289116" y="2035490"/>
                </a:cubicBezTo>
                <a:cubicBezTo>
                  <a:pt x="4274996" y="2031959"/>
                  <a:pt x="4259110" y="2026665"/>
                  <a:pt x="4241460" y="2019605"/>
                </a:cubicBezTo>
                <a:cubicBezTo>
                  <a:pt x="4223808" y="2012544"/>
                  <a:pt x="4209688" y="2007250"/>
                  <a:pt x="4199098" y="2003719"/>
                </a:cubicBezTo>
                <a:cubicBezTo>
                  <a:pt x="4188508" y="2000188"/>
                  <a:pt x="4179682" y="1996659"/>
                  <a:pt x="4172621" y="1993128"/>
                </a:cubicBezTo>
                <a:cubicBezTo>
                  <a:pt x="4165562" y="1989598"/>
                  <a:pt x="4158500" y="1986069"/>
                  <a:pt x="4151441" y="1982538"/>
                </a:cubicBezTo>
                <a:cubicBezTo>
                  <a:pt x="4144381" y="1979007"/>
                  <a:pt x="4133791" y="1977242"/>
                  <a:pt x="4119669" y="1977242"/>
                </a:cubicBezTo>
                <a:cubicBezTo>
                  <a:pt x="4098489" y="1970184"/>
                  <a:pt x="4084368" y="1964888"/>
                  <a:pt x="4077308" y="1961357"/>
                </a:cubicBezTo>
                <a:cubicBezTo>
                  <a:pt x="4070248" y="1957828"/>
                  <a:pt x="4063188" y="1956063"/>
                  <a:pt x="4056127" y="1956063"/>
                </a:cubicBezTo>
                <a:cubicBezTo>
                  <a:pt x="4027886" y="1949002"/>
                  <a:pt x="4003175" y="1943707"/>
                  <a:pt x="3981994" y="1940176"/>
                </a:cubicBezTo>
                <a:cubicBezTo>
                  <a:pt x="3960812" y="1936646"/>
                  <a:pt x="3946692" y="1931351"/>
                  <a:pt x="3939633" y="1924290"/>
                </a:cubicBezTo>
                <a:cubicBezTo>
                  <a:pt x="3932572" y="1910170"/>
                  <a:pt x="3907860" y="1899580"/>
                  <a:pt x="3865500" y="1892520"/>
                </a:cubicBezTo>
                <a:cubicBezTo>
                  <a:pt x="3858440" y="1892520"/>
                  <a:pt x="3854908" y="1888989"/>
                  <a:pt x="3854908" y="1881930"/>
                </a:cubicBezTo>
                <a:cubicBezTo>
                  <a:pt x="3847850" y="1881930"/>
                  <a:pt x="3840788" y="1880165"/>
                  <a:pt x="3833728" y="1876634"/>
                </a:cubicBezTo>
                <a:cubicBezTo>
                  <a:pt x="3826668" y="1873103"/>
                  <a:pt x="3819607" y="1871338"/>
                  <a:pt x="3812548" y="1871338"/>
                </a:cubicBezTo>
                <a:cubicBezTo>
                  <a:pt x="3784306" y="1864279"/>
                  <a:pt x="3756065" y="1857218"/>
                  <a:pt x="3727824" y="1850157"/>
                </a:cubicBezTo>
                <a:cubicBezTo>
                  <a:pt x="3699584" y="1843098"/>
                  <a:pt x="3669578" y="1834272"/>
                  <a:pt x="3637805" y="1823682"/>
                </a:cubicBezTo>
                <a:cubicBezTo>
                  <a:pt x="3606034" y="1813092"/>
                  <a:pt x="3583088" y="1804266"/>
                  <a:pt x="3568968" y="1797205"/>
                </a:cubicBezTo>
                <a:cubicBezTo>
                  <a:pt x="3554847" y="1790146"/>
                  <a:pt x="3544257" y="1786615"/>
                  <a:pt x="3537196" y="1786615"/>
                </a:cubicBezTo>
                <a:lnTo>
                  <a:pt x="3494834" y="1776026"/>
                </a:lnTo>
                <a:cubicBezTo>
                  <a:pt x="3473655" y="1768965"/>
                  <a:pt x="3459534" y="1765434"/>
                  <a:pt x="3452474" y="1765434"/>
                </a:cubicBezTo>
                <a:cubicBezTo>
                  <a:pt x="3445413" y="1765434"/>
                  <a:pt x="3424232" y="1758374"/>
                  <a:pt x="3388931" y="1744253"/>
                </a:cubicBezTo>
                <a:cubicBezTo>
                  <a:pt x="3374810" y="1744253"/>
                  <a:pt x="3360690" y="1740724"/>
                  <a:pt x="3346570" y="1733663"/>
                </a:cubicBezTo>
                <a:cubicBezTo>
                  <a:pt x="3332449" y="1726603"/>
                  <a:pt x="3321858" y="1723074"/>
                  <a:pt x="3314799" y="1723074"/>
                </a:cubicBezTo>
                <a:cubicBezTo>
                  <a:pt x="3293618" y="1716013"/>
                  <a:pt x="3275967" y="1708953"/>
                  <a:pt x="3261847" y="1701893"/>
                </a:cubicBezTo>
                <a:cubicBezTo>
                  <a:pt x="3247725" y="1694832"/>
                  <a:pt x="3224781" y="1687772"/>
                  <a:pt x="3193008" y="1680711"/>
                </a:cubicBezTo>
                <a:cubicBezTo>
                  <a:pt x="3161237" y="1673651"/>
                  <a:pt x="3134762" y="1663061"/>
                  <a:pt x="3113581" y="1648940"/>
                </a:cubicBezTo>
                <a:lnTo>
                  <a:pt x="3081810" y="1638349"/>
                </a:lnTo>
                <a:lnTo>
                  <a:pt x="3081810" y="1627759"/>
                </a:lnTo>
                <a:cubicBezTo>
                  <a:pt x="3081810" y="1620699"/>
                  <a:pt x="3067689" y="1617170"/>
                  <a:pt x="3039447" y="1617170"/>
                </a:cubicBezTo>
                <a:cubicBezTo>
                  <a:pt x="3032387" y="1617170"/>
                  <a:pt x="3025327" y="1617170"/>
                  <a:pt x="3018266" y="1617170"/>
                </a:cubicBezTo>
                <a:cubicBezTo>
                  <a:pt x="3011207" y="1617170"/>
                  <a:pt x="3000616" y="1617170"/>
                  <a:pt x="2986495" y="1617170"/>
                </a:cubicBezTo>
                <a:cubicBezTo>
                  <a:pt x="2965314" y="1610109"/>
                  <a:pt x="2951194" y="1604814"/>
                  <a:pt x="2944134" y="1601283"/>
                </a:cubicBezTo>
                <a:cubicBezTo>
                  <a:pt x="2937074" y="1597753"/>
                  <a:pt x="2933543" y="1592458"/>
                  <a:pt x="2933543" y="1585397"/>
                </a:cubicBezTo>
                <a:close/>
                <a:moveTo>
                  <a:pt x="2868489" y="1562705"/>
                </a:moveTo>
                <a:lnTo>
                  <a:pt x="2880591" y="1564218"/>
                </a:lnTo>
                <a:cubicBezTo>
                  <a:pt x="2880591" y="1564218"/>
                  <a:pt x="2877061" y="1564218"/>
                  <a:pt x="2870002" y="1564218"/>
                </a:cubicBezTo>
                <a:close/>
                <a:moveTo>
                  <a:pt x="7423878" y="1553626"/>
                </a:moveTo>
                <a:cubicBezTo>
                  <a:pt x="7423878" y="1560687"/>
                  <a:pt x="7423878" y="1564218"/>
                  <a:pt x="7423878" y="1564218"/>
                </a:cubicBezTo>
                <a:cubicBezTo>
                  <a:pt x="7423878" y="1571276"/>
                  <a:pt x="7423878" y="1574807"/>
                  <a:pt x="7423878" y="1574807"/>
                </a:cubicBezTo>
                <a:cubicBezTo>
                  <a:pt x="7430938" y="1574807"/>
                  <a:pt x="7434468" y="1574807"/>
                  <a:pt x="7434468" y="1574807"/>
                </a:cubicBezTo>
                <a:cubicBezTo>
                  <a:pt x="7434468" y="1574807"/>
                  <a:pt x="7434468" y="1571276"/>
                  <a:pt x="7434468" y="1564218"/>
                </a:cubicBezTo>
                <a:close/>
                <a:moveTo>
                  <a:pt x="7349745" y="1553626"/>
                </a:moveTo>
                <a:cubicBezTo>
                  <a:pt x="7349745" y="1553626"/>
                  <a:pt x="7349745" y="1557157"/>
                  <a:pt x="7349745" y="1564218"/>
                </a:cubicBezTo>
                <a:cubicBezTo>
                  <a:pt x="7356806" y="1571276"/>
                  <a:pt x="7349745" y="1574807"/>
                  <a:pt x="7328564" y="1574807"/>
                </a:cubicBezTo>
                <a:cubicBezTo>
                  <a:pt x="7321504" y="1574807"/>
                  <a:pt x="7317974" y="1576572"/>
                  <a:pt x="7317974" y="1580103"/>
                </a:cubicBezTo>
                <a:cubicBezTo>
                  <a:pt x="7317974" y="1583632"/>
                  <a:pt x="7312678" y="1585397"/>
                  <a:pt x="7302088" y="1585397"/>
                </a:cubicBezTo>
                <a:cubicBezTo>
                  <a:pt x="7291498" y="1585397"/>
                  <a:pt x="7286203" y="1583632"/>
                  <a:pt x="7286203" y="1580103"/>
                </a:cubicBezTo>
                <a:cubicBezTo>
                  <a:pt x="7286203" y="1576572"/>
                  <a:pt x="7280908" y="1574807"/>
                  <a:pt x="7270318" y="1574807"/>
                </a:cubicBezTo>
                <a:cubicBezTo>
                  <a:pt x="7259726" y="1574807"/>
                  <a:pt x="7254432" y="1571276"/>
                  <a:pt x="7254432" y="1564218"/>
                </a:cubicBezTo>
                <a:lnTo>
                  <a:pt x="7254432" y="1574807"/>
                </a:lnTo>
                <a:cubicBezTo>
                  <a:pt x="7254432" y="1581868"/>
                  <a:pt x="7257962" y="1585397"/>
                  <a:pt x="7265022" y="1585397"/>
                </a:cubicBezTo>
                <a:cubicBezTo>
                  <a:pt x="7279142" y="1592458"/>
                  <a:pt x="7291498" y="1595988"/>
                  <a:pt x="7302088" y="1595988"/>
                </a:cubicBezTo>
                <a:cubicBezTo>
                  <a:pt x="7312678" y="1595988"/>
                  <a:pt x="7319740" y="1594224"/>
                  <a:pt x="7323270" y="1590693"/>
                </a:cubicBezTo>
                <a:cubicBezTo>
                  <a:pt x="7326799" y="1587162"/>
                  <a:pt x="7332094" y="1585397"/>
                  <a:pt x="7339155" y="1585397"/>
                </a:cubicBezTo>
                <a:cubicBezTo>
                  <a:pt x="7367396" y="1585397"/>
                  <a:pt x="7374456" y="1578338"/>
                  <a:pt x="7360336" y="1564218"/>
                </a:cubicBezTo>
                <a:cubicBezTo>
                  <a:pt x="7353274" y="1557157"/>
                  <a:pt x="7349745" y="1553626"/>
                  <a:pt x="7349745" y="1553626"/>
                </a:cubicBezTo>
                <a:close/>
                <a:moveTo>
                  <a:pt x="7286203" y="1553626"/>
                </a:moveTo>
                <a:lnTo>
                  <a:pt x="7275612" y="1564218"/>
                </a:lnTo>
                <a:cubicBezTo>
                  <a:pt x="7275612" y="1564218"/>
                  <a:pt x="7279142" y="1564218"/>
                  <a:pt x="7286203" y="1564218"/>
                </a:cubicBezTo>
                <a:cubicBezTo>
                  <a:pt x="7293264" y="1564218"/>
                  <a:pt x="7296793" y="1564218"/>
                  <a:pt x="7296793" y="1564218"/>
                </a:cubicBezTo>
                <a:close/>
                <a:moveTo>
                  <a:pt x="3791367" y="1553626"/>
                </a:moveTo>
                <a:cubicBezTo>
                  <a:pt x="3791367" y="1553626"/>
                  <a:pt x="3794898" y="1557157"/>
                  <a:pt x="3801956" y="1564218"/>
                </a:cubicBezTo>
                <a:lnTo>
                  <a:pt x="3823138" y="1553626"/>
                </a:lnTo>
                <a:close/>
                <a:moveTo>
                  <a:pt x="2562879" y="1553626"/>
                </a:moveTo>
                <a:lnTo>
                  <a:pt x="2658193" y="1574807"/>
                </a:lnTo>
                <a:lnTo>
                  <a:pt x="2637012" y="1574807"/>
                </a:lnTo>
                <a:cubicBezTo>
                  <a:pt x="2622892" y="1567747"/>
                  <a:pt x="2612301" y="1564218"/>
                  <a:pt x="2605241" y="1564218"/>
                </a:cubicBezTo>
                <a:close/>
                <a:moveTo>
                  <a:pt x="7468888" y="1547007"/>
                </a:moveTo>
                <a:cubicBezTo>
                  <a:pt x="7467122" y="1546125"/>
                  <a:pt x="7466240" y="1546566"/>
                  <a:pt x="7466240" y="1548331"/>
                </a:cubicBezTo>
                <a:cubicBezTo>
                  <a:pt x="7466240" y="1551862"/>
                  <a:pt x="7466240" y="1557157"/>
                  <a:pt x="7466240" y="1564218"/>
                </a:cubicBezTo>
                <a:cubicBezTo>
                  <a:pt x="7473300" y="1571276"/>
                  <a:pt x="7476830" y="1571276"/>
                  <a:pt x="7476830" y="1564218"/>
                </a:cubicBezTo>
                <a:lnTo>
                  <a:pt x="7476830" y="1553626"/>
                </a:lnTo>
                <a:cubicBezTo>
                  <a:pt x="7473299" y="1550097"/>
                  <a:pt x="7470652" y="1547891"/>
                  <a:pt x="7468888" y="1547007"/>
                </a:cubicBezTo>
                <a:close/>
                <a:moveTo>
                  <a:pt x="7392107" y="1543036"/>
                </a:moveTo>
                <a:lnTo>
                  <a:pt x="7392107" y="1553626"/>
                </a:lnTo>
                <a:cubicBezTo>
                  <a:pt x="7399168" y="1553626"/>
                  <a:pt x="7402697" y="1551862"/>
                  <a:pt x="7402697" y="1548331"/>
                </a:cubicBezTo>
                <a:cubicBezTo>
                  <a:pt x="7402697" y="1544801"/>
                  <a:pt x="7399168" y="1543036"/>
                  <a:pt x="7392107" y="1543036"/>
                </a:cubicBezTo>
                <a:close/>
                <a:moveTo>
                  <a:pt x="2933543" y="1543036"/>
                </a:moveTo>
                <a:cubicBezTo>
                  <a:pt x="2940604" y="1543036"/>
                  <a:pt x="2944134" y="1543036"/>
                  <a:pt x="2944134" y="1543036"/>
                </a:cubicBezTo>
                <a:lnTo>
                  <a:pt x="2965314" y="1553626"/>
                </a:lnTo>
                <a:close/>
                <a:moveTo>
                  <a:pt x="2266347" y="1543036"/>
                </a:moveTo>
                <a:cubicBezTo>
                  <a:pt x="2280468" y="1543036"/>
                  <a:pt x="2291059" y="1543036"/>
                  <a:pt x="2298119" y="1543036"/>
                </a:cubicBezTo>
                <a:cubicBezTo>
                  <a:pt x="2305179" y="1543036"/>
                  <a:pt x="2312240" y="1546566"/>
                  <a:pt x="2319299" y="1553626"/>
                </a:cubicBezTo>
                <a:cubicBezTo>
                  <a:pt x="2326360" y="1553626"/>
                  <a:pt x="2331655" y="1555391"/>
                  <a:pt x="2335186" y="1558922"/>
                </a:cubicBezTo>
                <a:cubicBezTo>
                  <a:pt x="2338715" y="1562451"/>
                  <a:pt x="2342247" y="1564218"/>
                  <a:pt x="2345776" y="1564218"/>
                </a:cubicBezTo>
                <a:cubicBezTo>
                  <a:pt x="2349306" y="1564218"/>
                  <a:pt x="2352836" y="1564218"/>
                  <a:pt x="2356365" y="1564218"/>
                </a:cubicBezTo>
                <a:cubicBezTo>
                  <a:pt x="2359897" y="1564218"/>
                  <a:pt x="2365192" y="1567747"/>
                  <a:pt x="2372252" y="1574807"/>
                </a:cubicBezTo>
                <a:cubicBezTo>
                  <a:pt x="2386373" y="1581868"/>
                  <a:pt x="2404023" y="1587162"/>
                  <a:pt x="2425203" y="1590693"/>
                </a:cubicBezTo>
                <a:cubicBezTo>
                  <a:pt x="2446385" y="1594224"/>
                  <a:pt x="2460505" y="1595988"/>
                  <a:pt x="2467566" y="1595988"/>
                </a:cubicBezTo>
                <a:lnTo>
                  <a:pt x="2520518" y="1606578"/>
                </a:lnTo>
                <a:lnTo>
                  <a:pt x="2562879" y="1617170"/>
                </a:lnTo>
                <a:lnTo>
                  <a:pt x="2562879" y="1627759"/>
                </a:lnTo>
                <a:cubicBezTo>
                  <a:pt x="2577000" y="1634820"/>
                  <a:pt x="2587591" y="1641880"/>
                  <a:pt x="2594650" y="1648940"/>
                </a:cubicBezTo>
                <a:cubicBezTo>
                  <a:pt x="2601711" y="1656001"/>
                  <a:pt x="2615831" y="1663061"/>
                  <a:pt x="2637012" y="1670122"/>
                </a:cubicBezTo>
                <a:cubicBezTo>
                  <a:pt x="2658193" y="1677181"/>
                  <a:pt x="2670548" y="1684242"/>
                  <a:pt x="2674080" y="1691301"/>
                </a:cubicBezTo>
                <a:cubicBezTo>
                  <a:pt x="2677608" y="1698362"/>
                  <a:pt x="2681138" y="1701893"/>
                  <a:pt x="2684669" y="1701893"/>
                </a:cubicBezTo>
                <a:cubicBezTo>
                  <a:pt x="2688200" y="1701893"/>
                  <a:pt x="2695259" y="1703657"/>
                  <a:pt x="2705851" y="1707187"/>
                </a:cubicBezTo>
                <a:cubicBezTo>
                  <a:pt x="2716440" y="1710718"/>
                  <a:pt x="2721735" y="1712482"/>
                  <a:pt x="2721735" y="1712482"/>
                </a:cubicBezTo>
                <a:lnTo>
                  <a:pt x="2721735" y="1723074"/>
                </a:lnTo>
                <a:cubicBezTo>
                  <a:pt x="2721735" y="1723074"/>
                  <a:pt x="2714675" y="1719543"/>
                  <a:pt x="2700554" y="1712482"/>
                </a:cubicBezTo>
                <a:cubicBezTo>
                  <a:pt x="2693495" y="1712482"/>
                  <a:pt x="2682904" y="1710718"/>
                  <a:pt x="2668783" y="1707187"/>
                </a:cubicBezTo>
                <a:cubicBezTo>
                  <a:pt x="2654663" y="1703657"/>
                  <a:pt x="2647602" y="1700128"/>
                  <a:pt x="2647602" y="1696597"/>
                </a:cubicBezTo>
                <a:cubicBezTo>
                  <a:pt x="2647602" y="1693066"/>
                  <a:pt x="2644072" y="1691301"/>
                  <a:pt x="2637012" y="1691301"/>
                </a:cubicBezTo>
                <a:cubicBezTo>
                  <a:pt x="2629952" y="1691301"/>
                  <a:pt x="2624656" y="1689537"/>
                  <a:pt x="2621125" y="1686007"/>
                </a:cubicBezTo>
                <a:cubicBezTo>
                  <a:pt x="2617596" y="1682476"/>
                  <a:pt x="2615831" y="1680711"/>
                  <a:pt x="2615831" y="1680711"/>
                </a:cubicBezTo>
                <a:lnTo>
                  <a:pt x="2584060" y="1659530"/>
                </a:lnTo>
                <a:lnTo>
                  <a:pt x="2573470" y="1648940"/>
                </a:lnTo>
                <a:cubicBezTo>
                  <a:pt x="2559349" y="1641880"/>
                  <a:pt x="2552289" y="1640114"/>
                  <a:pt x="2552289" y="1643645"/>
                </a:cubicBezTo>
                <a:cubicBezTo>
                  <a:pt x="2552289" y="1647176"/>
                  <a:pt x="2546995" y="1648940"/>
                  <a:pt x="2536402" y="1648940"/>
                </a:cubicBezTo>
                <a:cubicBezTo>
                  <a:pt x="2525813" y="1648940"/>
                  <a:pt x="2520518" y="1648940"/>
                  <a:pt x="2520518" y="1648940"/>
                </a:cubicBezTo>
                <a:cubicBezTo>
                  <a:pt x="2499337" y="1641880"/>
                  <a:pt x="2481686" y="1634820"/>
                  <a:pt x="2467566" y="1627759"/>
                </a:cubicBezTo>
                <a:cubicBezTo>
                  <a:pt x="2453445" y="1613639"/>
                  <a:pt x="2442854" y="1606578"/>
                  <a:pt x="2435794" y="1606578"/>
                </a:cubicBezTo>
                <a:lnTo>
                  <a:pt x="2414614" y="1595988"/>
                </a:lnTo>
                <a:cubicBezTo>
                  <a:pt x="2407554" y="1595988"/>
                  <a:pt x="2400493" y="1595988"/>
                  <a:pt x="2393433" y="1595988"/>
                </a:cubicBezTo>
                <a:lnTo>
                  <a:pt x="2393433" y="1606578"/>
                </a:lnTo>
                <a:cubicBezTo>
                  <a:pt x="2379312" y="1599518"/>
                  <a:pt x="2368721" y="1594224"/>
                  <a:pt x="2361662" y="1590693"/>
                </a:cubicBezTo>
                <a:cubicBezTo>
                  <a:pt x="2354601" y="1587162"/>
                  <a:pt x="2351071" y="1583632"/>
                  <a:pt x="2351071" y="1580103"/>
                </a:cubicBezTo>
                <a:cubicBezTo>
                  <a:pt x="2351071" y="1576572"/>
                  <a:pt x="2344011" y="1573043"/>
                  <a:pt x="2329890" y="1569512"/>
                </a:cubicBezTo>
                <a:cubicBezTo>
                  <a:pt x="2315769" y="1565982"/>
                  <a:pt x="2294589" y="1564218"/>
                  <a:pt x="2266347" y="1564218"/>
                </a:cubicBezTo>
                <a:cubicBezTo>
                  <a:pt x="2266347" y="1564218"/>
                  <a:pt x="2266347" y="1562451"/>
                  <a:pt x="2266347" y="1558922"/>
                </a:cubicBezTo>
                <a:cubicBezTo>
                  <a:pt x="2266347" y="1555391"/>
                  <a:pt x="2269878" y="1553626"/>
                  <a:pt x="2276938" y="1553626"/>
                </a:cubicBezTo>
                <a:close/>
                <a:moveTo>
                  <a:pt x="7307384" y="1537741"/>
                </a:moveTo>
                <a:cubicBezTo>
                  <a:pt x="7303854" y="1537742"/>
                  <a:pt x="7300324" y="1539507"/>
                  <a:pt x="7296793" y="1543036"/>
                </a:cubicBezTo>
                <a:lnTo>
                  <a:pt x="7286203" y="1543036"/>
                </a:lnTo>
                <a:cubicBezTo>
                  <a:pt x="7286203" y="1543036"/>
                  <a:pt x="7296793" y="1546566"/>
                  <a:pt x="7317974" y="1553626"/>
                </a:cubicBezTo>
                <a:lnTo>
                  <a:pt x="7339155" y="1543036"/>
                </a:lnTo>
                <a:lnTo>
                  <a:pt x="7317974" y="1543036"/>
                </a:lnTo>
                <a:cubicBezTo>
                  <a:pt x="7314443" y="1539507"/>
                  <a:pt x="7310914" y="1537742"/>
                  <a:pt x="7307384" y="1537741"/>
                </a:cubicBezTo>
                <a:close/>
                <a:moveTo>
                  <a:pt x="7577438" y="1532445"/>
                </a:moveTo>
                <a:cubicBezTo>
                  <a:pt x="7573909" y="1532445"/>
                  <a:pt x="7572144" y="1535976"/>
                  <a:pt x="7572144" y="1543036"/>
                </a:cubicBezTo>
                <a:lnTo>
                  <a:pt x="7572144" y="1553626"/>
                </a:lnTo>
                <a:cubicBezTo>
                  <a:pt x="7565082" y="1553626"/>
                  <a:pt x="7561553" y="1550095"/>
                  <a:pt x="7561553" y="1543036"/>
                </a:cubicBezTo>
                <a:lnTo>
                  <a:pt x="7529782" y="1543036"/>
                </a:lnTo>
                <a:lnTo>
                  <a:pt x="7540374" y="1553626"/>
                </a:lnTo>
                <a:cubicBezTo>
                  <a:pt x="7547434" y="1560687"/>
                  <a:pt x="7550963" y="1560687"/>
                  <a:pt x="7550963" y="1553626"/>
                </a:cubicBezTo>
                <a:cubicBezTo>
                  <a:pt x="7550963" y="1553626"/>
                  <a:pt x="7554492" y="1555391"/>
                  <a:pt x="7561553" y="1558922"/>
                </a:cubicBezTo>
                <a:cubicBezTo>
                  <a:pt x="7568615" y="1562451"/>
                  <a:pt x="7573909" y="1564218"/>
                  <a:pt x="7577438" y="1564218"/>
                </a:cubicBezTo>
                <a:cubicBezTo>
                  <a:pt x="7580970" y="1564218"/>
                  <a:pt x="7586264" y="1565982"/>
                  <a:pt x="7593326" y="1569512"/>
                </a:cubicBezTo>
                <a:cubicBezTo>
                  <a:pt x="7600386" y="1573043"/>
                  <a:pt x="7603915" y="1574807"/>
                  <a:pt x="7603915" y="1574807"/>
                </a:cubicBezTo>
                <a:lnTo>
                  <a:pt x="7625096" y="1574807"/>
                </a:lnTo>
                <a:lnTo>
                  <a:pt x="7603915" y="1564218"/>
                </a:lnTo>
                <a:cubicBezTo>
                  <a:pt x="7603915" y="1557157"/>
                  <a:pt x="7602149" y="1551862"/>
                  <a:pt x="7598620" y="1548331"/>
                </a:cubicBezTo>
                <a:cubicBezTo>
                  <a:pt x="7595090" y="1544801"/>
                  <a:pt x="7589794" y="1543036"/>
                  <a:pt x="7582734" y="1543036"/>
                </a:cubicBezTo>
                <a:cubicBezTo>
                  <a:pt x="7582734" y="1535976"/>
                  <a:pt x="7580970" y="1532445"/>
                  <a:pt x="7577438" y="1532445"/>
                </a:cubicBezTo>
                <a:close/>
                <a:moveTo>
                  <a:pt x="7349745" y="1532445"/>
                </a:moveTo>
                <a:lnTo>
                  <a:pt x="7360336" y="1543036"/>
                </a:lnTo>
                <a:lnTo>
                  <a:pt x="7370926" y="1532445"/>
                </a:lnTo>
                <a:close/>
                <a:moveTo>
                  <a:pt x="3801956" y="1532445"/>
                </a:moveTo>
                <a:lnTo>
                  <a:pt x="3812548" y="1543036"/>
                </a:lnTo>
                <a:cubicBezTo>
                  <a:pt x="3830198" y="1546566"/>
                  <a:pt x="3842554" y="1549214"/>
                  <a:pt x="3849614" y="1550979"/>
                </a:cubicBezTo>
                <a:lnTo>
                  <a:pt x="3854178" y="1552348"/>
                </a:lnTo>
                <a:lnTo>
                  <a:pt x="3849614" y="1544360"/>
                </a:lnTo>
                <a:cubicBezTo>
                  <a:pt x="3846084" y="1541713"/>
                  <a:pt x="3840790" y="1539507"/>
                  <a:pt x="3833728" y="1537741"/>
                </a:cubicBezTo>
                <a:cubicBezTo>
                  <a:pt x="3819607" y="1534210"/>
                  <a:pt x="3809017" y="1532445"/>
                  <a:pt x="3801956" y="1532445"/>
                </a:cubicBezTo>
                <a:close/>
                <a:moveTo>
                  <a:pt x="2446385" y="1532445"/>
                </a:moveTo>
                <a:cubicBezTo>
                  <a:pt x="2446385" y="1532445"/>
                  <a:pt x="2449915" y="1532445"/>
                  <a:pt x="2456975" y="1532445"/>
                </a:cubicBezTo>
                <a:lnTo>
                  <a:pt x="2456975" y="1543036"/>
                </a:lnTo>
                <a:cubicBezTo>
                  <a:pt x="2456975" y="1543036"/>
                  <a:pt x="2453445" y="1539506"/>
                  <a:pt x="2446385" y="1532445"/>
                </a:cubicBezTo>
                <a:close/>
                <a:moveTo>
                  <a:pt x="7921627" y="1521855"/>
                </a:moveTo>
                <a:cubicBezTo>
                  <a:pt x="7928688" y="1521855"/>
                  <a:pt x="7935748" y="1525386"/>
                  <a:pt x="7942808" y="1532445"/>
                </a:cubicBezTo>
                <a:cubicBezTo>
                  <a:pt x="7935748" y="1532445"/>
                  <a:pt x="7928688" y="1532445"/>
                  <a:pt x="7921627" y="1532445"/>
                </a:cubicBezTo>
                <a:close/>
                <a:moveTo>
                  <a:pt x="2488746" y="1521855"/>
                </a:moveTo>
                <a:cubicBezTo>
                  <a:pt x="2495806" y="1521855"/>
                  <a:pt x="2502867" y="1525386"/>
                  <a:pt x="2509927" y="1532445"/>
                </a:cubicBezTo>
                <a:lnTo>
                  <a:pt x="2499337" y="1532445"/>
                </a:lnTo>
                <a:close/>
                <a:moveTo>
                  <a:pt x="7593326" y="1511264"/>
                </a:moveTo>
                <a:lnTo>
                  <a:pt x="7593326" y="1521855"/>
                </a:lnTo>
                <a:cubicBezTo>
                  <a:pt x="7600386" y="1521855"/>
                  <a:pt x="7607444" y="1521855"/>
                  <a:pt x="7614505" y="1521855"/>
                </a:cubicBezTo>
                <a:cubicBezTo>
                  <a:pt x="7607444" y="1514795"/>
                  <a:pt x="7600386" y="1511264"/>
                  <a:pt x="7593326" y="1511264"/>
                </a:cubicBezTo>
                <a:close/>
                <a:moveTo>
                  <a:pt x="3950223" y="1511264"/>
                </a:moveTo>
                <a:cubicBezTo>
                  <a:pt x="3950223" y="1511264"/>
                  <a:pt x="3946692" y="1514795"/>
                  <a:pt x="3939633" y="1521855"/>
                </a:cubicBezTo>
                <a:cubicBezTo>
                  <a:pt x="3939633" y="1521855"/>
                  <a:pt x="3941398" y="1523620"/>
                  <a:pt x="3944928" y="1527151"/>
                </a:cubicBezTo>
                <a:cubicBezTo>
                  <a:pt x="3948458" y="1530680"/>
                  <a:pt x="3950223" y="1532445"/>
                  <a:pt x="3950223" y="1532445"/>
                </a:cubicBezTo>
                <a:cubicBezTo>
                  <a:pt x="3971404" y="1539506"/>
                  <a:pt x="3981994" y="1539506"/>
                  <a:pt x="3981994" y="1532445"/>
                </a:cubicBezTo>
                <a:cubicBezTo>
                  <a:pt x="3981994" y="1525386"/>
                  <a:pt x="3978464" y="1521855"/>
                  <a:pt x="3971404" y="1521855"/>
                </a:cubicBezTo>
                <a:lnTo>
                  <a:pt x="3960812" y="1521855"/>
                </a:lnTo>
                <a:close/>
                <a:moveTo>
                  <a:pt x="7466240" y="1500674"/>
                </a:moveTo>
                <a:cubicBezTo>
                  <a:pt x="7466240" y="1500674"/>
                  <a:pt x="7469770" y="1500674"/>
                  <a:pt x="7476830" y="1500674"/>
                </a:cubicBezTo>
                <a:lnTo>
                  <a:pt x="7475135" y="1506605"/>
                </a:lnTo>
                <a:close/>
                <a:moveTo>
                  <a:pt x="3865500" y="1500674"/>
                </a:moveTo>
                <a:lnTo>
                  <a:pt x="3886681" y="1511264"/>
                </a:lnTo>
                <a:lnTo>
                  <a:pt x="3876090" y="1500674"/>
                </a:lnTo>
                <a:cubicBezTo>
                  <a:pt x="3869030" y="1500674"/>
                  <a:pt x="3865500" y="1500674"/>
                  <a:pt x="3865500" y="1500674"/>
                </a:cubicBezTo>
                <a:close/>
                <a:moveTo>
                  <a:pt x="2859410" y="1492576"/>
                </a:moveTo>
                <a:lnTo>
                  <a:pt x="2875296" y="1495379"/>
                </a:lnTo>
                <a:cubicBezTo>
                  <a:pt x="2892946" y="1498910"/>
                  <a:pt x="2903537" y="1500674"/>
                  <a:pt x="2907067" y="1500674"/>
                </a:cubicBezTo>
                <a:cubicBezTo>
                  <a:pt x="2910598" y="1500674"/>
                  <a:pt x="2915893" y="1502439"/>
                  <a:pt x="2922954" y="1505970"/>
                </a:cubicBezTo>
                <a:cubicBezTo>
                  <a:pt x="2930013" y="1509499"/>
                  <a:pt x="2940604" y="1511264"/>
                  <a:pt x="2954724" y="1511264"/>
                </a:cubicBezTo>
                <a:cubicBezTo>
                  <a:pt x="2997086" y="1518324"/>
                  <a:pt x="3035918" y="1528916"/>
                  <a:pt x="3071218" y="1543036"/>
                </a:cubicBezTo>
                <a:lnTo>
                  <a:pt x="3124171" y="1553626"/>
                </a:lnTo>
                <a:lnTo>
                  <a:pt x="3187714" y="1564218"/>
                </a:lnTo>
                <a:lnTo>
                  <a:pt x="3198303" y="1564218"/>
                </a:lnTo>
                <a:cubicBezTo>
                  <a:pt x="3205364" y="1564218"/>
                  <a:pt x="3208895" y="1567747"/>
                  <a:pt x="3208895" y="1574807"/>
                </a:cubicBezTo>
                <a:cubicBezTo>
                  <a:pt x="3230075" y="1588928"/>
                  <a:pt x="3268906" y="1595988"/>
                  <a:pt x="3325389" y="1595988"/>
                </a:cubicBezTo>
                <a:lnTo>
                  <a:pt x="3378341" y="1606578"/>
                </a:lnTo>
                <a:cubicBezTo>
                  <a:pt x="3427763" y="1634820"/>
                  <a:pt x="3456004" y="1645410"/>
                  <a:pt x="3463064" y="1638349"/>
                </a:cubicBezTo>
                <a:lnTo>
                  <a:pt x="3494834" y="1659530"/>
                </a:lnTo>
                <a:cubicBezTo>
                  <a:pt x="3494834" y="1666591"/>
                  <a:pt x="3501895" y="1670122"/>
                  <a:pt x="3516016" y="1670122"/>
                </a:cubicBezTo>
                <a:cubicBezTo>
                  <a:pt x="3530136" y="1670122"/>
                  <a:pt x="3540728" y="1671886"/>
                  <a:pt x="3547788" y="1675416"/>
                </a:cubicBezTo>
                <a:cubicBezTo>
                  <a:pt x="3554847" y="1678947"/>
                  <a:pt x="3563673" y="1680711"/>
                  <a:pt x="3574263" y="1680711"/>
                </a:cubicBezTo>
                <a:cubicBezTo>
                  <a:pt x="3584853" y="1680711"/>
                  <a:pt x="3590148" y="1682476"/>
                  <a:pt x="3590148" y="1686007"/>
                </a:cubicBezTo>
                <a:cubicBezTo>
                  <a:pt x="3590148" y="1689537"/>
                  <a:pt x="3593680" y="1691301"/>
                  <a:pt x="3600740" y="1691301"/>
                </a:cubicBezTo>
                <a:cubicBezTo>
                  <a:pt x="3628980" y="1691301"/>
                  <a:pt x="3636040" y="1698362"/>
                  <a:pt x="3621920" y="1712482"/>
                </a:cubicBezTo>
                <a:lnTo>
                  <a:pt x="3600740" y="1712482"/>
                </a:lnTo>
                <a:cubicBezTo>
                  <a:pt x="3600740" y="1705422"/>
                  <a:pt x="3593680" y="1705422"/>
                  <a:pt x="3579559" y="1712482"/>
                </a:cubicBezTo>
                <a:cubicBezTo>
                  <a:pt x="3579559" y="1712482"/>
                  <a:pt x="3577794" y="1710718"/>
                  <a:pt x="3574263" y="1707187"/>
                </a:cubicBezTo>
                <a:cubicBezTo>
                  <a:pt x="3570732" y="1703657"/>
                  <a:pt x="3567203" y="1701893"/>
                  <a:pt x="3563673" y="1701893"/>
                </a:cubicBezTo>
                <a:cubicBezTo>
                  <a:pt x="3560142" y="1701893"/>
                  <a:pt x="3556613" y="1701893"/>
                  <a:pt x="3553082" y="1701893"/>
                </a:cubicBezTo>
                <a:cubicBezTo>
                  <a:pt x="3549552" y="1701893"/>
                  <a:pt x="3544257" y="1701893"/>
                  <a:pt x="3537196" y="1701893"/>
                </a:cubicBezTo>
                <a:cubicBezTo>
                  <a:pt x="3537196" y="1701893"/>
                  <a:pt x="3537196" y="1698362"/>
                  <a:pt x="3537196" y="1691301"/>
                </a:cubicBezTo>
                <a:cubicBezTo>
                  <a:pt x="3537196" y="1684242"/>
                  <a:pt x="3533667" y="1680711"/>
                  <a:pt x="3526607" y="1680711"/>
                </a:cubicBezTo>
                <a:cubicBezTo>
                  <a:pt x="3519546" y="1687772"/>
                  <a:pt x="3519546" y="1691301"/>
                  <a:pt x="3526607" y="1691301"/>
                </a:cubicBezTo>
                <a:lnTo>
                  <a:pt x="3505426" y="1691301"/>
                </a:lnTo>
                <a:cubicBezTo>
                  <a:pt x="3505426" y="1684242"/>
                  <a:pt x="3500130" y="1680711"/>
                  <a:pt x="3489540" y="1680711"/>
                </a:cubicBezTo>
                <a:cubicBezTo>
                  <a:pt x="3478949" y="1680711"/>
                  <a:pt x="3473655" y="1678947"/>
                  <a:pt x="3473655" y="1675416"/>
                </a:cubicBezTo>
                <a:cubicBezTo>
                  <a:pt x="3473655" y="1671886"/>
                  <a:pt x="3470124" y="1670122"/>
                  <a:pt x="3463064" y="1670122"/>
                </a:cubicBezTo>
                <a:lnTo>
                  <a:pt x="3441882" y="1659530"/>
                </a:lnTo>
                <a:lnTo>
                  <a:pt x="3420703" y="1659530"/>
                </a:lnTo>
                <a:cubicBezTo>
                  <a:pt x="3420703" y="1659530"/>
                  <a:pt x="3415408" y="1659530"/>
                  <a:pt x="3404817" y="1659530"/>
                </a:cubicBezTo>
                <a:cubicBezTo>
                  <a:pt x="3394226" y="1659530"/>
                  <a:pt x="3383637" y="1657766"/>
                  <a:pt x="3373046" y="1654235"/>
                </a:cubicBezTo>
                <a:cubicBezTo>
                  <a:pt x="3362456" y="1650705"/>
                  <a:pt x="3357160" y="1647176"/>
                  <a:pt x="3357160" y="1643645"/>
                </a:cubicBezTo>
                <a:cubicBezTo>
                  <a:pt x="3357160" y="1640114"/>
                  <a:pt x="3351865" y="1638349"/>
                  <a:pt x="3341274" y="1638349"/>
                </a:cubicBezTo>
                <a:cubicBezTo>
                  <a:pt x="3330685" y="1638349"/>
                  <a:pt x="3314799" y="1633055"/>
                  <a:pt x="3293618" y="1622464"/>
                </a:cubicBezTo>
                <a:cubicBezTo>
                  <a:pt x="3272437" y="1611874"/>
                  <a:pt x="3253020" y="1606578"/>
                  <a:pt x="3235370" y="1606578"/>
                </a:cubicBezTo>
                <a:cubicBezTo>
                  <a:pt x="3217721" y="1606578"/>
                  <a:pt x="3208895" y="1603047"/>
                  <a:pt x="3208895" y="1595988"/>
                </a:cubicBezTo>
                <a:cubicBezTo>
                  <a:pt x="3208895" y="1595988"/>
                  <a:pt x="3205364" y="1595988"/>
                  <a:pt x="3198303" y="1595988"/>
                </a:cubicBezTo>
                <a:cubicBezTo>
                  <a:pt x="3191243" y="1595988"/>
                  <a:pt x="3187714" y="1595988"/>
                  <a:pt x="3187714" y="1595988"/>
                </a:cubicBezTo>
                <a:cubicBezTo>
                  <a:pt x="3173593" y="1595988"/>
                  <a:pt x="3163002" y="1592458"/>
                  <a:pt x="3155942" y="1585397"/>
                </a:cubicBezTo>
                <a:cubicBezTo>
                  <a:pt x="3148882" y="1585397"/>
                  <a:pt x="3141821" y="1583632"/>
                  <a:pt x="3134762" y="1580103"/>
                </a:cubicBezTo>
                <a:cubicBezTo>
                  <a:pt x="3127701" y="1576572"/>
                  <a:pt x="3120641" y="1574807"/>
                  <a:pt x="3113581" y="1574807"/>
                </a:cubicBezTo>
                <a:cubicBezTo>
                  <a:pt x="3106520" y="1574807"/>
                  <a:pt x="3097696" y="1573043"/>
                  <a:pt x="3087104" y="1569512"/>
                </a:cubicBezTo>
                <a:cubicBezTo>
                  <a:pt x="3076514" y="1565982"/>
                  <a:pt x="3067689" y="1560687"/>
                  <a:pt x="3060629" y="1553626"/>
                </a:cubicBezTo>
                <a:cubicBezTo>
                  <a:pt x="3046508" y="1546566"/>
                  <a:pt x="3030623" y="1543036"/>
                  <a:pt x="3012972" y="1543036"/>
                </a:cubicBezTo>
                <a:cubicBezTo>
                  <a:pt x="2995320" y="1543036"/>
                  <a:pt x="2986495" y="1543036"/>
                  <a:pt x="2986495" y="1543036"/>
                </a:cubicBezTo>
                <a:cubicBezTo>
                  <a:pt x="2979435" y="1535976"/>
                  <a:pt x="2975906" y="1532445"/>
                  <a:pt x="2975906" y="1532445"/>
                </a:cubicBezTo>
                <a:cubicBezTo>
                  <a:pt x="2968845" y="1532445"/>
                  <a:pt x="2965314" y="1532445"/>
                  <a:pt x="2965314" y="1532445"/>
                </a:cubicBezTo>
                <a:cubicBezTo>
                  <a:pt x="2965314" y="1532445"/>
                  <a:pt x="2961785" y="1532445"/>
                  <a:pt x="2954724" y="1532445"/>
                </a:cubicBezTo>
                <a:cubicBezTo>
                  <a:pt x="2947664" y="1532445"/>
                  <a:pt x="2942368" y="1530680"/>
                  <a:pt x="2938840" y="1527151"/>
                </a:cubicBezTo>
                <a:cubicBezTo>
                  <a:pt x="2935308" y="1523620"/>
                  <a:pt x="2931779" y="1520091"/>
                  <a:pt x="2928248" y="1516560"/>
                </a:cubicBezTo>
                <a:cubicBezTo>
                  <a:pt x="2924719" y="1513030"/>
                  <a:pt x="2919423" y="1511264"/>
                  <a:pt x="2912362" y="1511264"/>
                </a:cubicBezTo>
                <a:lnTo>
                  <a:pt x="2891182" y="1521855"/>
                </a:lnTo>
                <a:cubicBezTo>
                  <a:pt x="2877061" y="1514795"/>
                  <a:pt x="2866471" y="1511264"/>
                  <a:pt x="2859410" y="1511264"/>
                </a:cubicBezTo>
                <a:close/>
                <a:moveTo>
                  <a:pt x="8779451" y="1490084"/>
                </a:moveTo>
                <a:lnTo>
                  <a:pt x="8779451" y="1500674"/>
                </a:lnTo>
                <a:cubicBezTo>
                  <a:pt x="8779451" y="1500674"/>
                  <a:pt x="8775920" y="1500674"/>
                  <a:pt x="8768861" y="1500674"/>
                </a:cubicBezTo>
                <a:cubicBezTo>
                  <a:pt x="8775920" y="1493614"/>
                  <a:pt x="8779451" y="1490084"/>
                  <a:pt x="8779451" y="1490084"/>
                </a:cubicBezTo>
                <a:close/>
                <a:moveTo>
                  <a:pt x="7603915" y="1490084"/>
                </a:moveTo>
                <a:lnTo>
                  <a:pt x="7593326" y="1500674"/>
                </a:lnTo>
                <a:cubicBezTo>
                  <a:pt x="7593326" y="1500674"/>
                  <a:pt x="7596855" y="1500674"/>
                  <a:pt x="7603915" y="1500674"/>
                </a:cubicBezTo>
                <a:cubicBezTo>
                  <a:pt x="7603915" y="1500674"/>
                  <a:pt x="7603915" y="1497143"/>
                  <a:pt x="7603915" y="1490084"/>
                </a:cubicBezTo>
                <a:close/>
                <a:moveTo>
                  <a:pt x="7169708" y="1490084"/>
                </a:moveTo>
                <a:cubicBezTo>
                  <a:pt x="7169708" y="1497143"/>
                  <a:pt x="7173238" y="1500674"/>
                  <a:pt x="7180299" y="1500674"/>
                </a:cubicBezTo>
                <a:lnTo>
                  <a:pt x="7180299" y="1490084"/>
                </a:lnTo>
                <a:close/>
                <a:moveTo>
                  <a:pt x="7042622" y="1490084"/>
                </a:moveTo>
                <a:cubicBezTo>
                  <a:pt x="7042622" y="1490084"/>
                  <a:pt x="7044389" y="1493614"/>
                  <a:pt x="7047918" y="1500674"/>
                </a:cubicBezTo>
                <a:cubicBezTo>
                  <a:pt x="7051448" y="1507735"/>
                  <a:pt x="7062039" y="1513030"/>
                  <a:pt x="7079689" y="1516560"/>
                </a:cubicBezTo>
                <a:cubicBezTo>
                  <a:pt x="7097341" y="1520091"/>
                  <a:pt x="7106166" y="1521855"/>
                  <a:pt x="7106166" y="1521855"/>
                </a:cubicBezTo>
                <a:lnTo>
                  <a:pt x="7137937" y="1521855"/>
                </a:lnTo>
                <a:cubicBezTo>
                  <a:pt x="7137937" y="1528916"/>
                  <a:pt x="7141466" y="1532445"/>
                  <a:pt x="7148526" y="1532445"/>
                </a:cubicBezTo>
                <a:cubicBezTo>
                  <a:pt x="7155588" y="1532445"/>
                  <a:pt x="7162648" y="1532445"/>
                  <a:pt x="7169708" y="1532445"/>
                </a:cubicBezTo>
                <a:cubicBezTo>
                  <a:pt x="7169708" y="1539506"/>
                  <a:pt x="7171474" y="1543036"/>
                  <a:pt x="7175004" y="1543036"/>
                </a:cubicBezTo>
                <a:cubicBezTo>
                  <a:pt x="7178533" y="1543036"/>
                  <a:pt x="7183828" y="1539506"/>
                  <a:pt x="7190889" y="1532445"/>
                </a:cubicBezTo>
                <a:lnTo>
                  <a:pt x="7201480" y="1553626"/>
                </a:lnTo>
                <a:cubicBezTo>
                  <a:pt x="7194418" y="1560687"/>
                  <a:pt x="7197949" y="1560687"/>
                  <a:pt x="7212070" y="1553626"/>
                </a:cubicBezTo>
                <a:cubicBezTo>
                  <a:pt x="7219130" y="1553626"/>
                  <a:pt x="7222660" y="1557157"/>
                  <a:pt x="7222660" y="1564218"/>
                </a:cubicBezTo>
                <a:lnTo>
                  <a:pt x="7243841" y="1564218"/>
                </a:lnTo>
                <a:cubicBezTo>
                  <a:pt x="7243841" y="1564218"/>
                  <a:pt x="7245607" y="1562451"/>
                  <a:pt x="7249136" y="1558922"/>
                </a:cubicBezTo>
                <a:cubicBezTo>
                  <a:pt x="7252666" y="1555391"/>
                  <a:pt x="7254432" y="1553626"/>
                  <a:pt x="7254432" y="1553626"/>
                </a:cubicBezTo>
                <a:cubicBezTo>
                  <a:pt x="7254432" y="1546566"/>
                  <a:pt x="7254432" y="1543036"/>
                  <a:pt x="7254432" y="1543036"/>
                </a:cubicBezTo>
                <a:lnTo>
                  <a:pt x="7243841" y="1532445"/>
                </a:lnTo>
                <a:cubicBezTo>
                  <a:pt x="7236780" y="1532445"/>
                  <a:pt x="7233251" y="1532445"/>
                  <a:pt x="7233251" y="1532445"/>
                </a:cubicBezTo>
                <a:cubicBezTo>
                  <a:pt x="7233251" y="1532445"/>
                  <a:pt x="7233251" y="1535976"/>
                  <a:pt x="7233251" y="1543036"/>
                </a:cubicBezTo>
                <a:cubicBezTo>
                  <a:pt x="7226190" y="1535976"/>
                  <a:pt x="7222660" y="1532445"/>
                  <a:pt x="7222660" y="1532445"/>
                </a:cubicBezTo>
                <a:cubicBezTo>
                  <a:pt x="7222660" y="1532445"/>
                  <a:pt x="7219130" y="1528916"/>
                  <a:pt x="7212070" y="1521855"/>
                </a:cubicBezTo>
                <a:cubicBezTo>
                  <a:pt x="7212070" y="1514795"/>
                  <a:pt x="7210304" y="1513030"/>
                  <a:pt x="7206774" y="1516560"/>
                </a:cubicBezTo>
                <a:cubicBezTo>
                  <a:pt x="7203245" y="1520091"/>
                  <a:pt x="7197949" y="1521855"/>
                  <a:pt x="7190889" y="1521855"/>
                </a:cubicBezTo>
                <a:lnTo>
                  <a:pt x="7180299" y="1532445"/>
                </a:lnTo>
                <a:lnTo>
                  <a:pt x="7169708" y="1521855"/>
                </a:lnTo>
                <a:cubicBezTo>
                  <a:pt x="7162648" y="1514795"/>
                  <a:pt x="7159118" y="1511264"/>
                  <a:pt x="7159118" y="1511264"/>
                </a:cubicBezTo>
                <a:cubicBezTo>
                  <a:pt x="7159118" y="1511264"/>
                  <a:pt x="7155588" y="1507735"/>
                  <a:pt x="7148526" y="1500674"/>
                </a:cubicBezTo>
                <a:cubicBezTo>
                  <a:pt x="7141466" y="1500674"/>
                  <a:pt x="7136170" y="1500674"/>
                  <a:pt x="7132641" y="1500674"/>
                </a:cubicBezTo>
                <a:cubicBezTo>
                  <a:pt x="7129112" y="1500674"/>
                  <a:pt x="7127347" y="1500674"/>
                  <a:pt x="7127347" y="1500674"/>
                </a:cubicBezTo>
                <a:cubicBezTo>
                  <a:pt x="7120285" y="1500674"/>
                  <a:pt x="7116756" y="1500674"/>
                  <a:pt x="7116756" y="1500674"/>
                </a:cubicBezTo>
                <a:cubicBezTo>
                  <a:pt x="7109696" y="1493614"/>
                  <a:pt x="7099106" y="1490084"/>
                  <a:pt x="7084985" y="1490084"/>
                </a:cubicBezTo>
                <a:cubicBezTo>
                  <a:pt x="7070866" y="1490084"/>
                  <a:pt x="7056744" y="1490084"/>
                  <a:pt x="7042622" y="1490084"/>
                </a:cubicBezTo>
                <a:close/>
                <a:moveTo>
                  <a:pt x="3198303" y="1490084"/>
                </a:moveTo>
                <a:lnTo>
                  <a:pt x="3198303" y="1500674"/>
                </a:lnTo>
                <a:lnTo>
                  <a:pt x="3208895" y="1500674"/>
                </a:lnTo>
                <a:close/>
                <a:moveTo>
                  <a:pt x="2859410" y="1490084"/>
                </a:moveTo>
                <a:lnTo>
                  <a:pt x="2859410" y="1492576"/>
                </a:lnTo>
                <a:lnTo>
                  <a:pt x="2857293" y="1492202"/>
                </a:lnTo>
                <a:close/>
                <a:moveTo>
                  <a:pt x="2827639" y="1490084"/>
                </a:moveTo>
                <a:cubicBezTo>
                  <a:pt x="2827639" y="1490084"/>
                  <a:pt x="2831170" y="1490084"/>
                  <a:pt x="2838230" y="1490084"/>
                </a:cubicBezTo>
                <a:cubicBezTo>
                  <a:pt x="2841760" y="1490084"/>
                  <a:pt x="2846615" y="1490526"/>
                  <a:pt x="2852791" y="1491408"/>
                </a:cubicBezTo>
                <a:lnTo>
                  <a:pt x="2857293" y="1492202"/>
                </a:lnTo>
                <a:lnTo>
                  <a:pt x="2848820" y="1500674"/>
                </a:lnTo>
                <a:cubicBezTo>
                  <a:pt x="2841760" y="1507735"/>
                  <a:pt x="2841760" y="1511264"/>
                  <a:pt x="2848820" y="1511264"/>
                </a:cubicBezTo>
                <a:cubicBezTo>
                  <a:pt x="2855879" y="1511264"/>
                  <a:pt x="2859410" y="1513030"/>
                  <a:pt x="2859410" y="1516560"/>
                </a:cubicBezTo>
                <a:cubicBezTo>
                  <a:pt x="2859410" y="1520091"/>
                  <a:pt x="2855879" y="1521855"/>
                  <a:pt x="2848820" y="1521855"/>
                </a:cubicBezTo>
                <a:cubicBezTo>
                  <a:pt x="2841760" y="1521855"/>
                  <a:pt x="2834700" y="1521855"/>
                  <a:pt x="2827639" y="1521855"/>
                </a:cubicBezTo>
                <a:cubicBezTo>
                  <a:pt x="2820579" y="1521855"/>
                  <a:pt x="2818815" y="1516560"/>
                  <a:pt x="2822344" y="1505970"/>
                </a:cubicBezTo>
                <a:cubicBezTo>
                  <a:pt x="2825875" y="1495379"/>
                  <a:pt x="2827639" y="1490084"/>
                  <a:pt x="2827639" y="1490084"/>
                </a:cubicBezTo>
                <a:close/>
                <a:moveTo>
                  <a:pt x="3947576" y="1484789"/>
                </a:moveTo>
                <a:cubicBezTo>
                  <a:pt x="3942280" y="1484789"/>
                  <a:pt x="3939633" y="1486555"/>
                  <a:pt x="3939633" y="1490084"/>
                </a:cubicBezTo>
                <a:lnTo>
                  <a:pt x="3950223" y="1500674"/>
                </a:lnTo>
                <a:cubicBezTo>
                  <a:pt x="3964344" y="1500674"/>
                  <a:pt x="3971404" y="1500674"/>
                  <a:pt x="3971404" y="1500674"/>
                </a:cubicBezTo>
                <a:cubicBezTo>
                  <a:pt x="3971404" y="1500674"/>
                  <a:pt x="3974934" y="1500674"/>
                  <a:pt x="3981994" y="1500674"/>
                </a:cubicBezTo>
                <a:lnTo>
                  <a:pt x="4003175" y="1511264"/>
                </a:lnTo>
                <a:cubicBezTo>
                  <a:pt x="4003175" y="1504205"/>
                  <a:pt x="3992585" y="1497143"/>
                  <a:pt x="3971404" y="1490084"/>
                </a:cubicBezTo>
                <a:cubicBezTo>
                  <a:pt x="3960812" y="1486555"/>
                  <a:pt x="3952870" y="1484789"/>
                  <a:pt x="3947576" y="1484789"/>
                </a:cubicBezTo>
                <a:close/>
                <a:moveTo>
                  <a:pt x="8726499" y="1479493"/>
                </a:moveTo>
                <a:lnTo>
                  <a:pt x="8737089" y="1479493"/>
                </a:lnTo>
                <a:lnTo>
                  <a:pt x="8726499" y="1490084"/>
                </a:lnTo>
                <a:cubicBezTo>
                  <a:pt x="8726499" y="1483024"/>
                  <a:pt x="8726499" y="1479493"/>
                  <a:pt x="8726499" y="1479493"/>
                </a:cubicBezTo>
                <a:close/>
                <a:moveTo>
                  <a:pt x="8345244" y="1479493"/>
                </a:moveTo>
                <a:cubicBezTo>
                  <a:pt x="8352305" y="1479493"/>
                  <a:pt x="8355835" y="1479493"/>
                  <a:pt x="8355835" y="1479493"/>
                </a:cubicBezTo>
                <a:lnTo>
                  <a:pt x="8345244" y="1490084"/>
                </a:lnTo>
                <a:close/>
                <a:moveTo>
                  <a:pt x="3791367" y="1479493"/>
                </a:moveTo>
                <a:cubicBezTo>
                  <a:pt x="3791367" y="1479493"/>
                  <a:pt x="3794898" y="1481258"/>
                  <a:pt x="3801956" y="1484789"/>
                </a:cubicBezTo>
                <a:cubicBezTo>
                  <a:pt x="3809017" y="1488320"/>
                  <a:pt x="3812548" y="1490084"/>
                  <a:pt x="3812548" y="1490084"/>
                </a:cubicBezTo>
                <a:cubicBezTo>
                  <a:pt x="3812548" y="1490084"/>
                  <a:pt x="3812548" y="1488320"/>
                  <a:pt x="3812548" y="1484789"/>
                </a:cubicBezTo>
                <a:cubicBezTo>
                  <a:pt x="3812548" y="1481258"/>
                  <a:pt x="3809017" y="1479493"/>
                  <a:pt x="3801956" y="1479493"/>
                </a:cubicBezTo>
                <a:close/>
                <a:moveTo>
                  <a:pt x="3102990" y="1479493"/>
                </a:moveTo>
                <a:cubicBezTo>
                  <a:pt x="3095930" y="1479493"/>
                  <a:pt x="3092399" y="1481258"/>
                  <a:pt x="3092399" y="1484789"/>
                </a:cubicBezTo>
                <a:cubicBezTo>
                  <a:pt x="3092399" y="1488320"/>
                  <a:pt x="3092399" y="1490084"/>
                  <a:pt x="3092399" y="1490084"/>
                </a:cubicBezTo>
                <a:cubicBezTo>
                  <a:pt x="3092399" y="1490084"/>
                  <a:pt x="3095930" y="1490084"/>
                  <a:pt x="3102990" y="1490084"/>
                </a:cubicBezTo>
                <a:cubicBezTo>
                  <a:pt x="3110050" y="1490084"/>
                  <a:pt x="3113581" y="1488320"/>
                  <a:pt x="3113581" y="1484789"/>
                </a:cubicBezTo>
                <a:cubicBezTo>
                  <a:pt x="3113581" y="1481258"/>
                  <a:pt x="3110050" y="1479493"/>
                  <a:pt x="3102990" y="1479493"/>
                </a:cubicBezTo>
                <a:close/>
                <a:moveTo>
                  <a:pt x="8165206" y="1468903"/>
                </a:moveTo>
                <a:lnTo>
                  <a:pt x="8175798" y="1468903"/>
                </a:lnTo>
                <a:lnTo>
                  <a:pt x="8186387" y="1479493"/>
                </a:lnTo>
                <a:cubicBezTo>
                  <a:pt x="8179327" y="1479493"/>
                  <a:pt x="8174031" y="1477728"/>
                  <a:pt x="8170502" y="1474199"/>
                </a:cubicBezTo>
                <a:cubicBezTo>
                  <a:pt x="8166973" y="1470668"/>
                  <a:pt x="8165206" y="1468903"/>
                  <a:pt x="8165206" y="1468903"/>
                </a:cubicBezTo>
                <a:close/>
                <a:moveTo>
                  <a:pt x="7529782" y="1468903"/>
                </a:moveTo>
                <a:lnTo>
                  <a:pt x="7519192" y="1479493"/>
                </a:lnTo>
                <a:lnTo>
                  <a:pt x="7540374" y="1479493"/>
                </a:lnTo>
                <a:cubicBezTo>
                  <a:pt x="7540374" y="1479493"/>
                  <a:pt x="7536842" y="1475964"/>
                  <a:pt x="7529782" y="1468903"/>
                </a:cubicBezTo>
                <a:close/>
                <a:moveTo>
                  <a:pt x="2817049" y="1468903"/>
                </a:moveTo>
                <a:lnTo>
                  <a:pt x="2827639" y="1468903"/>
                </a:lnTo>
                <a:cubicBezTo>
                  <a:pt x="2827639" y="1475964"/>
                  <a:pt x="2824109" y="1479493"/>
                  <a:pt x="2817049" y="1479493"/>
                </a:cubicBezTo>
                <a:cubicBezTo>
                  <a:pt x="2809989" y="1479493"/>
                  <a:pt x="2806458" y="1479493"/>
                  <a:pt x="2806458" y="1479493"/>
                </a:cubicBezTo>
                <a:cubicBezTo>
                  <a:pt x="2806458" y="1479493"/>
                  <a:pt x="2808223" y="1477728"/>
                  <a:pt x="2811755" y="1474199"/>
                </a:cubicBezTo>
                <a:cubicBezTo>
                  <a:pt x="2815283" y="1470668"/>
                  <a:pt x="2817049" y="1468903"/>
                  <a:pt x="2817049" y="1468903"/>
                </a:cubicBezTo>
                <a:close/>
                <a:moveTo>
                  <a:pt x="7593326" y="1458312"/>
                </a:moveTo>
                <a:lnTo>
                  <a:pt x="7593326" y="1468903"/>
                </a:lnTo>
                <a:lnTo>
                  <a:pt x="7603915" y="1468903"/>
                </a:lnTo>
                <a:cubicBezTo>
                  <a:pt x="7603915" y="1461843"/>
                  <a:pt x="7600386" y="1458312"/>
                  <a:pt x="7593326" y="1458312"/>
                </a:cubicBezTo>
                <a:close/>
                <a:moveTo>
                  <a:pt x="6979081" y="1458312"/>
                </a:moveTo>
                <a:cubicBezTo>
                  <a:pt x="6972020" y="1458312"/>
                  <a:pt x="6968491" y="1461843"/>
                  <a:pt x="6968491" y="1468903"/>
                </a:cubicBezTo>
                <a:cubicBezTo>
                  <a:pt x="6968491" y="1468903"/>
                  <a:pt x="6964960" y="1468903"/>
                  <a:pt x="6957900" y="1468903"/>
                </a:cubicBezTo>
                <a:cubicBezTo>
                  <a:pt x="6950840" y="1461843"/>
                  <a:pt x="6947310" y="1461843"/>
                  <a:pt x="6947310" y="1468903"/>
                </a:cubicBezTo>
                <a:cubicBezTo>
                  <a:pt x="6947310" y="1475964"/>
                  <a:pt x="6947310" y="1481258"/>
                  <a:pt x="6947310" y="1484789"/>
                </a:cubicBezTo>
                <a:cubicBezTo>
                  <a:pt x="6947310" y="1488320"/>
                  <a:pt x="6949074" y="1488320"/>
                  <a:pt x="6952604" y="1484789"/>
                </a:cubicBezTo>
                <a:cubicBezTo>
                  <a:pt x="6956135" y="1481258"/>
                  <a:pt x="6961429" y="1483024"/>
                  <a:pt x="6968491" y="1490084"/>
                </a:cubicBezTo>
                <a:lnTo>
                  <a:pt x="7000262" y="1490084"/>
                </a:lnTo>
                <a:cubicBezTo>
                  <a:pt x="7000262" y="1490084"/>
                  <a:pt x="7003792" y="1490084"/>
                  <a:pt x="7010852" y="1490084"/>
                </a:cubicBezTo>
                <a:lnTo>
                  <a:pt x="7021443" y="1490084"/>
                </a:lnTo>
                <a:cubicBezTo>
                  <a:pt x="7014381" y="1483024"/>
                  <a:pt x="7014381" y="1479493"/>
                  <a:pt x="7021443" y="1479493"/>
                </a:cubicBezTo>
                <a:lnTo>
                  <a:pt x="7010852" y="1468903"/>
                </a:lnTo>
                <a:lnTo>
                  <a:pt x="6989670" y="1468903"/>
                </a:lnTo>
                <a:cubicBezTo>
                  <a:pt x="6989670" y="1461843"/>
                  <a:pt x="6986141" y="1458312"/>
                  <a:pt x="6979081" y="1458312"/>
                </a:cubicBezTo>
                <a:close/>
                <a:moveTo>
                  <a:pt x="2986495" y="1458312"/>
                </a:moveTo>
                <a:cubicBezTo>
                  <a:pt x="2986495" y="1458312"/>
                  <a:pt x="2986495" y="1461843"/>
                  <a:pt x="2986495" y="1468903"/>
                </a:cubicBezTo>
                <a:cubicBezTo>
                  <a:pt x="2986495" y="1468903"/>
                  <a:pt x="2990026" y="1468903"/>
                  <a:pt x="2997086" y="1468903"/>
                </a:cubicBezTo>
                <a:close/>
                <a:moveTo>
                  <a:pt x="8196979" y="1453018"/>
                </a:moveTo>
                <a:cubicBezTo>
                  <a:pt x="8204038" y="1453018"/>
                  <a:pt x="8214629" y="1454783"/>
                  <a:pt x="8228750" y="1458312"/>
                </a:cubicBezTo>
                <a:lnTo>
                  <a:pt x="8218160" y="1458312"/>
                </a:lnTo>
                <a:cubicBezTo>
                  <a:pt x="8211098" y="1458312"/>
                  <a:pt x="8205802" y="1458312"/>
                  <a:pt x="8202273" y="1458312"/>
                </a:cubicBezTo>
                <a:cubicBezTo>
                  <a:pt x="8198743" y="1458312"/>
                  <a:pt x="8193449" y="1458312"/>
                  <a:pt x="8186387" y="1458312"/>
                </a:cubicBezTo>
                <a:cubicBezTo>
                  <a:pt x="8186387" y="1454783"/>
                  <a:pt x="8189917" y="1453018"/>
                  <a:pt x="8196979" y="1453018"/>
                </a:cubicBezTo>
                <a:close/>
                <a:moveTo>
                  <a:pt x="7806457" y="1451694"/>
                </a:moveTo>
                <a:cubicBezTo>
                  <a:pt x="7805574" y="1452577"/>
                  <a:pt x="7805134" y="1454783"/>
                  <a:pt x="7805134" y="1458312"/>
                </a:cubicBezTo>
                <a:cubicBezTo>
                  <a:pt x="7798072" y="1465372"/>
                  <a:pt x="7808663" y="1472434"/>
                  <a:pt x="7836904" y="1479493"/>
                </a:cubicBezTo>
                <a:cubicBezTo>
                  <a:pt x="7843965" y="1479493"/>
                  <a:pt x="7851024" y="1481258"/>
                  <a:pt x="7858085" y="1484789"/>
                </a:cubicBezTo>
                <a:cubicBezTo>
                  <a:pt x="7865146" y="1488320"/>
                  <a:pt x="7872205" y="1490084"/>
                  <a:pt x="7879267" y="1490084"/>
                </a:cubicBezTo>
                <a:cubicBezTo>
                  <a:pt x="7879267" y="1490084"/>
                  <a:pt x="7882796" y="1490084"/>
                  <a:pt x="7889856" y="1490084"/>
                </a:cubicBezTo>
                <a:lnTo>
                  <a:pt x="7900446" y="1479493"/>
                </a:lnTo>
                <a:cubicBezTo>
                  <a:pt x="7893386" y="1479493"/>
                  <a:pt x="7882796" y="1479493"/>
                  <a:pt x="7868675" y="1479493"/>
                </a:cubicBezTo>
                <a:lnTo>
                  <a:pt x="7858085" y="1468903"/>
                </a:lnTo>
                <a:lnTo>
                  <a:pt x="7836904" y="1468903"/>
                </a:lnTo>
                <a:cubicBezTo>
                  <a:pt x="7822784" y="1461843"/>
                  <a:pt x="7813957" y="1456547"/>
                  <a:pt x="7810428" y="1453018"/>
                </a:cubicBezTo>
                <a:cubicBezTo>
                  <a:pt x="7808663" y="1451253"/>
                  <a:pt x="7807340" y="1450812"/>
                  <a:pt x="7806457" y="1451694"/>
                </a:cubicBezTo>
                <a:close/>
                <a:moveTo>
                  <a:pt x="7392107" y="1447722"/>
                </a:moveTo>
                <a:cubicBezTo>
                  <a:pt x="7399168" y="1454783"/>
                  <a:pt x="7402697" y="1458312"/>
                  <a:pt x="7402697" y="1458312"/>
                </a:cubicBezTo>
                <a:lnTo>
                  <a:pt x="7402697" y="1479493"/>
                </a:lnTo>
                <a:cubicBezTo>
                  <a:pt x="7409759" y="1486554"/>
                  <a:pt x="7411522" y="1491849"/>
                  <a:pt x="7407992" y="1495379"/>
                </a:cubicBezTo>
                <a:cubicBezTo>
                  <a:pt x="7404463" y="1498910"/>
                  <a:pt x="7402697" y="1502439"/>
                  <a:pt x="7402697" y="1505970"/>
                </a:cubicBezTo>
                <a:cubicBezTo>
                  <a:pt x="7402697" y="1509499"/>
                  <a:pt x="7406226" y="1511264"/>
                  <a:pt x="7413288" y="1511264"/>
                </a:cubicBezTo>
                <a:cubicBezTo>
                  <a:pt x="7420348" y="1511264"/>
                  <a:pt x="7423878" y="1504205"/>
                  <a:pt x="7423878" y="1490084"/>
                </a:cubicBezTo>
                <a:cubicBezTo>
                  <a:pt x="7416818" y="1483024"/>
                  <a:pt x="7430938" y="1486554"/>
                  <a:pt x="7466240" y="1500674"/>
                </a:cubicBezTo>
                <a:cubicBezTo>
                  <a:pt x="7466240" y="1500674"/>
                  <a:pt x="7466240" y="1504205"/>
                  <a:pt x="7466240" y="1511264"/>
                </a:cubicBezTo>
                <a:cubicBezTo>
                  <a:pt x="7459178" y="1511264"/>
                  <a:pt x="7455649" y="1511264"/>
                  <a:pt x="7455649" y="1511264"/>
                </a:cubicBezTo>
                <a:lnTo>
                  <a:pt x="7434468" y="1511264"/>
                </a:lnTo>
                <a:cubicBezTo>
                  <a:pt x="7434468" y="1511264"/>
                  <a:pt x="7434468" y="1513030"/>
                  <a:pt x="7434468" y="1516560"/>
                </a:cubicBezTo>
                <a:cubicBezTo>
                  <a:pt x="7434468" y="1520091"/>
                  <a:pt x="7437999" y="1521855"/>
                  <a:pt x="7445059" y="1521855"/>
                </a:cubicBezTo>
                <a:cubicBezTo>
                  <a:pt x="7452120" y="1521855"/>
                  <a:pt x="7459178" y="1520091"/>
                  <a:pt x="7466240" y="1516560"/>
                </a:cubicBezTo>
                <a:cubicBezTo>
                  <a:pt x="7469770" y="1514795"/>
                  <a:pt x="7472418" y="1512589"/>
                  <a:pt x="7474183" y="1509941"/>
                </a:cubicBezTo>
                <a:lnTo>
                  <a:pt x="7475135" y="1506605"/>
                </a:lnTo>
                <a:lnTo>
                  <a:pt x="7480140" y="1509941"/>
                </a:lnTo>
                <a:cubicBezTo>
                  <a:pt x="7492054" y="1517883"/>
                  <a:pt x="7498011" y="1521855"/>
                  <a:pt x="7498011" y="1521855"/>
                </a:cubicBezTo>
                <a:lnTo>
                  <a:pt x="7481067" y="1530328"/>
                </a:lnTo>
                <a:lnTo>
                  <a:pt x="7487420" y="1543036"/>
                </a:lnTo>
                <a:cubicBezTo>
                  <a:pt x="7494482" y="1543036"/>
                  <a:pt x="7503307" y="1539506"/>
                  <a:pt x="7513896" y="1532445"/>
                </a:cubicBezTo>
                <a:cubicBezTo>
                  <a:pt x="7524486" y="1525386"/>
                  <a:pt x="7529782" y="1521855"/>
                  <a:pt x="7529782" y="1521855"/>
                </a:cubicBezTo>
                <a:lnTo>
                  <a:pt x="7561553" y="1521855"/>
                </a:lnTo>
                <a:cubicBezTo>
                  <a:pt x="7568615" y="1507735"/>
                  <a:pt x="7565082" y="1504205"/>
                  <a:pt x="7550963" y="1511264"/>
                </a:cubicBezTo>
                <a:lnTo>
                  <a:pt x="7529782" y="1511264"/>
                </a:lnTo>
                <a:lnTo>
                  <a:pt x="7529782" y="1500674"/>
                </a:lnTo>
                <a:cubicBezTo>
                  <a:pt x="7522722" y="1500674"/>
                  <a:pt x="7517426" y="1498910"/>
                  <a:pt x="7513896" y="1495379"/>
                </a:cubicBezTo>
                <a:cubicBezTo>
                  <a:pt x="7510367" y="1491849"/>
                  <a:pt x="7505072" y="1490084"/>
                  <a:pt x="7498011" y="1490084"/>
                </a:cubicBezTo>
                <a:lnTo>
                  <a:pt x="7413288" y="1479493"/>
                </a:lnTo>
                <a:cubicBezTo>
                  <a:pt x="7413288" y="1479493"/>
                  <a:pt x="7413288" y="1475964"/>
                  <a:pt x="7413288" y="1468903"/>
                </a:cubicBezTo>
                <a:cubicBezTo>
                  <a:pt x="7413288" y="1461843"/>
                  <a:pt x="7415053" y="1458312"/>
                  <a:pt x="7418582" y="1458312"/>
                </a:cubicBezTo>
                <a:cubicBezTo>
                  <a:pt x="7422112" y="1458312"/>
                  <a:pt x="7420348" y="1454783"/>
                  <a:pt x="7413288" y="1447722"/>
                </a:cubicBezTo>
                <a:close/>
                <a:moveTo>
                  <a:pt x="7376222" y="1447722"/>
                </a:moveTo>
                <a:cubicBezTo>
                  <a:pt x="7372692" y="1447722"/>
                  <a:pt x="7363866" y="1451253"/>
                  <a:pt x="7349745" y="1458312"/>
                </a:cubicBezTo>
                <a:lnTo>
                  <a:pt x="7360336" y="1468903"/>
                </a:lnTo>
                <a:cubicBezTo>
                  <a:pt x="7367396" y="1468903"/>
                  <a:pt x="7374456" y="1472434"/>
                  <a:pt x="7381516" y="1479493"/>
                </a:cubicBezTo>
                <a:lnTo>
                  <a:pt x="7392107" y="1479493"/>
                </a:lnTo>
                <a:cubicBezTo>
                  <a:pt x="7385047" y="1472434"/>
                  <a:pt x="7381516" y="1465372"/>
                  <a:pt x="7381516" y="1458312"/>
                </a:cubicBezTo>
                <a:cubicBezTo>
                  <a:pt x="7381516" y="1451253"/>
                  <a:pt x="7379751" y="1447722"/>
                  <a:pt x="7376222" y="1447722"/>
                </a:cubicBezTo>
                <a:close/>
                <a:moveTo>
                  <a:pt x="2806458" y="1447722"/>
                </a:moveTo>
                <a:lnTo>
                  <a:pt x="2817049" y="1458312"/>
                </a:lnTo>
                <a:cubicBezTo>
                  <a:pt x="2809989" y="1458312"/>
                  <a:pt x="2806458" y="1458312"/>
                  <a:pt x="2806458" y="1458312"/>
                </a:cubicBezTo>
                <a:lnTo>
                  <a:pt x="2795868" y="1458312"/>
                </a:lnTo>
                <a:close/>
                <a:moveTo>
                  <a:pt x="2639660" y="1441103"/>
                </a:moveTo>
                <a:cubicBezTo>
                  <a:pt x="2637895" y="1441985"/>
                  <a:pt x="2637012" y="1444193"/>
                  <a:pt x="2637012" y="1447722"/>
                </a:cubicBezTo>
                <a:cubicBezTo>
                  <a:pt x="2629952" y="1454783"/>
                  <a:pt x="2629952" y="1458312"/>
                  <a:pt x="2637012" y="1458312"/>
                </a:cubicBezTo>
                <a:lnTo>
                  <a:pt x="2658193" y="1458312"/>
                </a:lnTo>
                <a:cubicBezTo>
                  <a:pt x="2658193" y="1451253"/>
                  <a:pt x="2654663" y="1445957"/>
                  <a:pt x="2647602" y="1442427"/>
                </a:cubicBezTo>
                <a:cubicBezTo>
                  <a:pt x="2644073" y="1440662"/>
                  <a:pt x="2641424" y="1440221"/>
                  <a:pt x="2639660" y="1441103"/>
                </a:cubicBezTo>
                <a:close/>
                <a:moveTo>
                  <a:pt x="8482920" y="1437132"/>
                </a:moveTo>
                <a:cubicBezTo>
                  <a:pt x="8489980" y="1437132"/>
                  <a:pt x="8497039" y="1437132"/>
                  <a:pt x="8504100" y="1437132"/>
                </a:cubicBezTo>
                <a:lnTo>
                  <a:pt x="8493510" y="1447722"/>
                </a:lnTo>
                <a:close/>
                <a:moveTo>
                  <a:pt x="7757476" y="1437132"/>
                </a:moveTo>
                <a:cubicBezTo>
                  <a:pt x="7753946" y="1437132"/>
                  <a:pt x="7752182" y="1440662"/>
                  <a:pt x="7752182" y="1447722"/>
                </a:cubicBezTo>
                <a:lnTo>
                  <a:pt x="7762772" y="1447722"/>
                </a:lnTo>
                <a:cubicBezTo>
                  <a:pt x="7762772" y="1440662"/>
                  <a:pt x="7761005" y="1437132"/>
                  <a:pt x="7757476" y="1437132"/>
                </a:cubicBezTo>
                <a:close/>
                <a:moveTo>
                  <a:pt x="1990997" y="1437132"/>
                </a:moveTo>
                <a:lnTo>
                  <a:pt x="2001587" y="1437132"/>
                </a:lnTo>
                <a:lnTo>
                  <a:pt x="2054540" y="1458312"/>
                </a:lnTo>
                <a:cubicBezTo>
                  <a:pt x="2047480" y="1458312"/>
                  <a:pt x="2045714" y="1461843"/>
                  <a:pt x="2049245" y="1468903"/>
                </a:cubicBezTo>
                <a:cubicBezTo>
                  <a:pt x="2052774" y="1475964"/>
                  <a:pt x="2058070" y="1479493"/>
                  <a:pt x="2065130" y="1479493"/>
                </a:cubicBezTo>
                <a:cubicBezTo>
                  <a:pt x="2065130" y="1479493"/>
                  <a:pt x="2066895" y="1481258"/>
                  <a:pt x="2070426" y="1484789"/>
                </a:cubicBezTo>
                <a:cubicBezTo>
                  <a:pt x="2073955" y="1488320"/>
                  <a:pt x="2082781" y="1490084"/>
                  <a:pt x="2096901" y="1490084"/>
                </a:cubicBezTo>
                <a:lnTo>
                  <a:pt x="2171034" y="1511264"/>
                </a:lnTo>
                <a:lnTo>
                  <a:pt x="2192215" y="1532445"/>
                </a:lnTo>
                <a:cubicBezTo>
                  <a:pt x="2185155" y="1532445"/>
                  <a:pt x="2181625" y="1532445"/>
                  <a:pt x="2181625" y="1532445"/>
                </a:cubicBezTo>
                <a:cubicBezTo>
                  <a:pt x="2181625" y="1532445"/>
                  <a:pt x="2176330" y="1532445"/>
                  <a:pt x="2165738" y="1532445"/>
                </a:cubicBezTo>
                <a:cubicBezTo>
                  <a:pt x="2155149" y="1532445"/>
                  <a:pt x="2148089" y="1528916"/>
                  <a:pt x="2144559" y="1521855"/>
                </a:cubicBezTo>
                <a:cubicBezTo>
                  <a:pt x="2141028" y="1514795"/>
                  <a:pt x="2139263" y="1511264"/>
                  <a:pt x="2139263" y="1511264"/>
                </a:cubicBezTo>
                <a:cubicBezTo>
                  <a:pt x="2132203" y="1511264"/>
                  <a:pt x="2126907" y="1511264"/>
                  <a:pt x="2123378" y="1511264"/>
                </a:cubicBezTo>
                <a:cubicBezTo>
                  <a:pt x="2119847" y="1511264"/>
                  <a:pt x="2114552" y="1511264"/>
                  <a:pt x="2107491" y="1511264"/>
                </a:cubicBezTo>
                <a:cubicBezTo>
                  <a:pt x="2093371" y="1504205"/>
                  <a:pt x="2086311" y="1500674"/>
                  <a:pt x="2086311" y="1500674"/>
                </a:cubicBezTo>
                <a:cubicBezTo>
                  <a:pt x="2079251" y="1500674"/>
                  <a:pt x="2075721" y="1500674"/>
                  <a:pt x="2075721" y="1500674"/>
                </a:cubicBezTo>
                <a:cubicBezTo>
                  <a:pt x="2075721" y="1493614"/>
                  <a:pt x="2068661" y="1490084"/>
                  <a:pt x="2054540" y="1490084"/>
                </a:cubicBezTo>
                <a:cubicBezTo>
                  <a:pt x="2040419" y="1490084"/>
                  <a:pt x="2029828" y="1486554"/>
                  <a:pt x="2022769" y="1479493"/>
                </a:cubicBezTo>
                <a:lnTo>
                  <a:pt x="2001587" y="1468903"/>
                </a:lnTo>
                <a:cubicBezTo>
                  <a:pt x="1994528" y="1468903"/>
                  <a:pt x="1990997" y="1467139"/>
                  <a:pt x="1990997" y="1463608"/>
                </a:cubicBezTo>
                <a:cubicBezTo>
                  <a:pt x="1990997" y="1460077"/>
                  <a:pt x="1983936" y="1458312"/>
                  <a:pt x="1969816" y="1458312"/>
                </a:cubicBezTo>
                <a:cubicBezTo>
                  <a:pt x="1955696" y="1458312"/>
                  <a:pt x="1948635" y="1454783"/>
                  <a:pt x="1948635" y="1447722"/>
                </a:cubicBezTo>
                <a:cubicBezTo>
                  <a:pt x="1948635" y="1447722"/>
                  <a:pt x="1952166" y="1447722"/>
                  <a:pt x="1959226" y="1447722"/>
                </a:cubicBezTo>
                <a:cubicBezTo>
                  <a:pt x="1980407" y="1447722"/>
                  <a:pt x="1990997" y="1444191"/>
                  <a:pt x="1990997" y="1437132"/>
                </a:cubicBezTo>
                <a:close/>
                <a:moveTo>
                  <a:pt x="7323270" y="1431837"/>
                </a:moveTo>
                <a:cubicBezTo>
                  <a:pt x="7319740" y="1431838"/>
                  <a:pt x="7317974" y="1433603"/>
                  <a:pt x="7317974" y="1437132"/>
                </a:cubicBezTo>
                <a:cubicBezTo>
                  <a:pt x="7317974" y="1444191"/>
                  <a:pt x="7316208" y="1449487"/>
                  <a:pt x="7312678" y="1453018"/>
                </a:cubicBezTo>
                <a:cubicBezTo>
                  <a:pt x="7309149" y="1456547"/>
                  <a:pt x="7307384" y="1458312"/>
                  <a:pt x="7307384" y="1458312"/>
                </a:cubicBezTo>
                <a:lnTo>
                  <a:pt x="7349745" y="1479493"/>
                </a:lnTo>
                <a:lnTo>
                  <a:pt x="7339155" y="1468903"/>
                </a:lnTo>
                <a:cubicBezTo>
                  <a:pt x="7332094" y="1468903"/>
                  <a:pt x="7328564" y="1467139"/>
                  <a:pt x="7328564" y="1463608"/>
                </a:cubicBezTo>
                <a:cubicBezTo>
                  <a:pt x="7328564" y="1460077"/>
                  <a:pt x="7328564" y="1458312"/>
                  <a:pt x="7328564" y="1458312"/>
                </a:cubicBezTo>
                <a:lnTo>
                  <a:pt x="7339155" y="1447722"/>
                </a:lnTo>
                <a:cubicBezTo>
                  <a:pt x="7346216" y="1447722"/>
                  <a:pt x="7349745" y="1445957"/>
                  <a:pt x="7349745" y="1442427"/>
                </a:cubicBezTo>
                <a:cubicBezTo>
                  <a:pt x="7349745" y="1438897"/>
                  <a:pt x="7346216" y="1437132"/>
                  <a:pt x="7339155" y="1437132"/>
                </a:cubicBezTo>
                <a:cubicBezTo>
                  <a:pt x="7332094" y="1433603"/>
                  <a:pt x="7326799" y="1431838"/>
                  <a:pt x="7323270" y="1431837"/>
                </a:cubicBezTo>
                <a:close/>
                <a:moveTo>
                  <a:pt x="8811222" y="1426541"/>
                </a:moveTo>
                <a:cubicBezTo>
                  <a:pt x="8818282" y="1426541"/>
                  <a:pt x="8821812" y="1426541"/>
                  <a:pt x="8821812" y="1426541"/>
                </a:cubicBezTo>
                <a:cubicBezTo>
                  <a:pt x="8821812" y="1426541"/>
                  <a:pt x="8820047" y="1428306"/>
                  <a:pt x="8816517" y="1431837"/>
                </a:cubicBezTo>
                <a:cubicBezTo>
                  <a:pt x="8812988" y="1435368"/>
                  <a:pt x="8811222" y="1437132"/>
                  <a:pt x="8811222" y="1437132"/>
                </a:cubicBezTo>
                <a:cubicBezTo>
                  <a:pt x="8804162" y="1430072"/>
                  <a:pt x="8804162" y="1426541"/>
                  <a:pt x="8811222" y="1426541"/>
                </a:cubicBezTo>
                <a:close/>
                <a:moveTo>
                  <a:pt x="8334654" y="1426541"/>
                </a:moveTo>
                <a:cubicBezTo>
                  <a:pt x="8327593" y="1433602"/>
                  <a:pt x="8327593" y="1437132"/>
                  <a:pt x="8334654" y="1437132"/>
                </a:cubicBezTo>
                <a:lnTo>
                  <a:pt x="8345244" y="1426541"/>
                </a:lnTo>
                <a:cubicBezTo>
                  <a:pt x="8345244" y="1426541"/>
                  <a:pt x="8341714" y="1426541"/>
                  <a:pt x="8334654" y="1426541"/>
                </a:cubicBezTo>
                <a:close/>
                <a:moveTo>
                  <a:pt x="7974579" y="1426541"/>
                </a:moveTo>
                <a:cubicBezTo>
                  <a:pt x="7974579" y="1433602"/>
                  <a:pt x="7974579" y="1437132"/>
                  <a:pt x="7974579" y="1437132"/>
                </a:cubicBezTo>
                <a:lnTo>
                  <a:pt x="7963990" y="1437132"/>
                </a:lnTo>
                <a:cubicBezTo>
                  <a:pt x="7963990" y="1430072"/>
                  <a:pt x="7967519" y="1426541"/>
                  <a:pt x="7974579" y="1426541"/>
                </a:cubicBezTo>
                <a:close/>
                <a:moveTo>
                  <a:pt x="6883766" y="1426541"/>
                </a:moveTo>
                <a:cubicBezTo>
                  <a:pt x="6883766" y="1426541"/>
                  <a:pt x="6880237" y="1430072"/>
                  <a:pt x="6873177" y="1437132"/>
                </a:cubicBezTo>
                <a:cubicBezTo>
                  <a:pt x="6880237" y="1437132"/>
                  <a:pt x="6883766" y="1437132"/>
                  <a:pt x="6883766" y="1437132"/>
                </a:cubicBezTo>
                <a:close/>
                <a:moveTo>
                  <a:pt x="6756682" y="1426541"/>
                </a:moveTo>
                <a:cubicBezTo>
                  <a:pt x="6749621" y="1426541"/>
                  <a:pt x="6746092" y="1430072"/>
                  <a:pt x="6746092" y="1437132"/>
                </a:cubicBezTo>
                <a:cubicBezTo>
                  <a:pt x="6753152" y="1437132"/>
                  <a:pt x="6756682" y="1437132"/>
                  <a:pt x="6756682" y="1437132"/>
                </a:cubicBezTo>
                <a:cubicBezTo>
                  <a:pt x="6756682" y="1430072"/>
                  <a:pt x="6756682" y="1426541"/>
                  <a:pt x="6756682" y="1426541"/>
                </a:cubicBezTo>
                <a:close/>
                <a:moveTo>
                  <a:pt x="2732326" y="1426541"/>
                </a:moveTo>
                <a:cubicBezTo>
                  <a:pt x="2739385" y="1426541"/>
                  <a:pt x="2742916" y="1428306"/>
                  <a:pt x="2742916" y="1431837"/>
                </a:cubicBezTo>
                <a:cubicBezTo>
                  <a:pt x="2742916" y="1435368"/>
                  <a:pt x="2739385" y="1437132"/>
                  <a:pt x="2732326" y="1437132"/>
                </a:cubicBezTo>
                <a:close/>
                <a:moveTo>
                  <a:pt x="2033359" y="1426541"/>
                </a:moveTo>
                <a:lnTo>
                  <a:pt x="2043949" y="1426541"/>
                </a:lnTo>
                <a:lnTo>
                  <a:pt x="2043949" y="1437132"/>
                </a:lnTo>
                <a:close/>
                <a:moveTo>
                  <a:pt x="7243841" y="1415951"/>
                </a:moveTo>
                <a:lnTo>
                  <a:pt x="7243841" y="1426541"/>
                </a:lnTo>
                <a:lnTo>
                  <a:pt x="7254432" y="1415951"/>
                </a:lnTo>
                <a:cubicBezTo>
                  <a:pt x="7247370" y="1415951"/>
                  <a:pt x="7243841" y="1415951"/>
                  <a:pt x="7243841" y="1415951"/>
                </a:cubicBezTo>
                <a:close/>
                <a:moveTo>
                  <a:pt x="6788454" y="1415951"/>
                </a:moveTo>
                <a:cubicBezTo>
                  <a:pt x="6767272" y="1430072"/>
                  <a:pt x="6767272" y="1437132"/>
                  <a:pt x="6788454" y="1437132"/>
                </a:cubicBezTo>
                <a:cubicBezTo>
                  <a:pt x="6795514" y="1437132"/>
                  <a:pt x="6800810" y="1438897"/>
                  <a:pt x="6804340" y="1442427"/>
                </a:cubicBezTo>
                <a:cubicBezTo>
                  <a:pt x="6807868" y="1445957"/>
                  <a:pt x="6809634" y="1447722"/>
                  <a:pt x="6809634" y="1447722"/>
                </a:cubicBezTo>
                <a:cubicBezTo>
                  <a:pt x="6816696" y="1447722"/>
                  <a:pt x="6820224" y="1447722"/>
                  <a:pt x="6820224" y="1447722"/>
                </a:cubicBezTo>
                <a:lnTo>
                  <a:pt x="6830814" y="1458312"/>
                </a:lnTo>
                <a:cubicBezTo>
                  <a:pt x="6837876" y="1458312"/>
                  <a:pt x="6841406" y="1454783"/>
                  <a:pt x="6841406" y="1447722"/>
                </a:cubicBezTo>
                <a:cubicBezTo>
                  <a:pt x="6841406" y="1440662"/>
                  <a:pt x="6841406" y="1435368"/>
                  <a:pt x="6841406" y="1431837"/>
                </a:cubicBezTo>
                <a:cubicBezTo>
                  <a:pt x="6841406" y="1428306"/>
                  <a:pt x="6837876" y="1426541"/>
                  <a:pt x="6830814" y="1426541"/>
                </a:cubicBezTo>
                <a:cubicBezTo>
                  <a:pt x="6830814" y="1426541"/>
                  <a:pt x="6825520" y="1424776"/>
                  <a:pt x="6814929" y="1421247"/>
                </a:cubicBezTo>
                <a:cubicBezTo>
                  <a:pt x="6804340" y="1417716"/>
                  <a:pt x="6795514" y="1415951"/>
                  <a:pt x="6788454" y="1415951"/>
                </a:cubicBezTo>
                <a:close/>
                <a:moveTo>
                  <a:pt x="7645375" y="1408740"/>
                </a:moveTo>
                <a:lnTo>
                  <a:pt x="7664148" y="1415290"/>
                </a:lnTo>
                <a:cubicBezTo>
                  <a:pt x="7689300" y="1424557"/>
                  <a:pt x="7704524" y="1431838"/>
                  <a:pt x="7709820" y="1437132"/>
                </a:cubicBezTo>
                <a:lnTo>
                  <a:pt x="7731000" y="1437132"/>
                </a:lnTo>
                <a:cubicBezTo>
                  <a:pt x="7731000" y="1430072"/>
                  <a:pt x="7725704" y="1424776"/>
                  <a:pt x="7715115" y="1421247"/>
                </a:cubicBezTo>
                <a:cubicBezTo>
                  <a:pt x="7704524" y="1417716"/>
                  <a:pt x="7695700" y="1415951"/>
                  <a:pt x="7688638" y="1415951"/>
                </a:cubicBezTo>
                <a:close/>
                <a:moveTo>
                  <a:pt x="7963990" y="1405360"/>
                </a:moveTo>
                <a:cubicBezTo>
                  <a:pt x="7963990" y="1412420"/>
                  <a:pt x="7963990" y="1415951"/>
                  <a:pt x="7963990" y="1415951"/>
                </a:cubicBezTo>
                <a:lnTo>
                  <a:pt x="7974579" y="1415951"/>
                </a:lnTo>
                <a:cubicBezTo>
                  <a:pt x="7974579" y="1408891"/>
                  <a:pt x="7971050" y="1405360"/>
                  <a:pt x="7963990" y="1405360"/>
                </a:cubicBezTo>
                <a:close/>
                <a:moveTo>
                  <a:pt x="3590148" y="1405360"/>
                </a:moveTo>
                <a:cubicBezTo>
                  <a:pt x="3590148" y="1412420"/>
                  <a:pt x="3593680" y="1415951"/>
                  <a:pt x="3600740" y="1415951"/>
                </a:cubicBezTo>
                <a:cubicBezTo>
                  <a:pt x="3607799" y="1415951"/>
                  <a:pt x="3611330" y="1412420"/>
                  <a:pt x="3611330" y="1405360"/>
                </a:cubicBezTo>
                <a:cubicBezTo>
                  <a:pt x="3611330" y="1405360"/>
                  <a:pt x="3607799" y="1405360"/>
                  <a:pt x="3600740" y="1405360"/>
                </a:cubicBezTo>
                <a:cubicBezTo>
                  <a:pt x="3593680" y="1405360"/>
                  <a:pt x="3590148" y="1405360"/>
                  <a:pt x="3590148" y="1405360"/>
                </a:cubicBezTo>
                <a:close/>
                <a:moveTo>
                  <a:pt x="3092399" y="1405360"/>
                </a:moveTo>
                <a:cubicBezTo>
                  <a:pt x="3092399" y="1412420"/>
                  <a:pt x="3095930" y="1415951"/>
                  <a:pt x="3102990" y="1415951"/>
                </a:cubicBezTo>
                <a:lnTo>
                  <a:pt x="3102990" y="1405360"/>
                </a:lnTo>
                <a:close/>
                <a:moveTo>
                  <a:pt x="8758270" y="1394770"/>
                </a:moveTo>
                <a:cubicBezTo>
                  <a:pt x="8758270" y="1394770"/>
                  <a:pt x="8760035" y="1396535"/>
                  <a:pt x="8763564" y="1400066"/>
                </a:cubicBezTo>
                <a:cubicBezTo>
                  <a:pt x="8767095" y="1403595"/>
                  <a:pt x="8765332" y="1408891"/>
                  <a:pt x="8758270" y="1415951"/>
                </a:cubicBezTo>
                <a:cubicBezTo>
                  <a:pt x="8751208" y="1415951"/>
                  <a:pt x="8747679" y="1412420"/>
                  <a:pt x="8747679" y="1405360"/>
                </a:cubicBezTo>
                <a:cubicBezTo>
                  <a:pt x="8740620" y="1398301"/>
                  <a:pt x="8744149" y="1394770"/>
                  <a:pt x="8758270" y="1394770"/>
                </a:cubicBezTo>
                <a:close/>
                <a:moveTo>
                  <a:pt x="8387606" y="1394770"/>
                </a:moveTo>
                <a:cubicBezTo>
                  <a:pt x="8387606" y="1394770"/>
                  <a:pt x="8387606" y="1398301"/>
                  <a:pt x="8387606" y="1405360"/>
                </a:cubicBezTo>
                <a:cubicBezTo>
                  <a:pt x="8387606" y="1405360"/>
                  <a:pt x="8384076" y="1405360"/>
                  <a:pt x="8377016" y="1405360"/>
                </a:cubicBezTo>
                <a:close/>
                <a:moveTo>
                  <a:pt x="7137937" y="1394770"/>
                </a:moveTo>
                <a:lnTo>
                  <a:pt x="7137937" y="1405360"/>
                </a:lnTo>
                <a:lnTo>
                  <a:pt x="7148526" y="1405360"/>
                </a:lnTo>
                <a:cubicBezTo>
                  <a:pt x="7141466" y="1398301"/>
                  <a:pt x="7137937" y="1394770"/>
                  <a:pt x="7137937" y="1394770"/>
                </a:cubicBezTo>
                <a:close/>
                <a:moveTo>
                  <a:pt x="6836110" y="1394770"/>
                </a:moveTo>
                <a:cubicBezTo>
                  <a:pt x="6832580" y="1394770"/>
                  <a:pt x="6830814" y="1396535"/>
                  <a:pt x="6830814" y="1400066"/>
                </a:cubicBezTo>
                <a:cubicBezTo>
                  <a:pt x="6830814" y="1403595"/>
                  <a:pt x="6834344" y="1405360"/>
                  <a:pt x="6841406" y="1405360"/>
                </a:cubicBezTo>
                <a:cubicBezTo>
                  <a:pt x="6841406" y="1398301"/>
                  <a:pt x="6839640" y="1394770"/>
                  <a:pt x="6836110" y="1394770"/>
                </a:cubicBezTo>
                <a:close/>
                <a:moveTo>
                  <a:pt x="6640188" y="1394770"/>
                </a:moveTo>
                <a:cubicBezTo>
                  <a:pt x="6633127" y="1394770"/>
                  <a:pt x="6629598" y="1398301"/>
                  <a:pt x="6629598" y="1405360"/>
                </a:cubicBezTo>
                <a:lnTo>
                  <a:pt x="6640188" y="1405360"/>
                </a:lnTo>
                <a:close/>
                <a:moveTo>
                  <a:pt x="6767272" y="1384180"/>
                </a:moveTo>
                <a:lnTo>
                  <a:pt x="6767272" y="1394770"/>
                </a:lnTo>
                <a:cubicBezTo>
                  <a:pt x="6774333" y="1394770"/>
                  <a:pt x="6777862" y="1394770"/>
                  <a:pt x="6777862" y="1394770"/>
                </a:cubicBezTo>
                <a:cubicBezTo>
                  <a:pt x="6777862" y="1394770"/>
                  <a:pt x="6777862" y="1391239"/>
                  <a:pt x="6777862" y="1384180"/>
                </a:cubicBezTo>
                <a:cubicBezTo>
                  <a:pt x="6770802" y="1384180"/>
                  <a:pt x="6767272" y="1384180"/>
                  <a:pt x="6767272" y="1384180"/>
                </a:cubicBezTo>
                <a:close/>
                <a:moveTo>
                  <a:pt x="3516016" y="1384180"/>
                </a:moveTo>
                <a:cubicBezTo>
                  <a:pt x="3516016" y="1391239"/>
                  <a:pt x="3517780" y="1394770"/>
                  <a:pt x="3521311" y="1394770"/>
                </a:cubicBezTo>
                <a:cubicBezTo>
                  <a:pt x="3524842" y="1394770"/>
                  <a:pt x="3526607" y="1394770"/>
                  <a:pt x="3526607" y="1394770"/>
                </a:cubicBezTo>
                <a:cubicBezTo>
                  <a:pt x="3526607" y="1394770"/>
                  <a:pt x="3526607" y="1391239"/>
                  <a:pt x="3526607" y="1384180"/>
                </a:cubicBezTo>
                <a:cubicBezTo>
                  <a:pt x="3519546" y="1384180"/>
                  <a:pt x="3516016" y="1384180"/>
                  <a:pt x="3516016" y="1384180"/>
                </a:cubicBezTo>
                <a:close/>
                <a:moveTo>
                  <a:pt x="2562879" y="1384180"/>
                </a:moveTo>
                <a:lnTo>
                  <a:pt x="2584060" y="1384180"/>
                </a:lnTo>
                <a:cubicBezTo>
                  <a:pt x="2598181" y="1384180"/>
                  <a:pt x="2608771" y="1385945"/>
                  <a:pt x="2615831" y="1389475"/>
                </a:cubicBezTo>
                <a:cubicBezTo>
                  <a:pt x="2622892" y="1393005"/>
                  <a:pt x="2629952" y="1394770"/>
                  <a:pt x="2637012" y="1394770"/>
                </a:cubicBezTo>
                <a:cubicBezTo>
                  <a:pt x="2644072" y="1394770"/>
                  <a:pt x="2654663" y="1398301"/>
                  <a:pt x="2668783" y="1405360"/>
                </a:cubicBezTo>
                <a:cubicBezTo>
                  <a:pt x="2668783" y="1405360"/>
                  <a:pt x="2672313" y="1407125"/>
                  <a:pt x="2679374" y="1410656"/>
                </a:cubicBezTo>
                <a:cubicBezTo>
                  <a:pt x="2686433" y="1414187"/>
                  <a:pt x="2691729" y="1415951"/>
                  <a:pt x="2695259" y="1415951"/>
                </a:cubicBezTo>
                <a:cubicBezTo>
                  <a:pt x="2698790" y="1415951"/>
                  <a:pt x="2702319" y="1415951"/>
                  <a:pt x="2705851" y="1415951"/>
                </a:cubicBezTo>
                <a:cubicBezTo>
                  <a:pt x="2709379" y="1415951"/>
                  <a:pt x="2711145" y="1419481"/>
                  <a:pt x="2711145" y="1426541"/>
                </a:cubicBezTo>
                <a:lnTo>
                  <a:pt x="2700554" y="1426541"/>
                </a:lnTo>
                <a:cubicBezTo>
                  <a:pt x="2700554" y="1426541"/>
                  <a:pt x="2697023" y="1424776"/>
                  <a:pt x="2689964" y="1421247"/>
                </a:cubicBezTo>
                <a:cubicBezTo>
                  <a:pt x="2682904" y="1417716"/>
                  <a:pt x="2672313" y="1415951"/>
                  <a:pt x="2658193" y="1415951"/>
                </a:cubicBezTo>
                <a:cubicBezTo>
                  <a:pt x="2637012" y="1408891"/>
                  <a:pt x="2617596" y="1403595"/>
                  <a:pt x="2599947" y="1400066"/>
                </a:cubicBezTo>
                <a:cubicBezTo>
                  <a:pt x="2582296" y="1396535"/>
                  <a:pt x="2569938" y="1391239"/>
                  <a:pt x="2562879" y="1384180"/>
                </a:cubicBezTo>
                <a:close/>
                <a:moveTo>
                  <a:pt x="1837435" y="1384180"/>
                </a:moveTo>
                <a:cubicBezTo>
                  <a:pt x="1840966" y="1384180"/>
                  <a:pt x="1844498" y="1385945"/>
                  <a:pt x="1848026" y="1389475"/>
                </a:cubicBezTo>
                <a:cubicBezTo>
                  <a:pt x="1851558" y="1393005"/>
                  <a:pt x="1856852" y="1394770"/>
                  <a:pt x="1863912" y="1394770"/>
                </a:cubicBezTo>
                <a:lnTo>
                  <a:pt x="1885093" y="1394770"/>
                </a:lnTo>
                <a:lnTo>
                  <a:pt x="1895684" y="1405360"/>
                </a:lnTo>
                <a:cubicBezTo>
                  <a:pt x="1888623" y="1405360"/>
                  <a:pt x="1885093" y="1408891"/>
                  <a:pt x="1885093" y="1415951"/>
                </a:cubicBezTo>
                <a:lnTo>
                  <a:pt x="1874503" y="1415951"/>
                </a:lnTo>
                <a:cubicBezTo>
                  <a:pt x="1867443" y="1415951"/>
                  <a:pt x="1860382" y="1412420"/>
                  <a:pt x="1853322" y="1405360"/>
                </a:cubicBezTo>
                <a:cubicBezTo>
                  <a:pt x="1839201" y="1398301"/>
                  <a:pt x="1832141" y="1393005"/>
                  <a:pt x="1832141" y="1389475"/>
                </a:cubicBezTo>
                <a:cubicBezTo>
                  <a:pt x="1832141" y="1385945"/>
                  <a:pt x="1833905" y="1384180"/>
                  <a:pt x="1837435" y="1384180"/>
                </a:cubicBezTo>
                <a:close/>
                <a:moveTo>
                  <a:pt x="8284349" y="1378885"/>
                </a:moveTo>
                <a:cubicBezTo>
                  <a:pt x="8286113" y="1378885"/>
                  <a:pt x="8288762" y="1380651"/>
                  <a:pt x="8292291" y="1384180"/>
                </a:cubicBezTo>
                <a:lnTo>
                  <a:pt x="8281702" y="1384180"/>
                </a:lnTo>
                <a:cubicBezTo>
                  <a:pt x="8281702" y="1380651"/>
                  <a:pt x="8282584" y="1378885"/>
                  <a:pt x="8284349" y="1378885"/>
                </a:cubicBezTo>
                <a:close/>
                <a:moveTo>
                  <a:pt x="8715908" y="1373589"/>
                </a:moveTo>
                <a:cubicBezTo>
                  <a:pt x="8722969" y="1373589"/>
                  <a:pt x="8726499" y="1377120"/>
                  <a:pt x="8726499" y="1384180"/>
                </a:cubicBezTo>
                <a:cubicBezTo>
                  <a:pt x="8726499" y="1391239"/>
                  <a:pt x="8722969" y="1394770"/>
                  <a:pt x="8715908" y="1394770"/>
                </a:cubicBezTo>
                <a:cubicBezTo>
                  <a:pt x="8708847" y="1394770"/>
                  <a:pt x="8703552" y="1394770"/>
                  <a:pt x="8700022" y="1394770"/>
                </a:cubicBezTo>
                <a:cubicBezTo>
                  <a:pt x="8696493" y="1394770"/>
                  <a:pt x="8694728" y="1394770"/>
                  <a:pt x="8694728" y="1394770"/>
                </a:cubicBezTo>
                <a:cubicBezTo>
                  <a:pt x="8694728" y="1380649"/>
                  <a:pt x="8701788" y="1373589"/>
                  <a:pt x="8715908" y="1373589"/>
                </a:cubicBezTo>
                <a:close/>
                <a:moveTo>
                  <a:pt x="7921627" y="1373589"/>
                </a:moveTo>
                <a:lnTo>
                  <a:pt x="7911038" y="1384180"/>
                </a:lnTo>
                <a:cubicBezTo>
                  <a:pt x="7918098" y="1384180"/>
                  <a:pt x="7921627" y="1384180"/>
                  <a:pt x="7921627" y="1384180"/>
                </a:cubicBezTo>
                <a:close/>
                <a:moveTo>
                  <a:pt x="6640188" y="1373589"/>
                </a:moveTo>
                <a:lnTo>
                  <a:pt x="6661368" y="1384180"/>
                </a:lnTo>
                <a:cubicBezTo>
                  <a:pt x="6675488" y="1391239"/>
                  <a:pt x="6682550" y="1394770"/>
                  <a:pt x="6682550" y="1394770"/>
                </a:cubicBezTo>
                <a:cubicBezTo>
                  <a:pt x="6689610" y="1394770"/>
                  <a:pt x="6693140" y="1394770"/>
                  <a:pt x="6693140" y="1394770"/>
                </a:cubicBezTo>
                <a:cubicBezTo>
                  <a:pt x="6693140" y="1401831"/>
                  <a:pt x="6691374" y="1405360"/>
                  <a:pt x="6687844" y="1405360"/>
                </a:cubicBezTo>
                <a:cubicBezTo>
                  <a:pt x="6698435" y="1405360"/>
                  <a:pt x="6705496" y="1407125"/>
                  <a:pt x="6709025" y="1410656"/>
                </a:cubicBezTo>
                <a:cubicBezTo>
                  <a:pt x="6712554" y="1414187"/>
                  <a:pt x="6717850" y="1415951"/>
                  <a:pt x="6724910" y="1415951"/>
                </a:cubicBezTo>
                <a:cubicBezTo>
                  <a:pt x="6724910" y="1415951"/>
                  <a:pt x="6726676" y="1415951"/>
                  <a:pt x="6730206" y="1415951"/>
                </a:cubicBezTo>
                <a:cubicBezTo>
                  <a:pt x="6733736" y="1415951"/>
                  <a:pt x="6739032" y="1415951"/>
                  <a:pt x="6746092" y="1415951"/>
                </a:cubicBezTo>
                <a:lnTo>
                  <a:pt x="6756682" y="1405360"/>
                </a:lnTo>
                <a:lnTo>
                  <a:pt x="6735502" y="1394770"/>
                </a:lnTo>
                <a:cubicBezTo>
                  <a:pt x="6728440" y="1394770"/>
                  <a:pt x="6717850" y="1393005"/>
                  <a:pt x="6703730" y="1389475"/>
                </a:cubicBezTo>
                <a:cubicBezTo>
                  <a:pt x="6689610" y="1385945"/>
                  <a:pt x="6671958" y="1380649"/>
                  <a:pt x="6650778" y="1373589"/>
                </a:cubicBezTo>
                <a:close/>
                <a:moveTo>
                  <a:pt x="3116228" y="1368295"/>
                </a:moveTo>
                <a:cubicBezTo>
                  <a:pt x="3117995" y="1368295"/>
                  <a:pt x="3120641" y="1370060"/>
                  <a:pt x="3124171" y="1373589"/>
                </a:cubicBezTo>
                <a:lnTo>
                  <a:pt x="3113581" y="1373589"/>
                </a:lnTo>
                <a:cubicBezTo>
                  <a:pt x="3113581" y="1370060"/>
                  <a:pt x="3114463" y="1368295"/>
                  <a:pt x="3116228" y="1368295"/>
                </a:cubicBezTo>
                <a:close/>
                <a:moveTo>
                  <a:pt x="1735503" y="1368295"/>
                </a:moveTo>
                <a:cubicBezTo>
                  <a:pt x="1738150" y="1368295"/>
                  <a:pt x="1740357" y="1370060"/>
                  <a:pt x="1742122" y="1373589"/>
                </a:cubicBezTo>
                <a:cubicBezTo>
                  <a:pt x="1745654" y="1380649"/>
                  <a:pt x="1749183" y="1382416"/>
                  <a:pt x="1752713" y="1378885"/>
                </a:cubicBezTo>
                <a:cubicBezTo>
                  <a:pt x="1756243" y="1375354"/>
                  <a:pt x="1759772" y="1375354"/>
                  <a:pt x="1763304" y="1378885"/>
                </a:cubicBezTo>
                <a:cubicBezTo>
                  <a:pt x="1766833" y="1382416"/>
                  <a:pt x="1772128" y="1384180"/>
                  <a:pt x="1779189" y="1384180"/>
                </a:cubicBezTo>
                <a:cubicBezTo>
                  <a:pt x="1800370" y="1391239"/>
                  <a:pt x="1810960" y="1391239"/>
                  <a:pt x="1810960" y="1384180"/>
                </a:cubicBezTo>
                <a:lnTo>
                  <a:pt x="1800370" y="1405360"/>
                </a:lnTo>
                <a:cubicBezTo>
                  <a:pt x="1800370" y="1405360"/>
                  <a:pt x="1796840" y="1401831"/>
                  <a:pt x="1789779" y="1394770"/>
                </a:cubicBezTo>
                <a:lnTo>
                  <a:pt x="1726237" y="1373589"/>
                </a:lnTo>
                <a:cubicBezTo>
                  <a:pt x="1729767" y="1370060"/>
                  <a:pt x="1732856" y="1368295"/>
                  <a:pt x="1735503" y="1368295"/>
                </a:cubicBezTo>
                <a:close/>
                <a:moveTo>
                  <a:pt x="7286203" y="1362999"/>
                </a:moveTo>
                <a:cubicBezTo>
                  <a:pt x="7279142" y="1370060"/>
                  <a:pt x="7282674" y="1373589"/>
                  <a:pt x="7296793" y="1373589"/>
                </a:cubicBezTo>
                <a:lnTo>
                  <a:pt x="7317974" y="1373589"/>
                </a:lnTo>
                <a:lnTo>
                  <a:pt x="7328564" y="1384180"/>
                </a:lnTo>
                <a:lnTo>
                  <a:pt x="7349745" y="1384180"/>
                </a:lnTo>
                <a:cubicBezTo>
                  <a:pt x="7349745" y="1391239"/>
                  <a:pt x="7356806" y="1400066"/>
                  <a:pt x="7370926" y="1410656"/>
                </a:cubicBezTo>
                <a:cubicBezTo>
                  <a:pt x="7385047" y="1421247"/>
                  <a:pt x="7393872" y="1426541"/>
                  <a:pt x="7397403" y="1426541"/>
                </a:cubicBezTo>
                <a:cubicBezTo>
                  <a:pt x="7400932" y="1426541"/>
                  <a:pt x="7404463" y="1424776"/>
                  <a:pt x="7407992" y="1421247"/>
                </a:cubicBezTo>
                <a:cubicBezTo>
                  <a:pt x="7411522" y="1417716"/>
                  <a:pt x="7413288" y="1419481"/>
                  <a:pt x="7413288" y="1426541"/>
                </a:cubicBezTo>
                <a:cubicBezTo>
                  <a:pt x="7413288" y="1433602"/>
                  <a:pt x="7416818" y="1437132"/>
                  <a:pt x="7423878" y="1437132"/>
                </a:cubicBezTo>
                <a:lnTo>
                  <a:pt x="7445059" y="1437132"/>
                </a:lnTo>
                <a:cubicBezTo>
                  <a:pt x="7445059" y="1444191"/>
                  <a:pt x="7445059" y="1447722"/>
                  <a:pt x="7445059" y="1447722"/>
                </a:cubicBezTo>
                <a:lnTo>
                  <a:pt x="7455649" y="1447722"/>
                </a:lnTo>
                <a:cubicBezTo>
                  <a:pt x="7455649" y="1447722"/>
                  <a:pt x="7452120" y="1451253"/>
                  <a:pt x="7445059" y="1458312"/>
                </a:cubicBezTo>
                <a:cubicBezTo>
                  <a:pt x="7452120" y="1458312"/>
                  <a:pt x="7455649" y="1458312"/>
                  <a:pt x="7455649" y="1458312"/>
                </a:cubicBezTo>
                <a:lnTo>
                  <a:pt x="7455649" y="1447722"/>
                </a:lnTo>
                <a:lnTo>
                  <a:pt x="7466240" y="1447722"/>
                </a:lnTo>
                <a:lnTo>
                  <a:pt x="7487420" y="1458312"/>
                </a:lnTo>
                <a:cubicBezTo>
                  <a:pt x="7522722" y="1458312"/>
                  <a:pt x="7543903" y="1461843"/>
                  <a:pt x="7550963" y="1468903"/>
                </a:cubicBezTo>
                <a:lnTo>
                  <a:pt x="7561553" y="1458312"/>
                </a:lnTo>
                <a:cubicBezTo>
                  <a:pt x="7554492" y="1437132"/>
                  <a:pt x="7508601" y="1415951"/>
                  <a:pt x="7423878" y="1394770"/>
                </a:cubicBezTo>
                <a:lnTo>
                  <a:pt x="7392107" y="1384180"/>
                </a:lnTo>
                <a:cubicBezTo>
                  <a:pt x="7370926" y="1377120"/>
                  <a:pt x="7349745" y="1370060"/>
                  <a:pt x="7328564" y="1362999"/>
                </a:cubicBezTo>
                <a:close/>
                <a:moveTo>
                  <a:pt x="6788454" y="1362999"/>
                </a:moveTo>
                <a:cubicBezTo>
                  <a:pt x="6788454" y="1370060"/>
                  <a:pt x="6788454" y="1373589"/>
                  <a:pt x="6788454" y="1373589"/>
                </a:cubicBezTo>
                <a:lnTo>
                  <a:pt x="6799044" y="1362999"/>
                </a:lnTo>
                <a:cubicBezTo>
                  <a:pt x="6799044" y="1362999"/>
                  <a:pt x="6795514" y="1362999"/>
                  <a:pt x="6788454" y="1362999"/>
                </a:cubicBezTo>
                <a:close/>
                <a:moveTo>
                  <a:pt x="6460150" y="1362999"/>
                </a:moveTo>
                <a:cubicBezTo>
                  <a:pt x="6460150" y="1362999"/>
                  <a:pt x="6460150" y="1366529"/>
                  <a:pt x="6460150" y="1373589"/>
                </a:cubicBezTo>
                <a:cubicBezTo>
                  <a:pt x="6467211" y="1366529"/>
                  <a:pt x="6470740" y="1362999"/>
                  <a:pt x="6470740" y="1362999"/>
                </a:cubicBezTo>
                <a:cubicBezTo>
                  <a:pt x="6470740" y="1362999"/>
                  <a:pt x="6467211" y="1362999"/>
                  <a:pt x="6460150" y="1362999"/>
                </a:cubicBezTo>
                <a:close/>
                <a:moveTo>
                  <a:pt x="1747418" y="1362999"/>
                </a:moveTo>
                <a:lnTo>
                  <a:pt x="1768598" y="1362999"/>
                </a:lnTo>
                <a:cubicBezTo>
                  <a:pt x="1775659" y="1370060"/>
                  <a:pt x="1775659" y="1373589"/>
                  <a:pt x="1768598" y="1373589"/>
                </a:cubicBezTo>
                <a:cubicBezTo>
                  <a:pt x="1761539" y="1373589"/>
                  <a:pt x="1754477" y="1370060"/>
                  <a:pt x="1747418" y="1362999"/>
                </a:cubicBezTo>
                <a:close/>
                <a:moveTo>
                  <a:pt x="3071218" y="1352408"/>
                </a:moveTo>
                <a:lnTo>
                  <a:pt x="3081810" y="1362999"/>
                </a:lnTo>
                <a:cubicBezTo>
                  <a:pt x="3081810" y="1362999"/>
                  <a:pt x="3080045" y="1362999"/>
                  <a:pt x="3076514" y="1362999"/>
                </a:cubicBezTo>
                <a:cubicBezTo>
                  <a:pt x="3072983" y="1362999"/>
                  <a:pt x="3069454" y="1361235"/>
                  <a:pt x="3065925" y="1357704"/>
                </a:cubicBezTo>
                <a:cubicBezTo>
                  <a:pt x="3062393" y="1354173"/>
                  <a:pt x="3064160" y="1352408"/>
                  <a:pt x="3071218" y="1352408"/>
                </a:cubicBezTo>
                <a:close/>
                <a:moveTo>
                  <a:pt x="3249271" y="1349099"/>
                </a:moveTo>
                <a:cubicBezTo>
                  <a:pt x="3240004" y="1347776"/>
                  <a:pt x="3240666" y="1352408"/>
                  <a:pt x="3251255" y="1362999"/>
                </a:cubicBezTo>
                <a:lnTo>
                  <a:pt x="3261847" y="1373589"/>
                </a:lnTo>
                <a:lnTo>
                  <a:pt x="3251255" y="1373589"/>
                </a:lnTo>
                <a:lnTo>
                  <a:pt x="3240666" y="1373589"/>
                </a:lnTo>
                <a:lnTo>
                  <a:pt x="3314799" y="1384180"/>
                </a:lnTo>
                <a:cubicBezTo>
                  <a:pt x="3321858" y="1377120"/>
                  <a:pt x="3332449" y="1378885"/>
                  <a:pt x="3346570" y="1389475"/>
                </a:cubicBezTo>
                <a:cubicBezTo>
                  <a:pt x="3360690" y="1400066"/>
                  <a:pt x="3367751" y="1405360"/>
                  <a:pt x="3367751" y="1405360"/>
                </a:cubicBezTo>
                <a:cubicBezTo>
                  <a:pt x="3374810" y="1405360"/>
                  <a:pt x="3378341" y="1405360"/>
                  <a:pt x="3378341" y="1405360"/>
                </a:cubicBezTo>
                <a:cubicBezTo>
                  <a:pt x="3385401" y="1405360"/>
                  <a:pt x="3390695" y="1407125"/>
                  <a:pt x="3394226" y="1410656"/>
                </a:cubicBezTo>
                <a:cubicBezTo>
                  <a:pt x="3397758" y="1414187"/>
                  <a:pt x="3399522" y="1415951"/>
                  <a:pt x="3399522" y="1415951"/>
                </a:cubicBezTo>
                <a:lnTo>
                  <a:pt x="3463064" y="1426541"/>
                </a:lnTo>
                <a:lnTo>
                  <a:pt x="3505426" y="1437132"/>
                </a:lnTo>
                <a:cubicBezTo>
                  <a:pt x="3505426" y="1430072"/>
                  <a:pt x="3498365" y="1424776"/>
                  <a:pt x="3484244" y="1421247"/>
                </a:cubicBezTo>
                <a:cubicBezTo>
                  <a:pt x="3470124" y="1417716"/>
                  <a:pt x="3459534" y="1415951"/>
                  <a:pt x="3452474" y="1415951"/>
                </a:cubicBezTo>
                <a:cubicBezTo>
                  <a:pt x="3452474" y="1415951"/>
                  <a:pt x="3448943" y="1415951"/>
                  <a:pt x="3441882" y="1415951"/>
                </a:cubicBezTo>
                <a:cubicBezTo>
                  <a:pt x="3434824" y="1415951"/>
                  <a:pt x="3431293" y="1412420"/>
                  <a:pt x="3431293" y="1405360"/>
                </a:cubicBezTo>
                <a:lnTo>
                  <a:pt x="3388931" y="1394770"/>
                </a:lnTo>
                <a:cubicBezTo>
                  <a:pt x="3381872" y="1394770"/>
                  <a:pt x="3378341" y="1394770"/>
                  <a:pt x="3378341" y="1394770"/>
                </a:cubicBezTo>
                <a:cubicBezTo>
                  <a:pt x="3378341" y="1394770"/>
                  <a:pt x="3376577" y="1393005"/>
                  <a:pt x="3373046" y="1389475"/>
                </a:cubicBezTo>
                <a:cubicBezTo>
                  <a:pt x="3369516" y="1385945"/>
                  <a:pt x="3364220" y="1384180"/>
                  <a:pt x="3357160" y="1384180"/>
                </a:cubicBezTo>
                <a:cubicBezTo>
                  <a:pt x="3350099" y="1384180"/>
                  <a:pt x="3346570" y="1384180"/>
                  <a:pt x="3346570" y="1384180"/>
                </a:cubicBezTo>
                <a:cubicBezTo>
                  <a:pt x="3346570" y="1384180"/>
                  <a:pt x="3339509" y="1380649"/>
                  <a:pt x="3325389" y="1373589"/>
                </a:cubicBezTo>
                <a:lnTo>
                  <a:pt x="3325389" y="1362999"/>
                </a:lnTo>
                <a:lnTo>
                  <a:pt x="3304208" y="1362999"/>
                </a:lnTo>
                <a:lnTo>
                  <a:pt x="3261847" y="1352408"/>
                </a:lnTo>
                <a:cubicBezTo>
                  <a:pt x="3256552" y="1350643"/>
                  <a:pt x="3252358" y="1349540"/>
                  <a:pt x="3249271" y="1349099"/>
                </a:cubicBezTo>
                <a:close/>
                <a:moveTo>
                  <a:pt x="6478684" y="1347114"/>
                </a:moveTo>
                <a:cubicBezTo>
                  <a:pt x="6476920" y="1347114"/>
                  <a:pt x="6474271" y="1348879"/>
                  <a:pt x="6470740" y="1352408"/>
                </a:cubicBezTo>
                <a:lnTo>
                  <a:pt x="6481332" y="1352408"/>
                </a:lnTo>
                <a:cubicBezTo>
                  <a:pt x="6481332" y="1348879"/>
                  <a:pt x="6480449" y="1347114"/>
                  <a:pt x="6478684" y="1347114"/>
                </a:cubicBezTo>
                <a:close/>
                <a:moveTo>
                  <a:pt x="6779186" y="1345790"/>
                </a:moveTo>
                <a:cubicBezTo>
                  <a:pt x="6776539" y="1344906"/>
                  <a:pt x="6774333" y="1345349"/>
                  <a:pt x="6772568" y="1347114"/>
                </a:cubicBezTo>
                <a:cubicBezTo>
                  <a:pt x="6769038" y="1350643"/>
                  <a:pt x="6767272" y="1352408"/>
                  <a:pt x="6767272" y="1352408"/>
                </a:cubicBezTo>
                <a:lnTo>
                  <a:pt x="6788454" y="1352408"/>
                </a:lnTo>
                <a:cubicBezTo>
                  <a:pt x="6784923" y="1348879"/>
                  <a:pt x="6781834" y="1346673"/>
                  <a:pt x="6779186" y="1345790"/>
                </a:cubicBezTo>
                <a:close/>
                <a:moveTo>
                  <a:pt x="8144027" y="1341818"/>
                </a:moveTo>
                <a:cubicBezTo>
                  <a:pt x="8151087" y="1341818"/>
                  <a:pt x="8161677" y="1341818"/>
                  <a:pt x="8175798" y="1341818"/>
                </a:cubicBezTo>
                <a:lnTo>
                  <a:pt x="8207569" y="1362999"/>
                </a:lnTo>
                <a:cubicBezTo>
                  <a:pt x="8193449" y="1362999"/>
                  <a:pt x="8182858" y="1362999"/>
                  <a:pt x="8175798" y="1362999"/>
                </a:cubicBezTo>
                <a:cubicBezTo>
                  <a:pt x="8168737" y="1362999"/>
                  <a:pt x="8161677" y="1359468"/>
                  <a:pt x="8154617" y="1352408"/>
                </a:cubicBezTo>
                <a:cubicBezTo>
                  <a:pt x="8154617" y="1352408"/>
                  <a:pt x="8151087" y="1348879"/>
                  <a:pt x="8144027" y="1341818"/>
                </a:cubicBezTo>
                <a:close/>
                <a:moveTo>
                  <a:pt x="2478156" y="1341818"/>
                </a:moveTo>
                <a:cubicBezTo>
                  <a:pt x="2485216" y="1355939"/>
                  <a:pt x="2488746" y="1355939"/>
                  <a:pt x="2488746" y="1341818"/>
                </a:cubicBezTo>
                <a:cubicBezTo>
                  <a:pt x="2488746" y="1341818"/>
                  <a:pt x="2485216" y="1341818"/>
                  <a:pt x="2478156" y="1341818"/>
                </a:cubicBezTo>
                <a:close/>
                <a:moveTo>
                  <a:pt x="8324064" y="1331228"/>
                </a:moveTo>
                <a:cubicBezTo>
                  <a:pt x="8331124" y="1331228"/>
                  <a:pt x="8334654" y="1331228"/>
                  <a:pt x="8334654" y="1331228"/>
                </a:cubicBezTo>
                <a:cubicBezTo>
                  <a:pt x="8334654" y="1338287"/>
                  <a:pt x="8338183" y="1341818"/>
                  <a:pt x="8345244" y="1341818"/>
                </a:cubicBezTo>
                <a:cubicBezTo>
                  <a:pt x="8345244" y="1341818"/>
                  <a:pt x="8366425" y="1343583"/>
                  <a:pt x="8408787" y="1347114"/>
                </a:cubicBezTo>
                <a:cubicBezTo>
                  <a:pt x="8451148" y="1350643"/>
                  <a:pt x="8475858" y="1355939"/>
                  <a:pt x="8482920" y="1362999"/>
                </a:cubicBezTo>
                <a:cubicBezTo>
                  <a:pt x="8482920" y="1362999"/>
                  <a:pt x="8489980" y="1362999"/>
                  <a:pt x="8504100" y="1362999"/>
                </a:cubicBezTo>
                <a:cubicBezTo>
                  <a:pt x="8504100" y="1362999"/>
                  <a:pt x="8505866" y="1364764"/>
                  <a:pt x="8509395" y="1368293"/>
                </a:cubicBezTo>
                <a:cubicBezTo>
                  <a:pt x="8512925" y="1371824"/>
                  <a:pt x="8514691" y="1377120"/>
                  <a:pt x="8514691" y="1384180"/>
                </a:cubicBezTo>
                <a:cubicBezTo>
                  <a:pt x="8514691" y="1391239"/>
                  <a:pt x="8518220" y="1394770"/>
                  <a:pt x="8525281" y="1394770"/>
                </a:cubicBezTo>
                <a:cubicBezTo>
                  <a:pt x="8532341" y="1394770"/>
                  <a:pt x="8539400" y="1396535"/>
                  <a:pt x="8546462" y="1400066"/>
                </a:cubicBezTo>
                <a:cubicBezTo>
                  <a:pt x="8553522" y="1403595"/>
                  <a:pt x="8562347" y="1407125"/>
                  <a:pt x="8572938" y="1410656"/>
                </a:cubicBezTo>
                <a:cubicBezTo>
                  <a:pt x="8583528" y="1414187"/>
                  <a:pt x="8595884" y="1419481"/>
                  <a:pt x="8610004" y="1426541"/>
                </a:cubicBezTo>
                <a:cubicBezTo>
                  <a:pt x="8624124" y="1433602"/>
                  <a:pt x="8634714" y="1437132"/>
                  <a:pt x="8641775" y="1437132"/>
                </a:cubicBezTo>
                <a:cubicBezTo>
                  <a:pt x="8648836" y="1437132"/>
                  <a:pt x="8652366" y="1438897"/>
                  <a:pt x="8652366" y="1442427"/>
                </a:cubicBezTo>
                <a:cubicBezTo>
                  <a:pt x="8652366" y="1445957"/>
                  <a:pt x="8659426" y="1451253"/>
                  <a:pt x="8673545" y="1458312"/>
                </a:cubicBezTo>
                <a:lnTo>
                  <a:pt x="8694728" y="1468903"/>
                </a:lnTo>
                <a:cubicBezTo>
                  <a:pt x="8687666" y="1475964"/>
                  <a:pt x="8673545" y="1475964"/>
                  <a:pt x="8652366" y="1468903"/>
                </a:cubicBezTo>
                <a:cubicBezTo>
                  <a:pt x="8638245" y="1461843"/>
                  <a:pt x="8631185" y="1458312"/>
                  <a:pt x="8631185" y="1458312"/>
                </a:cubicBezTo>
                <a:lnTo>
                  <a:pt x="8599414" y="1447722"/>
                </a:lnTo>
                <a:cubicBezTo>
                  <a:pt x="8585294" y="1440662"/>
                  <a:pt x="8576468" y="1435368"/>
                  <a:pt x="8572938" y="1431837"/>
                </a:cubicBezTo>
                <a:cubicBezTo>
                  <a:pt x="8569409" y="1428306"/>
                  <a:pt x="8564112" y="1426541"/>
                  <a:pt x="8557053" y="1426541"/>
                </a:cubicBezTo>
                <a:lnTo>
                  <a:pt x="8546462" y="1426541"/>
                </a:lnTo>
                <a:cubicBezTo>
                  <a:pt x="8546462" y="1412420"/>
                  <a:pt x="8532341" y="1405360"/>
                  <a:pt x="8504100" y="1405360"/>
                </a:cubicBezTo>
                <a:cubicBezTo>
                  <a:pt x="8475858" y="1405360"/>
                  <a:pt x="8461739" y="1398301"/>
                  <a:pt x="8461739" y="1384180"/>
                </a:cubicBezTo>
                <a:cubicBezTo>
                  <a:pt x="8461739" y="1377120"/>
                  <a:pt x="8458209" y="1373589"/>
                  <a:pt x="8451148" y="1373589"/>
                </a:cubicBezTo>
                <a:cubicBezTo>
                  <a:pt x="8444087" y="1373589"/>
                  <a:pt x="8440558" y="1373589"/>
                  <a:pt x="8440558" y="1373589"/>
                </a:cubicBezTo>
                <a:lnTo>
                  <a:pt x="8429968" y="1362999"/>
                </a:lnTo>
                <a:lnTo>
                  <a:pt x="8429968" y="1373589"/>
                </a:lnTo>
                <a:lnTo>
                  <a:pt x="8408787" y="1384180"/>
                </a:lnTo>
                <a:cubicBezTo>
                  <a:pt x="8394666" y="1377120"/>
                  <a:pt x="8389372" y="1370060"/>
                  <a:pt x="8392901" y="1362999"/>
                </a:cubicBezTo>
                <a:cubicBezTo>
                  <a:pt x="8396431" y="1355939"/>
                  <a:pt x="8391135" y="1352408"/>
                  <a:pt x="8377016" y="1352408"/>
                </a:cubicBezTo>
                <a:cubicBezTo>
                  <a:pt x="8341714" y="1352408"/>
                  <a:pt x="8324064" y="1345349"/>
                  <a:pt x="8324064" y="1331228"/>
                </a:cubicBezTo>
                <a:close/>
                <a:moveTo>
                  <a:pt x="7201480" y="1331228"/>
                </a:moveTo>
                <a:cubicBezTo>
                  <a:pt x="7201480" y="1338287"/>
                  <a:pt x="7201480" y="1341818"/>
                  <a:pt x="7201480" y="1341818"/>
                </a:cubicBezTo>
                <a:lnTo>
                  <a:pt x="7222660" y="1341818"/>
                </a:lnTo>
                <a:lnTo>
                  <a:pt x="7233251" y="1352408"/>
                </a:lnTo>
                <a:cubicBezTo>
                  <a:pt x="7233251" y="1352408"/>
                  <a:pt x="7240312" y="1352408"/>
                  <a:pt x="7254432" y="1352408"/>
                </a:cubicBezTo>
                <a:lnTo>
                  <a:pt x="7275612" y="1352408"/>
                </a:lnTo>
                <a:lnTo>
                  <a:pt x="7254432" y="1341818"/>
                </a:lnTo>
                <a:cubicBezTo>
                  <a:pt x="7233251" y="1334758"/>
                  <a:pt x="7215600" y="1331228"/>
                  <a:pt x="7201480" y="1331228"/>
                </a:cubicBezTo>
                <a:close/>
                <a:moveTo>
                  <a:pt x="3177123" y="1331228"/>
                </a:moveTo>
                <a:lnTo>
                  <a:pt x="3177123" y="1341818"/>
                </a:lnTo>
                <a:cubicBezTo>
                  <a:pt x="3184183" y="1348879"/>
                  <a:pt x="3191243" y="1352408"/>
                  <a:pt x="3198303" y="1352408"/>
                </a:cubicBezTo>
                <a:lnTo>
                  <a:pt x="3208895" y="1352408"/>
                </a:lnTo>
                <a:cubicBezTo>
                  <a:pt x="3201834" y="1345349"/>
                  <a:pt x="3198303" y="1341818"/>
                  <a:pt x="3198303" y="1341818"/>
                </a:cubicBezTo>
                <a:close/>
                <a:moveTo>
                  <a:pt x="8478683" y="1324874"/>
                </a:moveTo>
                <a:lnTo>
                  <a:pt x="8492546" y="1328339"/>
                </a:lnTo>
                <a:lnTo>
                  <a:pt x="8493510" y="1331228"/>
                </a:lnTo>
                <a:lnTo>
                  <a:pt x="8472329" y="1331228"/>
                </a:lnTo>
                <a:close/>
                <a:moveTo>
                  <a:pt x="7050566" y="1324609"/>
                </a:moveTo>
                <a:cubicBezTo>
                  <a:pt x="7052332" y="1323725"/>
                  <a:pt x="7053214" y="1324168"/>
                  <a:pt x="7053214" y="1325933"/>
                </a:cubicBezTo>
                <a:cubicBezTo>
                  <a:pt x="7053214" y="1329464"/>
                  <a:pt x="7049684" y="1331228"/>
                  <a:pt x="7042622" y="1331228"/>
                </a:cubicBezTo>
                <a:cubicBezTo>
                  <a:pt x="7046154" y="1327697"/>
                  <a:pt x="7048800" y="1325492"/>
                  <a:pt x="7050566" y="1324609"/>
                </a:cubicBezTo>
                <a:close/>
                <a:moveTo>
                  <a:pt x="7328564" y="1320637"/>
                </a:moveTo>
                <a:lnTo>
                  <a:pt x="7317974" y="1331228"/>
                </a:lnTo>
                <a:lnTo>
                  <a:pt x="7339155" y="1331228"/>
                </a:lnTo>
                <a:cubicBezTo>
                  <a:pt x="7339155" y="1331228"/>
                  <a:pt x="7337389" y="1329464"/>
                  <a:pt x="7333860" y="1325933"/>
                </a:cubicBezTo>
                <a:cubicBezTo>
                  <a:pt x="7330330" y="1322402"/>
                  <a:pt x="7328564" y="1320637"/>
                  <a:pt x="7328564" y="1320637"/>
                </a:cubicBezTo>
                <a:close/>
                <a:moveTo>
                  <a:pt x="6375428" y="1320637"/>
                </a:moveTo>
                <a:lnTo>
                  <a:pt x="6386018" y="1331228"/>
                </a:lnTo>
                <a:cubicBezTo>
                  <a:pt x="6386018" y="1331228"/>
                  <a:pt x="6386018" y="1327697"/>
                  <a:pt x="6386018" y="1320637"/>
                </a:cubicBezTo>
                <a:cubicBezTo>
                  <a:pt x="6378957" y="1320637"/>
                  <a:pt x="6375428" y="1320637"/>
                  <a:pt x="6375428" y="1320637"/>
                </a:cubicBezTo>
                <a:close/>
                <a:moveTo>
                  <a:pt x="6322476" y="1320637"/>
                </a:moveTo>
                <a:lnTo>
                  <a:pt x="6333066" y="1331228"/>
                </a:lnTo>
                <a:cubicBezTo>
                  <a:pt x="6333066" y="1331228"/>
                  <a:pt x="6333066" y="1329464"/>
                  <a:pt x="6333066" y="1325933"/>
                </a:cubicBezTo>
                <a:cubicBezTo>
                  <a:pt x="6333066" y="1322402"/>
                  <a:pt x="6329536" y="1320637"/>
                  <a:pt x="6322476" y="1320637"/>
                </a:cubicBezTo>
                <a:close/>
                <a:moveTo>
                  <a:pt x="2817049" y="1320637"/>
                </a:moveTo>
                <a:lnTo>
                  <a:pt x="2827639" y="1331228"/>
                </a:lnTo>
                <a:lnTo>
                  <a:pt x="2880591" y="1341818"/>
                </a:lnTo>
                <a:lnTo>
                  <a:pt x="2891182" y="1341818"/>
                </a:lnTo>
                <a:cubicBezTo>
                  <a:pt x="2884122" y="1327697"/>
                  <a:pt x="2859410" y="1320637"/>
                  <a:pt x="2817049" y="1320637"/>
                </a:cubicBezTo>
                <a:close/>
                <a:moveTo>
                  <a:pt x="6448236" y="1314018"/>
                </a:moveTo>
                <a:cubicBezTo>
                  <a:pt x="6447353" y="1313136"/>
                  <a:pt x="6446030" y="1313577"/>
                  <a:pt x="6444265" y="1315341"/>
                </a:cubicBezTo>
                <a:cubicBezTo>
                  <a:pt x="6440736" y="1318872"/>
                  <a:pt x="6438970" y="1324168"/>
                  <a:pt x="6438970" y="1331228"/>
                </a:cubicBezTo>
                <a:lnTo>
                  <a:pt x="6449560" y="1320637"/>
                </a:lnTo>
                <a:cubicBezTo>
                  <a:pt x="6449560" y="1317108"/>
                  <a:pt x="6449118" y="1314902"/>
                  <a:pt x="6448236" y="1314018"/>
                </a:cubicBezTo>
                <a:close/>
                <a:moveTo>
                  <a:pt x="8228750" y="1310047"/>
                </a:moveTo>
                <a:lnTo>
                  <a:pt x="8302883" y="1320637"/>
                </a:lnTo>
                <a:lnTo>
                  <a:pt x="8292291" y="1331228"/>
                </a:lnTo>
                <a:cubicBezTo>
                  <a:pt x="8285231" y="1331228"/>
                  <a:pt x="8276406" y="1331228"/>
                  <a:pt x="8265816" y="1331228"/>
                </a:cubicBezTo>
                <a:cubicBezTo>
                  <a:pt x="8255225" y="1331228"/>
                  <a:pt x="8244635" y="1329464"/>
                  <a:pt x="8234045" y="1325933"/>
                </a:cubicBezTo>
                <a:cubicBezTo>
                  <a:pt x="8223454" y="1322402"/>
                  <a:pt x="8221689" y="1317108"/>
                  <a:pt x="8228750" y="1310047"/>
                </a:cubicBezTo>
                <a:close/>
                <a:moveTo>
                  <a:pt x="3611330" y="1310047"/>
                </a:moveTo>
                <a:cubicBezTo>
                  <a:pt x="3604269" y="1310047"/>
                  <a:pt x="3600740" y="1311812"/>
                  <a:pt x="3600740" y="1315341"/>
                </a:cubicBezTo>
                <a:cubicBezTo>
                  <a:pt x="3600740" y="1318872"/>
                  <a:pt x="3602504" y="1320637"/>
                  <a:pt x="3606034" y="1320637"/>
                </a:cubicBezTo>
                <a:cubicBezTo>
                  <a:pt x="3609565" y="1320637"/>
                  <a:pt x="3611330" y="1317108"/>
                  <a:pt x="3611330" y="1310047"/>
                </a:cubicBezTo>
                <a:close/>
                <a:moveTo>
                  <a:pt x="3177123" y="1310047"/>
                </a:moveTo>
                <a:cubicBezTo>
                  <a:pt x="3170063" y="1310047"/>
                  <a:pt x="3166533" y="1313577"/>
                  <a:pt x="3166533" y="1320637"/>
                </a:cubicBezTo>
                <a:cubicBezTo>
                  <a:pt x="3166533" y="1320637"/>
                  <a:pt x="3170063" y="1318872"/>
                  <a:pt x="3177123" y="1315341"/>
                </a:cubicBezTo>
                <a:cubicBezTo>
                  <a:pt x="3184183" y="1311812"/>
                  <a:pt x="3187714" y="1310047"/>
                  <a:pt x="3187714" y="1310047"/>
                </a:cubicBezTo>
                <a:cubicBezTo>
                  <a:pt x="3187714" y="1310047"/>
                  <a:pt x="3184183" y="1310047"/>
                  <a:pt x="3177123" y="1310047"/>
                </a:cubicBezTo>
                <a:close/>
                <a:moveTo>
                  <a:pt x="3357160" y="1299456"/>
                </a:moveTo>
                <a:lnTo>
                  <a:pt x="3357160" y="1310047"/>
                </a:lnTo>
                <a:lnTo>
                  <a:pt x="3378341" y="1310047"/>
                </a:lnTo>
                <a:cubicBezTo>
                  <a:pt x="3371280" y="1302987"/>
                  <a:pt x="3364220" y="1299456"/>
                  <a:pt x="3357160" y="1299456"/>
                </a:cubicBezTo>
                <a:close/>
                <a:moveTo>
                  <a:pt x="2912362" y="1299456"/>
                </a:moveTo>
                <a:lnTo>
                  <a:pt x="2922954" y="1299456"/>
                </a:lnTo>
                <a:lnTo>
                  <a:pt x="2922954" y="1310047"/>
                </a:lnTo>
                <a:cubicBezTo>
                  <a:pt x="2922954" y="1310047"/>
                  <a:pt x="2919423" y="1306516"/>
                  <a:pt x="2912362" y="1299456"/>
                </a:cubicBezTo>
                <a:close/>
                <a:moveTo>
                  <a:pt x="2509927" y="1299456"/>
                </a:moveTo>
                <a:cubicBezTo>
                  <a:pt x="2509927" y="1299456"/>
                  <a:pt x="2513458" y="1301221"/>
                  <a:pt x="2520518" y="1304752"/>
                </a:cubicBezTo>
                <a:cubicBezTo>
                  <a:pt x="2527577" y="1308283"/>
                  <a:pt x="2534638" y="1310047"/>
                  <a:pt x="2541698" y="1310047"/>
                </a:cubicBezTo>
                <a:cubicBezTo>
                  <a:pt x="2562879" y="1317108"/>
                  <a:pt x="2573470" y="1320637"/>
                  <a:pt x="2573470" y="1320637"/>
                </a:cubicBezTo>
                <a:cubicBezTo>
                  <a:pt x="2580529" y="1320637"/>
                  <a:pt x="2585826" y="1322402"/>
                  <a:pt x="2589355" y="1325933"/>
                </a:cubicBezTo>
                <a:cubicBezTo>
                  <a:pt x="2592886" y="1329464"/>
                  <a:pt x="2598181" y="1331228"/>
                  <a:pt x="2605241" y="1331228"/>
                </a:cubicBezTo>
                <a:cubicBezTo>
                  <a:pt x="2612301" y="1331228"/>
                  <a:pt x="2619361" y="1334758"/>
                  <a:pt x="2626422" y="1341818"/>
                </a:cubicBezTo>
                <a:cubicBezTo>
                  <a:pt x="2633481" y="1341818"/>
                  <a:pt x="2638777" y="1341818"/>
                  <a:pt x="2642307" y="1341818"/>
                </a:cubicBezTo>
                <a:cubicBezTo>
                  <a:pt x="2645838" y="1341818"/>
                  <a:pt x="2651133" y="1345349"/>
                  <a:pt x="2658193" y="1352408"/>
                </a:cubicBezTo>
                <a:cubicBezTo>
                  <a:pt x="2672313" y="1352408"/>
                  <a:pt x="2682904" y="1352408"/>
                  <a:pt x="2689964" y="1352408"/>
                </a:cubicBezTo>
                <a:lnTo>
                  <a:pt x="2721735" y="1352408"/>
                </a:lnTo>
                <a:cubicBezTo>
                  <a:pt x="2721735" y="1352408"/>
                  <a:pt x="2716440" y="1350643"/>
                  <a:pt x="2705851" y="1347114"/>
                </a:cubicBezTo>
                <a:cubicBezTo>
                  <a:pt x="2695259" y="1343583"/>
                  <a:pt x="2686433" y="1338287"/>
                  <a:pt x="2679374" y="1331228"/>
                </a:cubicBezTo>
                <a:cubicBezTo>
                  <a:pt x="2651133" y="1324168"/>
                  <a:pt x="2629952" y="1320637"/>
                  <a:pt x="2615831" y="1320637"/>
                </a:cubicBezTo>
                <a:cubicBezTo>
                  <a:pt x="2608771" y="1320637"/>
                  <a:pt x="2594650" y="1317108"/>
                  <a:pt x="2573470" y="1310047"/>
                </a:cubicBezTo>
                <a:cubicBezTo>
                  <a:pt x="2552289" y="1302987"/>
                  <a:pt x="2534638" y="1299456"/>
                  <a:pt x="2520518" y="1299456"/>
                </a:cubicBezTo>
                <a:cubicBezTo>
                  <a:pt x="2513458" y="1299456"/>
                  <a:pt x="2509927" y="1299456"/>
                  <a:pt x="2509927" y="1299456"/>
                </a:cubicBezTo>
                <a:close/>
                <a:moveTo>
                  <a:pt x="2223986" y="1299456"/>
                </a:moveTo>
                <a:cubicBezTo>
                  <a:pt x="2231046" y="1299456"/>
                  <a:pt x="2234577" y="1299456"/>
                  <a:pt x="2234577" y="1299456"/>
                </a:cubicBezTo>
                <a:lnTo>
                  <a:pt x="2223986" y="1310047"/>
                </a:lnTo>
                <a:close/>
                <a:moveTo>
                  <a:pt x="8353186" y="1294162"/>
                </a:moveTo>
                <a:cubicBezTo>
                  <a:pt x="8354951" y="1294162"/>
                  <a:pt x="8355835" y="1295927"/>
                  <a:pt x="8355835" y="1299456"/>
                </a:cubicBezTo>
                <a:lnTo>
                  <a:pt x="8345244" y="1299456"/>
                </a:lnTo>
                <a:cubicBezTo>
                  <a:pt x="8348774" y="1295927"/>
                  <a:pt x="8351422" y="1294162"/>
                  <a:pt x="8353186" y="1294162"/>
                </a:cubicBezTo>
                <a:close/>
                <a:moveTo>
                  <a:pt x="7922951" y="1292837"/>
                </a:moveTo>
                <a:cubicBezTo>
                  <a:pt x="7922070" y="1293721"/>
                  <a:pt x="7921627" y="1295927"/>
                  <a:pt x="7921627" y="1299456"/>
                </a:cubicBezTo>
                <a:cubicBezTo>
                  <a:pt x="7928688" y="1299456"/>
                  <a:pt x="7932219" y="1299456"/>
                  <a:pt x="7932219" y="1299456"/>
                </a:cubicBezTo>
                <a:cubicBezTo>
                  <a:pt x="7932219" y="1299456"/>
                  <a:pt x="7930452" y="1297691"/>
                  <a:pt x="7926923" y="1294162"/>
                </a:cubicBezTo>
                <a:cubicBezTo>
                  <a:pt x="7925158" y="1292397"/>
                  <a:pt x="7923835" y="1291956"/>
                  <a:pt x="7922951" y="1292837"/>
                </a:cubicBezTo>
                <a:close/>
                <a:moveTo>
                  <a:pt x="6333066" y="1288866"/>
                </a:moveTo>
                <a:lnTo>
                  <a:pt x="6343656" y="1299456"/>
                </a:lnTo>
                <a:cubicBezTo>
                  <a:pt x="6343656" y="1299456"/>
                  <a:pt x="6347186" y="1299456"/>
                  <a:pt x="6354246" y="1299456"/>
                </a:cubicBezTo>
                <a:close/>
                <a:moveTo>
                  <a:pt x="3155942" y="1288866"/>
                </a:moveTo>
                <a:lnTo>
                  <a:pt x="3177123" y="1299456"/>
                </a:lnTo>
                <a:lnTo>
                  <a:pt x="3187714" y="1288866"/>
                </a:lnTo>
                <a:cubicBezTo>
                  <a:pt x="3180653" y="1288866"/>
                  <a:pt x="3173593" y="1288866"/>
                  <a:pt x="3166533" y="1288866"/>
                </a:cubicBezTo>
                <a:close/>
                <a:moveTo>
                  <a:pt x="3050039" y="1288866"/>
                </a:moveTo>
                <a:lnTo>
                  <a:pt x="3155942" y="1331228"/>
                </a:lnTo>
                <a:cubicBezTo>
                  <a:pt x="3155942" y="1324168"/>
                  <a:pt x="3154177" y="1320637"/>
                  <a:pt x="3150648" y="1320637"/>
                </a:cubicBezTo>
                <a:cubicBezTo>
                  <a:pt x="3147116" y="1320637"/>
                  <a:pt x="3141821" y="1317108"/>
                  <a:pt x="3134762" y="1310047"/>
                </a:cubicBezTo>
                <a:lnTo>
                  <a:pt x="3092399" y="1299456"/>
                </a:lnTo>
                <a:close/>
                <a:moveTo>
                  <a:pt x="2276938" y="1288866"/>
                </a:moveTo>
                <a:cubicBezTo>
                  <a:pt x="2276938" y="1288866"/>
                  <a:pt x="2285763" y="1290631"/>
                  <a:pt x="2303415" y="1294162"/>
                </a:cubicBezTo>
                <a:cubicBezTo>
                  <a:pt x="2321066" y="1297691"/>
                  <a:pt x="2329890" y="1302987"/>
                  <a:pt x="2329890" y="1310047"/>
                </a:cubicBezTo>
                <a:cubicBezTo>
                  <a:pt x="2344011" y="1317108"/>
                  <a:pt x="2344011" y="1320637"/>
                  <a:pt x="2329890" y="1320637"/>
                </a:cubicBezTo>
                <a:cubicBezTo>
                  <a:pt x="2322830" y="1320637"/>
                  <a:pt x="2315769" y="1324168"/>
                  <a:pt x="2308710" y="1331228"/>
                </a:cubicBezTo>
                <a:cubicBezTo>
                  <a:pt x="2308710" y="1324168"/>
                  <a:pt x="2308710" y="1320637"/>
                  <a:pt x="2308710" y="1320637"/>
                </a:cubicBezTo>
                <a:lnTo>
                  <a:pt x="2298119" y="1310047"/>
                </a:lnTo>
                <a:close/>
                <a:moveTo>
                  <a:pt x="8440558" y="1278276"/>
                </a:moveTo>
                <a:lnTo>
                  <a:pt x="8461739" y="1278276"/>
                </a:lnTo>
                <a:lnTo>
                  <a:pt x="8472329" y="1278276"/>
                </a:lnTo>
                <a:cubicBezTo>
                  <a:pt x="8479390" y="1278276"/>
                  <a:pt x="8486449" y="1281806"/>
                  <a:pt x="8493510" y="1288866"/>
                </a:cubicBezTo>
                <a:lnTo>
                  <a:pt x="8514691" y="1299456"/>
                </a:lnTo>
                <a:cubicBezTo>
                  <a:pt x="8514691" y="1299456"/>
                  <a:pt x="8521751" y="1301221"/>
                  <a:pt x="8535871" y="1304752"/>
                </a:cubicBezTo>
                <a:cubicBezTo>
                  <a:pt x="8549991" y="1308283"/>
                  <a:pt x="8560582" y="1313577"/>
                  <a:pt x="8567641" y="1320637"/>
                </a:cubicBezTo>
                <a:cubicBezTo>
                  <a:pt x="8595884" y="1327697"/>
                  <a:pt x="8613533" y="1331228"/>
                  <a:pt x="8620595" y="1331228"/>
                </a:cubicBezTo>
                <a:cubicBezTo>
                  <a:pt x="8620595" y="1331228"/>
                  <a:pt x="8622360" y="1332993"/>
                  <a:pt x="8625889" y="1336523"/>
                </a:cubicBezTo>
                <a:cubicBezTo>
                  <a:pt x="8629419" y="1340053"/>
                  <a:pt x="8634714" y="1345349"/>
                  <a:pt x="8641775" y="1352408"/>
                </a:cubicBezTo>
                <a:cubicBezTo>
                  <a:pt x="8648836" y="1359468"/>
                  <a:pt x="8655895" y="1362999"/>
                  <a:pt x="8662957" y="1362999"/>
                </a:cubicBezTo>
                <a:cubicBezTo>
                  <a:pt x="8691199" y="1362999"/>
                  <a:pt x="8698257" y="1370060"/>
                  <a:pt x="8684137" y="1384180"/>
                </a:cubicBezTo>
                <a:cubicBezTo>
                  <a:pt x="8670016" y="1391239"/>
                  <a:pt x="8652366" y="1387710"/>
                  <a:pt x="8631185" y="1373589"/>
                </a:cubicBezTo>
                <a:cubicBezTo>
                  <a:pt x="8610004" y="1366529"/>
                  <a:pt x="8595884" y="1361235"/>
                  <a:pt x="8588824" y="1357704"/>
                </a:cubicBezTo>
                <a:cubicBezTo>
                  <a:pt x="8581762" y="1354173"/>
                  <a:pt x="8567641" y="1352408"/>
                  <a:pt x="8546462" y="1352408"/>
                </a:cubicBezTo>
                <a:cubicBezTo>
                  <a:pt x="8532341" y="1345349"/>
                  <a:pt x="8523515" y="1341818"/>
                  <a:pt x="8519985" y="1341818"/>
                </a:cubicBezTo>
                <a:cubicBezTo>
                  <a:pt x="8516456" y="1341818"/>
                  <a:pt x="8514691" y="1338287"/>
                  <a:pt x="8514691" y="1331228"/>
                </a:cubicBezTo>
                <a:cubicBezTo>
                  <a:pt x="8507630" y="1331228"/>
                  <a:pt x="8504100" y="1331228"/>
                  <a:pt x="8504100" y="1331228"/>
                </a:cubicBezTo>
                <a:lnTo>
                  <a:pt x="8492546" y="1328339"/>
                </a:lnTo>
                <a:lnTo>
                  <a:pt x="8490863" y="1323286"/>
                </a:lnTo>
                <a:cubicBezTo>
                  <a:pt x="8489098" y="1321519"/>
                  <a:pt x="8486449" y="1320637"/>
                  <a:pt x="8482920" y="1320637"/>
                </a:cubicBezTo>
                <a:lnTo>
                  <a:pt x="8478683" y="1324874"/>
                </a:lnTo>
                <a:lnTo>
                  <a:pt x="8461739" y="1320637"/>
                </a:lnTo>
                <a:lnTo>
                  <a:pt x="8440558" y="1310047"/>
                </a:lnTo>
                <a:close/>
                <a:moveTo>
                  <a:pt x="8249931" y="1278276"/>
                </a:moveTo>
                <a:cubicBezTo>
                  <a:pt x="8249931" y="1278276"/>
                  <a:pt x="8253460" y="1278276"/>
                  <a:pt x="8260521" y="1278276"/>
                </a:cubicBezTo>
                <a:lnTo>
                  <a:pt x="8249931" y="1288866"/>
                </a:lnTo>
                <a:close/>
                <a:moveTo>
                  <a:pt x="8112254" y="1278276"/>
                </a:moveTo>
                <a:lnTo>
                  <a:pt x="8133435" y="1278276"/>
                </a:lnTo>
                <a:cubicBezTo>
                  <a:pt x="8147556" y="1285335"/>
                  <a:pt x="8158146" y="1288866"/>
                  <a:pt x="8165206" y="1288866"/>
                </a:cubicBezTo>
                <a:cubicBezTo>
                  <a:pt x="8165206" y="1295927"/>
                  <a:pt x="8170502" y="1299456"/>
                  <a:pt x="8181093" y="1299456"/>
                </a:cubicBezTo>
                <a:cubicBezTo>
                  <a:pt x="8191683" y="1299456"/>
                  <a:pt x="8198743" y="1302987"/>
                  <a:pt x="8202273" y="1310047"/>
                </a:cubicBezTo>
                <a:cubicBezTo>
                  <a:pt x="8205802" y="1317108"/>
                  <a:pt x="8204039" y="1320637"/>
                  <a:pt x="8196979" y="1320637"/>
                </a:cubicBezTo>
                <a:cubicBezTo>
                  <a:pt x="8189917" y="1320637"/>
                  <a:pt x="8182858" y="1317108"/>
                  <a:pt x="8175798" y="1310047"/>
                </a:cubicBezTo>
                <a:lnTo>
                  <a:pt x="8154617" y="1299456"/>
                </a:lnTo>
                <a:cubicBezTo>
                  <a:pt x="8147556" y="1299456"/>
                  <a:pt x="8140497" y="1295927"/>
                  <a:pt x="8133435" y="1288866"/>
                </a:cubicBezTo>
                <a:cubicBezTo>
                  <a:pt x="8126375" y="1288866"/>
                  <a:pt x="8121079" y="1287101"/>
                  <a:pt x="8117550" y="1283571"/>
                </a:cubicBezTo>
                <a:cubicBezTo>
                  <a:pt x="8114020" y="1280041"/>
                  <a:pt x="8112254" y="1278276"/>
                  <a:pt x="8112254" y="1278276"/>
                </a:cubicBezTo>
                <a:close/>
                <a:moveTo>
                  <a:pt x="8069894" y="1278276"/>
                </a:moveTo>
                <a:cubicBezTo>
                  <a:pt x="8069894" y="1278276"/>
                  <a:pt x="8073423" y="1278276"/>
                  <a:pt x="8080483" y="1278276"/>
                </a:cubicBezTo>
                <a:cubicBezTo>
                  <a:pt x="8080483" y="1285335"/>
                  <a:pt x="8076954" y="1288866"/>
                  <a:pt x="8069894" y="1288866"/>
                </a:cubicBezTo>
                <a:close/>
                <a:moveTo>
                  <a:pt x="6936718" y="1278276"/>
                </a:moveTo>
                <a:cubicBezTo>
                  <a:pt x="6943780" y="1278276"/>
                  <a:pt x="6947310" y="1278276"/>
                  <a:pt x="6947310" y="1278276"/>
                </a:cubicBezTo>
                <a:lnTo>
                  <a:pt x="6947310" y="1288866"/>
                </a:lnTo>
                <a:close/>
                <a:moveTo>
                  <a:pt x="2954724" y="1278276"/>
                </a:moveTo>
                <a:lnTo>
                  <a:pt x="2975906" y="1299456"/>
                </a:lnTo>
                <a:lnTo>
                  <a:pt x="2986495" y="1310047"/>
                </a:lnTo>
                <a:lnTo>
                  <a:pt x="3018266" y="1331228"/>
                </a:lnTo>
                <a:lnTo>
                  <a:pt x="3028858" y="1341818"/>
                </a:lnTo>
                <a:cubicBezTo>
                  <a:pt x="3028858" y="1341818"/>
                  <a:pt x="3021797" y="1341818"/>
                  <a:pt x="3007676" y="1341818"/>
                </a:cubicBezTo>
                <a:cubicBezTo>
                  <a:pt x="2993556" y="1341818"/>
                  <a:pt x="2979435" y="1338287"/>
                  <a:pt x="2965314" y="1331228"/>
                </a:cubicBezTo>
                <a:cubicBezTo>
                  <a:pt x="2965314" y="1331228"/>
                  <a:pt x="2963550" y="1329464"/>
                  <a:pt x="2960019" y="1325933"/>
                </a:cubicBezTo>
                <a:cubicBezTo>
                  <a:pt x="2956489" y="1322402"/>
                  <a:pt x="2951194" y="1320637"/>
                  <a:pt x="2944134" y="1320637"/>
                </a:cubicBezTo>
                <a:lnTo>
                  <a:pt x="2944134" y="1299456"/>
                </a:lnTo>
                <a:close/>
                <a:moveTo>
                  <a:pt x="2917658" y="1278276"/>
                </a:moveTo>
                <a:cubicBezTo>
                  <a:pt x="2921189" y="1278276"/>
                  <a:pt x="2926483" y="1278276"/>
                  <a:pt x="2933543" y="1278276"/>
                </a:cubicBezTo>
                <a:lnTo>
                  <a:pt x="2922954" y="1288866"/>
                </a:lnTo>
                <a:cubicBezTo>
                  <a:pt x="2915893" y="1288866"/>
                  <a:pt x="2912362" y="1288866"/>
                  <a:pt x="2912362" y="1288866"/>
                </a:cubicBezTo>
                <a:cubicBezTo>
                  <a:pt x="2912362" y="1281806"/>
                  <a:pt x="2914127" y="1278276"/>
                  <a:pt x="2917658" y="1278276"/>
                </a:cubicBezTo>
                <a:close/>
                <a:moveTo>
                  <a:pt x="2909715" y="1272981"/>
                </a:moveTo>
                <a:cubicBezTo>
                  <a:pt x="2911481" y="1272981"/>
                  <a:pt x="2912362" y="1274745"/>
                  <a:pt x="2912362" y="1278276"/>
                </a:cubicBezTo>
                <a:lnTo>
                  <a:pt x="2901772" y="1278276"/>
                </a:lnTo>
                <a:cubicBezTo>
                  <a:pt x="2905303" y="1274745"/>
                  <a:pt x="2907949" y="1272981"/>
                  <a:pt x="2909715" y="1272981"/>
                </a:cubicBezTo>
                <a:close/>
                <a:moveTo>
                  <a:pt x="8218160" y="1267685"/>
                </a:moveTo>
                <a:cubicBezTo>
                  <a:pt x="8225220" y="1267685"/>
                  <a:pt x="8228750" y="1271216"/>
                  <a:pt x="8228750" y="1278276"/>
                </a:cubicBezTo>
                <a:cubicBezTo>
                  <a:pt x="8228750" y="1278276"/>
                  <a:pt x="8226983" y="1278276"/>
                  <a:pt x="8223454" y="1278276"/>
                </a:cubicBezTo>
                <a:cubicBezTo>
                  <a:pt x="8219925" y="1278276"/>
                  <a:pt x="8218160" y="1278276"/>
                  <a:pt x="8218160" y="1278276"/>
                </a:cubicBezTo>
                <a:close/>
                <a:moveTo>
                  <a:pt x="6534284" y="1267685"/>
                </a:moveTo>
                <a:cubicBezTo>
                  <a:pt x="6534284" y="1267685"/>
                  <a:pt x="6536050" y="1269450"/>
                  <a:pt x="6539579" y="1272981"/>
                </a:cubicBezTo>
                <a:cubicBezTo>
                  <a:pt x="6543108" y="1276510"/>
                  <a:pt x="6544874" y="1278276"/>
                  <a:pt x="6544874" y="1278276"/>
                </a:cubicBezTo>
                <a:lnTo>
                  <a:pt x="6544874" y="1288866"/>
                </a:lnTo>
                <a:lnTo>
                  <a:pt x="6576646" y="1288866"/>
                </a:lnTo>
                <a:cubicBezTo>
                  <a:pt x="6576646" y="1281806"/>
                  <a:pt x="6580175" y="1281806"/>
                  <a:pt x="6587236" y="1288866"/>
                </a:cubicBezTo>
                <a:lnTo>
                  <a:pt x="6597826" y="1288866"/>
                </a:lnTo>
                <a:lnTo>
                  <a:pt x="6566054" y="1267685"/>
                </a:lnTo>
                <a:cubicBezTo>
                  <a:pt x="6558994" y="1267685"/>
                  <a:pt x="6551935" y="1267685"/>
                  <a:pt x="6544874" y="1267685"/>
                </a:cubicBezTo>
                <a:cubicBezTo>
                  <a:pt x="6537813" y="1267685"/>
                  <a:pt x="6534284" y="1267685"/>
                  <a:pt x="6534284" y="1267685"/>
                </a:cubicBezTo>
                <a:close/>
                <a:moveTo>
                  <a:pt x="6481332" y="1267685"/>
                </a:moveTo>
                <a:cubicBezTo>
                  <a:pt x="6481332" y="1274745"/>
                  <a:pt x="6484861" y="1278276"/>
                  <a:pt x="6491922" y="1278276"/>
                </a:cubicBezTo>
                <a:lnTo>
                  <a:pt x="6491922" y="1267685"/>
                </a:lnTo>
                <a:cubicBezTo>
                  <a:pt x="6484861" y="1267685"/>
                  <a:pt x="6481332" y="1267685"/>
                  <a:pt x="6481332" y="1267685"/>
                </a:cubicBezTo>
                <a:close/>
                <a:moveTo>
                  <a:pt x="3463064" y="1267685"/>
                </a:moveTo>
                <a:lnTo>
                  <a:pt x="3473655" y="1278276"/>
                </a:lnTo>
                <a:lnTo>
                  <a:pt x="3473655" y="1267685"/>
                </a:lnTo>
                <a:cubicBezTo>
                  <a:pt x="3473655" y="1267685"/>
                  <a:pt x="3470124" y="1267685"/>
                  <a:pt x="3463064" y="1267685"/>
                </a:cubicBezTo>
                <a:close/>
                <a:moveTo>
                  <a:pt x="2435794" y="1267685"/>
                </a:moveTo>
                <a:cubicBezTo>
                  <a:pt x="2442854" y="1274745"/>
                  <a:pt x="2448151" y="1278276"/>
                  <a:pt x="2451680" y="1278276"/>
                </a:cubicBezTo>
                <a:cubicBezTo>
                  <a:pt x="2455210" y="1278276"/>
                  <a:pt x="2460505" y="1278276"/>
                  <a:pt x="2467566" y="1278276"/>
                </a:cubicBezTo>
                <a:lnTo>
                  <a:pt x="2478156" y="1278276"/>
                </a:lnTo>
                <a:cubicBezTo>
                  <a:pt x="2478156" y="1278276"/>
                  <a:pt x="2474625" y="1274745"/>
                  <a:pt x="2467566" y="1267685"/>
                </a:cubicBezTo>
                <a:close/>
                <a:moveTo>
                  <a:pt x="3092399" y="1257095"/>
                </a:moveTo>
                <a:lnTo>
                  <a:pt x="3102990" y="1278276"/>
                </a:lnTo>
                <a:lnTo>
                  <a:pt x="3134762" y="1278276"/>
                </a:lnTo>
                <a:cubicBezTo>
                  <a:pt x="3134762" y="1278276"/>
                  <a:pt x="3129466" y="1274745"/>
                  <a:pt x="3118877" y="1267685"/>
                </a:cubicBezTo>
                <a:cubicBezTo>
                  <a:pt x="3108285" y="1260625"/>
                  <a:pt x="3099460" y="1257095"/>
                  <a:pt x="3092399" y="1257095"/>
                </a:cubicBezTo>
                <a:close/>
                <a:moveTo>
                  <a:pt x="2986495" y="1257095"/>
                </a:moveTo>
                <a:lnTo>
                  <a:pt x="3018266" y="1278276"/>
                </a:lnTo>
                <a:lnTo>
                  <a:pt x="3018266" y="1267685"/>
                </a:lnTo>
                <a:close/>
                <a:moveTo>
                  <a:pt x="2663488" y="1257095"/>
                </a:moveTo>
                <a:cubicBezTo>
                  <a:pt x="2652899" y="1257095"/>
                  <a:pt x="2651133" y="1260625"/>
                  <a:pt x="2658193" y="1267685"/>
                </a:cubicBezTo>
                <a:lnTo>
                  <a:pt x="2679374" y="1267685"/>
                </a:lnTo>
                <a:lnTo>
                  <a:pt x="2700554" y="1267685"/>
                </a:lnTo>
                <a:cubicBezTo>
                  <a:pt x="2700554" y="1267685"/>
                  <a:pt x="2697023" y="1264154"/>
                  <a:pt x="2689964" y="1257095"/>
                </a:cubicBezTo>
                <a:cubicBezTo>
                  <a:pt x="2682904" y="1257095"/>
                  <a:pt x="2674080" y="1257095"/>
                  <a:pt x="2663488" y="1257095"/>
                </a:cubicBezTo>
                <a:close/>
                <a:moveTo>
                  <a:pt x="2128673" y="1257095"/>
                </a:moveTo>
                <a:lnTo>
                  <a:pt x="2223986" y="1267685"/>
                </a:lnTo>
                <a:cubicBezTo>
                  <a:pt x="2245167" y="1281806"/>
                  <a:pt x="2255757" y="1288866"/>
                  <a:pt x="2255757" y="1288866"/>
                </a:cubicBezTo>
                <a:cubicBezTo>
                  <a:pt x="2255757" y="1295927"/>
                  <a:pt x="2252227" y="1297691"/>
                  <a:pt x="2245167" y="1294162"/>
                </a:cubicBezTo>
                <a:cubicBezTo>
                  <a:pt x="2238107" y="1290631"/>
                  <a:pt x="2229282" y="1287101"/>
                  <a:pt x="2218690" y="1283571"/>
                </a:cubicBezTo>
                <a:cubicBezTo>
                  <a:pt x="2208101" y="1280041"/>
                  <a:pt x="2195745" y="1278276"/>
                  <a:pt x="2181625" y="1278276"/>
                </a:cubicBezTo>
                <a:cubicBezTo>
                  <a:pt x="2174565" y="1278276"/>
                  <a:pt x="2165738" y="1276510"/>
                  <a:pt x="2155149" y="1272981"/>
                </a:cubicBezTo>
                <a:cubicBezTo>
                  <a:pt x="2144559" y="1269450"/>
                  <a:pt x="2135733" y="1264154"/>
                  <a:pt x="2128673" y="1257095"/>
                </a:cubicBezTo>
                <a:close/>
                <a:moveTo>
                  <a:pt x="1895684" y="1257095"/>
                </a:moveTo>
                <a:cubicBezTo>
                  <a:pt x="1888623" y="1257095"/>
                  <a:pt x="1885093" y="1258860"/>
                  <a:pt x="1885093" y="1262389"/>
                </a:cubicBezTo>
                <a:cubicBezTo>
                  <a:pt x="1885093" y="1265920"/>
                  <a:pt x="1888623" y="1267685"/>
                  <a:pt x="1895684" y="1267685"/>
                </a:cubicBezTo>
                <a:cubicBezTo>
                  <a:pt x="1902744" y="1267685"/>
                  <a:pt x="1909804" y="1267685"/>
                  <a:pt x="1916864" y="1267685"/>
                </a:cubicBezTo>
                <a:close/>
                <a:moveTo>
                  <a:pt x="6153028" y="1246504"/>
                </a:moveTo>
                <a:cubicBezTo>
                  <a:pt x="6153028" y="1246504"/>
                  <a:pt x="6153028" y="1248269"/>
                  <a:pt x="6153028" y="1251800"/>
                </a:cubicBezTo>
                <a:cubicBezTo>
                  <a:pt x="6153028" y="1255331"/>
                  <a:pt x="6153028" y="1257095"/>
                  <a:pt x="6153028" y="1257095"/>
                </a:cubicBezTo>
                <a:cubicBezTo>
                  <a:pt x="6160090" y="1257095"/>
                  <a:pt x="6163620" y="1255331"/>
                  <a:pt x="6163620" y="1251800"/>
                </a:cubicBezTo>
                <a:cubicBezTo>
                  <a:pt x="6163620" y="1248269"/>
                  <a:pt x="6160090" y="1246504"/>
                  <a:pt x="6153028" y="1246504"/>
                </a:cubicBezTo>
                <a:close/>
                <a:moveTo>
                  <a:pt x="2711145" y="1246504"/>
                </a:moveTo>
                <a:cubicBezTo>
                  <a:pt x="2725266" y="1253564"/>
                  <a:pt x="2735856" y="1257095"/>
                  <a:pt x="2742916" y="1257095"/>
                </a:cubicBezTo>
                <a:lnTo>
                  <a:pt x="2732326" y="1246504"/>
                </a:lnTo>
                <a:close/>
                <a:moveTo>
                  <a:pt x="1408525" y="1246504"/>
                </a:moveTo>
                <a:lnTo>
                  <a:pt x="1419114" y="1246504"/>
                </a:lnTo>
                <a:cubicBezTo>
                  <a:pt x="1426175" y="1253564"/>
                  <a:pt x="1433235" y="1255331"/>
                  <a:pt x="1440296" y="1251800"/>
                </a:cubicBezTo>
                <a:cubicBezTo>
                  <a:pt x="1447356" y="1248269"/>
                  <a:pt x="1457946" y="1250035"/>
                  <a:pt x="1472067" y="1257095"/>
                </a:cubicBezTo>
                <a:cubicBezTo>
                  <a:pt x="1479127" y="1264154"/>
                  <a:pt x="1486187" y="1267685"/>
                  <a:pt x="1493248" y="1267685"/>
                </a:cubicBezTo>
                <a:cubicBezTo>
                  <a:pt x="1500308" y="1267685"/>
                  <a:pt x="1503838" y="1267685"/>
                  <a:pt x="1503838" y="1267685"/>
                </a:cubicBezTo>
                <a:cubicBezTo>
                  <a:pt x="1510898" y="1267685"/>
                  <a:pt x="1517959" y="1271216"/>
                  <a:pt x="1525019" y="1278276"/>
                </a:cubicBezTo>
                <a:cubicBezTo>
                  <a:pt x="1532080" y="1285335"/>
                  <a:pt x="1537375" y="1288866"/>
                  <a:pt x="1540904" y="1288866"/>
                </a:cubicBezTo>
                <a:cubicBezTo>
                  <a:pt x="1544436" y="1288866"/>
                  <a:pt x="1556790" y="1292397"/>
                  <a:pt x="1577971" y="1299456"/>
                </a:cubicBezTo>
                <a:cubicBezTo>
                  <a:pt x="1599152" y="1306516"/>
                  <a:pt x="1634453" y="1317108"/>
                  <a:pt x="1683875" y="1331228"/>
                </a:cubicBezTo>
                <a:lnTo>
                  <a:pt x="1705056" y="1341818"/>
                </a:lnTo>
                <a:cubicBezTo>
                  <a:pt x="1697995" y="1341818"/>
                  <a:pt x="1689170" y="1341818"/>
                  <a:pt x="1678581" y="1341818"/>
                </a:cubicBezTo>
                <a:cubicBezTo>
                  <a:pt x="1667989" y="1341818"/>
                  <a:pt x="1659164" y="1338287"/>
                  <a:pt x="1652104" y="1331228"/>
                </a:cubicBezTo>
                <a:lnTo>
                  <a:pt x="1609742" y="1320637"/>
                </a:lnTo>
                <a:lnTo>
                  <a:pt x="1535610" y="1299456"/>
                </a:lnTo>
                <a:cubicBezTo>
                  <a:pt x="1521489" y="1299456"/>
                  <a:pt x="1514429" y="1299456"/>
                  <a:pt x="1514429" y="1299456"/>
                </a:cubicBezTo>
                <a:lnTo>
                  <a:pt x="1482658" y="1278276"/>
                </a:lnTo>
                <a:cubicBezTo>
                  <a:pt x="1482658" y="1264154"/>
                  <a:pt x="1465007" y="1257095"/>
                  <a:pt x="1429704" y="1257095"/>
                </a:cubicBezTo>
                <a:cubicBezTo>
                  <a:pt x="1415585" y="1257095"/>
                  <a:pt x="1408525" y="1253564"/>
                  <a:pt x="1408525" y="1246504"/>
                </a:cubicBezTo>
                <a:close/>
                <a:moveTo>
                  <a:pt x="2840878" y="1241210"/>
                </a:moveTo>
                <a:cubicBezTo>
                  <a:pt x="2839114" y="1241210"/>
                  <a:pt x="2838230" y="1242975"/>
                  <a:pt x="2838230" y="1246504"/>
                </a:cubicBezTo>
                <a:cubicBezTo>
                  <a:pt x="2838230" y="1253564"/>
                  <a:pt x="2838230" y="1257095"/>
                  <a:pt x="2838230" y="1257095"/>
                </a:cubicBezTo>
                <a:cubicBezTo>
                  <a:pt x="2852351" y="1250035"/>
                  <a:pt x="2866471" y="1253564"/>
                  <a:pt x="2880591" y="1267685"/>
                </a:cubicBezTo>
                <a:lnTo>
                  <a:pt x="2870002" y="1278276"/>
                </a:lnTo>
                <a:cubicBezTo>
                  <a:pt x="2855879" y="1271216"/>
                  <a:pt x="2845290" y="1271216"/>
                  <a:pt x="2838230" y="1278276"/>
                </a:cubicBezTo>
                <a:cubicBezTo>
                  <a:pt x="2831170" y="1278276"/>
                  <a:pt x="2827639" y="1278276"/>
                  <a:pt x="2827639" y="1278276"/>
                </a:cubicBezTo>
                <a:lnTo>
                  <a:pt x="2817049" y="1267685"/>
                </a:lnTo>
                <a:cubicBezTo>
                  <a:pt x="2817049" y="1274745"/>
                  <a:pt x="2820579" y="1280041"/>
                  <a:pt x="2827639" y="1283571"/>
                </a:cubicBezTo>
                <a:cubicBezTo>
                  <a:pt x="2834700" y="1287101"/>
                  <a:pt x="2841760" y="1288866"/>
                  <a:pt x="2848820" y="1288866"/>
                </a:cubicBezTo>
                <a:cubicBezTo>
                  <a:pt x="2870002" y="1302987"/>
                  <a:pt x="2880591" y="1310047"/>
                  <a:pt x="2880591" y="1310047"/>
                </a:cubicBezTo>
                <a:cubicBezTo>
                  <a:pt x="2880591" y="1310047"/>
                  <a:pt x="2870002" y="1306516"/>
                  <a:pt x="2848820" y="1299456"/>
                </a:cubicBezTo>
                <a:cubicBezTo>
                  <a:pt x="2827639" y="1292397"/>
                  <a:pt x="2817049" y="1285335"/>
                  <a:pt x="2817049" y="1278276"/>
                </a:cubicBezTo>
                <a:lnTo>
                  <a:pt x="2753506" y="1257095"/>
                </a:lnTo>
                <a:cubicBezTo>
                  <a:pt x="2753506" y="1264154"/>
                  <a:pt x="2760567" y="1267685"/>
                  <a:pt x="2774687" y="1267685"/>
                </a:cubicBezTo>
                <a:lnTo>
                  <a:pt x="2785278" y="1278276"/>
                </a:lnTo>
                <a:lnTo>
                  <a:pt x="2795868" y="1288866"/>
                </a:lnTo>
                <a:lnTo>
                  <a:pt x="2806458" y="1299456"/>
                </a:lnTo>
                <a:lnTo>
                  <a:pt x="2806458" y="1310047"/>
                </a:lnTo>
                <a:lnTo>
                  <a:pt x="2827639" y="1310047"/>
                </a:lnTo>
                <a:lnTo>
                  <a:pt x="2859410" y="1320637"/>
                </a:lnTo>
                <a:cubicBezTo>
                  <a:pt x="2866471" y="1320637"/>
                  <a:pt x="2877061" y="1324168"/>
                  <a:pt x="2891182" y="1331228"/>
                </a:cubicBezTo>
                <a:cubicBezTo>
                  <a:pt x="2891182" y="1331228"/>
                  <a:pt x="2896477" y="1332993"/>
                  <a:pt x="2907067" y="1336523"/>
                </a:cubicBezTo>
                <a:cubicBezTo>
                  <a:pt x="2917658" y="1340053"/>
                  <a:pt x="2926483" y="1345349"/>
                  <a:pt x="2933543" y="1352408"/>
                </a:cubicBezTo>
                <a:lnTo>
                  <a:pt x="2965314" y="1362999"/>
                </a:lnTo>
                <a:lnTo>
                  <a:pt x="2944134" y="1362999"/>
                </a:lnTo>
                <a:lnTo>
                  <a:pt x="2933543" y="1362999"/>
                </a:lnTo>
                <a:lnTo>
                  <a:pt x="2954724" y="1373589"/>
                </a:lnTo>
                <a:lnTo>
                  <a:pt x="2965314" y="1362999"/>
                </a:lnTo>
                <a:lnTo>
                  <a:pt x="2997086" y="1373589"/>
                </a:lnTo>
                <a:lnTo>
                  <a:pt x="3007676" y="1384180"/>
                </a:lnTo>
                <a:cubicBezTo>
                  <a:pt x="3014737" y="1384180"/>
                  <a:pt x="3020031" y="1384180"/>
                  <a:pt x="3023562" y="1384180"/>
                </a:cubicBezTo>
                <a:cubicBezTo>
                  <a:pt x="3027093" y="1384180"/>
                  <a:pt x="3032387" y="1387710"/>
                  <a:pt x="3039447" y="1394770"/>
                </a:cubicBezTo>
                <a:lnTo>
                  <a:pt x="3039447" y="1384180"/>
                </a:lnTo>
                <a:cubicBezTo>
                  <a:pt x="3046508" y="1384180"/>
                  <a:pt x="3057098" y="1384180"/>
                  <a:pt x="3071218" y="1384180"/>
                </a:cubicBezTo>
                <a:lnTo>
                  <a:pt x="3113581" y="1405360"/>
                </a:lnTo>
                <a:cubicBezTo>
                  <a:pt x="3113581" y="1412420"/>
                  <a:pt x="3113581" y="1415951"/>
                  <a:pt x="3113581" y="1415951"/>
                </a:cubicBezTo>
                <a:lnTo>
                  <a:pt x="3124171" y="1415951"/>
                </a:lnTo>
                <a:cubicBezTo>
                  <a:pt x="3124171" y="1408891"/>
                  <a:pt x="3125935" y="1405360"/>
                  <a:pt x="3129466" y="1405360"/>
                </a:cubicBezTo>
                <a:cubicBezTo>
                  <a:pt x="3132997" y="1405360"/>
                  <a:pt x="3132997" y="1408891"/>
                  <a:pt x="3129466" y="1415951"/>
                </a:cubicBezTo>
                <a:cubicBezTo>
                  <a:pt x="3125935" y="1423012"/>
                  <a:pt x="3127701" y="1426541"/>
                  <a:pt x="3134762" y="1426541"/>
                </a:cubicBezTo>
                <a:lnTo>
                  <a:pt x="3155942" y="1426541"/>
                </a:lnTo>
                <a:lnTo>
                  <a:pt x="3155942" y="1437132"/>
                </a:lnTo>
                <a:lnTo>
                  <a:pt x="3177123" y="1447722"/>
                </a:lnTo>
                <a:cubicBezTo>
                  <a:pt x="3177123" y="1454783"/>
                  <a:pt x="3184183" y="1458312"/>
                  <a:pt x="3198303" y="1458312"/>
                </a:cubicBezTo>
                <a:lnTo>
                  <a:pt x="3208895" y="1447722"/>
                </a:lnTo>
                <a:lnTo>
                  <a:pt x="3219485" y="1447722"/>
                </a:lnTo>
                <a:cubicBezTo>
                  <a:pt x="3226545" y="1447722"/>
                  <a:pt x="3231839" y="1447722"/>
                  <a:pt x="3235370" y="1447722"/>
                </a:cubicBezTo>
                <a:cubicBezTo>
                  <a:pt x="3238901" y="1447722"/>
                  <a:pt x="3244195" y="1444191"/>
                  <a:pt x="3251255" y="1437132"/>
                </a:cubicBezTo>
                <a:lnTo>
                  <a:pt x="3261847" y="1447722"/>
                </a:lnTo>
                <a:cubicBezTo>
                  <a:pt x="3261847" y="1447722"/>
                  <a:pt x="3258316" y="1447722"/>
                  <a:pt x="3251255" y="1447722"/>
                </a:cubicBezTo>
                <a:cubicBezTo>
                  <a:pt x="3244195" y="1447722"/>
                  <a:pt x="3244195" y="1451253"/>
                  <a:pt x="3251255" y="1458312"/>
                </a:cubicBezTo>
                <a:lnTo>
                  <a:pt x="3272437" y="1458312"/>
                </a:lnTo>
                <a:lnTo>
                  <a:pt x="3283027" y="1458312"/>
                </a:lnTo>
                <a:cubicBezTo>
                  <a:pt x="3283027" y="1465372"/>
                  <a:pt x="3290088" y="1468903"/>
                  <a:pt x="3304208" y="1468903"/>
                </a:cubicBezTo>
                <a:cubicBezTo>
                  <a:pt x="3325389" y="1475964"/>
                  <a:pt x="3332449" y="1475964"/>
                  <a:pt x="3325389" y="1468903"/>
                </a:cubicBezTo>
                <a:lnTo>
                  <a:pt x="3335979" y="1468903"/>
                </a:lnTo>
                <a:cubicBezTo>
                  <a:pt x="3335979" y="1468903"/>
                  <a:pt x="3337743" y="1468903"/>
                  <a:pt x="3341274" y="1468903"/>
                </a:cubicBezTo>
                <a:cubicBezTo>
                  <a:pt x="3344806" y="1468903"/>
                  <a:pt x="3350099" y="1468903"/>
                  <a:pt x="3357160" y="1468903"/>
                </a:cubicBezTo>
                <a:cubicBezTo>
                  <a:pt x="3364220" y="1468903"/>
                  <a:pt x="3367751" y="1470668"/>
                  <a:pt x="3367751" y="1474199"/>
                </a:cubicBezTo>
                <a:cubicBezTo>
                  <a:pt x="3367751" y="1477728"/>
                  <a:pt x="3365986" y="1479493"/>
                  <a:pt x="3362456" y="1479493"/>
                </a:cubicBezTo>
                <a:cubicBezTo>
                  <a:pt x="3358926" y="1479493"/>
                  <a:pt x="3353630" y="1479493"/>
                  <a:pt x="3346570" y="1479493"/>
                </a:cubicBezTo>
                <a:lnTo>
                  <a:pt x="3357160" y="1490084"/>
                </a:lnTo>
                <a:cubicBezTo>
                  <a:pt x="3378341" y="1497143"/>
                  <a:pt x="3392461" y="1502439"/>
                  <a:pt x="3399522" y="1505970"/>
                </a:cubicBezTo>
                <a:cubicBezTo>
                  <a:pt x="3406582" y="1509499"/>
                  <a:pt x="3417172" y="1513030"/>
                  <a:pt x="3431293" y="1516560"/>
                </a:cubicBezTo>
                <a:cubicBezTo>
                  <a:pt x="3445413" y="1520091"/>
                  <a:pt x="3461299" y="1523620"/>
                  <a:pt x="3478949" y="1527151"/>
                </a:cubicBezTo>
                <a:cubicBezTo>
                  <a:pt x="3496600" y="1530680"/>
                  <a:pt x="3508956" y="1532445"/>
                  <a:pt x="3516016" y="1532445"/>
                </a:cubicBezTo>
                <a:cubicBezTo>
                  <a:pt x="3544257" y="1546566"/>
                  <a:pt x="3574263" y="1553626"/>
                  <a:pt x="3606034" y="1553626"/>
                </a:cubicBezTo>
                <a:cubicBezTo>
                  <a:pt x="3637805" y="1553626"/>
                  <a:pt x="3657222" y="1560687"/>
                  <a:pt x="3664282" y="1574807"/>
                </a:cubicBezTo>
                <a:lnTo>
                  <a:pt x="3696052" y="1585397"/>
                </a:lnTo>
                <a:lnTo>
                  <a:pt x="3727824" y="1595988"/>
                </a:lnTo>
                <a:cubicBezTo>
                  <a:pt x="3741946" y="1603047"/>
                  <a:pt x="3759596" y="1606578"/>
                  <a:pt x="3780776" y="1606578"/>
                </a:cubicBezTo>
                <a:cubicBezTo>
                  <a:pt x="3787836" y="1606578"/>
                  <a:pt x="3791367" y="1610109"/>
                  <a:pt x="3791367" y="1617170"/>
                </a:cubicBezTo>
                <a:cubicBezTo>
                  <a:pt x="3798427" y="1617170"/>
                  <a:pt x="3816078" y="1620699"/>
                  <a:pt x="3844319" y="1627759"/>
                </a:cubicBezTo>
                <a:cubicBezTo>
                  <a:pt x="3851379" y="1627759"/>
                  <a:pt x="3860204" y="1629524"/>
                  <a:pt x="3870796" y="1633055"/>
                </a:cubicBezTo>
                <a:cubicBezTo>
                  <a:pt x="3881386" y="1636584"/>
                  <a:pt x="3886681" y="1638349"/>
                  <a:pt x="3886681" y="1638349"/>
                </a:cubicBezTo>
                <a:lnTo>
                  <a:pt x="3907860" y="1648940"/>
                </a:lnTo>
                <a:cubicBezTo>
                  <a:pt x="3914921" y="1656001"/>
                  <a:pt x="3921982" y="1659530"/>
                  <a:pt x="3929042" y="1659530"/>
                </a:cubicBezTo>
                <a:cubicBezTo>
                  <a:pt x="3964344" y="1645410"/>
                  <a:pt x="3996114" y="1652470"/>
                  <a:pt x="4024356" y="1680711"/>
                </a:cubicBezTo>
                <a:cubicBezTo>
                  <a:pt x="4031416" y="1687772"/>
                  <a:pt x="4036710" y="1691301"/>
                  <a:pt x="4040242" y="1691301"/>
                </a:cubicBezTo>
                <a:cubicBezTo>
                  <a:pt x="4043772" y="1691301"/>
                  <a:pt x="4049066" y="1691301"/>
                  <a:pt x="4056127" y="1691301"/>
                </a:cubicBezTo>
                <a:cubicBezTo>
                  <a:pt x="4070248" y="1684242"/>
                  <a:pt x="4079073" y="1682476"/>
                  <a:pt x="4082604" y="1686007"/>
                </a:cubicBezTo>
                <a:cubicBezTo>
                  <a:pt x="4086133" y="1689537"/>
                  <a:pt x="4091429" y="1691301"/>
                  <a:pt x="4098489" y="1691301"/>
                </a:cubicBezTo>
                <a:cubicBezTo>
                  <a:pt x="4105548" y="1691301"/>
                  <a:pt x="4110844" y="1693066"/>
                  <a:pt x="4114374" y="1696597"/>
                </a:cubicBezTo>
                <a:cubicBezTo>
                  <a:pt x="4117904" y="1700128"/>
                  <a:pt x="4123200" y="1701893"/>
                  <a:pt x="4130260" y="1701893"/>
                </a:cubicBezTo>
                <a:lnTo>
                  <a:pt x="4130260" y="1691301"/>
                </a:lnTo>
                <a:lnTo>
                  <a:pt x="4119669" y="1670122"/>
                </a:lnTo>
                <a:cubicBezTo>
                  <a:pt x="4119669" y="1656001"/>
                  <a:pt x="4105548" y="1652470"/>
                  <a:pt x="4077308" y="1659530"/>
                </a:cubicBezTo>
                <a:cubicBezTo>
                  <a:pt x="4070248" y="1659530"/>
                  <a:pt x="4064952" y="1659530"/>
                  <a:pt x="4061422" y="1659530"/>
                </a:cubicBezTo>
                <a:cubicBezTo>
                  <a:pt x="4057892" y="1659530"/>
                  <a:pt x="4056127" y="1659530"/>
                  <a:pt x="4056127" y="1659530"/>
                </a:cubicBezTo>
                <a:cubicBezTo>
                  <a:pt x="4049066" y="1645410"/>
                  <a:pt x="4027886" y="1641880"/>
                  <a:pt x="3992585" y="1648940"/>
                </a:cubicBezTo>
                <a:cubicBezTo>
                  <a:pt x="3985524" y="1648940"/>
                  <a:pt x="3978464" y="1645410"/>
                  <a:pt x="3971404" y="1638349"/>
                </a:cubicBezTo>
                <a:lnTo>
                  <a:pt x="3960812" y="1627759"/>
                </a:lnTo>
                <a:lnTo>
                  <a:pt x="3950223" y="1627759"/>
                </a:lnTo>
                <a:cubicBezTo>
                  <a:pt x="3957284" y="1634820"/>
                  <a:pt x="3953754" y="1634820"/>
                  <a:pt x="3939633" y="1627759"/>
                </a:cubicBezTo>
                <a:cubicBezTo>
                  <a:pt x="3932572" y="1627759"/>
                  <a:pt x="3921982" y="1624228"/>
                  <a:pt x="3907860" y="1617170"/>
                </a:cubicBezTo>
                <a:cubicBezTo>
                  <a:pt x="3865500" y="1603047"/>
                  <a:pt x="3844319" y="1595988"/>
                  <a:pt x="3844319" y="1595988"/>
                </a:cubicBezTo>
                <a:lnTo>
                  <a:pt x="3823138" y="1574807"/>
                </a:lnTo>
                <a:cubicBezTo>
                  <a:pt x="3816078" y="1574807"/>
                  <a:pt x="3805488" y="1571276"/>
                  <a:pt x="3791367" y="1564218"/>
                </a:cubicBezTo>
                <a:cubicBezTo>
                  <a:pt x="3763126" y="1543036"/>
                  <a:pt x="3738415" y="1535976"/>
                  <a:pt x="3717234" y="1543036"/>
                </a:cubicBezTo>
                <a:lnTo>
                  <a:pt x="3706644" y="1543036"/>
                </a:lnTo>
                <a:lnTo>
                  <a:pt x="3696052" y="1532445"/>
                </a:lnTo>
                <a:cubicBezTo>
                  <a:pt x="3696052" y="1539506"/>
                  <a:pt x="3696052" y="1543036"/>
                  <a:pt x="3696052" y="1543036"/>
                </a:cubicBezTo>
                <a:cubicBezTo>
                  <a:pt x="3696052" y="1543036"/>
                  <a:pt x="3696052" y="1546566"/>
                  <a:pt x="3696052" y="1553626"/>
                </a:cubicBezTo>
                <a:cubicBezTo>
                  <a:pt x="3688992" y="1553626"/>
                  <a:pt x="3678402" y="1550095"/>
                  <a:pt x="3664282" y="1543036"/>
                </a:cubicBezTo>
                <a:cubicBezTo>
                  <a:pt x="3643100" y="1528916"/>
                  <a:pt x="3618390" y="1518324"/>
                  <a:pt x="3590148" y="1511264"/>
                </a:cubicBezTo>
                <a:cubicBezTo>
                  <a:pt x="3576028" y="1511264"/>
                  <a:pt x="3565438" y="1509499"/>
                  <a:pt x="3558378" y="1505970"/>
                </a:cubicBezTo>
                <a:cubicBezTo>
                  <a:pt x="3551317" y="1502439"/>
                  <a:pt x="3544257" y="1500674"/>
                  <a:pt x="3537196" y="1500674"/>
                </a:cubicBezTo>
                <a:lnTo>
                  <a:pt x="3516016" y="1500674"/>
                </a:lnTo>
                <a:cubicBezTo>
                  <a:pt x="3487776" y="1486554"/>
                  <a:pt x="3470124" y="1479493"/>
                  <a:pt x="3463064" y="1479493"/>
                </a:cubicBezTo>
                <a:lnTo>
                  <a:pt x="3452474" y="1479493"/>
                </a:lnTo>
                <a:lnTo>
                  <a:pt x="3452474" y="1468903"/>
                </a:lnTo>
                <a:lnTo>
                  <a:pt x="3452474" y="1458312"/>
                </a:lnTo>
                <a:cubicBezTo>
                  <a:pt x="3452474" y="1458312"/>
                  <a:pt x="3447178" y="1454783"/>
                  <a:pt x="3436588" y="1447722"/>
                </a:cubicBezTo>
                <a:cubicBezTo>
                  <a:pt x="3425997" y="1440662"/>
                  <a:pt x="3420703" y="1440662"/>
                  <a:pt x="3420703" y="1447722"/>
                </a:cubicBezTo>
                <a:lnTo>
                  <a:pt x="3399522" y="1447722"/>
                </a:lnTo>
                <a:cubicBezTo>
                  <a:pt x="3399522" y="1447722"/>
                  <a:pt x="3397758" y="1445957"/>
                  <a:pt x="3394226" y="1442427"/>
                </a:cubicBezTo>
                <a:cubicBezTo>
                  <a:pt x="3390695" y="1438897"/>
                  <a:pt x="3388931" y="1437132"/>
                  <a:pt x="3388931" y="1437132"/>
                </a:cubicBezTo>
                <a:cubicBezTo>
                  <a:pt x="3387166" y="1438897"/>
                  <a:pt x="3385401" y="1440221"/>
                  <a:pt x="3383637" y="1441103"/>
                </a:cubicBezTo>
                <a:lnTo>
                  <a:pt x="3379970" y="1442020"/>
                </a:lnTo>
                <a:lnTo>
                  <a:pt x="3420703" y="1458312"/>
                </a:lnTo>
                <a:cubicBezTo>
                  <a:pt x="3420703" y="1465372"/>
                  <a:pt x="3420703" y="1468903"/>
                  <a:pt x="3420703" y="1468903"/>
                </a:cubicBezTo>
                <a:cubicBezTo>
                  <a:pt x="3364220" y="1468903"/>
                  <a:pt x="3321858" y="1458312"/>
                  <a:pt x="3293618" y="1437132"/>
                </a:cubicBezTo>
                <a:cubicBezTo>
                  <a:pt x="3293618" y="1430072"/>
                  <a:pt x="3288322" y="1426541"/>
                  <a:pt x="3277733" y="1426541"/>
                </a:cubicBezTo>
                <a:cubicBezTo>
                  <a:pt x="3267141" y="1426541"/>
                  <a:pt x="3261847" y="1426541"/>
                  <a:pt x="3261847" y="1426541"/>
                </a:cubicBezTo>
                <a:lnTo>
                  <a:pt x="3261847" y="1405360"/>
                </a:lnTo>
                <a:cubicBezTo>
                  <a:pt x="3254786" y="1405360"/>
                  <a:pt x="3251255" y="1405360"/>
                  <a:pt x="3251255" y="1405360"/>
                </a:cubicBezTo>
                <a:cubicBezTo>
                  <a:pt x="3251255" y="1405360"/>
                  <a:pt x="3251255" y="1408891"/>
                  <a:pt x="3251255" y="1415951"/>
                </a:cubicBezTo>
                <a:lnTo>
                  <a:pt x="3251255" y="1426541"/>
                </a:lnTo>
                <a:cubicBezTo>
                  <a:pt x="3244195" y="1419481"/>
                  <a:pt x="3238901" y="1415951"/>
                  <a:pt x="3235370" y="1415951"/>
                </a:cubicBezTo>
                <a:cubicBezTo>
                  <a:pt x="3231839" y="1415951"/>
                  <a:pt x="3226545" y="1412420"/>
                  <a:pt x="3219485" y="1405360"/>
                </a:cubicBezTo>
                <a:lnTo>
                  <a:pt x="3230075" y="1405360"/>
                </a:lnTo>
                <a:cubicBezTo>
                  <a:pt x="3237136" y="1405360"/>
                  <a:pt x="3240666" y="1403595"/>
                  <a:pt x="3240666" y="1400066"/>
                </a:cubicBezTo>
                <a:cubicBezTo>
                  <a:pt x="3240666" y="1396535"/>
                  <a:pt x="3235370" y="1394770"/>
                  <a:pt x="3224781" y="1394770"/>
                </a:cubicBezTo>
                <a:cubicBezTo>
                  <a:pt x="3214189" y="1394770"/>
                  <a:pt x="3208895" y="1391239"/>
                  <a:pt x="3208895" y="1384180"/>
                </a:cubicBezTo>
                <a:lnTo>
                  <a:pt x="3187714" y="1373589"/>
                </a:lnTo>
                <a:cubicBezTo>
                  <a:pt x="3180653" y="1373589"/>
                  <a:pt x="3177123" y="1371824"/>
                  <a:pt x="3177123" y="1368293"/>
                </a:cubicBezTo>
                <a:cubicBezTo>
                  <a:pt x="3177123" y="1364764"/>
                  <a:pt x="3163002" y="1357704"/>
                  <a:pt x="3134762" y="1347114"/>
                </a:cubicBezTo>
                <a:cubicBezTo>
                  <a:pt x="3106520" y="1336523"/>
                  <a:pt x="3085339" y="1331228"/>
                  <a:pt x="3071218" y="1331228"/>
                </a:cubicBezTo>
                <a:cubicBezTo>
                  <a:pt x="3071218" y="1331228"/>
                  <a:pt x="3071218" y="1327697"/>
                  <a:pt x="3071218" y="1320637"/>
                </a:cubicBezTo>
                <a:lnTo>
                  <a:pt x="3039447" y="1299456"/>
                </a:lnTo>
                <a:cubicBezTo>
                  <a:pt x="2975906" y="1278276"/>
                  <a:pt x="2926483" y="1264154"/>
                  <a:pt x="2891182" y="1257095"/>
                </a:cubicBezTo>
                <a:cubicBezTo>
                  <a:pt x="2884122" y="1250035"/>
                  <a:pt x="2877061" y="1246504"/>
                  <a:pt x="2870002" y="1246504"/>
                </a:cubicBezTo>
                <a:cubicBezTo>
                  <a:pt x="2862941" y="1246504"/>
                  <a:pt x="2855879" y="1246504"/>
                  <a:pt x="2848820" y="1246504"/>
                </a:cubicBezTo>
                <a:cubicBezTo>
                  <a:pt x="2845290" y="1242975"/>
                  <a:pt x="2842642" y="1241210"/>
                  <a:pt x="2840878" y="1241210"/>
                </a:cubicBezTo>
                <a:close/>
                <a:moveTo>
                  <a:pt x="8133435" y="1235914"/>
                </a:moveTo>
                <a:cubicBezTo>
                  <a:pt x="8140497" y="1235914"/>
                  <a:pt x="8147556" y="1235914"/>
                  <a:pt x="8154617" y="1235914"/>
                </a:cubicBezTo>
                <a:cubicBezTo>
                  <a:pt x="8161677" y="1235914"/>
                  <a:pt x="8165206" y="1239445"/>
                  <a:pt x="8165206" y="1246504"/>
                </a:cubicBezTo>
                <a:cubicBezTo>
                  <a:pt x="8151087" y="1246504"/>
                  <a:pt x="8140497" y="1242975"/>
                  <a:pt x="8133435" y="1235914"/>
                </a:cubicBezTo>
                <a:close/>
                <a:moveTo>
                  <a:pt x="6735502" y="1225324"/>
                </a:moveTo>
                <a:lnTo>
                  <a:pt x="6735502" y="1235914"/>
                </a:lnTo>
                <a:cubicBezTo>
                  <a:pt x="6742562" y="1242975"/>
                  <a:pt x="6751387" y="1244739"/>
                  <a:pt x="6761977" y="1241210"/>
                </a:cubicBezTo>
                <a:cubicBezTo>
                  <a:pt x="6772568" y="1237679"/>
                  <a:pt x="6777862" y="1239445"/>
                  <a:pt x="6777862" y="1246504"/>
                </a:cubicBezTo>
                <a:cubicBezTo>
                  <a:pt x="6777862" y="1253564"/>
                  <a:pt x="6779628" y="1257095"/>
                  <a:pt x="6783158" y="1257095"/>
                </a:cubicBezTo>
                <a:cubicBezTo>
                  <a:pt x="6786688" y="1257095"/>
                  <a:pt x="6791984" y="1257095"/>
                  <a:pt x="6799044" y="1257095"/>
                </a:cubicBezTo>
                <a:lnTo>
                  <a:pt x="6820224" y="1267685"/>
                </a:lnTo>
                <a:cubicBezTo>
                  <a:pt x="6827285" y="1274745"/>
                  <a:pt x="6832580" y="1276510"/>
                  <a:pt x="6836110" y="1272981"/>
                </a:cubicBezTo>
                <a:cubicBezTo>
                  <a:pt x="6839640" y="1269450"/>
                  <a:pt x="6843170" y="1269450"/>
                  <a:pt x="6846700" y="1272981"/>
                </a:cubicBezTo>
                <a:cubicBezTo>
                  <a:pt x="6850230" y="1276510"/>
                  <a:pt x="6859056" y="1280041"/>
                  <a:pt x="6873177" y="1283571"/>
                </a:cubicBezTo>
                <a:cubicBezTo>
                  <a:pt x="6887296" y="1287101"/>
                  <a:pt x="6897888" y="1288866"/>
                  <a:pt x="6904948" y="1288866"/>
                </a:cubicBezTo>
                <a:lnTo>
                  <a:pt x="6915539" y="1278276"/>
                </a:lnTo>
                <a:cubicBezTo>
                  <a:pt x="6908477" y="1285335"/>
                  <a:pt x="6908477" y="1290631"/>
                  <a:pt x="6915539" y="1294162"/>
                </a:cubicBezTo>
                <a:cubicBezTo>
                  <a:pt x="6922600" y="1297691"/>
                  <a:pt x="6929658" y="1299456"/>
                  <a:pt x="6936718" y="1299456"/>
                </a:cubicBezTo>
                <a:cubicBezTo>
                  <a:pt x="6943780" y="1299456"/>
                  <a:pt x="6950840" y="1301221"/>
                  <a:pt x="6957900" y="1304752"/>
                </a:cubicBezTo>
                <a:cubicBezTo>
                  <a:pt x="6964960" y="1308283"/>
                  <a:pt x="6968491" y="1313577"/>
                  <a:pt x="6968491" y="1320637"/>
                </a:cubicBezTo>
                <a:cubicBezTo>
                  <a:pt x="6972020" y="1320637"/>
                  <a:pt x="6973785" y="1320637"/>
                  <a:pt x="6973785" y="1320637"/>
                </a:cubicBezTo>
                <a:lnTo>
                  <a:pt x="6989670" y="1320637"/>
                </a:lnTo>
                <a:cubicBezTo>
                  <a:pt x="6989670" y="1327697"/>
                  <a:pt x="6994966" y="1329464"/>
                  <a:pt x="7005558" y="1325933"/>
                </a:cubicBezTo>
                <a:cubicBezTo>
                  <a:pt x="7016148" y="1322402"/>
                  <a:pt x="7023208" y="1322402"/>
                  <a:pt x="7026737" y="1325933"/>
                </a:cubicBezTo>
                <a:cubicBezTo>
                  <a:pt x="7030266" y="1329464"/>
                  <a:pt x="7035562" y="1331228"/>
                  <a:pt x="7042622" y="1331228"/>
                </a:cubicBezTo>
                <a:cubicBezTo>
                  <a:pt x="7042622" y="1338287"/>
                  <a:pt x="7044389" y="1341818"/>
                  <a:pt x="7047918" y="1341818"/>
                </a:cubicBezTo>
                <a:cubicBezTo>
                  <a:pt x="7051448" y="1341818"/>
                  <a:pt x="7058510" y="1341818"/>
                  <a:pt x="7069100" y="1341818"/>
                </a:cubicBezTo>
                <a:cubicBezTo>
                  <a:pt x="7079689" y="1341818"/>
                  <a:pt x="7090280" y="1345349"/>
                  <a:pt x="7100870" y="1352408"/>
                </a:cubicBezTo>
                <a:cubicBezTo>
                  <a:pt x="7111462" y="1359468"/>
                  <a:pt x="7116756" y="1359468"/>
                  <a:pt x="7116756" y="1352408"/>
                </a:cubicBezTo>
                <a:lnTo>
                  <a:pt x="7127347" y="1362999"/>
                </a:lnTo>
                <a:cubicBezTo>
                  <a:pt x="7134408" y="1370060"/>
                  <a:pt x="7143232" y="1373589"/>
                  <a:pt x="7153822" y="1373589"/>
                </a:cubicBezTo>
                <a:cubicBezTo>
                  <a:pt x="7164414" y="1373589"/>
                  <a:pt x="7176770" y="1377120"/>
                  <a:pt x="7190889" y="1384180"/>
                </a:cubicBezTo>
                <a:cubicBezTo>
                  <a:pt x="7212070" y="1391239"/>
                  <a:pt x="7231485" y="1396535"/>
                  <a:pt x="7249136" y="1400066"/>
                </a:cubicBezTo>
                <a:cubicBezTo>
                  <a:pt x="7266788" y="1403595"/>
                  <a:pt x="7279142" y="1405360"/>
                  <a:pt x="7286203" y="1405360"/>
                </a:cubicBezTo>
                <a:lnTo>
                  <a:pt x="7296793" y="1405360"/>
                </a:lnTo>
                <a:cubicBezTo>
                  <a:pt x="7303854" y="1412420"/>
                  <a:pt x="7310914" y="1415951"/>
                  <a:pt x="7317974" y="1415951"/>
                </a:cubicBezTo>
                <a:cubicBezTo>
                  <a:pt x="7325034" y="1415951"/>
                  <a:pt x="7342684" y="1419481"/>
                  <a:pt x="7370926" y="1426541"/>
                </a:cubicBezTo>
                <a:lnTo>
                  <a:pt x="7360336" y="1415951"/>
                </a:lnTo>
                <a:lnTo>
                  <a:pt x="7339155" y="1405360"/>
                </a:lnTo>
                <a:cubicBezTo>
                  <a:pt x="7346216" y="1412420"/>
                  <a:pt x="7335626" y="1408891"/>
                  <a:pt x="7307384" y="1394770"/>
                </a:cubicBezTo>
                <a:lnTo>
                  <a:pt x="7286203" y="1394770"/>
                </a:lnTo>
                <a:lnTo>
                  <a:pt x="7275612" y="1394770"/>
                </a:lnTo>
                <a:cubicBezTo>
                  <a:pt x="7268552" y="1387710"/>
                  <a:pt x="7252666" y="1378885"/>
                  <a:pt x="7227956" y="1368293"/>
                </a:cubicBezTo>
                <a:cubicBezTo>
                  <a:pt x="7203245" y="1357704"/>
                  <a:pt x="7180299" y="1352408"/>
                  <a:pt x="7159118" y="1352408"/>
                </a:cubicBezTo>
                <a:lnTo>
                  <a:pt x="7127347" y="1331228"/>
                </a:lnTo>
                <a:cubicBezTo>
                  <a:pt x="7127347" y="1331228"/>
                  <a:pt x="7122052" y="1329464"/>
                  <a:pt x="7111462" y="1325933"/>
                </a:cubicBezTo>
                <a:cubicBezTo>
                  <a:pt x="7100870" y="1322402"/>
                  <a:pt x="7088514" y="1317108"/>
                  <a:pt x="7074395" y="1310047"/>
                </a:cubicBezTo>
                <a:lnTo>
                  <a:pt x="7042622" y="1310047"/>
                </a:lnTo>
                <a:cubicBezTo>
                  <a:pt x="7035562" y="1302987"/>
                  <a:pt x="7026737" y="1297691"/>
                  <a:pt x="7016148" y="1294162"/>
                </a:cubicBezTo>
                <a:cubicBezTo>
                  <a:pt x="7005558" y="1290631"/>
                  <a:pt x="6998496" y="1288866"/>
                  <a:pt x="6994966" y="1288866"/>
                </a:cubicBezTo>
                <a:cubicBezTo>
                  <a:pt x="6991437" y="1288866"/>
                  <a:pt x="6987906" y="1288866"/>
                  <a:pt x="6984376" y="1288866"/>
                </a:cubicBezTo>
                <a:cubicBezTo>
                  <a:pt x="6980847" y="1288866"/>
                  <a:pt x="6975552" y="1288866"/>
                  <a:pt x="6968491" y="1288866"/>
                </a:cubicBezTo>
                <a:lnTo>
                  <a:pt x="6957900" y="1278276"/>
                </a:lnTo>
                <a:lnTo>
                  <a:pt x="6904948" y="1257095"/>
                </a:lnTo>
                <a:cubicBezTo>
                  <a:pt x="6897888" y="1264154"/>
                  <a:pt x="6890828" y="1265920"/>
                  <a:pt x="6883766" y="1262389"/>
                </a:cubicBezTo>
                <a:cubicBezTo>
                  <a:pt x="6876706" y="1258860"/>
                  <a:pt x="6873177" y="1257095"/>
                  <a:pt x="6873177" y="1257095"/>
                </a:cubicBezTo>
                <a:cubicBezTo>
                  <a:pt x="6866116" y="1250035"/>
                  <a:pt x="6859056" y="1248269"/>
                  <a:pt x="6851996" y="1251800"/>
                </a:cubicBezTo>
                <a:cubicBezTo>
                  <a:pt x="6844936" y="1255331"/>
                  <a:pt x="6836110" y="1253564"/>
                  <a:pt x="6825520" y="1246504"/>
                </a:cubicBezTo>
                <a:cubicBezTo>
                  <a:pt x="6814929" y="1239445"/>
                  <a:pt x="6806104" y="1239445"/>
                  <a:pt x="6799044" y="1246504"/>
                </a:cubicBezTo>
                <a:lnTo>
                  <a:pt x="6788454" y="1235914"/>
                </a:lnTo>
                <a:lnTo>
                  <a:pt x="6767272" y="1235914"/>
                </a:lnTo>
                <a:cubicBezTo>
                  <a:pt x="6753152" y="1235914"/>
                  <a:pt x="6744326" y="1234149"/>
                  <a:pt x="6740796" y="1230619"/>
                </a:cubicBezTo>
                <a:cubicBezTo>
                  <a:pt x="6737266" y="1227089"/>
                  <a:pt x="6735502" y="1225324"/>
                  <a:pt x="6735502" y="1225324"/>
                </a:cubicBezTo>
                <a:close/>
                <a:moveTo>
                  <a:pt x="3320093" y="1225324"/>
                </a:moveTo>
                <a:cubicBezTo>
                  <a:pt x="3316564" y="1225324"/>
                  <a:pt x="3314799" y="1228854"/>
                  <a:pt x="3314799" y="1235914"/>
                </a:cubicBezTo>
                <a:cubicBezTo>
                  <a:pt x="3321858" y="1235914"/>
                  <a:pt x="3325389" y="1234149"/>
                  <a:pt x="3325389" y="1230619"/>
                </a:cubicBezTo>
                <a:cubicBezTo>
                  <a:pt x="3325389" y="1227089"/>
                  <a:pt x="3323625" y="1225324"/>
                  <a:pt x="3320093" y="1225324"/>
                </a:cubicBezTo>
                <a:close/>
                <a:moveTo>
                  <a:pt x="3124171" y="1225324"/>
                </a:moveTo>
                <a:cubicBezTo>
                  <a:pt x="3124171" y="1225324"/>
                  <a:pt x="3124171" y="1228854"/>
                  <a:pt x="3124171" y="1235914"/>
                </a:cubicBezTo>
                <a:lnTo>
                  <a:pt x="3145351" y="1246504"/>
                </a:lnTo>
                <a:cubicBezTo>
                  <a:pt x="3152412" y="1239445"/>
                  <a:pt x="3152412" y="1235914"/>
                  <a:pt x="3145351" y="1235914"/>
                </a:cubicBezTo>
                <a:cubicBezTo>
                  <a:pt x="3145351" y="1235914"/>
                  <a:pt x="3141821" y="1235914"/>
                  <a:pt x="3134762" y="1235914"/>
                </a:cubicBezTo>
                <a:cubicBezTo>
                  <a:pt x="3127701" y="1228854"/>
                  <a:pt x="3124171" y="1225324"/>
                  <a:pt x="3124171" y="1225324"/>
                </a:cubicBezTo>
                <a:close/>
                <a:moveTo>
                  <a:pt x="2975906" y="1225324"/>
                </a:moveTo>
                <a:cubicBezTo>
                  <a:pt x="2982965" y="1232383"/>
                  <a:pt x="2986495" y="1235914"/>
                  <a:pt x="2986495" y="1235914"/>
                </a:cubicBezTo>
                <a:lnTo>
                  <a:pt x="2986495" y="1225324"/>
                </a:lnTo>
                <a:cubicBezTo>
                  <a:pt x="2986495" y="1225324"/>
                  <a:pt x="2982965" y="1225324"/>
                  <a:pt x="2975906" y="1225324"/>
                </a:cubicBezTo>
                <a:close/>
                <a:moveTo>
                  <a:pt x="1196717" y="1225324"/>
                </a:moveTo>
                <a:lnTo>
                  <a:pt x="1217897" y="1235914"/>
                </a:lnTo>
                <a:lnTo>
                  <a:pt x="1228487" y="1246504"/>
                </a:lnTo>
                <a:cubicBezTo>
                  <a:pt x="1221427" y="1246504"/>
                  <a:pt x="1214367" y="1246504"/>
                  <a:pt x="1207306" y="1246504"/>
                </a:cubicBezTo>
                <a:lnTo>
                  <a:pt x="1196717" y="1235914"/>
                </a:lnTo>
                <a:cubicBezTo>
                  <a:pt x="1196717" y="1228854"/>
                  <a:pt x="1196717" y="1225324"/>
                  <a:pt x="1196717" y="1225324"/>
                </a:cubicBezTo>
                <a:close/>
                <a:moveTo>
                  <a:pt x="8059302" y="1214733"/>
                </a:moveTo>
                <a:cubicBezTo>
                  <a:pt x="8066364" y="1214733"/>
                  <a:pt x="8073423" y="1214733"/>
                  <a:pt x="8080483" y="1214733"/>
                </a:cubicBezTo>
                <a:lnTo>
                  <a:pt x="8080483" y="1225324"/>
                </a:lnTo>
                <a:cubicBezTo>
                  <a:pt x="8073423" y="1225324"/>
                  <a:pt x="8068127" y="1223558"/>
                  <a:pt x="8064598" y="1220029"/>
                </a:cubicBezTo>
                <a:cubicBezTo>
                  <a:pt x="8061068" y="1216498"/>
                  <a:pt x="8059302" y="1214733"/>
                  <a:pt x="8059302" y="1214733"/>
                </a:cubicBezTo>
                <a:close/>
                <a:moveTo>
                  <a:pt x="6703730" y="1214733"/>
                </a:moveTo>
                <a:cubicBezTo>
                  <a:pt x="6696669" y="1221793"/>
                  <a:pt x="6694906" y="1227089"/>
                  <a:pt x="6698435" y="1230619"/>
                </a:cubicBezTo>
                <a:cubicBezTo>
                  <a:pt x="6701964" y="1234149"/>
                  <a:pt x="6705496" y="1235914"/>
                  <a:pt x="6709025" y="1235914"/>
                </a:cubicBezTo>
                <a:cubicBezTo>
                  <a:pt x="6712554" y="1235914"/>
                  <a:pt x="6714320" y="1235914"/>
                  <a:pt x="6714320" y="1235914"/>
                </a:cubicBezTo>
                <a:cubicBezTo>
                  <a:pt x="6714320" y="1235914"/>
                  <a:pt x="6714320" y="1232383"/>
                  <a:pt x="6714320" y="1225324"/>
                </a:cubicBezTo>
                <a:close/>
                <a:moveTo>
                  <a:pt x="2944134" y="1214733"/>
                </a:moveTo>
                <a:cubicBezTo>
                  <a:pt x="2944134" y="1221793"/>
                  <a:pt x="2945898" y="1225324"/>
                  <a:pt x="2949429" y="1225324"/>
                </a:cubicBezTo>
                <a:cubicBezTo>
                  <a:pt x="2952960" y="1225324"/>
                  <a:pt x="2954724" y="1223558"/>
                  <a:pt x="2954724" y="1220029"/>
                </a:cubicBezTo>
                <a:cubicBezTo>
                  <a:pt x="2954724" y="1216498"/>
                  <a:pt x="2951194" y="1214733"/>
                  <a:pt x="2944134" y="1214733"/>
                </a:cubicBezTo>
                <a:close/>
                <a:moveTo>
                  <a:pt x="2795868" y="1214733"/>
                </a:moveTo>
                <a:cubicBezTo>
                  <a:pt x="2795868" y="1221793"/>
                  <a:pt x="2797633" y="1225324"/>
                  <a:pt x="2801163" y="1225324"/>
                </a:cubicBezTo>
                <a:cubicBezTo>
                  <a:pt x="2804694" y="1225324"/>
                  <a:pt x="2806458" y="1223558"/>
                  <a:pt x="2806458" y="1220029"/>
                </a:cubicBezTo>
                <a:cubicBezTo>
                  <a:pt x="2806458" y="1216498"/>
                  <a:pt x="2802927" y="1214733"/>
                  <a:pt x="2795868" y="1214733"/>
                </a:cubicBezTo>
                <a:close/>
                <a:moveTo>
                  <a:pt x="2020121" y="1214733"/>
                </a:moveTo>
                <a:cubicBezTo>
                  <a:pt x="2025416" y="1214733"/>
                  <a:pt x="2029828" y="1218264"/>
                  <a:pt x="2033359" y="1225324"/>
                </a:cubicBezTo>
                <a:lnTo>
                  <a:pt x="2022769" y="1225324"/>
                </a:lnTo>
                <a:cubicBezTo>
                  <a:pt x="2015709" y="1225324"/>
                  <a:pt x="2012178" y="1225324"/>
                  <a:pt x="2012178" y="1225324"/>
                </a:cubicBezTo>
                <a:cubicBezTo>
                  <a:pt x="2012178" y="1232383"/>
                  <a:pt x="2008648" y="1235914"/>
                  <a:pt x="2001587" y="1235914"/>
                </a:cubicBezTo>
                <a:lnTo>
                  <a:pt x="2001587" y="1225324"/>
                </a:lnTo>
                <a:cubicBezTo>
                  <a:pt x="2008648" y="1218264"/>
                  <a:pt x="2014826" y="1214733"/>
                  <a:pt x="2020121" y="1214733"/>
                </a:cubicBezTo>
                <a:close/>
                <a:moveTo>
                  <a:pt x="1959226" y="1214733"/>
                </a:moveTo>
                <a:lnTo>
                  <a:pt x="1969816" y="1214733"/>
                </a:lnTo>
                <a:cubicBezTo>
                  <a:pt x="1969816" y="1221793"/>
                  <a:pt x="1968051" y="1225324"/>
                  <a:pt x="1964522" y="1225324"/>
                </a:cubicBezTo>
                <a:cubicBezTo>
                  <a:pt x="1960991" y="1225324"/>
                  <a:pt x="1957462" y="1223558"/>
                  <a:pt x="1953930" y="1220029"/>
                </a:cubicBezTo>
                <a:cubicBezTo>
                  <a:pt x="1950402" y="1216498"/>
                  <a:pt x="1952166" y="1214733"/>
                  <a:pt x="1959226" y="1214733"/>
                </a:cubicBezTo>
                <a:close/>
                <a:moveTo>
                  <a:pt x="8027531" y="1204143"/>
                </a:moveTo>
                <a:lnTo>
                  <a:pt x="8038123" y="1204143"/>
                </a:lnTo>
                <a:lnTo>
                  <a:pt x="8038123" y="1214733"/>
                </a:lnTo>
                <a:close/>
                <a:moveTo>
                  <a:pt x="7752182" y="1204143"/>
                </a:moveTo>
                <a:cubicBezTo>
                  <a:pt x="7759242" y="1204143"/>
                  <a:pt x="7762772" y="1204143"/>
                  <a:pt x="7762772" y="1204143"/>
                </a:cubicBezTo>
                <a:lnTo>
                  <a:pt x="7752182" y="1214733"/>
                </a:lnTo>
                <a:cubicBezTo>
                  <a:pt x="7752182" y="1207673"/>
                  <a:pt x="7752182" y="1204143"/>
                  <a:pt x="7752182" y="1204143"/>
                </a:cubicBezTo>
                <a:close/>
                <a:moveTo>
                  <a:pt x="6576646" y="1204143"/>
                </a:moveTo>
                <a:lnTo>
                  <a:pt x="6587236" y="1214733"/>
                </a:lnTo>
                <a:cubicBezTo>
                  <a:pt x="6587236" y="1214733"/>
                  <a:pt x="6587236" y="1212968"/>
                  <a:pt x="6587236" y="1209437"/>
                </a:cubicBezTo>
                <a:cubicBezTo>
                  <a:pt x="6587236" y="1205908"/>
                  <a:pt x="6583706" y="1204143"/>
                  <a:pt x="6576646" y="1204143"/>
                </a:cubicBezTo>
                <a:close/>
                <a:moveTo>
                  <a:pt x="2986495" y="1204143"/>
                </a:moveTo>
                <a:cubicBezTo>
                  <a:pt x="2986495" y="1204143"/>
                  <a:pt x="2986495" y="1207673"/>
                  <a:pt x="2986495" y="1214733"/>
                </a:cubicBezTo>
                <a:cubicBezTo>
                  <a:pt x="2993556" y="1214733"/>
                  <a:pt x="2997086" y="1212968"/>
                  <a:pt x="2997086" y="1209437"/>
                </a:cubicBezTo>
                <a:cubicBezTo>
                  <a:pt x="2997086" y="1205908"/>
                  <a:pt x="2993556" y="1204143"/>
                  <a:pt x="2986495" y="1204143"/>
                </a:cubicBezTo>
                <a:close/>
                <a:moveTo>
                  <a:pt x="2467566" y="1204143"/>
                </a:moveTo>
                <a:lnTo>
                  <a:pt x="2478156" y="1204143"/>
                </a:lnTo>
                <a:cubicBezTo>
                  <a:pt x="2478156" y="1204143"/>
                  <a:pt x="2478156" y="1207673"/>
                  <a:pt x="2478156" y="1214733"/>
                </a:cubicBezTo>
                <a:cubicBezTo>
                  <a:pt x="2471096" y="1214733"/>
                  <a:pt x="2467566" y="1211202"/>
                  <a:pt x="2467566" y="1204143"/>
                </a:cubicBezTo>
                <a:close/>
                <a:moveTo>
                  <a:pt x="2160443" y="1204143"/>
                </a:moveTo>
                <a:cubicBezTo>
                  <a:pt x="2160443" y="1204143"/>
                  <a:pt x="2163974" y="1207673"/>
                  <a:pt x="2171034" y="1214733"/>
                </a:cubicBezTo>
                <a:cubicBezTo>
                  <a:pt x="2178094" y="1214733"/>
                  <a:pt x="2181625" y="1212968"/>
                  <a:pt x="2181625" y="1209437"/>
                </a:cubicBezTo>
                <a:cubicBezTo>
                  <a:pt x="2181625" y="1205908"/>
                  <a:pt x="2178094" y="1204143"/>
                  <a:pt x="2171034" y="1204143"/>
                </a:cubicBezTo>
                <a:close/>
                <a:moveTo>
                  <a:pt x="1323802" y="1204143"/>
                </a:moveTo>
                <a:cubicBezTo>
                  <a:pt x="1330861" y="1204143"/>
                  <a:pt x="1344982" y="1207673"/>
                  <a:pt x="1366162" y="1214733"/>
                </a:cubicBezTo>
                <a:lnTo>
                  <a:pt x="1355573" y="1235914"/>
                </a:lnTo>
                <a:cubicBezTo>
                  <a:pt x="1341452" y="1228854"/>
                  <a:pt x="1330861" y="1225324"/>
                  <a:pt x="1323802" y="1225324"/>
                </a:cubicBezTo>
                <a:cubicBezTo>
                  <a:pt x="1316740" y="1218264"/>
                  <a:pt x="1314975" y="1214733"/>
                  <a:pt x="1318506" y="1214733"/>
                </a:cubicBezTo>
                <a:cubicBezTo>
                  <a:pt x="1322036" y="1214733"/>
                  <a:pt x="1323802" y="1211202"/>
                  <a:pt x="1323802" y="1204143"/>
                </a:cubicBezTo>
                <a:close/>
                <a:moveTo>
                  <a:pt x="7879267" y="1198849"/>
                </a:moveTo>
                <a:cubicBezTo>
                  <a:pt x="7875736" y="1198849"/>
                  <a:pt x="7872206" y="1200614"/>
                  <a:pt x="7868675" y="1204143"/>
                </a:cubicBezTo>
                <a:lnTo>
                  <a:pt x="7879267" y="1214733"/>
                </a:lnTo>
                <a:lnTo>
                  <a:pt x="7889856" y="1214733"/>
                </a:lnTo>
                <a:lnTo>
                  <a:pt x="7889856" y="1204143"/>
                </a:lnTo>
                <a:cubicBezTo>
                  <a:pt x="7886326" y="1200614"/>
                  <a:pt x="7882796" y="1198849"/>
                  <a:pt x="7879267" y="1198849"/>
                </a:cubicBezTo>
                <a:close/>
                <a:moveTo>
                  <a:pt x="7995760" y="1193552"/>
                </a:moveTo>
                <a:lnTo>
                  <a:pt x="8006350" y="1193552"/>
                </a:lnTo>
                <a:lnTo>
                  <a:pt x="8006350" y="1204143"/>
                </a:lnTo>
                <a:close/>
                <a:moveTo>
                  <a:pt x="1461477" y="1193552"/>
                </a:moveTo>
                <a:cubicBezTo>
                  <a:pt x="1468537" y="1193552"/>
                  <a:pt x="1472067" y="1193552"/>
                  <a:pt x="1472067" y="1193552"/>
                </a:cubicBezTo>
                <a:lnTo>
                  <a:pt x="1461477" y="1204143"/>
                </a:lnTo>
                <a:cubicBezTo>
                  <a:pt x="1461477" y="1197083"/>
                  <a:pt x="1461477" y="1193552"/>
                  <a:pt x="1461477" y="1193552"/>
                </a:cubicBezTo>
                <a:close/>
                <a:moveTo>
                  <a:pt x="1080222" y="1193552"/>
                </a:moveTo>
                <a:lnTo>
                  <a:pt x="1111993" y="1193552"/>
                </a:lnTo>
                <a:lnTo>
                  <a:pt x="1138469" y="1220029"/>
                </a:lnTo>
                <a:lnTo>
                  <a:pt x="1127878" y="1214733"/>
                </a:lnTo>
                <a:cubicBezTo>
                  <a:pt x="1124348" y="1214733"/>
                  <a:pt x="1115523" y="1211202"/>
                  <a:pt x="1101402" y="1204143"/>
                </a:cubicBezTo>
                <a:cubicBezTo>
                  <a:pt x="1087282" y="1197083"/>
                  <a:pt x="1080222" y="1193552"/>
                  <a:pt x="1080222" y="1193552"/>
                </a:cubicBezTo>
                <a:close/>
                <a:moveTo>
                  <a:pt x="2671431" y="1188258"/>
                </a:moveTo>
                <a:cubicBezTo>
                  <a:pt x="2673195" y="1188258"/>
                  <a:pt x="2675844" y="1190022"/>
                  <a:pt x="2679374" y="1193552"/>
                </a:cubicBezTo>
                <a:cubicBezTo>
                  <a:pt x="2679374" y="1200612"/>
                  <a:pt x="2677608" y="1204143"/>
                  <a:pt x="2674080" y="1204143"/>
                </a:cubicBezTo>
                <a:cubicBezTo>
                  <a:pt x="2670548" y="1204143"/>
                  <a:pt x="2668783" y="1200612"/>
                  <a:pt x="2668783" y="1193552"/>
                </a:cubicBezTo>
                <a:cubicBezTo>
                  <a:pt x="2668783" y="1190022"/>
                  <a:pt x="2669666" y="1188258"/>
                  <a:pt x="2671431" y="1188258"/>
                </a:cubicBezTo>
                <a:close/>
                <a:moveTo>
                  <a:pt x="8122846" y="1182962"/>
                </a:moveTo>
                <a:cubicBezTo>
                  <a:pt x="8122846" y="1182962"/>
                  <a:pt x="8122846" y="1186493"/>
                  <a:pt x="8122846" y="1193552"/>
                </a:cubicBezTo>
                <a:cubicBezTo>
                  <a:pt x="8122846" y="1193552"/>
                  <a:pt x="8119316" y="1193552"/>
                  <a:pt x="8112254" y="1193552"/>
                </a:cubicBezTo>
                <a:close/>
                <a:moveTo>
                  <a:pt x="7953398" y="1182962"/>
                </a:moveTo>
                <a:lnTo>
                  <a:pt x="7963990" y="1182962"/>
                </a:lnTo>
                <a:lnTo>
                  <a:pt x="7974579" y="1193552"/>
                </a:lnTo>
                <a:cubicBezTo>
                  <a:pt x="7967519" y="1193552"/>
                  <a:pt x="7962223" y="1191787"/>
                  <a:pt x="7958694" y="1188258"/>
                </a:cubicBezTo>
                <a:cubicBezTo>
                  <a:pt x="7955164" y="1184727"/>
                  <a:pt x="7953398" y="1182962"/>
                  <a:pt x="7953398" y="1182962"/>
                </a:cubicBezTo>
                <a:close/>
                <a:moveTo>
                  <a:pt x="2012178" y="1182962"/>
                </a:moveTo>
                <a:cubicBezTo>
                  <a:pt x="2019238" y="1190022"/>
                  <a:pt x="2022769" y="1193552"/>
                  <a:pt x="2022769" y="1193552"/>
                </a:cubicBezTo>
                <a:lnTo>
                  <a:pt x="2022769" y="1182962"/>
                </a:lnTo>
                <a:close/>
                <a:moveTo>
                  <a:pt x="1175535" y="1182962"/>
                </a:moveTo>
                <a:cubicBezTo>
                  <a:pt x="1182596" y="1182962"/>
                  <a:pt x="1186126" y="1186493"/>
                  <a:pt x="1186126" y="1193552"/>
                </a:cubicBezTo>
                <a:cubicBezTo>
                  <a:pt x="1186126" y="1193552"/>
                  <a:pt x="1182596" y="1193552"/>
                  <a:pt x="1175535" y="1193552"/>
                </a:cubicBezTo>
                <a:cubicBezTo>
                  <a:pt x="1175535" y="1193552"/>
                  <a:pt x="1173771" y="1191787"/>
                  <a:pt x="1170240" y="1188258"/>
                </a:cubicBezTo>
                <a:cubicBezTo>
                  <a:pt x="1166711" y="1184727"/>
                  <a:pt x="1168475" y="1182962"/>
                  <a:pt x="1175535" y="1182962"/>
                </a:cubicBezTo>
                <a:close/>
                <a:moveTo>
                  <a:pt x="7889856" y="1172371"/>
                </a:moveTo>
                <a:cubicBezTo>
                  <a:pt x="7889856" y="1179431"/>
                  <a:pt x="7893386" y="1182962"/>
                  <a:pt x="7900446" y="1182962"/>
                </a:cubicBezTo>
                <a:lnTo>
                  <a:pt x="7900446" y="1172371"/>
                </a:lnTo>
                <a:cubicBezTo>
                  <a:pt x="7900446" y="1172371"/>
                  <a:pt x="7896917" y="1172371"/>
                  <a:pt x="7889856" y="1172371"/>
                </a:cubicBezTo>
                <a:close/>
                <a:moveTo>
                  <a:pt x="7868675" y="1172371"/>
                </a:moveTo>
                <a:cubicBezTo>
                  <a:pt x="7868675" y="1179431"/>
                  <a:pt x="7870441" y="1182962"/>
                  <a:pt x="7873971" y="1182962"/>
                </a:cubicBezTo>
                <a:cubicBezTo>
                  <a:pt x="7877500" y="1182962"/>
                  <a:pt x="7879267" y="1181197"/>
                  <a:pt x="7879267" y="1177666"/>
                </a:cubicBezTo>
                <a:cubicBezTo>
                  <a:pt x="7879267" y="1174137"/>
                  <a:pt x="7875736" y="1172371"/>
                  <a:pt x="7868675" y="1172371"/>
                </a:cubicBezTo>
                <a:close/>
                <a:moveTo>
                  <a:pt x="6031238" y="1172371"/>
                </a:moveTo>
                <a:cubicBezTo>
                  <a:pt x="6027709" y="1172371"/>
                  <a:pt x="6025943" y="1175902"/>
                  <a:pt x="6025943" y="1182962"/>
                </a:cubicBezTo>
                <a:lnTo>
                  <a:pt x="6036534" y="1182962"/>
                </a:lnTo>
                <a:cubicBezTo>
                  <a:pt x="6036534" y="1182962"/>
                  <a:pt x="6036534" y="1181197"/>
                  <a:pt x="6036534" y="1177666"/>
                </a:cubicBezTo>
                <a:cubicBezTo>
                  <a:pt x="6036534" y="1174137"/>
                  <a:pt x="6034768" y="1172371"/>
                  <a:pt x="6031238" y="1172371"/>
                </a:cubicBezTo>
                <a:close/>
                <a:moveTo>
                  <a:pt x="1885093" y="1172371"/>
                </a:moveTo>
                <a:lnTo>
                  <a:pt x="1885093" y="1182962"/>
                </a:lnTo>
                <a:lnTo>
                  <a:pt x="1874503" y="1182962"/>
                </a:lnTo>
                <a:cubicBezTo>
                  <a:pt x="1874503" y="1175902"/>
                  <a:pt x="1878032" y="1172371"/>
                  <a:pt x="1885093" y="1172371"/>
                </a:cubicBezTo>
                <a:close/>
                <a:moveTo>
                  <a:pt x="8888002" y="1164428"/>
                </a:moveTo>
                <a:cubicBezTo>
                  <a:pt x="8889768" y="1164428"/>
                  <a:pt x="8892415" y="1165312"/>
                  <a:pt x="8895945" y="1167077"/>
                </a:cubicBezTo>
                <a:cubicBezTo>
                  <a:pt x="8903007" y="1170606"/>
                  <a:pt x="8906536" y="1172371"/>
                  <a:pt x="8906536" y="1172371"/>
                </a:cubicBezTo>
                <a:cubicBezTo>
                  <a:pt x="8906536" y="1172371"/>
                  <a:pt x="8903007" y="1172371"/>
                  <a:pt x="8895945" y="1172371"/>
                </a:cubicBezTo>
                <a:cubicBezTo>
                  <a:pt x="8888884" y="1172371"/>
                  <a:pt x="8885355" y="1170606"/>
                  <a:pt x="8885355" y="1167077"/>
                </a:cubicBezTo>
                <a:cubicBezTo>
                  <a:pt x="8885355" y="1165312"/>
                  <a:pt x="8886236" y="1164428"/>
                  <a:pt x="8888002" y="1164428"/>
                </a:cubicBezTo>
                <a:close/>
                <a:moveTo>
                  <a:pt x="2859410" y="1161781"/>
                </a:moveTo>
                <a:cubicBezTo>
                  <a:pt x="2852351" y="1161781"/>
                  <a:pt x="2850585" y="1163546"/>
                  <a:pt x="2854115" y="1167077"/>
                </a:cubicBezTo>
                <a:cubicBezTo>
                  <a:pt x="2857646" y="1170606"/>
                  <a:pt x="2861175" y="1172371"/>
                  <a:pt x="2864707" y="1172371"/>
                </a:cubicBezTo>
                <a:cubicBezTo>
                  <a:pt x="2868235" y="1172371"/>
                  <a:pt x="2870002" y="1168841"/>
                  <a:pt x="2870002" y="1161781"/>
                </a:cubicBezTo>
                <a:cubicBezTo>
                  <a:pt x="2870002" y="1161781"/>
                  <a:pt x="2866471" y="1161781"/>
                  <a:pt x="2859410" y="1161781"/>
                </a:cubicBezTo>
                <a:close/>
                <a:moveTo>
                  <a:pt x="2075721" y="1161781"/>
                </a:moveTo>
                <a:cubicBezTo>
                  <a:pt x="2082781" y="1168841"/>
                  <a:pt x="2086311" y="1172371"/>
                  <a:pt x="2086311" y="1172371"/>
                </a:cubicBezTo>
                <a:cubicBezTo>
                  <a:pt x="2086311" y="1172371"/>
                  <a:pt x="2086311" y="1175902"/>
                  <a:pt x="2086311" y="1182962"/>
                </a:cubicBezTo>
                <a:cubicBezTo>
                  <a:pt x="2086311" y="1182962"/>
                  <a:pt x="2089841" y="1182962"/>
                  <a:pt x="2096901" y="1182962"/>
                </a:cubicBezTo>
                <a:lnTo>
                  <a:pt x="2086311" y="1193552"/>
                </a:lnTo>
                <a:lnTo>
                  <a:pt x="2075721" y="1193552"/>
                </a:lnTo>
                <a:cubicBezTo>
                  <a:pt x="2082781" y="1200612"/>
                  <a:pt x="2096901" y="1204143"/>
                  <a:pt x="2118082" y="1204143"/>
                </a:cubicBezTo>
                <a:cubicBezTo>
                  <a:pt x="2111022" y="1197083"/>
                  <a:pt x="2107491" y="1193552"/>
                  <a:pt x="2107491" y="1193552"/>
                </a:cubicBezTo>
                <a:cubicBezTo>
                  <a:pt x="2107491" y="1186493"/>
                  <a:pt x="2107491" y="1182962"/>
                  <a:pt x="2107491" y="1182962"/>
                </a:cubicBezTo>
                <a:lnTo>
                  <a:pt x="2149853" y="1182962"/>
                </a:lnTo>
                <a:cubicBezTo>
                  <a:pt x="2163974" y="1190022"/>
                  <a:pt x="2178094" y="1193552"/>
                  <a:pt x="2192215" y="1193552"/>
                </a:cubicBezTo>
                <a:cubicBezTo>
                  <a:pt x="2178094" y="1186493"/>
                  <a:pt x="2167504" y="1182962"/>
                  <a:pt x="2160443" y="1182962"/>
                </a:cubicBezTo>
                <a:cubicBezTo>
                  <a:pt x="2153384" y="1182962"/>
                  <a:pt x="2142793" y="1179431"/>
                  <a:pt x="2128673" y="1172371"/>
                </a:cubicBezTo>
                <a:cubicBezTo>
                  <a:pt x="2114552" y="1165312"/>
                  <a:pt x="2096901" y="1161781"/>
                  <a:pt x="2075721" y="1161781"/>
                </a:cubicBezTo>
                <a:close/>
                <a:moveTo>
                  <a:pt x="6502512" y="1151191"/>
                </a:moveTo>
                <a:cubicBezTo>
                  <a:pt x="6495451" y="1151191"/>
                  <a:pt x="6490156" y="1152956"/>
                  <a:pt x="6486627" y="1156485"/>
                </a:cubicBezTo>
                <a:cubicBezTo>
                  <a:pt x="6483098" y="1160016"/>
                  <a:pt x="6484861" y="1163546"/>
                  <a:pt x="6491922" y="1167077"/>
                </a:cubicBezTo>
                <a:cubicBezTo>
                  <a:pt x="6498983" y="1170606"/>
                  <a:pt x="6507807" y="1174137"/>
                  <a:pt x="6518398" y="1177666"/>
                </a:cubicBezTo>
                <a:cubicBezTo>
                  <a:pt x="6528988" y="1181197"/>
                  <a:pt x="6537813" y="1186493"/>
                  <a:pt x="6544874" y="1193552"/>
                </a:cubicBezTo>
                <a:cubicBezTo>
                  <a:pt x="6551935" y="1186493"/>
                  <a:pt x="6557230" y="1184727"/>
                  <a:pt x="6560759" y="1188258"/>
                </a:cubicBezTo>
                <a:cubicBezTo>
                  <a:pt x="6564290" y="1191787"/>
                  <a:pt x="6566054" y="1193552"/>
                  <a:pt x="6566054" y="1193552"/>
                </a:cubicBezTo>
                <a:lnTo>
                  <a:pt x="6576646" y="1193552"/>
                </a:lnTo>
                <a:lnTo>
                  <a:pt x="6597826" y="1204143"/>
                </a:lnTo>
                <a:cubicBezTo>
                  <a:pt x="6604887" y="1211202"/>
                  <a:pt x="6615477" y="1218264"/>
                  <a:pt x="6629598" y="1225324"/>
                </a:cubicBezTo>
                <a:lnTo>
                  <a:pt x="6629598" y="1214733"/>
                </a:lnTo>
                <a:cubicBezTo>
                  <a:pt x="6629598" y="1214733"/>
                  <a:pt x="6629598" y="1212968"/>
                  <a:pt x="6629598" y="1209437"/>
                </a:cubicBezTo>
                <a:cubicBezTo>
                  <a:pt x="6629598" y="1205908"/>
                  <a:pt x="6629598" y="1200612"/>
                  <a:pt x="6629598" y="1193552"/>
                </a:cubicBezTo>
                <a:lnTo>
                  <a:pt x="6640188" y="1193552"/>
                </a:lnTo>
                <a:cubicBezTo>
                  <a:pt x="6640188" y="1207673"/>
                  <a:pt x="6640188" y="1214733"/>
                  <a:pt x="6640188" y="1214733"/>
                </a:cubicBezTo>
                <a:lnTo>
                  <a:pt x="6650778" y="1204143"/>
                </a:lnTo>
                <a:lnTo>
                  <a:pt x="6661368" y="1204143"/>
                </a:lnTo>
                <a:lnTo>
                  <a:pt x="6671958" y="1204143"/>
                </a:lnTo>
                <a:cubicBezTo>
                  <a:pt x="6664898" y="1204143"/>
                  <a:pt x="6661368" y="1207673"/>
                  <a:pt x="6661368" y="1214733"/>
                </a:cubicBezTo>
                <a:cubicBezTo>
                  <a:pt x="6661368" y="1214733"/>
                  <a:pt x="6663134" y="1214733"/>
                  <a:pt x="6666664" y="1214733"/>
                </a:cubicBezTo>
                <a:cubicBezTo>
                  <a:pt x="6670194" y="1214733"/>
                  <a:pt x="6675488" y="1214733"/>
                  <a:pt x="6682550" y="1214733"/>
                </a:cubicBezTo>
                <a:lnTo>
                  <a:pt x="6693140" y="1214733"/>
                </a:lnTo>
                <a:cubicBezTo>
                  <a:pt x="6686079" y="1214733"/>
                  <a:pt x="6686079" y="1211202"/>
                  <a:pt x="6693140" y="1204143"/>
                </a:cubicBezTo>
                <a:lnTo>
                  <a:pt x="6682550" y="1193552"/>
                </a:lnTo>
                <a:cubicBezTo>
                  <a:pt x="6675488" y="1193552"/>
                  <a:pt x="6668429" y="1193552"/>
                  <a:pt x="6661368" y="1193552"/>
                </a:cubicBezTo>
                <a:cubicBezTo>
                  <a:pt x="6654307" y="1193552"/>
                  <a:pt x="6649012" y="1191787"/>
                  <a:pt x="6645483" y="1188258"/>
                </a:cubicBezTo>
                <a:cubicBezTo>
                  <a:pt x="6641954" y="1184727"/>
                  <a:pt x="6640188" y="1182962"/>
                  <a:pt x="6640188" y="1182962"/>
                </a:cubicBezTo>
                <a:lnTo>
                  <a:pt x="6629598" y="1182962"/>
                </a:lnTo>
                <a:cubicBezTo>
                  <a:pt x="6629598" y="1175902"/>
                  <a:pt x="6629598" y="1172371"/>
                  <a:pt x="6629598" y="1172371"/>
                </a:cubicBezTo>
                <a:cubicBezTo>
                  <a:pt x="6629598" y="1172371"/>
                  <a:pt x="6629598" y="1168841"/>
                  <a:pt x="6629598" y="1161781"/>
                </a:cubicBezTo>
                <a:cubicBezTo>
                  <a:pt x="6629598" y="1161781"/>
                  <a:pt x="6627832" y="1161781"/>
                  <a:pt x="6624302" y="1161781"/>
                </a:cubicBezTo>
                <a:cubicBezTo>
                  <a:pt x="6620772" y="1161781"/>
                  <a:pt x="6615477" y="1161781"/>
                  <a:pt x="6608416" y="1161781"/>
                </a:cubicBezTo>
                <a:cubicBezTo>
                  <a:pt x="6601355" y="1161781"/>
                  <a:pt x="6592531" y="1160016"/>
                  <a:pt x="6581940" y="1156485"/>
                </a:cubicBezTo>
                <a:cubicBezTo>
                  <a:pt x="6571350" y="1152956"/>
                  <a:pt x="6562525" y="1151191"/>
                  <a:pt x="6555464" y="1151191"/>
                </a:cubicBezTo>
                <a:cubicBezTo>
                  <a:pt x="6548403" y="1151191"/>
                  <a:pt x="6541344" y="1151191"/>
                  <a:pt x="6534284" y="1151191"/>
                </a:cubicBezTo>
                <a:lnTo>
                  <a:pt x="6534284" y="1161781"/>
                </a:lnTo>
                <a:cubicBezTo>
                  <a:pt x="6527223" y="1161781"/>
                  <a:pt x="6516632" y="1161781"/>
                  <a:pt x="6502512" y="1161781"/>
                </a:cubicBezTo>
                <a:close/>
                <a:moveTo>
                  <a:pt x="6100076" y="1151191"/>
                </a:moveTo>
                <a:lnTo>
                  <a:pt x="6100076" y="1161781"/>
                </a:lnTo>
                <a:cubicBezTo>
                  <a:pt x="6107138" y="1161781"/>
                  <a:pt x="6110668" y="1161781"/>
                  <a:pt x="6110668" y="1161781"/>
                </a:cubicBezTo>
                <a:close/>
                <a:moveTo>
                  <a:pt x="2329890" y="1151191"/>
                </a:moveTo>
                <a:lnTo>
                  <a:pt x="2329890" y="1161781"/>
                </a:lnTo>
                <a:lnTo>
                  <a:pt x="2340481" y="1161781"/>
                </a:lnTo>
                <a:cubicBezTo>
                  <a:pt x="2340481" y="1154721"/>
                  <a:pt x="2336950" y="1151191"/>
                  <a:pt x="2329890" y="1151191"/>
                </a:cubicBezTo>
                <a:close/>
                <a:moveTo>
                  <a:pt x="1863912" y="1151191"/>
                </a:moveTo>
                <a:cubicBezTo>
                  <a:pt x="1863912" y="1158250"/>
                  <a:pt x="1862147" y="1161781"/>
                  <a:pt x="1858616" y="1161781"/>
                </a:cubicBezTo>
                <a:cubicBezTo>
                  <a:pt x="1855087" y="1161781"/>
                  <a:pt x="1853322" y="1160016"/>
                  <a:pt x="1853322" y="1156485"/>
                </a:cubicBezTo>
                <a:cubicBezTo>
                  <a:pt x="1853322" y="1152956"/>
                  <a:pt x="1856852" y="1151191"/>
                  <a:pt x="1863912" y="1151191"/>
                </a:cubicBezTo>
                <a:close/>
                <a:moveTo>
                  <a:pt x="7433144" y="1144572"/>
                </a:moveTo>
                <a:cubicBezTo>
                  <a:pt x="7432262" y="1143688"/>
                  <a:pt x="7430938" y="1144131"/>
                  <a:pt x="7429174" y="1145896"/>
                </a:cubicBezTo>
                <a:cubicBezTo>
                  <a:pt x="7425644" y="1149426"/>
                  <a:pt x="7427408" y="1151191"/>
                  <a:pt x="7434468" y="1151191"/>
                </a:cubicBezTo>
                <a:cubicBezTo>
                  <a:pt x="7434468" y="1147662"/>
                  <a:pt x="7434026" y="1145454"/>
                  <a:pt x="7433144" y="1144572"/>
                </a:cubicBezTo>
                <a:close/>
                <a:moveTo>
                  <a:pt x="8800632" y="1140600"/>
                </a:moveTo>
                <a:cubicBezTo>
                  <a:pt x="8800632" y="1140600"/>
                  <a:pt x="8812988" y="1144131"/>
                  <a:pt x="8837697" y="1151191"/>
                </a:cubicBezTo>
                <a:cubicBezTo>
                  <a:pt x="8862409" y="1158250"/>
                  <a:pt x="8874765" y="1165312"/>
                  <a:pt x="8874765" y="1172371"/>
                </a:cubicBezTo>
                <a:lnTo>
                  <a:pt x="8832403" y="1161781"/>
                </a:lnTo>
                <a:close/>
                <a:moveTo>
                  <a:pt x="6438970" y="1140600"/>
                </a:moveTo>
                <a:cubicBezTo>
                  <a:pt x="6446031" y="1147660"/>
                  <a:pt x="6449560" y="1151191"/>
                  <a:pt x="6449560" y="1151191"/>
                </a:cubicBezTo>
                <a:cubicBezTo>
                  <a:pt x="6449560" y="1151191"/>
                  <a:pt x="6451326" y="1152956"/>
                  <a:pt x="6454855" y="1156485"/>
                </a:cubicBezTo>
                <a:cubicBezTo>
                  <a:pt x="6458384" y="1160016"/>
                  <a:pt x="6460150" y="1161781"/>
                  <a:pt x="6460150" y="1161781"/>
                </a:cubicBezTo>
                <a:lnTo>
                  <a:pt x="6470740" y="1161781"/>
                </a:lnTo>
                <a:lnTo>
                  <a:pt x="6470740" y="1151191"/>
                </a:lnTo>
                <a:lnTo>
                  <a:pt x="6460150" y="1140600"/>
                </a:lnTo>
                <a:close/>
                <a:moveTo>
                  <a:pt x="3283027" y="1140600"/>
                </a:moveTo>
                <a:cubicBezTo>
                  <a:pt x="3283027" y="1147660"/>
                  <a:pt x="3286557" y="1151191"/>
                  <a:pt x="3293618" y="1151191"/>
                </a:cubicBezTo>
                <a:cubicBezTo>
                  <a:pt x="3293618" y="1144131"/>
                  <a:pt x="3293618" y="1140600"/>
                  <a:pt x="3293618" y="1140600"/>
                </a:cubicBezTo>
                <a:close/>
                <a:moveTo>
                  <a:pt x="3018266" y="1140600"/>
                </a:moveTo>
                <a:cubicBezTo>
                  <a:pt x="3011207" y="1140600"/>
                  <a:pt x="3007676" y="1142365"/>
                  <a:pt x="3007676" y="1145896"/>
                </a:cubicBezTo>
                <a:cubicBezTo>
                  <a:pt x="3007676" y="1149426"/>
                  <a:pt x="3004146" y="1151191"/>
                  <a:pt x="2997086" y="1151191"/>
                </a:cubicBezTo>
                <a:lnTo>
                  <a:pt x="2986495" y="1151191"/>
                </a:lnTo>
                <a:lnTo>
                  <a:pt x="2997086" y="1161781"/>
                </a:lnTo>
                <a:lnTo>
                  <a:pt x="3018266" y="1161781"/>
                </a:lnTo>
                <a:lnTo>
                  <a:pt x="3028858" y="1151191"/>
                </a:lnTo>
                <a:cubicBezTo>
                  <a:pt x="3028858" y="1144131"/>
                  <a:pt x="3025327" y="1140600"/>
                  <a:pt x="3018266" y="1140600"/>
                </a:cubicBezTo>
                <a:close/>
                <a:moveTo>
                  <a:pt x="3190361" y="1135306"/>
                </a:moveTo>
                <a:cubicBezTo>
                  <a:pt x="3188596" y="1135306"/>
                  <a:pt x="3187714" y="1137070"/>
                  <a:pt x="3187714" y="1140600"/>
                </a:cubicBezTo>
                <a:lnTo>
                  <a:pt x="3198303" y="1140600"/>
                </a:lnTo>
                <a:cubicBezTo>
                  <a:pt x="3194774" y="1137070"/>
                  <a:pt x="3192125" y="1135306"/>
                  <a:pt x="3190361" y="1135306"/>
                </a:cubicBezTo>
                <a:close/>
                <a:moveTo>
                  <a:pt x="8048712" y="1130010"/>
                </a:moveTo>
                <a:lnTo>
                  <a:pt x="8069894" y="1130010"/>
                </a:lnTo>
                <a:lnTo>
                  <a:pt x="8069894" y="1140600"/>
                </a:lnTo>
                <a:cubicBezTo>
                  <a:pt x="8062833" y="1140600"/>
                  <a:pt x="8055773" y="1137070"/>
                  <a:pt x="8048712" y="1130010"/>
                </a:cubicBezTo>
                <a:close/>
                <a:moveTo>
                  <a:pt x="7752182" y="1130010"/>
                </a:moveTo>
                <a:lnTo>
                  <a:pt x="7752182" y="1140600"/>
                </a:lnTo>
                <a:cubicBezTo>
                  <a:pt x="7759242" y="1140600"/>
                  <a:pt x="7762772" y="1140600"/>
                  <a:pt x="7762772" y="1140600"/>
                </a:cubicBezTo>
                <a:cubicBezTo>
                  <a:pt x="7762772" y="1133541"/>
                  <a:pt x="7759242" y="1130010"/>
                  <a:pt x="7752182" y="1130010"/>
                </a:cubicBezTo>
                <a:close/>
                <a:moveTo>
                  <a:pt x="6417788" y="1130010"/>
                </a:moveTo>
                <a:lnTo>
                  <a:pt x="6417788" y="1140600"/>
                </a:lnTo>
                <a:lnTo>
                  <a:pt x="6423084" y="1140600"/>
                </a:lnTo>
                <a:cubicBezTo>
                  <a:pt x="6419554" y="1140600"/>
                  <a:pt x="6417788" y="1137070"/>
                  <a:pt x="6417788" y="1130010"/>
                </a:cubicBezTo>
                <a:close/>
                <a:moveTo>
                  <a:pt x="2319299" y="1130010"/>
                </a:moveTo>
                <a:lnTo>
                  <a:pt x="2308710" y="1140600"/>
                </a:lnTo>
                <a:cubicBezTo>
                  <a:pt x="2315769" y="1140600"/>
                  <a:pt x="2319299" y="1140600"/>
                  <a:pt x="2319299" y="1140600"/>
                </a:cubicBezTo>
                <a:cubicBezTo>
                  <a:pt x="2319299" y="1133541"/>
                  <a:pt x="2319299" y="1130010"/>
                  <a:pt x="2319299" y="1130010"/>
                </a:cubicBezTo>
                <a:close/>
                <a:moveTo>
                  <a:pt x="2758803" y="1126700"/>
                </a:moveTo>
                <a:cubicBezTo>
                  <a:pt x="2753506" y="1127142"/>
                  <a:pt x="2748211" y="1128245"/>
                  <a:pt x="2742916" y="1130010"/>
                </a:cubicBezTo>
                <a:lnTo>
                  <a:pt x="2732326" y="1130010"/>
                </a:lnTo>
                <a:lnTo>
                  <a:pt x="2753506" y="1140600"/>
                </a:lnTo>
                <a:cubicBezTo>
                  <a:pt x="2767627" y="1140600"/>
                  <a:pt x="2778218" y="1140600"/>
                  <a:pt x="2785278" y="1140600"/>
                </a:cubicBezTo>
                <a:lnTo>
                  <a:pt x="2795868" y="1140600"/>
                </a:lnTo>
                <a:cubicBezTo>
                  <a:pt x="2802927" y="1147660"/>
                  <a:pt x="2806458" y="1151191"/>
                  <a:pt x="2806458" y="1151191"/>
                </a:cubicBezTo>
                <a:cubicBezTo>
                  <a:pt x="2806458" y="1151191"/>
                  <a:pt x="2809989" y="1151191"/>
                  <a:pt x="2817049" y="1151191"/>
                </a:cubicBezTo>
                <a:lnTo>
                  <a:pt x="2806458" y="1140600"/>
                </a:lnTo>
                <a:cubicBezTo>
                  <a:pt x="2790573" y="1130010"/>
                  <a:pt x="2774687" y="1125376"/>
                  <a:pt x="2758803" y="1126700"/>
                </a:cubicBezTo>
                <a:close/>
                <a:moveTo>
                  <a:pt x="6473389" y="1124714"/>
                </a:moveTo>
                <a:cubicBezTo>
                  <a:pt x="6471624" y="1124714"/>
                  <a:pt x="6470740" y="1126481"/>
                  <a:pt x="6470740" y="1130010"/>
                </a:cubicBezTo>
                <a:lnTo>
                  <a:pt x="6481332" y="1130010"/>
                </a:lnTo>
                <a:cubicBezTo>
                  <a:pt x="6477800" y="1126481"/>
                  <a:pt x="6475154" y="1124714"/>
                  <a:pt x="6473389" y="1124714"/>
                </a:cubicBezTo>
                <a:close/>
                <a:moveTo>
                  <a:pt x="5847231" y="1123391"/>
                </a:moveTo>
                <a:cubicBezTo>
                  <a:pt x="5846347" y="1124273"/>
                  <a:pt x="5845908" y="1126481"/>
                  <a:pt x="5845908" y="1130010"/>
                </a:cubicBezTo>
                <a:cubicBezTo>
                  <a:pt x="5845908" y="1137070"/>
                  <a:pt x="5845908" y="1140600"/>
                  <a:pt x="5845908" y="1140600"/>
                </a:cubicBezTo>
                <a:cubicBezTo>
                  <a:pt x="5845908" y="1140600"/>
                  <a:pt x="5847672" y="1138835"/>
                  <a:pt x="5851202" y="1135306"/>
                </a:cubicBezTo>
                <a:cubicBezTo>
                  <a:pt x="5854731" y="1131775"/>
                  <a:pt x="5854731" y="1128245"/>
                  <a:pt x="5851202" y="1124714"/>
                </a:cubicBezTo>
                <a:cubicBezTo>
                  <a:pt x="5849436" y="1122950"/>
                  <a:pt x="5848113" y="1122509"/>
                  <a:pt x="5847231" y="1123391"/>
                </a:cubicBezTo>
                <a:close/>
                <a:moveTo>
                  <a:pt x="2255757" y="1119419"/>
                </a:moveTo>
                <a:lnTo>
                  <a:pt x="2255757" y="1130010"/>
                </a:lnTo>
                <a:cubicBezTo>
                  <a:pt x="2241637" y="1130010"/>
                  <a:pt x="2245167" y="1137070"/>
                  <a:pt x="2266347" y="1151191"/>
                </a:cubicBezTo>
                <a:lnTo>
                  <a:pt x="2308710" y="1151191"/>
                </a:lnTo>
                <a:cubicBezTo>
                  <a:pt x="2308710" y="1151191"/>
                  <a:pt x="2306945" y="1147660"/>
                  <a:pt x="2303415" y="1140600"/>
                </a:cubicBezTo>
                <a:cubicBezTo>
                  <a:pt x="2299884" y="1133541"/>
                  <a:pt x="2294589" y="1130010"/>
                  <a:pt x="2287529" y="1130010"/>
                </a:cubicBezTo>
                <a:cubicBezTo>
                  <a:pt x="2280468" y="1130010"/>
                  <a:pt x="2273408" y="1130010"/>
                  <a:pt x="2266347" y="1130010"/>
                </a:cubicBezTo>
                <a:close/>
                <a:moveTo>
                  <a:pt x="1906274" y="1119419"/>
                </a:moveTo>
                <a:lnTo>
                  <a:pt x="1948635" y="1140600"/>
                </a:lnTo>
                <a:lnTo>
                  <a:pt x="2012178" y="1161781"/>
                </a:lnTo>
                <a:cubicBezTo>
                  <a:pt x="2033359" y="1161781"/>
                  <a:pt x="2051009" y="1161781"/>
                  <a:pt x="2065130" y="1161781"/>
                </a:cubicBezTo>
                <a:cubicBezTo>
                  <a:pt x="2065130" y="1154721"/>
                  <a:pt x="2061600" y="1151191"/>
                  <a:pt x="2054540" y="1151191"/>
                </a:cubicBezTo>
                <a:cubicBezTo>
                  <a:pt x="2061600" y="1144131"/>
                  <a:pt x="2061600" y="1138835"/>
                  <a:pt x="2054540" y="1135306"/>
                </a:cubicBezTo>
                <a:cubicBezTo>
                  <a:pt x="2047480" y="1131775"/>
                  <a:pt x="2040419" y="1130010"/>
                  <a:pt x="2033359" y="1130010"/>
                </a:cubicBezTo>
                <a:cubicBezTo>
                  <a:pt x="2026299" y="1130010"/>
                  <a:pt x="2017472" y="1128245"/>
                  <a:pt x="2006882" y="1124714"/>
                </a:cubicBezTo>
                <a:cubicBezTo>
                  <a:pt x="1996293" y="1121184"/>
                  <a:pt x="1987466" y="1119419"/>
                  <a:pt x="1980407" y="1119419"/>
                </a:cubicBezTo>
                <a:close/>
                <a:moveTo>
                  <a:pt x="1885093" y="1119419"/>
                </a:moveTo>
                <a:lnTo>
                  <a:pt x="1874503" y="1130010"/>
                </a:lnTo>
                <a:cubicBezTo>
                  <a:pt x="1874503" y="1130010"/>
                  <a:pt x="1878032" y="1130010"/>
                  <a:pt x="1885093" y="1130010"/>
                </a:cubicBezTo>
                <a:cubicBezTo>
                  <a:pt x="1892153" y="1130010"/>
                  <a:pt x="1895684" y="1130010"/>
                  <a:pt x="1895684" y="1130010"/>
                </a:cubicBezTo>
                <a:cubicBezTo>
                  <a:pt x="1895684" y="1122950"/>
                  <a:pt x="1892153" y="1119419"/>
                  <a:pt x="1885093" y="1119419"/>
                </a:cubicBezTo>
                <a:close/>
                <a:moveTo>
                  <a:pt x="1085517" y="1119419"/>
                </a:moveTo>
                <a:cubicBezTo>
                  <a:pt x="1092577" y="1119419"/>
                  <a:pt x="1101402" y="1122950"/>
                  <a:pt x="1111993" y="1130010"/>
                </a:cubicBezTo>
                <a:cubicBezTo>
                  <a:pt x="1119053" y="1137070"/>
                  <a:pt x="1126114" y="1140600"/>
                  <a:pt x="1133174" y="1140600"/>
                </a:cubicBezTo>
                <a:lnTo>
                  <a:pt x="1249669" y="1193552"/>
                </a:lnTo>
                <a:cubicBezTo>
                  <a:pt x="1221427" y="1193552"/>
                  <a:pt x="1232018" y="1204143"/>
                  <a:pt x="1281440" y="1225324"/>
                </a:cubicBezTo>
                <a:cubicBezTo>
                  <a:pt x="1309681" y="1232383"/>
                  <a:pt x="1323802" y="1239445"/>
                  <a:pt x="1323802" y="1246504"/>
                </a:cubicBezTo>
                <a:cubicBezTo>
                  <a:pt x="1330861" y="1246504"/>
                  <a:pt x="1337922" y="1246504"/>
                  <a:pt x="1344982" y="1246504"/>
                </a:cubicBezTo>
                <a:cubicBezTo>
                  <a:pt x="1352042" y="1246504"/>
                  <a:pt x="1355573" y="1246504"/>
                  <a:pt x="1355573" y="1246504"/>
                </a:cubicBezTo>
                <a:cubicBezTo>
                  <a:pt x="1355573" y="1246504"/>
                  <a:pt x="1352042" y="1250035"/>
                  <a:pt x="1344982" y="1257095"/>
                </a:cubicBezTo>
                <a:cubicBezTo>
                  <a:pt x="1330861" y="1257095"/>
                  <a:pt x="1320271" y="1253564"/>
                  <a:pt x="1313210" y="1246504"/>
                </a:cubicBezTo>
                <a:lnTo>
                  <a:pt x="1292030" y="1235914"/>
                </a:lnTo>
                <a:cubicBezTo>
                  <a:pt x="1277910" y="1235914"/>
                  <a:pt x="1267319" y="1234149"/>
                  <a:pt x="1260258" y="1230619"/>
                </a:cubicBezTo>
                <a:cubicBezTo>
                  <a:pt x="1253199" y="1227089"/>
                  <a:pt x="1242608" y="1221793"/>
                  <a:pt x="1228487" y="1214733"/>
                </a:cubicBezTo>
                <a:cubicBezTo>
                  <a:pt x="1214367" y="1207673"/>
                  <a:pt x="1203777" y="1200612"/>
                  <a:pt x="1196717" y="1193552"/>
                </a:cubicBezTo>
                <a:cubicBezTo>
                  <a:pt x="1189655" y="1186493"/>
                  <a:pt x="1180832" y="1179431"/>
                  <a:pt x="1170240" y="1172371"/>
                </a:cubicBezTo>
                <a:cubicBezTo>
                  <a:pt x="1159651" y="1165312"/>
                  <a:pt x="1150825" y="1161781"/>
                  <a:pt x="1143765" y="1161781"/>
                </a:cubicBezTo>
                <a:cubicBezTo>
                  <a:pt x="1136703" y="1161781"/>
                  <a:pt x="1126114" y="1158250"/>
                  <a:pt x="1111993" y="1151191"/>
                </a:cubicBezTo>
                <a:lnTo>
                  <a:pt x="1080222" y="1130010"/>
                </a:lnTo>
                <a:cubicBezTo>
                  <a:pt x="1073162" y="1130010"/>
                  <a:pt x="1069631" y="1130010"/>
                  <a:pt x="1069631" y="1130010"/>
                </a:cubicBezTo>
                <a:cubicBezTo>
                  <a:pt x="1073162" y="1122950"/>
                  <a:pt x="1078457" y="1119419"/>
                  <a:pt x="1085517" y="1119419"/>
                </a:cubicBezTo>
                <a:close/>
                <a:moveTo>
                  <a:pt x="921366" y="1119419"/>
                </a:moveTo>
                <a:lnTo>
                  <a:pt x="953137" y="1130010"/>
                </a:lnTo>
                <a:lnTo>
                  <a:pt x="995498" y="1151191"/>
                </a:lnTo>
                <a:cubicBezTo>
                  <a:pt x="1002559" y="1151191"/>
                  <a:pt x="1006089" y="1152956"/>
                  <a:pt x="1006089" y="1156485"/>
                </a:cubicBezTo>
                <a:cubicBezTo>
                  <a:pt x="1006089" y="1160016"/>
                  <a:pt x="1007855" y="1161781"/>
                  <a:pt x="1011384" y="1161781"/>
                </a:cubicBezTo>
                <a:cubicBezTo>
                  <a:pt x="1014913" y="1161781"/>
                  <a:pt x="1020210" y="1165312"/>
                  <a:pt x="1027270" y="1172371"/>
                </a:cubicBezTo>
                <a:cubicBezTo>
                  <a:pt x="1041391" y="1179431"/>
                  <a:pt x="1048450" y="1182962"/>
                  <a:pt x="1048450" y="1182962"/>
                </a:cubicBezTo>
                <a:lnTo>
                  <a:pt x="1037859" y="1182962"/>
                </a:lnTo>
                <a:cubicBezTo>
                  <a:pt x="1037859" y="1182962"/>
                  <a:pt x="1027270" y="1179431"/>
                  <a:pt x="1006089" y="1172371"/>
                </a:cubicBezTo>
                <a:cubicBezTo>
                  <a:pt x="984908" y="1165312"/>
                  <a:pt x="967257" y="1158250"/>
                  <a:pt x="953137" y="1151191"/>
                </a:cubicBezTo>
                <a:lnTo>
                  <a:pt x="931956" y="1140600"/>
                </a:lnTo>
                <a:cubicBezTo>
                  <a:pt x="931956" y="1140600"/>
                  <a:pt x="928426" y="1137070"/>
                  <a:pt x="921366" y="1130010"/>
                </a:cubicBezTo>
                <a:close/>
                <a:moveTo>
                  <a:pt x="3199628" y="1111476"/>
                </a:moveTo>
                <a:cubicBezTo>
                  <a:pt x="3196981" y="1111476"/>
                  <a:pt x="3194774" y="1112360"/>
                  <a:pt x="3193008" y="1114125"/>
                </a:cubicBezTo>
                <a:cubicBezTo>
                  <a:pt x="3189479" y="1117654"/>
                  <a:pt x="3191243" y="1119419"/>
                  <a:pt x="3198303" y="1119419"/>
                </a:cubicBezTo>
                <a:lnTo>
                  <a:pt x="3219485" y="1119419"/>
                </a:lnTo>
                <a:cubicBezTo>
                  <a:pt x="3219485" y="1119419"/>
                  <a:pt x="3215954" y="1117654"/>
                  <a:pt x="3208895" y="1114125"/>
                </a:cubicBezTo>
                <a:cubicBezTo>
                  <a:pt x="3205364" y="1112360"/>
                  <a:pt x="3202276" y="1111476"/>
                  <a:pt x="3199628" y="1111476"/>
                </a:cubicBezTo>
                <a:close/>
                <a:moveTo>
                  <a:pt x="7360336" y="1108829"/>
                </a:moveTo>
                <a:cubicBezTo>
                  <a:pt x="7367396" y="1108829"/>
                  <a:pt x="7370926" y="1110594"/>
                  <a:pt x="7370926" y="1114125"/>
                </a:cubicBezTo>
                <a:cubicBezTo>
                  <a:pt x="7370926" y="1117654"/>
                  <a:pt x="7367396" y="1119419"/>
                  <a:pt x="7360336" y="1119419"/>
                </a:cubicBezTo>
                <a:cubicBezTo>
                  <a:pt x="7360336" y="1112360"/>
                  <a:pt x="7360336" y="1108829"/>
                  <a:pt x="7360336" y="1108829"/>
                </a:cubicBezTo>
                <a:close/>
                <a:moveTo>
                  <a:pt x="5920039" y="1108829"/>
                </a:moveTo>
                <a:cubicBezTo>
                  <a:pt x="5920039" y="1115889"/>
                  <a:pt x="5920039" y="1119419"/>
                  <a:pt x="5920039" y="1119419"/>
                </a:cubicBezTo>
                <a:cubicBezTo>
                  <a:pt x="5920039" y="1119419"/>
                  <a:pt x="5923568" y="1119419"/>
                  <a:pt x="5930630" y="1119419"/>
                </a:cubicBezTo>
                <a:lnTo>
                  <a:pt x="5930630" y="1108829"/>
                </a:lnTo>
                <a:close/>
                <a:moveTo>
                  <a:pt x="2155149" y="1108829"/>
                </a:moveTo>
                <a:cubicBezTo>
                  <a:pt x="2151618" y="1108829"/>
                  <a:pt x="2149853" y="1112360"/>
                  <a:pt x="2149853" y="1119419"/>
                </a:cubicBezTo>
                <a:lnTo>
                  <a:pt x="2160443" y="1119419"/>
                </a:lnTo>
                <a:lnTo>
                  <a:pt x="2171034" y="1119419"/>
                </a:lnTo>
                <a:cubicBezTo>
                  <a:pt x="2163974" y="1112360"/>
                  <a:pt x="2158678" y="1108829"/>
                  <a:pt x="2155149" y="1108829"/>
                </a:cubicBezTo>
                <a:close/>
                <a:moveTo>
                  <a:pt x="5896211" y="1103535"/>
                </a:moveTo>
                <a:cubicBezTo>
                  <a:pt x="5894446" y="1103535"/>
                  <a:pt x="5891799" y="1105300"/>
                  <a:pt x="5888268" y="1108829"/>
                </a:cubicBezTo>
                <a:lnTo>
                  <a:pt x="5898860" y="1108829"/>
                </a:lnTo>
                <a:cubicBezTo>
                  <a:pt x="5898860" y="1105300"/>
                  <a:pt x="5897976" y="1103535"/>
                  <a:pt x="5896211" y="1103535"/>
                </a:cubicBezTo>
                <a:close/>
                <a:moveTo>
                  <a:pt x="8345244" y="1098239"/>
                </a:moveTo>
                <a:cubicBezTo>
                  <a:pt x="8352305" y="1098239"/>
                  <a:pt x="8359364" y="1100004"/>
                  <a:pt x="8366425" y="1103533"/>
                </a:cubicBezTo>
                <a:cubicBezTo>
                  <a:pt x="8373486" y="1107064"/>
                  <a:pt x="8377016" y="1108829"/>
                  <a:pt x="8377016" y="1108829"/>
                </a:cubicBezTo>
                <a:close/>
                <a:moveTo>
                  <a:pt x="7286203" y="1098239"/>
                </a:moveTo>
                <a:lnTo>
                  <a:pt x="7275612" y="1108829"/>
                </a:lnTo>
                <a:lnTo>
                  <a:pt x="7296793" y="1108829"/>
                </a:lnTo>
                <a:cubicBezTo>
                  <a:pt x="7296793" y="1108829"/>
                  <a:pt x="7295028" y="1107064"/>
                  <a:pt x="7291498" y="1103533"/>
                </a:cubicBezTo>
                <a:cubicBezTo>
                  <a:pt x="7287968" y="1100004"/>
                  <a:pt x="7286203" y="1098239"/>
                  <a:pt x="7286203" y="1098239"/>
                </a:cubicBezTo>
                <a:close/>
                <a:moveTo>
                  <a:pt x="6375428" y="1098239"/>
                </a:moveTo>
                <a:lnTo>
                  <a:pt x="6375428" y="1108829"/>
                </a:lnTo>
                <a:cubicBezTo>
                  <a:pt x="6375428" y="1115889"/>
                  <a:pt x="6373662" y="1119419"/>
                  <a:pt x="6370132" y="1119419"/>
                </a:cubicBezTo>
                <a:cubicBezTo>
                  <a:pt x="6366602" y="1119419"/>
                  <a:pt x="6364836" y="1115889"/>
                  <a:pt x="6364836" y="1108829"/>
                </a:cubicBezTo>
                <a:cubicBezTo>
                  <a:pt x="6364836" y="1101769"/>
                  <a:pt x="6368367" y="1098239"/>
                  <a:pt x="6375428" y="1098239"/>
                </a:cubicBezTo>
                <a:close/>
                <a:moveTo>
                  <a:pt x="6343656" y="1098239"/>
                </a:moveTo>
                <a:cubicBezTo>
                  <a:pt x="6350717" y="1098239"/>
                  <a:pt x="6354246" y="1098239"/>
                  <a:pt x="6354246" y="1098239"/>
                </a:cubicBezTo>
                <a:lnTo>
                  <a:pt x="6333066" y="1108829"/>
                </a:lnTo>
                <a:cubicBezTo>
                  <a:pt x="6333066" y="1108829"/>
                  <a:pt x="6333066" y="1107064"/>
                  <a:pt x="6333066" y="1103533"/>
                </a:cubicBezTo>
                <a:cubicBezTo>
                  <a:pt x="6333066" y="1100004"/>
                  <a:pt x="6336595" y="1098239"/>
                  <a:pt x="6343656" y="1098239"/>
                </a:cubicBezTo>
                <a:close/>
                <a:moveTo>
                  <a:pt x="3145351" y="1098239"/>
                </a:moveTo>
                <a:lnTo>
                  <a:pt x="3155942" y="1108829"/>
                </a:lnTo>
                <a:lnTo>
                  <a:pt x="3166533" y="1108829"/>
                </a:lnTo>
                <a:cubicBezTo>
                  <a:pt x="3166533" y="1101769"/>
                  <a:pt x="3163002" y="1098239"/>
                  <a:pt x="3155942" y="1098239"/>
                </a:cubicBezTo>
                <a:cubicBezTo>
                  <a:pt x="3148882" y="1098239"/>
                  <a:pt x="3145351" y="1098239"/>
                  <a:pt x="3145351" y="1098239"/>
                </a:cubicBezTo>
                <a:close/>
                <a:moveTo>
                  <a:pt x="2171034" y="1098239"/>
                </a:moveTo>
                <a:lnTo>
                  <a:pt x="2192215" y="1119419"/>
                </a:lnTo>
                <a:lnTo>
                  <a:pt x="2223986" y="1119419"/>
                </a:lnTo>
                <a:lnTo>
                  <a:pt x="2213396" y="1108829"/>
                </a:lnTo>
                <a:lnTo>
                  <a:pt x="2192215" y="1108829"/>
                </a:lnTo>
                <a:close/>
                <a:moveTo>
                  <a:pt x="1535610" y="1098239"/>
                </a:moveTo>
                <a:lnTo>
                  <a:pt x="1535610" y="1108829"/>
                </a:lnTo>
                <a:lnTo>
                  <a:pt x="1546200" y="1119419"/>
                </a:lnTo>
                <a:close/>
                <a:moveTo>
                  <a:pt x="1895684" y="1087648"/>
                </a:moveTo>
                <a:cubicBezTo>
                  <a:pt x="1888623" y="1087648"/>
                  <a:pt x="1885093" y="1089413"/>
                  <a:pt x="1885093" y="1092944"/>
                </a:cubicBezTo>
                <a:cubicBezTo>
                  <a:pt x="1885093" y="1096474"/>
                  <a:pt x="1888623" y="1098239"/>
                  <a:pt x="1895684" y="1098239"/>
                </a:cubicBezTo>
                <a:close/>
                <a:moveTo>
                  <a:pt x="7328564" y="1077058"/>
                </a:moveTo>
                <a:lnTo>
                  <a:pt x="7328564" y="1108829"/>
                </a:lnTo>
                <a:lnTo>
                  <a:pt x="7328564" y="1119419"/>
                </a:lnTo>
                <a:cubicBezTo>
                  <a:pt x="7328564" y="1126479"/>
                  <a:pt x="7342684" y="1130010"/>
                  <a:pt x="7370926" y="1130010"/>
                </a:cubicBezTo>
                <a:cubicBezTo>
                  <a:pt x="7377986" y="1130010"/>
                  <a:pt x="7385047" y="1130010"/>
                  <a:pt x="7392107" y="1130010"/>
                </a:cubicBezTo>
                <a:cubicBezTo>
                  <a:pt x="7399168" y="1130010"/>
                  <a:pt x="7406226" y="1130010"/>
                  <a:pt x="7413288" y="1130010"/>
                </a:cubicBezTo>
                <a:cubicBezTo>
                  <a:pt x="7427408" y="1130010"/>
                  <a:pt x="7434468" y="1130010"/>
                  <a:pt x="7434468" y="1130010"/>
                </a:cubicBezTo>
                <a:lnTo>
                  <a:pt x="7423878" y="1119419"/>
                </a:lnTo>
                <a:lnTo>
                  <a:pt x="7413288" y="1119419"/>
                </a:lnTo>
                <a:lnTo>
                  <a:pt x="7402697" y="1119419"/>
                </a:lnTo>
                <a:cubicBezTo>
                  <a:pt x="7402697" y="1112360"/>
                  <a:pt x="7397403" y="1108829"/>
                  <a:pt x="7386812" y="1108829"/>
                </a:cubicBezTo>
                <a:cubicBezTo>
                  <a:pt x="7376222" y="1108829"/>
                  <a:pt x="7369160" y="1105298"/>
                  <a:pt x="7365630" y="1098239"/>
                </a:cubicBezTo>
                <a:cubicBezTo>
                  <a:pt x="7362101" y="1091179"/>
                  <a:pt x="7356806" y="1089413"/>
                  <a:pt x="7349745" y="1092944"/>
                </a:cubicBezTo>
                <a:cubicBezTo>
                  <a:pt x="7342684" y="1096474"/>
                  <a:pt x="7339155" y="1094708"/>
                  <a:pt x="7339155" y="1087648"/>
                </a:cubicBezTo>
                <a:cubicBezTo>
                  <a:pt x="7339155" y="1087648"/>
                  <a:pt x="7337389" y="1085883"/>
                  <a:pt x="7333860" y="1082354"/>
                </a:cubicBezTo>
                <a:cubicBezTo>
                  <a:pt x="7330330" y="1078823"/>
                  <a:pt x="7328564" y="1077058"/>
                  <a:pt x="7328564" y="1077058"/>
                </a:cubicBezTo>
                <a:close/>
                <a:moveTo>
                  <a:pt x="2223986" y="1077058"/>
                </a:moveTo>
                <a:lnTo>
                  <a:pt x="2234577" y="1077058"/>
                </a:lnTo>
                <a:lnTo>
                  <a:pt x="2234577" y="1087648"/>
                </a:lnTo>
                <a:cubicBezTo>
                  <a:pt x="2227517" y="1087648"/>
                  <a:pt x="2223986" y="1084118"/>
                  <a:pt x="2223986" y="1077058"/>
                </a:cubicBezTo>
                <a:close/>
                <a:moveTo>
                  <a:pt x="1842731" y="1077058"/>
                </a:moveTo>
                <a:cubicBezTo>
                  <a:pt x="1842731" y="1077058"/>
                  <a:pt x="1844498" y="1078823"/>
                  <a:pt x="1848026" y="1082354"/>
                </a:cubicBezTo>
                <a:cubicBezTo>
                  <a:pt x="1851558" y="1085883"/>
                  <a:pt x="1853322" y="1085883"/>
                  <a:pt x="1853322" y="1082354"/>
                </a:cubicBezTo>
                <a:cubicBezTo>
                  <a:pt x="1853322" y="1078823"/>
                  <a:pt x="1853322" y="1077058"/>
                  <a:pt x="1853322" y="1077058"/>
                </a:cubicBezTo>
                <a:close/>
                <a:moveTo>
                  <a:pt x="942546" y="1077058"/>
                </a:moveTo>
                <a:cubicBezTo>
                  <a:pt x="949607" y="1077058"/>
                  <a:pt x="960197" y="1080588"/>
                  <a:pt x="974318" y="1087648"/>
                </a:cubicBezTo>
                <a:cubicBezTo>
                  <a:pt x="981378" y="1094708"/>
                  <a:pt x="986674" y="1100004"/>
                  <a:pt x="990203" y="1103533"/>
                </a:cubicBezTo>
                <a:cubicBezTo>
                  <a:pt x="993734" y="1107064"/>
                  <a:pt x="995498" y="1108829"/>
                  <a:pt x="995498" y="1108829"/>
                </a:cubicBezTo>
                <a:lnTo>
                  <a:pt x="963726" y="1108829"/>
                </a:lnTo>
                <a:cubicBezTo>
                  <a:pt x="956667" y="1108829"/>
                  <a:pt x="949607" y="1107064"/>
                  <a:pt x="942546" y="1103533"/>
                </a:cubicBezTo>
                <a:cubicBezTo>
                  <a:pt x="935486" y="1100004"/>
                  <a:pt x="931956" y="1096474"/>
                  <a:pt x="931956" y="1092944"/>
                </a:cubicBezTo>
                <a:cubicBezTo>
                  <a:pt x="931956" y="1089413"/>
                  <a:pt x="931956" y="1087648"/>
                  <a:pt x="931956" y="1087648"/>
                </a:cubicBezTo>
                <a:close/>
                <a:moveTo>
                  <a:pt x="8302883" y="1066467"/>
                </a:moveTo>
                <a:lnTo>
                  <a:pt x="8313473" y="1087648"/>
                </a:lnTo>
                <a:lnTo>
                  <a:pt x="8292291" y="1087648"/>
                </a:lnTo>
                <a:cubicBezTo>
                  <a:pt x="8285231" y="1080588"/>
                  <a:pt x="8283468" y="1075293"/>
                  <a:pt x="8286997" y="1071762"/>
                </a:cubicBezTo>
                <a:cubicBezTo>
                  <a:pt x="8290527" y="1068232"/>
                  <a:pt x="8295821" y="1066467"/>
                  <a:pt x="8302883" y="1066467"/>
                </a:cubicBezTo>
                <a:close/>
                <a:moveTo>
                  <a:pt x="7974579" y="1066467"/>
                </a:moveTo>
                <a:cubicBezTo>
                  <a:pt x="7967519" y="1066467"/>
                  <a:pt x="7963990" y="1069998"/>
                  <a:pt x="7963990" y="1077058"/>
                </a:cubicBezTo>
                <a:lnTo>
                  <a:pt x="8016942" y="1098239"/>
                </a:lnTo>
                <a:cubicBezTo>
                  <a:pt x="8024002" y="1098239"/>
                  <a:pt x="8025767" y="1096474"/>
                  <a:pt x="8022237" y="1092944"/>
                </a:cubicBezTo>
                <a:cubicBezTo>
                  <a:pt x="8018706" y="1089413"/>
                  <a:pt x="8011646" y="1085883"/>
                  <a:pt x="8001056" y="1082354"/>
                </a:cubicBezTo>
                <a:cubicBezTo>
                  <a:pt x="7990465" y="1078823"/>
                  <a:pt x="7985171" y="1075293"/>
                  <a:pt x="7985171" y="1071762"/>
                </a:cubicBezTo>
                <a:cubicBezTo>
                  <a:pt x="7985171" y="1068232"/>
                  <a:pt x="7981640" y="1066467"/>
                  <a:pt x="7974579" y="1066467"/>
                </a:cubicBezTo>
                <a:close/>
                <a:moveTo>
                  <a:pt x="7932219" y="1066467"/>
                </a:moveTo>
                <a:lnTo>
                  <a:pt x="7942808" y="1077058"/>
                </a:lnTo>
                <a:cubicBezTo>
                  <a:pt x="7949869" y="1077058"/>
                  <a:pt x="7953398" y="1077058"/>
                  <a:pt x="7953398" y="1077058"/>
                </a:cubicBezTo>
                <a:cubicBezTo>
                  <a:pt x="7953398" y="1077058"/>
                  <a:pt x="7949869" y="1073527"/>
                  <a:pt x="7942808" y="1066467"/>
                </a:cubicBezTo>
                <a:close/>
                <a:moveTo>
                  <a:pt x="6153028" y="1066467"/>
                </a:moveTo>
                <a:lnTo>
                  <a:pt x="6184800" y="1077058"/>
                </a:lnTo>
                <a:lnTo>
                  <a:pt x="6195390" y="1077058"/>
                </a:lnTo>
                <a:lnTo>
                  <a:pt x="6205980" y="1087648"/>
                </a:lnTo>
                <a:cubicBezTo>
                  <a:pt x="6213042" y="1094708"/>
                  <a:pt x="6218336" y="1100004"/>
                  <a:pt x="6221866" y="1103533"/>
                </a:cubicBezTo>
                <a:cubicBezTo>
                  <a:pt x="6225396" y="1107064"/>
                  <a:pt x="6237752" y="1108829"/>
                  <a:pt x="6258932" y="1108829"/>
                </a:cubicBezTo>
                <a:cubicBezTo>
                  <a:pt x="6265994" y="1108829"/>
                  <a:pt x="6273053" y="1108829"/>
                  <a:pt x="6280114" y="1108829"/>
                </a:cubicBezTo>
                <a:cubicBezTo>
                  <a:pt x="6287174" y="1108829"/>
                  <a:pt x="6290704" y="1108829"/>
                  <a:pt x="6290704" y="1108829"/>
                </a:cubicBezTo>
                <a:cubicBezTo>
                  <a:pt x="6297765" y="1115889"/>
                  <a:pt x="6301294" y="1117654"/>
                  <a:pt x="6301294" y="1114125"/>
                </a:cubicBezTo>
                <a:cubicBezTo>
                  <a:pt x="6301294" y="1110594"/>
                  <a:pt x="6308354" y="1112360"/>
                  <a:pt x="6322476" y="1119419"/>
                </a:cubicBezTo>
                <a:cubicBezTo>
                  <a:pt x="6329536" y="1119419"/>
                  <a:pt x="6338361" y="1121184"/>
                  <a:pt x="6348950" y="1124714"/>
                </a:cubicBezTo>
                <a:cubicBezTo>
                  <a:pt x="6359542" y="1128245"/>
                  <a:pt x="6368367" y="1130010"/>
                  <a:pt x="6375428" y="1130010"/>
                </a:cubicBezTo>
                <a:lnTo>
                  <a:pt x="6386018" y="1130010"/>
                </a:lnTo>
                <a:cubicBezTo>
                  <a:pt x="6378957" y="1122950"/>
                  <a:pt x="6386018" y="1119419"/>
                  <a:pt x="6407198" y="1119419"/>
                </a:cubicBezTo>
                <a:lnTo>
                  <a:pt x="6428380" y="1119419"/>
                </a:lnTo>
                <a:cubicBezTo>
                  <a:pt x="6428380" y="1112360"/>
                  <a:pt x="6424850" y="1108829"/>
                  <a:pt x="6417788" y="1108829"/>
                </a:cubicBezTo>
                <a:cubicBezTo>
                  <a:pt x="6410728" y="1108829"/>
                  <a:pt x="6407198" y="1108829"/>
                  <a:pt x="6407198" y="1108829"/>
                </a:cubicBezTo>
                <a:cubicBezTo>
                  <a:pt x="6400138" y="1108829"/>
                  <a:pt x="6393079" y="1105298"/>
                  <a:pt x="6386018" y="1098239"/>
                </a:cubicBezTo>
                <a:lnTo>
                  <a:pt x="6375428" y="1098239"/>
                </a:lnTo>
                <a:lnTo>
                  <a:pt x="6370132" y="1098239"/>
                </a:lnTo>
                <a:cubicBezTo>
                  <a:pt x="6366602" y="1098239"/>
                  <a:pt x="6364836" y="1098239"/>
                  <a:pt x="6364836" y="1098239"/>
                </a:cubicBezTo>
                <a:cubicBezTo>
                  <a:pt x="6357776" y="1098239"/>
                  <a:pt x="6354246" y="1096474"/>
                  <a:pt x="6354246" y="1092944"/>
                </a:cubicBezTo>
                <a:cubicBezTo>
                  <a:pt x="6354246" y="1089413"/>
                  <a:pt x="6347186" y="1087648"/>
                  <a:pt x="6333066" y="1087648"/>
                </a:cubicBezTo>
                <a:cubicBezTo>
                  <a:pt x="6318946" y="1087648"/>
                  <a:pt x="6311884" y="1089413"/>
                  <a:pt x="6311884" y="1092944"/>
                </a:cubicBezTo>
                <a:cubicBezTo>
                  <a:pt x="6311884" y="1096474"/>
                  <a:pt x="6310120" y="1098239"/>
                  <a:pt x="6306590" y="1098239"/>
                </a:cubicBezTo>
                <a:cubicBezTo>
                  <a:pt x="6303060" y="1098239"/>
                  <a:pt x="6301294" y="1094708"/>
                  <a:pt x="6301294" y="1087648"/>
                </a:cubicBezTo>
                <a:cubicBezTo>
                  <a:pt x="6287174" y="1094708"/>
                  <a:pt x="6265994" y="1094708"/>
                  <a:pt x="6237752" y="1087648"/>
                </a:cubicBezTo>
                <a:cubicBezTo>
                  <a:pt x="6223632" y="1080588"/>
                  <a:pt x="6214805" y="1078823"/>
                  <a:pt x="6211276" y="1082354"/>
                </a:cubicBezTo>
                <a:cubicBezTo>
                  <a:pt x="6207746" y="1085883"/>
                  <a:pt x="6204216" y="1084118"/>
                  <a:pt x="6200686" y="1077058"/>
                </a:cubicBezTo>
                <a:cubicBezTo>
                  <a:pt x="6197156" y="1069998"/>
                  <a:pt x="6188330" y="1066467"/>
                  <a:pt x="6174209" y="1066467"/>
                </a:cubicBezTo>
                <a:cubicBezTo>
                  <a:pt x="6160090" y="1066467"/>
                  <a:pt x="6153028" y="1066467"/>
                  <a:pt x="6153028" y="1066467"/>
                </a:cubicBezTo>
                <a:close/>
                <a:moveTo>
                  <a:pt x="2337833" y="1061173"/>
                </a:moveTo>
                <a:cubicBezTo>
                  <a:pt x="2336068" y="1061173"/>
                  <a:pt x="2333420" y="1062937"/>
                  <a:pt x="2329890" y="1066467"/>
                </a:cubicBezTo>
                <a:lnTo>
                  <a:pt x="2340481" y="1066467"/>
                </a:lnTo>
                <a:cubicBezTo>
                  <a:pt x="2340481" y="1062937"/>
                  <a:pt x="2339598" y="1061173"/>
                  <a:pt x="2337833" y="1061173"/>
                </a:cubicBezTo>
                <a:close/>
                <a:moveTo>
                  <a:pt x="8324064" y="1055877"/>
                </a:moveTo>
                <a:cubicBezTo>
                  <a:pt x="8359364" y="1055877"/>
                  <a:pt x="8377016" y="1062937"/>
                  <a:pt x="8377016" y="1077058"/>
                </a:cubicBezTo>
                <a:lnTo>
                  <a:pt x="8366425" y="1066467"/>
                </a:lnTo>
                <a:cubicBezTo>
                  <a:pt x="8359364" y="1066467"/>
                  <a:pt x="8348773" y="1066467"/>
                  <a:pt x="8334654" y="1066467"/>
                </a:cubicBezTo>
                <a:close/>
                <a:moveTo>
                  <a:pt x="8186387" y="1055877"/>
                </a:moveTo>
                <a:cubicBezTo>
                  <a:pt x="8193449" y="1055877"/>
                  <a:pt x="8200508" y="1055877"/>
                  <a:pt x="8207569" y="1055877"/>
                </a:cubicBezTo>
                <a:lnTo>
                  <a:pt x="8239339" y="1066467"/>
                </a:lnTo>
                <a:cubicBezTo>
                  <a:pt x="8239339" y="1073527"/>
                  <a:pt x="8228750" y="1073527"/>
                  <a:pt x="8207569" y="1066467"/>
                </a:cubicBezTo>
                <a:close/>
                <a:moveTo>
                  <a:pt x="1747418" y="1055877"/>
                </a:moveTo>
                <a:cubicBezTo>
                  <a:pt x="1754477" y="1062937"/>
                  <a:pt x="1765068" y="1066467"/>
                  <a:pt x="1779189" y="1066467"/>
                </a:cubicBezTo>
                <a:cubicBezTo>
                  <a:pt x="1793309" y="1066467"/>
                  <a:pt x="1803900" y="1069998"/>
                  <a:pt x="1810960" y="1077058"/>
                </a:cubicBezTo>
                <a:lnTo>
                  <a:pt x="1832141" y="1087648"/>
                </a:lnTo>
                <a:cubicBezTo>
                  <a:pt x="1825080" y="1066467"/>
                  <a:pt x="1814491" y="1055877"/>
                  <a:pt x="1800370" y="1055877"/>
                </a:cubicBezTo>
                <a:cubicBezTo>
                  <a:pt x="1786249" y="1062937"/>
                  <a:pt x="1779189" y="1062937"/>
                  <a:pt x="1779189" y="1055877"/>
                </a:cubicBezTo>
                <a:cubicBezTo>
                  <a:pt x="1779189" y="1055877"/>
                  <a:pt x="1777423" y="1055877"/>
                  <a:pt x="1773893" y="1055877"/>
                </a:cubicBezTo>
                <a:cubicBezTo>
                  <a:pt x="1770364" y="1055877"/>
                  <a:pt x="1765068" y="1055877"/>
                  <a:pt x="1758008" y="1055877"/>
                </a:cubicBezTo>
                <a:close/>
                <a:moveTo>
                  <a:pt x="7495894" y="1053759"/>
                </a:moveTo>
                <a:lnTo>
                  <a:pt x="7508601" y="1055877"/>
                </a:lnTo>
                <a:lnTo>
                  <a:pt x="7498011" y="1055877"/>
                </a:lnTo>
                <a:close/>
                <a:moveTo>
                  <a:pt x="7487420" y="1045287"/>
                </a:moveTo>
                <a:lnTo>
                  <a:pt x="7495894" y="1053759"/>
                </a:lnTo>
                <a:lnTo>
                  <a:pt x="7492716" y="1053230"/>
                </a:lnTo>
                <a:cubicBezTo>
                  <a:pt x="7489186" y="1051465"/>
                  <a:pt x="7487420" y="1048817"/>
                  <a:pt x="7487420" y="1045287"/>
                </a:cubicBezTo>
                <a:close/>
                <a:moveTo>
                  <a:pt x="7445059" y="1045287"/>
                </a:moveTo>
                <a:cubicBezTo>
                  <a:pt x="7445059" y="1045287"/>
                  <a:pt x="7445059" y="1048817"/>
                  <a:pt x="7445059" y="1055877"/>
                </a:cubicBezTo>
                <a:cubicBezTo>
                  <a:pt x="7452120" y="1055877"/>
                  <a:pt x="7455649" y="1055877"/>
                  <a:pt x="7455649" y="1055877"/>
                </a:cubicBezTo>
                <a:lnTo>
                  <a:pt x="7466240" y="1055877"/>
                </a:lnTo>
                <a:cubicBezTo>
                  <a:pt x="7466240" y="1048817"/>
                  <a:pt x="7464474" y="1045287"/>
                  <a:pt x="7460944" y="1045287"/>
                </a:cubicBezTo>
                <a:cubicBezTo>
                  <a:pt x="7457415" y="1045287"/>
                  <a:pt x="7453884" y="1045287"/>
                  <a:pt x="7450355" y="1045287"/>
                </a:cubicBezTo>
                <a:cubicBezTo>
                  <a:pt x="7446824" y="1045287"/>
                  <a:pt x="7445059" y="1045287"/>
                  <a:pt x="7445059" y="1045287"/>
                </a:cubicBezTo>
                <a:close/>
                <a:moveTo>
                  <a:pt x="6227161" y="1045287"/>
                </a:moveTo>
                <a:cubicBezTo>
                  <a:pt x="6220101" y="1045287"/>
                  <a:pt x="6216572" y="1048817"/>
                  <a:pt x="6216572" y="1055877"/>
                </a:cubicBezTo>
                <a:cubicBezTo>
                  <a:pt x="6216572" y="1055877"/>
                  <a:pt x="6220101" y="1055877"/>
                  <a:pt x="6227161" y="1055877"/>
                </a:cubicBezTo>
                <a:close/>
                <a:moveTo>
                  <a:pt x="8790041" y="1034696"/>
                </a:moveTo>
                <a:lnTo>
                  <a:pt x="8811222" y="1045287"/>
                </a:lnTo>
                <a:lnTo>
                  <a:pt x="8800632" y="1045287"/>
                </a:lnTo>
                <a:cubicBezTo>
                  <a:pt x="8793570" y="1038227"/>
                  <a:pt x="8790041" y="1034696"/>
                  <a:pt x="8790041" y="1034696"/>
                </a:cubicBezTo>
                <a:close/>
                <a:moveTo>
                  <a:pt x="8249931" y="1034696"/>
                </a:moveTo>
                <a:cubicBezTo>
                  <a:pt x="8256991" y="1034696"/>
                  <a:pt x="8260521" y="1038227"/>
                  <a:pt x="8260521" y="1045287"/>
                </a:cubicBezTo>
                <a:lnTo>
                  <a:pt x="8249931" y="1045287"/>
                </a:lnTo>
                <a:cubicBezTo>
                  <a:pt x="8242869" y="1038227"/>
                  <a:pt x="8242869" y="1034696"/>
                  <a:pt x="8249931" y="1034696"/>
                </a:cubicBezTo>
                <a:close/>
                <a:moveTo>
                  <a:pt x="2181625" y="1034696"/>
                </a:moveTo>
                <a:cubicBezTo>
                  <a:pt x="2188685" y="1034696"/>
                  <a:pt x="2192215" y="1036461"/>
                  <a:pt x="2192215" y="1039992"/>
                </a:cubicBezTo>
                <a:cubicBezTo>
                  <a:pt x="2192215" y="1043522"/>
                  <a:pt x="2188685" y="1045287"/>
                  <a:pt x="2181625" y="1045287"/>
                </a:cubicBezTo>
                <a:lnTo>
                  <a:pt x="2192215" y="1066467"/>
                </a:lnTo>
                <a:lnTo>
                  <a:pt x="2213396" y="1077058"/>
                </a:lnTo>
                <a:cubicBezTo>
                  <a:pt x="2213396" y="1084118"/>
                  <a:pt x="2216926" y="1089413"/>
                  <a:pt x="2223986" y="1092944"/>
                </a:cubicBezTo>
                <a:cubicBezTo>
                  <a:pt x="2231046" y="1096474"/>
                  <a:pt x="2241637" y="1098239"/>
                  <a:pt x="2255757" y="1098239"/>
                </a:cubicBezTo>
                <a:cubicBezTo>
                  <a:pt x="2262817" y="1098239"/>
                  <a:pt x="2268114" y="1100004"/>
                  <a:pt x="2271642" y="1103533"/>
                </a:cubicBezTo>
                <a:cubicBezTo>
                  <a:pt x="2275172" y="1107064"/>
                  <a:pt x="2280468" y="1108829"/>
                  <a:pt x="2287529" y="1108829"/>
                </a:cubicBezTo>
                <a:lnTo>
                  <a:pt x="2298119" y="1108829"/>
                </a:lnTo>
                <a:cubicBezTo>
                  <a:pt x="2305179" y="1101769"/>
                  <a:pt x="2310474" y="1100004"/>
                  <a:pt x="2314005" y="1103533"/>
                </a:cubicBezTo>
                <a:cubicBezTo>
                  <a:pt x="2317535" y="1107064"/>
                  <a:pt x="2324594" y="1108829"/>
                  <a:pt x="2335186" y="1108829"/>
                </a:cubicBezTo>
                <a:cubicBezTo>
                  <a:pt x="2345776" y="1108829"/>
                  <a:pt x="2351071" y="1108829"/>
                  <a:pt x="2351071" y="1108829"/>
                </a:cubicBezTo>
                <a:lnTo>
                  <a:pt x="2340481" y="1119419"/>
                </a:lnTo>
                <a:lnTo>
                  <a:pt x="2329890" y="1130010"/>
                </a:lnTo>
                <a:cubicBezTo>
                  <a:pt x="2336950" y="1130010"/>
                  <a:pt x="2340481" y="1133541"/>
                  <a:pt x="2340481" y="1140600"/>
                </a:cubicBezTo>
                <a:cubicBezTo>
                  <a:pt x="2340481" y="1147660"/>
                  <a:pt x="2347541" y="1154721"/>
                  <a:pt x="2361662" y="1161781"/>
                </a:cubicBezTo>
                <a:cubicBezTo>
                  <a:pt x="2347541" y="1161781"/>
                  <a:pt x="2340481" y="1163546"/>
                  <a:pt x="2340481" y="1167077"/>
                </a:cubicBezTo>
                <a:cubicBezTo>
                  <a:pt x="2340481" y="1170606"/>
                  <a:pt x="2347541" y="1172371"/>
                  <a:pt x="2361662" y="1172371"/>
                </a:cubicBezTo>
                <a:cubicBezTo>
                  <a:pt x="2361662" y="1179431"/>
                  <a:pt x="2365192" y="1182962"/>
                  <a:pt x="2372252" y="1182962"/>
                </a:cubicBezTo>
                <a:cubicBezTo>
                  <a:pt x="2372252" y="1182962"/>
                  <a:pt x="2375782" y="1184727"/>
                  <a:pt x="2382842" y="1188258"/>
                </a:cubicBezTo>
                <a:cubicBezTo>
                  <a:pt x="2389902" y="1191787"/>
                  <a:pt x="2400493" y="1193552"/>
                  <a:pt x="2414614" y="1193552"/>
                </a:cubicBezTo>
                <a:cubicBezTo>
                  <a:pt x="2421673" y="1193552"/>
                  <a:pt x="2428734" y="1195317"/>
                  <a:pt x="2435794" y="1198848"/>
                </a:cubicBezTo>
                <a:cubicBezTo>
                  <a:pt x="2442854" y="1202378"/>
                  <a:pt x="2449915" y="1204143"/>
                  <a:pt x="2456975" y="1204143"/>
                </a:cubicBezTo>
                <a:cubicBezTo>
                  <a:pt x="2464034" y="1225324"/>
                  <a:pt x="2474625" y="1228854"/>
                  <a:pt x="2488746" y="1214733"/>
                </a:cubicBezTo>
                <a:cubicBezTo>
                  <a:pt x="2495806" y="1214733"/>
                  <a:pt x="2501103" y="1216498"/>
                  <a:pt x="2504632" y="1220029"/>
                </a:cubicBezTo>
                <a:cubicBezTo>
                  <a:pt x="2508162" y="1223558"/>
                  <a:pt x="2513458" y="1221793"/>
                  <a:pt x="2520518" y="1214733"/>
                </a:cubicBezTo>
                <a:cubicBezTo>
                  <a:pt x="2527577" y="1214733"/>
                  <a:pt x="2532874" y="1216498"/>
                  <a:pt x="2536402" y="1220029"/>
                </a:cubicBezTo>
                <a:cubicBezTo>
                  <a:pt x="2539934" y="1223558"/>
                  <a:pt x="2541698" y="1225324"/>
                  <a:pt x="2541698" y="1225324"/>
                </a:cubicBezTo>
                <a:cubicBezTo>
                  <a:pt x="2555819" y="1232383"/>
                  <a:pt x="2566410" y="1235914"/>
                  <a:pt x="2573470" y="1235914"/>
                </a:cubicBezTo>
                <a:lnTo>
                  <a:pt x="2573470" y="1225324"/>
                </a:lnTo>
                <a:cubicBezTo>
                  <a:pt x="2566410" y="1225324"/>
                  <a:pt x="2548758" y="1220029"/>
                  <a:pt x="2520518" y="1209437"/>
                </a:cubicBezTo>
                <a:cubicBezTo>
                  <a:pt x="2492277" y="1198848"/>
                  <a:pt x="2474625" y="1190022"/>
                  <a:pt x="2467566" y="1182962"/>
                </a:cubicBezTo>
                <a:lnTo>
                  <a:pt x="2456975" y="1182962"/>
                </a:lnTo>
                <a:cubicBezTo>
                  <a:pt x="2456975" y="1190022"/>
                  <a:pt x="2446385" y="1190022"/>
                  <a:pt x="2425203" y="1182962"/>
                </a:cubicBezTo>
                <a:cubicBezTo>
                  <a:pt x="2425203" y="1182962"/>
                  <a:pt x="2421673" y="1181197"/>
                  <a:pt x="2414614" y="1177666"/>
                </a:cubicBezTo>
                <a:cubicBezTo>
                  <a:pt x="2407554" y="1174137"/>
                  <a:pt x="2404023" y="1172371"/>
                  <a:pt x="2404023" y="1172371"/>
                </a:cubicBezTo>
                <a:cubicBezTo>
                  <a:pt x="2404023" y="1172371"/>
                  <a:pt x="2400493" y="1170606"/>
                  <a:pt x="2393433" y="1167077"/>
                </a:cubicBezTo>
                <a:cubicBezTo>
                  <a:pt x="2386373" y="1163546"/>
                  <a:pt x="2382842" y="1158250"/>
                  <a:pt x="2382842" y="1151191"/>
                </a:cubicBezTo>
                <a:lnTo>
                  <a:pt x="2382842" y="1140600"/>
                </a:lnTo>
                <a:cubicBezTo>
                  <a:pt x="2396963" y="1140600"/>
                  <a:pt x="2411084" y="1144131"/>
                  <a:pt x="2425203" y="1151191"/>
                </a:cubicBezTo>
                <a:cubicBezTo>
                  <a:pt x="2460505" y="1158250"/>
                  <a:pt x="2488746" y="1168841"/>
                  <a:pt x="2509927" y="1182962"/>
                </a:cubicBezTo>
                <a:cubicBezTo>
                  <a:pt x="2516988" y="1190022"/>
                  <a:pt x="2525813" y="1193552"/>
                  <a:pt x="2536402" y="1193552"/>
                </a:cubicBezTo>
                <a:cubicBezTo>
                  <a:pt x="2546995" y="1193552"/>
                  <a:pt x="2555819" y="1193552"/>
                  <a:pt x="2562879" y="1193552"/>
                </a:cubicBezTo>
                <a:lnTo>
                  <a:pt x="2573470" y="1193552"/>
                </a:lnTo>
                <a:cubicBezTo>
                  <a:pt x="2573470" y="1186493"/>
                  <a:pt x="2569938" y="1182962"/>
                  <a:pt x="2562879" y="1182962"/>
                </a:cubicBezTo>
                <a:cubicBezTo>
                  <a:pt x="2555819" y="1182962"/>
                  <a:pt x="2538168" y="1179431"/>
                  <a:pt x="2509927" y="1172371"/>
                </a:cubicBezTo>
                <a:lnTo>
                  <a:pt x="2478156" y="1151191"/>
                </a:lnTo>
                <a:cubicBezTo>
                  <a:pt x="2478156" y="1144131"/>
                  <a:pt x="2479922" y="1140600"/>
                  <a:pt x="2483450" y="1140600"/>
                </a:cubicBezTo>
                <a:cubicBezTo>
                  <a:pt x="2486982" y="1140600"/>
                  <a:pt x="2488746" y="1144131"/>
                  <a:pt x="2488746" y="1151191"/>
                </a:cubicBezTo>
                <a:lnTo>
                  <a:pt x="2499337" y="1151191"/>
                </a:lnTo>
                <a:lnTo>
                  <a:pt x="2520518" y="1151191"/>
                </a:lnTo>
                <a:cubicBezTo>
                  <a:pt x="2527577" y="1158250"/>
                  <a:pt x="2532874" y="1158250"/>
                  <a:pt x="2536402" y="1151191"/>
                </a:cubicBezTo>
                <a:cubicBezTo>
                  <a:pt x="2539934" y="1144131"/>
                  <a:pt x="2545229" y="1144131"/>
                  <a:pt x="2552289" y="1151191"/>
                </a:cubicBezTo>
                <a:lnTo>
                  <a:pt x="2562879" y="1161781"/>
                </a:lnTo>
                <a:lnTo>
                  <a:pt x="2552289" y="1161781"/>
                </a:lnTo>
                <a:lnTo>
                  <a:pt x="2541698" y="1161781"/>
                </a:lnTo>
                <a:cubicBezTo>
                  <a:pt x="2541698" y="1161781"/>
                  <a:pt x="2545229" y="1163546"/>
                  <a:pt x="2552289" y="1167077"/>
                </a:cubicBezTo>
                <a:cubicBezTo>
                  <a:pt x="2559349" y="1170606"/>
                  <a:pt x="2566410" y="1172371"/>
                  <a:pt x="2573470" y="1172371"/>
                </a:cubicBezTo>
                <a:lnTo>
                  <a:pt x="2594650" y="1172371"/>
                </a:lnTo>
                <a:lnTo>
                  <a:pt x="2615831" y="1182962"/>
                </a:lnTo>
                <a:cubicBezTo>
                  <a:pt x="2622892" y="1182962"/>
                  <a:pt x="2629952" y="1184727"/>
                  <a:pt x="2637012" y="1188258"/>
                </a:cubicBezTo>
                <a:cubicBezTo>
                  <a:pt x="2644072" y="1191787"/>
                  <a:pt x="2647602" y="1193552"/>
                  <a:pt x="2647602" y="1193552"/>
                </a:cubicBezTo>
                <a:cubicBezTo>
                  <a:pt x="2647602" y="1193552"/>
                  <a:pt x="2652899" y="1197083"/>
                  <a:pt x="2663488" y="1204143"/>
                </a:cubicBezTo>
                <a:cubicBezTo>
                  <a:pt x="2674080" y="1211202"/>
                  <a:pt x="2681138" y="1212968"/>
                  <a:pt x="2684669" y="1209437"/>
                </a:cubicBezTo>
                <a:cubicBezTo>
                  <a:pt x="2688200" y="1205908"/>
                  <a:pt x="2691729" y="1205908"/>
                  <a:pt x="2695259" y="1209437"/>
                </a:cubicBezTo>
                <a:cubicBezTo>
                  <a:pt x="2698790" y="1212968"/>
                  <a:pt x="2704085" y="1216498"/>
                  <a:pt x="2711145" y="1220029"/>
                </a:cubicBezTo>
                <a:cubicBezTo>
                  <a:pt x="2718205" y="1223558"/>
                  <a:pt x="2719971" y="1221793"/>
                  <a:pt x="2716440" y="1214733"/>
                </a:cubicBezTo>
                <a:cubicBezTo>
                  <a:pt x="2712911" y="1207673"/>
                  <a:pt x="2718205" y="1204143"/>
                  <a:pt x="2732326" y="1204143"/>
                </a:cubicBezTo>
                <a:cubicBezTo>
                  <a:pt x="2746447" y="1204143"/>
                  <a:pt x="2753506" y="1204143"/>
                  <a:pt x="2753506" y="1204143"/>
                </a:cubicBezTo>
                <a:lnTo>
                  <a:pt x="2679374" y="1182962"/>
                </a:lnTo>
                <a:cubicBezTo>
                  <a:pt x="2672313" y="1175902"/>
                  <a:pt x="2667019" y="1172371"/>
                  <a:pt x="2663488" y="1172371"/>
                </a:cubicBezTo>
                <a:cubicBezTo>
                  <a:pt x="2659957" y="1172371"/>
                  <a:pt x="2658193" y="1172371"/>
                  <a:pt x="2658193" y="1172371"/>
                </a:cubicBezTo>
                <a:cubicBezTo>
                  <a:pt x="2658193" y="1172371"/>
                  <a:pt x="2647602" y="1172371"/>
                  <a:pt x="2626422" y="1172371"/>
                </a:cubicBezTo>
                <a:lnTo>
                  <a:pt x="2594650" y="1161781"/>
                </a:lnTo>
                <a:lnTo>
                  <a:pt x="2573470" y="1151191"/>
                </a:lnTo>
                <a:lnTo>
                  <a:pt x="2562879" y="1140600"/>
                </a:lnTo>
                <a:cubicBezTo>
                  <a:pt x="2562879" y="1140600"/>
                  <a:pt x="2554053" y="1137070"/>
                  <a:pt x="2536402" y="1130010"/>
                </a:cubicBezTo>
                <a:cubicBezTo>
                  <a:pt x="2518752" y="1122950"/>
                  <a:pt x="2502867" y="1119419"/>
                  <a:pt x="2488746" y="1119419"/>
                </a:cubicBezTo>
                <a:cubicBezTo>
                  <a:pt x="2481686" y="1119419"/>
                  <a:pt x="2478156" y="1119419"/>
                  <a:pt x="2478156" y="1119419"/>
                </a:cubicBezTo>
                <a:lnTo>
                  <a:pt x="2467566" y="1098239"/>
                </a:lnTo>
                <a:cubicBezTo>
                  <a:pt x="2460505" y="1098239"/>
                  <a:pt x="2455210" y="1096474"/>
                  <a:pt x="2451680" y="1092944"/>
                </a:cubicBezTo>
                <a:cubicBezTo>
                  <a:pt x="2448151" y="1089413"/>
                  <a:pt x="2441090" y="1087648"/>
                  <a:pt x="2430498" y="1087648"/>
                </a:cubicBezTo>
                <a:cubicBezTo>
                  <a:pt x="2419909" y="1087648"/>
                  <a:pt x="2412848" y="1087648"/>
                  <a:pt x="2409317" y="1087648"/>
                </a:cubicBezTo>
                <a:cubicBezTo>
                  <a:pt x="2405788" y="1087648"/>
                  <a:pt x="2400493" y="1087648"/>
                  <a:pt x="2393433" y="1087648"/>
                </a:cubicBezTo>
                <a:cubicBezTo>
                  <a:pt x="2372252" y="1073527"/>
                  <a:pt x="2351071" y="1069998"/>
                  <a:pt x="2329890" y="1077058"/>
                </a:cubicBezTo>
                <a:cubicBezTo>
                  <a:pt x="2322830" y="1077058"/>
                  <a:pt x="2317535" y="1073527"/>
                  <a:pt x="2314005" y="1066467"/>
                </a:cubicBezTo>
                <a:cubicBezTo>
                  <a:pt x="2310474" y="1059408"/>
                  <a:pt x="2305179" y="1057642"/>
                  <a:pt x="2298119" y="1061173"/>
                </a:cubicBezTo>
                <a:cubicBezTo>
                  <a:pt x="2291059" y="1064702"/>
                  <a:pt x="2283998" y="1062937"/>
                  <a:pt x="2276938" y="1055877"/>
                </a:cubicBezTo>
                <a:cubicBezTo>
                  <a:pt x="2269878" y="1048817"/>
                  <a:pt x="2261053" y="1045287"/>
                  <a:pt x="2250461" y="1045287"/>
                </a:cubicBezTo>
                <a:cubicBezTo>
                  <a:pt x="2239871" y="1045287"/>
                  <a:pt x="2229282" y="1043522"/>
                  <a:pt x="2218690" y="1039992"/>
                </a:cubicBezTo>
                <a:cubicBezTo>
                  <a:pt x="2208101" y="1036461"/>
                  <a:pt x="2199275" y="1034696"/>
                  <a:pt x="2192215" y="1034696"/>
                </a:cubicBezTo>
                <a:close/>
                <a:moveTo>
                  <a:pt x="667195" y="1034696"/>
                </a:moveTo>
                <a:cubicBezTo>
                  <a:pt x="667195" y="1034696"/>
                  <a:pt x="672491" y="1038227"/>
                  <a:pt x="683080" y="1045287"/>
                </a:cubicBezTo>
                <a:cubicBezTo>
                  <a:pt x="693672" y="1052346"/>
                  <a:pt x="702497" y="1059408"/>
                  <a:pt x="709557" y="1066467"/>
                </a:cubicBezTo>
                <a:lnTo>
                  <a:pt x="730738" y="1077058"/>
                </a:lnTo>
                <a:cubicBezTo>
                  <a:pt x="716617" y="1077058"/>
                  <a:pt x="709557" y="1077058"/>
                  <a:pt x="709557" y="1077058"/>
                </a:cubicBezTo>
                <a:close/>
                <a:moveTo>
                  <a:pt x="8768861" y="1024106"/>
                </a:moveTo>
                <a:cubicBezTo>
                  <a:pt x="8775920" y="1024106"/>
                  <a:pt x="8779451" y="1027636"/>
                  <a:pt x="8779451" y="1034696"/>
                </a:cubicBezTo>
                <a:cubicBezTo>
                  <a:pt x="8772391" y="1034696"/>
                  <a:pt x="8765332" y="1034696"/>
                  <a:pt x="8758270" y="1034696"/>
                </a:cubicBezTo>
                <a:close/>
                <a:moveTo>
                  <a:pt x="8218160" y="1024106"/>
                </a:moveTo>
                <a:lnTo>
                  <a:pt x="8228750" y="1034696"/>
                </a:lnTo>
                <a:lnTo>
                  <a:pt x="8218160" y="1034696"/>
                </a:lnTo>
                <a:cubicBezTo>
                  <a:pt x="8218160" y="1027636"/>
                  <a:pt x="8218160" y="1024106"/>
                  <a:pt x="8218160" y="1024106"/>
                </a:cubicBezTo>
                <a:close/>
                <a:moveTo>
                  <a:pt x="8133435" y="1024106"/>
                </a:moveTo>
                <a:cubicBezTo>
                  <a:pt x="8133435" y="1031166"/>
                  <a:pt x="8136965" y="1034696"/>
                  <a:pt x="8144027" y="1034696"/>
                </a:cubicBezTo>
                <a:lnTo>
                  <a:pt x="8154617" y="1024106"/>
                </a:lnTo>
                <a:close/>
                <a:moveTo>
                  <a:pt x="7445059" y="1024106"/>
                </a:moveTo>
                <a:cubicBezTo>
                  <a:pt x="7445059" y="1024106"/>
                  <a:pt x="7446824" y="1025871"/>
                  <a:pt x="7450355" y="1029400"/>
                </a:cubicBezTo>
                <a:cubicBezTo>
                  <a:pt x="7453884" y="1032931"/>
                  <a:pt x="7459178" y="1034696"/>
                  <a:pt x="7466240" y="1034696"/>
                </a:cubicBezTo>
                <a:cubicBezTo>
                  <a:pt x="7473300" y="1041756"/>
                  <a:pt x="7478596" y="1048817"/>
                  <a:pt x="7482126" y="1055877"/>
                </a:cubicBezTo>
                <a:cubicBezTo>
                  <a:pt x="7485655" y="1062937"/>
                  <a:pt x="7490951" y="1066467"/>
                  <a:pt x="7498011" y="1066467"/>
                </a:cubicBezTo>
                <a:cubicBezTo>
                  <a:pt x="7505072" y="1066467"/>
                  <a:pt x="7510367" y="1066467"/>
                  <a:pt x="7513896" y="1066467"/>
                </a:cubicBezTo>
                <a:cubicBezTo>
                  <a:pt x="7517426" y="1066467"/>
                  <a:pt x="7519192" y="1069998"/>
                  <a:pt x="7519192" y="1077058"/>
                </a:cubicBezTo>
                <a:lnTo>
                  <a:pt x="7529782" y="1077058"/>
                </a:lnTo>
                <a:lnTo>
                  <a:pt x="7508601" y="1055877"/>
                </a:lnTo>
                <a:lnTo>
                  <a:pt x="7519192" y="1055877"/>
                </a:lnTo>
                <a:lnTo>
                  <a:pt x="7572144" y="1066467"/>
                </a:lnTo>
                <a:cubicBezTo>
                  <a:pt x="7593326" y="1073527"/>
                  <a:pt x="7614505" y="1080588"/>
                  <a:pt x="7635686" y="1087648"/>
                </a:cubicBezTo>
                <a:cubicBezTo>
                  <a:pt x="7678048" y="1101769"/>
                  <a:pt x="7706290" y="1108829"/>
                  <a:pt x="7720409" y="1108829"/>
                </a:cubicBezTo>
                <a:cubicBezTo>
                  <a:pt x="7727471" y="1108829"/>
                  <a:pt x="7731000" y="1110594"/>
                  <a:pt x="7731000" y="1114125"/>
                </a:cubicBezTo>
                <a:cubicBezTo>
                  <a:pt x="7731000" y="1117654"/>
                  <a:pt x="7739826" y="1121184"/>
                  <a:pt x="7757476" y="1124714"/>
                </a:cubicBezTo>
                <a:cubicBezTo>
                  <a:pt x="7775128" y="1128245"/>
                  <a:pt x="7789248" y="1131775"/>
                  <a:pt x="7799838" y="1135306"/>
                </a:cubicBezTo>
                <a:cubicBezTo>
                  <a:pt x="7810428" y="1138835"/>
                  <a:pt x="7821019" y="1138835"/>
                  <a:pt x="7831609" y="1135306"/>
                </a:cubicBezTo>
                <a:cubicBezTo>
                  <a:pt x="7842200" y="1131775"/>
                  <a:pt x="7847494" y="1130010"/>
                  <a:pt x="7847494" y="1130010"/>
                </a:cubicBezTo>
                <a:cubicBezTo>
                  <a:pt x="7861615" y="1130010"/>
                  <a:pt x="7861615" y="1126479"/>
                  <a:pt x="7847494" y="1119419"/>
                </a:cubicBezTo>
                <a:cubicBezTo>
                  <a:pt x="7840434" y="1119419"/>
                  <a:pt x="7833375" y="1115889"/>
                  <a:pt x="7826313" y="1108829"/>
                </a:cubicBezTo>
                <a:cubicBezTo>
                  <a:pt x="7812194" y="1108829"/>
                  <a:pt x="7801604" y="1107064"/>
                  <a:pt x="7794542" y="1103533"/>
                </a:cubicBezTo>
                <a:cubicBezTo>
                  <a:pt x="7787482" y="1100004"/>
                  <a:pt x="7782186" y="1098239"/>
                  <a:pt x="7778656" y="1098239"/>
                </a:cubicBezTo>
                <a:cubicBezTo>
                  <a:pt x="7775128" y="1098239"/>
                  <a:pt x="7769832" y="1096474"/>
                  <a:pt x="7762772" y="1092944"/>
                </a:cubicBezTo>
                <a:cubicBezTo>
                  <a:pt x="7755711" y="1089413"/>
                  <a:pt x="7748652" y="1087648"/>
                  <a:pt x="7741590" y="1087648"/>
                </a:cubicBezTo>
                <a:cubicBezTo>
                  <a:pt x="7699230" y="1087648"/>
                  <a:pt x="7678048" y="1084118"/>
                  <a:pt x="7678048" y="1077058"/>
                </a:cubicBezTo>
                <a:lnTo>
                  <a:pt x="7678048" y="1066467"/>
                </a:lnTo>
                <a:cubicBezTo>
                  <a:pt x="7678048" y="1066467"/>
                  <a:pt x="7674519" y="1066467"/>
                  <a:pt x="7667457" y="1066467"/>
                </a:cubicBezTo>
                <a:lnTo>
                  <a:pt x="7646278" y="1066467"/>
                </a:lnTo>
                <a:cubicBezTo>
                  <a:pt x="7639216" y="1066467"/>
                  <a:pt x="7632156" y="1064702"/>
                  <a:pt x="7625096" y="1061173"/>
                </a:cubicBezTo>
                <a:cubicBezTo>
                  <a:pt x="7618034" y="1057642"/>
                  <a:pt x="7612740" y="1055877"/>
                  <a:pt x="7609211" y="1055877"/>
                </a:cubicBezTo>
                <a:cubicBezTo>
                  <a:pt x="7605682" y="1055877"/>
                  <a:pt x="7602149" y="1055877"/>
                  <a:pt x="7598620" y="1055877"/>
                </a:cubicBezTo>
                <a:cubicBezTo>
                  <a:pt x="7595090" y="1055877"/>
                  <a:pt x="7593326" y="1055877"/>
                  <a:pt x="7593326" y="1055877"/>
                </a:cubicBezTo>
                <a:lnTo>
                  <a:pt x="7561553" y="1045287"/>
                </a:lnTo>
                <a:lnTo>
                  <a:pt x="7519192" y="1034696"/>
                </a:lnTo>
                <a:lnTo>
                  <a:pt x="7487420" y="1024106"/>
                </a:lnTo>
                <a:cubicBezTo>
                  <a:pt x="7487420" y="1031166"/>
                  <a:pt x="7480360" y="1031166"/>
                  <a:pt x="7466240" y="1024106"/>
                </a:cubicBezTo>
                <a:close/>
                <a:moveTo>
                  <a:pt x="7032033" y="1024106"/>
                </a:moveTo>
                <a:lnTo>
                  <a:pt x="7084985" y="1045287"/>
                </a:lnTo>
                <a:cubicBezTo>
                  <a:pt x="7084985" y="1038227"/>
                  <a:pt x="7077924" y="1032931"/>
                  <a:pt x="7063804" y="1029400"/>
                </a:cubicBezTo>
                <a:cubicBezTo>
                  <a:pt x="7049684" y="1025871"/>
                  <a:pt x="7039093" y="1024106"/>
                  <a:pt x="7032033" y="1024106"/>
                </a:cubicBezTo>
                <a:close/>
                <a:moveTo>
                  <a:pt x="2891182" y="1024106"/>
                </a:moveTo>
                <a:lnTo>
                  <a:pt x="2901772" y="1034696"/>
                </a:lnTo>
                <a:lnTo>
                  <a:pt x="2901772" y="1024106"/>
                </a:lnTo>
                <a:cubicBezTo>
                  <a:pt x="2901772" y="1024106"/>
                  <a:pt x="2898242" y="1024106"/>
                  <a:pt x="2891182" y="1024106"/>
                </a:cubicBezTo>
                <a:close/>
                <a:moveTo>
                  <a:pt x="1503839" y="1024106"/>
                </a:moveTo>
                <a:lnTo>
                  <a:pt x="1514429" y="1032049"/>
                </a:lnTo>
                <a:cubicBezTo>
                  <a:pt x="1517959" y="1033814"/>
                  <a:pt x="1521489" y="1034696"/>
                  <a:pt x="1525019" y="1034696"/>
                </a:cubicBezTo>
                <a:close/>
                <a:moveTo>
                  <a:pt x="783690" y="1024106"/>
                </a:moveTo>
                <a:lnTo>
                  <a:pt x="804871" y="1024106"/>
                </a:lnTo>
                <a:cubicBezTo>
                  <a:pt x="811932" y="1031166"/>
                  <a:pt x="818991" y="1034696"/>
                  <a:pt x="826051" y="1034696"/>
                </a:cubicBezTo>
                <a:lnTo>
                  <a:pt x="826051" y="1045287"/>
                </a:lnTo>
                <a:cubicBezTo>
                  <a:pt x="811932" y="1038227"/>
                  <a:pt x="803105" y="1034696"/>
                  <a:pt x="799576" y="1034696"/>
                </a:cubicBezTo>
                <a:cubicBezTo>
                  <a:pt x="796047" y="1034696"/>
                  <a:pt x="790751" y="1031166"/>
                  <a:pt x="783690" y="1024106"/>
                </a:cubicBezTo>
                <a:close/>
                <a:moveTo>
                  <a:pt x="8737089" y="1013515"/>
                </a:moveTo>
                <a:lnTo>
                  <a:pt x="8747679" y="1024106"/>
                </a:lnTo>
                <a:lnTo>
                  <a:pt x="8737089" y="1024106"/>
                </a:lnTo>
                <a:close/>
                <a:moveTo>
                  <a:pt x="8112254" y="1013515"/>
                </a:moveTo>
                <a:lnTo>
                  <a:pt x="8112254" y="1024106"/>
                </a:lnTo>
                <a:lnTo>
                  <a:pt x="8122846" y="1024106"/>
                </a:lnTo>
                <a:cubicBezTo>
                  <a:pt x="8122846" y="1024106"/>
                  <a:pt x="8119316" y="1020575"/>
                  <a:pt x="8112254" y="1013515"/>
                </a:cubicBezTo>
                <a:close/>
                <a:moveTo>
                  <a:pt x="8091075" y="1013515"/>
                </a:moveTo>
                <a:cubicBezTo>
                  <a:pt x="8091075" y="1020575"/>
                  <a:pt x="8092839" y="1024106"/>
                  <a:pt x="8096369" y="1024106"/>
                </a:cubicBezTo>
                <a:cubicBezTo>
                  <a:pt x="8099898" y="1024106"/>
                  <a:pt x="8101664" y="1022341"/>
                  <a:pt x="8101664" y="1018810"/>
                </a:cubicBezTo>
                <a:cubicBezTo>
                  <a:pt x="8101664" y="1015279"/>
                  <a:pt x="8098135" y="1013515"/>
                  <a:pt x="8091075" y="1013515"/>
                </a:cubicBezTo>
                <a:close/>
                <a:moveTo>
                  <a:pt x="7783952" y="1013515"/>
                </a:moveTo>
                <a:lnTo>
                  <a:pt x="7794542" y="1024106"/>
                </a:lnTo>
                <a:lnTo>
                  <a:pt x="7826313" y="1034696"/>
                </a:lnTo>
                <a:lnTo>
                  <a:pt x="7836904" y="1034696"/>
                </a:lnTo>
                <a:cubicBezTo>
                  <a:pt x="7836904" y="1027636"/>
                  <a:pt x="7829844" y="1022341"/>
                  <a:pt x="7815724" y="1018810"/>
                </a:cubicBezTo>
                <a:cubicBezTo>
                  <a:pt x="7801604" y="1015279"/>
                  <a:pt x="7791012" y="1013515"/>
                  <a:pt x="7783952" y="1013515"/>
                </a:cubicBezTo>
                <a:close/>
                <a:moveTo>
                  <a:pt x="2340481" y="1013515"/>
                </a:moveTo>
                <a:cubicBezTo>
                  <a:pt x="2340481" y="1013515"/>
                  <a:pt x="2351071" y="1017046"/>
                  <a:pt x="2372252" y="1024106"/>
                </a:cubicBezTo>
                <a:cubicBezTo>
                  <a:pt x="2393433" y="1031166"/>
                  <a:pt x="2411084" y="1038227"/>
                  <a:pt x="2425203" y="1045287"/>
                </a:cubicBezTo>
                <a:lnTo>
                  <a:pt x="2446385" y="1055877"/>
                </a:lnTo>
                <a:cubicBezTo>
                  <a:pt x="2460505" y="1055877"/>
                  <a:pt x="2467566" y="1057642"/>
                  <a:pt x="2467566" y="1061173"/>
                </a:cubicBezTo>
                <a:cubicBezTo>
                  <a:pt x="2467566" y="1064702"/>
                  <a:pt x="2474625" y="1066467"/>
                  <a:pt x="2488746" y="1066467"/>
                </a:cubicBezTo>
                <a:lnTo>
                  <a:pt x="2499337" y="1066467"/>
                </a:lnTo>
                <a:cubicBezTo>
                  <a:pt x="2499337" y="1073527"/>
                  <a:pt x="2506397" y="1077058"/>
                  <a:pt x="2520518" y="1077058"/>
                </a:cubicBezTo>
                <a:cubicBezTo>
                  <a:pt x="2534638" y="1077058"/>
                  <a:pt x="2552289" y="1080588"/>
                  <a:pt x="2573470" y="1087648"/>
                </a:cubicBezTo>
                <a:lnTo>
                  <a:pt x="2594650" y="1087648"/>
                </a:lnTo>
                <a:cubicBezTo>
                  <a:pt x="2587591" y="1080588"/>
                  <a:pt x="2575234" y="1075293"/>
                  <a:pt x="2557584" y="1071762"/>
                </a:cubicBezTo>
                <a:cubicBezTo>
                  <a:pt x="2539934" y="1068232"/>
                  <a:pt x="2524048" y="1062937"/>
                  <a:pt x="2509927" y="1055877"/>
                </a:cubicBezTo>
                <a:cubicBezTo>
                  <a:pt x="2481686" y="1048817"/>
                  <a:pt x="2464034" y="1045287"/>
                  <a:pt x="2456975" y="1045287"/>
                </a:cubicBezTo>
                <a:lnTo>
                  <a:pt x="2446385" y="1045287"/>
                </a:lnTo>
                <a:cubicBezTo>
                  <a:pt x="2453445" y="1045287"/>
                  <a:pt x="2453445" y="1041756"/>
                  <a:pt x="2446385" y="1034696"/>
                </a:cubicBezTo>
                <a:cubicBezTo>
                  <a:pt x="2432264" y="1034696"/>
                  <a:pt x="2411084" y="1031166"/>
                  <a:pt x="2382842" y="1024106"/>
                </a:cubicBezTo>
                <a:cubicBezTo>
                  <a:pt x="2354601" y="1017046"/>
                  <a:pt x="2340481" y="1013515"/>
                  <a:pt x="2340481" y="1013515"/>
                </a:cubicBezTo>
                <a:close/>
                <a:moveTo>
                  <a:pt x="8504100" y="1002925"/>
                </a:moveTo>
                <a:cubicBezTo>
                  <a:pt x="8511161" y="1002925"/>
                  <a:pt x="8514691" y="1002925"/>
                  <a:pt x="8514691" y="1002925"/>
                </a:cubicBezTo>
                <a:cubicBezTo>
                  <a:pt x="8514691" y="1002925"/>
                  <a:pt x="8514691" y="1006456"/>
                  <a:pt x="8514691" y="1013515"/>
                </a:cubicBezTo>
                <a:cubicBezTo>
                  <a:pt x="8514691" y="1013515"/>
                  <a:pt x="8511161" y="1013515"/>
                  <a:pt x="8504100" y="1013515"/>
                </a:cubicBezTo>
                <a:close/>
                <a:moveTo>
                  <a:pt x="7640982" y="1002925"/>
                </a:moveTo>
                <a:cubicBezTo>
                  <a:pt x="7637452" y="1002925"/>
                  <a:pt x="7635686" y="1004689"/>
                  <a:pt x="7635686" y="1008220"/>
                </a:cubicBezTo>
                <a:cubicBezTo>
                  <a:pt x="7635686" y="1011750"/>
                  <a:pt x="7646278" y="1017046"/>
                  <a:pt x="7667457" y="1024106"/>
                </a:cubicBezTo>
                <a:cubicBezTo>
                  <a:pt x="7688638" y="1031166"/>
                  <a:pt x="7702759" y="1034696"/>
                  <a:pt x="7709820" y="1034696"/>
                </a:cubicBezTo>
                <a:cubicBezTo>
                  <a:pt x="7716880" y="1034696"/>
                  <a:pt x="7722175" y="1034696"/>
                  <a:pt x="7725704" y="1034696"/>
                </a:cubicBezTo>
                <a:cubicBezTo>
                  <a:pt x="7729234" y="1034696"/>
                  <a:pt x="7731000" y="1038227"/>
                  <a:pt x="7731000" y="1045287"/>
                </a:cubicBezTo>
                <a:cubicBezTo>
                  <a:pt x="7738060" y="1045287"/>
                  <a:pt x="7757476" y="1050581"/>
                  <a:pt x="7789248" y="1061173"/>
                </a:cubicBezTo>
                <a:cubicBezTo>
                  <a:pt x="7805134" y="1066467"/>
                  <a:pt x="7817930" y="1070439"/>
                  <a:pt x="7827638" y="1073086"/>
                </a:cubicBezTo>
                <a:lnTo>
                  <a:pt x="7835275" y="1074613"/>
                </a:lnTo>
                <a:lnTo>
                  <a:pt x="7831609" y="1069115"/>
                </a:lnTo>
                <a:cubicBezTo>
                  <a:pt x="7831609" y="1067351"/>
                  <a:pt x="7833373" y="1066467"/>
                  <a:pt x="7836904" y="1066467"/>
                </a:cubicBezTo>
                <a:lnTo>
                  <a:pt x="7836904" y="1055877"/>
                </a:lnTo>
                <a:cubicBezTo>
                  <a:pt x="7829844" y="1055877"/>
                  <a:pt x="7826313" y="1055877"/>
                  <a:pt x="7826313" y="1055877"/>
                </a:cubicBezTo>
                <a:cubicBezTo>
                  <a:pt x="7819253" y="1055877"/>
                  <a:pt x="7808663" y="1054112"/>
                  <a:pt x="7794542" y="1050581"/>
                </a:cubicBezTo>
                <a:cubicBezTo>
                  <a:pt x="7780423" y="1047052"/>
                  <a:pt x="7766300" y="1043522"/>
                  <a:pt x="7752182" y="1039992"/>
                </a:cubicBezTo>
                <a:cubicBezTo>
                  <a:pt x="7738060" y="1036461"/>
                  <a:pt x="7727471" y="1031166"/>
                  <a:pt x="7720409" y="1024106"/>
                </a:cubicBezTo>
                <a:lnTo>
                  <a:pt x="7688638" y="1013515"/>
                </a:lnTo>
                <a:cubicBezTo>
                  <a:pt x="7667457" y="1006456"/>
                  <a:pt x="7655101" y="1002925"/>
                  <a:pt x="7651572" y="1002925"/>
                </a:cubicBezTo>
                <a:cubicBezTo>
                  <a:pt x="7648042" y="1002925"/>
                  <a:pt x="7644511" y="1002925"/>
                  <a:pt x="7640982" y="1002925"/>
                </a:cubicBezTo>
                <a:close/>
                <a:moveTo>
                  <a:pt x="6989670" y="1002925"/>
                </a:moveTo>
                <a:lnTo>
                  <a:pt x="6989670" y="1013515"/>
                </a:lnTo>
                <a:cubicBezTo>
                  <a:pt x="6989670" y="1013515"/>
                  <a:pt x="6993200" y="1013515"/>
                  <a:pt x="7000262" y="1013515"/>
                </a:cubicBezTo>
                <a:cubicBezTo>
                  <a:pt x="7000262" y="1006456"/>
                  <a:pt x="6998496" y="1002925"/>
                  <a:pt x="6994966" y="1002925"/>
                </a:cubicBezTo>
                <a:cubicBezTo>
                  <a:pt x="6991437" y="1002925"/>
                  <a:pt x="6989670" y="1002925"/>
                  <a:pt x="6989670" y="1002925"/>
                </a:cubicBezTo>
                <a:close/>
                <a:moveTo>
                  <a:pt x="730738" y="1002925"/>
                </a:moveTo>
                <a:lnTo>
                  <a:pt x="741329" y="1002925"/>
                </a:lnTo>
                <a:cubicBezTo>
                  <a:pt x="741329" y="1009985"/>
                  <a:pt x="737799" y="1013515"/>
                  <a:pt x="730738" y="1013515"/>
                </a:cubicBezTo>
                <a:close/>
                <a:moveTo>
                  <a:pt x="7308708" y="996306"/>
                </a:moveTo>
                <a:cubicBezTo>
                  <a:pt x="7307826" y="997188"/>
                  <a:pt x="7307384" y="999395"/>
                  <a:pt x="7307384" y="1002925"/>
                </a:cubicBezTo>
                <a:cubicBezTo>
                  <a:pt x="7314444" y="1002925"/>
                  <a:pt x="7317974" y="1002925"/>
                  <a:pt x="7317974" y="1002925"/>
                </a:cubicBezTo>
                <a:cubicBezTo>
                  <a:pt x="7317974" y="1002925"/>
                  <a:pt x="7316208" y="1001160"/>
                  <a:pt x="7312678" y="997629"/>
                </a:cubicBezTo>
                <a:cubicBezTo>
                  <a:pt x="7310914" y="995865"/>
                  <a:pt x="7309590" y="995423"/>
                  <a:pt x="7308708" y="996306"/>
                </a:cubicBezTo>
                <a:close/>
                <a:moveTo>
                  <a:pt x="5358748" y="992335"/>
                </a:moveTo>
                <a:cubicBezTo>
                  <a:pt x="5358748" y="992335"/>
                  <a:pt x="5358748" y="994100"/>
                  <a:pt x="5358748" y="997629"/>
                </a:cubicBezTo>
                <a:cubicBezTo>
                  <a:pt x="5358748" y="1001160"/>
                  <a:pt x="5362278" y="1002925"/>
                  <a:pt x="5369339" y="1002925"/>
                </a:cubicBezTo>
                <a:cubicBezTo>
                  <a:pt x="5376400" y="1002925"/>
                  <a:pt x="5379929" y="1002925"/>
                  <a:pt x="5379929" y="1002925"/>
                </a:cubicBezTo>
                <a:lnTo>
                  <a:pt x="5369339" y="992335"/>
                </a:lnTo>
                <a:cubicBezTo>
                  <a:pt x="5362278" y="992335"/>
                  <a:pt x="5358748" y="992335"/>
                  <a:pt x="5358748" y="992335"/>
                </a:cubicBezTo>
                <a:close/>
                <a:moveTo>
                  <a:pt x="1980407" y="992335"/>
                </a:moveTo>
                <a:cubicBezTo>
                  <a:pt x="1987466" y="992335"/>
                  <a:pt x="1998057" y="994100"/>
                  <a:pt x="2012178" y="997629"/>
                </a:cubicBezTo>
                <a:cubicBezTo>
                  <a:pt x="2026299" y="1001160"/>
                  <a:pt x="2035124" y="1004689"/>
                  <a:pt x="2038653" y="1008220"/>
                </a:cubicBezTo>
                <a:cubicBezTo>
                  <a:pt x="2042185" y="1011750"/>
                  <a:pt x="2047480" y="1013515"/>
                  <a:pt x="2054540" y="1013515"/>
                </a:cubicBezTo>
                <a:cubicBezTo>
                  <a:pt x="2061600" y="1013515"/>
                  <a:pt x="2065130" y="1017046"/>
                  <a:pt x="2065130" y="1024106"/>
                </a:cubicBezTo>
                <a:lnTo>
                  <a:pt x="2012178" y="1013515"/>
                </a:lnTo>
                <a:lnTo>
                  <a:pt x="2022769" y="1034696"/>
                </a:lnTo>
                <a:lnTo>
                  <a:pt x="2022769" y="1045287"/>
                </a:lnTo>
                <a:lnTo>
                  <a:pt x="2012178" y="1034696"/>
                </a:lnTo>
                <a:cubicBezTo>
                  <a:pt x="2005118" y="1027636"/>
                  <a:pt x="1998057" y="1024106"/>
                  <a:pt x="1990997" y="1024106"/>
                </a:cubicBezTo>
                <a:lnTo>
                  <a:pt x="1969816" y="1013515"/>
                </a:lnTo>
                <a:lnTo>
                  <a:pt x="1959226" y="1013515"/>
                </a:lnTo>
                <a:cubicBezTo>
                  <a:pt x="1952166" y="1013515"/>
                  <a:pt x="1948635" y="1009985"/>
                  <a:pt x="1948635" y="1002925"/>
                </a:cubicBezTo>
                <a:cubicBezTo>
                  <a:pt x="1948635" y="995865"/>
                  <a:pt x="1959226" y="992335"/>
                  <a:pt x="1980407" y="992335"/>
                </a:cubicBezTo>
                <a:close/>
                <a:moveTo>
                  <a:pt x="1577971" y="992335"/>
                </a:moveTo>
                <a:lnTo>
                  <a:pt x="1583266" y="992335"/>
                </a:lnTo>
                <a:cubicBezTo>
                  <a:pt x="1586796" y="992335"/>
                  <a:pt x="1588562" y="995865"/>
                  <a:pt x="1588562" y="1002925"/>
                </a:cubicBezTo>
                <a:close/>
                <a:moveTo>
                  <a:pt x="1270849" y="992335"/>
                </a:moveTo>
                <a:cubicBezTo>
                  <a:pt x="1277910" y="992335"/>
                  <a:pt x="1281440" y="992335"/>
                  <a:pt x="1281440" y="992335"/>
                </a:cubicBezTo>
                <a:lnTo>
                  <a:pt x="1270849" y="1002925"/>
                </a:lnTo>
                <a:cubicBezTo>
                  <a:pt x="1270849" y="1002925"/>
                  <a:pt x="1270849" y="999394"/>
                  <a:pt x="1270849" y="992335"/>
                </a:cubicBezTo>
                <a:close/>
                <a:moveTo>
                  <a:pt x="7995760" y="981744"/>
                </a:moveTo>
                <a:lnTo>
                  <a:pt x="7995760" y="992335"/>
                </a:lnTo>
                <a:lnTo>
                  <a:pt x="8006350" y="992335"/>
                </a:lnTo>
                <a:close/>
                <a:moveTo>
                  <a:pt x="1895684" y="981744"/>
                </a:moveTo>
                <a:cubicBezTo>
                  <a:pt x="1902744" y="988804"/>
                  <a:pt x="1906274" y="992335"/>
                  <a:pt x="1906274" y="992335"/>
                </a:cubicBezTo>
                <a:lnTo>
                  <a:pt x="1906274" y="981744"/>
                </a:lnTo>
                <a:cubicBezTo>
                  <a:pt x="1899214" y="981744"/>
                  <a:pt x="1895684" y="981744"/>
                  <a:pt x="1895684" y="981744"/>
                </a:cubicBezTo>
                <a:close/>
                <a:moveTo>
                  <a:pt x="543291" y="974333"/>
                </a:moveTo>
                <a:lnTo>
                  <a:pt x="545405" y="976448"/>
                </a:lnTo>
                <a:cubicBezTo>
                  <a:pt x="548937" y="979979"/>
                  <a:pt x="550701" y="981744"/>
                  <a:pt x="550701" y="981744"/>
                </a:cubicBezTo>
                <a:cubicBezTo>
                  <a:pt x="550701" y="981744"/>
                  <a:pt x="549819" y="980862"/>
                  <a:pt x="548053" y="979097"/>
                </a:cubicBezTo>
                <a:close/>
                <a:moveTo>
                  <a:pt x="7328564" y="971154"/>
                </a:moveTo>
                <a:lnTo>
                  <a:pt x="7317974" y="981744"/>
                </a:lnTo>
                <a:cubicBezTo>
                  <a:pt x="7325034" y="981744"/>
                  <a:pt x="7332094" y="983509"/>
                  <a:pt x="7339155" y="987040"/>
                </a:cubicBezTo>
                <a:cubicBezTo>
                  <a:pt x="7346216" y="990570"/>
                  <a:pt x="7353274" y="992335"/>
                  <a:pt x="7360336" y="992335"/>
                </a:cubicBezTo>
                <a:cubicBezTo>
                  <a:pt x="7367396" y="992335"/>
                  <a:pt x="7369160" y="990570"/>
                  <a:pt x="7365630" y="987040"/>
                </a:cubicBezTo>
                <a:cubicBezTo>
                  <a:pt x="7362101" y="983509"/>
                  <a:pt x="7349745" y="978214"/>
                  <a:pt x="7328564" y="971154"/>
                </a:cubicBezTo>
                <a:close/>
                <a:moveTo>
                  <a:pt x="2716440" y="971154"/>
                </a:moveTo>
                <a:cubicBezTo>
                  <a:pt x="2712911" y="971154"/>
                  <a:pt x="2711145" y="972919"/>
                  <a:pt x="2711145" y="976448"/>
                </a:cubicBezTo>
                <a:cubicBezTo>
                  <a:pt x="2711145" y="979979"/>
                  <a:pt x="2714675" y="981744"/>
                  <a:pt x="2721735" y="981744"/>
                </a:cubicBezTo>
                <a:cubicBezTo>
                  <a:pt x="2721735" y="974683"/>
                  <a:pt x="2719971" y="971154"/>
                  <a:pt x="2716440" y="971154"/>
                </a:cubicBezTo>
                <a:close/>
                <a:moveTo>
                  <a:pt x="1281440" y="971154"/>
                </a:moveTo>
                <a:lnTo>
                  <a:pt x="1302621" y="981744"/>
                </a:lnTo>
                <a:lnTo>
                  <a:pt x="1292030" y="981744"/>
                </a:lnTo>
                <a:cubicBezTo>
                  <a:pt x="1292030" y="974683"/>
                  <a:pt x="1288500" y="974683"/>
                  <a:pt x="1281440" y="981744"/>
                </a:cubicBezTo>
                <a:close/>
                <a:moveTo>
                  <a:pt x="1217897" y="971154"/>
                </a:moveTo>
                <a:lnTo>
                  <a:pt x="1228487" y="971154"/>
                </a:lnTo>
                <a:lnTo>
                  <a:pt x="1239078" y="981744"/>
                </a:lnTo>
                <a:close/>
                <a:moveTo>
                  <a:pt x="540110" y="971154"/>
                </a:moveTo>
                <a:cubicBezTo>
                  <a:pt x="540110" y="971154"/>
                  <a:pt x="540551" y="971595"/>
                  <a:pt x="541435" y="972478"/>
                </a:cubicBezTo>
                <a:lnTo>
                  <a:pt x="543291" y="974333"/>
                </a:lnTo>
                <a:close/>
                <a:moveTo>
                  <a:pt x="2139263" y="960563"/>
                </a:moveTo>
                <a:cubicBezTo>
                  <a:pt x="2139263" y="967623"/>
                  <a:pt x="2141028" y="971154"/>
                  <a:pt x="2144559" y="971154"/>
                </a:cubicBezTo>
                <a:cubicBezTo>
                  <a:pt x="2148089" y="971154"/>
                  <a:pt x="2149853" y="974683"/>
                  <a:pt x="2149853" y="981744"/>
                </a:cubicBezTo>
                <a:cubicBezTo>
                  <a:pt x="2149853" y="981744"/>
                  <a:pt x="2153384" y="981744"/>
                  <a:pt x="2160443" y="981744"/>
                </a:cubicBezTo>
                <a:cubicBezTo>
                  <a:pt x="2167504" y="981744"/>
                  <a:pt x="2179859" y="983509"/>
                  <a:pt x="2197509" y="987040"/>
                </a:cubicBezTo>
                <a:cubicBezTo>
                  <a:pt x="2215162" y="990570"/>
                  <a:pt x="2223986" y="992335"/>
                  <a:pt x="2223986" y="992335"/>
                </a:cubicBezTo>
                <a:cubicBezTo>
                  <a:pt x="2223986" y="999394"/>
                  <a:pt x="2234577" y="1002925"/>
                  <a:pt x="2255757" y="1002925"/>
                </a:cubicBezTo>
                <a:cubicBezTo>
                  <a:pt x="2269878" y="1002925"/>
                  <a:pt x="2276938" y="1006456"/>
                  <a:pt x="2276938" y="1013515"/>
                </a:cubicBezTo>
                <a:cubicBezTo>
                  <a:pt x="2283998" y="1006456"/>
                  <a:pt x="2294589" y="1006456"/>
                  <a:pt x="2308710" y="1013515"/>
                </a:cubicBezTo>
                <a:lnTo>
                  <a:pt x="2319299" y="1002925"/>
                </a:lnTo>
                <a:lnTo>
                  <a:pt x="2308710" y="1002925"/>
                </a:lnTo>
                <a:cubicBezTo>
                  <a:pt x="2315769" y="1002925"/>
                  <a:pt x="2317535" y="1001160"/>
                  <a:pt x="2314005" y="997629"/>
                </a:cubicBezTo>
                <a:cubicBezTo>
                  <a:pt x="2310474" y="994100"/>
                  <a:pt x="2305179" y="992335"/>
                  <a:pt x="2298119" y="992335"/>
                </a:cubicBezTo>
                <a:lnTo>
                  <a:pt x="2287529" y="992335"/>
                </a:lnTo>
                <a:lnTo>
                  <a:pt x="2287529" y="981744"/>
                </a:lnTo>
                <a:cubicBezTo>
                  <a:pt x="2245167" y="981744"/>
                  <a:pt x="2215162" y="978214"/>
                  <a:pt x="2197509" y="971154"/>
                </a:cubicBezTo>
                <a:cubicBezTo>
                  <a:pt x="2179859" y="964094"/>
                  <a:pt x="2163974" y="960563"/>
                  <a:pt x="2149853" y="960563"/>
                </a:cubicBezTo>
                <a:close/>
                <a:moveTo>
                  <a:pt x="1853322" y="960563"/>
                </a:moveTo>
                <a:cubicBezTo>
                  <a:pt x="1853322" y="960563"/>
                  <a:pt x="1855087" y="960563"/>
                  <a:pt x="1858616" y="960563"/>
                </a:cubicBezTo>
                <a:cubicBezTo>
                  <a:pt x="1862147" y="960563"/>
                  <a:pt x="1867443" y="960563"/>
                  <a:pt x="1874503" y="960563"/>
                </a:cubicBezTo>
                <a:lnTo>
                  <a:pt x="1916864" y="981744"/>
                </a:lnTo>
                <a:cubicBezTo>
                  <a:pt x="1909804" y="981744"/>
                  <a:pt x="1909804" y="985275"/>
                  <a:pt x="1916864" y="992335"/>
                </a:cubicBezTo>
                <a:lnTo>
                  <a:pt x="1927455" y="992335"/>
                </a:lnTo>
                <a:lnTo>
                  <a:pt x="1938045" y="981744"/>
                </a:lnTo>
                <a:lnTo>
                  <a:pt x="1938045" y="992335"/>
                </a:lnTo>
                <a:cubicBezTo>
                  <a:pt x="1938045" y="999394"/>
                  <a:pt x="1938045" y="1002925"/>
                  <a:pt x="1938045" y="1002925"/>
                </a:cubicBezTo>
                <a:cubicBezTo>
                  <a:pt x="1923924" y="1002925"/>
                  <a:pt x="1909804" y="1002925"/>
                  <a:pt x="1895684" y="1002925"/>
                </a:cubicBezTo>
                <a:cubicBezTo>
                  <a:pt x="1881563" y="995865"/>
                  <a:pt x="1867443" y="990570"/>
                  <a:pt x="1853322" y="987040"/>
                </a:cubicBezTo>
                <a:cubicBezTo>
                  <a:pt x="1839201" y="983509"/>
                  <a:pt x="1832141" y="978214"/>
                  <a:pt x="1832141" y="971154"/>
                </a:cubicBezTo>
                <a:cubicBezTo>
                  <a:pt x="1832141" y="971154"/>
                  <a:pt x="1835672" y="971154"/>
                  <a:pt x="1842731" y="971154"/>
                </a:cubicBezTo>
                <a:cubicBezTo>
                  <a:pt x="1849792" y="971154"/>
                  <a:pt x="1853322" y="967623"/>
                  <a:pt x="1853322" y="960563"/>
                </a:cubicBezTo>
                <a:close/>
                <a:moveTo>
                  <a:pt x="1472067" y="960563"/>
                </a:moveTo>
                <a:lnTo>
                  <a:pt x="1472067" y="971154"/>
                </a:lnTo>
                <a:lnTo>
                  <a:pt x="1482658" y="971154"/>
                </a:lnTo>
                <a:lnTo>
                  <a:pt x="1535610" y="992335"/>
                </a:lnTo>
                <a:cubicBezTo>
                  <a:pt x="1542670" y="992335"/>
                  <a:pt x="1546200" y="995865"/>
                  <a:pt x="1546200" y="1002925"/>
                </a:cubicBezTo>
                <a:cubicBezTo>
                  <a:pt x="1546200" y="1002925"/>
                  <a:pt x="1547964" y="1002925"/>
                  <a:pt x="1551496" y="1002925"/>
                </a:cubicBezTo>
                <a:cubicBezTo>
                  <a:pt x="1555025" y="1002925"/>
                  <a:pt x="1560320" y="1002925"/>
                  <a:pt x="1567381" y="1002925"/>
                </a:cubicBezTo>
                <a:cubicBezTo>
                  <a:pt x="1574441" y="1002925"/>
                  <a:pt x="1577971" y="1002925"/>
                  <a:pt x="1577971" y="1002925"/>
                </a:cubicBezTo>
                <a:cubicBezTo>
                  <a:pt x="1577971" y="1002925"/>
                  <a:pt x="1577971" y="1006456"/>
                  <a:pt x="1577971" y="1013515"/>
                </a:cubicBezTo>
                <a:cubicBezTo>
                  <a:pt x="1577971" y="1020575"/>
                  <a:pt x="1588562" y="1020575"/>
                  <a:pt x="1609742" y="1013515"/>
                </a:cubicBezTo>
                <a:cubicBezTo>
                  <a:pt x="1616803" y="1013515"/>
                  <a:pt x="1623863" y="1013515"/>
                  <a:pt x="1630923" y="1013515"/>
                </a:cubicBezTo>
                <a:cubicBezTo>
                  <a:pt x="1623863" y="1013515"/>
                  <a:pt x="1623863" y="1017046"/>
                  <a:pt x="1630923" y="1024106"/>
                </a:cubicBezTo>
                <a:lnTo>
                  <a:pt x="1652104" y="1024106"/>
                </a:lnTo>
                <a:lnTo>
                  <a:pt x="1662694" y="1024106"/>
                </a:lnTo>
                <a:lnTo>
                  <a:pt x="1662694" y="1034696"/>
                </a:lnTo>
                <a:lnTo>
                  <a:pt x="1683875" y="1055877"/>
                </a:lnTo>
                <a:lnTo>
                  <a:pt x="1715646" y="1066467"/>
                </a:lnTo>
                <a:lnTo>
                  <a:pt x="1673285" y="1066467"/>
                </a:lnTo>
                <a:lnTo>
                  <a:pt x="1620333" y="1055877"/>
                </a:lnTo>
                <a:cubicBezTo>
                  <a:pt x="1620333" y="1055877"/>
                  <a:pt x="1620333" y="1052346"/>
                  <a:pt x="1620333" y="1045287"/>
                </a:cubicBezTo>
                <a:cubicBezTo>
                  <a:pt x="1613272" y="1045287"/>
                  <a:pt x="1609742" y="1045287"/>
                  <a:pt x="1609742" y="1045287"/>
                </a:cubicBezTo>
                <a:cubicBezTo>
                  <a:pt x="1609742" y="1052346"/>
                  <a:pt x="1607977" y="1054112"/>
                  <a:pt x="1604448" y="1050581"/>
                </a:cubicBezTo>
                <a:cubicBezTo>
                  <a:pt x="1600916" y="1047052"/>
                  <a:pt x="1595621" y="1045287"/>
                  <a:pt x="1588562" y="1045287"/>
                </a:cubicBezTo>
                <a:cubicBezTo>
                  <a:pt x="1581501" y="1038227"/>
                  <a:pt x="1576206" y="1038227"/>
                  <a:pt x="1572677" y="1045287"/>
                </a:cubicBezTo>
                <a:cubicBezTo>
                  <a:pt x="1569145" y="1052346"/>
                  <a:pt x="1560320" y="1052346"/>
                  <a:pt x="1546200" y="1045287"/>
                </a:cubicBezTo>
                <a:cubicBezTo>
                  <a:pt x="1517959" y="1045287"/>
                  <a:pt x="1502073" y="1043522"/>
                  <a:pt x="1498544" y="1039992"/>
                </a:cubicBezTo>
                <a:cubicBezTo>
                  <a:pt x="1495012" y="1036461"/>
                  <a:pt x="1493248" y="1034696"/>
                  <a:pt x="1493248" y="1034696"/>
                </a:cubicBezTo>
                <a:cubicBezTo>
                  <a:pt x="1493248" y="1031166"/>
                  <a:pt x="1494130" y="1028519"/>
                  <a:pt x="1495895" y="1026753"/>
                </a:cubicBezTo>
                <a:lnTo>
                  <a:pt x="1503838" y="1024106"/>
                </a:lnTo>
                <a:lnTo>
                  <a:pt x="1482658" y="1013515"/>
                </a:lnTo>
                <a:cubicBezTo>
                  <a:pt x="1482658" y="1013515"/>
                  <a:pt x="1479127" y="1017046"/>
                  <a:pt x="1472067" y="1024106"/>
                </a:cubicBezTo>
                <a:cubicBezTo>
                  <a:pt x="1465007" y="1031166"/>
                  <a:pt x="1461477" y="1034696"/>
                  <a:pt x="1461477" y="1034696"/>
                </a:cubicBezTo>
                <a:lnTo>
                  <a:pt x="1450886" y="1024106"/>
                </a:lnTo>
                <a:lnTo>
                  <a:pt x="1408525" y="1034696"/>
                </a:lnTo>
                <a:cubicBezTo>
                  <a:pt x="1408525" y="1034696"/>
                  <a:pt x="1404994" y="1034696"/>
                  <a:pt x="1397934" y="1034696"/>
                </a:cubicBezTo>
                <a:cubicBezTo>
                  <a:pt x="1390874" y="1034696"/>
                  <a:pt x="1387344" y="1034696"/>
                  <a:pt x="1387344" y="1034696"/>
                </a:cubicBezTo>
                <a:cubicBezTo>
                  <a:pt x="1387344" y="1048817"/>
                  <a:pt x="1394404" y="1055877"/>
                  <a:pt x="1408525" y="1055877"/>
                </a:cubicBezTo>
                <a:lnTo>
                  <a:pt x="1419114" y="1066467"/>
                </a:lnTo>
                <a:lnTo>
                  <a:pt x="1461477" y="1077058"/>
                </a:lnTo>
                <a:cubicBezTo>
                  <a:pt x="1482658" y="1077058"/>
                  <a:pt x="1496778" y="1080588"/>
                  <a:pt x="1503838" y="1087648"/>
                </a:cubicBezTo>
                <a:cubicBezTo>
                  <a:pt x="1510898" y="1094708"/>
                  <a:pt x="1517959" y="1096474"/>
                  <a:pt x="1525019" y="1092944"/>
                </a:cubicBezTo>
                <a:cubicBezTo>
                  <a:pt x="1532080" y="1089413"/>
                  <a:pt x="1533844" y="1084118"/>
                  <a:pt x="1530314" y="1077058"/>
                </a:cubicBezTo>
                <a:cubicBezTo>
                  <a:pt x="1526783" y="1069998"/>
                  <a:pt x="1521489" y="1069998"/>
                  <a:pt x="1514429" y="1077058"/>
                </a:cubicBezTo>
                <a:lnTo>
                  <a:pt x="1514429" y="1066467"/>
                </a:lnTo>
                <a:cubicBezTo>
                  <a:pt x="1521489" y="1059408"/>
                  <a:pt x="1526783" y="1055877"/>
                  <a:pt x="1530314" y="1055877"/>
                </a:cubicBezTo>
                <a:cubicBezTo>
                  <a:pt x="1533844" y="1055877"/>
                  <a:pt x="1535610" y="1059408"/>
                  <a:pt x="1535610" y="1066467"/>
                </a:cubicBezTo>
                <a:cubicBezTo>
                  <a:pt x="1542670" y="1066467"/>
                  <a:pt x="1546200" y="1068232"/>
                  <a:pt x="1546200" y="1071762"/>
                </a:cubicBezTo>
                <a:cubicBezTo>
                  <a:pt x="1546200" y="1075293"/>
                  <a:pt x="1549730" y="1077058"/>
                  <a:pt x="1556790" y="1077058"/>
                </a:cubicBezTo>
                <a:cubicBezTo>
                  <a:pt x="1563851" y="1077058"/>
                  <a:pt x="1569145" y="1078823"/>
                  <a:pt x="1572677" y="1082354"/>
                </a:cubicBezTo>
                <a:cubicBezTo>
                  <a:pt x="1576206" y="1085883"/>
                  <a:pt x="1583266" y="1087648"/>
                  <a:pt x="1593856" y="1087648"/>
                </a:cubicBezTo>
                <a:cubicBezTo>
                  <a:pt x="1604448" y="1087648"/>
                  <a:pt x="1609742" y="1087648"/>
                  <a:pt x="1609742" y="1087648"/>
                </a:cubicBezTo>
                <a:lnTo>
                  <a:pt x="1599152" y="1098239"/>
                </a:lnTo>
                <a:cubicBezTo>
                  <a:pt x="1570911" y="1091179"/>
                  <a:pt x="1556790" y="1087648"/>
                  <a:pt x="1556790" y="1087648"/>
                </a:cubicBezTo>
                <a:cubicBezTo>
                  <a:pt x="1556790" y="1094708"/>
                  <a:pt x="1570911" y="1101769"/>
                  <a:pt x="1599152" y="1108829"/>
                </a:cubicBezTo>
                <a:cubicBezTo>
                  <a:pt x="1627393" y="1115889"/>
                  <a:pt x="1648573" y="1119419"/>
                  <a:pt x="1662694" y="1119419"/>
                </a:cubicBezTo>
                <a:lnTo>
                  <a:pt x="1673285" y="1108829"/>
                </a:lnTo>
                <a:cubicBezTo>
                  <a:pt x="1680345" y="1101769"/>
                  <a:pt x="1683875" y="1096474"/>
                  <a:pt x="1683875" y="1092944"/>
                </a:cubicBezTo>
                <a:cubicBezTo>
                  <a:pt x="1683875" y="1089413"/>
                  <a:pt x="1687405" y="1087648"/>
                  <a:pt x="1694466" y="1087648"/>
                </a:cubicBezTo>
                <a:cubicBezTo>
                  <a:pt x="1701526" y="1087648"/>
                  <a:pt x="1705056" y="1084118"/>
                  <a:pt x="1705056" y="1077058"/>
                </a:cubicBezTo>
                <a:cubicBezTo>
                  <a:pt x="1719176" y="1062937"/>
                  <a:pt x="1726237" y="1055877"/>
                  <a:pt x="1726237" y="1055877"/>
                </a:cubicBezTo>
                <a:cubicBezTo>
                  <a:pt x="1726237" y="1048817"/>
                  <a:pt x="1719176" y="1045287"/>
                  <a:pt x="1705056" y="1045287"/>
                </a:cubicBezTo>
                <a:lnTo>
                  <a:pt x="1705056" y="1034696"/>
                </a:lnTo>
                <a:cubicBezTo>
                  <a:pt x="1705056" y="1034696"/>
                  <a:pt x="1708585" y="1034696"/>
                  <a:pt x="1715646" y="1034696"/>
                </a:cubicBezTo>
                <a:cubicBezTo>
                  <a:pt x="1722707" y="1041756"/>
                  <a:pt x="1733297" y="1045287"/>
                  <a:pt x="1747418" y="1045287"/>
                </a:cubicBezTo>
                <a:cubicBezTo>
                  <a:pt x="1740357" y="1038227"/>
                  <a:pt x="1733297" y="1034696"/>
                  <a:pt x="1726237" y="1034696"/>
                </a:cubicBezTo>
                <a:lnTo>
                  <a:pt x="1715646" y="1034696"/>
                </a:lnTo>
                <a:cubicBezTo>
                  <a:pt x="1715646" y="1027636"/>
                  <a:pt x="1715646" y="1024106"/>
                  <a:pt x="1715646" y="1024106"/>
                </a:cubicBezTo>
                <a:cubicBezTo>
                  <a:pt x="1715646" y="1024106"/>
                  <a:pt x="1712116" y="1024106"/>
                  <a:pt x="1705056" y="1024106"/>
                </a:cubicBezTo>
                <a:cubicBezTo>
                  <a:pt x="1697995" y="1017046"/>
                  <a:pt x="1689170" y="1013515"/>
                  <a:pt x="1678581" y="1013515"/>
                </a:cubicBezTo>
                <a:cubicBezTo>
                  <a:pt x="1667989" y="1013515"/>
                  <a:pt x="1662694" y="1013515"/>
                  <a:pt x="1662694" y="1013515"/>
                </a:cubicBezTo>
                <a:cubicBezTo>
                  <a:pt x="1655634" y="1020575"/>
                  <a:pt x="1652104" y="1024106"/>
                  <a:pt x="1652104" y="1024106"/>
                </a:cubicBezTo>
                <a:lnTo>
                  <a:pt x="1652104" y="1013515"/>
                </a:lnTo>
                <a:lnTo>
                  <a:pt x="1641514" y="1002925"/>
                </a:lnTo>
                <a:cubicBezTo>
                  <a:pt x="1641514" y="1002925"/>
                  <a:pt x="1639748" y="1001160"/>
                  <a:pt x="1636218" y="997629"/>
                </a:cubicBezTo>
                <a:cubicBezTo>
                  <a:pt x="1632689" y="994100"/>
                  <a:pt x="1627393" y="992335"/>
                  <a:pt x="1620333" y="992335"/>
                </a:cubicBezTo>
                <a:cubicBezTo>
                  <a:pt x="1613272" y="985275"/>
                  <a:pt x="1600916" y="979979"/>
                  <a:pt x="1583266" y="976448"/>
                </a:cubicBezTo>
                <a:cubicBezTo>
                  <a:pt x="1565614" y="972919"/>
                  <a:pt x="1549730" y="971154"/>
                  <a:pt x="1535610" y="971154"/>
                </a:cubicBezTo>
                <a:cubicBezTo>
                  <a:pt x="1521489" y="971154"/>
                  <a:pt x="1507368" y="971154"/>
                  <a:pt x="1493248" y="971154"/>
                </a:cubicBezTo>
                <a:cubicBezTo>
                  <a:pt x="1500308" y="964094"/>
                  <a:pt x="1500308" y="960563"/>
                  <a:pt x="1493248" y="960563"/>
                </a:cubicBezTo>
                <a:cubicBezTo>
                  <a:pt x="1486187" y="960563"/>
                  <a:pt x="1479127" y="960563"/>
                  <a:pt x="1472067" y="960563"/>
                </a:cubicBezTo>
                <a:close/>
                <a:moveTo>
                  <a:pt x="1450886" y="960563"/>
                </a:moveTo>
                <a:cubicBezTo>
                  <a:pt x="1443826" y="960563"/>
                  <a:pt x="1440296" y="962328"/>
                  <a:pt x="1440296" y="965858"/>
                </a:cubicBezTo>
                <a:cubicBezTo>
                  <a:pt x="1440296" y="969389"/>
                  <a:pt x="1443826" y="971154"/>
                  <a:pt x="1450886" y="971154"/>
                </a:cubicBezTo>
                <a:cubicBezTo>
                  <a:pt x="1457946" y="971154"/>
                  <a:pt x="1461477" y="971154"/>
                  <a:pt x="1461477" y="971154"/>
                </a:cubicBezTo>
                <a:close/>
                <a:moveTo>
                  <a:pt x="1175535" y="960563"/>
                </a:moveTo>
                <a:lnTo>
                  <a:pt x="1186126" y="960563"/>
                </a:lnTo>
                <a:lnTo>
                  <a:pt x="1196717" y="971154"/>
                </a:lnTo>
                <a:lnTo>
                  <a:pt x="1186126" y="971154"/>
                </a:lnTo>
                <a:cubicBezTo>
                  <a:pt x="1186126" y="971154"/>
                  <a:pt x="1184361" y="969389"/>
                  <a:pt x="1180832" y="965858"/>
                </a:cubicBezTo>
                <a:cubicBezTo>
                  <a:pt x="1177300" y="962328"/>
                  <a:pt x="1175535" y="960563"/>
                  <a:pt x="1175535" y="960563"/>
                </a:cubicBezTo>
                <a:close/>
                <a:moveTo>
                  <a:pt x="2478156" y="953944"/>
                </a:moveTo>
                <a:cubicBezTo>
                  <a:pt x="2474625" y="954827"/>
                  <a:pt x="2471096" y="957033"/>
                  <a:pt x="2467566" y="960563"/>
                </a:cubicBezTo>
                <a:lnTo>
                  <a:pt x="2456975" y="960563"/>
                </a:lnTo>
                <a:cubicBezTo>
                  <a:pt x="2471096" y="960563"/>
                  <a:pt x="2479922" y="962328"/>
                  <a:pt x="2483450" y="965858"/>
                </a:cubicBezTo>
                <a:cubicBezTo>
                  <a:pt x="2486982" y="969389"/>
                  <a:pt x="2488746" y="971154"/>
                  <a:pt x="2488746" y="971154"/>
                </a:cubicBezTo>
                <a:lnTo>
                  <a:pt x="2552289" y="981744"/>
                </a:lnTo>
                <a:lnTo>
                  <a:pt x="2509927" y="960563"/>
                </a:lnTo>
                <a:cubicBezTo>
                  <a:pt x="2502867" y="960563"/>
                  <a:pt x="2495806" y="958798"/>
                  <a:pt x="2488746" y="955269"/>
                </a:cubicBezTo>
                <a:cubicBezTo>
                  <a:pt x="2485217" y="953504"/>
                  <a:pt x="2481686" y="953063"/>
                  <a:pt x="2478156" y="953944"/>
                </a:cubicBezTo>
                <a:close/>
                <a:moveTo>
                  <a:pt x="8832403" y="949973"/>
                </a:moveTo>
                <a:cubicBezTo>
                  <a:pt x="8832403" y="949973"/>
                  <a:pt x="8839463" y="951738"/>
                  <a:pt x="8853583" y="955269"/>
                </a:cubicBezTo>
                <a:cubicBezTo>
                  <a:pt x="8867703" y="958798"/>
                  <a:pt x="8883589" y="964094"/>
                  <a:pt x="8901240" y="971154"/>
                </a:cubicBezTo>
                <a:cubicBezTo>
                  <a:pt x="8918892" y="978214"/>
                  <a:pt x="8931245" y="981744"/>
                  <a:pt x="8938307" y="981744"/>
                </a:cubicBezTo>
                <a:lnTo>
                  <a:pt x="8917126" y="981744"/>
                </a:lnTo>
                <a:cubicBezTo>
                  <a:pt x="8910066" y="981744"/>
                  <a:pt x="8903007" y="979979"/>
                  <a:pt x="8895945" y="976448"/>
                </a:cubicBezTo>
                <a:cubicBezTo>
                  <a:pt x="8888884" y="972919"/>
                  <a:pt x="8881826" y="971154"/>
                  <a:pt x="8874765" y="971154"/>
                </a:cubicBezTo>
                <a:cubicBezTo>
                  <a:pt x="8853583" y="964094"/>
                  <a:pt x="8839463" y="957033"/>
                  <a:pt x="8832403" y="949973"/>
                </a:cubicBezTo>
                <a:close/>
                <a:moveTo>
                  <a:pt x="8271112" y="949973"/>
                </a:moveTo>
                <a:lnTo>
                  <a:pt x="8334654" y="960563"/>
                </a:lnTo>
                <a:cubicBezTo>
                  <a:pt x="8334654" y="967623"/>
                  <a:pt x="8331124" y="967623"/>
                  <a:pt x="8324064" y="960563"/>
                </a:cubicBezTo>
                <a:cubicBezTo>
                  <a:pt x="8324064" y="960563"/>
                  <a:pt x="8317002" y="960563"/>
                  <a:pt x="8302883" y="960563"/>
                </a:cubicBezTo>
                <a:cubicBezTo>
                  <a:pt x="8288762" y="960563"/>
                  <a:pt x="8281702" y="960563"/>
                  <a:pt x="8281702" y="960563"/>
                </a:cubicBezTo>
                <a:cubicBezTo>
                  <a:pt x="8281702" y="953504"/>
                  <a:pt x="8278172" y="949973"/>
                  <a:pt x="8271112" y="949973"/>
                </a:cubicBezTo>
                <a:close/>
                <a:moveTo>
                  <a:pt x="7254432" y="949973"/>
                </a:moveTo>
                <a:lnTo>
                  <a:pt x="7275612" y="960563"/>
                </a:lnTo>
                <a:lnTo>
                  <a:pt x="7286203" y="960563"/>
                </a:lnTo>
                <a:close/>
                <a:moveTo>
                  <a:pt x="2435794" y="949973"/>
                </a:moveTo>
                <a:lnTo>
                  <a:pt x="2435794" y="960563"/>
                </a:lnTo>
                <a:cubicBezTo>
                  <a:pt x="2435794" y="960563"/>
                  <a:pt x="2439325" y="960563"/>
                  <a:pt x="2446385" y="960563"/>
                </a:cubicBezTo>
                <a:cubicBezTo>
                  <a:pt x="2446385" y="953504"/>
                  <a:pt x="2442854" y="949973"/>
                  <a:pt x="2435794" y="949973"/>
                </a:cubicBezTo>
                <a:close/>
                <a:moveTo>
                  <a:pt x="603653" y="939383"/>
                </a:moveTo>
                <a:cubicBezTo>
                  <a:pt x="610713" y="939383"/>
                  <a:pt x="619539" y="941148"/>
                  <a:pt x="630128" y="944677"/>
                </a:cubicBezTo>
                <a:cubicBezTo>
                  <a:pt x="640720" y="948208"/>
                  <a:pt x="646015" y="953504"/>
                  <a:pt x="646015" y="960563"/>
                </a:cubicBezTo>
                <a:lnTo>
                  <a:pt x="656605" y="981744"/>
                </a:lnTo>
                <a:lnTo>
                  <a:pt x="667195" y="992335"/>
                </a:lnTo>
                <a:lnTo>
                  <a:pt x="656605" y="992335"/>
                </a:lnTo>
                <a:cubicBezTo>
                  <a:pt x="642485" y="985275"/>
                  <a:pt x="628364" y="978214"/>
                  <a:pt x="614243" y="971154"/>
                </a:cubicBezTo>
                <a:cubicBezTo>
                  <a:pt x="593062" y="957033"/>
                  <a:pt x="589533" y="946442"/>
                  <a:pt x="603653" y="939383"/>
                </a:cubicBezTo>
                <a:close/>
                <a:moveTo>
                  <a:pt x="8461739" y="928792"/>
                </a:moveTo>
                <a:lnTo>
                  <a:pt x="8482920" y="939383"/>
                </a:lnTo>
                <a:lnTo>
                  <a:pt x="8546462" y="949973"/>
                </a:lnTo>
                <a:cubicBezTo>
                  <a:pt x="8581762" y="957033"/>
                  <a:pt x="8599414" y="964094"/>
                  <a:pt x="8599414" y="971154"/>
                </a:cubicBezTo>
                <a:cubicBezTo>
                  <a:pt x="8606474" y="971154"/>
                  <a:pt x="8611770" y="971154"/>
                  <a:pt x="8615299" y="971154"/>
                </a:cubicBezTo>
                <a:cubicBezTo>
                  <a:pt x="8618829" y="971154"/>
                  <a:pt x="8622360" y="971154"/>
                  <a:pt x="8625889" y="971154"/>
                </a:cubicBezTo>
                <a:cubicBezTo>
                  <a:pt x="8629419" y="971154"/>
                  <a:pt x="8632951" y="971154"/>
                  <a:pt x="8636480" y="971154"/>
                </a:cubicBezTo>
                <a:cubicBezTo>
                  <a:pt x="8640010" y="971154"/>
                  <a:pt x="8641775" y="974683"/>
                  <a:pt x="8641775" y="981744"/>
                </a:cubicBezTo>
                <a:cubicBezTo>
                  <a:pt x="8641775" y="981744"/>
                  <a:pt x="8645304" y="981744"/>
                  <a:pt x="8652366" y="981744"/>
                </a:cubicBezTo>
                <a:lnTo>
                  <a:pt x="8662957" y="981744"/>
                </a:lnTo>
                <a:lnTo>
                  <a:pt x="8662957" y="992335"/>
                </a:lnTo>
                <a:lnTo>
                  <a:pt x="8726499" y="1013515"/>
                </a:lnTo>
                <a:cubicBezTo>
                  <a:pt x="8719437" y="1013515"/>
                  <a:pt x="8714143" y="1013515"/>
                  <a:pt x="8710613" y="1013515"/>
                </a:cubicBezTo>
                <a:cubicBezTo>
                  <a:pt x="8707084" y="1013515"/>
                  <a:pt x="8696493" y="1011750"/>
                  <a:pt x="8678843" y="1008220"/>
                </a:cubicBezTo>
                <a:cubicBezTo>
                  <a:pt x="8661189" y="1004689"/>
                  <a:pt x="8648836" y="1001160"/>
                  <a:pt x="8641775" y="997629"/>
                </a:cubicBezTo>
                <a:cubicBezTo>
                  <a:pt x="8634714" y="994100"/>
                  <a:pt x="8620595" y="992335"/>
                  <a:pt x="8599414" y="992335"/>
                </a:cubicBezTo>
                <a:lnTo>
                  <a:pt x="8557053" y="981744"/>
                </a:lnTo>
                <a:cubicBezTo>
                  <a:pt x="8557053" y="974683"/>
                  <a:pt x="8553522" y="971154"/>
                  <a:pt x="8546462" y="971154"/>
                </a:cubicBezTo>
                <a:cubicBezTo>
                  <a:pt x="8546462" y="971154"/>
                  <a:pt x="8542932" y="971154"/>
                  <a:pt x="8535871" y="971154"/>
                </a:cubicBezTo>
                <a:cubicBezTo>
                  <a:pt x="8528810" y="971154"/>
                  <a:pt x="8525281" y="971154"/>
                  <a:pt x="8525281" y="971154"/>
                </a:cubicBezTo>
                <a:cubicBezTo>
                  <a:pt x="8511161" y="964094"/>
                  <a:pt x="8495276" y="958798"/>
                  <a:pt x="8477624" y="955269"/>
                </a:cubicBezTo>
                <a:cubicBezTo>
                  <a:pt x="8459973" y="951738"/>
                  <a:pt x="8451148" y="946442"/>
                  <a:pt x="8451148" y="939383"/>
                </a:cubicBezTo>
                <a:close/>
                <a:moveTo>
                  <a:pt x="1376752" y="928792"/>
                </a:moveTo>
                <a:cubicBezTo>
                  <a:pt x="1369692" y="928792"/>
                  <a:pt x="1366162" y="930557"/>
                  <a:pt x="1366162" y="934087"/>
                </a:cubicBezTo>
                <a:cubicBezTo>
                  <a:pt x="1366162" y="937617"/>
                  <a:pt x="1369692" y="939383"/>
                  <a:pt x="1376752" y="939383"/>
                </a:cubicBezTo>
                <a:cubicBezTo>
                  <a:pt x="1390874" y="946442"/>
                  <a:pt x="1397934" y="946442"/>
                  <a:pt x="1397934" y="939383"/>
                </a:cubicBezTo>
                <a:close/>
                <a:moveTo>
                  <a:pt x="1313210" y="918202"/>
                </a:moveTo>
                <a:lnTo>
                  <a:pt x="1323802" y="928792"/>
                </a:lnTo>
                <a:cubicBezTo>
                  <a:pt x="1337922" y="935852"/>
                  <a:pt x="1348512" y="935852"/>
                  <a:pt x="1355573" y="928792"/>
                </a:cubicBezTo>
                <a:close/>
                <a:moveTo>
                  <a:pt x="1260258" y="918202"/>
                </a:moveTo>
                <a:lnTo>
                  <a:pt x="1260258" y="928792"/>
                </a:lnTo>
                <a:lnTo>
                  <a:pt x="1270849" y="918202"/>
                </a:lnTo>
                <a:cubicBezTo>
                  <a:pt x="1270849" y="918202"/>
                  <a:pt x="1267319" y="918202"/>
                  <a:pt x="1260258" y="918202"/>
                </a:cubicBezTo>
                <a:close/>
                <a:moveTo>
                  <a:pt x="1980407" y="907611"/>
                </a:moveTo>
                <a:cubicBezTo>
                  <a:pt x="1973347" y="907611"/>
                  <a:pt x="1969816" y="911142"/>
                  <a:pt x="1969816" y="918202"/>
                </a:cubicBezTo>
                <a:cubicBezTo>
                  <a:pt x="1976876" y="918202"/>
                  <a:pt x="1980407" y="918202"/>
                  <a:pt x="1980407" y="918202"/>
                </a:cubicBezTo>
                <a:cubicBezTo>
                  <a:pt x="1980407" y="918202"/>
                  <a:pt x="1980407" y="914671"/>
                  <a:pt x="1980407" y="907611"/>
                </a:cubicBezTo>
                <a:close/>
                <a:moveTo>
                  <a:pt x="381254" y="907611"/>
                </a:moveTo>
                <a:lnTo>
                  <a:pt x="413026" y="918202"/>
                </a:lnTo>
                <a:cubicBezTo>
                  <a:pt x="462448" y="932323"/>
                  <a:pt x="501279" y="953504"/>
                  <a:pt x="529521" y="981744"/>
                </a:cubicBezTo>
                <a:cubicBezTo>
                  <a:pt x="536581" y="988804"/>
                  <a:pt x="550701" y="995865"/>
                  <a:pt x="571882" y="1002925"/>
                </a:cubicBezTo>
                <a:cubicBezTo>
                  <a:pt x="578941" y="1002925"/>
                  <a:pt x="586001" y="1004689"/>
                  <a:pt x="593062" y="1008220"/>
                </a:cubicBezTo>
                <a:cubicBezTo>
                  <a:pt x="600122" y="1011750"/>
                  <a:pt x="607183" y="1013515"/>
                  <a:pt x="614243" y="1013515"/>
                </a:cubicBezTo>
                <a:cubicBezTo>
                  <a:pt x="628364" y="1027636"/>
                  <a:pt x="635425" y="1034696"/>
                  <a:pt x="635425" y="1034696"/>
                </a:cubicBezTo>
                <a:cubicBezTo>
                  <a:pt x="649545" y="1027636"/>
                  <a:pt x="656605" y="1031166"/>
                  <a:pt x="656605" y="1045287"/>
                </a:cubicBezTo>
                <a:lnTo>
                  <a:pt x="656605" y="1055877"/>
                </a:lnTo>
                <a:cubicBezTo>
                  <a:pt x="642485" y="1048817"/>
                  <a:pt x="624833" y="1041756"/>
                  <a:pt x="603653" y="1034696"/>
                </a:cubicBezTo>
                <a:cubicBezTo>
                  <a:pt x="575412" y="1020575"/>
                  <a:pt x="552466" y="1008220"/>
                  <a:pt x="534816" y="997629"/>
                </a:cubicBezTo>
                <a:cubicBezTo>
                  <a:pt x="517164" y="987040"/>
                  <a:pt x="504809" y="981744"/>
                  <a:pt x="497749" y="981744"/>
                </a:cubicBezTo>
                <a:cubicBezTo>
                  <a:pt x="490689" y="981744"/>
                  <a:pt x="462448" y="971154"/>
                  <a:pt x="413026" y="949973"/>
                </a:cubicBezTo>
                <a:cubicBezTo>
                  <a:pt x="413026" y="942913"/>
                  <a:pt x="409496" y="939383"/>
                  <a:pt x="402435" y="939383"/>
                </a:cubicBezTo>
                <a:cubicBezTo>
                  <a:pt x="395375" y="939383"/>
                  <a:pt x="388314" y="939383"/>
                  <a:pt x="381254" y="939383"/>
                </a:cubicBezTo>
                <a:cubicBezTo>
                  <a:pt x="374193" y="939383"/>
                  <a:pt x="368899" y="935852"/>
                  <a:pt x="365368" y="928792"/>
                </a:cubicBezTo>
                <a:cubicBezTo>
                  <a:pt x="361839" y="921731"/>
                  <a:pt x="361839" y="916437"/>
                  <a:pt x="365368" y="912906"/>
                </a:cubicBezTo>
                <a:cubicBezTo>
                  <a:pt x="368899" y="909375"/>
                  <a:pt x="374193" y="907611"/>
                  <a:pt x="381254" y="907611"/>
                </a:cubicBezTo>
                <a:close/>
                <a:moveTo>
                  <a:pt x="1993645" y="899668"/>
                </a:moveTo>
                <a:cubicBezTo>
                  <a:pt x="1991879" y="899668"/>
                  <a:pt x="1990997" y="900552"/>
                  <a:pt x="1990997" y="902317"/>
                </a:cubicBezTo>
                <a:cubicBezTo>
                  <a:pt x="1990997" y="905846"/>
                  <a:pt x="1998057" y="907611"/>
                  <a:pt x="2012178" y="907611"/>
                </a:cubicBezTo>
                <a:cubicBezTo>
                  <a:pt x="2026299" y="907611"/>
                  <a:pt x="2033359" y="911142"/>
                  <a:pt x="2033359" y="918202"/>
                </a:cubicBezTo>
                <a:lnTo>
                  <a:pt x="2012178" y="928792"/>
                </a:lnTo>
                <a:cubicBezTo>
                  <a:pt x="2019238" y="935852"/>
                  <a:pt x="2022769" y="939383"/>
                  <a:pt x="2022769" y="939383"/>
                </a:cubicBezTo>
                <a:cubicBezTo>
                  <a:pt x="2022769" y="946442"/>
                  <a:pt x="2033359" y="949973"/>
                  <a:pt x="2054540" y="949973"/>
                </a:cubicBezTo>
                <a:cubicBezTo>
                  <a:pt x="2075721" y="949973"/>
                  <a:pt x="2086311" y="949973"/>
                  <a:pt x="2086311" y="949973"/>
                </a:cubicBezTo>
                <a:lnTo>
                  <a:pt x="2107491" y="949973"/>
                </a:lnTo>
                <a:lnTo>
                  <a:pt x="2096901" y="939383"/>
                </a:lnTo>
                <a:lnTo>
                  <a:pt x="2086311" y="939383"/>
                </a:lnTo>
                <a:lnTo>
                  <a:pt x="2075721" y="939383"/>
                </a:lnTo>
                <a:lnTo>
                  <a:pt x="2075721" y="918202"/>
                </a:lnTo>
                <a:lnTo>
                  <a:pt x="2086311" y="918202"/>
                </a:lnTo>
                <a:cubicBezTo>
                  <a:pt x="2093371" y="918202"/>
                  <a:pt x="2089841" y="914671"/>
                  <a:pt x="2075721" y="907611"/>
                </a:cubicBezTo>
                <a:cubicBezTo>
                  <a:pt x="2068661" y="907611"/>
                  <a:pt x="2058070" y="907611"/>
                  <a:pt x="2043949" y="907611"/>
                </a:cubicBezTo>
                <a:cubicBezTo>
                  <a:pt x="2022769" y="900552"/>
                  <a:pt x="2012178" y="898786"/>
                  <a:pt x="2012178" y="902317"/>
                </a:cubicBezTo>
                <a:cubicBezTo>
                  <a:pt x="2012178" y="905846"/>
                  <a:pt x="2008648" y="905846"/>
                  <a:pt x="2001587" y="902317"/>
                </a:cubicBezTo>
                <a:cubicBezTo>
                  <a:pt x="1998057" y="900552"/>
                  <a:pt x="1995409" y="899668"/>
                  <a:pt x="1993645" y="899668"/>
                </a:cubicBezTo>
                <a:close/>
                <a:moveTo>
                  <a:pt x="8472329" y="897021"/>
                </a:moveTo>
                <a:cubicBezTo>
                  <a:pt x="8479390" y="897021"/>
                  <a:pt x="8482920" y="897021"/>
                  <a:pt x="8482920" y="897021"/>
                </a:cubicBezTo>
                <a:lnTo>
                  <a:pt x="8472329" y="907611"/>
                </a:lnTo>
                <a:close/>
                <a:moveTo>
                  <a:pt x="2425203" y="886431"/>
                </a:moveTo>
                <a:cubicBezTo>
                  <a:pt x="2425203" y="893490"/>
                  <a:pt x="2428734" y="897021"/>
                  <a:pt x="2435794" y="897021"/>
                </a:cubicBezTo>
                <a:lnTo>
                  <a:pt x="2435794" y="886431"/>
                </a:lnTo>
                <a:cubicBezTo>
                  <a:pt x="2435794" y="886431"/>
                  <a:pt x="2432264" y="886431"/>
                  <a:pt x="2425203" y="886431"/>
                </a:cubicBezTo>
                <a:close/>
                <a:moveTo>
                  <a:pt x="1874503" y="886431"/>
                </a:moveTo>
                <a:lnTo>
                  <a:pt x="1874503" y="897021"/>
                </a:lnTo>
                <a:lnTo>
                  <a:pt x="1885093" y="886431"/>
                </a:lnTo>
                <a:close/>
                <a:moveTo>
                  <a:pt x="1334392" y="886431"/>
                </a:moveTo>
                <a:lnTo>
                  <a:pt x="1323802" y="897021"/>
                </a:lnTo>
                <a:lnTo>
                  <a:pt x="1313210" y="897021"/>
                </a:lnTo>
                <a:lnTo>
                  <a:pt x="1334392" y="907611"/>
                </a:lnTo>
                <a:cubicBezTo>
                  <a:pt x="1348512" y="907611"/>
                  <a:pt x="1355573" y="909375"/>
                  <a:pt x="1355573" y="912906"/>
                </a:cubicBezTo>
                <a:cubicBezTo>
                  <a:pt x="1355573" y="916437"/>
                  <a:pt x="1357337" y="916437"/>
                  <a:pt x="1360867" y="912906"/>
                </a:cubicBezTo>
                <a:cubicBezTo>
                  <a:pt x="1364398" y="909375"/>
                  <a:pt x="1364398" y="905846"/>
                  <a:pt x="1360867" y="902317"/>
                </a:cubicBezTo>
                <a:cubicBezTo>
                  <a:pt x="1357337" y="898786"/>
                  <a:pt x="1352042" y="897021"/>
                  <a:pt x="1344982" y="897021"/>
                </a:cubicBezTo>
                <a:cubicBezTo>
                  <a:pt x="1337922" y="897021"/>
                  <a:pt x="1334392" y="893490"/>
                  <a:pt x="1334392" y="886431"/>
                </a:cubicBezTo>
                <a:close/>
                <a:moveTo>
                  <a:pt x="1281440" y="886431"/>
                </a:moveTo>
                <a:lnTo>
                  <a:pt x="1292030" y="897021"/>
                </a:lnTo>
                <a:lnTo>
                  <a:pt x="1302621" y="886431"/>
                </a:lnTo>
                <a:cubicBezTo>
                  <a:pt x="1295560" y="886431"/>
                  <a:pt x="1292030" y="886431"/>
                  <a:pt x="1292030" y="886431"/>
                </a:cubicBezTo>
                <a:cubicBezTo>
                  <a:pt x="1292030" y="886431"/>
                  <a:pt x="1288500" y="886431"/>
                  <a:pt x="1281440" y="886431"/>
                </a:cubicBezTo>
                <a:close/>
                <a:moveTo>
                  <a:pt x="8387606" y="875840"/>
                </a:moveTo>
                <a:lnTo>
                  <a:pt x="8429968" y="886431"/>
                </a:lnTo>
                <a:lnTo>
                  <a:pt x="8408787" y="886431"/>
                </a:lnTo>
                <a:cubicBezTo>
                  <a:pt x="8394666" y="879371"/>
                  <a:pt x="8387606" y="875840"/>
                  <a:pt x="8387606" y="875840"/>
                </a:cubicBezTo>
                <a:close/>
                <a:moveTo>
                  <a:pt x="6973785" y="875840"/>
                </a:moveTo>
                <a:cubicBezTo>
                  <a:pt x="6970256" y="875840"/>
                  <a:pt x="6968491" y="879371"/>
                  <a:pt x="6968491" y="886431"/>
                </a:cubicBezTo>
                <a:lnTo>
                  <a:pt x="6979081" y="886431"/>
                </a:lnTo>
                <a:cubicBezTo>
                  <a:pt x="6979081" y="879371"/>
                  <a:pt x="6977314" y="875840"/>
                  <a:pt x="6973785" y="875840"/>
                </a:cubicBezTo>
                <a:close/>
                <a:moveTo>
                  <a:pt x="2404023" y="875840"/>
                </a:moveTo>
                <a:lnTo>
                  <a:pt x="2404023" y="886431"/>
                </a:lnTo>
                <a:lnTo>
                  <a:pt x="2414614" y="886431"/>
                </a:lnTo>
                <a:cubicBezTo>
                  <a:pt x="2407554" y="879371"/>
                  <a:pt x="2404023" y="875840"/>
                  <a:pt x="2404023" y="875840"/>
                </a:cubicBezTo>
                <a:close/>
                <a:moveTo>
                  <a:pt x="2202805" y="875840"/>
                </a:moveTo>
                <a:cubicBezTo>
                  <a:pt x="2202805" y="889961"/>
                  <a:pt x="2209865" y="897021"/>
                  <a:pt x="2223986" y="897021"/>
                </a:cubicBezTo>
                <a:cubicBezTo>
                  <a:pt x="2223986" y="897021"/>
                  <a:pt x="2227517" y="897021"/>
                  <a:pt x="2234577" y="897021"/>
                </a:cubicBezTo>
                <a:cubicBezTo>
                  <a:pt x="2241637" y="897021"/>
                  <a:pt x="2248697" y="897021"/>
                  <a:pt x="2255757" y="897021"/>
                </a:cubicBezTo>
                <a:cubicBezTo>
                  <a:pt x="2262817" y="904081"/>
                  <a:pt x="2271642" y="907611"/>
                  <a:pt x="2282234" y="907611"/>
                </a:cubicBezTo>
                <a:lnTo>
                  <a:pt x="2287529" y="907611"/>
                </a:lnTo>
                <a:lnTo>
                  <a:pt x="2287529" y="897021"/>
                </a:lnTo>
                <a:cubicBezTo>
                  <a:pt x="2301649" y="904081"/>
                  <a:pt x="2305179" y="907611"/>
                  <a:pt x="2298119" y="907611"/>
                </a:cubicBezTo>
                <a:lnTo>
                  <a:pt x="2308710" y="918202"/>
                </a:lnTo>
                <a:cubicBezTo>
                  <a:pt x="2308710" y="925261"/>
                  <a:pt x="2319299" y="928792"/>
                  <a:pt x="2340481" y="928792"/>
                </a:cubicBezTo>
                <a:cubicBezTo>
                  <a:pt x="2361662" y="928792"/>
                  <a:pt x="2375782" y="932323"/>
                  <a:pt x="2382842" y="939383"/>
                </a:cubicBezTo>
                <a:lnTo>
                  <a:pt x="2393433" y="939383"/>
                </a:lnTo>
                <a:cubicBezTo>
                  <a:pt x="2393433" y="932323"/>
                  <a:pt x="2389902" y="927027"/>
                  <a:pt x="2382842" y="923496"/>
                </a:cubicBezTo>
                <a:cubicBezTo>
                  <a:pt x="2375782" y="919967"/>
                  <a:pt x="2368721" y="918202"/>
                  <a:pt x="2361662" y="918202"/>
                </a:cubicBezTo>
                <a:cubicBezTo>
                  <a:pt x="2354601" y="918202"/>
                  <a:pt x="2347541" y="914671"/>
                  <a:pt x="2340481" y="907611"/>
                </a:cubicBezTo>
                <a:cubicBezTo>
                  <a:pt x="2333421" y="907611"/>
                  <a:pt x="2328126" y="907611"/>
                  <a:pt x="2324594" y="907611"/>
                </a:cubicBezTo>
                <a:cubicBezTo>
                  <a:pt x="2321066" y="907611"/>
                  <a:pt x="2317535" y="905846"/>
                  <a:pt x="2314005" y="902317"/>
                </a:cubicBezTo>
                <a:cubicBezTo>
                  <a:pt x="2310474" y="898786"/>
                  <a:pt x="2308710" y="897021"/>
                  <a:pt x="2308710" y="897021"/>
                </a:cubicBezTo>
                <a:cubicBezTo>
                  <a:pt x="2301649" y="889961"/>
                  <a:pt x="2291059" y="886431"/>
                  <a:pt x="2276938" y="886431"/>
                </a:cubicBezTo>
                <a:lnTo>
                  <a:pt x="2223986" y="875840"/>
                </a:lnTo>
                <a:close/>
                <a:moveTo>
                  <a:pt x="2340481" y="865250"/>
                </a:moveTo>
                <a:cubicBezTo>
                  <a:pt x="2347541" y="872309"/>
                  <a:pt x="2354601" y="875840"/>
                  <a:pt x="2361662" y="875840"/>
                </a:cubicBezTo>
                <a:lnTo>
                  <a:pt x="2361662" y="865250"/>
                </a:lnTo>
                <a:close/>
                <a:moveTo>
                  <a:pt x="2186919" y="865250"/>
                </a:moveTo>
                <a:cubicBezTo>
                  <a:pt x="2183391" y="865250"/>
                  <a:pt x="2181625" y="868779"/>
                  <a:pt x="2181625" y="875840"/>
                </a:cubicBezTo>
                <a:cubicBezTo>
                  <a:pt x="2188685" y="875840"/>
                  <a:pt x="2192215" y="874075"/>
                  <a:pt x="2192215" y="870544"/>
                </a:cubicBezTo>
                <a:cubicBezTo>
                  <a:pt x="2192215" y="867015"/>
                  <a:pt x="2190449" y="865250"/>
                  <a:pt x="2186919" y="865250"/>
                </a:cubicBezTo>
                <a:close/>
                <a:moveTo>
                  <a:pt x="1525019" y="865250"/>
                </a:moveTo>
                <a:lnTo>
                  <a:pt x="1535610" y="875840"/>
                </a:lnTo>
                <a:cubicBezTo>
                  <a:pt x="1535610" y="882900"/>
                  <a:pt x="1535610" y="886431"/>
                  <a:pt x="1535610" y="886431"/>
                </a:cubicBezTo>
                <a:cubicBezTo>
                  <a:pt x="1535610" y="886431"/>
                  <a:pt x="1532080" y="886431"/>
                  <a:pt x="1525019" y="886431"/>
                </a:cubicBezTo>
                <a:cubicBezTo>
                  <a:pt x="1525019" y="886431"/>
                  <a:pt x="1525019" y="882900"/>
                  <a:pt x="1525019" y="875840"/>
                </a:cubicBezTo>
                <a:cubicBezTo>
                  <a:pt x="1525019" y="868779"/>
                  <a:pt x="1525019" y="865250"/>
                  <a:pt x="1525019" y="865250"/>
                </a:cubicBezTo>
                <a:close/>
                <a:moveTo>
                  <a:pt x="1228487" y="865250"/>
                </a:moveTo>
                <a:cubicBezTo>
                  <a:pt x="1235548" y="872309"/>
                  <a:pt x="1242608" y="875840"/>
                  <a:pt x="1249669" y="875840"/>
                </a:cubicBezTo>
                <a:lnTo>
                  <a:pt x="1239078" y="865250"/>
                </a:lnTo>
                <a:close/>
                <a:moveTo>
                  <a:pt x="1207306" y="865250"/>
                </a:moveTo>
                <a:cubicBezTo>
                  <a:pt x="1200247" y="872309"/>
                  <a:pt x="1200247" y="875840"/>
                  <a:pt x="1207306" y="875840"/>
                </a:cubicBezTo>
                <a:lnTo>
                  <a:pt x="1217897" y="865250"/>
                </a:lnTo>
                <a:close/>
                <a:moveTo>
                  <a:pt x="1143765" y="854659"/>
                </a:moveTo>
                <a:cubicBezTo>
                  <a:pt x="1143765" y="868779"/>
                  <a:pt x="1154354" y="875840"/>
                  <a:pt x="1175535" y="875840"/>
                </a:cubicBezTo>
                <a:lnTo>
                  <a:pt x="1186126" y="875840"/>
                </a:lnTo>
                <a:cubicBezTo>
                  <a:pt x="1179066" y="868779"/>
                  <a:pt x="1172005" y="865250"/>
                  <a:pt x="1164945" y="865250"/>
                </a:cubicBezTo>
                <a:close/>
                <a:moveTo>
                  <a:pt x="1556790" y="844069"/>
                </a:moveTo>
                <a:lnTo>
                  <a:pt x="1556790" y="854659"/>
                </a:lnTo>
                <a:cubicBezTo>
                  <a:pt x="1556790" y="854659"/>
                  <a:pt x="1560320" y="854659"/>
                  <a:pt x="1567381" y="854659"/>
                </a:cubicBezTo>
                <a:cubicBezTo>
                  <a:pt x="1560320" y="847600"/>
                  <a:pt x="1556790" y="844069"/>
                  <a:pt x="1556790" y="844069"/>
                </a:cubicBezTo>
                <a:close/>
                <a:moveTo>
                  <a:pt x="952474" y="837450"/>
                </a:moveTo>
                <a:cubicBezTo>
                  <a:pt x="940561" y="838332"/>
                  <a:pt x="926661" y="840538"/>
                  <a:pt x="910775" y="844069"/>
                </a:cubicBezTo>
                <a:lnTo>
                  <a:pt x="900185" y="854659"/>
                </a:lnTo>
                <a:lnTo>
                  <a:pt x="921366" y="865250"/>
                </a:lnTo>
                <a:cubicBezTo>
                  <a:pt x="935486" y="872309"/>
                  <a:pt x="946076" y="875840"/>
                  <a:pt x="953137" y="875840"/>
                </a:cubicBezTo>
                <a:lnTo>
                  <a:pt x="974318" y="886431"/>
                </a:lnTo>
                <a:cubicBezTo>
                  <a:pt x="974318" y="886431"/>
                  <a:pt x="988439" y="889961"/>
                  <a:pt x="1016678" y="897021"/>
                </a:cubicBezTo>
                <a:lnTo>
                  <a:pt x="1037859" y="918202"/>
                </a:lnTo>
                <a:lnTo>
                  <a:pt x="1048450" y="918202"/>
                </a:lnTo>
                <a:cubicBezTo>
                  <a:pt x="1069631" y="911142"/>
                  <a:pt x="1087282" y="918202"/>
                  <a:pt x="1101402" y="939383"/>
                </a:cubicBezTo>
                <a:cubicBezTo>
                  <a:pt x="1094343" y="939383"/>
                  <a:pt x="1090813" y="939383"/>
                  <a:pt x="1090813" y="939383"/>
                </a:cubicBezTo>
                <a:cubicBezTo>
                  <a:pt x="1069631" y="939383"/>
                  <a:pt x="1069631" y="942913"/>
                  <a:pt x="1090813" y="949973"/>
                </a:cubicBezTo>
                <a:lnTo>
                  <a:pt x="1122583" y="960563"/>
                </a:lnTo>
                <a:lnTo>
                  <a:pt x="1164945" y="971154"/>
                </a:lnTo>
                <a:cubicBezTo>
                  <a:pt x="1172005" y="971154"/>
                  <a:pt x="1179066" y="971154"/>
                  <a:pt x="1186126" y="971154"/>
                </a:cubicBezTo>
                <a:cubicBezTo>
                  <a:pt x="1186126" y="978214"/>
                  <a:pt x="1189655" y="981744"/>
                  <a:pt x="1196717" y="981744"/>
                </a:cubicBezTo>
                <a:cubicBezTo>
                  <a:pt x="1203777" y="981744"/>
                  <a:pt x="1210836" y="981744"/>
                  <a:pt x="1217897" y="981744"/>
                </a:cubicBezTo>
                <a:cubicBezTo>
                  <a:pt x="1224958" y="988804"/>
                  <a:pt x="1232018" y="992335"/>
                  <a:pt x="1239078" y="992335"/>
                </a:cubicBezTo>
                <a:lnTo>
                  <a:pt x="1260258" y="1002925"/>
                </a:lnTo>
                <a:lnTo>
                  <a:pt x="1270849" y="1002925"/>
                </a:lnTo>
                <a:lnTo>
                  <a:pt x="1281440" y="1002925"/>
                </a:lnTo>
                <a:lnTo>
                  <a:pt x="1260258" y="1013515"/>
                </a:lnTo>
                <a:lnTo>
                  <a:pt x="1249669" y="1013515"/>
                </a:lnTo>
                <a:cubicBezTo>
                  <a:pt x="1249669" y="1006456"/>
                  <a:pt x="1246138" y="1002925"/>
                  <a:pt x="1239078" y="1002925"/>
                </a:cubicBezTo>
                <a:cubicBezTo>
                  <a:pt x="1232018" y="1002925"/>
                  <a:pt x="1224958" y="999394"/>
                  <a:pt x="1217897" y="992335"/>
                </a:cubicBezTo>
                <a:cubicBezTo>
                  <a:pt x="1217897" y="992335"/>
                  <a:pt x="1217897" y="995865"/>
                  <a:pt x="1217897" y="1002925"/>
                </a:cubicBezTo>
                <a:cubicBezTo>
                  <a:pt x="1217897" y="1009985"/>
                  <a:pt x="1214367" y="1009985"/>
                  <a:pt x="1207306" y="1002925"/>
                </a:cubicBezTo>
                <a:lnTo>
                  <a:pt x="1207306" y="1013515"/>
                </a:lnTo>
                <a:cubicBezTo>
                  <a:pt x="1214367" y="1013515"/>
                  <a:pt x="1219663" y="1011750"/>
                  <a:pt x="1223192" y="1008220"/>
                </a:cubicBezTo>
                <a:cubicBezTo>
                  <a:pt x="1226721" y="1004689"/>
                  <a:pt x="1230252" y="1006456"/>
                  <a:pt x="1233784" y="1013515"/>
                </a:cubicBezTo>
                <a:cubicBezTo>
                  <a:pt x="1237313" y="1020575"/>
                  <a:pt x="1246138" y="1024106"/>
                  <a:pt x="1260258" y="1024106"/>
                </a:cubicBezTo>
                <a:cubicBezTo>
                  <a:pt x="1274379" y="1024106"/>
                  <a:pt x="1281440" y="1025871"/>
                  <a:pt x="1281440" y="1029400"/>
                </a:cubicBezTo>
                <a:cubicBezTo>
                  <a:pt x="1281440" y="1032931"/>
                  <a:pt x="1284970" y="1031166"/>
                  <a:pt x="1292030" y="1024106"/>
                </a:cubicBezTo>
                <a:lnTo>
                  <a:pt x="1313210" y="1034696"/>
                </a:lnTo>
                <a:cubicBezTo>
                  <a:pt x="1320271" y="1034696"/>
                  <a:pt x="1334392" y="1034696"/>
                  <a:pt x="1355573" y="1034696"/>
                </a:cubicBezTo>
                <a:lnTo>
                  <a:pt x="1366162" y="1024106"/>
                </a:lnTo>
                <a:cubicBezTo>
                  <a:pt x="1359103" y="1024106"/>
                  <a:pt x="1348512" y="1020575"/>
                  <a:pt x="1334392" y="1013515"/>
                </a:cubicBezTo>
                <a:lnTo>
                  <a:pt x="1313210" y="1002925"/>
                </a:lnTo>
                <a:lnTo>
                  <a:pt x="1323802" y="1002925"/>
                </a:lnTo>
                <a:lnTo>
                  <a:pt x="1355573" y="1013515"/>
                </a:lnTo>
                <a:lnTo>
                  <a:pt x="1376752" y="1013515"/>
                </a:lnTo>
                <a:cubicBezTo>
                  <a:pt x="1369692" y="1006456"/>
                  <a:pt x="1366162" y="1002925"/>
                  <a:pt x="1366162" y="1002925"/>
                </a:cubicBezTo>
                <a:lnTo>
                  <a:pt x="1355573" y="1002925"/>
                </a:lnTo>
                <a:cubicBezTo>
                  <a:pt x="1341452" y="1002925"/>
                  <a:pt x="1334392" y="997629"/>
                  <a:pt x="1334392" y="987040"/>
                </a:cubicBezTo>
                <a:cubicBezTo>
                  <a:pt x="1334392" y="976448"/>
                  <a:pt x="1337922" y="971154"/>
                  <a:pt x="1344982" y="971154"/>
                </a:cubicBezTo>
                <a:lnTo>
                  <a:pt x="1344982" y="960563"/>
                </a:lnTo>
                <a:lnTo>
                  <a:pt x="1323802" y="949973"/>
                </a:lnTo>
                <a:cubicBezTo>
                  <a:pt x="1309681" y="949973"/>
                  <a:pt x="1297325" y="946442"/>
                  <a:pt x="1286734" y="939383"/>
                </a:cubicBezTo>
                <a:cubicBezTo>
                  <a:pt x="1276144" y="932323"/>
                  <a:pt x="1263788" y="932323"/>
                  <a:pt x="1249669" y="939383"/>
                </a:cubicBezTo>
                <a:lnTo>
                  <a:pt x="1228487" y="928792"/>
                </a:lnTo>
                <a:cubicBezTo>
                  <a:pt x="1228487" y="921731"/>
                  <a:pt x="1224958" y="918202"/>
                  <a:pt x="1217897" y="918202"/>
                </a:cubicBezTo>
                <a:lnTo>
                  <a:pt x="1217897" y="928792"/>
                </a:lnTo>
                <a:cubicBezTo>
                  <a:pt x="1210836" y="928792"/>
                  <a:pt x="1203777" y="928792"/>
                  <a:pt x="1196717" y="928792"/>
                </a:cubicBezTo>
                <a:lnTo>
                  <a:pt x="1196717" y="918202"/>
                </a:lnTo>
                <a:lnTo>
                  <a:pt x="1196717" y="907611"/>
                </a:lnTo>
                <a:cubicBezTo>
                  <a:pt x="1189655" y="914671"/>
                  <a:pt x="1182596" y="914671"/>
                  <a:pt x="1175535" y="907611"/>
                </a:cubicBezTo>
                <a:lnTo>
                  <a:pt x="1154354" y="907611"/>
                </a:lnTo>
                <a:lnTo>
                  <a:pt x="1154354" y="918202"/>
                </a:lnTo>
                <a:lnTo>
                  <a:pt x="1143765" y="907611"/>
                </a:lnTo>
                <a:cubicBezTo>
                  <a:pt x="1150825" y="907611"/>
                  <a:pt x="1150825" y="904081"/>
                  <a:pt x="1143765" y="897021"/>
                </a:cubicBezTo>
                <a:lnTo>
                  <a:pt x="1122583" y="886431"/>
                </a:lnTo>
                <a:cubicBezTo>
                  <a:pt x="1122583" y="886431"/>
                  <a:pt x="1119053" y="882900"/>
                  <a:pt x="1111993" y="875840"/>
                </a:cubicBezTo>
                <a:lnTo>
                  <a:pt x="1074928" y="875840"/>
                </a:lnTo>
                <a:cubicBezTo>
                  <a:pt x="1078457" y="875840"/>
                  <a:pt x="1083751" y="879371"/>
                  <a:pt x="1090813" y="886431"/>
                </a:cubicBezTo>
                <a:cubicBezTo>
                  <a:pt x="1097872" y="886431"/>
                  <a:pt x="1101402" y="886431"/>
                  <a:pt x="1101402" y="886431"/>
                </a:cubicBezTo>
                <a:lnTo>
                  <a:pt x="1048450" y="897021"/>
                </a:lnTo>
                <a:cubicBezTo>
                  <a:pt x="1020210" y="889961"/>
                  <a:pt x="1006089" y="879371"/>
                  <a:pt x="1006089" y="865250"/>
                </a:cubicBezTo>
                <a:cubicBezTo>
                  <a:pt x="1006089" y="844069"/>
                  <a:pt x="988217" y="834803"/>
                  <a:pt x="952474" y="837450"/>
                </a:cubicBezTo>
                <a:close/>
                <a:moveTo>
                  <a:pt x="1736827" y="833478"/>
                </a:moveTo>
                <a:lnTo>
                  <a:pt x="1747418" y="833478"/>
                </a:lnTo>
                <a:lnTo>
                  <a:pt x="1745300" y="834538"/>
                </a:lnTo>
                <a:close/>
                <a:moveTo>
                  <a:pt x="1323802" y="830169"/>
                </a:moveTo>
                <a:cubicBezTo>
                  <a:pt x="1334392" y="828845"/>
                  <a:pt x="1344982" y="833478"/>
                  <a:pt x="1355573" y="844069"/>
                </a:cubicBezTo>
                <a:lnTo>
                  <a:pt x="1355573" y="854659"/>
                </a:lnTo>
                <a:cubicBezTo>
                  <a:pt x="1355573" y="854659"/>
                  <a:pt x="1352042" y="854659"/>
                  <a:pt x="1344982" y="854659"/>
                </a:cubicBezTo>
                <a:cubicBezTo>
                  <a:pt x="1344982" y="854659"/>
                  <a:pt x="1343217" y="852894"/>
                  <a:pt x="1339688" y="849365"/>
                </a:cubicBezTo>
                <a:cubicBezTo>
                  <a:pt x="1336156" y="845834"/>
                  <a:pt x="1330861" y="844069"/>
                  <a:pt x="1323802" y="844069"/>
                </a:cubicBezTo>
                <a:lnTo>
                  <a:pt x="1313210" y="833478"/>
                </a:lnTo>
                <a:cubicBezTo>
                  <a:pt x="1316740" y="831713"/>
                  <a:pt x="1320271" y="830610"/>
                  <a:pt x="1323802" y="830169"/>
                </a:cubicBezTo>
                <a:close/>
                <a:moveTo>
                  <a:pt x="2221339" y="828183"/>
                </a:moveTo>
                <a:cubicBezTo>
                  <a:pt x="2219573" y="828183"/>
                  <a:pt x="2216926" y="829948"/>
                  <a:pt x="2213396" y="833478"/>
                </a:cubicBezTo>
                <a:lnTo>
                  <a:pt x="2223986" y="833478"/>
                </a:lnTo>
                <a:cubicBezTo>
                  <a:pt x="2223986" y="829948"/>
                  <a:pt x="2223104" y="828183"/>
                  <a:pt x="2221339" y="828183"/>
                </a:cubicBezTo>
                <a:close/>
                <a:moveTo>
                  <a:pt x="2065130" y="822888"/>
                </a:moveTo>
                <a:lnTo>
                  <a:pt x="2054540" y="833478"/>
                </a:lnTo>
                <a:cubicBezTo>
                  <a:pt x="2061600" y="847600"/>
                  <a:pt x="2075721" y="856423"/>
                  <a:pt x="2096901" y="859954"/>
                </a:cubicBezTo>
                <a:cubicBezTo>
                  <a:pt x="2118082" y="863485"/>
                  <a:pt x="2132203" y="861719"/>
                  <a:pt x="2139263" y="854659"/>
                </a:cubicBezTo>
                <a:lnTo>
                  <a:pt x="2086311" y="833478"/>
                </a:lnTo>
                <a:cubicBezTo>
                  <a:pt x="2079251" y="833478"/>
                  <a:pt x="2072190" y="829948"/>
                  <a:pt x="2065130" y="822888"/>
                </a:cubicBezTo>
                <a:close/>
                <a:moveTo>
                  <a:pt x="1111993" y="822888"/>
                </a:moveTo>
                <a:cubicBezTo>
                  <a:pt x="1111993" y="829948"/>
                  <a:pt x="1115523" y="833478"/>
                  <a:pt x="1122583" y="833478"/>
                </a:cubicBezTo>
                <a:cubicBezTo>
                  <a:pt x="1129644" y="833478"/>
                  <a:pt x="1133174" y="829948"/>
                  <a:pt x="1133174" y="822888"/>
                </a:cubicBezTo>
                <a:close/>
                <a:moveTo>
                  <a:pt x="873709" y="817592"/>
                </a:moveTo>
                <a:cubicBezTo>
                  <a:pt x="870178" y="817593"/>
                  <a:pt x="868414" y="819358"/>
                  <a:pt x="868414" y="822888"/>
                </a:cubicBezTo>
                <a:cubicBezTo>
                  <a:pt x="868414" y="822888"/>
                  <a:pt x="871943" y="822888"/>
                  <a:pt x="879003" y="822888"/>
                </a:cubicBezTo>
                <a:cubicBezTo>
                  <a:pt x="893124" y="822888"/>
                  <a:pt x="900185" y="824652"/>
                  <a:pt x="900185" y="828183"/>
                </a:cubicBezTo>
                <a:cubicBezTo>
                  <a:pt x="900185" y="831713"/>
                  <a:pt x="905480" y="833478"/>
                  <a:pt x="916070" y="833478"/>
                </a:cubicBezTo>
                <a:cubicBezTo>
                  <a:pt x="926661" y="833478"/>
                  <a:pt x="931956" y="829948"/>
                  <a:pt x="931956" y="822888"/>
                </a:cubicBezTo>
                <a:lnTo>
                  <a:pt x="921366" y="822888"/>
                </a:lnTo>
                <a:lnTo>
                  <a:pt x="889594" y="822888"/>
                </a:lnTo>
                <a:cubicBezTo>
                  <a:pt x="882534" y="819358"/>
                  <a:pt x="877238" y="817593"/>
                  <a:pt x="873709" y="817592"/>
                </a:cubicBezTo>
                <a:close/>
                <a:moveTo>
                  <a:pt x="1376752" y="812298"/>
                </a:moveTo>
                <a:cubicBezTo>
                  <a:pt x="1376752" y="819357"/>
                  <a:pt x="1392640" y="828183"/>
                  <a:pt x="1424410" y="838773"/>
                </a:cubicBezTo>
                <a:cubicBezTo>
                  <a:pt x="1456181" y="849365"/>
                  <a:pt x="1475596" y="854659"/>
                  <a:pt x="1482658" y="854659"/>
                </a:cubicBezTo>
                <a:lnTo>
                  <a:pt x="1493248" y="844069"/>
                </a:lnTo>
                <a:cubicBezTo>
                  <a:pt x="1493248" y="844069"/>
                  <a:pt x="1486187" y="842304"/>
                  <a:pt x="1472067" y="838773"/>
                </a:cubicBezTo>
                <a:cubicBezTo>
                  <a:pt x="1457946" y="835244"/>
                  <a:pt x="1449121" y="831713"/>
                  <a:pt x="1445590" y="828183"/>
                </a:cubicBezTo>
                <a:cubicBezTo>
                  <a:pt x="1442060" y="824652"/>
                  <a:pt x="1435000" y="822888"/>
                  <a:pt x="1424410" y="822888"/>
                </a:cubicBezTo>
                <a:cubicBezTo>
                  <a:pt x="1413820" y="822888"/>
                  <a:pt x="1408525" y="819357"/>
                  <a:pt x="1408525" y="812298"/>
                </a:cubicBezTo>
                <a:close/>
                <a:moveTo>
                  <a:pt x="836642" y="812298"/>
                </a:moveTo>
                <a:cubicBezTo>
                  <a:pt x="829582" y="812298"/>
                  <a:pt x="829582" y="815827"/>
                  <a:pt x="836642" y="822888"/>
                </a:cubicBezTo>
                <a:cubicBezTo>
                  <a:pt x="850763" y="837009"/>
                  <a:pt x="864884" y="844069"/>
                  <a:pt x="879003" y="844069"/>
                </a:cubicBezTo>
                <a:lnTo>
                  <a:pt x="879003" y="833478"/>
                </a:lnTo>
                <a:cubicBezTo>
                  <a:pt x="871943" y="833478"/>
                  <a:pt x="864884" y="829948"/>
                  <a:pt x="857823" y="822888"/>
                </a:cubicBezTo>
                <a:cubicBezTo>
                  <a:pt x="850763" y="815827"/>
                  <a:pt x="843703" y="812298"/>
                  <a:pt x="836642" y="812298"/>
                </a:cubicBezTo>
                <a:close/>
                <a:moveTo>
                  <a:pt x="8175798" y="801707"/>
                </a:moveTo>
                <a:lnTo>
                  <a:pt x="8175798" y="812298"/>
                </a:lnTo>
                <a:cubicBezTo>
                  <a:pt x="8182858" y="812298"/>
                  <a:pt x="8189917" y="812298"/>
                  <a:pt x="8196979" y="812298"/>
                </a:cubicBezTo>
                <a:cubicBezTo>
                  <a:pt x="8189917" y="805238"/>
                  <a:pt x="8182858" y="801707"/>
                  <a:pt x="8175798" y="801707"/>
                </a:cubicBezTo>
                <a:close/>
                <a:moveTo>
                  <a:pt x="8112254" y="801707"/>
                </a:moveTo>
                <a:lnTo>
                  <a:pt x="8080483" y="812298"/>
                </a:lnTo>
                <a:lnTo>
                  <a:pt x="8112254" y="812298"/>
                </a:lnTo>
                <a:cubicBezTo>
                  <a:pt x="8112254" y="805238"/>
                  <a:pt x="8112254" y="801707"/>
                  <a:pt x="8112254" y="801707"/>
                </a:cubicBezTo>
                <a:close/>
                <a:moveTo>
                  <a:pt x="794281" y="801707"/>
                </a:moveTo>
                <a:cubicBezTo>
                  <a:pt x="794281" y="808767"/>
                  <a:pt x="794281" y="812298"/>
                  <a:pt x="794281" y="812298"/>
                </a:cubicBezTo>
                <a:lnTo>
                  <a:pt x="804871" y="812298"/>
                </a:lnTo>
                <a:close/>
                <a:moveTo>
                  <a:pt x="1419114" y="791117"/>
                </a:moveTo>
                <a:lnTo>
                  <a:pt x="1461477" y="801707"/>
                </a:lnTo>
                <a:cubicBezTo>
                  <a:pt x="1461477" y="794648"/>
                  <a:pt x="1457946" y="791117"/>
                  <a:pt x="1450886" y="791117"/>
                </a:cubicBezTo>
                <a:cubicBezTo>
                  <a:pt x="1443826" y="791117"/>
                  <a:pt x="1436766" y="791117"/>
                  <a:pt x="1429704" y="791117"/>
                </a:cubicBezTo>
                <a:close/>
                <a:moveTo>
                  <a:pt x="836642" y="791117"/>
                </a:moveTo>
                <a:lnTo>
                  <a:pt x="826051" y="801707"/>
                </a:lnTo>
                <a:cubicBezTo>
                  <a:pt x="833112" y="801707"/>
                  <a:pt x="836642" y="801707"/>
                  <a:pt x="836642" y="801707"/>
                </a:cubicBezTo>
                <a:lnTo>
                  <a:pt x="857823" y="801707"/>
                </a:lnTo>
                <a:close/>
                <a:moveTo>
                  <a:pt x="762510" y="791117"/>
                </a:moveTo>
                <a:lnTo>
                  <a:pt x="751919" y="801707"/>
                </a:lnTo>
                <a:cubicBezTo>
                  <a:pt x="758980" y="801707"/>
                  <a:pt x="764274" y="803471"/>
                  <a:pt x="767805" y="807002"/>
                </a:cubicBezTo>
                <a:cubicBezTo>
                  <a:pt x="771334" y="810533"/>
                  <a:pt x="773099" y="808767"/>
                  <a:pt x="773099" y="801707"/>
                </a:cubicBezTo>
                <a:close/>
                <a:moveTo>
                  <a:pt x="1450886" y="780526"/>
                </a:moveTo>
                <a:cubicBezTo>
                  <a:pt x="1450886" y="787586"/>
                  <a:pt x="1454416" y="791117"/>
                  <a:pt x="1461477" y="791117"/>
                </a:cubicBezTo>
                <a:lnTo>
                  <a:pt x="1472067" y="780526"/>
                </a:lnTo>
                <a:cubicBezTo>
                  <a:pt x="1472067" y="780526"/>
                  <a:pt x="1468537" y="780526"/>
                  <a:pt x="1461477" y="780526"/>
                </a:cubicBezTo>
                <a:close/>
                <a:moveTo>
                  <a:pt x="8083132" y="775231"/>
                </a:moveTo>
                <a:cubicBezTo>
                  <a:pt x="8081366" y="775231"/>
                  <a:pt x="8080483" y="776996"/>
                  <a:pt x="8080483" y="780526"/>
                </a:cubicBezTo>
                <a:lnTo>
                  <a:pt x="8091075" y="780526"/>
                </a:lnTo>
                <a:cubicBezTo>
                  <a:pt x="8087544" y="776996"/>
                  <a:pt x="8084897" y="775231"/>
                  <a:pt x="8083132" y="775231"/>
                </a:cubicBezTo>
                <a:close/>
                <a:moveTo>
                  <a:pt x="8271112" y="769936"/>
                </a:moveTo>
                <a:cubicBezTo>
                  <a:pt x="8285231" y="769936"/>
                  <a:pt x="8295821" y="771701"/>
                  <a:pt x="8302883" y="775231"/>
                </a:cubicBezTo>
                <a:cubicBezTo>
                  <a:pt x="8309943" y="778761"/>
                  <a:pt x="8313473" y="780526"/>
                  <a:pt x="8313473" y="780526"/>
                </a:cubicBezTo>
                <a:cubicBezTo>
                  <a:pt x="8320533" y="780526"/>
                  <a:pt x="8324064" y="780526"/>
                  <a:pt x="8324064" y="780526"/>
                </a:cubicBezTo>
                <a:cubicBezTo>
                  <a:pt x="8324064" y="780526"/>
                  <a:pt x="8327593" y="780526"/>
                  <a:pt x="8334654" y="780526"/>
                </a:cubicBezTo>
                <a:cubicBezTo>
                  <a:pt x="8334654" y="787586"/>
                  <a:pt x="8341714" y="791117"/>
                  <a:pt x="8355835" y="791117"/>
                </a:cubicBezTo>
                <a:lnTo>
                  <a:pt x="8366425" y="791117"/>
                </a:lnTo>
                <a:cubicBezTo>
                  <a:pt x="8359364" y="784057"/>
                  <a:pt x="8359364" y="780526"/>
                  <a:pt x="8366425" y="780526"/>
                </a:cubicBezTo>
                <a:lnTo>
                  <a:pt x="8377016" y="780526"/>
                </a:lnTo>
                <a:cubicBezTo>
                  <a:pt x="8377016" y="787586"/>
                  <a:pt x="8377016" y="791117"/>
                  <a:pt x="8377016" y="791117"/>
                </a:cubicBezTo>
                <a:cubicBezTo>
                  <a:pt x="8377016" y="791117"/>
                  <a:pt x="8380545" y="791117"/>
                  <a:pt x="8387606" y="791117"/>
                </a:cubicBezTo>
                <a:lnTo>
                  <a:pt x="8398196" y="801707"/>
                </a:lnTo>
                <a:cubicBezTo>
                  <a:pt x="8391135" y="801707"/>
                  <a:pt x="8384076" y="801707"/>
                  <a:pt x="8377016" y="801707"/>
                </a:cubicBezTo>
                <a:cubicBezTo>
                  <a:pt x="8362895" y="801707"/>
                  <a:pt x="8352305" y="801707"/>
                  <a:pt x="8345244" y="801707"/>
                </a:cubicBezTo>
                <a:lnTo>
                  <a:pt x="8271112" y="791117"/>
                </a:lnTo>
                <a:cubicBezTo>
                  <a:pt x="8264050" y="784057"/>
                  <a:pt x="8260521" y="780526"/>
                  <a:pt x="8260521" y="780526"/>
                </a:cubicBezTo>
                <a:cubicBezTo>
                  <a:pt x="8253460" y="787586"/>
                  <a:pt x="8249931" y="787586"/>
                  <a:pt x="8249931" y="780526"/>
                </a:cubicBezTo>
                <a:cubicBezTo>
                  <a:pt x="8249931" y="773467"/>
                  <a:pt x="8256991" y="769936"/>
                  <a:pt x="8271112" y="769936"/>
                </a:cubicBezTo>
                <a:close/>
                <a:moveTo>
                  <a:pt x="1387344" y="769936"/>
                </a:moveTo>
                <a:lnTo>
                  <a:pt x="1376752" y="780526"/>
                </a:lnTo>
                <a:lnTo>
                  <a:pt x="1397934" y="780526"/>
                </a:lnTo>
                <a:cubicBezTo>
                  <a:pt x="1397934" y="773467"/>
                  <a:pt x="1394404" y="769936"/>
                  <a:pt x="1387344" y="769936"/>
                </a:cubicBezTo>
                <a:close/>
                <a:moveTo>
                  <a:pt x="931956" y="769936"/>
                </a:moveTo>
                <a:cubicBezTo>
                  <a:pt x="931956" y="769936"/>
                  <a:pt x="931956" y="773467"/>
                  <a:pt x="931956" y="780526"/>
                </a:cubicBezTo>
                <a:cubicBezTo>
                  <a:pt x="939016" y="780526"/>
                  <a:pt x="942546" y="778761"/>
                  <a:pt x="942546" y="775231"/>
                </a:cubicBezTo>
                <a:cubicBezTo>
                  <a:pt x="942546" y="771701"/>
                  <a:pt x="939016" y="769936"/>
                  <a:pt x="931956" y="769936"/>
                </a:cubicBezTo>
                <a:close/>
                <a:moveTo>
                  <a:pt x="901508" y="763317"/>
                </a:moveTo>
                <a:cubicBezTo>
                  <a:pt x="900626" y="764199"/>
                  <a:pt x="900185" y="766406"/>
                  <a:pt x="900185" y="769936"/>
                </a:cubicBezTo>
                <a:cubicBezTo>
                  <a:pt x="900185" y="769936"/>
                  <a:pt x="901951" y="769936"/>
                  <a:pt x="905480" y="769936"/>
                </a:cubicBezTo>
                <a:cubicBezTo>
                  <a:pt x="909009" y="769936"/>
                  <a:pt x="910775" y="769936"/>
                  <a:pt x="910775" y="769936"/>
                </a:cubicBezTo>
                <a:cubicBezTo>
                  <a:pt x="910775" y="769936"/>
                  <a:pt x="909009" y="768171"/>
                  <a:pt x="905480" y="764640"/>
                </a:cubicBezTo>
                <a:cubicBezTo>
                  <a:pt x="903715" y="762875"/>
                  <a:pt x="902391" y="762434"/>
                  <a:pt x="901508" y="763317"/>
                </a:cubicBezTo>
                <a:close/>
                <a:moveTo>
                  <a:pt x="1816256" y="756036"/>
                </a:moveTo>
                <a:cubicBezTo>
                  <a:pt x="1814491" y="756478"/>
                  <a:pt x="1812724" y="757581"/>
                  <a:pt x="1810960" y="759346"/>
                </a:cubicBezTo>
                <a:cubicBezTo>
                  <a:pt x="1810960" y="766405"/>
                  <a:pt x="1814491" y="769936"/>
                  <a:pt x="1821551" y="769936"/>
                </a:cubicBezTo>
                <a:lnTo>
                  <a:pt x="1832141" y="769936"/>
                </a:lnTo>
                <a:cubicBezTo>
                  <a:pt x="1826845" y="759346"/>
                  <a:pt x="1821551" y="754712"/>
                  <a:pt x="1816256" y="756036"/>
                </a:cubicBezTo>
                <a:close/>
                <a:moveTo>
                  <a:pt x="1239078" y="727574"/>
                </a:moveTo>
                <a:lnTo>
                  <a:pt x="1239078" y="738165"/>
                </a:lnTo>
                <a:cubicBezTo>
                  <a:pt x="1239078" y="738165"/>
                  <a:pt x="1242608" y="738165"/>
                  <a:pt x="1249669" y="738165"/>
                </a:cubicBezTo>
                <a:cubicBezTo>
                  <a:pt x="1242608" y="731104"/>
                  <a:pt x="1239078" y="727574"/>
                  <a:pt x="1239078" y="727574"/>
                </a:cubicBezTo>
                <a:close/>
                <a:moveTo>
                  <a:pt x="984908" y="727574"/>
                </a:moveTo>
                <a:cubicBezTo>
                  <a:pt x="984908" y="727574"/>
                  <a:pt x="988439" y="727574"/>
                  <a:pt x="995498" y="727574"/>
                </a:cubicBezTo>
                <a:lnTo>
                  <a:pt x="1006089" y="727574"/>
                </a:lnTo>
                <a:cubicBezTo>
                  <a:pt x="1006089" y="727574"/>
                  <a:pt x="1002559" y="731104"/>
                  <a:pt x="995498" y="738165"/>
                </a:cubicBezTo>
                <a:cubicBezTo>
                  <a:pt x="988439" y="738165"/>
                  <a:pt x="984908" y="738165"/>
                  <a:pt x="984908" y="738165"/>
                </a:cubicBezTo>
                <a:cubicBezTo>
                  <a:pt x="984908" y="731104"/>
                  <a:pt x="984908" y="727574"/>
                  <a:pt x="984908" y="727574"/>
                </a:cubicBezTo>
                <a:close/>
                <a:moveTo>
                  <a:pt x="8652366" y="716984"/>
                </a:moveTo>
                <a:cubicBezTo>
                  <a:pt x="8652366" y="716984"/>
                  <a:pt x="8655895" y="716984"/>
                  <a:pt x="8662957" y="716984"/>
                </a:cubicBezTo>
                <a:lnTo>
                  <a:pt x="8652366" y="727574"/>
                </a:lnTo>
                <a:cubicBezTo>
                  <a:pt x="8652366" y="720515"/>
                  <a:pt x="8652366" y="716984"/>
                  <a:pt x="8652366" y="716984"/>
                </a:cubicBezTo>
                <a:close/>
                <a:moveTo>
                  <a:pt x="8377016" y="716984"/>
                </a:moveTo>
                <a:lnTo>
                  <a:pt x="8387606" y="727574"/>
                </a:lnTo>
                <a:lnTo>
                  <a:pt x="8408787" y="727574"/>
                </a:lnTo>
                <a:cubicBezTo>
                  <a:pt x="8408787" y="720515"/>
                  <a:pt x="8405257" y="716984"/>
                  <a:pt x="8398196" y="716984"/>
                </a:cubicBezTo>
                <a:cubicBezTo>
                  <a:pt x="8391135" y="716984"/>
                  <a:pt x="8384076" y="716984"/>
                  <a:pt x="8377016" y="716984"/>
                </a:cubicBezTo>
                <a:close/>
                <a:moveTo>
                  <a:pt x="8122846" y="716984"/>
                </a:moveTo>
                <a:lnTo>
                  <a:pt x="8112254" y="738165"/>
                </a:lnTo>
                <a:lnTo>
                  <a:pt x="8154617" y="738165"/>
                </a:lnTo>
                <a:cubicBezTo>
                  <a:pt x="8154617" y="731104"/>
                  <a:pt x="8152850" y="725809"/>
                  <a:pt x="8149321" y="722279"/>
                </a:cubicBezTo>
                <a:cubicBezTo>
                  <a:pt x="8145791" y="718748"/>
                  <a:pt x="8136965" y="716984"/>
                  <a:pt x="8122846" y="716984"/>
                </a:cubicBezTo>
                <a:close/>
                <a:moveTo>
                  <a:pt x="8069894" y="716984"/>
                </a:moveTo>
                <a:cubicBezTo>
                  <a:pt x="8084013" y="731104"/>
                  <a:pt x="8091075" y="731104"/>
                  <a:pt x="8091075" y="716984"/>
                </a:cubicBezTo>
                <a:cubicBezTo>
                  <a:pt x="8084013" y="716984"/>
                  <a:pt x="8080483" y="716984"/>
                  <a:pt x="8080483" y="716984"/>
                </a:cubicBezTo>
                <a:close/>
                <a:moveTo>
                  <a:pt x="8610004" y="706394"/>
                </a:moveTo>
                <a:lnTo>
                  <a:pt x="8620595" y="706394"/>
                </a:lnTo>
                <a:cubicBezTo>
                  <a:pt x="8620595" y="713453"/>
                  <a:pt x="8617065" y="716984"/>
                  <a:pt x="8610004" y="716984"/>
                </a:cubicBezTo>
                <a:close/>
                <a:moveTo>
                  <a:pt x="8504100" y="706394"/>
                </a:moveTo>
                <a:lnTo>
                  <a:pt x="8514691" y="706394"/>
                </a:lnTo>
                <a:cubicBezTo>
                  <a:pt x="8514691" y="713453"/>
                  <a:pt x="8511161" y="716984"/>
                  <a:pt x="8504100" y="716984"/>
                </a:cubicBezTo>
                <a:close/>
                <a:moveTo>
                  <a:pt x="8546462" y="702864"/>
                </a:moveTo>
                <a:lnTo>
                  <a:pt x="8546462" y="706394"/>
                </a:lnTo>
                <a:cubicBezTo>
                  <a:pt x="8539400" y="706394"/>
                  <a:pt x="8535871" y="706394"/>
                  <a:pt x="8535871" y="706394"/>
                </a:cubicBezTo>
                <a:close/>
                <a:moveTo>
                  <a:pt x="1207306" y="695803"/>
                </a:moveTo>
                <a:lnTo>
                  <a:pt x="1196717" y="706394"/>
                </a:lnTo>
                <a:lnTo>
                  <a:pt x="1207306" y="706394"/>
                </a:lnTo>
                <a:cubicBezTo>
                  <a:pt x="1214367" y="706394"/>
                  <a:pt x="1217897" y="704629"/>
                  <a:pt x="1217897" y="701098"/>
                </a:cubicBezTo>
                <a:cubicBezTo>
                  <a:pt x="1217897" y="697567"/>
                  <a:pt x="1214367" y="695803"/>
                  <a:pt x="1207306" y="695803"/>
                </a:cubicBezTo>
                <a:close/>
                <a:moveTo>
                  <a:pt x="1111993" y="695803"/>
                </a:moveTo>
                <a:lnTo>
                  <a:pt x="1111993" y="706394"/>
                </a:lnTo>
                <a:lnTo>
                  <a:pt x="1133174" y="706394"/>
                </a:lnTo>
                <a:close/>
                <a:moveTo>
                  <a:pt x="921366" y="695803"/>
                </a:moveTo>
                <a:lnTo>
                  <a:pt x="910775" y="706394"/>
                </a:lnTo>
                <a:lnTo>
                  <a:pt x="931956" y="716984"/>
                </a:lnTo>
                <a:lnTo>
                  <a:pt x="953137" y="727574"/>
                </a:lnTo>
                <a:lnTo>
                  <a:pt x="931956" y="727574"/>
                </a:lnTo>
                <a:lnTo>
                  <a:pt x="953137" y="738165"/>
                </a:lnTo>
                <a:lnTo>
                  <a:pt x="953137" y="727574"/>
                </a:lnTo>
                <a:cubicBezTo>
                  <a:pt x="953137" y="727574"/>
                  <a:pt x="956667" y="725809"/>
                  <a:pt x="963726" y="722279"/>
                </a:cubicBezTo>
                <a:cubicBezTo>
                  <a:pt x="970788" y="718748"/>
                  <a:pt x="974318" y="720515"/>
                  <a:pt x="974318" y="727574"/>
                </a:cubicBezTo>
                <a:lnTo>
                  <a:pt x="984908" y="738165"/>
                </a:lnTo>
                <a:lnTo>
                  <a:pt x="1006089" y="748755"/>
                </a:lnTo>
                <a:lnTo>
                  <a:pt x="1037859" y="769936"/>
                </a:lnTo>
                <a:cubicBezTo>
                  <a:pt x="1037859" y="769936"/>
                  <a:pt x="1046686" y="773467"/>
                  <a:pt x="1064336" y="780526"/>
                </a:cubicBezTo>
                <a:cubicBezTo>
                  <a:pt x="1081986" y="787586"/>
                  <a:pt x="1097872" y="794648"/>
                  <a:pt x="1111993" y="801707"/>
                </a:cubicBezTo>
                <a:cubicBezTo>
                  <a:pt x="1119053" y="801707"/>
                  <a:pt x="1127878" y="805238"/>
                  <a:pt x="1138469" y="812298"/>
                </a:cubicBezTo>
                <a:cubicBezTo>
                  <a:pt x="1149059" y="819357"/>
                  <a:pt x="1150825" y="822888"/>
                  <a:pt x="1143765" y="822888"/>
                </a:cubicBezTo>
                <a:cubicBezTo>
                  <a:pt x="1143765" y="829948"/>
                  <a:pt x="1145529" y="833478"/>
                  <a:pt x="1149059" y="833478"/>
                </a:cubicBezTo>
                <a:cubicBezTo>
                  <a:pt x="1152590" y="833478"/>
                  <a:pt x="1154354" y="833478"/>
                  <a:pt x="1154354" y="833478"/>
                </a:cubicBezTo>
                <a:cubicBezTo>
                  <a:pt x="1161415" y="833478"/>
                  <a:pt x="1161415" y="829948"/>
                  <a:pt x="1154354" y="822888"/>
                </a:cubicBezTo>
                <a:lnTo>
                  <a:pt x="1164945" y="822888"/>
                </a:lnTo>
                <a:cubicBezTo>
                  <a:pt x="1164945" y="822888"/>
                  <a:pt x="1177300" y="826419"/>
                  <a:pt x="1202011" y="833478"/>
                </a:cubicBezTo>
                <a:cubicBezTo>
                  <a:pt x="1226721" y="840538"/>
                  <a:pt x="1242608" y="840538"/>
                  <a:pt x="1249669" y="833478"/>
                </a:cubicBezTo>
                <a:cubicBezTo>
                  <a:pt x="1249669" y="833478"/>
                  <a:pt x="1253199" y="835244"/>
                  <a:pt x="1260258" y="838773"/>
                </a:cubicBezTo>
                <a:cubicBezTo>
                  <a:pt x="1267319" y="842304"/>
                  <a:pt x="1272615" y="842304"/>
                  <a:pt x="1276144" y="838773"/>
                </a:cubicBezTo>
                <a:cubicBezTo>
                  <a:pt x="1279675" y="835244"/>
                  <a:pt x="1284970" y="835244"/>
                  <a:pt x="1292030" y="838773"/>
                </a:cubicBezTo>
                <a:cubicBezTo>
                  <a:pt x="1299090" y="842304"/>
                  <a:pt x="1304385" y="844069"/>
                  <a:pt x="1307915" y="844069"/>
                </a:cubicBezTo>
                <a:cubicBezTo>
                  <a:pt x="1311446" y="844069"/>
                  <a:pt x="1318506" y="847600"/>
                  <a:pt x="1329096" y="854659"/>
                </a:cubicBezTo>
                <a:cubicBezTo>
                  <a:pt x="1339688" y="861719"/>
                  <a:pt x="1348512" y="868779"/>
                  <a:pt x="1355573" y="875840"/>
                </a:cubicBezTo>
                <a:lnTo>
                  <a:pt x="1376752" y="886431"/>
                </a:lnTo>
                <a:cubicBezTo>
                  <a:pt x="1376752" y="900552"/>
                  <a:pt x="1404994" y="907611"/>
                  <a:pt x="1461477" y="907611"/>
                </a:cubicBezTo>
                <a:lnTo>
                  <a:pt x="1450886" y="897021"/>
                </a:lnTo>
                <a:lnTo>
                  <a:pt x="1461477" y="897021"/>
                </a:lnTo>
                <a:lnTo>
                  <a:pt x="1482658" y="907611"/>
                </a:lnTo>
                <a:cubicBezTo>
                  <a:pt x="1510898" y="928792"/>
                  <a:pt x="1539139" y="939383"/>
                  <a:pt x="1567381" y="939383"/>
                </a:cubicBezTo>
                <a:cubicBezTo>
                  <a:pt x="1581501" y="939383"/>
                  <a:pt x="1588562" y="941148"/>
                  <a:pt x="1588562" y="944677"/>
                </a:cubicBezTo>
                <a:cubicBezTo>
                  <a:pt x="1588562" y="948208"/>
                  <a:pt x="1593856" y="949973"/>
                  <a:pt x="1604448" y="949973"/>
                </a:cubicBezTo>
                <a:cubicBezTo>
                  <a:pt x="1615037" y="949973"/>
                  <a:pt x="1630923" y="955269"/>
                  <a:pt x="1652104" y="965858"/>
                </a:cubicBezTo>
                <a:cubicBezTo>
                  <a:pt x="1673285" y="976448"/>
                  <a:pt x="1692701" y="983509"/>
                  <a:pt x="1710352" y="987040"/>
                </a:cubicBezTo>
                <a:cubicBezTo>
                  <a:pt x="1728001" y="990570"/>
                  <a:pt x="1740357" y="994100"/>
                  <a:pt x="1747418" y="997629"/>
                </a:cubicBezTo>
                <a:cubicBezTo>
                  <a:pt x="1754477" y="1001160"/>
                  <a:pt x="1759772" y="1002925"/>
                  <a:pt x="1763304" y="1002925"/>
                </a:cubicBezTo>
                <a:cubicBezTo>
                  <a:pt x="1766833" y="1002925"/>
                  <a:pt x="1772128" y="1006456"/>
                  <a:pt x="1779189" y="1013515"/>
                </a:cubicBezTo>
                <a:cubicBezTo>
                  <a:pt x="1786249" y="1020575"/>
                  <a:pt x="1796840" y="1024106"/>
                  <a:pt x="1810960" y="1024106"/>
                </a:cubicBezTo>
                <a:lnTo>
                  <a:pt x="1832141" y="1024106"/>
                </a:lnTo>
                <a:cubicBezTo>
                  <a:pt x="1846261" y="1031166"/>
                  <a:pt x="1855087" y="1032931"/>
                  <a:pt x="1858616" y="1029400"/>
                </a:cubicBezTo>
                <a:cubicBezTo>
                  <a:pt x="1862147" y="1025871"/>
                  <a:pt x="1869208" y="1027636"/>
                  <a:pt x="1879797" y="1034696"/>
                </a:cubicBezTo>
                <a:cubicBezTo>
                  <a:pt x="1890389" y="1041756"/>
                  <a:pt x="1899214" y="1045287"/>
                  <a:pt x="1906274" y="1045287"/>
                </a:cubicBezTo>
                <a:cubicBezTo>
                  <a:pt x="1913334" y="1038227"/>
                  <a:pt x="1920395" y="1038227"/>
                  <a:pt x="1927455" y="1045287"/>
                </a:cubicBezTo>
                <a:cubicBezTo>
                  <a:pt x="1934515" y="1052346"/>
                  <a:pt x="1938045" y="1055877"/>
                  <a:pt x="1938045" y="1055877"/>
                </a:cubicBezTo>
                <a:cubicBezTo>
                  <a:pt x="1945105" y="1048817"/>
                  <a:pt x="1952166" y="1045287"/>
                  <a:pt x="1959226" y="1045287"/>
                </a:cubicBezTo>
                <a:cubicBezTo>
                  <a:pt x="1952166" y="1038227"/>
                  <a:pt x="1952166" y="1031166"/>
                  <a:pt x="1959226" y="1024106"/>
                </a:cubicBezTo>
                <a:cubicBezTo>
                  <a:pt x="1966286" y="1017046"/>
                  <a:pt x="1976876" y="1024106"/>
                  <a:pt x="1990997" y="1045287"/>
                </a:cubicBezTo>
                <a:lnTo>
                  <a:pt x="1980407" y="1045287"/>
                </a:lnTo>
                <a:cubicBezTo>
                  <a:pt x="1980407" y="1045287"/>
                  <a:pt x="1980407" y="1048817"/>
                  <a:pt x="1980407" y="1055877"/>
                </a:cubicBezTo>
                <a:lnTo>
                  <a:pt x="2054540" y="1077058"/>
                </a:lnTo>
                <a:cubicBezTo>
                  <a:pt x="2061600" y="1077058"/>
                  <a:pt x="2066895" y="1077058"/>
                  <a:pt x="2070426" y="1077058"/>
                </a:cubicBezTo>
                <a:cubicBezTo>
                  <a:pt x="2073955" y="1077058"/>
                  <a:pt x="2077485" y="1077058"/>
                  <a:pt x="2081016" y="1077058"/>
                </a:cubicBezTo>
                <a:cubicBezTo>
                  <a:pt x="2084546" y="1077058"/>
                  <a:pt x="2089841" y="1077058"/>
                  <a:pt x="2096901" y="1077058"/>
                </a:cubicBezTo>
                <a:cubicBezTo>
                  <a:pt x="2096901" y="1069998"/>
                  <a:pt x="2093371" y="1066467"/>
                  <a:pt x="2086311" y="1066467"/>
                </a:cubicBezTo>
                <a:cubicBezTo>
                  <a:pt x="2079251" y="1066467"/>
                  <a:pt x="2073955" y="1064702"/>
                  <a:pt x="2070426" y="1061173"/>
                </a:cubicBezTo>
                <a:cubicBezTo>
                  <a:pt x="2066895" y="1057642"/>
                  <a:pt x="2061600" y="1052346"/>
                  <a:pt x="2054540" y="1045287"/>
                </a:cubicBezTo>
                <a:lnTo>
                  <a:pt x="2065130" y="1045287"/>
                </a:lnTo>
                <a:lnTo>
                  <a:pt x="2075721" y="1045287"/>
                </a:lnTo>
                <a:lnTo>
                  <a:pt x="2078367" y="1045287"/>
                </a:lnTo>
                <a:cubicBezTo>
                  <a:pt x="2083663" y="1045287"/>
                  <a:pt x="2089841" y="1045287"/>
                  <a:pt x="2096901" y="1045287"/>
                </a:cubicBezTo>
                <a:cubicBezTo>
                  <a:pt x="2111022" y="1045287"/>
                  <a:pt x="2121612" y="1041756"/>
                  <a:pt x="2128673" y="1034696"/>
                </a:cubicBezTo>
                <a:lnTo>
                  <a:pt x="2139263" y="1034696"/>
                </a:lnTo>
                <a:lnTo>
                  <a:pt x="2118082" y="1013515"/>
                </a:lnTo>
                <a:cubicBezTo>
                  <a:pt x="2111022" y="1013515"/>
                  <a:pt x="2105726" y="1011750"/>
                  <a:pt x="2102197" y="1008220"/>
                </a:cubicBezTo>
                <a:cubicBezTo>
                  <a:pt x="2098666" y="1004689"/>
                  <a:pt x="2096901" y="1002925"/>
                  <a:pt x="2096901" y="1002925"/>
                </a:cubicBezTo>
                <a:cubicBezTo>
                  <a:pt x="2096901" y="1002925"/>
                  <a:pt x="2086311" y="999394"/>
                  <a:pt x="2065130" y="992335"/>
                </a:cubicBezTo>
                <a:lnTo>
                  <a:pt x="2012178" y="981744"/>
                </a:lnTo>
                <a:cubicBezTo>
                  <a:pt x="2005118" y="974683"/>
                  <a:pt x="1994528" y="971154"/>
                  <a:pt x="1980407" y="971154"/>
                </a:cubicBezTo>
                <a:cubicBezTo>
                  <a:pt x="1966286" y="964094"/>
                  <a:pt x="1955696" y="960563"/>
                  <a:pt x="1948635" y="960563"/>
                </a:cubicBezTo>
                <a:cubicBezTo>
                  <a:pt x="1941576" y="960563"/>
                  <a:pt x="1936281" y="958798"/>
                  <a:pt x="1932749" y="955269"/>
                </a:cubicBezTo>
                <a:cubicBezTo>
                  <a:pt x="1929220" y="951738"/>
                  <a:pt x="1911570" y="944677"/>
                  <a:pt x="1879797" y="934087"/>
                </a:cubicBezTo>
                <a:cubicBezTo>
                  <a:pt x="1848026" y="923496"/>
                  <a:pt x="1818020" y="914671"/>
                  <a:pt x="1789779" y="907611"/>
                </a:cubicBezTo>
                <a:cubicBezTo>
                  <a:pt x="1733297" y="893490"/>
                  <a:pt x="1705056" y="886431"/>
                  <a:pt x="1705056" y="886431"/>
                </a:cubicBezTo>
                <a:lnTo>
                  <a:pt x="1683875" y="875840"/>
                </a:lnTo>
                <a:cubicBezTo>
                  <a:pt x="1676815" y="875840"/>
                  <a:pt x="1666224" y="875840"/>
                  <a:pt x="1652104" y="875840"/>
                </a:cubicBezTo>
                <a:lnTo>
                  <a:pt x="1641514" y="875840"/>
                </a:lnTo>
                <a:lnTo>
                  <a:pt x="1662694" y="886431"/>
                </a:lnTo>
                <a:cubicBezTo>
                  <a:pt x="1669755" y="886431"/>
                  <a:pt x="1680345" y="889961"/>
                  <a:pt x="1694466" y="897021"/>
                </a:cubicBezTo>
                <a:cubicBezTo>
                  <a:pt x="1701526" y="904081"/>
                  <a:pt x="1708585" y="909375"/>
                  <a:pt x="1715646" y="912906"/>
                </a:cubicBezTo>
                <a:cubicBezTo>
                  <a:pt x="1722707" y="916437"/>
                  <a:pt x="1726237" y="918202"/>
                  <a:pt x="1726237" y="918202"/>
                </a:cubicBezTo>
                <a:cubicBezTo>
                  <a:pt x="1733297" y="918202"/>
                  <a:pt x="1754477" y="923496"/>
                  <a:pt x="1789779" y="934087"/>
                </a:cubicBezTo>
                <a:cubicBezTo>
                  <a:pt x="1825080" y="944677"/>
                  <a:pt x="1835672" y="949973"/>
                  <a:pt x="1821551" y="949973"/>
                </a:cubicBezTo>
                <a:lnTo>
                  <a:pt x="1800370" y="960563"/>
                </a:lnTo>
                <a:cubicBezTo>
                  <a:pt x="1800370" y="960563"/>
                  <a:pt x="1796840" y="957033"/>
                  <a:pt x="1789779" y="949973"/>
                </a:cubicBezTo>
                <a:lnTo>
                  <a:pt x="1747418" y="939383"/>
                </a:lnTo>
                <a:lnTo>
                  <a:pt x="1736827" y="928792"/>
                </a:lnTo>
                <a:cubicBezTo>
                  <a:pt x="1729767" y="921731"/>
                  <a:pt x="1722707" y="921731"/>
                  <a:pt x="1715646" y="928792"/>
                </a:cubicBezTo>
                <a:lnTo>
                  <a:pt x="1715646" y="918202"/>
                </a:lnTo>
                <a:lnTo>
                  <a:pt x="1705056" y="918202"/>
                </a:lnTo>
                <a:cubicBezTo>
                  <a:pt x="1697995" y="918202"/>
                  <a:pt x="1690936" y="918202"/>
                  <a:pt x="1683875" y="918202"/>
                </a:cubicBezTo>
                <a:cubicBezTo>
                  <a:pt x="1683875" y="925261"/>
                  <a:pt x="1683875" y="928792"/>
                  <a:pt x="1683875" y="928792"/>
                </a:cubicBezTo>
                <a:lnTo>
                  <a:pt x="1673285" y="918202"/>
                </a:lnTo>
                <a:cubicBezTo>
                  <a:pt x="1680345" y="918202"/>
                  <a:pt x="1683875" y="916437"/>
                  <a:pt x="1683875" y="912906"/>
                </a:cubicBezTo>
                <a:cubicBezTo>
                  <a:pt x="1683875" y="909375"/>
                  <a:pt x="1683875" y="907611"/>
                  <a:pt x="1683875" y="907611"/>
                </a:cubicBezTo>
                <a:lnTo>
                  <a:pt x="1652104" y="907611"/>
                </a:lnTo>
                <a:lnTo>
                  <a:pt x="1620333" y="907611"/>
                </a:lnTo>
                <a:lnTo>
                  <a:pt x="1599152" y="897021"/>
                </a:lnTo>
                <a:cubicBezTo>
                  <a:pt x="1592091" y="897021"/>
                  <a:pt x="1585032" y="897021"/>
                  <a:pt x="1577971" y="897021"/>
                </a:cubicBezTo>
                <a:lnTo>
                  <a:pt x="1599152" y="886431"/>
                </a:lnTo>
                <a:cubicBezTo>
                  <a:pt x="1599152" y="893490"/>
                  <a:pt x="1602682" y="897021"/>
                  <a:pt x="1609742" y="897021"/>
                </a:cubicBezTo>
                <a:lnTo>
                  <a:pt x="1609742" y="886431"/>
                </a:lnTo>
                <a:cubicBezTo>
                  <a:pt x="1602682" y="886431"/>
                  <a:pt x="1599152" y="882900"/>
                  <a:pt x="1599152" y="875840"/>
                </a:cubicBezTo>
                <a:lnTo>
                  <a:pt x="1567381" y="865250"/>
                </a:lnTo>
                <a:lnTo>
                  <a:pt x="1525019" y="854659"/>
                </a:lnTo>
                <a:lnTo>
                  <a:pt x="1503838" y="854659"/>
                </a:lnTo>
                <a:cubicBezTo>
                  <a:pt x="1503838" y="861719"/>
                  <a:pt x="1493248" y="865250"/>
                  <a:pt x="1472067" y="865250"/>
                </a:cubicBezTo>
                <a:lnTo>
                  <a:pt x="1440296" y="854659"/>
                </a:lnTo>
                <a:cubicBezTo>
                  <a:pt x="1433235" y="847600"/>
                  <a:pt x="1424410" y="842304"/>
                  <a:pt x="1413820" y="838773"/>
                </a:cubicBezTo>
                <a:cubicBezTo>
                  <a:pt x="1403229" y="835244"/>
                  <a:pt x="1394404" y="833478"/>
                  <a:pt x="1387344" y="833478"/>
                </a:cubicBezTo>
                <a:lnTo>
                  <a:pt x="1292030" y="801707"/>
                </a:lnTo>
                <a:cubicBezTo>
                  <a:pt x="1292030" y="801707"/>
                  <a:pt x="1292030" y="798177"/>
                  <a:pt x="1292030" y="791117"/>
                </a:cubicBezTo>
                <a:lnTo>
                  <a:pt x="1270849" y="780526"/>
                </a:lnTo>
                <a:lnTo>
                  <a:pt x="1228487" y="769936"/>
                </a:lnTo>
                <a:cubicBezTo>
                  <a:pt x="1221427" y="769936"/>
                  <a:pt x="1217897" y="769936"/>
                  <a:pt x="1217897" y="769936"/>
                </a:cubicBezTo>
                <a:cubicBezTo>
                  <a:pt x="1217897" y="776996"/>
                  <a:pt x="1217897" y="782290"/>
                  <a:pt x="1217897" y="785821"/>
                </a:cubicBezTo>
                <a:cubicBezTo>
                  <a:pt x="1217897" y="789352"/>
                  <a:pt x="1221427" y="794648"/>
                  <a:pt x="1228487" y="801707"/>
                </a:cubicBezTo>
                <a:cubicBezTo>
                  <a:pt x="1242608" y="808767"/>
                  <a:pt x="1253199" y="814062"/>
                  <a:pt x="1260258" y="817592"/>
                </a:cubicBezTo>
                <a:cubicBezTo>
                  <a:pt x="1267319" y="821123"/>
                  <a:pt x="1270849" y="824652"/>
                  <a:pt x="1270849" y="828183"/>
                </a:cubicBezTo>
                <a:cubicBezTo>
                  <a:pt x="1270849" y="831713"/>
                  <a:pt x="1269084" y="831713"/>
                  <a:pt x="1265555" y="828183"/>
                </a:cubicBezTo>
                <a:cubicBezTo>
                  <a:pt x="1262023" y="824652"/>
                  <a:pt x="1249669" y="819357"/>
                  <a:pt x="1228487" y="812298"/>
                </a:cubicBezTo>
                <a:lnTo>
                  <a:pt x="1196717" y="791117"/>
                </a:lnTo>
                <a:cubicBezTo>
                  <a:pt x="1203777" y="791117"/>
                  <a:pt x="1207306" y="784057"/>
                  <a:pt x="1207306" y="769936"/>
                </a:cubicBezTo>
                <a:lnTo>
                  <a:pt x="1196717" y="759346"/>
                </a:lnTo>
                <a:lnTo>
                  <a:pt x="1196717" y="748755"/>
                </a:lnTo>
                <a:lnTo>
                  <a:pt x="1207306" y="748755"/>
                </a:lnTo>
                <a:cubicBezTo>
                  <a:pt x="1207306" y="748755"/>
                  <a:pt x="1205541" y="746990"/>
                  <a:pt x="1202011" y="743460"/>
                </a:cubicBezTo>
                <a:cubicBezTo>
                  <a:pt x="1198481" y="739930"/>
                  <a:pt x="1193186" y="738165"/>
                  <a:pt x="1186126" y="738165"/>
                </a:cubicBezTo>
                <a:cubicBezTo>
                  <a:pt x="1179066" y="731104"/>
                  <a:pt x="1172005" y="725809"/>
                  <a:pt x="1164945" y="722279"/>
                </a:cubicBezTo>
                <a:cubicBezTo>
                  <a:pt x="1157884" y="718748"/>
                  <a:pt x="1150825" y="716984"/>
                  <a:pt x="1143765" y="716984"/>
                </a:cubicBezTo>
                <a:lnTo>
                  <a:pt x="1122583" y="727574"/>
                </a:lnTo>
                <a:lnTo>
                  <a:pt x="1143765" y="727574"/>
                </a:lnTo>
                <a:lnTo>
                  <a:pt x="1164945" y="738165"/>
                </a:lnTo>
                <a:cubicBezTo>
                  <a:pt x="1179066" y="738165"/>
                  <a:pt x="1182596" y="745225"/>
                  <a:pt x="1175535" y="759346"/>
                </a:cubicBezTo>
                <a:cubicBezTo>
                  <a:pt x="1175535" y="759346"/>
                  <a:pt x="1164945" y="755815"/>
                  <a:pt x="1143765" y="748755"/>
                </a:cubicBezTo>
                <a:cubicBezTo>
                  <a:pt x="1129644" y="748755"/>
                  <a:pt x="1119053" y="748755"/>
                  <a:pt x="1111993" y="748755"/>
                </a:cubicBezTo>
                <a:lnTo>
                  <a:pt x="1133174" y="769936"/>
                </a:lnTo>
                <a:lnTo>
                  <a:pt x="1143765" y="769936"/>
                </a:lnTo>
                <a:lnTo>
                  <a:pt x="1154354" y="769936"/>
                </a:lnTo>
                <a:cubicBezTo>
                  <a:pt x="1161415" y="769936"/>
                  <a:pt x="1163179" y="771701"/>
                  <a:pt x="1159651" y="775231"/>
                </a:cubicBezTo>
                <a:cubicBezTo>
                  <a:pt x="1156119" y="778761"/>
                  <a:pt x="1157884" y="784057"/>
                  <a:pt x="1164945" y="791117"/>
                </a:cubicBezTo>
                <a:lnTo>
                  <a:pt x="1154354" y="791117"/>
                </a:lnTo>
                <a:lnTo>
                  <a:pt x="1133174" y="780526"/>
                </a:lnTo>
                <a:cubicBezTo>
                  <a:pt x="1133174" y="794648"/>
                  <a:pt x="1111993" y="791117"/>
                  <a:pt x="1069631" y="769936"/>
                </a:cubicBezTo>
                <a:cubicBezTo>
                  <a:pt x="1055511" y="762875"/>
                  <a:pt x="1046686" y="759346"/>
                  <a:pt x="1043155" y="759346"/>
                </a:cubicBezTo>
                <a:cubicBezTo>
                  <a:pt x="1039626" y="759346"/>
                  <a:pt x="1034330" y="755815"/>
                  <a:pt x="1027270" y="748755"/>
                </a:cubicBezTo>
                <a:lnTo>
                  <a:pt x="1037859" y="748755"/>
                </a:lnTo>
                <a:cubicBezTo>
                  <a:pt x="1037859" y="741694"/>
                  <a:pt x="1034330" y="738165"/>
                  <a:pt x="1027270" y="738165"/>
                </a:cubicBezTo>
                <a:cubicBezTo>
                  <a:pt x="1020210" y="738165"/>
                  <a:pt x="1016678" y="736400"/>
                  <a:pt x="1016678" y="732869"/>
                </a:cubicBezTo>
                <a:cubicBezTo>
                  <a:pt x="1016678" y="729338"/>
                  <a:pt x="1013149" y="724044"/>
                  <a:pt x="1006089" y="716984"/>
                </a:cubicBezTo>
                <a:cubicBezTo>
                  <a:pt x="999028" y="709923"/>
                  <a:pt x="988439" y="706394"/>
                  <a:pt x="974318" y="706394"/>
                </a:cubicBezTo>
                <a:lnTo>
                  <a:pt x="953137" y="706394"/>
                </a:lnTo>
                <a:cubicBezTo>
                  <a:pt x="953137" y="699334"/>
                  <a:pt x="949607" y="695803"/>
                  <a:pt x="942546" y="695803"/>
                </a:cubicBezTo>
                <a:close/>
                <a:moveTo>
                  <a:pt x="8673545" y="685213"/>
                </a:moveTo>
                <a:lnTo>
                  <a:pt x="8684137" y="695803"/>
                </a:lnTo>
                <a:cubicBezTo>
                  <a:pt x="8684137" y="695803"/>
                  <a:pt x="8680607" y="695803"/>
                  <a:pt x="8673545" y="695803"/>
                </a:cubicBezTo>
                <a:cubicBezTo>
                  <a:pt x="8673545" y="695803"/>
                  <a:pt x="8670016" y="695803"/>
                  <a:pt x="8662957" y="695803"/>
                </a:cubicBezTo>
                <a:cubicBezTo>
                  <a:pt x="8662957" y="688742"/>
                  <a:pt x="8666487" y="685213"/>
                  <a:pt x="8673545" y="685213"/>
                </a:cubicBezTo>
                <a:close/>
                <a:moveTo>
                  <a:pt x="8535871" y="685213"/>
                </a:moveTo>
                <a:lnTo>
                  <a:pt x="8567641" y="695803"/>
                </a:lnTo>
                <a:lnTo>
                  <a:pt x="8546462" y="702864"/>
                </a:lnTo>
                <a:lnTo>
                  <a:pt x="8546462" y="695803"/>
                </a:lnTo>
                <a:cubicBezTo>
                  <a:pt x="8532341" y="695803"/>
                  <a:pt x="8528810" y="692273"/>
                  <a:pt x="8535871" y="685213"/>
                </a:cubicBezTo>
                <a:close/>
                <a:moveTo>
                  <a:pt x="8207569" y="685213"/>
                </a:moveTo>
                <a:cubicBezTo>
                  <a:pt x="8200508" y="692273"/>
                  <a:pt x="8200508" y="695803"/>
                  <a:pt x="8207569" y="695803"/>
                </a:cubicBezTo>
                <a:cubicBezTo>
                  <a:pt x="8214629" y="695803"/>
                  <a:pt x="8218160" y="692273"/>
                  <a:pt x="8218160" y="685213"/>
                </a:cubicBezTo>
                <a:cubicBezTo>
                  <a:pt x="8211098" y="685213"/>
                  <a:pt x="8207569" y="685213"/>
                  <a:pt x="8207569" y="685213"/>
                </a:cubicBezTo>
                <a:close/>
                <a:moveTo>
                  <a:pt x="7974579" y="685213"/>
                </a:moveTo>
                <a:lnTo>
                  <a:pt x="7974579" y="695803"/>
                </a:lnTo>
                <a:cubicBezTo>
                  <a:pt x="7988700" y="695803"/>
                  <a:pt x="7995760" y="695803"/>
                  <a:pt x="7995760" y="695803"/>
                </a:cubicBezTo>
                <a:cubicBezTo>
                  <a:pt x="7995760" y="688742"/>
                  <a:pt x="7993994" y="685213"/>
                  <a:pt x="7990465" y="685213"/>
                </a:cubicBezTo>
                <a:cubicBezTo>
                  <a:pt x="7986935" y="685213"/>
                  <a:pt x="7981640" y="685213"/>
                  <a:pt x="7974579" y="685213"/>
                </a:cubicBezTo>
                <a:close/>
                <a:moveTo>
                  <a:pt x="1630923" y="685213"/>
                </a:moveTo>
                <a:cubicBezTo>
                  <a:pt x="1630923" y="692273"/>
                  <a:pt x="1634453" y="695803"/>
                  <a:pt x="1641514" y="695803"/>
                </a:cubicBezTo>
                <a:lnTo>
                  <a:pt x="1641514" y="685213"/>
                </a:lnTo>
                <a:close/>
                <a:moveTo>
                  <a:pt x="1164945" y="685213"/>
                </a:moveTo>
                <a:lnTo>
                  <a:pt x="1175535" y="695803"/>
                </a:lnTo>
                <a:cubicBezTo>
                  <a:pt x="1182596" y="688742"/>
                  <a:pt x="1182596" y="685213"/>
                  <a:pt x="1175535" y="685213"/>
                </a:cubicBezTo>
                <a:cubicBezTo>
                  <a:pt x="1175535" y="685213"/>
                  <a:pt x="1172005" y="685213"/>
                  <a:pt x="1164945" y="685213"/>
                </a:cubicBezTo>
                <a:close/>
                <a:moveTo>
                  <a:pt x="1037859" y="685213"/>
                </a:moveTo>
                <a:lnTo>
                  <a:pt x="1048450" y="706394"/>
                </a:lnTo>
                <a:cubicBezTo>
                  <a:pt x="1048450" y="706394"/>
                  <a:pt x="1048450" y="702863"/>
                  <a:pt x="1048450" y="695803"/>
                </a:cubicBezTo>
                <a:close/>
                <a:moveTo>
                  <a:pt x="455387" y="685213"/>
                </a:moveTo>
                <a:cubicBezTo>
                  <a:pt x="441266" y="685213"/>
                  <a:pt x="434206" y="688742"/>
                  <a:pt x="434206" y="695803"/>
                </a:cubicBezTo>
                <a:cubicBezTo>
                  <a:pt x="441266" y="709923"/>
                  <a:pt x="465977" y="716984"/>
                  <a:pt x="508339" y="716984"/>
                </a:cubicBezTo>
                <a:cubicBezTo>
                  <a:pt x="515400" y="716984"/>
                  <a:pt x="520695" y="716984"/>
                  <a:pt x="524224" y="716984"/>
                </a:cubicBezTo>
                <a:cubicBezTo>
                  <a:pt x="527755" y="716984"/>
                  <a:pt x="529521" y="720515"/>
                  <a:pt x="529521" y="727574"/>
                </a:cubicBezTo>
                <a:lnTo>
                  <a:pt x="550701" y="727574"/>
                </a:lnTo>
                <a:cubicBezTo>
                  <a:pt x="550701" y="720515"/>
                  <a:pt x="550701" y="716984"/>
                  <a:pt x="550701" y="716984"/>
                </a:cubicBezTo>
                <a:cubicBezTo>
                  <a:pt x="550701" y="709923"/>
                  <a:pt x="545405" y="706394"/>
                  <a:pt x="534816" y="706394"/>
                </a:cubicBezTo>
                <a:cubicBezTo>
                  <a:pt x="524224" y="706394"/>
                  <a:pt x="515400" y="702863"/>
                  <a:pt x="508339" y="695803"/>
                </a:cubicBezTo>
                <a:cubicBezTo>
                  <a:pt x="508339" y="695803"/>
                  <a:pt x="504809" y="695803"/>
                  <a:pt x="497749" y="695803"/>
                </a:cubicBezTo>
                <a:cubicBezTo>
                  <a:pt x="490689" y="695803"/>
                  <a:pt x="483629" y="695803"/>
                  <a:pt x="476569" y="695803"/>
                </a:cubicBezTo>
                <a:cubicBezTo>
                  <a:pt x="469508" y="695803"/>
                  <a:pt x="462448" y="692273"/>
                  <a:pt x="455387" y="685213"/>
                </a:cubicBezTo>
                <a:close/>
                <a:moveTo>
                  <a:pt x="8832403" y="674621"/>
                </a:moveTo>
                <a:cubicBezTo>
                  <a:pt x="8832403" y="681682"/>
                  <a:pt x="8832403" y="685213"/>
                  <a:pt x="8832403" y="685213"/>
                </a:cubicBezTo>
                <a:cubicBezTo>
                  <a:pt x="8825341" y="685213"/>
                  <a:pt x="8821812" y="685213"/>
                  <a:pt x="8821812" y="685213"/>
                </a:cubicBezTo>
                <a:close/>
                <a:moveTo>
                  <a:pt x="1607094" y="658738"/>
                </a:moveTo>
                <a:cubicBezTo>
                  <a:pt x="1605330" y="658738"/>
                  <a:pt x="1602682" y="660502"/>
                  <a:pt x="1599152" y="664031"/>
                </a:cubicBezTo>
                <a:lnTo>
                  <a:pt x="1599152" y="674621"/>
                </a:lnTo>
                <a:cubicBezTo>
                  <a:pt x="1606212" y="674621"/>
                  <a:pt x="1609742" y="672857"/>
                  <a:pt x="1609742" y="669327"/>
                </a:cubicBezTo>
                <a:cubicBezTo>
                  <a:pt x="1609742" y="665796"/>
                  <a:pt x="1609742" y="664031"/>
                  <a:pt x="1609742" y="664031"/>
                </a:cubicBezTo>
                <a:cubicBezTo>
                  <a:pt x="1609742" y="660502"/>
                  <a:pt x="1608859" y="658738"/>
                  <a:pt x="1607094" y="658738"/>
                </a:cubicBezTo>
                <a:close/>
                <a:moveTo>
                  <a:pt x="8673545" y="642851"/>
                </a:moveTo>
                <a:lnTo>
                  <a:pt x="8684137" y="642851"/>
                </a:lnTo>
                <a:lnTo>
                  <a:pt x="8673545" y="653442"/>
                </a:lnTo>
                <a:close/>
                <a:moveTo>
                  <a:pt x="783690" y="632261"/>
                </a:moveTo>
                <a:lnTo>
                  <a:pt x="804871" y="642851"/>
                </a:lnTo>
                <a:cubicBezTo>
                  <a:pt x="818991" y="656971"/>
                  <a:pt x="826051" y="664031"/>
                  <a:pt x="826051" y="664031"/>
                </a:cubicBezTo>
                <a:cubicBezTo>
                  <a:pt x="833112" y="664031"/>
                  <a:pt x="841936" y="665796"/>
                  <a:pt x="852528" y="669327"/>
                </a:cubicBezTo>
                <a:cubicBezTo>
                  <a:pt x="863118" y="672857"/>
                  <a:pt x="868414" y="678152"/>
                  <a:pt x="868414" y="685213"/>
                </a:cubicBezTo>
                <a:cubicBezTo>
                  <a:pt x="868414" y="692273"/>
                  <a:pt x="857823" y="692273"/>
                  <a:pt x="836642" y="685213"/>
                </a:cubicBezTo>
                <a:cubicBezTo>
                  <a:pt x="815462" y="678152"/>
                  <a:pt x="801341" y="669327"/>
                  <a:pt x="794281" y="658736"/>
                </a:cubicBezTo>
                <a:cubicBezTo>
                  <a:pt x="787220" y="648146"/>
                  <a:pt x="783690" y="642851"/>
                  <a:pt x="783690" y="642851"/>
                </a:cubicBezTo>
                <a:lnTo>
                  <a:pt x="783690" y="653442"/>
                </a:lnTo>
                <a:cubicBezTo>
                  <a:pt x="797810" y="653442"/>
                  <a:pt x="794281" y="656971"/>
                  <a:pt x="773099" y="664031"/>
                </a:cubicBezTo>
                <a:lnTo>
                  <a:pt x="783690" y="674621"/>
                </a:lnTo>
                <a:cubicBezTo>
                  <a:pt x="826051" y="702863"/>
                  <a:pt x="854293" y="709923"/>
                  <a:pt x="868414" y="695803"/>
                </a:cubicBezTo>
                <a:cubicBezTo>
                  <a:pt x="868414" y="695803"/>
                  <a:pt x="870178" y="697567"/>
                  <a:pt x="873709" y="701098"/>
                </a:cubicBezTo>
                <a:cubicBezTo>
                  <a:pt x="877238" y="704629"/>
                  <a:pt x="882534" y="706394"/>
                  <a:pt x="889594" y="706394"/>
                </a:cubicBezTo>
                <a:lnTo>
                  <a:pt x="900185" y="706394"/>
                </a:lnTo>
                <a:lnTo>
                  <a:pt x="900185" y="695803"/>
                </a:lnTo>
                <a:lnTo>
                  <a:pt x="889594" y="706394"/>
                </a:lnTo>
                <a:lnTo>
                  <a:pt x="879003" y="685213"/>
                </a:lnTo>
                <a:lnTo>
                  <a:pt x="900185" y="685213"/>
                </a:lnTo>
                <a:cubicBezTo>
                  <a:pt x="907245" y="685213"/>
                  <a:pt x="909009" y="681682"/>
                  <a:pt x="905480" y="674621"/>
                </a:cubicBezTo>
                <a:cubicBezTo>
                  <a:pt x="901951" y="667562"/>
                  <a:pt x="900185" y="664031"/>
                  <a:pt x="900185" y="664031"/>
                </a:cubicBezTo>
                <a:cubicBezTo>
                  <a:pt x="900185" y="664031"/>
                  <a:pt x="903715" y="664031"/>
                  <a:pt x="910775" y="664031"/>
                </a:cubicBezTo>
                <a:cubicBezTo>
                  <a:pt x="917836" y="664031"/>
                  <a:pt x="921366" y="667562"/>
                  <a:pt x="921366" y="674621"/>
                </a:cubicBezTo>
                <a:lnTo>
                  <a:pt x="931956" y="685213"/>
                </a:lnTo>
                <a:cubicBezTo>
                  <a:pt x="939016" y="685213"/>
                  <a:pt x="942546" y="685213"/>
                  <a:pt x="942546" y="685213"/>
                </a:cubicBezTo>
                <a:cubicBezTo>
                  <a:pt x="949607" y="685213"/>
                  <a:pt x="961961" y="686978"/>
                  <a:pt x="979613" y="690507"/>
                </a:cubicBezTo>
                <a:cubicBezTo>
                  <a:pt x="997263" y="694038"/>
                  <a:pt x="1009619" y="695803"/>
                  <a:pt x="1016678" y="695803"/>
                </a:cubicBezTo>
                <a:lnTo>
                  <a:pt x="1006089" y="674621"/>
                </a:lnTo>
                <a:cubicBezTo>
                  <a:pt x="984908" y="674621"/>
                  <a:pt x="967257" y="671092"/>
                  <a:pt x="953137" y="664031"/>
                </a:cubicBezTo>
                <a:cubicBezTo>
                  <a:pt x="946076" y="664031"/>
                  <a:pt x="937251" y="662267"/>
                  <a:pt x="926661" y="658736"/>
                </a:cubicBezTo>
                <a:cubicBezTo>
                  <a:pt x="916070" y="655207"/>
                  <a:pt x="907245" y="653442"/>
                  <a:pt x="900185" y="653442"/>
                </a:cubicBezTo>
                <a:cubicBezTo>
                  <a:pt x="886065" y="653442"/>
                  <a:pt x="877238" y="651677"/>
                  <a:pt x="873709" y="648146"/>
                </a:cubicBezTo>
                <a:cubicBezTo>
                  <a:pt x="870178" y="644615"/>
                  <a:pt x="861353" y="642851"/>
                  <a:pt x="847233" y="642851"/>
                </a:cubicBezTo>
                <a:lnTo>
                  <a:pt x="826051" y="632261"/>
                </a:lnTo>
                <a:lnTo>
                  <a:pt x="804871" y="632261"/>
                </a:lnTo>
                <a:close/>
                <a:moveTo>
                  <a:pt x="296531" y="613727"/>
                </a:moveTo>
                <a:cubicBezTo>
                  <a:pt x="298296" y="613727"/>
                  <a:pt x="300060" y="614611"/>
                  <a:pt x="301826" y="616375"/>
                </a:cubicBezTo>
                <a:cubicBezTo>
                  <a:pt x="305356" y="619905"/>
                  <a:pt x="307121" y="621670"/>
                  <a:pt x="307121" y="621670"/>
                </a:cubicBezTo>
                <a:lnTo>
                  <a:pt x="296531" y="621670"/>
                </a:lnTo>
                <a:cubicBezTo>
                  <a:pt x="289471" y="621670"/>
                  <a:pt x="287706" y="619905"/>
                  <a:pt x="291235" y="616375"/>
                </a:cubicBezTo>
                <a:cubicBezTo>
                  <a:pt x="293001" y="614611"/>
                  <a:pt x="294766" y="613727"/>
                  <a:pt x="296531" y="613727"/>
                </a:cubicBezTo>
                <a:close/>
                <a:moveTo>
                  <a:pt x="730738" y="611080"/>
                </a:moveTo>
                <a:cubicBezTo>
                  <a:pt x="730738" y="611080"/>
                  <a:pt x="734268" y="614611"/>
                  <a:pt x="741329" y="621670"/>
                </a:cubicBezTo>
                <a:cubicBezTo>
                  <a:pt x="741329" y="621670"/>
                  <a:pt x="744858" y="621670"/>
                  <a:pt x="751919" y="621670"/>
                </a:cubicBezTo>
                <a:lnTo>
                  <a:pt x="741329" y="611080"/>
                </a:lnTo>
                <a:cubicBezTo>
                  <a:pt x="734268" y="611080"/>
                  <a:pt x="730738" y="611080"/>
                  <a:pt x="730738" y="611080"/>
                </a:cubicBezTo>
                <a:close/>
                <a:moveTo>
                  <a:pt x="8006350" y="589899"/>
                </a:moveTo>
                <a:lnTo>
                  <a:pt x="8016942" y="600490"/>
                </a:lnTo>
                <a:cubicBezTo>
                  <a:pt x="8038123" y="607549"/>
                  <a:pt x="8048712" y="607549"/>
                  <a:pt x="8048712" y="600490"/>
                </a:cubicBezTo>
                <a:cubicBezTo>
                  <a:pt x="8048712" y="593430"/>
                  <a:pt x="8043417" y="589899"/>
                  <a:pt x="8032827" y="589899"/>
                </a:cubicBezTo>
                <a:cubicBezTo>
                  <a:pt x="8022237" y="589899"/>
                  <a:pt x="8016942" y="589899"/>
                  <a:pt x="8016942" y="589899"/>
                </a:cubicBezTo>
                <a:close/>
                <a:moveTo>
                  <a:pt x="667195" y="589899"/>
                </a:moveTo>
                <a:lnTo>
                  <a:pt x="656605" y="600490"/>
                </a:lnTo>
                <a:cubicBezTo>
                  <a:pt x="663665" y="600490"/>
                  <a:pt x="670726" y="596959"/>
                  <a:pt x="677786" y="589899"/>
                </a:cubicBezTo>
                <a:close/>
                <a:moveTo>
                  <a:pt x="487158" y="589899"/>
                </a:moveTo>
                <a:cubicBezTo>
                  <a:pt x="487158" y="596959"/>
                  <a:pt x="490689" y="600490"/>
                  <a:pt x="497749" y="600490"/>
                </a:cubicBezTo>
                <a:lnTo>
                  <a:pt x="497749" y="589899"/>
                </a:lnTo>
                <a:cubicBezTo>
                  <a:pt x="497749" y="589899"/>
                  <a:pt x="494218" y="589899"/>
                  <a:pt x="487158" y="589899"/>
                </a:cubicBezTo>
                <a:close/>
                <a:moveTo>
                  <a:pt x="8377016" y="579309"/>
                </a:moveTo>
                <a:lnTo>
                  <a:pt x="8398196" y="589899"/>
                </a:lnTo>
                <a:lnTo>
                  <a:pt x="8387606" y="589899"/>
                </a:lnTo>
                <a:close/>
                <a:moveTo>
                  <a:pt x="465977" y="579309"/>
                </a:moveTo>
                <a:lnTo>
                  <a:pt x="465977" y="589899"/>
                </a:lnTo>
                <a:cubicBezTo>
                  <a:pt x="473037" y="589899"/>
                  <a:pt x="476569" y="589899"/>
                  <a:pt x="476569" y="589899"/>
                </a:cubicBezTo>
                <a:cubicBezTo>
                  <a:pt x="476569" y="582838"/>
                  <a:pt x="473037" y="579309"/>
                  <a:pt x="465977" y="579309"/>
                </a:cubicBezTo>
                <a:close/>
                <a:moveTo>
                  <a:pt x="8324064" y="558128"/>
                </a:moveTo>
                <a:cubicBezTo>
                  <a:pt x="8324064" y="558128"/>
                  <a:pt x="8327593" y="559892"/>
                  <a:pt x="8334654" y="563423"/>
                </a:cubicBezTo>
                <a:cubicBezTo>
                  <a:pt x="8341714" y="566953"/>
                  <a:pt x="8345244" y="568718"/>
                  <a:pt x="8345244" y="568718"/>
                </a:cubicBezTo>
                <a:lnTo>
                  <a:pt x="8334654" y="568718"/>
                </a:lnTo>
                <a:close/>
                <a:moveTo>
                  <a:pt x="931956" y="558128"/>
                </a:moveTo>
                <a:cubicBezTo>
                  <a:pt x="931956" y="565188"/>
                  <a:pt x="931956" y="568718"/>
                  <a:pt x="931956" y="568718"/>
                </a:cubicBezTo>
                <a:cubicBezTo>
                  <a:pt x="939016" y="568718"/>
                  <a:pt x="942546" y="568718"/>
                  <a:pt x="942546" y="568718"/>
                </a:cubicBezTo>
                <a:cubicBezTo>
                  <a:pt x="942546" y="568718"/>
                  <a:pt x="942546" y="572248"/>
                  <a:pt x="942546" y="579309"/>
                </a:cubicBezTo>
                <a:cubicBezTo>
                  <a:pt x="935486" y="579309"/>
                  <a:pt x="924895" y="579309"/>
                  <a:pt x="910775" y="579309"/>
                </a:cubicBezTo>
                <a:lnTo>
                  <a:pt x="889594" y="579309"/>
                </a:lnTo>
                <a:lnTo>
                  <a:pt x="910775" y="589899"/>
                </a:lnTo>
                <a:cubicBezTo>
                  <a:pt x="917836" y="589899"/>
                  <a:pt x="924895" y="589899"/>
                  <a:pt x="931956" y="589899"/>
                </a:cubicBezTo>
                <a:lnTo>
                  <a:pt x="942546" y="600490"/>
                </a:lnTo>
                <a:cubicBezTo>
                  <a:pt x="949607" y="593430"/>
                  <a:pt x="953137" y="589899"/>
                  <a:pt x="953137" y="589899"/>
                </a:cubicBezTo>
                <a:cubicBezTo>
                  <a:pt x="953137" y="589899"/>
                  <a:pt x="953137" y="593430"/>
                  <a:pt x="953137" y="600490"/>
                </a:cubicBezTo>
                <a:lnTo>
                  <a:pt x="974318" y="600490"/>
                </a:lnTo>
                <a:cubicBezTo>
                  <a:pt x="988439" y="600490"/>
                  <a:pt x="995498" y="604019"/>
                  <a:pt x="995498" y="611080"/>
                </a:cubicBezTo>
                <a:cubicBezTo>
                  <a:pt x="995498" y="611080"/>
                  <a:pt x="997263" y="611080"/>
                  <a:pt x="1000795" y="611080"/>
                </a:cubicBezTo>
                <a:cubicBezTo>
                  <a:pt x="1004323" y="611080"/>
                  <a:pt x="1009619" y="611080"/>
                  <a:pt x="1016678" y="611080"/>
                </a:cubicBezTo>
                <a:lnTo>
                  <a:pt x="1016678" y="621670"/>
                </a:lnTo>
                <a:lnTo>
                  <a:pt x="1006089" y="632261"/>
                </a:lnTo>
                <a:cubicBezTo>
                  <a:pt x="1013149" y="639321"/>
                  <a:pt x="1023740" y="642851"/>
                  <a:pt x="1037859" y="642851"/>
                </a:cubicBezTo>
                <a:cubicBezTo>
                  <a:pt x="1044920" y="642851"/>
                  <a:pt x="1050215" y="644615"/>
                  <a:pt x="1053747" y="648146"/>
                </a:cubicBezTo>
                <a:cubicBezTo>
                  <a:pt x="1057275" y="651677"/>
                  <a:pt x="1059041" y="653442"/>
                  <a:pt x="1059041" y="653442"/>
                </a:cubicBezTo>
                <a:cubicBezTo>
                  <a:pt x="1066101" y="653442"/>
                  <a:pt x="1069631" y="653442"/>
                  <a:pt x="1069631" y="653442"/>
                </a:cubicBezTo>
                <a:lnTo>
                  <a:pt x="1069631" y="642851"/>
                </a:lnTo>
                <a:lnTo>
                  <a:pt x="1059041" y="632261"/>
                </a:lnTo>
                <a:lnTo>
                  <a:pt x="1111993" y="653442"/>
                </a:lnTo>
                <a:cubicBezTo>
                  <a:pt x="1111993" y="660501"/>
                  <a:pt x="1111993" y="664031"/>
                  <a:pt x="1111993" y="664031"/>
                </a:cubicBezTo>
                <a:cubicBezTo>
                  <a:pt x="1111993" y="664031"/>
                  <a:pt x="1115523" y="664031"/>
                  <a:pt x="1122583" y="664031"/>
                </a:cubicBezTo>
                <a:cubicBezTo>
                  <a:pt x="1122583" y="656971"/>
                  <a:pt x="1129644" y="655207"/>
                  <a:pt x="1143765" y="658736"/>
                </a:cubicBezTo>
                <a:cubicBezTo>
                  <a:pt x="1157884" y="662267"/>
                  <a:pt x="1168475" y="664031"/>
                  <a:pt x="1175535" y="664031"/>
                </a:cubicBezTo>
                <a:cubicBezTo>
                  <a:pt x="1175535" y="664031"/>
                  <a:pt x="1175535" y="667562"/>
                  <a:pt x="1175535" y="674621"/>
                </a:cubicBezTo>
                <a:cubicBezTo>
                  <a:pt x="1182596" y="674621"/>
                  <a:pt x="1186126" y="674621"/>
                  <a:pt x="1186126" y="674621"/>
                </a:cubicBezTo>
                <a:lnTo>
                  <a:pt x="1217897" y="685213"/>
                </a:lnTo>
                <a:lnTo>
                  <a:pt x="1260258" y="695803"/>
                </a:lnTo>
                <a:cubicBezTo>
                  <a:pt x="1274379" y="702863"/>
                  <a:pt x="1302621" y="709923"/>
                  <a:pt x="1344982" y="716984"/>
                </a:cubicBezTo>
                <a:cubicBezTo>
                  <a:pt x="1352042" y="716984"/>
                  <a:pt x="1355573" y="720515"/>
                  <a:pt x="1355573" y="727574"/>
                </a:cubicBezTo>
                <a:cubicBezTo>
                  <a:pt x="1355573" y="727574"/>
                  <a:pt x="1362633" y="729338"/>
                  <a:pt x="1376752" y="732869"/>
                </a:cubicBezTo>
                <a:cubicBezTo>
                  <a:pt x="1390874" y="736400"/>
                  <a:pt x="1408525" y="741694"/>
                  <a:pt x="1429704" y="748755"/>
                </a:cubicBezTo>
                <a:cubicBezTo>
                  <a:pt x="1472067" y="762875"/>
                  <a:pt x="1498544" y="771701"/>
                  <a:pt x="1509133" y="775231"/>
                </a:cubicBezTo>
                <a:cubicBezTo>
                  <a:pt x="1519723" y="778761"/>
                  <a:pt x="1537375" y="784057"/>
                  <a:pt x="1562085" y="791117"/>
                </a:cubicBezTo>
                <a:cubicBezTo>
                  <a:pt x="1586796" y="798177"/>
                  <a:pt x="1602682" y="801707"/>
                  <a:pt x="1609742" y="801707"/>
                </a:cubicBezTo>
                <a:cubicBezTo>
                  <a:pt x="1637984" y="815827"/>
                  <a:pt x="1662694" y="822888"/>
                  <a:pt x="1683875" y="822888"/>
                </a:cubicBezTo>
                <a:lnTo>
                  <a:pt x="1673285" y="812298"/>
                </a:lnTo>
                <a:lnTo>
                  <a:pt x="1715646" y="833478"/>
                </a:lnTo>
                <a:lnTo>
                  <a:pt x="1726237" y="844069"/>
                </a:lnTo>
                <a:lnTo>
                  <a:pt x="1745300" y="834538"/>
                </a:lnTo>
                <a:lnTo>
                  <a:pt x="1747418" y="834803"/>
                </a:lnTo>
                <a:cubicBezTo>
                  <a:pt x="1750947" y="835685"/>
                  <a:pt x="1754477" y="837009"/>
                  <a:pt x="1758008" y="838773"/>
                </a:cubicBezTo>
                <a:cubicBezTo>
                  <a:pt x="1765068" y="842304"/>
                  <a:pt x="1772128" y="845834"/>
                  <a:pt x="1779189" y="849365"/>
                </a:cubicBezTo>
                <a:cubicBezTo>
                  <a:pt x="1786249" y="852894"/>
                  <a:pt x="1793309" y="854659"/>
                  <a:pt x="1800370" y="854659"/>
                </a:cubicBezTo>
                <a:cubicBezTo>
                  <a:pt x="1814491" y="854659"/>
                  <a:pt x="1830377" y="856423"/>
                  <a:pt x="1848026" y="859954"/>
                </a:cubicBezTo>
                <a:cubicBezTo>
                  <a:pt x="1865678" y="863485"/>
                  <a:pt x="1876268" y="867015"/>
                  <a:pt x="1879797" y="870544"/>
                </a:cubicBezTo>
                <a:cubicBezTo>
                  <a:pt x="1883329" y="874075"/>
                  <a:pt x="1892153" y="875840"/>
                  <a:pt x="1906274" y="875840"/>
                </a:cubicBezTo>
                <a:cubicBezTo>
                  <a:pt x="1913334" y="875840"/>
                  <a:pt x="1918628" y="877605"/>
                  <a:pt x="1922160" y="881135"/>
                </a:cubicBezTo>
                <a:cubicBezTo>
                  <a:pt x="1925689" y="884665"/>
                  <a:pt x="1927455" y="886431"/>
                  <a:pt x="1927455" y="886431"/>
                </a:cubicBezTo>
                <a:lnTo>
                  <a:pt x="1938045" y="886431"/>
                </a:lnTo>
                <a:cubicBezTo>
                  <a:pt x="1938045" y="893490"/>
                  <a:pt x="1948635" y="897021"/>
                  <a:pt x="1969816" y="897021"/>
                </a:cubicBezTo>
                <a:lnTo>
                  <a:pt x="2001587" y="897021"/>
                </a:lnTo>
                <a:lnTo>
                  <a:pt x="1980407" y="886431"/>
                </a:lnTo>
                <a:cubicBezTo>
                  <a:pt x="1966286" y="879371"/>
                  <a:pt x="1952166" y="874075"/>
                  <a:pt x="1938045" y="870544"/>
                </a:cubicBezTo>
                <a:cubicBezTo>
                  <a:pt x="1923924" y="867015"/>
                  <a:pt x="1913334" y="865250"/>
                  <a:pt x="1906274" y="865250"/>
                </a:cubicBezTo>
                <a:cubicBezTo>
                  <a:pt x="1906274" y="858190"/>
                  <a:pt x="1902744" y="854659"/>
                  <a:pt x="1895684" y="854659"/>
                </a:cubicBezTo>
                <a:lnTo>
                  <a:pt x="1832141" y="833478"/>
                </a:lnTo>
                <a:cubicBezTo>
                  <a:pt x="1825080" y="833478"/>
                  <a:pt x="1816256" y="829948"/>
                  <a:pt x="1805665" y="822888"/>
                </a:cubicBezTo>
                <a:cubicBezTo>
                  <a:pt x="1795074" y="815827"/>
                  <a:pt x="1786249" y="812298"/>
                  <a:pt x="1779189" y="812298"/>
                </a:cubicBezTo>
                <a:cubicBezTo>
                  <a:pt x="1772128" y="812298"/>
                  <a:pt x="1763304" y="810533"/>
                  <a:pt x="1752713" y="807002"/>
                </a:cubicBezTo>
                <a:cubicBezTo>
                  <a:pt x="1742122" y="803471"/>
                  <a:pt x="1733297" y="801707"/>
                  <a:pt x="1726237" y="801707"/>
                </a:cubicBezTo>
                <a:cubicBezTo>
                  <a:pt x="1705056" y="794648"/>
                  <a:pt x="1680345" y="785821"/>
                  <a:pt x="1652104" y="775231"/>
                </a:cubicBezTo>
                <a:cubicBezTo>
                  <a:pt x="1623863" y="764640"/>
                  <a:pt x="1606212" y="759346"/>
                  <a:pt x="1599152" y="759346"/>
                </a:cubicBezTo>
                <a:cubicBezTo>
                  <a:pt x="1599152" y="759346"/>
                  <a:pt x="1595621" y="759346"/>
                  <a:pt x="1588562" y="759346"/>
                </a:cubicBezTo>
                <a:lnTo>
                  <a:pt x="1514429" y="727574"/>
                </a:lnTo>
                <a:cubicBezTo>
                  <a:pt x="1514429" y="727574"/>
                  <a:pt x="1512663" y="727574"/>
                  <a:pt x="1509133" y="727574"/>
                </a:cubicBezTo>
                <a:cubicBezTo>
                  <a:pt x="1505604" y="727574"/>
                  <a:pt x="1500308" y="724044"/>
                  <a:pt x="1493248" y="716984"/>
                </a:cubicBezTo>
                <a:lnTo>
                  <a:pt x="1472067" y="716984"/>
                </a:lnTo>
                <a:cubicBezTo>
                  <a:pt x="1457946" y="716984"/>
                  <a:pt x="1450886" y="713453"/>
                  <a:pt x="1450886" y="706394"/>
                </a:cubicBezTo>
                <a:lnTo>
                  <a:pt x="1355573" y="674621"/>
                </a:lnTo>
                <a:cubicBezTo>
                  <a:pt x="1348512" y="674621"/>
                  <a:pt x="1343217" y="674621"/>
                  <a:pt x="1339688" y="674621"/>
                </a:cubicBezTo>
                <a:cubicBezTo>
                  <a:pt x="1336156" y="674621"/>
                  <a:pt x="1334392" y="671092"/>
                  <a:pt x="1334392" y="664031"/>
                </a:cubicBezTo>
                <a:cubicBezTo>
                  <a:pt x="1327331" y="664031"/>
                  <a:pt x="1322036" y="665796"/>
                  <a:pt x="1318506" y="669327"/>
                </a:cubicBezTo>
                <a:cubicBezTo>
                  <a:pt x="1314975" y="672857"/>
                  <a:pt x="1309681" y="672857"/>
                  <a:pt x="1302621" y="669327"/>
                </a:cubicBezTo>
                <a:cubicBezTo>
                  <a:pt x="1295560" y="665796"/>
                  <a:pt x="1292030" y="660501"/>
                  <a:pt x="1292030" y="653442"/>
                </a:cubicBezTo>
                <a:cubicBezTo>
                  <a:pt x="1292030" y="653442"/>
                  <a:pt x="1288500" y="653442"/>
                  <a:pt x="1281440" y="653442"/>
                </a:cubicBezTo>
                <a:lnTo>
                  <a:pt x="1270849" y="653442"/>
                </a:lnTo>
                <a:lnTo>
                  <a:pt x="1260258" y="642851"/>
                </a:lnTo>
                <a:lnTo>
                  <a:pt x="1249669" y="642851"/>
                </a:lnTo>
                <a:lnTo>
                  <a:pt x="1239078" y="653442"/>
                </a:lnTo>
                <a:lnTo>
                  <a:pt x="1228487" y="653442"/>
                </a:lnTo>
                <a:cubicBezTo>
                  <a:pt x="1193186" y="646382"/>
                  <a:pt x="1168475" y="635790"/>
                  <a:pt x="1154354" y="621670"/>
                </a:cubicBezTo>
                <a:lnTo>
                  <a:pt x="1196717" y="632261"/>
                </a:lnTo>
                <a:cubicBezTo>
                  <a:pt x="1203777" y="632261"/>
                  <a:pt x="1207306" y="632261"/>
                  <a:pt x="1207306" y="632261"/>
                </a:cubicBezTo>
                <a:lnTo>
                  <a:pt x="1186126" y="611080"/>
                </a:lnTo>
                <a:lnTo>
                  <a:pt x="1175535" y="611080"/>
                </a:lnTo>
                <a:cubicBezTo>
                  <a:pt x="1175535" y="611080"/>
                  <a:pt x="1172005" y="609315"/>
                  <a:pt x="1164945" y="605784"/>
                </a:cubicBezTo>
                <a:cubicBezTo>
                  <a:pt x="1157884" y="602255"/>
                  <a:pt x="1154354" y="600490"/>
                  <a:pt x="1154354" y="600490"/>
                </a:cubicBezTo>
                <a:cubicBezTo>
                  <a:pt x="1133174" y="600490"/>
                  <a:pt x="1119053" y="596959"/>
                  <a:pt x="1111993" y="589899"/>
                </a:cubicBezTo>
                <a:cubicBezTo>
                  <a:pt x="1104932" y="582838"/>
                  <a:pt x="1097872" y="579309"/>
                  <a:pt x="1090813" y="579309"/>
                </a:cubicBezTo>
                <a:lnTo>
                  <a:pt x="1101402" y="600490"/>
                </a:lnTo>
                <a:cubicBezTo>
                  <a:pt x="1122583" y="607549"/>
                  <a:pt x="1133174" y="614611"/>
                  <a:pt x="1133174" y="621670"/>
                </a:cubicBezTo>
                <a:cubicBezTo>
                  <a:pt x="1133174" y="628730"/>
                  <a:pt x="1129644" y="628730"/>
                  <a:pt x="1122583" y="621670"/>
                </a:cubicBezTo>
                <a:lnTo>
                  <a:pt x="1101402" y="621670"/>
                </a:lnTo>
                <a:cubicBezTo>
                  <a:pt x="1094343" y="621670"/>
                  <a:pt x="1089046" y="618140"/>
                  <a:pt x="1085517" y="611080"/>
                </a:cubicBezTo>
                <a:cubicBezTo>
                  <a:pt x="1081986" y="604019"/>
                  <a:pt x="1074928" y="600490"/>
                  <a:pt x="1064336" y="600490"/>
                </a:cubicBezTo>
                <a:cubicBezTo>
                  <a:pt x="1053747" y="600490"/>
                  <a:pt x="1051980" y="596959"/>
                  <a:pt x="1059041" y="589899"/>
                </a:cubicBezTo>
                <a:lnTo>
                  <a:pt x="1037859" y="568718"/>
                </a:lnTo>
                <a:lnTo>
                  <a:pt x="1027270" y="579309"/>
                </a:lnTo>
                <a:lnTo>
                  <a:pt x="1016678" y="589899"/>
                </a:lnTo>
                <a:cubicBezTo>
                  <a:pt x="1009619" y="582838"/>
                  <a:pt x="997263" y="575778"/>
                  <a:pt x="979613" y="568718"/>
                </a:cubicBezTo>
                <a:cubicBezTo>
                  <a:pt x="961961" y="561659"/>
                  <a:pt x="949607" y="558128"/>
                  <a:pt x="942546" y="558128"/>
                </a:cubicBezTo>
                <a:close/>
                <a:moveTo>
                  <a:pt x="7929570" y="554817"/>
                </a:moveTo>
                <a:cubicBezTo>
                  <a:pt x="7924274" y="555260"/>
                  <a:pt x="7918098" y="556363"/>
                  <a:pt x="7911038" y="558128"/>
                </a:cubicBezTo>
                <a:lnTo>
                  <a:pt x="7932219" y="568718"/>
                </a:lnTo>
                <a:lnTo>
                  <a:pt x="7953398" y="568718"/>
                </a:lnTo>
                <a:cubicBezTo>
                  <a:pt x="7953398" y="558128"/>
                  <a:pt x="7945456" y="553494"/>
                  <a:pt x="7929570" y="554817"/>
                </a:cubicBezTo>
                <a:close/>
                <a:moveTo>
                  <a:pt x="7847494" y="547538"/>
                </a:moveTo>
                <a:cubicBezTo>
                  <a:pt x="7847494" y="547538"/>
                  <a:pt x="7851024" y="551067"/>
                  <a:pt x="7858085" y="558128"/>
                </a:cubicBezTo>
                <a:cubicBezTo>
                  <a:pt x="7865146" y="558128"/>
                  <a:pt x="7872205" y="554597"/>
                  <a:pt x="7879267" y="547538"/>
                </a:cubicBezTo>
                <a:lnTo>
                  <a:pt x="7858085" y="547538"/>
                </a:lnTo>
                <a:cubicBezTo>
                  <a:pt x="7851024" y="547538"/>
                  <a:pt x="7847494" y="547538"/>
                  <a:pt x="7847494" y="547538"/>
                </a:cubicBezTo>
                <a:close/>
                <a:moveTo>
                  <a:pt x="1016678" y="547538"/>
                </a:moveTo>
                <a:lnTo>
                  <a:pt x="1027270" y="558128"/>
                </a:lnTo>
                <a:lnTo>
                  <a:pt x="1037859" y="547538"/>
                </a:lnTo>
                <a:cubicBezTo>
                  <a:pt x="1037859" y="547538"/>
                  <a:pt x="1030799" y="547538"/>
                  <a:pt x="1016678" y="547538"/>
                </a:cubicBezTo>
                <a:close/>
                <a:moveTo>
                  <a:pt x="7834257" y="542242"/>
                </a:moveTo>
                <a:cubicBezTo>
                  <a:pt x="7832493" y="542242"/>
                  <a:pt x="7829844" y="544007"/>
                  <a:pt x="7826313" y="547538"/>
                </a:cubicBezTo>
                <a:lnTo>
                  <a:pt x="7836904" y="547538"/>
                </a:lnTo>
                <a:cubicBezTo>
                  <a:pt x="7836904" y="544007"/>
                  <a:pt x="7836022" y="542242"/>
                  <a:pt x="7834257" y="542242"/>
                </a:cubicBezTo>
                <a:close/>
                <a:moveTo>
                  <a:pt x="828700" y="540919"/>
                </a:moveTo>
                <a:cubicBezTo>
                  <a:pt x="826934" y="540036"/>
                  <a:pt x="826051" y="540477"/>
                  <a:pt x="826051" y="542242"/>
                </a:cubicBezTo>
                <a:cubicBezTo>
                  <a:pt x="826051" y="545772"/>
                  <a:pt x="829582" y="551067"/>
                  <a:pt x="836642" y="558128"/>
                </a:cubicBezTo>
                <a:cubicBezTo>
                  <a:pt x="843703" y="565188"/>
                  <a:pt x="854293" y="565188"/>
                  <a:pt x="868414" y="558128"/>
                </a:cubicBezTo>
                <a:cubicBezTo>
                  <a:pt x="875474" y="558128"/>
                  <a:pt x="875474" y="554597"/>
                  <a:pt x="868414" y="547538"/>
                </a:cubicBezTo>
                <a:cubicBezTo>
                  <a:pt x="861353" y="547538"/>
                  <a:pt x="850763" y="547538"/>
                  <a:pt x="836642" y="547538"/>
                </a:cubicBezTo>
                <a:cubicBezTo>
                  <a:pt x="833112" y="544007"/>
                  <a:pt x="830464" y="541801"/>
                  <a:pt x="828700" y="540919"/>
                </a:cubicBezTo>
                <a:close/>
                <a:moveTo>
                  <a:pt x="8271112" y="536947"/>
                </a:moveTo>
                <a:cubicBezTo>
                  <a:pt x="8271112" y="536947"/>
                  <a:pt x="8274641" y="540477"/>
                  <a:pt x="8281702" y="547538"/>
                </a:cubicBezTo>
                <a:lnTo>
                  <a:pt x="8271112" y="547538"/>
                </a:lnTo>
                <a:close/>
                <a:moveTo>
                  <a:pt x="900185" y="536947"/>
                </a:moveTo>
                <a:lnTo>
                  <a:pt x="910775" y="558128"/>
                </a:lnTo>
                <a:cubicBezTo>
                  <a:pt x="910775" y="558128"/>
                  <a:pt x="914305" y="558128"/>
                  <a:pt x="921366" y="558128"/>
                </a:cubicBezTo>
                <a:cubicBezTo>
                  <a:pt x="914305" y="558128"/>
                  <a:pt x="910775" y="554597"/>
                  <a:pt x="910775" y="547538"/>
                </a:cubicBezTo>
                <a:cubicBezTo>
                  <a:pt x="910775" y="540477"/>
                  <a:pt x="907245" y="536947"/>
                  <a:pt x="900185" y="536947"/>
                </a:cubicBezTo>
                <a:close/>
                <a:moveTo>
                  <a:pt x="7794542" y="526357"/>
                </a:moveTo>
                <a:lnTo>
                  <a:pt x="7794542" y="536947"/>
                </a:lnTo>
                <a:lnTo>
                  <a:pt x="7805134" y="526357"/>
                </a:lnTo>
                <a:cubicBezTo>
                  <a:pt x="7798072" y="526357"/>
                  <a:pt x="7794542" y="526357"/>
                  <a:pt x="7794542" y="526357"/>
                </a:cubicBezTo>
                <a:close/>
                <a:moveTo>
                  <a:pt x="957108" y="519737"/>
                </a:moveTo>
                <a:cubicBezTo>
                  <a:pt x="954462" y="520620"/>
                  <a:pt x="953137" y="522827"/>
                  <a:pt x="953137" y="526357"/>
                </a:cubicBezTo>
                <a:lnTo>
                  <a:pt x="939016" y="526357"/>
                </a:lnTo>
                <a:lnTo>
                  <a:pt x="974318" y="547538"/>
                </a:lnTo>
                <a:cubicBezTo>
                  <a:pt x="974318" y="547538"/>
                  <a:pt x="976082" y="544007"/>
                  <a:pt x="979613" y="536947"/>
                </a:cubicBezTo>
                <a:cubicBezTo>
                  <a:pt x="983142" y="529886"/>
                  <a:pt x="979613" y="524592"/>
                  <a:pt x="969022" y="521061"/>
                </a:cubicBezTo>
                <a:cubicBezTo>
                  <a:pt x="963727" y="519296"/>
                  <a:pt x="959756" y="518855"/>
                  <a:pt x="957108" y="519737"/>
                </a:cubicBezTo>
                <a:close/>
                <a:moveTo>
                  <a:pt x="7900446" y="515766"/>
                </a:moveTo>
                <a:lnTo>
                  <a:pt x="7911038" y="526357"/>
                </a:lnTo>
                <a:cubicBezTo>
                  <a:pt x="7911038" y="526357"/>
                  <a:pt x="7911038" y="522826"/>
                  <a:pt x="7911038" y="515766"/>
                </a:cubicBezTo>
                <a:cubicBezTo>
                  <a:pt x="7903976" y="515766"/>
                  <a:pt x="7900446" y="515766"/>
                  <a:pt x="7900446" y="515766"/>
                </a:cubicBezTo>
                <a:close/>
                <a:moveTo>
                  <a:pt x="921366" y="515766"/>
                </a:moveTo>
                <a:lnTo>
                  <a:pt x="930190" y="521061"/>
                </a:lnTo>
                <a:lnTo>
                  <a:pt x="929308" y="518414"/>
                </a:lnTo>
                <a:cubicBezTo>
                  <a:pt x="927544" y="516649"/>
                  <a:pt x="924896" y="515766"/>
                  <a:pt x="921366" y="515766"/>
                </a:cubicBezTo>
                <a:close/>
                <a:moveTo>
                  <a:pt x="7921627" y="494584"/>
                </a:moveTo>
                <a:lnTo>
                  <a:pt x="7942808" y="515766"/>
                </a:lnTo>
                <a:lnTo>
                  <a:pt x="7942808" y="505176"/>
                </a:lnTo>
                <a:cubicBezTo>
                  <a:pt x="7935748" y="505176"/>
                  <a:pt x="7932219" y="503411"/>
                  <a:pt x="7932219" y="499880"/>
                </a:cubicBezTo>
                <a:cubicBezTo>
                  <a:pt x="7932219" y="496351"/>
                  <a:pt x="7928688" y="494584"/>
                  <a:pt x="7921627" y="494584"/>
                </a:cubicBezTo>
                <a:close/>
                <a:moveTo>
                  <a:pt x="7646278" y="494584"/>
                </a:moveTo>
                <a:cubicBezTo>
                  <a:pt x="7653338" y="501645"/>
                  <a:pt x="7656867" y="505176"/>
                  <a:pt x="7656867" y="505176"/>
                </a:cubicBezTo>
                <a:cubicBezTo>
                  <a:pt x="7663928" y="505176"/>
                  <a:pt x="7663928" y="501645"/>
                  <a:pt x="7656867" y="494584"/>
                </a:cubicBezTo>
                <a:cubicBezTo>
                  <a:pt x="7649807" y="494584"/>
                  <a:pt x="7646278" y="494584"/>
                  <a:pt x="7646278" y="494584"/>
                </a:cubicBezTo>
                <a:close/>
                <a:moveTo>
                  <a:pt x="444797" y="494584"/>
                </a:moveTo>
                <a:cubicBezTo>
                  <a:pt x="451857" y="494584"/>
                  <a:pt x="458918" y="494584"/>
                  <a:pt x="465977" y="494584"/>
                </a:cubicBezTo>
                <a:cubicBezTo>
                  <a:pt x="473037" y="494584"/>
                  <a:pt x="476569" y="498115"/>
                  <a:pt x="476569" y="505176"/>
                </a:cubicBezTo>
                <a:lnTo>
                  <a:pt x="476569" y="515766"/>
                </a:lnTo>
                <a:cubicBezTo>
                  <a:pt x="476569" y="515766"/>
                  <a:pt x="473037" y="512236"/>
                  <a:pt x="465977" y="505176"/>
                </a:cubicBezTo>
                <a:cubicBezTo>
                  <a:pt x="458918" y="505176"/>
                  <a:pt x="448327" y="505176"/>
                  <a:pt x="434206" y="505176"/>
                </a:cubicBezTo>
                <a:close/>
                <a:moveTo>
                  <a:pt x="614243" y="483994"/>
                </a:moveTo>
                <a:cubicBezTo>
                  <a:pt x="614243" y="491055"/>
                  <a:pt x="612478" y="494584"/>
                  <a:pt x="608947" y="494584"/>
                </a:cubicBezTo>
                <a:cubicBezTo>
                  <a:pt x="605418" y="494584"/>
                  <a:pt x="603653" y="492820"/>
                  <a:pt x="603653" y="489290"/>
                </a:cubicBezTo>
                <a:cubicBezTo>
                  <a:pt x="603653" y="485759"/>
                  <a:pt x="607183" y="483994"/>
                  <a:pt x="614243" y="483994"/>
                </a:cubicBezTo>
                <a:close/>
                <a:moveTo>
                  <a:pt x="296531" y="483994"/>
                </a:moveTo>
                <a:cubicBezTo>
                  <a:pt x="310652" y="483994"/>
                  <a:pt x="323008" y="485759"/>
                  <a:pt x="333597" y="489290"/>
                </a:cubicBezTo>
                <a:cubicBezTo>
                  <a:pt x="344187" y="492820"/>
                  <a:pt x="354778" y="496351"/>
                  <a:pt x="365368" y="499880"/>
                </a:cubicBezTo>
                <a:cubicBezTo>
                  <a:pt x="375959" y="503411"/>
                  <a:pt x="381254" y="506940"/>
                  <a:pt x="381254" y="510471"/>
                </a:cubicBezTo>
                <a:cubicBezTo>
                  <a:pt x="381254" y="514001"/>
                  <a:pt x="379489" y="515766"/>
                  <a:pt x="375959" y="515766"/>
                </a:cubicBezTo>
                <a:cubicBezTo>
                  <a:pt x="372429" y="515766"/>
                  <a:pt x="367133" y="515766"/>
                  <a:pt x="360074" y="515766"/>
                </a:cubicBezTo>
                <a:lnTo>
                  <a:pt x="338893" y="515766"/>
                </a:lnTo>
                <a:lnTo>
                  <a:pt x="317712" y="505176"/>
                </a:lnTo>
                <a:cubicBezTo>
                  <a:pt x="317712" y="505176"/>
                  <a:pt x="315946" y="503411"/>
                  <a:pt x="312416" y="499880"/>
                </a:cubicBezTo>
                <a:cubicBezTo>
                  <a:pt x="308887" y="496351"/>
                  <a:pt x="303592" y="494584"/>
                  <a:pt x="296531" y="494584"/>
                </a:cubicBezTo>
                <a:close/>
                <a:moveTo>
                  <a:pt x="773099" y="481642"/>
                </a:moveTo>
                <a:lnTo>
                  <a:pt x="782367" y="482671"/>
                </a:lnTo>
                <a:lnTo>
                  <a:pt x="783690" y="483994"/>
                </a:lnTo>
                <a:cubicBezTo>
                  <a:pt x="776630" y="483994"/>
                  <a:pt x="773099" y="483994"/>
                  <a:pt x="773099" y="483994"/>
                </a:cubicBezTo>
                <a:close/>
                <a:moveTo>
                  <a:pt x="7762772" y="473405"/>
                </a:moveTo>
                <a:lnTo>
                  <a:pt x="7773361" y="483994"/>
                </a:lnTo>
                <a:lnTo>
                  <a:pt x="7805134" y="483994"/>
                </a:lnTo>
                <a:cubicBezTo>
                  <a:pt x="7805134" y="483994"/>
                  <a:pt x="7801604" y="482230"/>
                  <a:pt x="7794542" y="478699"/>
                </a:cubicBezTo>
                <a:cubicBezTo>
                  <a:pt x="7787482" y="475169"/>
                  <a:pt x="7783952" y="473405"/>
                  <a:pt x="7783952" y="473405"/>
                </a:cubicBezTo>
                <a:close/>
                <a:moveTo>
                  <a:pt x="667195" y="473405"/>
                </a:moveTo>
                <a:cubicBezTo>
                  <a:pt x="667195" y="480463"/>
                  <a:pt x="670726" y="483994"/>
                  <a:pt x="677786" y="483994"/>
                </a:cubicBezTo>
                <a:lnTo>
                  <a:pt x="688377" y="473405"/>
                </a:lnTo>
                <a:cubicBezTo>
                  <a:pt x="681316" y="473405"/>
                  <a:pt x="676020" y="473405"/>
                  <a:pt x="672491" y="473405"/>
                </a:cubicBezTo>
                <a:cubicBezTo>
                  <a:pt x="668962" y="473405"/>
                  <a:pt x="667195" y="473405"/>
                  <a:pt x="667195" y="473405"/>
                </a:cubicBezTo>
                <a:close/>
                <a:moveTo>
                  <a:pt x="582473" y="473405"/>
                </a:moveTo>
                <a:cubicBezTo>
                  <a:pt x="589533" y="473405"/>
                  <a:pt x="593062" y="473405"/>
                  <a:pt x="593062" y="473405"/>
                </a:cubicBezTo>
                <a:cubicBezTo>
                  <a:pt x="593062" y="473405"/>
                  <a:pt x="593062" y="476934"/>
                  <a:pt x="593062" y="483994"/>
                </a:cubicBezTo>
                <a:cubicBezTo>
                  <a:pt x="593062" y="483994"/>
                  <a:pt x="589533" y="483994"/>
                  <a:pt x="582473" y="483994"/>
                </a:cubicBezTo>
                <a:close/>
                <a:moveTo>
                  <a:pt x="773099" y="452224"/>
                </a:moveTo>
                <a:lnTo>
                  <a:pt x="783690" y="462813"/>
                </a:lnTo>
                <a:cubicBezTo>
                  <a:pt x="797810" y="462813"/>
                  <a:pt x="804871" y="464578"/>
                  <a:pt x="804871" y="468109"/>
                </a:cubicBezTo>
                <a:cubicBezTo>
                  <a:pt x="804871" y="464578"/>
                  <a:pt x="808401" y="462813"/>
                  <a:pt x="815462" y="462813"/>
                </a:cubicBezTo>
                <a:close/>
                <a:moveTo>
                  <a:pt x="487158" y="441632"/>
                </a:moveTo>
                <a:lnTo>
                  <a:pt x="561291" y="462813"/>
                </a:lnTo>
                <a:cubicBezTo>
                  <a:pt x="554231" y="469874"/>
                  <a:pt x="547170" y="469874"/>
                  <a:pt x="540110" y="462813"/>
                </a:cubicBezTo>
                <a:cubicBezTo>
                  <a:pt x="533049" y="462813"/>
                  <a:pt x="527755" y="461049"/>
                  <a:pt x="524224" y="457519"/>
                </a:cubicBezTo>
                <a:cubicBezTo>
                  <a:pt x="520695" y="453988"/>
                  <a:pt x="515400" y="452224"/>
                  <a:pt x="508339" y="452224"/>
                </a:cubicBezTo>
                <a:cubicBezTo>
                  <a:pt x="501279" y="452224"/>
                  <a:pt x="494218" y="448693"/>
                  <a:pt x="487158" y="441632"/>
                </a:cubicBezTo>
                <a:close/>
                <a:moveTo>
                  <a:pt x="730738" y="431043"/>
                </a:moveTo>
                <a:cubicBezTo>
                  <a:pt x="737799" y="431043"/>
                  <a:pt x="743095" y="432807"/>
                  <a:pt x="746624" y="436338"/>
                </a:cubicBezTo>
                <a:cubicBezTo>
                  <a:pt x="750153" y="439868"/>
                  <a:pt x="751919" y="441632"/>
                  <a:pt x="751919" y="441632"/>
                </a:cubicBezTo>
                <a:lnTo>
                  <a:pt x="751919" y="431043"/>
                </a:lnTo>
                <a:close/>
                <a:moveTo>
                  <a:pt x="646015" y="420453"/>
                </a:moveTo>
                <a:cubicBezTo>
                  <a:pt x="646015" y="427512"/>
                  <a:pt x="646015" y="431043"/>
                  <a:pt x="646015" y="431043"/>
                </a:cubicBezTo>
                <a:lnTo>
                  <a:pt x="656605" y="420453"/>
                </a:lnTo>
                <a:cubicBezTo>
                  <a:pt x="656605" y="420453"/>
                  <a:pt x="653074" y="420453"/>
                  <a:pt x="646015" y="420453"/>
                </a:cubicBezTo>
                <a:close/>
                <a:moveTo>
                  <a:pt x="593062" y="409861"/>
                </a:moveTo>
                <a:cubicBezTo>
                  <a:pt x="593062" y="409861"/>
                  <a:pt x="593062" y="413392"/>
                  <a:pt x="593062" y="420453"/>
                </a:cubicBezTo>
                <a:lnTo>
                  <a:pt x="614243" y="420453"/>
                </a:lnTo>
                <a:lnTo>
                  <a:pt x="603653" y="409861"/>
                </a:lnTo>
                <a:lnTo>
                  <a:pt x="598357" y="409861"/>
                </a:lnTo>
                <a:close/>
                <a:moveTo>
                  <a:pt x="614243" y="388680"/>
                </a:moveTo>
                <a:cubicBezTo>
                  <a:pt x="607183" y="388680"/>
                  <a:pt x="603653" y="392211"/>
                  <a:pt x="603653" y="399272"/>
                </a:cubicBezTo>
                <a:cubicBezTo>
                  <a:pt x="610713" y="399272"/>
                  <a:pt x="614243" y="399272"/>
                  <a:pt x="614243" y="399272"/>
                </a:cubicBezTo>
                <a:close/>
                <a:moveTo>
                  <a:pt x="402435" y="388680"/>
                </a:moveTo>
                <a:cubicBezTo>
                  <a:pt x="409496" y="388680"/>
                  <a:pt x="416556" y="392211"/>
                  <a:pt x="423617" y="399272"/>
                </a:cubicBezTo>
                <a:cubicBezTo>
                  <a:pt x="430676" y="406332"/>
                  <a:pt x="434206" y="409861"/>
                  <a:pt x="434206" y="409861"/>
                </a:cubicBezTo>
                <a:lnTo>
                  <a:pt x="444797" y="420453"/>
                </a:lnTo>
                <a:lnTo>
                  <a:pt x="465977" y="431043"/>
                </a:lnTo>
                <a:cubicBezTo>
                  <a:pt x="451857" y="431043"/>
                  <a:pt x="444797" y="429278"/>
                  <a:pt x="444797" y="425747"/>
                </a:cubicBezTo>
                <a:cubicBezTo>
                  <a:pt x="444797" y="422217"/>
                  <a:pt x="441266" y="420453"/>
                  <a:pt x="434206" y="420453"/>
                </a:cubicBezTo>
                <a:lnTo>
                  <a:pt x="381254" y="399272"/>
                </a:lnTo>
                <a:cubicBezTo>
                  <a:pt x="388314" y="392211"/>
                  <a:pt x="395375" y="388680"/>
                  <a:pt x="402435" y="388680"/>
                </a:cubicBezTo>
                <a:close/>
                <a:moveTo>
                  <a:pt x="0" y="388680"/>
                </a:moveTo>
                <a:lnTo>
                  <a:pt x="10590" y="388680"/>
                </a:lnTo>
                <a:lnTo>
                  <a:pt x="10590" y="399272"/>
                </a:lnTo>
                <a:cubicBezTo>
                  <a:pt x="10590" y="399272"/>
                  <a:pt x="8825" y="397507"/>
                  <a:pt x="5295" y="393976"/>
                </a:cubicBezTo>
                <a:cubicBezTo>
                  <a:pt x="1765" y="390445"/>
                  <a:pt x="0" y="388680"/>
                  <a:pt x="0" y="388680"/>
                </a:cubicBezTo>
                <a:close/>
                <a:moveTo>
                  <a:pt x="542759" y="383386"/>
                </a:moveTo>
                <a:cubicBezTo>
                  <a:pt x="540994" y="383386"/>
                  <a:pt x="540110" y="385151"/>
                  <a:pt x="540110" y="388680"/>
                </a:cubicBezTo>
                <a:lnTo>
                  <a:pt x="550701" y="388680"/>
                </a:lnTo>
                <a:cubicBezTo>
                  <a:pt x="547170" y="385151"/>
                  <a:pt x="544523" y="383386"/>
                  <a:pt x="542759" y="383386"/>
                </a:cubicBezTo>
                <a:close/>
                <a:moveTo>
                  <a:pt x="413026" y="367501"/>
                </a:moveTo>
                <a:cubicBezTo>
                  <a:pt x="420085" y="367501"/>
                  <a:pt x="427145" y="371030"/>
                  <a:pt x="434206" y="378091"/>
                </a:cubicBezTo>
                <a:cubicBezTo>
                  <a:pt x="413026" y="378091"/>
                  <a:pt x="402435" y="376326"/>
                  <a:pt x="402435" y="372795"/>
                </a:cubicBezTo>
                <a:cubicBezTo>
                  <a:pt x="402435" y="369265"/>
                  <a:pt x="405964" y="367501"/>
                  <a:pt x="413026" y="367501"/>
                </a:cubicBezTo>
                <a:close/>
                <a:moveTo>
                  <a:pt x="338893" y="367501"/>
                </a:moveTo>
                <a:lnTo>
                  <a:pt x="360074" y="367501"/>
                </a:lnTo>
                <a:cubicBezTo>
                  <a:pt x="367133" y="374560"/>
                  <a:pt x="372429" y="379855"/>
                  <a:pt x="375959" y="383386"/>
                </a:cubicBezTo>
                <a:cubicBezTo>
                  <a:pt x="379489" y="386916"/>
                  <a:pt x="381254" y="388680"/>
                  <a:pt x="381254" y="388680"/>
                </a:cubicBezTo>
                <a:lnTo>
                  <a:pt x="360074" y="388680"/>
                </a:lnTo>
                <a:cubicBezTo>
                  <a:pt x="360074" y="381621"/>
                  <a:pt x="356544" y="378091"/>
                  <a:pt x="349483" y="378091"/>
                </a:cubicBezTo>
                <a:lnTo>
                  <a:pt x="338893" y="378091"/>
                </a:lnTo>
                <a:cubicBezTo>
                  <a:pt x="345953" y="378091"/>
                  <a:pt x="345953" y="374560"/>
                  <a:pt x="338893" y="367501"/>
                </a:cubicBezTo>
                <a:close/>
                <a:moveTo>
                  <a:pt x="370664" y="356909"/>
                </a:moveTo>
                <a:cubicBezTo>
                  <a:pt x="377724" y="363970"/>
                  <a:pt x="377724" y="367501"/>
                  <a:pt x="370664" y="367501"/>
                </a:cubicBezTo>
                <a:cubicBezTo>
                  <a:pt x="363604" y="367501"/>
                  <a:pt x="360074" y="365736"/>
                  <a:pt x="360074" y="362205"/>
                </a:cubicBezTo>
                <a:cubicBezTo>
                  <a:pt x="360074" y="358674"/>
                  <a:pt x="363604" y="356909"/>
                  <a:pt x="370664" y="356909"/>
                </a:cubicBezTo>
                <a:close/>
                <a:moveTo>
                  <a:pt x="7508601" y="335728"/>
                </a:moveTo>
                <a:lnTo>
                  <a:pt x="7508601" y="346320"/>
                </a:lnTo>
                <a:lnTo>
                  <a:pt x="7498011" y="346320"/>
                </a:lnTo>
                <a:close/>
                <a:moveTo>
                  <a:pt x="476569" y="335728"/>
                </a:moveTo>
                <a:lnTo>
                  <a:pt x="476569" y="346320"/>
                </a:lnTo>
                <a:cubicBezTo>
                  <a:pt x="483629" y="353380"/>
                  <a:pt x="488924" y="356909"/>
                  <a:pt x="492453" y="356909"/>
                </a:cubicBezTo>
                <a:cubicBezTo>
                  <a:pt x="495984" y="356909"/>
                  <a:pt x="497749" y="353380"/>
                  <a:pt x="497749" y="346320"/>
                </a:cubicBezTo>
                <a:lnTo>
                  <a:pt x="487158" y="335728"/>
                </a:lnTo>
                <a:cubicBezTo>
                  <a:pt x="480097" y="335728"/>
                  <a:pt x="476569" y="335728"/>
                  <a:pt x="476569" y="335728"/>
                </a:cubicBezTo>
                <a:close/>
                <a:moveTo>
                  <a:pt x="532167" y="330434"/>
                </a:moveTo>
                <a:cubicBezTo>
                  <a:pt x="530402" y="330434"/>
                  <a:pt x="529521" y="332199"/>
                  <a:pt x="529521" y="335728"/>
                </a:cubicBezTo>
                <a:lnTo>
                  <a:pt x="540110" y="335728"/>
                </a:lnTo>
                <a:cubicBezTo>
                  <a:pt x="536581" y="332199"/>
                  <a:pt x="533933" y="330434"/>
                  <a:pt x="532167" y="330434"/>
                </a:cubicBezTo>
                <a:close/>
                <a:moveTo>
                  <a:pt x="497749" y="325139"/>
                </a:moveTo>
                <a:lnTo>
                  <a:pt x="508339" y="335728"/>
                </a:lnTo>
                <a:cubicBezTo>
                  <a:pt x="508339" y="335728"/>
                  <a:pt x="508339" y="332199"/>
                  <a:pt x="508339" y="325139"/>
                </a:cubicBezTo>
                <a:close/>
                <a:moveTo>
                  <a:pt x="413026" y="293368"/>
                </a:moveTo>
                <a:cubicBezTo>
                  <a:pt x="420085" y="300428"/>
                  <a:pt x="423617" y="303957"/>
                  <a:pt x="423617" y="303957"/>
                </a:cubicBezTo>
                <a:cubicBezTo>
                  <a:pt x="423617" y="303957"/>
                  <a:pt x="421851" y="303957"/>
                  <a:pt x="418320" y="303957"/>
                </a:cubicBezTo>
                <a:cubicBezTo>
                  <a:pt x="414791" y="303957"/>
                  <a:pt x="411260" y="303957"/>
                  <a:pt x="407730" y="303957"/>
                </a:cubicBezTo>
                <a:cubicBezTo>
                  <a:pt x="404200" y="303957"/>
                  <a:pt x="402435" y="302193"/>
                  <a:pt x="402435" y="298662"/>
                </a:cubicBezTo>
                <a:cubicBezTo>
                  <a:pt x="402435" y="295132"/>
                  <a:pt x="405964" y="293368"/>
                  <a:pt x="413026" y="293368"/>
                </a:cubicBezTo>
                <a:close/>
                <a:moveTo>
                  <a:pt x="275350" y="282776"/>
                </a:moveTo>
                <a:cubicBezTo>
                  <a:pt x="275350" y="282776"/>
                  <a:pt x="282411" y="282776"/>
                  <a:pt x="296531" y="282776"/>
                </a:cubicBezTo>
                <a:lnTo>
                  <a:pt x="296531" y="293368"/>
                </a:lnTo>
                <a:cubicBezTo>
                  <a:pt x="282411" y="293368"/>
                  <a:pt x="275350" y="289837"/>
                  <a:pt x="275350" y="282776"/>
                </a:cubicBezTo>
                <a:close/>
                <a:moveTo>
                  <a:pt x="643367" y="256301"/>
                </a:moveTo>
                <a:cubicBezTo>
                  <a:pt x="641603" y="256301"/>
                  <a:pt x="638955" y="258066"/>
                  <a:pt x="635425" y="261597"/>
                </a:cubicBezTo>
                <a:cubicBezTo>
                  <a:pt x="635425" y="261597"/>
                  <a:pt x="635425" y="263361"/>
                  <a:pt x="635425" y="266891"/>
                </a:cubicBezTo>
                <a:cubicBezTo>
                  <a:pt x="635425" y="270422"/>
                  <a:pt x="631895" y="272186"/>
                  <a:pt x="624833" y="272186"/>
                </a:cubicBezTo>
                <a:cubicBezTo>
                  <a:pt x="610713" y="272186"/>
                  <a:pt x="614243" y="275717"/>
                  <a:pt x="635425" y="282776"/>
                </a:cubicBezTo>
                <a:cubicBezTo>
                  <a:pt x="642485" y="282776"/>
                  <a:pt x="656605" y="286307"/>
                  <a:pt x="677786" y="293368"/>
                </a:cubicBezTo>
                <a:lnTo>
                  <a:pt x="720147" y="293368"/>
                </a:lnTo>
                <a:cubicBezTo>
                  <a:pt x="713087" y="286307"/>
                  <a:pt x="691905" y="279247"/>
                  <a:pt x="656605" y="272186"/>
                </a:cubicBezTo>
                <a:cubicBezTo>
                  <a:pt x="649545" y="272186"/>
                  <a:pt x="644249" y="272186"/>
                  <a:pt x="640720" y="272186"/>
                </a:cubicBezTo>
                <a:cubicBezTo>
                  <a:pt x="637189" y="272186"/>
                  <a:pt x="638953" y="268656"/>
                  <a:pt x="646015" y="261597"/>
                </a:cubicBezTo>
                <a:cubicBezTo>
                  <a:pt x="646015" y="258066"/>
                  <a:pt x="645131" y="256301"/>
                  <a:pt x="643367" y="256301"/>
                </a:cubicBezTo>
                <a:close/>
                <a:moveTo>
                  <a:pt x="7212070" y="240416"/>
                </a:moveTo>
                <a:cubicBezTo>
                  <a:pt x="7212070" y="240416"/>
                  <a:pt x="7213836" y="242180"/>
                  <a:pt x="7217366" y="245710"/>
                </a:cubicBezTo>
                <a:cubicBezTo>
                  <a:pt x="7220895" y="249241"/>
                  <a:pt x="7222660" y="251005"/>
                  <a:pt x="7222660" y="251005"/>
                </a:cubicBezTo>
                <a:lnTo>
                  <a:pt x="7222660" y="240416"/>
                </a:lnTo>
                <a:close/>
                <a:moveTo>
                  <a:pt x="21179" y="240416"/>
                </a:moveTo>
                <a:lnTo>
                  <a:pt x="31771" y="240416"/>
                </a:lnTo>
                <a:lnTo>
                  <a:pt x="31771" y="251005"/>
                </a:lnTo>
                <a:close/>
                <a:moveTo>
                  <a:pt x="529521" y="229824"/>
                </a:moveTo>
                <a:lnTo>
                  <a:pt x="550701" y="240416"/>
                </a:lnTo>
                <a:cubicBezTo>
                  <a:pt x="550701" y="233355"/>
                  <a:pt x="548937" y="229824"/>
                  <a:pt x="545405" y="229824"/>
                </a:cubicBezTo>
                <a:cubicBezTo>
                  <a:pt x="541876" y="229824"/>
                  <a:pt x="536581" y="229824"/>
                  <a:pt x="529521" y="229824"/>
                </a:cubicBezTo>
                <a:close/>
                <a:moveTo>
                  <a:pt x="42361" y="219234"/>
                </a:moveTo>
                <a:lnTo>
                  <a:pt x="52952" y="229824"/>
                </a:lnTo>
                <a:lnTo>
                  <a:pt x="42361" y="229824"/>
                </a:lnTo>
                <a:cubicBezTo>
                  <a:pt x="35300" y="222765"/>
                  <a:pt x="35300" y="219234"/>
                  <a:pt x="42361" y="219234"/>
                </a:cubicBezTo>
                <a:close/>
                <a:moveTo>
                  <a:pt x="455387" y="208645"/>
                </a:moveTo>
                <a:cubicBezTo>
                  <a:pt x="441266" y="208645"/>
                  <a:pt x="434206" y="210409"/>
                  <a:pt x="434206" y="213939"/>
                </a:cubicBezTo>
                <a:cubicBezTo>
                  <a:pt x="434206" y="217470"/>
                  <a:pt x="437737" y="222765"/>
                  <a:pt x="444797" y="229824"/>
                </a:cubicBezTo>
                <a:cubicBezTo>
                  <a:pt x="451857" y="222765"/>
                  <a:pt x="462448" y="219234"/>
                  <a:pt x="476569" y="219234"/>
                </a:cubicBezTo>
                <a:cubicBezTo>
                  <a:pt x="476569" y="219234"/>
                  <a:pt x="476569" y="217470"/>
                  <a:pt x="476569" y="213939"/>
                </a:cubicBezTo>
                <a:cubicBezTo>
                  <a:pt x="476569" y="210409"/>
                  <a:pt x="469508" y="208645"/>
                  <a:pt x="455387" y="208645"/>
                </a:cubicBezTo>
                <a:close/>
                <a:moveTo>
                  <a:pt x="317712" y="198053"/>
                </a:moveTo>
                <a:lnTo>
                  <a:pt x="349483" y="208645"/>
                </a:lnTo>
                <a:cubicBezTo>
                  <a:pt x="370664" y="215704"/>
                  <a:pt x="381254" y="219234"/>
                  <a:pt x="381254" y="219234"/>
                </a:cubicBezTo>
                <a:cubicBezTo>
                  <a:pt x="381254" y="205114"/>
                  <a:pt x="363604" y="198053"/>
                  <a:pt x="328302" y="198053"/>
                </a:cubicBezTo>
                <a:close/>
                <a:moveTo>
                  <a:pt x="296531" y="187463"/>
                </a:moveTo>
                <a:lnTo>
                  <a:pt x="307121" y="198053"/>
                </a:lnTo>
                <a:lnTo>
                  <a:pt x="307121" y="187463"/>
                </a:lnTo>
                <a:cubicBezTo>
                  <a:pt x="307121" y="187463"/>
                  <a:pt x="303592" y="187463"/>
                  <a:pt x="296531" y="187463"/>
                </a:cubicBezTo>
                <a:close/>
                <a:moveTo>
                  <a:pt x="476569" y="166282"/>
                </a:moveTo>
                <a:lnTo>
                  <a:pt x="476569" y="176872"/>
                </a:lnTo>
                <a:cubicBezTo>
                  <a:pt x="483629" y="176872"/>
                  <a:pt x="490689" y="176872"/>
                  <a:pt x="497749" y="176872"/>
                </a:cubicBezTo>
                <a:lnTo>
                  <a:pt x="487158" y="166282"/>
                </a:lnTo>
                <a:cubicBezTo>
                  <a:pt x="480097" y="166282"/>
                  <a:pt x="476569" y="166282"/>
                  <a:pt x="476569" y="166282"/>
                </a:cubicBezTo>
                <a:close/>
                <a:moveTo>
                  <a:pt x="7137937" y="155691"/>
                </a:moveTo>
                <a:lnTo>
                  <a:pt x="7159118" y="176872"/>
                </a:lnTo>
                <a:cubicBezTo>
                  <a:pt x="7152058" y="183933"/>
                  <a:pt x="7144997" y="180403"/>
                  <a:pt x="7137937" y="166282"/>
                </a:cubicBezTo>
                <a:cubicBezTo>
                  <a:pt x="7137937" y="166282"/>
                  <a:pt x="7137937" y="162751"/>
                  <a:pt x="7137937" y="155691"/>
                </a:cubicBezTo>
                <a:close/>
                <a:moveTo>
                  <a:pt x="7042622" y="155691"/>
                </a:moveTo>
                <a:cubicBezTo>
                  <a:pt x="7042622" y="155691"/>
                  <a:pt x="7046154" y="155691"/>
                  <a:pt x="7053214" y="155691"/>
                </a:cubicBezTo>
                <a:cubicBezTo>
                  <a:pt x="7060274" y="155691"/>
                  <a:pt x="7063804" y="157457"/>
                  <a:pt x="7063804" y="160987"/>
                </a:cubicBezTo>
                <a:cubicBezTo>
                  <a:pt x="7063804" y="164518"/>
                  <a:pt x="7056744" y="166282"/>
                  <a:pt x="7042622" y="166282"/>
                </a:cubicBezTo>
                <a:cubicBezTo>
                  <a:pt x="7035562" y="166282"/>
                  <a:pt x="7032033" y="164518"/>
                  <a:pt x="7032033" y="160987"/>
                </a:cubicBezTo>
                <a:cubicBezTo>
                  <a:pt x="7032033" y="157457"/>
                  <a:pt x="7035562" y="155691"/>
                  <a:pt x="7042622" y="155691"/>
                </a:cubicBezTo>
                <a:close/>
                <a:moveTo>
                  <a:pt x="7053214" y="123920"/>
                </a:moveTo>
                <a:lnTo>
                  <a:pt x="7116756" y="145101"/>
                </a:lnTo>
                <a:lnTo>
                  <a:pt x="7084985" y="145101"/>
                </a:lnTo>
                <a:cubicBezTo>
                  <a:pt x="7063804" y="138041"/>
                  <a:pt x="7053214" y="130981"/>
                  <a:pt x="7053214" y="123920"/>
                </a:cubicBezTo>
                <a:close/>
                <a:moveTo>
                  <a:pt x="6979081" y="102739"/>
                </a:moveTo>
                <a:lnTo>
                  <a:pt x="6989670" y="102739"/>
                </a:lnTo>
                <a:cubicBezTo>
                  <a:pt x="6989670" y="102739"/>
                  <a:pt x="6989670" y="106270"/>
                  <a:pt x="6989670" y="113330"/>
                </a:cubicBezTo>
                <a:cubicBezTo>
                  <a:pt x="6982610" y="113330"/>
                  <a:pt x="6979081" y="109799"/>
                  <a:pt x="6979081" y="102739"/>
                </a:cubicBezTo>
                <a:close/>
                <a:moveTo>
                  <a:pt x="64866" y="96121"/>
                </a:moveTo>
                <a:cubicBezTo>
                  <a:pt x="69278" y="95239"/>
                  <a:pt x="74133" y="95680"/>
                  <a:pt x="79427" y="97445"/>
                </a:cubicBezTo>
                <a:cubicBezTo>
                  <a:pt x="90018" y="100974"/>
                  <a:pt x="97078" y="104504"/>
                  <a:pt x="100608" y="108035"/>
                </a:cubicBezTo>
                <a:cubicBezTo>
                  <a:pt x="104139" y="111566"/>
                  <a:pt x="109433" y="113330"/>
                  <a:pt x="116494" y="113330"/>
                </a:cubicBezTo>
                <a:cubicBezTo>
                  <a:pt x="109433" y="120391"/>
                  <a:pt x="98843" y="120391"/>
                  <a:pt x="84723" y="113330"/>
                </a:cubicBezTo>
                <a:lnTo>
                  <a:pt x="63542" y="102739"/>
                </a:lnTo>
                <a:lnTo>
                  <a:pt x="52952" y="102739"/>
                </a:lnTo>
                <a:cubicBezTo>
                  <a:pt x="56481" y="99210"/>
                  <a:pt x="60453" y="97004"/>
                  <a:pt x="64866" y="96121"/>
                </a:cubicBezTo>
                <a:close/>
                <a:moveTo>
                  <a:pt x="6883766" y="60378"/>
                </a:moveTo>
                <a:lnTo>
                  <a:pt x="6926129" y="81559"/>
                </a:lnTo>
                <a:cubicBezTo>
                  <a:pt x="6919068" y="81559"/>
                  <a:pt x="6904948" y="81559"/>
                  <a:pt x="6883766" y="81559"/>
                </a:cubicBezTo>
                <a:cubicBezTo>
                  <a:pt x="6876706" y="74499"/>
                  <a:pt x="6876706" y="67439"/>
                  <a:pt x="6883766" y="60378"/>
                </a:cubicBezTo>
                <a:close/>
                <a:moveTo>
                  <a:pt x="6862587" y="60378"/>
                </a:moveTo>
                <a:cubicBezTo>
                  <a:pt x="6869648" y="60378"/>
                  <a:pt x="6873177" y="63908"/>
                  <a:pt x="6873177" y="70968"/>
                </a:cubicBezTo>
                <a:lnTo>
                  <a:pt x="6862587" y="70968"/>
                </a:lnTo>
                <a:cubicBezTo>
                  <a:pt x="6862587" y="70968"/>
                  <a:pt x="6862587" y="67439"/>
                  <a:pt x="6862587" y="60378"/>
                </a:cubicBezTo>
                <a:close/>
                <a:moveTo>
                  <a:pt x="232989" y="60378"/>
                </a:moveTo>
                <a:cubicBezTo>
                  <a:pt x="240048" y="60378"/>
                  <a:pt x="243579" y="63908"/>
                  <a:pt x="243579" y="70968"/>
                </a:cubicBezTo>
                <a:cubicBezTo>
                  <a:pt x="243579" y="78029"/>
                  <a:pt x="240048" y="81559"/>
                  <a:pt x="232989" y="81559"/>
                </a:cubicBezTo>
                <a:close/>
                <a:moveTo>
                  <a:pt x="148265" y="60378"/>
                </a:moveTo>
                <a:cubicBezTo>
                  <a:pt x="155325" y="60378"/>
                  <a:pt x="158856" y="60378"/>
                  <a:pt x="158856" y="60378"/>
                </a:cubicBezTo>
                <a:cubicBezTo>
                  <a:pt x="158856" y="60378"/>
                  <a:pt x="158856" y="62143"/>
                  <a:pt x="158856" y="65674"/>
                </a:cubicBezTo>
                <a:cubicBezTo>
                  <a:pt x="158856" y="69203"/>
                  <a:pt x="158856" y="70968"/>
                  <a:pt x="158856" y="70968"/>
                </a:cubicBezTo>
                <a:cubicBezTo>
                  <a:pt x="158856" y="70968"/>
                  <a:pt x="155325" y="67439"/>
                  <a:pt x="148265" y="60378"/>
                </a:cubicBezTo>
                <a:close/>
                <a:moveTo>
                  <a:pt x="190627" y="49787"/>
                </a:moveTo>
                <a:lnTo>
                  <a:pt x="201217" y="49787"/>
                </a:lnTo>
                <a:cubicBezTo>
                  <a:pt x="201217" y="49787"/>
                  <a:pt x="202983" y="51552"/>
                  <a:pt x="206512" y="55083"/>
                </a:cubicBezTo>
                <a:cubicBezTo>
                  <a:pt x="210043" y="58614"/>
                  <a:pt x="211808" y="60378"/>
                  <a:pt x="211808" y="60378"/>
                </a:cubicBezTo>
                <a:cubicBezTo>
                  <a:pt x="211808" y="60378"/>
                  <a:pt x="208277" y="62143"/>
                  <a:pt x="201217" y="65674"/>
                </a:cubicBezTo>
                <a:cubicBezTo>
                  <a:pt x="194158" y="69203"/>
                  <a:pt x="187096" y="70968"/>
                  <a:pt x="180037" y="70968"/>
                </a:cubicBezTo>
                <a:cubicBezTo>
                  <a:pt x="194158" y="63908"/>
                  <a:pt x="197688" y="56847"/>
                  <a:pt x="190627" y="49787"/>
                </a:cubicBezTo>
                <a:close/>
                <a:moveTo>
                  <a:pt x="308703" y="0"/>
                </a:moveTo>
                <a:lnTo>
                  <a:pt x="6631666" y="0"/>
                </a:lnTo>
                <a:lnTo>
                  <a:pt x="6640188" y="2131"/>
                </a:lnTo>
                <a:cubicBezTo>
                  <a:pt x="6647248" y="5662"/>
                  <a:pt x="6654307" y="7426"/>
                  <a:pt x="6661368" y="7426"/>
                </a:cubicBezTo>
                <a:cubicBezTo>
                  <a:pt x="6682550" y="21547"/>
                  <a:pt x="6696669" y="28607"/>
                  <a:pt x="6703730" y="28607"/>
                </a:cubicBezTo>
                <a:cubicBezTo>
                  <a:pt x="6710791" y="35666"/>
                  <a:pt x="6717850" y="40962"/>
                  <a:pt x="6724910" y="44493"/>
                </a:cubicBezTo>
                <a:cubicBezTo>
                  <a:pt x="6731972" y="48022"/>
                  <a:pt x="6735502" y="49787"/>
                  <a:pt x="6735502" y="49787"/>
                </a:cubicBezTo>
                <a:cubicBezTo>
                  <a:pt x="6742562" y="56847"/>
                  <a:pt x="6749621" y="60378"/>
                  <a:pt x="6756682" y="60378"/>
                </a:cubicBezTo>
                <a:cubicBezTo>
                  <a:pt x="6799044" y="60378"/>
                  <a:pt x="6820224" y="67439"/>
                  <a:pt x="6820224" y="81559"/>
                </a:cubicBezTo>
                <a:cubicBezTo>
                  <a:pt x="6820224" y="81559"/>
                  <a:pt x="6827285" y="81559"/>
                  <a:pt x="6841406" y="81559"/>
                </a:cubicBezTo>
                <a:cubicBezTo>
                  <a:pt x="6841406" y="81559"/>
                  <a:pt x="6843170" y="83324"/>
                  <a:pt x="6846700" y="86854"/>
                </a:cubicBezTo>
                <a:cubicBezTo>
                  <a:pt x="6850230" y="90385"/>
                  <a:pt x="6855525" y="92149"/>
                  <a:pt x="6862587" y="92149"/>
                </a:cubicBezTo>
                <a:cubicBezTo>
                  <a:pt x="6869648" y="99210"/>
                  <a:pt x="6876706" y="102739"/>
                  <a:pt x="6883766" y="102739"/>
                </a:cubicBezTo>
                <a:cubicBezTo>
                  <a:pt x="6890828" y="102739"/>
                  <a:pt x="6896122" y="104504"/>
                  <a:pt x="6899652" y="108035"/>
                </a:cubicBezTo>
                <a:cubicBezTo>
                  <a:pt x="6903183" y="111566"/>
                  <a:pt x="6908477" y="113330"/>
                  <a:pt x="6915539" y="113330"/>
                </a:cubicBezTo>
                <a:cubicBezTo>
                  <a:pt x="6922600" y="113330"/>
                  <a:pt x="6926129" y="113330"/>
                  <a:pt x="6926129" y="113330"/>
                </a:cubicBezTo>
                <a:cubicBezTo>
                  <a:pt x="6919068" y="120391"/>
                  <a:pt x="6920833" y="125685"/>
                  <a:pt x="6931424" y="129216"/>
                </a:cubicBezTo>
                <a:cubicBezTo>
                  <a:pt x="6942014" y="132747"/>
                  <a:pt x="6950840" y="134511"/>
                  <a:pt x="6957900" y="134511"/>
                </a:cubicBezTo>
                <a:lnTo>
                  <a:pt x="6968491" y="134511"/>
                </a:lnTo>
                <a:lnTo>
                  <a:pt x="6957900" y="145101"/>
                </a:lnTo>
                <a:cubicBezTo>
                  <a:pt x="6964960" y="145101"/>
                  <a:pt x="6987906" y="152162"/>
                  <a:pt x="7026737" y="166282"/>
                </a:cubicBezTo>
                <a:cubicBezTo>
                  <a:pt x="7065570" y="180403"/>
                  <a:pt x="7081456" y="183933"/>
                  <a:pt x="7074395" y="176872"/>
                </a:cubicBezTo>
                <a:lnTo>
                  <a:pt x="7084985" y="166282"/>
                </a:lnTo>
                <a:cubicBezTo>
                  <a:pt x="7099106" y="173343"/>
                  <a:pt x="7109696" y="178637"/>
                  <a:pt x="7116756" y="182168"/>
                </a:cubicBezTo>
                <a:cubicBezTo>
                  <a:pt x="7123818" y="185699"/>
                  <a:pt x="7127347" y="190993"/>
                  <a:pt x="7127347" y="198053"/>
                </a:cubicBezTo>
                <a:lnTo>
                  <a:pt x="7137937" y="208645"/>
                </a:lnTo>
                <a:lnTo>
                  <a:pt x="7137937" y="198053"/>
                </a:lnTo>
                <a:lnTo>
                  <a:pt x="7159118" y="208645"/>
                </a:lnTo>
                <a:lnTo>
                  <a:pt x="7180299" y="219234"/>
                </a:lnTo>
                <a:lnTo>
                  <a:pt x="7222660" y="229824"/>
                </a:lnTo>
                <a:cubicBezTo>
                  <a:pt x="7236780" y="236885"/>
                  <a:pt x="7245607" y="243945"/>
                  <a:pt x="7249136" y="251005"/>
                </a:cubicBezTo>
                <a:cubicBezTo>
                  <a:pt x="7252666" y="258066"/>
                  <a:pt x="7261492" y="261597"/>
                  <a:pt x="7275612" y="261597"/>
                </a:cubicBezTo>
                <a:cubicBezTo>
                  <a:pt x="7289732" y="261597"/>
                  <a:pt x="7300322" y="265126"/>
                  <a:pt x="7307384" y="272186"/>
                </a:cubicBezTo>
                <a:lnTo>
                  <a:pt x="7307384" y="282776"/>
                </a:lnTo>
                <a:lnTo>
                  <a:pt x="7317974" y="282776"/>
                </a:lnTo>
                <a:lnTo>
                  <a:pt x="7370926" y="293368"/>
                </a:lnTo>
                <a:cubicBezTo>
                  <a:pt x="7377986" y="293368"/>
                  <a:pt x="7385047" y="295132"/>
                  <a:pt x="7392107" y="298662"/>
                </a:cubicBezTo>
                <a:cubicBezTo>
                  <a:pt x="7399168" y="302193"/>
                  <a:pt x="7402697" y="303957"/>
                  <a:pt x="7402697" y="303957"/>
                </a:cubicBezTo>
                <a:cubicBezTo>
                  <a:pt x="7430938" y="303957"/>
                  <a:pt x="7437999" y="311018"/>
                  <a:pt x="7423878" y="325139"/>
                </a:cubicBezTo>
                <a:cubicBezTo>
                  <a:pt x="7423878" y="318078"/>
                  <a:pt x="7420348" y="314549"/>
                  <a:pt x="7413288" y="314549"/>
                </a:cubicBezTo>
                <a:lnTo>
                  <a:pt x="7413288" y="325139"/>
                </a:lnTo>
                <a:cubicBezTo>
                  <a:pt x="7420348" y="332199"/>
                  <a:pt x="7423878" y="332199"/>
                  <a:pt x="7423878" y="325139"/>
                </a:cubicBezTo>
                <a:cubicBezTo>
                  <a:pt x="7423878" y="332199"/>
                  <a:pt x="7423878" y="335728"/>
                  <a:pt x="7423878" y="335728"/>
                </a:cubicBezTo>
                <a:cubicBezTo>
                  <a:pt x="7423878" y="335728"/>
                  <a:pt x="7427408" y="339259"/>
                  <a:pt x="7434468" y="346320"/>
                </a:cubicBezTo>
                <a:cubicBezTo>
                  <a:pt x="7434468" y="360440"/>
                  <a:pt x="7437999" y="369265"/>
                  <a:pt x="7445059" y="372795"/>
                </a:cubicBezTo>
                <a:cubicBezTo>
                  <a:pt x="7452120" y="376326"/>
                  <a:pt x="7459178" y="378091"/>
                  <a:pt x="7466240" y="378091"/>
                </a:cubicBezTo>
                <a:lnTo>
                  <a:pt x="7487420" y="378091"/>
                </a:lnTo>
                <a:lnTo>
                  <a:pt x="7466240" y="367501"/>
                </a:lnTo>
                <a:cubicBezTo>
                  <a:pt x="7452120" y="367501"/>
                  <a:pt x="7445059" y="363970"/>
                  <a:pt x="7445059" y="356909"/>
                </a:cubicBezTo>
                <a:cubicBezTo>
                  <a:pt x="7445059" y="356909"/>
                  <a:pt x="7445059" y="355145"/>
                  <a:pt x="7445059" y="351614"/>
                </a:cubicBezTo>
                <a:cubicBezTo>
                  <a:pt x="7445059" y="348084"/>
                  <a:pt x="7441530" y="342789"/>
                  <a:pt x="7434468" y="335728"/>
                </a:cubicBezTo>
                <a:lnTo>
                  <a:pt x="7445059" y="335728"/>
                </a:lnTo>
                <a:cubicBezTo>
                  <a:pt x="7466240" y="342789"/>
                  <a:pt x="7473300" y="346320"/>
                  <a:pt x="7466240" y="346320"/>
                </a:cubicBezTo>
                <a:lnTo>
                  <a:pt x="7490068" y="354262"/>
                </a:lnTo>
                <a:lnTo>
                  <a:pt x="7498011" y="346320"/>
                </a:lnTo>
                <a:cubicBezTo>
                  <a:pt x="7505072" y="346320"/>
                  <a:pt x="7508601" y="349849"/>
                  <a:pt x="7508601" y="356909"/>
                </a:cubicBezTo>
                <a:lnTo>
                  <a:pt x="7498011" y="356909"/>
                </a:lnTo>
                <a:cubicBezTo>
                  <a:pt x="7505072" y="363970"/>
                  <a:pt x="7512130" y="367501"/>
                  <a:pt x="7519192" y="367501"/>
                </a:cubicBezTo>
                <a:lnTo>
                  <a:pt x="7529782" y="367501"/>
                </a:lnTo>
                <a:cubicBezTo>
                  <a:pt x="7529782" y="367501"/>
                  <a:pt x="7529782" y="363970"/>
                  <a:pt x="7529782" y="356909"/>
                </a:cubicBezTo>
                <a:lnTo>
                  <a:pt x="7540374" y="367501"/>
                </a:lnTo>
                <a:lnTo>
                  <a:pt x="7572144" y="378091"/>
                </a:lnTo>
                <a:cubicBezTo>
                  <a:pt x="7579204" y="378091"/>
                  <a:pt x="7584500" y="379855"/>
                  <a:pt x="7588030" y="383386"/>
                </a:cubicBezTo>
                <a:cubicBezTo>
                  <a:pt x="7591559" y="386916"/>
                  <a:pt x="7603915" y="392211"/>
                  <a:pt x="7625096" y="399272"/>
                </a:cubicBezTo>
                <a:cubicBezTo>
                  <a:pt x="7766300" y="434573"/>
                  <a:pt x="7889856" y="469874"/>
                  <a:pt x="7995760" y="505176"/>
                </a:cubicBezTo>
                <a:lnTo>
                  <a:pt x="8080483" y="526357"/>
                </a:lnTo>
                <a:cubicBezTo>
                  <a:pt x="8101664" y="533416"/>
                  <a:pt x="8136965" y="544007"/>
                  <a:pt x="8186387" y="558128"/>
                </a:cubicBezTo>
                <a:cubicBezTo>
                  <a:pt x="8186387" y="558128"/>
                  <a:pt x="8188154" y="559892"/>
                  <a:pt x="8191683" y="563423"/>
                </a:cubicBezTo>
                <a:cubicBezTo>
                  <a:pt x="8195213" y="566953"/>
                  <a:pt x="8200508" y="568718"/>
                  <a:pt x="8207569" y="568718"/>
                </a:cubicBezTo>
                <a:cubicBezTo>
                  <a:pt x="8214629" y="568718"/>
                  <a:pt x="8232279" y="572248"/>
                  <a:pt x="8260521" y="579309"/>
                </a:cubicBezTo>
                <a:cubicBezTo>
                  <a:pt x="8352305" y="607549"/>
                  <a:pt x="8408787" y="625200"/>
                  <a:pt x="8429968" y="632261"/>
                </a:cubicBezTo>
                <a:cubicBezTo>
                  <a:pt x="8437028" y="632261"/>
                  <a:pt x="8447618" y="634026"/>
                  <a:pt x="8461739" y="637555"/>
                </a:cubicBezTo>
                <a:cubicBezTo>
                  <a:pt x="8475858" y="641086"/>
                  <a:pt x="8488214" y="644615"/>
                  <a:pt x="8498805" y="648146"/>
                </a:cubicBezTo>
                <a:cubicBezTo>
                  <a:pt x="8509395" y="651677"/>
                  <a:pt x="8514691" y="653442"/>
                  <a:pt x="8514691" y="653442"/>
                </a:cubicBezTo>
                <a:cubicBezTo>
                  <a:pt x="8514691" y="653442"/>
                  <a:pt x="8504100" y="653442"/>
                  <a:pt x="8482920" y="653442"/>
                </a:cubicBezTo>
                <a:cubicBezTo>
                  <a:pt x="8482920" y="653442"/>
                  <a:pt x="8479390" y="653442"/>
                  <a:pt x="8472329" y="653442"/>
                </a:cubicBezTo>
                <a:cubicBezTo>
                  <a:pt x="8465268" y="653442"/>
                  <a:pt x="8458209" y="653442"/>
                  <a:pt x="8451148" y="653442"/>
                </a:cubicBezTo>
                <a:cubicBezTo>
                  <a:pt x="8444087" y="653442"/>
                  <a:pt x="8438792" y="651677"/>
                  <a:pt x="8435262" y="648146"/>
                </a:cubicBezTo>
                <a:cubicBezTo>
                  <a:pt x="8431733" y="644615"/>
                  <a:pt x="8429968" y="642851"/>
                  <a:pt x="8429968" y="642851"/>
                </a:cubicBezTo>
                <a:cubicBezTo>
                  <a:pt x="8422906" y="635790"/>
                  <a:pt x="8414082" y="632261"/>
                  <a:pt x="8403491" y="632261"/>
                </a:cubicBezTo>
                <a:cubicBezTo>
                  <a:pt x="8392901" y="632261"/>
                  <a:pt x="8384076" y="632261"/>
                  <a:pt x="8377016" y="632261"/>
                </a:cubicBezTo>
                <a:cubicBezTo>
                  <a:pt x="8369954" y="625200"/>
                  <a:pt x="8362895" y="621670"/>
                  <a:pt x="8355835" y="621670"/>
                </a:cubicBezTo>
                <a:cubicBezTo>
                  <a:pt x="8348773" y="621670"/>
                  <a:pt x="8338183" y="621670"/>
                  <a:pt x="8324064" y="621670"/>
                </a:cubicBezTo>
                <a:cubicBezTo>
                  <a:pt x="8302883" y="614611"/>
                  <a:pt x="8288762" y="611080"/>
                  <a:pt x="8281702" y="611080"/>
                </a:cubicBezTo>
                <a:cubicBezTo>
                  <a:pt x="8274641" y="611080"/>
                  <a:pt x="8271112" y="611080"/>
                  <a:pt x="8271112" y="611080"/>
                </a:cubicBezTo>
                <a:lnTo>
                  <a:pt x="8207569" y="589899"/>
                </a:lnTo>
                <a:cubicBezTo>
                  <a:pt x="8179327" y="582838"/>
                  <a:pt x="8161677" y="577544"/>
                  <a:pt x="8154617" y="574013"/>
                </a:cubicBezTo>
                <a:cubicBezTo>
                  <a:pt x="8147556" y="570482"/>
                  <a:pt x="8144027" y="568718"/>
                  <a:pt x="8144027" y="568718"/>
                </a:cubicBezTo>
                <a:cubicBezTo>
                  <a:pt x="8144027" y="561659"/>
                  <a:pt x="8142261" y="558128"/>
                  <a:pt x="8138731" y="558128"/>
                </a:cubicBezTo>
                <a:cubicBezTo>
                  <a:pt x="8135202" y="558128"/>
                  <a:pt x="8133435" y="558128"/>
                  <a:pt x="8133435" y="558128"/>
                </a:cubicBezTo>
                <a:lnTo>
                  <a:pt x="8101664" y="558128"/>
                </a:lnTo>
                <a:cubicBezTo>
                  <a:pt x="8094604" y="551067"/>
                  <a:pt x="8091075" y="551067"/>
                  <a:pt x="8091075" y="558128"/>
                </a:cubicBezTo>
                <a:lnTo>
                  <a:pt x="8059302" y="536947"/>
                </a:lnTo>
                <a:lnTo>
                  <a:pt x="8048712" y="536947"/>
                </a:lnTo>
                <a:cubicBezTo>
                  <a:pt x="8041652" y="536947"/>
                  <a:pt x="8034593" y="536947"/>
                  <a:pt x="8027531" y="536947"/>
                </a:cubicBezTo>
                <a:cubicBezTo>
                  <a:pt x="8020471" y="536947"/>
                  <a:pt x="8013412" y="536947"/>
                  <a:pt x="8006350" y="536947"/>
                </a:cubicBezTo>
                <a:cubicBezTo>
                  <a:pt x="7999290" y="536947"/>
                  <a:pt x="7993994" y="535182"/>
                  <a:pt x="7990465" y="531651"/>
                </a:cubicBezTo>
                <a:cubicBezTo>
                  <a:pt x="7986935" y="528122"/>
                  <a:pt x="7983404" y="526357"/>
                  <a:pt x="7979875" y="526357"/>
                </a:cubicBezTo>
                <a:cubicBezTo>
                  <a:pt x="7976346" y="526357"/>
                  <a:pt x="7971050" y="526357"/>
                  <a:pt x="7963990" y="526357"/>
                </a:cubicBezTo>
                <a:cubicBezTo>
                  <a:pt x="7956928" y="526357"/>
                  <a:pt x="7953398" y="526357"/>
                  <a:pt x="7953398" y="526357"/>
                </a:cubicBezTo>
                <a:lnTo>
                  <a:pt x="7921627" y="515766"/>
                </a:lnTo>
                <a:cubicBezTo>
                  <a:pt x="7921627" y="515766"/>
                  <a:pt x="7921627" y="517530"/>
                  <a:pt x="7921627" y="521061"/>
                </a:cubicBezTo>
                <a:cubicBezTo>
                  <a:pt x="7921627" y="524592"/>
                  <a:pt x="7925157" y="526357"/>
                  <a:pt x="7932219" y="526357"/>
                </a:cubicBezTo>
                <a:cubicBezTo>
                  <a:pt x="7939279" y="526357"/>
                  <a:pt x="7944575" y="528122"/>
                  <a:pt x="7948104" y="531651"/>
                </a:cubicBezTo>
                <a:cubicBezTo>
                  <a:pt x="7951634" y="535182"/>
                  <a:pt x="7953398" y="536947"/>
                  <a:pt x="7953398" y="536947"/>
                </a:cubicBezTo>
                <a:cubicBezTo>
                  <a:pt x="7953398" y="536947"/>
                  <a:pt x="7955164" y="536947"/>
                  <a:pt x="7958694" y="536947"/>
                </a:cubicBezTo>
                <a:cubicBezTo>
                  <a:pt x="7962223" y="536947"/>
                  <a:pt x="7965754" y="536947"/>
                  <a:pt x="7969284" y="536947"/>
                </a:cubicBezTo>
                <a:cubicBezTo>
                  <a:pt x="7972815" y="536947"/>
                  <a:pt x="7978109" y="538711"/>
                  <a:pt x="7985171" y="542242"/>
                </a:cubicBezTo>
                <a:cubicBezTo>
                  <a:pt x="7992231" y="545772"/>
                  <a:pt x="7999290" y="549303"/>
                  <a:pt x="8006350" y="552832"/>
                </a:cubicBezTo>
                <a:cubicBezTo>
                  <a:pt x="8013412" y="556363"/>
                  <a:pt x="8016942" y="556363"/>
                  <a:pt x="8016942" y="552832"/>
                </a:cubicBezTo>
                <a:cubicBezTo>
                  <a:pt x="8016942" y="549303"/>
                  <a:pt x="8020471" y="551067"/>
                  <a:pt x="8027531" y="558128"/>
                </a:cubicBezTo>
                <a:cubicBezTo>
                  <a:pt x="8034593" y="558128"/>
                  <a:pt x="8039887" y="559892"/>
                  <a:pt x="8043417" y="563423"/>
                </a:cubicBezTo>
                <a:cubicBezTo>
                  <a:pt x="8046946" y="566953"/>
                  <a:pt x="8052242" y="568718"/>
                  <a:pt x="8059302" y="568718"/>
                </a:cubicBezTo>
                <a:cubicBezTo>
                  <a:pt x="8080483" y="568718"/>
                  <a:pt x="8096369" y="570482"/>
                  <a:pt x="8106960" y="574013"/>
                </a:cubicBezTo>
                <a:cubicBezTo>
                  <a:pt x="8117550" y="577544"/>
                  <a:pt x="8124610" y="581074"/>
                  <a:pt x="8128141" y="584603"/>
                </a:cubicBezTo>
                <a:cubicBezTo>
                  <a:pt x="8131671" y="588134"/>
                  <a:pt x="8136965" y="589899"/>
                  <a:pt x="8144027" y="589899"/>
                </a:cubicBezTo>
                <a:lnTo>
                  <a:pt x="8154617" y="589899"/>
                </a:lnTo>
                <a:lnTo>
                  <a:pt x="8154617" y="600490"/>
                </a:lnTo>
                <a:lnTo>
                  <a:pt x="8165206" y="600490"/>
                </a:lnTo>
                <a:lnTo>
                  <a:pt x="8165206" y="589899"/>
                </a:lnTo>
                <a:cubicBezTo>
                  <a:pt x="8172268" y="596959"/>
                  <a:pt x="8175798" y="600490"/>
                  <a:pt x="8175798" y="600490"/>
                </a:cubicBezTo>
                <a:lnTo>
                  <a:pt x="8196979" y="611080"/>
                </a:lnTo>
                <a:cubicBezTo>
                  <a:pt x="8204039" y="604019"/>
                  <a:pt x="8216394" y="604019"/>
                  <a:pt x="8234045" y="611080"/>
                </a:cubicBezTo>
                <a:cubicBezTo>
                  <a:pt x="8251695" y="618140"/>
                  <a:pt x="8281702" y="625200"/>
                  <a:pt x="8324064" y="632261"/>
                </a:cubicBezTo>
                <a:cubicBezTo>
                  <a:pt x="8338183" y="639321"/>
                  <a:pt x="8350539" y="642851"/>
                  <a:pt x="8361130" y="642851"/>
                </a:cubicBezTo>
                <a:cubicBezTo>
                  <a:pt x="8371720" y="642851"/>
                  <a:pt x="8378781" y="644615"/>
                  <a:pt x="8382310" y="648146"/>
                </a:cubicBezTo>
                <a:cubicBezTo>
                  <a:pt x="8385840" y="651677"/>
                  <a:pt x="8391135" y="649911"/>
                  <a:pt x="8398196" y="642851"/>
                </a:cubicBezTo>
                <a:lnTo>
                  <a:pt x="8398196" y="653442"/>
                </a:lnTo>
                <a:cubicBezTo>
                  <a:pt x="8398196" y="653442"/>
                  <a:pt x="8408787" y="656971"/>
                  <a:pt x="8429968" y="664031"/>
                </a:cubicBezTo>
                <a:cubicBezTo>
                  <a:pt x="8444087" y="664031"/>
                  <a:pt x="8454678" y="664031"/>
                  <a:pt x="8461739" y="664031"/>
                </a:cubicBezTo>
                <a:cubicBezTo>
                  <a:pt x="8468799" y="664031"/>
                  <a:pt x="8472329" y="664031"/>
                  <a:pt x="8472329" y="664031"/>
                </a:cubicBezTo>
                <a:cubicBezTo>
                  <a:pt x="8472329" y="671092"/>
                  <a:pt x="8479390" y="674621"/>
                  <a:pt x="8493510" y="674621"/>
                </a:cubicBezTo>
                <a:lnTo>
                  <a:pt x="8525281" y="685213"/>
                </a:lnTo>
                <a:cubicBezTo>
                  <a:pt x="8518220" y="685213"/>
                  <a:pt x="8514691" y="685213"/>
                  <a:pt x="8514691" y="685213"/>
                </a:cubicBezTo>
                <a:cubicBezTo>
                  <a:pt x="8514691" y="692273"/>
                  <a:pt x="8511161" y="695803"/>
                  <a:pt x="8504100" y="695803"/>
                </a:cubicBezTo>
                <a:cubicBezTo>
                  <a:pt x="8497039" y="695803"/>
                  <a:pt x="8493510" y="695803"/>
                  <a:pt x="8493510" y="695803"/>
                </a:cubicBezTo>
                <a:cubicBezTo>
                  <a:pt x="8493510" y="702863"/>
                  <a:pt x="8493510" y="706394"/>
                  <a:pt x="8493510" y="706394"/>
                </a:cubicBezTo>
                <a:cubicBezTo>
                  <a:pt x="8493510" y="706394"/>
                  <a:pt x="8489980" y="706394"/>
                  <a:pt x="8482920" y="706394"/>
                </a:cubicBezTo>
                <a:lnTo>
                  <a:pt x="8472329" y="706394"/>
                </a:lnTo>
                <a:cubicBezTo>
                  <a:pt x="8479390" y="699334"/>
                  <a:pt x="8479390" y="695803"/>
                  <a:pt x="8472329" y="695803"/>
                </a:cubicBezTo>
                <a:cubicBezTo>
                  <a:pt x="8465268" y="695803"/>
                  <a:pt x="8459973" y="695803"/>
                  <a:pt x="8456443" y="695803"/>
                </a:cubicBezTo>
                <a:cubicBezTo>
                  <a:pt x="8452914" y="695803"/>
                  <a:pt x="8445853" y="699334"/>
                  <a:pt x="8435262" y="706394"/>
                </a:cubicBezTo>
                <a:cubicBezTo>
                  <a:pt x="8424672" y="713453"/>
                  <a:pt x="8419377" y="713453"/>
                  <a:pt x="8419377" y="706394"/>
                </a:cubicBezTo>
                <a:cubicBezTo>
                  <a:pt x="8419377" y="699334"/>
                  <a:pt x="8419377" y="695803"/>
                  <a:pt x="8419377" y="695803"/>
                </a:cubicBezTo>
                <a:lnTo>
                  <a:pt x="8408787" y="685213"/>
                </a:lnTo>
                <a:cubicBezTo>
                  <a:pt x="8408787" y="685213"/>
                  <a:pt x="8407021" y="685213"/>
                  <a:pt x="8403491" y="685213"/>
                </a:cubicBezTo>
                <a:cubicBezTo>
                  <a:pt x="8399962" y="685213"/>
                  <a:pt x="8394666" y="685213"/>
                  <a:pt x="8387606" y="685213"/>
                </a:cubicBezTo>
                <a:cubicBezTo>
                  <a:pt x="8387606" y="678152"/>
                  <a:pt x="8384076" y="678152"/>
                  <a:pt x="8377016" y="685213"/>
                </a:cubicBezTo>
                <a:lnTo>
                  <a:pt x="8366425" y="685213"/>
                </a:lnTo>
                <a:lnTo>
                  <a:pt x="8302883" y="653442"/>
                </a:lnTo>
                <a:cubicBezTo>
                  <a:pt x="8281702" y="653442"/>
                  <a:pt x="8264050" y="651677"/>
                  <a:pt x="8249931" y="648146"/>
                </a:cubicBezTo>
                <a:cubicBezTo>
                  <a:pt x="8235810" y="644615"/>
                  <a:pt x="8223454" y="642851"/>
                  <a:pt x="8212864" y="642851"/>
                </a:cubicBezTo>
                <a:cubicBezTo>
                  <a:pt x="8202273" y="642851"/>
                  <a:pt x="8191683" y="639321"/>
                  <a:pt x="8181093" y="632261"/>
                </a:cubicBezTo>
                <a:cubicBezTo>
                  <a:pt x="8170502" y="625200"/>
                  <a:pt x="8156383" y="621670"/>
                  <a:pt x="8138731" y="621670"/>
                </a:cubicBezTo>
                <a:cubicBezTo>
                  <a:pt x="8121079" y="621670"/>
                  <a:pt x="8110490" y="619905"/>
                  <a:pt x="8106960" y="616375"/>
                </a:cubicBezTo>
                <a:cubicBezTo>
                  <a:pt x="8103431" y="612844"/>
                  <a:pt x="8098135" y="609315"/>
                  <a:pt x="8091075" y="605784"/>
                </a:cubicBezTo>
                <a:cubicBezTo>
                  <a:pt x="8084013" y="602255"/>
                  <a:pt x="8076954" y="604019"/>
                  <a:pt x="8069894" y="611080"/>
                </a:cubicBezTo>
                <a:cubicBezTo>
                  <a:pt x="8084013" y="611080"/>
                  <a:pt x="8092839" y="614611"/>
                  <a:pt x="8096369" y="621670"/>
                </a:cubicBezTo>
                <a:cubicBezTo>
                  <a:pt x="8099898" y="628730"/>
                  <a:pt x="8105194" y="632261"/>
                  <a:pt x="8112254" y="632261"/>
                </a:cubicBezTo>
                <a:cubicBezTo>
                  <a:pt x="8140497" y="632261"/>
                  <a:pt x="8154617" y="635790"/>
                  <a:pt x="8154617" y="642851"/>
                </a:cubicBezTo>
                <a:cubicBezTo>
                  <a:pt x="8154617" y="649911"/>
                  <a:pt x="8158146" y="653442"/>
                  <a:pt x="8165206" y="653442"/>
                </a:cubicBezTo>
                <a:lnTo>
                  <a:pt x="8207569" y="664031"/>
                </a:lnTo>
                <a:cubicBezTo>
                  <a:pt x="8214629" y="664031"/>
                  <a:pt x="8221689" y="664031"/>
                  <a:pt x="8228750" y="664031"/>
                </a:cubicBezTo>
                <a:cubicBezTo>
                  <a:pt x="8228750" y="656971"/>
                  <a:pt x="8230516" y="655207"/>
                  <a:pt x="8234045" y="658736"/>
                </a:cubicBezTo>
                <a:cubicBezTo>
                  <a:pt x="8237575" y="662267"/>
                  <a:pt x="8242869" y="664031"/>
                  <a:pt x="8249931" y="664031"/>
                </a:cubicBezTo>
                <a:cubicBezTo>
                  <a:pt x="8256991" y="671092"/>
                  <a:pt x="8264050" y="674621"/>
                  <a:pt x="8271112" y="674621"/>
                </a:cubicBezTo>
                <a:cubicBezTo>
                  <a:pt x="8292291" y="674621"/>
                  <a:pt x="8295821" y="678152"/>
                  <a:pt x="8281702" y="685213"/>
                </a:cubicBezTo>
                <a:lnTo>
                  <a:pt x="8260521" y="695803"/>
                </a:lnTo>
                <a:lnTo>
                  <a:pt x="8271112" y="706394"/>
                </a:lnTo>
                <a:cubicBezTo>
                  <a:pt x="8334654" y="727574"/>
                  <a:pt x="8369954" y="734634"/>
                  <a:pt x="8377016" y="727574"/>
                </a:cubicBezTo>
                <a:lnTo>
                  <a:pt x="8355835" y="716984"/>
                </a:lnTo>
                <a:lnTo>
                  <a:pt x="8313473" y="706394"/>
                </a:lnTo>
                <a:cubicBezTo>
                  <a:pt x="8313473" y="706394"/>
                  <a:pt x="8309943" y="704629"/>
                  <a:pt x="8302883" y="701098"/>
                </a:cubicBezTo>
                <a:cubicBezTo>
                  <a:pt x="8295821" y="697567"/>
                  <a:pt x="8292291" y="699334"/>
                  <a:pt x="8292291" y="706394"/>
                </a:cubicBezTo>
                <a:lnTo>
                  <a:pt x="8292291" y="695803"/>
                </a:lnTo>
                <a:cubicBezTo>
                  <a:pt x="8299353" y="688742"/>
                  <a:pt x="8302883" y="685213"/>
                  <a:pt x="8302883" y="685213"/>
                </a:cubicBezTo>
                <a:lnTo>
                  <a:pt x="8324064" y="685213"/>
                </a:lnTo>
                <a:cubicBezTo>
                  <a:pt x="8345244" y="685213"/>
                  <a:pt x="8355835" y="688742"/>
                  <a:pt x="8355835" y="695803"/>
                </a:cubicBezTo>
                <a:cubicBezTo>
                  <a:pt x="8362895" y="702863"/>
                  <a:pt x="8373486" y="702863"/>
                  <a:pt x="8387606" y="695803"/>
                </a:cubicBezTo>
                <a:lnTo>
                  <a:pt x="8408787" y="716984"/>
                </a:lnTo>
                <a:lnTo>
                  <a:pt x="8419377" y="727574"/>
                </a:lnTo>
                <a:lnTo>
                  <a:pt x="8429968" y="727574"/>
                </a:lnTo>
                <a:cubicBezTo>
                  <a:pt x="8429968" y="727574"/>
                  <a:pt x="8433497" y="727574"/>
                  <a:pt x="8440558" y="727574"/>
                </a:cubicBezTo>
                <a:lnTo>
                  <a:pt x="8461739" y="727574"/>
                </a:lnTo>
                <a:lnTo>
                  <a:pt x="8472329" y="738165"/>
                </a:lnTo>
                <a:cubicBezTo>
                  <a:pt x="8472329" y="752286"/>
                  <a:pt x="8472329" y="759346"/>
                  <a:pt x="8472329" y="759346"/>
                </a:cubicBezTo>
                <a:cubicBezTo>
                  <a:pt x="8479390" y="759346"/>
                  <a:pt x="8486449" y="762875"/>
                  <a:pt x="8493510" y="769936"/>
                </a:cubicBezTo>
                <a:cubicBezTo>
                  <a:pt x="8479390" y="776996"/>
                  <a:pt x="8468799" y="780526"/>
                  <a:pt x="8461739" y="780526"/>
                </a:cubicBezTo>
                <a:lnTo>
                  <a:pt x="8461739" y="769936"/>
                </a:lnTo>
                <a:cubicBezTo>
                  <a:pt x="8461739" y="769936"/>
                  <a:pt x="8458209" y="773467"/>
                  <a:pt x="8451148" y="780526"/>
                </a:cubicBezTo>
                <a:lnTo>
                  <a:pt x="8408787" y="769936"/>
                </a:lnTo>
                <a:cubicBezTo>
                  <a:pt x="8394666" y="769936"/>
                  <a:pt x="8373486" y="769936"/>
                  <a:pt x="8345244" y="769936"/>
                </a:cubicBezTo>
                <a:cubicBezTo>
                  <a:pt x="8317002" y="769936"/>
                  <a:pt x="8302883" y="769936"/>
                  <a:pt x="8302883" y="769936"/>
                </a:cubicBezTo>
                <a:cubicBezTo>
                  <a:pt x="8295821" y="769936"/>
                  <a:pt x="8292291" y="766405"/>
                  <a:pt x="8292291" y="759346"/>
                </a:cubicBezTo>
                <a:cubicBezTo>
                  <a:pt x="8292291" y="752286"/>
                  <a:pt x="8292291" y="748755"/>
                  <a:pt x="8292291" y="748755"/>
                </a:cubicBezTo>
                <a:cubicBezTo>
                  <a:pt x="8292291" y="748755"/>
                  <a:pt x="8288762" y="752286"/>
                  <a:pt x="8281702" y="759346"/>
                </a:cubicBezTo>
                <a:lnTo>
                  <a:pt x="8249931" y="748755"/>
                </a:lnTo>
                <a:cubicBezTo>
                  <a:pt x="8249931" y="748755"/>
                  <a:pt x="8246401" y="748755"/>
                  <a:pt x="8239339" y="748755"/>
                </a:cubicBezTo>
                <a:cubicBezTo>
                  <a:pt x="8232279" y="748755"/>
                  <a:pt x="8226983" y="748755"/>
                  <a:pt x="8223454" y="748755"/>
                </a:cubicBezTo>
                <a:cubicBezTo>
                  <a:pt x="8219925" y="748755"/>
                  <a:pt x="8216394" y="748755"/>
                  <a:pt x="8212864" y="748755"/>
                </a:cubicBezTo>
                <a:cubicBezTo>
                  <a:pt x="8209335" y="748755"/>
                  <a:pt x="8207569" y="748755"/>
                  <a:pt x="8207569" y="748755"/>
                </a:cubicBezTo>
                <a:lnTo>
                  <a:pt x="8175798" y="738165"/>
                </a:lnTo>
                <a:cubicBezTo>
                  <a:pt x="8175798" y="745225"/>
                  <a:pt x="8177564" y="748755"/>
                  <a:pt x="8181093" y="748755"/>
                </a:cubicBezTo>
                <a:cubicBezTo>
                  <a:pt x="8184623" y="748755"/>
                  <a:pt x="8189917" y="748755"/>
                  <a:pt x="8196979" y="748755"/>
                </a:cubicBezTo>
                <a:lnTo>
                  <a:pt x="8218160" y="759346"/>
                </a:lnTo>
                <a:cubicBezTo>
                  <a:pt x="8225220" y="759346"/>
                  <a:pt x="8230516" y="759346"/>
                  <a:pt x="8234045" y="759346"/>
                </a:cubicBezTo>
                <a:cubicBezTo>
                  <a:pt x="8237575" y="759346"/>
                  <a:pt x="8239339" y="762875"/>
                  <a:pt x="8239339" y="769936"/>
                </a:cubicBezTo>
                <a:cubicBezTo>
                  <a:pt x="8239339" y="769936"/>
                  <a:pt x="8237575" y="771701"/>
                  <a:pt x="8234045" y="775231"/>
                </a:cubicBezTo>
                <a:cubicBezTo>
                  <a:pt x="8230516" y="778761"/>
                  <a:pt x="8225220" y="780526"/>
                  <a:pt x="8218160" y="780526"/>
                </a:cubicBezTo>
                <a:cubicBezTo>
                  <a:pt x="8211098" y="780526"/>
                  <a:pt x="8207569" y="780526"/>
                  <a:pt x="8207569" y="780526"/>
                </a:cubicBezTo>
                <a:lnTo>
                  <a:pt x="8398196" y="822888"/>
                </a:lnTo>
                <a:cubicBezTo>
                  <a:pt x="8426438" y="829948"/>
                  <a:pt x="8447618" y="833478"/>
                  <a:pt x="8461739" y="833478"/>
                </a:cubicBezTo>
                <a:lnTo>
                  <a:pt x="8482920" y="844069"/>
                </a:lnTo>
                <a:lnTo>
                  <a:pt x="8461739" y="844069"/>
                </a:lnTo>
                <a:lnTo>
                  <a:pt x="8398196" y="854659"/>
                </a:lnTo>
                <a:lnTo>
                  <a:pt x="8377016" y="854659"/>
                </a:lnTo>
                <a:cubicBezTo>
                  <a:pt x="8369954" y="854659"/>
                  <a:pt x="8362895" y="854659"/>
                  <a:pt x="8355835" y="854659"/>
                </a:cubicBezTo>
                <a:cubicBezTo>
                  <a:pt x="8348773" y="854659"/>
                  <a:pt x="8345244" y="851129"/>
                  <a:pt x="8345244" y="844069"/>
                </a:cubicBezTo>
                <a:cubicBezTo>
                  <a:pt x="8338183" y="844069"/>
                  <a:pt x="8331124" y="844069"/>
                  <a:pt x="8324064" y="844069"/>
                </a:cubicBezTo>
                <a:cubicBezTo>
                  <a:pt x="8281702" y="851129"/>
                  <a:pt x="8246401" y="847600"/>
                  <a:pt x="8218160" y="833478"/>
                </a:cubicBezTo>
                <a:cubicBezTo>
                  <a:pt x="8218160" y="833478"/>
                  <a:pt x="8216394" y="833478"/>
                  <a:pt x="8212864" y="833478"/>
                </a:cubicBezTo>
                <a:cubicBezTo>
                  <a:pt x="8209335" y="833478"/>
                  <a:pt x="8204039" y="833478"/>
                  <a:pt x="8196979" y="833478"/>
                </a:cubicBezTo>
                <a:lnTo>
                  <a:pt x="8196979" y="844069"/>
                </a:lnTo>
                <a:cubicBezTo>
                  <a:pt x="8204039" y="844069"/>
                  <a:pt x="8214629" y="847600"/>
                  <a:pt x="8228750" y="854659"/>
                </a:cubicBezTo>
                <a:cubicBezTo>
                  <a:pt x="8242869" y="861719"/>
                  <a:pt x="8253460" y="865250"/>
                  <a:pt x="8260521" y="865250"/>
                </a:cubicBezTo>
                <a:cubicBezTo>
                  <a:pt x="8288762" y="879371"/>
                  <a:pt x="8306412" y="882900"/>
                  <a:pt x="8313473" y="875840"/>
                </a:cubicBezTo>
                <a:cubicBezTo>
                  <a:pt x="8320533" y="868779"/>
                  <a:pt x="8334654" y="868779"/>
                  <a:pt x="8355835" y="875840"/>
                </a:cubicBezTo>
                <a:cubicBezTo>
                  <a:pt x="8369954" y="882900"/>
                  <a:pt x="8377016" y="889961"/>
                  <a:pt x="8377016" y="897021"/>
                </a:cubicBezTo>
                <a:cubicBezTo>
                  <a:pt x="8362895" y="897021"/>
                  <a:pt x="8355835" y="893490"/>
                  <a:pt x="8355835" y="886431"/>
                </a:cubicBezTo>
                <a:lnTo>
                  <a:pt x="8334654" y="886431"/>
                </a:lnTo>
                <a:lnTo>
                  <a:pt x="8408787" y="918202"/>
                </a:lnTo>
                <a:lnTo>
                  <a:pt x="8440558" y="928792"/>
                </a:lnTo>
                <a:cubicBezTo>
                  <a:pt x="8440558" y="935852"/>
                  <a:pt x="8437028" y="939383"/>
                  <a:pt x="8429968" y="939383"/>
                </a:cubicBezTo>
                <a:cubicBezTo>
                  <a:pt x="8422906" y="939383"/>
                  <a:pt x="8408787" y="939383"/>
                  <a:pt x="8387606" y="939383"/>
                </a:cubicBezTo>
                <a:cubicBezTo>
                  <a:pt x="8380545" y="939383"/>
                  <a:pt x="8371720" y="937617"/>
                  <a:pt x="8361130" y="934087"/>
                </a:cubicBezTo>
                <a:cubicBezTo>
                  <a:pt x="8350539" y="930557"/>
                  <a:pt x="8345244" y="928792"/>
                  <a:pt x="8345244" y="928792"/>
                </a:cubicBezTo>
                <a:cubicBezTo>
                  <a:pt x="8338183" y="921731"/>
                  <a:pt x="8332888" y="919967"/>
                  <a:pt x="8329358" y="923496"/>
                </a:cubicBezTo>
                <a:cubicBezTo>
                  <a:pt x="8325829" y="927027"/>
                  <a:pt x="8317002" y="925261"/>
                  <a:pt x="8302883" y="918202"/>
                </a:cubicBezTo>
                <a:cubicBezTo>
                  <a:pt x="8302883" y="918202"/>
                  <a:pt x="8299353" y="916437"/>
                  <a:pt x="8292291" y="912906"/>
                </a:cubicBezTo>
                <a:cubicBezTo>
                  <a:pt x="8285231" y="909375"/>
                  <a:pt x="8281702" y="907611"/>
                  <a:pt x="8281702" y="907611"/>
                </a:cubicBezTo>
                <a:cubicBezTo>
                  <a:pt x="8274641" y="907611"/>
                  <a:pt x="8271112" y="907611"/>
                  <a:pt x="8271112" y="907611"/>
                </a:cubicBezTo>
                <a:lnTo>
                  <a:pt x="8260521" y="897021"/>
                </a:lnTo>
                <a:lnTo>
                  <a:pt x="8249931" y="897021"/>
                </a:lnTo>
                <a:cubicBezTo>
                  <a:pt x="8242869" y="897021"/>
                  <a:pt x="8232279" y="895256"/>
                  <a:pt x="8218160" y="891725"/>
                </a:cubicBezTo>
                <a:cubicBezTo>
                  <a:pt x="8204039" y="888196"/>
                  <a:pt x="8191683" y="886431"/>
                  <a:pt x="8181093" y="886431"/>
                </a:cubicBezTo>
                <a:cubicBezTo>
                  <a:pt x="8170502" y="886431"/>
                  <a:pt x="8165206" y="886431"/>
                  <a:pt x="8165206" y="886431"/>
                </a:cubicBezTo>
                <a:cubicBezTo>
                  <a:pt x="8151087" y="886431"/>
                  <a:pt x="8136965" y="879371"/>
                  <a:pt x="8122846" y="865250"/>
                </a:cubicBezTo>
                <a:cubicBezTo>
                  <a:pt x="8115785" y="858190"/>
                  <a:pt x="8110490" y="856423"/>
                  <a:pt x="8106960" y="859954"/>
                </a:cubicBezTo>
                <a:cubicBezTo>
                  <a:pt x="8103431" y="863485"/>
                  <a:pt x="8094604" y="865250"/>
                  <a:pt x="8080483" y="865250"/>
                </a:cubicBezTo>
                <a:cubicBezTo>
                  <a:pt x="8066364" y="865250"/>
                  <a:pt x="8055773" y="863485"/>
                  <a:pt x="8048712" y="859954"/>
                </a:cubicBezTo>
                <a:cubicBezTo>
                  <a:pt x="8041652" y="856423"/>
                  <a:pt x="8024002" y="851129"/>
                  <a:pt x="7995760" y="844069"/>
                </a:cubicBezTo>
                <a:lnTo>
                  <a:pt x="7974579" y="844069"/>
                </a:lnTo>
                <a:lnTo>
                  <a:pt x="7889856" y="812298"/>
                </a:lnTo>
                <a:lnTo>
                  <a:pt x="7900446" y="822888"/>
                </a:lnTo>
                <a:cubicBezTo>
                  <a:pt x="7900446" y="822888"/>
                  <a:pt x="7907508" y="824652"/>
                  <a:pt x="7921627" y="828183"/>
                </a:cubicBezTo>
                <a:cubicBezTo>
                  <a:pt x="7935748" y="831713"/>
                  <a:pt x="7949869" y="837009"/>
                  <a:pt x="7963990" y="844069"/>
                </a:cubicBezTo>
                <a:cubicBezTo>
                  <a:pt x="7971050" y="851129"/>
                  <a:pt x="7979875" y="856423"/>
                  <a:pt x="7990465" y="859954"/>
                </a:cubicBezTo>
                <a:cubicBezTo>
                  <a:pt x="8001056" y="863485"/>
                  <a:pt x="8011646" y="865250"/>
                  <a:pt x="8022237" y="865250"/>
                </a:cubicBezTo>
                <a:cubicBezTo>
                  <a:pt x="8032827" y="865250"/>
                  <a:pt x="8038123" y="868779"/>
                  <a:pt x="8038123" y="875840"/>
                </a:cubicBezTo>
                <a:lnTo>
                  <a:pt x="8069894" y="886431"/>
                </a:lnTo>
                <a:cubicBezTo>
                  <a:pt x="8069894" y="886431"/>
                  <a:pt x="8071658" y="886431"/>
                  <a:pt x="8075189" y="886431"/>
                </a:cubicBezTo>
                <a:cubicBezTo>
                  <a:pt x="8078719" y="886431"/>
                  <a:pt x="8084013" y="886431"/>
                  <a:pt x="8091075" y="886431"/>
                </a:cubicBezTo>
                <a:cubicBezTo>
                  <a:pt x="8098135" y="886431"/>
                  <a:pt x="8103431" y="888196"/>
                  <a:pt x="8106960" y="891725"/>
                </a:cubicBezTo>
                <a:cubicBezTo>
                  <a:pt x="8110490" y="895256"/>
                  <a:pt x="8108725" y="897021"/>
                  <a:pt x="8101664" y="897021"/>
                </a:cubicBezTo>
                <a:cubicBezTo>
                  <a:pt x="8094604" y="897021"/>
                  <a:pt x="8091075" y="900552"/>
                  <a:pt x="8091075" y="907611"/>
                </a:cubicBezTo>
                <a:cubicBezTo>
                  <a:pt x="8091075" y="907611"/>
                  <a:pt x="8094604" y="907611"/>
                  <a:pt x="8101664" y="907611"/>
                </a:cubicBezTo>
                <a:cubicBezTo>
                  <a:pt x="8108725" y="907611"/>
                  <a:pt x="8119316" y="907611"/>
                  <a:pt x="8133435" y="907611"/>
                </a:cubicBezTo>
                <a:cubicBezTo>
                  <a:pt x="8147556" y="907611"/>
                  <a:pt x="8158146" y="911142"/>
                  <a:pt x="8165206" y="918202"/>
                </a:cubicBezTo>
                <a:cubicBezTo>
                  <a:pt x="8172268" y="939383"/>
                  <a:pt x="8179327" y="942913"/>
                  <a:pt x="8186387" y="928792"/>
                </a:cubicBezTo>
                <a:lnTo>
                  <a:pt x="8218160" y="928792"/>
                </a:lnTo>
                <a:lnTo>
                  <a:pt x="8239339" y="939383"/>
                </a:lnTo>
                <a:lnTo>
                  <a:pt x="8281702" y="960563"/>
                </a:lnTo>
                <a:lnTo>
                  <a:pt x="8292291" y="971154"/>
                </a:lnTo>
                <a:lnTo>
                  <a:pt x="8334654" y="981744"/>
                </a:lnTo>
                <a:cubicBezTo>
                  <a:pt x="8377016" y="995865"/>
                  <a:pt x="8417612" y="1008220"/>
                  <a:pt x="8456443" y="1018810"/>
                </a:cubicBezTo>
                <a:cubicBezTo>
                  <a:pt x="8495276" y="1029400"/>
                  <a:pt x="8532341" y="1034696"/>
                  <a:pt x="8567641" y="1034696"/>
                </a:cubicBezTo>
                <a:cubicBezTo>
                  <a:pt x="8588824" y="1034696"/>
                  <a:pt x="8599414" y="1038227"/>
                  <a:pt x="8599414" y="1045287"/>
                </a:cubicBezTo>
                <a:lnTo>
                  <a:pt x="8610004" y="1045287"/>
                </a:lnTo>
                <a:cubicBezTo>
                  <a:pt x="8595884" y="1045287"/>
                  <a:pt x="8585294" y="1047052"/>
                  <a:pt x="8578233" y="1050581"/>
                </a:cubicBezTo>
                <a:cubicBezTo>
                  <a:pt x="8571172" y="1054112"/>
                  <a:pt x="8567641" y="1055877"/>
                  <a:pt x="8567641" y="1055877"/>
                </a:cubicBezTo>
                <a:cubicBezTo>
                  <a:pt x="8567641" y="1062937"/>
                  <a:pt x="8567641" y="1066467"/>
                  <a:pt x="8567641" y="1066467"/>
                </a:cubicBezTo>
                <a:cubicBezTo>
                  <a:pt x="8567641" y="1066467"/>
                  <a:pt x="8571172" y="1066467"/>
                  <a:pt x="8578233" y="1066467"/>
                </a:cubicBezTo>
                <a:cubicBezTo>
                  <a:pt x="8578233" y="1073527"/>
                  <a:pt x="8581762" y="1077058"/>
                  <a:pt x="8588824" y="1077058"/>
                </a:cubicBezTo>
                <a:cubicBezTo>
                  <a:pt x="8595884" y="1077058"/>
                  <a:pt x="8604709" y="1078823"/>
                  <a:pt x="8615299" y="1082354"/>
                </a:cubicBezTo>
                <a:cubicBezTo>
                  <a:pt x="8625889" y="1085883"/>
                  <a:pt x="8634714" y="1087648"/>
                  <a:pt x="8641775" y="1087648"/>
                </a:cubicBezTo>
                <a:lnTo>
                  <a:pt x="8662957" y="1098239"/>
                </a:lnTo>
                <a:cubicBezTo>
                  <a:pt x="8670016" y="1098239"/>
                  <a:pt x="8687666" y="1105298"/>
                  <a:pt x="8715908" y="1119419"/>
                </a:cubicBezTo>
                <a:lnTo>
                  <a:pt x="8790041" y="1140600"/>
                </a:lnTo>
                <a:cubicBezTo>
                  <a:pt x="8790041" y="1147660"/>
                  <a:pt x="8744149" y="1137070"/>
                  <a:pt x="8652366" y="1108829"/>
                </a:cubicBezTo>
                <a:cubicBezTo>
                  <a:pt x="8638245" y="1101769"/>
                  <a:pt x="8624124" y="1096474"/>
                  <a:pt x="8610004" y="1092944"/>
                </a:cubicBezTo>
                <a:cubicBezTo>
                  <a:pt x="8595884" y="1089413"/>
                  <a:pt x="8583528" y="1085883"/>
                  <a:pt x="8572938" y="1082354"/>
                </a:cubicBezTo>
                <a:cubicBezTo>
                  <a:pt x="8562347" y="1078823"/>
                  <a:pt x="8553522" y="1077058"/>
                  <a:pt x="8546462" y="1077058"/>
                </a:cubicBezTo>
                <a:lnTo>
                  <a:pt x="8493510" y="1055877"/>
                </a:lnTo>
                <a:cubicBezTo>
                  <a:pt x="8472329" y="1055877"/>
                  <a:pt x="8454678" y="1055877"/>
                  <a:pt x="8440558" y="1055877"/>
                </a:cubicBezTo>
                <a:cubicBezTo>
                  <a:pt x="8426438" y="1055877"/>
                  <a:pt x="8419377" y="1054112"/>
                  <a:pt x="8419377" y="1050581"/>
                </a:cubicBezTo>
                <a:cubicBezTo>
                  <a:pt x="8419377" y="1047052"/>
                  <a:pt x="8410552" y="1043522"/>
                  <a:pt x="8392901" y="1039992"/>
                </a:cubicBezTo>
                <a:cubicBezTo>
                  <a:pt x="8375250" y="1036461"/>
                  <a:pt x="8364660" y="1034696"/>
                  <a:pt x="8361130" y="1034696"/>
                </a:cubicBezTo>
                <a:cubicBezTo>
                  <a:pt x="8357600" y="1034696"/>
                  <a:pt x="8348773" y="1031166"/>
                  <a:pt x="8334654" y="1024106"/>
                </a:cubicBezTo>
                <a:lnTo>
                  <a:pt x="8302883" y="1013515"/>
                </a:lnTo>
                <a:lnTo>
                  <a:pt x="8271112" y="1013515"/>
                </a:lnTo>
                <a:cubicBezTo>
                  <a:pt x="8256991" y="1006456"/>
                  <a:pt x="8248165" y="1004689"/>
                  <a:pt x="8244635" y="1008220"/>
                </a:cubicBezTo>
                <a:cubicBezTo>
                  <a:pt x="8241106" y="1011750"/>
                  <a:pt x="8235810" y="1008220"/>
                  <a:pt x="8228750" y="997629"/>
                </a:cubicBezTo>
                <a:cubicBezTo>
                  <a:pt x="8221689" y="987040"/>
                  <a:pt x="8216394" y="985275"/>
                  <a:pt x="8212864" y="992335"/>
                </a:cubicBezTo>
                <a:cubicBezTo>
                  <a:pt x="8209335" y="999394"/>
                  <a:pt x="8198743" y="997629"/>
                  <a:pt x="8181093" y="987040"/>
                </a:cubicBezTo>
                <a:cubicBezTo>
                  <a:pt x="8163442" y="976448"/>
                  <a:pt x="8152850" y="972919"/>
                  <a:pt x="8149321" y="976448"/>
                </a:cubicBezTo>
                <a:cubicBezTo>
                  <a:pt x="8145791" y="979979"/>
                  <a:pt x="8138731" y="981744"/>
                  <a:pt x="8128141" y="981744"/>
                </a:cubicBezTo>
                <a:cubicBezTo>
                  <a:pt x="8117550" y="981744"/>
                  <a:pt x="8110490" y="979979"/>
                  <a:pt x="8106960" y="976448"/>
                </a:cubicBezTo>
                <a:cubicBezTo>
                  <a:pt x="8103431" y="972919"/>
                  <a:pt x="8096369" y="971154"/>
                  <a:pt x="8085779" y="971154"/>
                </a:cubicBezTo>
                <a:cubicBezTo>
                  <a:pt x="8075189" y="971154"/>
                  <a:pt x="8069894" y="967623"/>
                  <a:pt x="8069894" y="960563"/>
                </a:cubicBezTo>
                <a:lnTo>
                  <a:pt x="8038123" y="960563"/>
                </a:lnTo>
                <a:cubicBezTo>
                  <a:pt x="8024002" y="953504"/>
                  <a:pt x="8009880" y="949973"/>
                  <a:pt x="7995760" y="949973"/>
                </a:cubicBezTo>
                <a:cubicBezTo>
                  <a:pt x="7995760" y="949973"/>
                  <a:pt x="7993994" y="949973"/>
                  <a:pt x="7990465" y="949973"/>
                </a:cubicBezTo>
                <a:cubicBezTo>
                  <a:pt x="7986935" y="949973"/>
                  <a:pt x="7985171" y="953504"/>
                  <a:pt x="7985171" y="960563"/>
                </a:cubicBezTo>
                <a:cubicBezTo>
                  <a:pt x="7985171" y="960563"/>
                  <a:pt x="7995760" y="965858"/>
                  <a:pt x="8016942" y="976448"/>
                </a:cubicBezTo>
                <a:cubicBezTo>
                  <a:pt x="8038123" y="987040"/>
                  <a:pt x="8052242" y="992335"/>
                  <a:pt x="8059302" y="992335"/>
                </a:cubicBezTo>
                <a:lnTo>
                  <a:pt x="8080483" y="992335"/>
                </a:lnTo>
                <a:cubicBezTo>
                  <a:pt x="8087545" y="992335"/>
                  <a:pt x="8108725" y="997629"/>
                  <a:pt x="8144027" y="1008220"/>
                </a:cubicBezTo>
                <a:cubicBezTo>
                  <a:pt x="8179327" y="1018810"/>
                  <a:pt x="8196979" y="1024106"/>
                  <a:pt x="8196979" y="1024106"/>
                </a:cubicBezTo>
                <a:lnTo>
                  <a:pt x="8196979" y="1034696"/>
                </a:lnTo>
                <a:cubicBezTo>
                  <a:pt x="8189917" y="1027636"/>
                  <a:pt x="8182858" y="1025871"/>
                  <a:pt x="8175798" y="1029400"/>
                </a:cubicBezTo>
                <a:cubicBezTo>
                  <a:pt x="8168737" y="1032931"/>
                  <a:pt x="8165206" y="1034696"/>
                  <a:pt x="8165206" y="1034696"/>
                </a:cubicBezTo>
                <a:cubicBezTo>
                  <a:pt x="8165206" y="1048817"/>
                  <a:pt x="8154617" y="1052346"/>
                  <a:pt x="8133435" y="1045287"/>
                </a:cubicBezTo>
                <a:cubicBezTo>
                  <a:pt x="8119316" y="1038227"/>
                  <a:pt x="8108725" y="1034696"/>
                  <a:pt x="8101664" y="1034696"/>
                </a:cubicBezTo>
                <a:cubicBezTo>
                  <a:pt x="8094604" y="1034696"/>
                  <a:pt x="8076954" y="1031166"/>
                  <a:pt x="8048712" y="1024106"/>
                </a:cubicBezTo>
                <a:cubicBezTo>
                  <a:pt x="7992231" y="1002925"/>
                  <a:pt x="7960460" y="995865"/>
                  <a:pt x="7953398" y="1002925"/>
                </a:cubicBezTo>
                <a:lnTo>
                  <a:pt x="8144027" y="1066467"/>
                </a:lnTo>
                <a:lnTo>
                  <a:pt x="8196979" y="1087648"/>
                </a:lnTo>
                <a:lnTo>
                  <a:pt x="8175798" y="1087648"/>
                </a:lnTo>
                <a:lnTo>
                  <a:pt x="8165206" y="1087648"/>
                </a:lnTo>
                <a:cubicBezTo>
                  <a:pt x="8172268" y="1094708"/>
                  <a:pt x="8182858" y="1100004"/>
                  <a:pt x="8196979" y="1103533"/>
                </a:cubicBezTo>
                <a:cubicBezTo>
                  <a:pt x="8211098" y="1107064"/>
                  <a:pt x="8221689" y="1112360"/>
                  <a:pt x="8228750" y="1119419"/>
                </a:cubicBezTo>
                <a:lnTo>
                  <a:pt x="8260521" y="1130010"/>
                </a:lnTo>
                <a:lnTo>
                  <a:pt x="8281702" y="1130010"/>
                </a:lnTo>
                <a:lnTo>
                  <a:pt x="8302883" y="1140600"/>
                </a:lnTo>
                <a:cubicBezTo>
                  <a:pt x="8352305" y="1147660"/>
                  <a:pt x="8387606" y="1158250"/>
                  <a:pt x="8408787" y="1172371"/>
                </a:cubicBezTo>
                <a:cubicBezTo>
                  <a:pt x="8415847" y="1172371"/>
                  <a:pt x="8424672" y="1172371"/>
                  <a:pt x="8435262" y="1172371"/>
                </a:cubicBezTo>
                <a:cubicBezTo>
                  <a:pt x="8445853" y="1172371"/>
                  <a:pt x="8451148" y="1175902"/>
                  <a:pt x="8451148" y="1182962"/>
                </a:cubicBezTo>
                <a:cubicBezTo>
                  <a:pt x="8451148" y="1182962"/>
                  <a:pt x="8454678" y="1184727"/>
                  <a:pt x="8461739" y="1188258"/>
                </a:cubicBezTo>
                <a:cubicBezTo>
                  <a:pt x="8468799" y="1191787"/>
                  <a:pt x="8479390" y="1193552"/>
                  <a:pt x="8493510" y="1193552"/>
                </a:cubicBezTo>
                <a:cubicBezTo>
                  <a:pt x="8514691" y="1200612"/>
                  <a:pt x="8528810" y="1207673"/>
                  <a:pt x="8535871" y="1214733"/>
                </a:cubicBezTo>
                <a:cubicBezTo>
                  <a:pt x="8535871" y="1214733"/>
                  <a:pt x="8532341" y="1214733"/>
                  <a:pt x="8525281" y="1214733"/>
                </a:cubicBezTo>
                <a:cubicBezTo>
                  <a:pt x="8518220" y="1214733"/>
                  <a:pt x="8511161" y="1214733"/>
                  <a:pt x="8504100" y="1214733"/>
                </a:cubicBezTo>
                <a:cubicBezTo>
                  <a:pt x="8489980" y="1207673"/>
                  <a:pt x="8475858" y="1204143"/>
                  <a:pt x="8461739" y="1204143"/>
                </a:cubicBezTo>
                <a:cubicBezTo>
                  <a:pt x="8454678" y="1197083"/>
                  <a:pt x="8447618" y="1193552"/>
                  <a:pt x="8440558" y="1193552"/>
                </a:cubicBezTo>
                <a:cubicBezTo>
                  <a:pt x="8433497" y="1193552"/>
                  <a:pt x="8426438" y="1193552"/>
                  <a:pt x="8419377" y="1193552"/>
                </a:cubicBezTo>
                <a:lnTo>
                  <a:pt x="8355835" y="1172371"/>
                </a:lnTo>
                <a:cubicBezTo>
                  <a:pt x="8327593" y="1165312"/>
                  <a:pt x="8309943" y="1160016"/>
                  <a:pt x="8302883" y="1156485"/>
                </a:cubicBezTo>
                <a:cubicBezTo>
                  <a:pt x="8295821" y="1152956"/>
                  <a:pt x="8288762" y="1151191"/>
                  <a:pt x="8281702" y="1151191"/>
                </a:cubicBezTo>
                <a:lnTo>
                  <a:pt x="8207569" y="1130010"/>
                </a:lnTo>
                <a:cubicBezTo>
                  <a:pt x="8207569" y="1130010"/>
                  <a:pt x="8200508" y="1130010"/>
                  <a:pt x="8186387" y="1130010"/>
                </a:cubicBezTo>
                <a:lnTo>
                  <a:pt x="8133435" y="1119419"/>
                </a:lnTo>
                <a:cubicBezTo>
                  <a:pt x="8126375" y="1112360"/>
                  <a:pt x="8119316" y="1108829"/>
                  <a:pt x="8112254" y="1108829"/>
                </a:cubicBezTo>
                <a:cubicBezTo>
                  <a:pt x="8105194" y="1108829"/>
                  <a:pt x="8096369" y="1107064"/>
                  <a:pt x="8085779" y="1103533"/>
                </a:cubicBezTo>
                <a:cubicBezTo>
                  <a:pt x="8075189" y="1100004"/>
                  <a:pt x="8069894" y="1098239"/>
                  <a:pt x="8069894" y="1098239"/>
                </a:cubicBezTo>
                <a:cubicBezTo>
                  <a:pt x="8062833" y="1105298"/>
                  <a:pt x="8059302" y="1108829"/>
                  <a:pt x="8059302" y="1108829"/>
                </a:cubicBezTo>
                <a:cubicBezTo>
                  <a:pt x="8059302" y="1108829"/>
                  <a:pt x="8059302" y="1105298"/>
                  <a:pt x="8059302" y="1098239"/>
                </a:cubicBezTo>
                <a:cubicBezTo>
                  <a:pt x="8052242" y="1098239"/>
                  <a:pt x="8046946" y="1098239"/>
                  <a:pt x="8043417" y="1098239"/>
                </a:cubicBezTo>
                <a:cubicBezTo>
                  <a:pt x="8039887" y="1098239"/>
                  <a:pt x="8038123" y="1098239"/>
                  <a:pt x="8038123" y="1098239"/>
                </a:cubicBezTo>
                <a:lnTo>
                  <a:pt x="8027531" y="1108829"/>
                </a:lnTo>
                <a:lnTo>
                  <a:pt x="8016942" y="1108829"/>
                </a:lnTo>
                <a:lnTo>
                  <a:pt x="8016942" y="1119419"/>
                </a:lnTo>
                <a:cubicBezTo>
                  <a:pt x="7981640" y="1119419"/>
                  <a:pt x="7953398" y="1108829"/>
                  <a:pt x="7932219" y="1087648"/>
                </a:cubicBezTo>
                <a:lnTo>
                  <a:pt x="7921627" y="1087648"/>
                </a:lnTo>
                <a:cubicBezTo>
                  <a:pt x="7914567" y="1087648"/>
                  <a:pt x="7911038" y="1087648"/>
                  <a:pt x="7911038" y="1087648"/>
                </a:cubicBezTo>
                <a:cubicBezTo>
                  <a:pt x="7911038" y="1087648"/>
                  <a:pt x="7907508" y="1084118"/>
                  <a:pt x="7900446" y="1077058"/>
                </a:cubicBezTo>
                <a:cubicBezTo>
                  <a:pt x="7900446" y="1077058"/>
                  <a:pt x="7893386" y="1077058"/>
                  <a:pt x="7879267" y="1077058"/>
                </a:cubicBezTo>
                <a:lnTo>
                  <a:pt x="7868675" y="1077058"/>
                </a:lnTo>
                <a:cubicBezTo>
                  <a:pt x="7868675" y="1077058"/>
                  <a:pt x="7872205" y="1080588"/>
                  <a:pt x="7879267" y="1087648"/>
                </a:cubicBezTo>
                <a:cubicBezTo>
                  <a:pt x="7879267" y="1087648"/>
                  <a:pt x="7879267" y="1091179"/>
                  <a:pt x="7879267" y="1098239"/>
                </a:cubicBezTo>
                <a:cubicBezTo>
                  <a:pt x="7886327" y="1091179"/>
                  <a:pt x="7893386" y="1091179"/>
                  <a:pt x="7900446" y="1098239"/>
                </a:cubicBezTo>
                <a:cubicBezTo>
                  <a:pt x="7907508" y="1105298"/>
                  <a:pt x="7914567" y="1108829"/>
                  <a:pt x="7921627" y="1108829"/>
                </a:cubicBezTo>
                <a:cubicBezTo>
                  <a:pt x="7928688" y="1108829"/>
                  <a:pt x="7933983" y="1108829"/>
                  <a:pt x="7937513" y="1108829"/>
                </a:cubicBezTo>
                <a:cubicBezTo>
                  <a:pt x="7941042" y="1108829"/>
                  <a:pt x="7942808" y="1108829"/>
                  <a:pt x="7942808" y="1108829"/>
                </a:cubicBezTo>
                <a:cubicBezTo>
                  <a:pt x="7949869" y="1122950"/>
                  <a:pt x="7967519" y="1130010"/>
                  <a:pt x="7995760" y="1130010"/>
                </a:cubicBezTo>
                <a:cubicBezTo>
                  <a:pt x="8045183" y="1130010"/>
                  <a:pt x="8069894" y="1137070"/>
                  <a:pt x="8069894" y="1151191"/>
                </a:cubicBezTo>
                <a:cubicBezTo>
                  <a:pt x="8069894" y="1158250"/>
                  <a:pt x="8062833" y="1161781"/>
                  <a:pt x="8048712" y="1161781"/>
                </a:cubicBezTo>
                <a:cubicBezTo>
                  <a:pt x="8027531" y="1161781"/>
                  <a:pt x="8031061" y="1165312"/>
                  <a:pt x="8059302" y="1172371"/>
                </a:cubicBezTo>
                <a:cubicBezTo>
                  <a:pt x="8066364" y="1179431"/>
                  <a:pt x="8076954" y="1184727"/>
                  <a:pt x="8091075" y="1188258"/>
                </a:cubicBezTo>
                <a:cubicBezTo>
                  <a:pt x="8105194" y="1191787"/>
                  <a:pt x="8117550" y="1195317"/>
                  <a:pt x="8128141" y="1198848"/>
                </a:cubicBezTo>
                <a:cubicBezTo>
                  <a:pt x="8138731" y="1202378"/>
                  <a:pt x="8144027" y="1204143"/>
                  <a:pt x="8144027" y="1204143"/>
                </a:cubicBezTo>
                <a:lnTo>
                  <a:pt x="8154617" y="1204143"/>
                </a:lnTo>
                <a:lnTo>
                  <a:pt x="8154617" y="1214733"/>
                </a:lnTo>
                <a:cubicBezTo>
                  <a:pt x="8161677" y="1214733"/>
                  <a:pt x="8166973" y="1214733"/>
                  <a:pt x="8170502" y="1214733"/>
                </a:cubicBezTo>
                <a:cubicBezTo>
                  <a:pt x="8174031" y="1214733"/>
                  <a:pt x="8179327" y="1212968"/>
                  <a:pt x="8186387" y="1209437"/>
                </a:cubicBezTo>
                <a:cubicBezTo>
                  <a:pt x="8193449" y="1205908"/>
                  <a:pt x="8198743" y="1204143"/>
                  <a:pt x="8202273" y="1204143"/>
                </a:cubicBezTo>
                <a:cubicBezTo>
                  <a:pt x="8205802" y="1204143"/>
                  <a:pt x="8207569" y="1207673"/>
                  <a:pt x="8207569" y="1214733"/>
                </a:cubicBezTo>
                <a:lnTo>
                  <a:pt x="8218160" y="1225324"/>
                </a:lnTo>
                <a:cubicBezTo>
                  <a:pt x="8218160" y="1218264"/>
                  <a:pt x="8218160" y="1214733"/>
                  <a:pt x="8218160" y="1214733"/>
                </a:cubicBezTo>
                <a:lnTo>
                  <a:pt x="8228750" y="1214733"/>
                </a:lnTo>
                <a:cubicBezTo>
                  <a:pt x="8242869" y="1214733"/>
                  <a:pt x="8249931" y="1218264"/>
                  <a:pt x="8249931" y="1225324"/>
                </a:cubicBezTo>
                <a:cubicBezTo>
                  <a:pt x="8249931" y="1239445"/>
                  <a:pt x="8267581" y="1246504"/>
                  <a:pt x="8302883" y="1246504"/>
                </a:cubicBezTo>
                <a:lnTo>
                  <a:pt x="8334654" y="1257095"/>
                </a:lnTo>
                <a:cubicBezTo>
                  <a:pt x="8348773" y="1264154"/>
                  <a:pt x="8361130" y="1265920"/>
                  <a:pt x="8371720" y="1262389"/>
                </a:cubicBezTo>
                <a:cubicBezTo>
                  <a:pt x="8382310" y="1258860"/>
                  <a:pt x="8394666" y="1260625"/>
                  <a:pt x="8408787" y="1267685"/>
                </a:cubicBezTo>
                <a:cubicBezTo>
                  <a:pt x="8422906" y="1274745"/>
                  <a:pt x="8429968" y="1281806"/>
                  <a:pt x="8429968" y="1288866"/>
                </a:cubicBezTo>
                <a:lnTo>
                  <a:pt x="8355835" y="1278276"/>
                </a:lnTo>
                <a:cubicBezTo>
                  <a:pt x="8348773" y="1271216"/>
                  <a:pt x="8338183" y="1267685"/>
                  <a:pt x="8324064" y="1267685"/>
                </a:cubicBezTo>
                <a:lnTo>
                  <a:pt x="8281702" y="1257095"/>
                </a:lnTo>
                <a:cubicBezTo>
                  <a:pt x="8267581" y="1250035"/>
                  <a:pt x="8256991" y="1246504"/>
                  <a:pt x="8249931" y="1246504"/>
                </a:cubicBezTo>
                <a:cubicBezTo>
                  <a:pt x="8242869" y="1246504"/>
                  <a:pt x="8221689" y="1239445"/>
                  <a:pt x="8186387" y="1225324"/>
                </a:cubicBezTo>
                <a:cubicBezTo>
                  <a:pt x="8094604" y="1197083"/>
                  <a:pt x="8024002" y="1175902"/>
                  <a:pt x="7974579" y="1161781"/>
                </a:cubicBezTo>
                <a:cubicBezTo>
                  <a:pt x="7946338" y="1147660"/>
                  <a:pt x="7928688" y="1144131"/>
                  <a:pt x="7921627" y="1151191"/>
                </a:cubicBezTo>
                <a:lnTo>
                  <a:pt x="7911038" y="1140600"/>
                </a:lnTo>
                <a:cubicBezTo>
                  <a:pt x="7903976" y="1133541"/>
                  <a:pt x="7893386" y="1133541"/>
                  <a:pt x="7879267" y="1140600"/>
                </a:cubicBezTo>
                <a:lnTo>
                  <a:pt x="7847494" y="1140600"/>
                </a:lnTo>
                <a:lnTo>
                  <a:pt x="7868675" y="1151191"/>
                </a:lnTo>
                <a:cubicBezTo>
                  <a:pt x="7875736" y="1158250"/>
                  <a:pt x="7889856" y="1165312"/>
                  <a:pt x="7911038" y="1172371"/>
                </a:cubicBezTo>
                <a:lnTo>
                  <a:pt x="7932219" y="1182962"/>
                </a:lnTo>
                <a:lnTo>
                  <a:pt x="7942808" y="1193552"/>
                </a:lnTo>
                <a:lnTo>
                  <a:pt x="7953398" y="1204143"/>
                </a:lnTo>
                <a:lnTo>
                  <a:pt x="7900446" y="1193552"/>
                </a:lnTo>
                <a:cubicBezTo>
                  <a:pt x="7893386" y="1186493"/>
                  <a:pt x="7889856" y="1186493"/>
                  <a:pt x="7889856" y="1193552"/>
                </a:cubicBezTo>
                <a:lnTo>
                  <a:pt x="7911038" y="1204143"/>
                </a:lnTo>
                <a:cubicBezTo>
                  <a:pt x="7918098" y="1204143"/>
                  <a:pt x="7925157" y="1205908"/>
                  <a:pt x="7932219" y="1209437"/>
                </a:cubicBezTo>
                <a:cubicBezTo>
                  <a:pt x="7939279" y="1212968"/>
                  <a:pt x="7942808" y="1214733"/>
                  <a:pt x="7942808" y="1214733"/>
                </a:cubicBezTo>
                <a:cubicBezTo>
                  <a:pt x="7949869" y="1221793"/>
                  <a:pt x="7956928" y="1225324"/>
                  <a:pt x="7963990" y="1225324"/>
                </a:cubicBezTo>
                <a:cubicBezTo>
                  <a:pt x="7971050" y="1225324"/>
                  <a:pt x="7976346" y="1225324"/>
                  <a:pt x="7979875" y="1225324"/>
                </a:cubicBezTo>
                <a:cubicBezTo>
                  <a:pt x="7983404" y="1225324"/>
                  <a:pt x="7985171" y="1225324"/>
                  <a:pt x="7985171" y="1225324"/>
                </a:cubicBezTo>
                <a:cubicBezTo>
                  <a:pt x="7985171" y="1232383"/>
                  <a:pt x="7995760" y="1239445"/>
                  <a:pt x="8016942" y="1246504"/>
                </a:cubicBezTo>
                <a:cubicBezTo>
                  <a:pt x="8038123" y="1253564"/>
                  <a:pt x="8052242" y="1257095"/>
                  <a:pt x="8059302" y="1257095"/>
                </a:cubicBezTo>
                <a:lnTo>
                  <a:pt x="8069894" y="1267685"/>
                </a:lnTo>
                <a:cubicBezTo>
                  <a:pt x="8062833" y="1274745"/>
                  <a:pt x="8055773" y="1274745"/>
                  <a:pt x="8048712" y="1267685"/>
                </a:cubicBezTo>
                <a:cubicBezTo>
                  <a:pt x="8048712" y="1267685"/>
                  <a:pt x="8045183" y="1267685"/>
                  <a:pt x="8038123" y="1267685"/>
                </a:cubicBezTo>
                <a:lnTo>
                  <a:pt x="8027531" y="1267685"/>
                </a:lnTo>
                <a:cubicBezTo>
                  <a:pt x="8020471" y="1253564"/>
                  <a:pt x="7995760" y="1246504"/>
                  <a:pt x="7953398" y="1246504"/>
                </a:cubicBezTo>
                <a:cubicBezTo>
                  <a:pt x="7946338" y="1246504"/>
                  <a:pt x="7939279" y="1244739"/>
                  <a:pt x="7932219" y="1241210"/>
                </a:cubicBezTo>
                <a:cubicBezTo>
                  <a:pt x="7925157" y="1237679"/>
                  <a:pt x="7921627" y="1235914"/>
                  <a:pt x="7921627" y="1235914"/>
                </a:cubicBezTo>
                <a:cubicBezTo>
                  <a:pt x="7914567" y="1235914"/>
                  <a:pt x="7903976" y="1235914"/>
                  <a:pt x="7889856" y="1235914"/>
                </a:cubicBezTo>
                <a:lnTo>
                  <a:pt x="7868675" y="1225324"/>
                </a:lnTo>
                <a:cubicBezTo>
                  <a:pt x="7854556" y="1218264"/>
                  <a:pt x="7847494" y="1218264"/>
                  <a:pt x="7847494" y="1225324"/>
                </a:cubicBezTo>
                <a:cubicBezTo>
                  <a:pt x="7840434" y="1225324"/>
                  <a:pt x="7836904" y="1221793"/>
                  <a:pt x="7836904" y="1214733"/>
                </a:cubicBezTo>
                <a:cubicBezTo>
                  <a:pt x="7836904" y="1214733"/>
                  <a:pt x="7829844" y="1214733"/>
                  <a:pt x="7815724" y="1214733"/>
                </a:cubicBezTo>
                <a:cubicBezTo>
                  <a:pt x="7808663" y="1214733"/>
                  <a:pt x="7801604" y="1212968"/>
                  <a:pt x="7794542" y="1209437"/>
                </a:cubicBezTo>
                <a:cubicBezTo>
                  <a:pt x="7787482" y="1205908"/>
                  <a:pt x="7783952" y="1204143"/>
                  <a:pt x="7783952" y="1204143"/>
                </a:cubicBezTo>
                <a:cubicBezTo>
                  <a:pt x="7755711" y="1190022"/>
                  <a:pt x="7738060" y="1186493"/>
                  <a:pt x="7731000" y="1193552"/>
                </a:cubicBezTo>
                <a:cubicBezTo>
                  <a:pt x="7731000" y="1207673"/>
                  <a:pt x="7716880" y="1207673"/>
                  <a:pt x="7688638" y="1193552"/>
                </a:cubicBezTo>
                <a:cubicBezTo>
                  <a:pt x="7681578" y="1186493"/>
                  <a:pt x="7663928" y="1179431"/>
                  <a:pt x="7635686" y="1172371"/>
                </a:cubicBezTo>
                <a:cubicBezTo>
                  <a:pt x="7628626" y="1172371"/>
                  <a:pt x="7621567" y="1170606"/>
                  <a:pt x="7614505" y="1167077"/>
                </a:cubicBezTo>
                <a:cubicBezTo>
                  <a:pt x="7607444" y="1163546"/>
                  <a:pt x="7600386" y="1160016"/>
                  <a:pt x="7593326" y="1156485"/>
                </a:cubicBezTo>
                <a:cubicBezTo>
                  <a:pt x="7586264" y="1152956"/>
                  <a:pt x="7577438" y="1149426"/>
                  <a:pt x="7566848" y="1145896"/>
                </a:cubicBezTo>
                <a:cubicBezTo>
                  <a:pt x="7556259" y="1142365"/>
                  <a:pt x="7547434" y="1140600"/>
                  <a:pt x="7540374" y="1140600"/>
                </a:cubicBezTo>
                <a:cubicBezTo>
                  <a:pt x="7519192" y="1140600"/>
                  <a:pt x="7501540" y="1137070"/>
                  <a:pt x="7487420" y="1130010"/>
                </a:cubicBezTo>
                <a:lnTo>
                  <a:pt x="7466240" y="1140600"/>
                </a:lnTo>
                <a:cubicBezTo>
                  <a:pt x="7473300" y="1147660"/>
                  <a:pt x="7494482" y="1151191"/>
                  <a:pt x="7529782" y="1151191"/>
                </a:cubicBezTo>
                <a:cubicBezTo>
                  <a:pt x="7536842" y="1158250"/>
                  <a:pt x="7540374" y="1163546"/>
                  <a:pt x="7540374" y="1167077"/>
                </a:cubicBezTo>
                <a:cubicBezTo>
                  <a:pt x="7540374" y="1170606"/>
                  <a:pt x="7547434" y="1168841"/>
                  <a:pt x="7561553" y="1161781"/>
                </a:cubicBezTo>
                <a:lnTo>
                  <a:pt x="7572144" y="1172371"/>
                </a:lnTo>
                <a:lnTo>
                  <a:pt x="7593326" y="1182962"/>
                </a:lnTo>
                <a:cubicBezTo>
                  <a:pt x="7607444" y="1182962"/>
                  <a:pt x="7618034" y="1184727"/>
                  <a:pt x="7625096" y="1188258"/>
                </a:cubicBezTo>
                <a:cubicBezTo>
                  <a:pt x="7632156" y="1191787"/>
                  <a:pt x="7640982" y="1193552"/>
                  <a:pt x="7651572" y="1193552"/>
                </a:cubicBezTo>
                <a:cubicBezTo>
                  <a:pt x="7662163" y="1193552"/>
                  <a:pt x="7667457" y="1197083"/>
                  <a:pt x="7667457" y="1204143"/>
                </a:cubicBezTo>
                <a:cubicBezTo>
                  <a:pt x="7674519" y="1204143"/>
                  <a:pt x="7678048" y="1204143"/>
                  <a:pt x="7678048" y="1204143"/>
                </a:cubicBezTo>
                <a:cubicBezTo>
                  <a:pt x="7678048" y="1204143"/>
                  <a:pt x="7678048" y="1207673"/>
                  <a:pt x="7678048" y="1214733"/>
                </a:cubicBezTo>
                <a:lnTo>
                  <a:pt x="7688638" y="1214733"/>
                </a:lnTo>
                <a:lnTo>
                  <a:pt x="7773361" y="1235914"/>
                </a:lnTo>
                <a:lnTo>
                  <a:pt x="7783952" y="1235914"/>
                </a:lnTo>
                <a:cubicBezTo>
                  <a:pt x="7783952" y="1235914"/>
                  <a:pt x="7785717" y="1235914"/>
                  <a:pt x="7789248" y="1235914"/>
                </a:cubicBezTo>
                <a:cubicBezTo>
                  <a:pt x="7792778" y="1235914"/>
                  <a:pt x="7801604" y="1239445"/>
                  <a:pt x="7815724" y="1246504"/>
                </a:cubicBezTo>
                <a:lnTo>
                  <a:pt x="7847494" y="1257095"/>
                </a:lnTo>
                <a:cubicBezTo>
                  <a:pt x="7854556" y="1257095"/>
                  <a:pt x="7861615" y="1258860"/>
                  <a:pt x="7868675" y="1262389"/>
                </a:cubicBezTo>
                <a:cubicBezTo>
                  <a:pt x="7875736" y="1265920"/>
                  <a:pt x="7879267" y="1267685"/>
                  <a:pt x="7879267" y="1267685"/>
                </a:cubicBezTo>
                <a:cubicBezTo>
                  <a:pt x="7879267" y="1267685"/>
                  <a:pt x="7882796" y="1269450"/>
                  <a:pt x="7889856" y="1272981"/>
                </a:cubicBezTo>
                <a:cubicBezTo>
                  <a:pt x="7896917" y="1276510"/>
                  <a:pt x="7914567" y="1278276"/>
                  <a:pt x="7942808" y="1278276"/>
                </a:cubicBezTo>
                <a:lnTo>
                  <a:pt x="7974579" y="1288866"/>
                </a:lnTo>
                <a:cubicBezTo>
                  <a:pt x="7967519" y="1295927"/>
                  <a:pt x="7963990" y="1299456"/>
                  <a:pt x="7963990" y="1299456"/>
                </a:cubicBezTo>
                <a:cubicBezTo>
                  <a:pt x="7963990" y="1306516"/>
                  <a:pt x="7960460" y="1310047"/>
                  <a:pt x="7953398" y="1310047"/>
                </a:cubicBezTo>
                <a:lnTo>
                  <a:pt x="7985171" y="1310047"/>
                </a:lnTo>
                <a:cubicBezTo>
                  <a:pt x="7992231" y="1302987"/>
                  <a:pt x="8001056" y="1301221"/>
                  <a:pt x="8011646" y="1304752"/>
                </a:cubicBezTo>
                <a:cubicBezTo>
                  <a:pt x="8022237" y="1308283"/>
                  <a:pt x="8031061" y="1313577"/>
                  <a:pt x="8038123" y="1320637"/>
                </a:cubicBezTo>
                <a:cubicBezTo>
                  <a:pt x="8038123" y="1320637"/>
                  <a:pt x="8041652" y="1322402"/>
                  <a:pt x="8048712" y="1325933"/>
                </a:cubicBezTo>
                <a:cubicBezTo>
                  <a:pt x="8055773" y="1329464"/>
                  <a:pt x="8062833" y="1327697"/>
                  <a:pt x="8069894" y="1320637"/>
                </a:cubicBezTo>
                <a:lnTo>
                  <a:pt x="8122846" y="1341818"/>
                </a:lnTo>
                <a:cubicBezTo>
                  <a:pt x="8122846" y="1341818"/>
                  <a:pt x="8119316" y="1341818"/>
                  <a:pt x="8112254" y="1341818"/>
                </a:cubicBezTo>
                <a:cubicBezTo>
                  <a:pt x="8105194" y="1341818"/>
                  <a:pt x="8101664" y="1341818"/>
                  <a:pt x="8101664" y="1341818"/>
                </a:cubicBezTo>
                <a:cubicBezTo>
                  <a:pt x="8101664" y="1348879"/>
                  <a:pt x="8122846" y="1359468"/>
                  <a:pt x="8165206" y="1373589"/>
                </a:cubicBezTo>
                <a:cubicBezTo>
                  <a:pt x="8172268" y="1373589"/>
                  <a:pt x="8177564" y="1373589"/>
                  <a:pt x="8181093" y="1373589"/>
                </a:cubicBezTo>
                <a:cubicBezTo>
                  <a:pt x="8184623" y="1373589"/>
                  <a:pt x="8186387" y="1373589"/>
                  <a:pt x="8186387" y="1373589"/>
                </a:cubicBezTo>
                <a:cubicBezTo>
                  <a:pt x="8193449" y="1373589"/>
                  <a:pt x="8196979" y="1377120"/>
                  <a:pt x="8196979" y="1384180"/>
                </a:cubicBezTo>
                <a:cubicBezTo>
                  <a:pt x="8274641" y="1405360"/>
                  <a:pt x="8341714" y="1419481"/>
                  <a:pt x="8398196" y="1426541"/>
                </a:cubicBezTo>
                <a:cubicBezTo>
                  <a:pt x="8426438" y="1426541"/>
                  <a:pt x="8447618" y="1430072"/>
                  <a:pt x="8461739" y="1437132"/>
                </a:cubicBezTo>
                <a:lnTo>
                  <a:pt x="8472329" y="1437132"/>
                </a:lnTo>
                <a:lnTo>
                  <a:pt x="8461739" y="1447722"/>
                </a:lnTo>
                <a:cubicBezTo>
                  <a:pt x="8454678" y="1447722"/>
                  <a:pt x="8447618" y="1447722"/>
                  <a:pt x="8440558" y="1447722"/>
                </a:cubicBezTo>
                <a:cubicBezTo>
                  <a:pt x="8433497" y="1447722"/>
                  <a:pt x="8429968" y="1447722"/>
                  <a:pt x="8429968" y="1447722"/>
                </a:cubicBezTo>
                <a:lnTo>
                  <a:pt x="8408787" y="1458312"/>
                </a:lnTo>
                <a:lnTo>
                  <a:pt x="8387606" y="1458312"/>
                </a:lnTo>
                <a:cubicBezTo>
                  <a:pt x="8373486" y="1451253"/>
                  <a:pt x="8359364" y="1445957"/>
                  <a:pt x="8345244" y="1442427"/>
                </a:cubicBezTo>
                <a:cubicBezTo>
                  <a:pt x="8331124" y="1438897"/>
                  <a:pt x="8320533" y="1438897"/>
                  <a:pt x="8313473" y="1442427"/>
                </a:cubicBezTo>
                <a:cubicBezTo>
                  <a:pt x="8306412" y="1445957"/>
                  <a:pt x="8299353" y="1444191"/>
                  <a:pt x="8292291" y="1437132"/>
                </a:cubicBezTo>
                <a:cubicBezTo>
                  <a:pt x="8285231" y="1430072"/>
                  <a:pt x="8278172" y="1430072"/>
                  <a:pt x="8271112" y="1437132"/>
                </a:cubicBezTo>
                <a:cubicBezTo>
                  <a:pt x="8264050" y="1437132"/>
                  <a:pt x="8258756" y="1435368"/>
                  <a:pt x="8255225" y="1431837"/>
                </a:cubicBezTo>
                <a:cubicBezTo>
                  <a:pt x="8251695" y="1428306"/>
                  <a:pt x="8249931" y="1426541"/>
                  <a:pt x="8249931" y="1426541"/>
                </a:cubicBezTo>
                <a:cubicBezTo>
                  <a:pt x="8249931" y="1426541"/>
                  <a:pt x="8246401" y="1426541"/>
                  <a:pt x="8239339" y="1426541"/>
                </a:cubicBezTo>
                <a:cubicBezTo>
                  <a:pt x="8232279" y="1426541"/>
                  <a:pt x="8225220" y="1423012"/>
                  <a:pt x="8218160" y="1415951"/>
                </a:cubicBezTo>
                <a:cubicBezTo>
                  <a:pt x="8211098" y="1408891"/>
                  <a:pt x="8200508" y="1405360"/>
                  <a:pt x="8186387" y="1405360"/>
                </a:cubicBezTo>
                <a:cubicBezTo>
                  <a:pt x="8179327" y="1412420"/>
                  <a:pt x="8172268" y="1414187"/>
                  <a:pt x="8165206" y="1410656"/>
                </a:cubicBezTo>
                <a:cubicBezTo>
                  <a:pt x="8158146" y="1407125"/>
                  <a:pt x="8151087" y="1405360"/>
                  <a:pt x="8144027" y="1405360"/>
                </a:cubicBezTo>
                <a:cubicBezTo>
                  <a:pt x="8129906" y="1405360"/>
                  <a:pt x="8119316" y="1405360"/>
                  <a:pt x="8112254" y="1405360"/>
                </a:cubicBezTo>
                <a:lnTo>
                  <a:pt x="8112254" y="1384180"/>
                </a:lnTo>
                <a:lnTo>
                  <a:pt x="8112254" y="1373589"/>
                </a:lnTo>
                <a:lnTo>
                  <a:pt x="8101664" y="1373589"/>
                </a:lnTo>
                <a:cubicBezTo>
                  <a:pt x="8101664" y="1359468"/>
                  <a:pt x="8098135" y="1362999"/>
                  <a:pt x="8091075" y="1384180"/>
                </a:cubicBezTo>
                <a:lnTo>
                  <a:pt x="8091075" y="1394770"/>
                </a:lnTo>
                <a:cubicBezTo>
                  <a:pt x="8084013" y="1394770"/>
                  <a:pt x="8071658" y="1389475"/>
                  <a:pt x="8054008" y="1378885"/>
                </a:cubicBezTo>
                <a:cubicBezTo>
                  <a:pt x="8036356" y="1368293"/>
                  <a:pt x="8025767" y="1364764"/>
                  <a:pt x="8022237" y="1368293"/>
                </a:cubicBezTo>
                <a:cubicBezTo>
                  <a:pt x="8018706" y="1371824"/>
                  <a:pt x="8011646" y="1373589"/>
                  <a:pt x="8001056" y="1373589"/>
                </a:cubicBezTo>
                <a:cubicBezTo>
                  <a:pt x="7990465" y="1373589"/>
                  <a:pt x="7985171" y="1370060"/>
                  <a:pt x="7985171" y="1362999"/>
                </a:cubicBezTo>
                <a:cubicBezTo>
                  <a:pt x="7985171" y="1362999"/>
                  <a:pt x="7981640" y="1362999"/>
                  <a:pt x="7974579" y="1362999"/>
                </a:cubicBezTo>
                <a:cubicBezTo>
                  <a:pt x="7967519" y="1362999"/>
                  <a:pt x="7963990" y="1362999"/>
                  <a:pt x="7963990" y="1362999"/>
                </a:cubicBezTo>
                <a:lnTo>
                  <a:pt x="7942808" y="1352408"/>
                </a:lnTo>
                <a:cubicBezTo>
                  <a:pt x="7942808" y="1352408"/>
                  <a:pt x="7939279" y="1352408"/>
                  <a:pt x="7932219" y="1352408"/>
                </a:cubicBezTo>
                <a:cubicBezTo>
                  <a:pt x="7925157" y="1352408"/>
                  <a:pt x="7925157" y="1355939"/>
                  <a:pt x="7932219" y="1362999"/>
                </a:cubicBezTo>
                <a:lnTo>
                  <a:pt x="7953398" y="1373589"/>
                </a:lnTo>
                <a:cubicBezTo>
                  <a:pt x="7960460" y="1373589"/>
                  <a:pt x="7963990" y="1375354"/>
                  <a:pt x="7963990" y="1378885"/>
                </a:cubicBezTo>
                <a:cubicBezTo>
                  <a:pt x="7963990" y="1382416"/>
                  <a:pt x="7974579" y="1384180"/>
                  <a:pt x="7995760" y="1384180"/>
                </a:cubicBezTo>
                <a:cubicBezTo>
                  <a:pt x="8002821" y="1384180"/>
                  <a:pt x="8009880" y="1385945"/>
                  <a:pt x="8016942" y="1389475"/>
                </a:cubicBezTo>
                <a:cubicBezTo>
                  <a:pt x="8024002" y="1393005"/>
                  <a:pt x="8029298" y="1396535"/>
                  <a:pt x="8032827" y="1400066"/>
                </a:cubicBezTo>
                <a:cubicBezTo>
                  <a:pt x="8036356" y="1403595"/>
                  <a:pt x="8043417" y="1407125"/>
                  <a:pt x="8054008" y="1410656"/>
                </a:cubicBezTo>
                <a:cubicBezTo>
                  <a:pt x="8064598" y="1414187"/>
                  <a:pt x="8073423" y="1415951"/>
                  <a:pt x="8080483" y="1415951"/>
                </a:cubicBezTo>
                <a:cubicBezTo>
                  <a:pt x="8108725" y="1423012"/>
                  <a:pt x="8129906" y="1430072"/>
                  <a:pt x="8144027" y="1437132"/>
                </a:cubicBezTo>
                <a:lnTo>
                  <a:pt x="8154617" y="1447722"/>
                </a:lnTo>
                <a:cubicBezTo>
                  <a:pt x="8140497" y="1440662"/>
                  <a:pt x="8133435" y="1438897"/>
                  <a:pt x="8133435" y="1442427"/>
                </a:cubicBezTo>
                <a:cubicBezTo>
                  <a:pt x="8133435" y="1445957"/>
                  <a:pt x="8129906" y="1447722"/>
                  <a:pt x="8122846" y="1447722"/>
                </a:cubicBezTo>
                <a:cubicBezTo>
                  <a:pt x="8115785" y="1447722"/>
                  <a:pt x="8112254" y="1447722"/>
                  <a:pt x="8112254" y="1447722"/>
                </a:cubicBezTo>
                <a:cubicBezTo>
                  <a:pt x="8112254" y="1447722"/>
                  <a:pt x="8112254" y="1451253"/>
                  <a:pt x="8112254" y="1458312"/>
                </a:cubicBezTo>
                <a:cubicBezTo>
                  <a:pt x="8112254" y="1465372"/>
                  <a:pt x="8108725" y="1465372"/>
                  <a:pt x="8101664" y="1458312"/>
                </a:cubicBezTo>
                <a:lnTo>
                  <a:pt x="8091075" y="1447722"/>
                </a:lnTo>
                <a:lnTo>
                  <a:pt x="8080483" y="1437132"/>
                </a:lnTo>
                <a:lnTo>
                  <a:pt x="8069894" y="1426541"/>
                </a:lnTo>
                <a:cubicBezTo>
                  <a:pt x="8055773" y="1426541"/>
                  <a:pt x="8045183" y="1430072"/>
                  <a:pt x="8038123" y="1437132"/>
                </a:cubicBezTo>
                <a:cubicBezTo>
                  <a:pt x="8031061" y="1437132"/>
                  <a:pt x="8027531" y="1435368"/>
                  <a:pt x="8027531" y="1431837"/>
                </a:cubicBezTo>
                <a:cubicBezTo>
                  <a:pt x="8027531" y="1428306"/>
                  <a:pt x="8024002" y="1426541"/>
                  <a:pt x="8016942" y="1426541"/>
                </a:cubicBezTo>
                <a:lnTo>
                  <a:pt x="8016942" y="1415951"/>
                </a:lnTo>
                <a:cubicBezTo>
                  <a:pt x="8009880" y="1415951"/>
                  <a:pt x="8006350" y="1417716"/>
                  <a:pt x="8006350" y="1421247"/>
                </a:cubicBezTo>
                <a:cubicBezTo>
                  <a:pt x="8006350" y="1424776"/>
                  <a:pt x="7995760" y="1426541"/>
                  <a:pt x="7974579" y="1426541"/>
                </a:cubicBezTo>
                <a:cubicBezTo>
                  <a:pt x="7960460" y="1419481"/>
                  <a:pt x="7953398" y="1419481"/>
                  <a:pt x="7953398" y="1426541"/>
                </a:cubicBezTo>
                <a:lnTo>
                  <a:pt x="7932219" y="1426541"/>
                </a:lnTo>
                <a:lnTo>
                  <a:pt x="7932219" y="1415951"/>
                </a:lnTo>
                <a:cubicBezTo>
                  <a:pt x="7925157" y="1408891"/>
                  <a:pt x="7907508" y="1405360"/>
                  <a:pt x="7879267" y="1405360"/>
                </a:cubicBezTo>
                <a:cubicBezTo>
                  <a:pt x="7872205" y="1405360"/>
                  <a:pt x="7868675" y="1403595"/>
                  <a:pt x="7868675" y="1400066"/>
                </a:cubicBezTo>
                <a:cubicBezTo>
                  <a:pt x="7868675" y="1396535"/>
                  <a:pt x="7861615" y="1394770"/>
                  <a:pt x="7847494" y="1394770"/>
                </a:cubicBezTo>
                <a:cubicBezTo>
                  <a:pt x="7826313" y="1394770"/>
                  <a:pt x="7822784" y="1398301"/>
                  <a:pt x="7836904" y="1405360"/>
                </a:cubicBezTo>
                <a:cubicBezTo>
                  <a:pt x="7843965" y="1412420"/>
                  <a:pt x="7889856" y="1426541"/>
                  <a:pt x="7974579" y="1447722"/>
                </a:cubicBezTo>
                <a:lnTo>
                  <a:pt x="8069894" y="1479493"/>
                </a:lnTo>
                <a:lnTo>
                  <a:pt x="8059302" y="1479493"/>
                </a:lnTo>
                <a:lnTo>
                  <a:pt x="8038123" y="1479493"/>
                </a:lnTo>
                <a:cubicBezTo>
                  <a:pt x="8045183" y="1486554"/>
                  <a:pt x="8059302" y="1493614"/>
                  <a:pt x="8080483" y="1500674"/>
                </a:cubicBezTo>
                <a:cubicBezTo>
                  <a:pt x="8087545" y="1507735"/>
                  <a:pt x="8094604" y="1513030"/>
                  <a:pt x="8101664" y="1516560"/>
                </a:cubicBezTo>
                <a:cubicBezTo>
                  <a:pt x="8108725" y="1520091"/>
                  <a:pt x="8112254" y="1521855"/>
                  <a:pt x="8112254" y="1521855"/>
                </a:cubicBezTo>
                <a:cubicBezTo>
                  <a:pt x="8119316" y="1521855"/>
                  <a:pt x="8126375" y="1521855"/>
                  <a:pt x="8133435" y="1521855"/>
                </a:cubicBezTo>
                <a:lnTo>
                  <a:pt x="8154617" y="1532445"/>
                </a:lnTo>
                <a:lnTo>
                  <a:pt x="8175798" y="1532445"/>
                </a:lnTo>
                <a:cubicBezTo>
                  <a:pt x="8225220" y="1539506"/>
                  <a:pt x="8264050" y="1550095"/>
                  <a:pt x="8292291" y="1564218"/>
                </a:cubicBezTo>
                <a:cubicBezTo>
                  <a:pt x="8292291" y="1571276"/>
                  <a:pt x="8295821" y="1574807"/>
                  <a:pt x="8302883" y="1574807"/>
                </a:cubicBezTo>
                <a:cubicBezTo>
                  <a:pt x="8309943" y="1574807"/>
                  <a:pt x="8317002" y="1574807"/>
                  <a:pt x="8324064" y="1574807"/>
                </a:cubicBezTo>
                <a:lnTo>
                  <a:pt x="8334654" y="1585397"/>
                </a:lnTo>
                <a:lnTo>
                  <a:pt x="8377016" y="1595988"/>
                </a:lnTo>
                <a:cubicBezTo>
                  <a:pt x="8398196" y="1603047"/>
                  <a:pt x="8412316" y="1606578"/>
                  <a:pt x="8419377" y="1606578"/>
                </a:cubicBezTo>
                <a:cubicBezTo>
                  <a:pt x="8412316" y="1606578"/>
                  <a:pt x="8405257" y="1606578"/>
                  <a:pt x="8398196" y="1606578"/>
                </a:cubicBezTo>
                <a:cubicBezTo>
                  <a:pt x="8391135" y="1606578"/>
                  <a:pt x="8384076" y="1606578"/>
                  <a:pt x="8377016" y="1606578"/>
                </a:cubicBezTo>
                <a:cubicBezTo>
                  <a:pt x="8362895" y="1599518"/>
                  <a:pt x="8341714" y="1592458"/>
                  <a:pt x="8313473" y="1585397"/>
                </a:cubicBezTo>
                <a:cubicBezTo>
                  <a:pt x="8256991" y="1571276"/>
                  <a:pt x="8211098" y="1557157"/>
                  <a:pt x="8175798" y="1543036"/>
                </a:cubicBezTo>
                <a:cubicBezTo>
                  <a:pt x="8168737" y="1543036"/>
                  <a:pt x="8161677" y="1543036"/>
                  <a:pt x="8154617" y="1543036"/>
                </a:cubicBezTo>
                <a:lnTo>
                  <a:pt x="8091075" y="1532445"/>
                </a:lnTo>
                <a:cubicBezTo>
                  <a:pt x="8084013" y="1525386"/>
                  <a:pt x="8073423" y="1521855"/>
                  <a:pt x="8059302" y="1521855"/>
                </a:cubicBezTo>
                <a:cubicBezTo>
                  <a:pt x="8045183" y="1521855"/>
                  <a:pt x="8038123" y="1520091"/>
                  <a:pt x="8038123" y="1516560"/>
                </a:cubicBezTo>
                <a:cubicBezTo>
                  <a:pt x="8038123" y="1513030"/>
                  <a:pt x="8034593" y="1511264"/>
                  <a:pt x="8027531" y="1511264"/>
                </a:cubicBezTo>
                <a:lnTo>
                  <a:pt x="7963990" y="1500674"/>
                </a:lnTo>
                <a:cubicBezTo>
                  <a:pt x="7949869" y="1493614"/>
                  <a:pt x="7942808" y="1493614"/>
                  <a:pt x="7942808" y="1500674"/>
                </a:cubicBezTo>
                <a:cubicBezTo>
                  <a:pt x="7935748" y="1500674"/>
                  <a:pt x="7932219" y="1500674"/>
                  <a:pt x="7932219" y="1500674"/>
                </a:cubicBezTo>
                <a:cubicBezTo>
                  <a:pt x="7925157" y="1493614"/>
                  <a:pt x="7918098" y="1490084"/>
                  <a:pt x="7911038" y="1490084"/>
                </a:cubicBezTo>
                <a:cubicBezTo>
                  <a:pt x="7903976" y="1490084"/>
                  <a:pt x="7903976" y="1493614"/>
                  <a:pt x="7911038" y="1500674"/>
                </a:cubicBezTo>
                <a:cubicBezTo>
                  <a:pt x="7903976" y="1500674"/>
                  <a:pt x="7898682" y="1500674"/>
                  <a:pt x="7895152" y="1500674"/>
                </a:cubicBezTo>
                <a:cubicBezTo>
                  <a:pt x="7891623" y="1500674"/>
                  <a:pt x="7889856" y="1502439"/>
                  <a:pt x="7889856" y="1505970"/>
                </a:cubicBezTo>
                <a:cubicBezTo>
                  <a:pt x="7889856" y="1509499"/>
                  <a:pt x="7886327" y="1511264"/>
                  <a:pt x="7879267" y="1511264"/>
                </a:cubicBezTo>
                <a:cubicBezTo>
                  <a:pt x="7872205" y="1511264"/>
                  <a:pt x="7858085" y="1507735"/>
                  <a:pt x="7836904" y="1500674"/>
                </a:cubicBezTo>
                <a:cubicBezTo>
                  <a:pt x="7808663" y="1486554"/>
                  <a:pt x="7791012" y="1479493"/>
                  <a:pt x="7783952" y="1479493"/>
                </a:cubicBezTo>
                <a:cubicBezTo>
                  <a:pt x="7776892" y="1479493"/>
                  <a:pt x="7771596" y="1477728"/>
                  <a:pt x="7768067" y="1474199"/>
                </a:cubicBezTo>
                <a:cubicBezTo>
                  <a:pt x="7764538" y="1470668"/>
                  <a:pt x="7759242" y="1468903"/>
                  <a:pt x="7752182" y="1468903"/>
                </a:cubicBezTo>
                <a:cubicBezTo>
                  <a:pt x="7738060" y="1468903"/>
                  <a:pt x="7725704" y="1465372"/>
                  <a:pt x="7715115" y="1458312"/>
                </a:cubicBezTo>
                <a:cubicBezTo>
                  <a:pt x="7704524" y="1451253"/>
                  <a:pt x="7697464" y="1449487"/>
                  <a:pt x="7693934" y="1453018"/>
                </a:cubicBezTo>
                <a:cubicBezTo>
                  <a:pt x="7690404" y="1456547"/>
                  <a:pt x="7685108" y="1454783"/>
                  <a:pt x="7678048" y="1447722"/>
                </a:cubicBezTo>
                <a:cubicBezTo>
                  <a:pt x="7670986" y="1440662"/>
                  <a:pt x="7660396" y="1437132"/>
                  <a:pt x="7646278" y="1437132"/>
                </a:cubicBezTo>
                <a:lnTo>
                  <a:pt x="7603915" y="1415951"/>
                </a:lnTo>
                <a:cubicBezTo>
                  <a:pt x="7589794" y="1415951"/>
                  <a:pt x="7579204" y="1415951"/>
                  <a:pt x="7572144" y="1415951"/>
                </a:cubicBezTo>
                <a:lnTo>
                  <a:pt x="7519192" y="1394770"/>
                </a:lnTo>
                <a:cubicBezTo>
                  <a:pt x="7512130" y="1387710"/>
                  <a:pt x="7501540" y="1384180"/>
                  <a:pt x="7487420" y="1384180"/>
                </a:cubicBezTo>
                <a:lnTo>
                  <a:pt x="7476830" y="1394770"/>
                </a:lnTo>
                <a:cubicBezTo>
                  <a:pt x="7476830" y="1401831"/>
                  <a:pt x="7483890" y="1405360"/>
                  <a:pt x="7498011" y="1405360"/>
                </a:cubicBezTo>
                <a:cubicBezTo>
                  <a:pt x="7512130" y="1405360"/>
                  <a:pt x="7519192" y="1407125"/>
                  <a:pt x="7519192" y="1410656"/>
                </a:cubicBezTo>
                <a:cubicBezTo>
                  <a:pt x="7519192" y="1414187"/>
                  <a:pt x="7522722" y="1417716"/>
                  <a:pt x="7529782" y="1421247"/>
                </a:cubicBezTo>
                <a:cubicBezTo>
                  <a:pt x="7536842" y="1424776"/>
                  <a:pt x="7543903" y="1424776"/>
                  <a:pt x="7550963" y="1421247"/>
                </a:cubicBezTo>
                <a:cubicBezTo>
                  <a:pt x="7558024" y="1417716"/>
                  <a:pt x="7568615" y="1419481"/>
                  <a:pt x="7582734" y="1426541"/>
                </a:cubicBezTo>
                <a:lnTo>
                  <a:pt x="7635686" y="1437132"/>
                </a:lnTo>
                <a:cubicBezTo>
                  <a:pt x="7635686" y="1444191"/>
                  <a:pt x="7635686" y="1447722"/>
                  <a:pt x="7635686" y="1447722"/>
                </a:cubicBezTo>
                <a:cubicBezTo>
                  <a:pt x="7635686" y="1447722"/>
                  <a:pt x="7637452" y="1449487"/>
                  <a:pt x="7640982" y="1453018"/>
                </a:cubicBezTo>
                <a:cubicBezTo>
                  <a:pt x="7644511" y="1456547"/>
                  <a:pt x="7649807" y="1458312"/>
                  <a:pt x="7656867" y="1458312"/>
                </a:cubicBezTo>
                <a:cubicBezTo>
                  <a:pt x="7663928" y="1458312"/>
                  <a:pt x="7676282" y="1463608"/>
                  <a:pt x="7693934" y="1474199"/>
                </a:cubicBezTo>
                <a:cubicBezTo>
                  <a:pt x="7711586" y="1484789"/>
                  <a:pt x="7722175" y="1486554"/>
                  <a:pt x="7725704" y="1479493"/>
                </a:cubicBezTo>
                <a:cubicBezTo>
                  <a:pt x="7729234" y="1472434"/>
                  <a:pt x="7732765" y="1468903"/>
                  <a:pt x="7736296" y="1468903"/>
                </a:cubicBezTo>
                <a:cubicBezTo>
                  <a:pt x="7739826" y="1468903"/>
                  <a:pt x="7741590" y="1472434"/>
                  <a:pt x="7741590" y="1479493"/>
                </a:cubicBezTo>
                <a:lnTo>
                  <a:pt x="7773361" y="1511264"/>
                </a:lnTo>
                <a:cubicBezTo>
                  <a:pt x="7801604" y="1518324"/>
                  <a:pt x="7815724" y="1523620"/>
                  <a:pt x="7815724" y="1527151"/>
                </a:cubicBezTo>
                <a:cubicBezTo>
                  <a:pt x="7815724" y="1530680"/>
                  <a:pt x="7819253" y="1532445"/>
                  <a:pt x="7826313" y="1532445"/>
                </a:cubicBezTo>
                <a:lnTo>
                  <a:pt x="7879267" y="1543036"/>
                </a:lnTo>
                <a:cubicBezTo>
                  <a:pt x="7886327" y="1550095"/>
                  <a:pt x="7907508" y="1560687"/>
                  <a:pt x="7942808" y="1574807"/>
                </a:cubicBezTo>
                <a:cubicBezTo>
                  <a:pt x="7978109" y="1588928"/>
                  <a:pt x="7999290" y="1595988"/>
                  <a:pt x="8006350" y="1595988"/>
                </a:cubicBezTo>
                <a:cubicBezTo>
                  <a:pt x="8013412" y="1595988"/>
                  <a:pt x="8016942" y="1595988"/>
                  <a:pt x="8016942" y="1595988"/>
                </a:cubicBezTo>
                <a:cubicBezTo>
                  <a:pt x="8016942" y="1603047"/>
                  <a:pt x="8018706" y="1606578"/>
                  <a:pt x="8022237" y="1606578"/>
                </a:cubicBezTo>
                <a:lnTo>
                  <a:pt x="7995760" y="1595988"/>
                </a:lnTo>
                <a:cubicBezTo>
                  <a:pt x="7981640" y="1595988"/>
                  <a:pt x="7960460" y="1590693"/>
                  <a:pt x="7932219" y="1580103"/>
                </a:cubicBezTo>
                <a:cubicBezTo>
                  <a:pt x="7903976" y="1569512"/>
                  <a:pt x="7888090" y="1567747"/>
                  <a:pt x="7884561" y="1574807"/>
                </a:cubicBezTo>
                <a:cubicBezTo>
                  <a:pt x="7881031" y="1581868"/>
                  <a:pt x="7877500" y="1581868"/>
                  <a:pt x="7873971" y="1574807"/>
                </a:cubicBezTo>
                <a:cubicBezTo>
                  <a:pt x="7870441" y="1567747"/>
                  <a:pt x="7861615" y="1560687"/>
                  <a:pt x="7847494" y="1553626"/>
                </a:cubicBezTo>
                <a:cubicBezTo>
                  <a:pt x="7833375" y="1546566"/>
                  <a:pt x="7822784" y="1543036"/>
                  <a:pt x="7815724" y="1543036"/>
                </a:cubicBezTo>
                <a:lnTo>
                  <a:pt x="7826313" y="1553626"/>
                </a:lnTo>
                <a:cubicBezTo>
                  <a:pt x="7833375" y="1553626"/>
                  <a:pt x="7833375" y="1557157"/>
                  <a:pt x="7826313" y="1564218"/>
                </a:cubicBezTo>
                <a:lnTo>
                  <a:pt x="7836904" y="1574807"/>
                </a:lnTo>
                <a:lnTo>
                  <a:pt x="7826313" y="1574807"/>
                </a:lnTo>
                <a:cubicBezTo>
                  <a:pt x="7812194" y="1567747"/>
                  <a:pt x="7805134" y="1562451"/>
                  <a:pt x="7805134" y="1558922"/>
                </a:cubicBezTo>
                <a:cubicBezTo>
                  <a:pt x="7805134" y="1555391"/>
                  <a:pt x="7801604" y="1553626"/>
                  <a:pt x="7794542" y="1553626"/>
                </a:cubicBezTo>
                <a:lnTo>
                  <a:pt x="7794542" y="1564218"/>
                </a:lnTo>
                <a:lnTo>
                  <a:pt x="7783952" y="1553626"/>
                </a:lnTo>
                <a:lnTo>
                  <a:pt x="7752182" y="1543036"/>
                </a:lnTo>
                <a:cubicBezTo>
                  <a:pt x="7752182" y="1543036"/>
                  <a:pt x="7748652" y="1541272"/>
                  <a:pt x="7741590" y="1537741"/>
                </a:cubicBezTo>
                <a:cubicBezTo>
                  <a:pt x="7734530" y="1534210"/>
                  <a:pt x="7731000" y="1532445"/>
                  <a:pt x="7731000" y="1532445"/>
                </a:cubicBezTo>
                <a:cubicBezTo>
                  <a:pt x="7716880" y="1532445"/>
                  <a:pt x="7713348" y="1535976"/>
                  <a:pt x="7720409" y="1543036"/>
                </a:cubicBezTo>
                <a:lnTo>
                  <a:pt x="7709820" y="1543036"/>
                </a:lnTo>
                <a:cubicBezTo>
                  <a:pt x="7709820" y="1535976"/>
                  <a:pt x="7704524" y="1532445"/>
                  <a:pt x="7693934" y="1532445"/>
                </a:cubicBezTo>
                <a:cubicBezTo>
                  <a:pt x="7683344" y="1532445"/>
                  <a:pt x="7678048" y="1525386"/>
                  <a:pt x="7678048" y="1511264"/>
                </a:cubicBezTo>
                <a:cubicBezTo>
                  <a:pt x="7678048" y="1497143"/>
                  <a:pt x="7674519" y="1490084"/>
                  <a:pt x="7667457" y="1490084"/>
                </a:cubicBezTo>
                <a:lnTo>
                  <a:pt x="7651572" y="1490084"/>
                </a:lnTo>
                <a:cubicBezTo>
                  <a:pt x="7655101" y="1490084"/>
                  <a:pt x="7660396" y="1493614"/>
                  <a:pt x="7667457" y="1500674"/>
                </a:cubicBezTo>
                <a:lnTo>
                  <a:pt x="7667457" y="1511264"/>
                </a:lnTo>
                <a:cubicBezTo>
                  <a:pt x="7667457" y="1511264"/>
                  <a:pt x="7663928" y="1516560"/>
                  <a:pt x="7656867" y="1527151"/>
                </a:cubicBezTo>
                <a:cubicBezTo>
                  <a:pt x="7649807" y="1537741"/>
                  <a:pt x="7640982" y="1543036"/>
                  <a:pt x="7630390" y="1543036"/>
                </a:cubicBezTo>
                <a:cubicBezTo>
                  <a:pt x="7619800" y="1543036"/>
                  <a:pt x="7614505" y="1544801"/>
                  <a:pt x="7614505" y="1548331"/>
                </a:cubicBezTo>
                <a:cubicBezTo>
                  <a:pt x="7614505" y="1551862"/>
                  <a:pt x="7618034" y="1555391"/>
                  <a:pt x="7625096" y="1558922"/>
                </a:cubicBezTo>
                <a:cubicBezTo>
                  <a:pt x="7632156" y="1562451"/>
                  <a:pt x="7639216" y="1564218"/>
                  <a:pt x="7646278" y="1564218"/>
                </a:cubicBezTo>
                <a:cubicBezTo>
                  <a:pt x="7639216" y="1571276"/>
                  <a:pt x="7642746" y="1574807"/>
                  <a:pt x="7656867" y="1574807"/>
                </a:cubicBezTo>
                <a:cubicBezTo>
                  <a:pt x="7678048" y="1574807"/>
                  <a:pt x="7688638" y="1578338"/>
                  <a:pt x="7688638" y="1585397"/>
                </a:cubicBezTo>
                <a:lnTo>
                  <a:pt x="7667457" y="1585397"/>
                </a:lnTo>
                <a:cubicBezTo>
                  <a:pt x="7667457" y="1592458"/>
                  <a:pt x="7667457" y="1595988"/>
                  <a:pt x="7667457" y="1595988"/>
                </a:cubicBezTo>
                <a:lnTo>
                  <a:pt x="7667457" y="1606578"/>
                </a:lnTo>
                <a:cubicBezTo>
                  <a:pt x="7667457" y="1606578"/>
                  <a:pt x="7665692" y="1604814"/>
                  <a:pt x="7662163" y="1601283"/>
                </a:cubicBezTo>
                <a:cubicBezTo>
                  <a:pt x="7658634" y="1597753"/>
                  <a:pt x="7649807" y="1592458"/>
                  <a:pt x="7635686" y="1585397"/>
                </a:cubicBezTo>
                <a:lnTo>
                  <a:pt x="7614505" y="1595988"/>
                </a:lnTo>
                <a:lnTo>
                  <a:pt x="7656867" y="1606578"/>
                </a:lnTo>
                <a:cubicBezTo>
                  <a:pt x="7663928" y="1613639"/>
                  <a:pt x="7670986" y="1620699"/>
                  <a:pt x="7678048" y="1627759"/>
                </a:cubicBezTo>
                <a:lnTo>
                  <a:pt x="7678048" y="1638349"/>
                </a:lnTo>
                <a:lnTo>
                  <a:pt x="7667457" y="1638349"/>
                </a:lnTo>
                <a:cubicBezTo>
                  <a:pt x="7667457" y="1645410"/>
                  <a:pt x="7663928" y="1648940"/>
                  <a:pt x="7656867" y="1648940"/>
                </a:cubicBezTo>
                <a:lnTo>
                  <a:pt x="7688638" y="1670122"/>
                </a:lnTo>
                <a:lnTo>
                  <a:pt x="7699230" y="1680711"/>
                </a:lnTo>
                <a:lnTo>
                  <a:pt x="7678048" y="1691301"/>
                </a:lnTo>
                <a:cubicBezTo>
                  <a:pt x="7670986" y="1691301"/>
                  <a:pt x="7665692" y="1691301"/>
                  <a:pt x="7662163" y="1691301"/>
                </a:cubicBezTo>
                <a:cubicBezTo>
                  <a:pt x="7658634" y="1691301"/>
                  <a:pt x="7656867" y="1694832"/>
                  <a:pt x="7656867" y="1701893"/>
                </a:cubicBezTo>
                <a:cubicBezTo>
                  <a:pt x="7656867" y="1701893"/>
                  <a:pt x="7660396" y="1701893"/>
                  <a:pt x="7667457" y="1701893"/>
                </a:cubicBezTo>
                <a:lnTo>
                  <a:pt x="7678048" y="1712482"/>
                </a:lnTo>
                <a:cubicBezTo>
                  <a:pt x="7678048" y="1712482"/>
                  <a:pt x="7678048" y="1716013"/>
                  <a:pt x="7678048" y="1723074"/>
                </a:cubicBezTo>
                <a:lnTo>
                  <a:pt x="7667457" y="1723074"/>
                </a:lnTo>
                <a:lnTo>
                  <a:pt x="7646278" y="1723074"/>
                </a:lnTo>
                <a:lnTo>
                  <a:pt x="7667457" y="1733663"/>
                </a:lnTo>
                <a:cubicBezTo>
                  <a:pt x="7674519" y="1733663"/>
                  <a:pt x="7679813" y="1733663"/>
                  <a:pt x="7683344" y="1733663"/>
                </a:cubicBezTo>
                <a:cubicBezTo>
                  <a:pt x="7686874" y="1733663"/>
                  <a:pt x="7692168" y="1733663"/>
                  <a:pt x="7699230" y="1733663"/>
                </a:cubicBezTo>
                <a:cubicBezTo>
                  <a:pt x="7706290" y="1733663"/>
                  <a:pt x="7709820" y="1733663"/>
                  <a:pt x="7709820" y="1733663"/>
                </a:cubicBezTo>
                <a:cubicBezTo>
                  <a:pt x="7716880" y="1733663"/>
                  <a:pt x="7720409" y="1735428"/>
                  <a:pt x="7720409" y="1738959"/>
                </a:cubicBezTo>
                <a:cubicBezTo>
                  <a:pt x="7720409" y="1742489"/>
                  <a:pt x="7720409" y="1744253"/>
                  <a:pt x="7720409" y="1744253"/>
                </a:cubicBezTo>
                <a:lnTo>
                  <a:pt x="7731000" y="1744253"/>
                </a:lnTo>
                <a:cubicBezTo>
                  <a:pt x="7731000" y="1737194"/>
                  <a:pt x="7727471" y="1733663"/>
                  <a:pt x="7720409" y="1733663"/>
                </a:cubicBezTo>
                <a:cubicBezTo>
                  <a:pt x="7720409" y="1726603"/>
                  <a:pt x="7720409" y="1723074"/>
                  <a:pt x="7720409" y="1723074"/>
                </a:cubicBezTo>
                <a:cubicBezTo>
                  <a:pt x="7720409" y="1723074"/>
                  <a:pt x="7725704" y="1724838"/>
                  <a:pt x="7736296" y="1728368"/>
                </a:cubicBezTo>
                <a:cubicBezTo>
                  <a:pt x="7746886" y="1731899"/>
                  <a:pt x="7759242" y="1737194"/>
                  <a:pt x="7773361" y="1744253"/>
                </a:cubicBezTo>
                <a:cubicBezTo>
                  <a:pt x="7787482" y="1751314"/>
                  <a:pt x="7798072" y="1754845"/>
                  <a:pt x="7805134" y="1754845"/>
                </a:cubicBezTo>
                <a:cubicBezTo>
                  <a:pt x="7812194" y="1761905"/>
                  <a:pt x="7819253" y="1765434"/>
                  <a:pt x="7826313" y="1765434"/>
                </a:cubicBezTo>
                <a:cubicBezTo>
                  <a:pt x="7833375" y="1765434"/>
                  <a:pt x="7838671" y="1767199"/>
                  <a:pt x="7842200" y="1770730"/>
                </a:cubicBezTo>
                <a:cubicBezTo>
                  <a:pt x="7845729" y="1774261"/>
                  <a:pt x="7854556" y="1777790"/>
                  <a:pt x="7868675" y="1781320"/>
                </a:cubicBezTo>
                <a:cubicBezTo>
                  <a:pt x="7882796" y="1784851"/>
                  <a:pt x="7893386" y="1786615"/>
                  <a:pt x="7900446" y="1786615"/>
                </a:cubicBezTo>
                <a:cubicBezTo>
                  <a:pt x="7907508" y="1786615"/>
                  <a:pt x="7909271" y="1790146"/>
                  <a:pt x="7905742" y="1797205"/>
                </a:cubicBezTo>
                <a:cubicBezTo>
                  <a:pt x="7902212" y="1804266"/>
                  <a:pt x="7896917" y="1807797"/>
                  <a:pt x="7889856" y="1807797"/>
                </a:cubicBezTo>
                <a:cubicBezTo>
                  <a:pt x="7889856" y="1814857"/>
                  <a:pt x="7886327" y="1818386"/>
                  <a:pt x="7879267" y="1818386"/>
                </a:cubicBezTo>
                <a:cubicBezTo>
                  <a:pt x="7872205" y="1818386"/>
                  <a:pt x="7868675" y="1818386"/>
                  <a:pt x="7868675" y="1818386"/>
                </a:cubicBezTo>
                <a:lnTo>
                  <a:pt x="7858085" y="1818386"/>
                </a:lnTo>
                <a:cubicBezTo>
                  <a:pt x="7858085" y="1811327"/>
                  <a:pt x="7854556" y="1807797"/>
                  <a:pt x="7847494" y="1807797"/>
                </a:cubicBezTo>
                <a:cubicBezTo>
                  <a:pt x="7840434" y="1807797"/>
                  <a:pt x="7838671" y="1806032"/>
                  <a:pt x="7842200" y="1802501"/>
                </a:cubicBezTo>
                <a:cubicBezTo>
                  <a:pt x="7845729" y="1798970"/>
                  <a:pt x="7843965" y="1795441"/>
                  <a:pt x="7836904" y="1791911"/>
                </a:cubicBezTo>
                <a:cubicBezTo>
                  <a:pt x="7829844" y="1788380"/>
                  <a:pt x="7822784" y="1784851"/>
                  <a:pt x="7815724" y="1781320"/>
                </a:cubicBezTo>
                <a:cubicBezTo>
                  <a:pt x="7808663" y="1777790"/>
                  <a:pt x="7801604" y="1779555"/>
                  <a:pt x="7794542" y="1786615"/>
                </a:cubicBezTo>
                <a:cubicBezTo>
                  <a:pt x="7794542" y="1793676"/>
                  <a:pt x="7792778" y="1797205"/>
                  <a:pt x="7789248" y="1797205"/>
                </a:cubicBezTo>
                <a:cubicBezTo>
                  <a:pt x="7785717" y="1797205"/>
                  <a:pt x="7780423" y="1795441"/>
                  <a:pt x="7773361" y="1791911"/>
                </a:cubicBezTo>
                <a:cubicBezTo>
                  <a:pt x="7766300" y="1788380"/>
                  <a:pt x="7761005" y="1786615"/>
                  <a:pt x="7757476" y="1786615"/>
                </a:cubicBezTo>
                <a:cubicBezTo>
                  <a:pt x="7753946" y="1786615"/>
                  <a:pt x="7752182" y="1790146"/>
                  <a:pt x="7752182" y="1797205"/>
                </a:cubicBezTo>
                <a:lnTo>
                  <a:pt x="7741590" y="1797205"/>
                </a:lnTo>
                <a:cubicBezTo>
                  <a:pt x="7734530" y="1790146"/>
                  <a:pt x="7731000" y="1786615"/>
                  <a:pt x="7731000" y="1786615"/>
                </a:cubicBezTo>
                <a:lnTo>
                  <a:pt x="7731000" y="1797205"/>
                </a:lnTo>
                <a:cubicBezTo>
                  <a:pt x="7731000" y="1804266"/>
                  <a:pt x="7731000" y="1811327"/>
                  <a:pt x="7731000" y="1818386"/>
                </a:cubicBezTo>
                <a:lnTo>
                  <a:pt x="7741590" y="1828978"/>
                </a:lnTo>
                <a:cubicBezTo>
                  <a:pt x="7741590" y="1828978"/>
                  <a:pt x="7738060" y="1828978"/>
                  <a:pt x="7731000" y="1828978"/>
                </a:cubicBezTo>
                <a:cubicBezTo>
                  <a:pt x="7731000" y="1836037"/>
                  <a:pt x="7731000" y="1839567"/>
                  <a:pt x="7731000" y="1839567"/>
                </a:cubicBezTo>
                <a:lnTo>
                  <a:pt x="7752182" y="1860749"/>
                </a:lnTo>
                <a:cubicBezTo>
                  <a:pt x="7759242" y="1867809"/>
                  <a:pt x="7761005" y="1873103"/>
                  <a:pt x="7757476" y="1876634"/>
                </a:cubicBezTo>
                <a:cubicBezTo>
                  <a:pt x="7753946" y="1880165"/>
                  <a:pt x="7755711" y="1885459"/>
                  <a:pt x="7762772" y="1892520"/>
                </a:cubicBezTo>
                <a:lnTo>
                  <a:pt x="7752182" y="1903111"/>
                </a:lnTo>
                <a:cubicBezTo>
                  <a:pt x="7745120" y="1896050"/>
                  <a:pt x="7739826" y="1894284"/>
                  <a:pt x="7736296" y="1897815"/>
                </a:cubicBezTo>
                <a:cubicBezTo>
                  <a:pt x="7732765" y="1901345"/>
                  <a:pt x="7732765" y="1906640"/>
                  <a:pt x="7736296" y="1913701"/>
                </a:cubicBezTo>
                <a:cubicBezTo>
                  <a:pt x="7739826" y="1920761"/>
                  <a:pt x="7741590" y="1924290"/>
                  <a:pt x="7741590" y="1924290"/>
                </a:cubicBezTo>
                <a:lnTo>
                  <a:pt x="7752182" y="1934882"/>
                </a:lnTo>
                <a:cubicBezTo>
                  <a:pt x="7759242" y="1934882"/>
                  <a:pt x="7764538" y="1931351"/>
                  <a:pt x="7768067" y="1924290"/>
                </a:cubicBezTo>
                <a:cubicBezTo>
                  <a:pt x="7771596" y="1917231"/>
                  <a:pt x="7773361" y="1910170"/>
                  <a:pt x="7773361" y="1903111"/>
                </a:cubicBezTo>
                <a:lnTo>
                  <a:pt x="7783952" y="1903111"/>
                </a:lnTo>
                <a:cubicBezTo>
                  <a:pt x="7783952" y="1910170"/>
                  <a:pt x="7787482" y="1913701"/>
                  <a:pt x="7794542" y="1913701"/>
                </a:cubicBezTo>
                <a:cubicBezTo>
                  <a:pt x="7794542" y="1913701"/>
                  <a:pt x="7798072" y="1913701"/>
                  <a:pt x="7805134" y="1913701"/>
                </a:cubicBezTo>
                <a:cubicBezTo>
                  <a:pt x="7805134" y="1920761"/>
                  <a:pt x="7808663" y="1924290"/>
                  <a:pt x="7815724" y="1924290"/>
                </a:cubicBezTo>
                <a:lnTo>
                  <a:pt x="7805134" y="1924290"/>
                </a:lnTo>
                <a:cubicBezTo>
                  <a:pt x="7791012" y="1917231"/>
                  <a:pt x="7782186" y="1917231"/>
                  <a:pt x="7778656" y="1924290"/>
                </a:cubicBezTo>
                <a:cubicBezTo>
                  <a:pt x="7775128" y="1931351"/>
                  <a:pt x="7775128" y="1936646"/>
                  <a:pt x="7778656" y="1940176"/>
                </a:cubicBezTo>
                <a:cubicBezTo>
                  <a:pt x="7782186" y="1943707"/>
                  <a:pt x="7780423" y="1945472"/>
                  <a:pt x="7773361" y="1945472"/>
                </a:cubicBezTo>
                <a:lnTo>
                  <a:pt x="7773361" y="1956063"/>
                </a:lnTo>
                <a:lnTo>
                  <a:pt x="7762772" y="1956063"/>
                </a:lnTo>
                <a:lnTo>
                  <a:pt x="7783952" y="1966653"/>
                </a:lnTo>
                <a:lnTo>
                  <a:pt x="7783952" y="1956063"/>
                </a:lnTo>
                <a:lnTo>
                  <a:pt x="7783952" y="1945472"/>
                </a:lnTo>
                <a:cubicBezTo>
                  <a:pt x="7791012" y="1945472"/>
                  <a:pt x="7796308" y="1947236"/>
                  <a:pt x="7799838" y="1950767"/>
                </a:cubicBezTo>
                <a:cubicBezTo>
                  <a:pt x="7803368" y="1954297"/>
                  <a:pt x="7801604" y="1956063"/>
                  <a:pt x="7794542" y="1956063"/>
                </a:cubicBezTo>
                <a:lnTo>
                  <a:pt x="7794542" y="1977242"/>
                </a:lnTo>
                <a:cubicBezTo>
                  <a:pt x="7780423" y="1977242"/>
                  <a:pt x="7775128" y="1980773"/>
                  <a:pt x="7778656" y="1987834"/>
                </a:cubicBezTo>
                <a:cubicBezTo>
                  <a:pt x="7782186" y="1994894"/>
                  <a:pt x="7776892" y="1998424"/>
                  <a:pt x="7762772" y="1998424"/>
                </a:cubicBezTo>
                <a:cubicBezTo>
                  <a:pt x="7748652" y="1998424"/>
                  <a:pt x="7741590" y="1994894"/>
                  <a:pt x="7741590" y="1987834"/>
                </a:cubicBezTo>
                <a:cubicBezTo>
                  <a:pt x="7734530" y="1987834"/>
                  <a:pt x="7729234" y="1987834"/>
                  <a:pt x="7725704" y="1987834"/>
                </a:cubicBezTo>
                <a:cubicBezTo>
                  <a:pt x="7722175" y="1987834"/>
                  <a:pt x="7716880" y="1987834"/>
                  <a:pt x="7709820" y="1987834"/>
                </a:cubicBezTo>
                <a:cubicBezTo>
                  <a:pt x="7716880" y="1994894"/>
                  <a:pt x="7713348" y="1998424"/>
                  <a:pt x="7699230" y="1998424"/>
                </a:cubicBezTo>
                <a:cubicBezTo>
                  <a:pt x="7692168" y="1991363"/>
                  <a:pt x="7681578" y="1987834"/>
                  <a:pt x="7667457" y="1987834"/>
                </a:cubicBezTo>
                <a:cubicBezTo>
                  <a:pt x="7653338" y="1980773"/>
                  <a:pt x="7642746" y="1977242"/>
                  <a:pt x="7635686" y="1977242"/>
                </a:cubicBezTo>
                <a:lnTo>
                  <a:pt x="7646278" y="1987834"/>
                </a:lnTo>
                <a:lnTo>
                  <a:pt x="7656867" y="1998424"/>
                </a:lnTo>
                <a:cubicBezTo>
                  <a:pt x="7663928" y="1998424"/>
                  <a:pt x="7670986" y="2001954"/>
                  <a:pt x="7678048" y="2009015"/>
                </a:cubicBezTo>
                <a:cubicBezTo>
                  <a:pt x="7685108" y="2016074"/>
                  <a:pt x="7692168" y="2019605"/>
                  <a:pt x="7699230" y="2019605"/>
                </a:cubicBezTo>
                <a:lnTo>
                  <a:pt x="7709820" y="2030194"/>
                </a:lnTo>
                <a:lnTo>
                  <a:pt x="7709820" y="2040786"/>
                </a:lnTo>
                <a:lnTo>
                  <a:pt x="7731000" y="2051376"/>
                </a:lnTo>
                <a:lnTo>
                  <a:pt x="7783952" y="2061967"/>
                </a:lnTo>
                <a:cubicBezTo>
                  <a:pt x="7783952" y="2061967"/>
                  <a:pt x="7785717" y="2063732"/>
                  <a:pt x="7789248" y="2067261"/>
                </a:cubicBezTo>
                <a:cubicBezTo>
                  <a:pt x="7792778" y="2070792"/>
                  <a:pt x="7798072" y="2076088"/>
                  <a:pt x="7805134" y="2083146"/>
                </a:cubicBezTo>
                <a:lnTo>
                  <a:pt x="7815724" y="2093738"/>
                </a:lnTo>
                <a:cubicBezTo>
                  <a:pt x="7822784" y="2093738"/>
                  <a:pt x="7828079" y="2095502"/>
                  <a:pt x="7831609" y="2099033"/>
                </a:cubicBezTo>
                <a:cubicBezTo>
                  <a:pt x="7835138" y="2102563"/>
                  <a:pt x="7838671" y="2102563"/>
                  <a:pt x="7842200" y="2099033"/>
                </a:cubicBezTo>
                <a:cubicBezTo>
                  <a:pt x="7845729" y="2095502"/>
                  <a:pt x="7849260" y="2097267"/>
                  <a:pt x="7852790" y="2104328"/>
                </a:cubicBezTo>
                <a:cubicBezTo>
                  <a:pt x="7856319" y="2111388"/>
                  <a:pt x="7859850" y="2113154"/>
                  <a:pt x="7863380" y="2109623"/>
                </a:cubicBezTo>
                <a:cubicBezTo>
                  <a:pt x="7866909" y="2106092"/>
                  <a:pt x="7872205" y="2107858"/>
                  <a:pt x="7879267" y="2114919"/>
                </a:cubicBezTo>
                <a:cubicBezTo>
                  <a:pt x="7893386" y="2129040"/>
                  <a:pt x="7905742" y="2137863"/>
                  <a:pt x="7916332" y="2141394"/>
                </a:cubicBezTo>
                <a:cubicBezTo>
                  <a:pt x="7926923" y="2144925"/>
                  <a:pt x="7949869" y="2157280"/>
                  <a:pt x="7985171" y="2178461"/>
                </a:cubicBezTo>
                <a:cubicBezTo>
                  <a:pt x="8013412" y="2185521"/>
                  <a:pt x="8039887" y="2197877"/>
                  <a:pt x="8064598" y="2215527"/>
                </a:cubicBezTo>
                <a:cubicBezTo>
                  <a:pt x="8089309" y="2233177"/>
                  <a:pt x="8101664" y="2249063"/>
                  <a:pt x="8101664" y="2263184"/>
                </a:cubicBezTo>
                <a:cubicBezTo>
                  <a:pt x="8101664" y="2270244"/>
                  <a:pt x="8103431" y="2275540"/>
                  <a:pt x="8106960" y="2279069"/>
                </a:cubicBezTo>
                <a:cubicBezTo>
                  <a:pt x="8110490" y="2282600"/>
                  <a:pt x="8110490" y="2284365"/>
                  <a:pt x="8106960" y="2284365"/>
                </a:cubicBezTo>
                <a:cubicBezTo>
                  <a:pt x="8103431" y="2284365"/>
                  <a:pt x="8101664" y="2280834"/>
                  <a:pt x="8101664" y="2273775"/>
                </a:cubicBezTo>
                <a:cubicBezTo>
                  <a:pt x="8101664" y="2266715"/>
                  <a:pt x="8091075" y="2263184"/>
                  <a:pt x="8069894" y="2263184"/>
                </a:cubicBezTo>
                <a:cubicBezTo>
                  <a:pt x="8062833" y="2263184"/>
                  <a:pt x="8059302" y="2263184"/>
                  <a:pt x="8059302" y="2263184"/>
                </a:cubicBezTo>
                <a:cubicBezTo>
                  <a:pt x="8052242" y="2263184"/>
                  <a:pt x="8045183" y="2259654"/>
                  <a:pt x="8038123" y="2252594"/>
                </a:cubicBezTo>
                <a:lnTo>
                  <a:pt x="8006350" y="2242004"/>
                </a:lnTo>
                <a:cubicBezTo>
                  <a:pt x="8006350" y="2242004"/>
                  <a:pt x="8002821" y="2242004"/>
                  <a:pt x="7995760" y="2242004"/>
                </a:cubicBezTo>
                <a:lnTo>
                  <a:pt x="7953398" y="2220823"/>
                </a:lnTo>
                <a:cubicBezTo>
                  <a:pt x="7946338" y="2227882"/>
                  <a:pt x="7941042" y="2231413"/>
                  <a:pt x="7937513" y="2231413"/>
                </a:cubicBezTo>
                <a:cubicBezTo>
                  <a:pt x="7933983" y="2231413"/>
                  <a:pt x="7928688" y="2227882"/>
                  <a:pt x="7921627" y="2220823"/>
                </a:cubicBezTo>
                <a:lnTo>
                  <a:pt x="7911038" y="2220823"/>
                </a:lnTo>
                <a:cubicBezTo>
                  <a:pt x="7918098" y="2227882"/>
                  <a:pt x="7960460" y="2249063"/>
                  <a:pt x="8038123" y="2284365"/>
                </a:cubicBezTo>
                <a:lnTo>
                  <a:pt x="8080483" y="2316136"/>
                </a:lnTo>
                <a:lnTo>
                  <a:pt x="8101664" y="2337317"/>
                </a:lnTo>
                <a:lnTo>
                  <a:pt x="8112254" y="2358498"/>
                </a:lnTo>
                <a:cubicBezTo>
                  <a:pt x="8105194" y="2358498"/>
                  <a:pt x="8098135" y="2354967"/>
                  <a:pt x="8091075" y="2347908"/>
                </a:cubicBezTo>
                <a:lnTo>
                  <a:pt x="8080483" y="2347908"/>
                </a:lnTo>
                <a:cubicBezTo>
                  <a:pt x="8080483" y="2347908"/>
                  <a:pt x="8076954" y="2347908"/>
                  <a:pt x="8069894" y="2347908"/>
                </a:cubicBezTo>
                <a:cubicBezTo>
                  <a:pt x="8062833" y="2340848"/>
                  <a:pt x="8059302" y="2337317"/>
                  <a:pt x="8059302" y="2337317"/>
                </a:cubicBezTo>
                <a:lnTo>
                  <a:pt x="8006350" y="2305546"/>
                </a:lnTo>
                <a:cubicBezTo>
                  <a:pt x="8006350" y="2305546"/>
                  <a:pt x="8008116" y="2307311"/>
                  <a:pt x="8011646" y="2310841"/>
                </a:cubicBezTo>
                <a:cubicBezTo>
                  <a:pt x="8015175" y="2314371"/>
                  <a:pt x="8016942" y="2316136"/>
                  <a:pt x="8016942" y="2316136"/>
                </a:cubicBezTo>
                <a:lnTo>
                  <a:pt x="7995760" y="2316136"/>
                </a:lnTo>
                <a:cubicBezTo>
                  <a:pt x="7995760" y="2316136"/>
                  <a:pt x="7995760" y="2314371"/>
                  <a:pt x="7995760" y="2310841"/>
                </a:cubicBezTo>
                <a:cubicBezTo>
                  <a:pt x="7995760" y="2307311"/>
                  <a:pt x="7992231" y="2303781"/>
                  <a:pt x="7985171" y="2300250"/>
                </a:cubicBezTo>
                <a:cubicBezTo>
                  <a:pt x="7978109" y="2296721"/>
                  <a:pt x="7972815" y="2293190"/>
                  <a:pt x="7969284" y="2289660"/>
                </a:cubicBezTo>
                <a:cubicBezTo>
                  <a:pt x="7965754" y="2286129"/>
                  <a:pt x="7963990" y="2280834"/>
                  <a:pt x="7963990" y="2273775"/>
                </a:cubicBezTo>
                <a:cubicBezTo>
                  <a:pt x="7963990" y="2266715"/>
                  <a:pt x="7946338" y="2259654"/>
                  <a:pt x="7911038" y="2252594"/>
                </a:cubicBezTo>
                <a:cubicBezTo>
                  <a:pt x="7889856" y="2245533"/>
                  <a:pt x="7875736" y="2238473"/>
                  <a:pt x="7868675" y="2231413"/>
                </a:cubicBezTo>
                <a:cubicBezTo>
                  <a:pt x="7868675" y="2231413"/>
                  <a:pt x="7866909" y="2229648"/>
                  <a:pt x="7863380" y="2226117"/>
                </a:cubicBezTo>
                <a:cubicBezTo>
                  <a:pt x="7859850" y="2222588"/>
                  <a:pt x="7854556" y="2220823"/>
                  <a:pt x="7847494" y="2220823"/>
                </a:cubicBezTo>
                <a:cubicBezTo>
                  <a:pt x="7833375" y="2220823"/>
                  <a:pt x="7826313" y="2219058"/>
                  <a:pt x="7826313" y="2215527"/>
                </a:cubicBezTo>
                <a:cubicBezTo>
                  <a:pt x="7826313" y="2211996"/>
                  <a:pt x="7824548" y="2210232"/>
                  <a:pt x="7821019" y="2210232"/>
                </a:cubicBezTo>
                <a:cubicBezTo>
                  <a:pt x="7817490" y="2210232"/>
                  <a:pt x="7815724" y="2213763"/>
                  <a:pt x="7815724" y="2220823"/>
                </a:cubicBezTo>
                <a:lnTo>
                  <a:pt x="7783952" y="2199642"/>
                </a:lnTo>
                <a:lnTo>
                  <a:pt x="7762772" y="2189051"/>
                </a:lnTo>
                <a:cubicBezTo>
                  <a:pt x="7748652" y="2181992"/>
                  <a:pt x="7739826" y="2176696"/>
                  <a:pt x="7736296" y="2173165"/>
                </a:cubicBezTo>
                <a:cubicBezTo>
                  <a:pt x="7732765" y="2169636"/>
                  <a:pt x="7734530" y="2167871"/>
                  <a:pt x="7741590" y="2167871"/>
                </a:cubicBezTo>
                <a:cubicBezTo>
                  <a:pt x="7741590" y="2160811"/>
                  <a:pt x="7741590" y="2157280"/>
                  <a:pt x="7741590" y="2157280"/>
                </a:cubicBezTo>
                <a:cubicBezTo>
                  <a:pt x="7741590" y="2157280"/>
                  <a:pt x="7738060" y="2157280"/>
                  <a:pt x="7731000" y="2157280"/>
                </a:cubicBezTo>
                <a:lnTo>
                  <a:pt x="7752182" y="2146690"/>
                </a:lnTo>
                <a:cubicBezTo>
                  <a:pt x="7766300" y="2146690"/>
                  <a:pt x="7769832" y="2143159"/>
                  <a:pt x="7762772" y="2136099"/>
                </a:cubicBezTo>
                <a:lnTo>
                  <a:pt x="7773361" y="2125509"/>
                </a:lnTo>
                <a:lnTo>
                  <a:pt x="7773361" y="2114919"/>
                </a:lnTo>
                <a:lnTo>
                  <a:pt x="7752182" y="2114919"/>
                </a:lnTo>
                <a:cubicBezTo>
                  <a:pt x="7752182" y="2114919"/>
                  <a:pt x="7748652" y="2118448"/>
                  <a:pt x="7741590" y="2125509"/>
                </a:cubicBezTo>
                <a:lnTo>
                  <a:pt x="7731000" y="2125509"/>
                </a:lnTo>
                <a:cubicBezTo>
                  <a:pt x="7731000" y="2118448"/>
                  <a:pt x="7734530" y="2114919"/>
                  <a:pt x="7741590" y="2114919"/>
                </a:cubicBezTo>
                <a:lnTo>
                  <a:pt x="7741590" y="2104328"/>
                </a:lnTo>
                <a:lnTo>
                  <a:pt x="7752182" y="2093738"/>
                </a:lnTo>
                <a:cubicBezTo>
                  <a:pt x="7731000" y="2079617"/>
                  <a:pt x="7713348" y="2072557"/>
                  <a:pt x="7699230" y="2072557"/>
                </a:cubicBezTo>
                <a:lnTo>
                  <a:pt x="7678048" y="2061967"/>
                </a:lnTo>
                <a:cubicBezTo>
                  <a:pt x="7670986" y="2054906"/>
                  <a:pt x="7663928" y="2049611"/>
                  <a:pt x="7656867" y="2046080"/>
                </a:cubicBezTo>
                <a:cubicBezTo>
                  <a:pt x="7649807" y="2042550"/>
                  <a:pt x="7640982" y="2037255"/>
                  <a:pt x="7630390" y="2030194"/>
                </a:cubicBezTo>
                <a:cubicBezTo>
                  <a:pt x="7619800" y="2023136"/>
                  <a:pt x="7605682" y="2016074"/>
                  <a:pt x="7588030" y="2009015"/>
                </a:cubicBezTo>
                <a:cubicBezTo>
                  <a:pt x="7570378" y="2001954"/>
                  <a:pt x="7561553" y="1994894"/>
                  <a:pt x="7561553" y="1987834"/>
                </a:cubicBezTo>
                <a:lnTo>
                  <a:pt x="7550963" y="1977242"/>
                </a:lnTo>
                <a:cubicBezTo>
                  <a:pt x="7550963" y="1984303"/>
                  <a:pt x="7547434" y="1987834"/>
                  <a:pt x="7540374" y="1987834"/>
                </a:cubicBezTo>
                <a:lnTo>
                  <a:pt x="7529782" y="1987834"/>
                </a:lnTo>
                <a:cubicBezTo>
                  <a:pt x="7536842" y="1987834"/>
                  <a:pt x="7538607" y="1989598"/>
                  <a:pt x="7535078" y="1993128"/>
                </a:cubicBezTo>
                <a:cubicBezTo>
                  <a:pt x="7531548" y="1996659"/>
                  <a:pt x="7529782" y="1998424"/>
                  <a:pt x="7529782" y="1998424"/>
                </a:cubicBezTo>
                <a:cubicBezTo>
                  <a:pt x="7529782" y="2005484"/>
                  <a:pt x="7526252" y="2005484"/>
                  <a:pt x="7519192" y="1998424"/>
                </a:cubicBezTo>
                <a:cubicBezTo>
                  <a:pt x="7512130" y="1991363"/>
                  <a:pt x="7508601" y="1987834"/>
                  <a:pt x="7508601" y="1987834"/>
                </a:cubicBezTo>
                <a:lnTo>
                  <a:pt x="7508601" y="1998424"/>
                </a:lnTo>
                <a:cubicBezTo>
                  <a:pt x="7508601" y="1998424"/>
                  <a:pt x="7508601" y="2001954"/>
                  <a:pt x="7508601" y="2009015"/>
                </a:cubicBezTo>
                <a:lnTo>
                  <a:pt x="7498011" y="1998424"/>
                </a:lnTo>
                <a:cubicBezTo>
                  <a:pt x="7490951" y="1991363"/>
                  <a:pt x="7487420" y="1987834"/>
                  <a:pt x="7487420" y="1987834"/>
                </a:cubicBezTo>
                <a:cubicBezTo>
                  <a:pt x="7487420" y="1987834"/>
                  <a:pt x="7489186" y="1986069"/>
                  <a:pt x="7492716" y="1982538"/>
                </a:cubicBezTo>
                <a:cubicBezTo>
                  <a:pt x="7496245" y="1979007"/>
                  <a:pt x="7496245" y="1977242"/>
                  <a:pt x="7492716" y="1977242"/>
                </a:cubicBezTo>
                <a:cubicBezTo>
                  <a:pt x="7489186" y="1977242"/>
                  <a:pt x="7487420" y="1977242"/>
                  <a:pt x="7487420" y="1977242"/>
                </a:cubicBezTo>
                <a:cubicBezTo>
                  <a:pt x="7480360" y="1970184"/>
                  <a:pt x="7480360" y="1966653"/>
                  <a:pt x="7487420" y="1966653"/>
                </a:cubicBezTo>
                <a:lnTo>
                  <a:pt x="7476830" y="1966653"/>
                </a:lnTo>
                <a:lnTo>
                  <a:pt x="7466240" y="1945472"/>
                </a:lnTo>
                <a:cubicBezTo>
                  <a:pt x="7473300" y="1945472"/>
                  <a:pt x="7480360" y="1949002"/>
                  <a:pt x="7487420" y="1956063"/>
                </a:cubicBezTo>
                <a:cubicBezTo>
                  <a:pt x="7494482" y="1963122"/>
                  <a:pt x="7501540" y="1964888"/>
                  <a:pt x="7508601" y="1961357"/>
                </a:cubicBezTo>
                <a:cubicBezTo>
                  <a:pt x="7515663" y="1957828"/>
                  <a:pt x="7515663" y="1952532"/>
                  <a:pt x="7508601" y="1945472"/>
                </a:cubicBezTo>
                <a:lnTo>
                  <a:pt x="7487420" y="1924290"/>
                </a:lnTo>
                <a:cubicBezTo>
                  <a:pt x="7487420" y="1924290"/>
                  <a:pt x="7483890" y="1924290"/>
                  <a:pt x="7476830" y="1924290"/>
                </a:cubicBezTo>
                <a:lnTo>
                  <a:pt x="7466240" y="1924290"/>
                </a:lnTo>
                <a:cubicBezTo>
                  <a:pt x="7459178" y="1924290"/>
                  <a:pt x="7452120" y="1924290"/>
                  <a:pt x="7445059" y="1924290"/>
                </a:cubicBezTo>
                <a:cubicBezTo>
                  <a:pt x="7445059" y="1924290"/>
                  <a:pt x="7441530" y="1926055"/>
                  <a:pt x="7434468" y="1929586"/>
                </a:cubicBezTo>
                <a:cubicBezTo>
                  <a:pt x="7427408" y="1933117"/>
                  <a:pt x="7423878" y="1938411"/>
                  <a:pt x="7423878" y="1945472"/>
                </a:cubicBezTo>
                <a:lnTo>
                  <a:pt x="7413288" y="1956063"/>
                </a:lnTo>
                <a:cubicBezTo>
                  <a:pt x="7420348" y="1956063"/>
                  <a:pt x="7423878" y="1959592"/>
                  <a:pt x="7423878" y="1966653"/>
                </a:cubicBezTo>
                <a:cubicBezTo>
                  <a:pt x="7423878" y="1973713"/>
                  <a:pt x="7415053" y="1977242"/>
                  <a:pt x="7397403" y="1977242"/>
                </a:cubicBezTo>
                <a:cubicBezTo>
                  <a:pt x="7379751" y="1977242"/>
                  <a:pt x="7360336" y="1975478"/>
                  <a:pt x="7339155" y="1971948"/>
                </a:cubicBezTo>
                <a:cubicBezTo>
                  <a:pt x="7317974" y="1968417"/>
                  <a:pt x="7303854" y="1964888"/>
                  <a:pt x="7296793" y="1961357"/>
                </a:cubicBezTo>
                <a:cubicBezTo>
                  <a:pt x="7289732" y="1957828"/>
                  <a:pt x="7284437" y="1956063"/>
                  <a:pt x="7280908" y="1956063"/>
                </a:cubicBezTo>
                <a:cubicBezTo>
                  <a:pt x="7277378" y="1956063"/>
                  <a:pt x="7272082" y="1956063"/>
                  <a:pt x="7265022" y="1956063"/>
                </a:cubicBezTo>
                <a:lnTo>
                  <a:pt x="7265022" y="1966653"/>
                </a:lnTo>
                <a:cubicBezTo>
                  <a:pt x="7279142" y="1966653"/>
                  <a:pt x="7289732" y="1973713"/>
                  <a:pt x="7296793" y="1987834"/>
                </a:cubicBezTo>
                <a:lnTo>
                  <a:pt x="7317974" y="1998424"/>
                </a:lnTo>
                <a:lnTo>
                  <a:pt x="7286203" y="1998424"/>
                </a:lnTo>
                <a:cubicBezTo>
                  <a:pt x="7265022" y="1998424"/>
                  <a:pt x="7254432" y="1994894"/>
                  <a:pt x="7254432" y="1987834"/>
                </a:cubicBezTo>
                <a:cubicBezTo>
                  <a:pt x="7247370" y="1987834"/>
                  <a:pt x="7243841" y="1987834"/>
                  <a:pt x="7243841" y="1987834"/>
                </a:cubicBezTo>
                <a:cubicBezTo>
                  <a:pt x="7243841" y="1987834"/>
                  <a:pt x="7243841" y="1991363"/>
                  <a:pt x="7243841" y="1998424"/>
                </a:cubicBezTo>
                <a:lnTo>
                  <a:pt x="7201480" y="2009015"/>
                </a:lnTo>
                <a:lnTo>
                  <a:pt x="7201480" y="1987834"/>
                </a:lnTo>
                <a:cubicBezTo>
                  <a:pt x="7194418" y="1987834"/>
                  <a:pt x="7187360" y="1986069"/>
                  <a:pt x="7180299" y="1982538"/>
                </a:cubicBezTo>
                <a:cubicBezTo>
                  <a:pt x="7173238" y="1979007"/>
                  <a:pt x="7169708" y="1977242"/>
                  <a:pt x="7169708" y="1977242"/>
                </a:cubicBezTo>
                <a:cubicBezTo>
                  <a:pt x="7169708" y="1977242"/>
                  <a:pt x="7169708" y="1980773"/>
                  <a:pt x="7169708" y="1987834"/>
                </a:cubicBezTo>
                <a:lnTo>
                  <a:pt x="7159118" y="1998424"/>
                </a:lnTo>
                <a:cubicBezTo>
                  <a:pt x="7159118" y="1998424"/>
                  <a:pt x="7157352" y="2000188"/>
                  <a:pt x="7153822" y="2003719"/>
                </a:cubicBezTo>
                <a:cubicBezTo>
                  <a:pt x="7150293" y="2007250"/>
                  <a:pt x="7148526" y="2012544"/>
                  <a:pt x="7148526" y="2019605"/>
                </a:cubicBezTo>
                <a:cubicBezTo>
                  <a:pt x="7148526" y="2033725"/>
                  <a:pt x="7155588" y="2033725"/>
                  <a:pt x="7169708" y="2019605"/>
                </a:cubicBezTo>
                <a:cubicBezTo>
                  <a:pt x="7169708" y="2012544"/>
                  <a:pt x="7173238" y="2012544"/>
                  <a:pt x="7180299" y="2019605"/>
                </a:cubicBezTo>
                <a:cubicBezTo>
                  <a:pt x="7187360" y="2026665"/>
                  <a:pt x="7190889" y="2026665"/>
                  <a:pt x="7190889" y="2019605"/>
                </a:cubicBezTo>
                <a:cubicBezTo>
                  <a:pt x="7197949" y="2019605"/>
                  <a:pt x="7201480" y="2021369"/>
                  <a:pt x="7201480" y="2024900"/>
                </a:cubicBezTo>
                <a:cubicBezTo>
                  <a:pt x="7201480" y="2028430"/>
                  <a:pt x="7205010" y="2030194"/>
                  <a:pt x="7212070" y="2030194"/>
                </a:cubicBezTo>
                <a:cubicBezTo>
                  <a:pt x="7212070" y="2044315"/>
                  <a:pt x="7226190" y="2044315"/>
                  <a:pt x="7254432" y="2030194"/>
                </a:cubicBezTo>
                <a:lnTo>
                  <a:pt x="7265022" y="2030194"/>
                </a:lnTo>
                <a:lnTo>
                  <a:pt x="7265022" y="2040786"/>
                </a:lnTo>
                <a:lnTo>
                  <a:pt x="7286203" y="2030194"/>
                </a:lnTo>
                <a:lnTo>
                  <a:pt x="7292822" y="2030194"/>
                </a:lnTo>
                <a:cubicBezTo>
                  <a:pt x="7295470" y="2030194"/>
                  <a:pt x="7296793" y="2030194"/>
                  <a:pt x="7296793" y="2030194"/>
                </a:cubicBezTo>
                <a:lnTo>
                  <a:pt x="7265022" y="2051376"/>
                </a:lnTo>
                <a:cubicBezTo>
                  <a:pt x="7250902" y="2051376"/>
                  <a:pt x="7243841" y="2054906"/>
                  <a:pt x="7243841" y="2061967"/>
                </a:cubicBezTo>
                <a:lnTo>
                  <a:pt x="7243841" y="2072557"/>
                </a:lnTo>
                <a:lnTo>
                  <a:pt x="7275612" y="2093738"/>
                </a:lnTo>
                <a:cubicBezTo>
                  <a:pt x="7289732" y="2093738"/>
                  <a:pt x="7300322" y="2097267"/>
                  <a:pt x="7307384" y="2104328"/>
                </a:cubicBezTo>
                <a:cubicBezTo>
                  <a:pt x="7314444" y="2104328"/>
                  <a:pt x="7317974" y="2104328"/>
                  <a:pt x="7317974" y="2104328"/>
                </a:cubicBezTo>
                <a:cubicBezTo>
                  <a:pt x="7317974" y="2104328"/>
                  <a:pt x="7321504" y="2104328"/>
                  <a:pt x="7328564" y="2104328"/>
                </a:cubicBezTo>
                <a:cubicBezTo>
                  <a:pt x="7328564" y="2104328"/>
                  <a:pt x="7330330" y="2107858"/>
                  <a:pt x="7333860" y="2114919"/>
                </a:cubicBezTo>
                <a:cubicBezTo>
                  <a:pt x="7337389" y="2121978"/>
                  <a:pt x="7335626" y="2125509"/>
                  <a:pt x="7328564" y="2125509"/>
                </a:cubicBezTo>
                <a:lnTo>
                  <a:pt x="7307384" y="2125509"/>
                </a:lnTo>
                <a:cubicBezTo>
                  <a:pt x="7300322" y="2132569"/>
                  <a:pt x="7293264" y="2136099"/>
                  <a:pt x="7286203" y="2136099"/>
                </a:cubicBezTo>
                <a:lnTo>
                  <a:pt x="7286203" y="2125509"/>
                </a:lnTo>
                <a:lnTo>
                  <a:pt x="7275612" y="2114919"/>
                </a:lnTo>
                <a:cubicBezTo>
                  <a:pt x="7268552" y="2114919"/>
                  <a:pt x="7266788" y="2118448"/>
                  <a:pt x="7270318" y="2125509"/>
                </a:cubicBezTo>
                <a:cubicBezTo>
                  <a:pt x="7273847" y="2132569"/>
                  <a:pt x="7272082" y="2136099"/>
                  <a:pt x="7265022" y="2136099"/>
                </a:cubicBezTo>
                <a:cubicBezTo>
                  <a:pt x="7265022" y="2129040"/>
                  <a:pt x="7259726" y="2123744"/>
                  <a:pt x="7249136" y="2120213"/>
                </a:cubicBezTo>
                <a:cubicBezTo>
                  <a:pt x="7238546" y="2116684"/>
                  <a:pt x="7231485" y="2113154"/>
                  <a:pt x="7227956" y="2109623"/>
                </a:cubicBezTo>
                <a:cubicBezTo>
                  <a:pt x="7224426" y="2106092"/>
                  <a:pt x="7222660" y="2104328"/>
                  <a:pt x="7222660" y="2104328"/>
                </a:cubicBezTo>
                <a:lnTo>
                  <a:pt x="7201480" y="2104328"/>
                </a:lnTo>
                <a:lnTo>
                  <a:pt x="7148526" y="2093738"/>
                </a:lnTo>
                <a:lnTo>
                  <a:pt x="7132641" y="2093738"/>
                </a:lnTo>
                <a:cubicBezTo>
                  <a:pt x="7136170" y="2093738"/>
                  <a:pt x="7137937" y="2091973"/>
                  <a:pt x="7137937" y="2088442"/>
                </a:cubicBezTo>
                <a:cubicBezTo>
                  <a:pt x="7137937" y="2084911"/>
                  <a:pt x="7136170" y="2081382"/>
                  <a:pt x="7132641" y="2077852"/>
                </a:cubicBezTo>
                <a:cubicBezTo>
                  <a:pt x="7129112" y="2074321"/>
                  <a:pt x="7125581" y="2074321"/>
                  <a:pt x="7122052" y="2077852"/>
                </a:cubicBezTo>
                <a:cubicBezTo>
                  <a:pt x="7118522" y="2081382"/>
                  <a:pt x="7118522" y="2084911"/>
                  <a:pt x="7122052" y="2088442"/>
                </a:cubicBezTo>
                <a:cubicBezTo>
                  <a:pt x="7125581" y="2091973"/>
                  <a:pt x="7129112" y="2093738"/>
                  <a:pt x="7132641" y="2093738"/>
                </a:cubicBezTo>
                <a:lnTo>
                  <a:pt x="7111462" y="2093738"/>
                </a:lnTo>
                <a:cubicBezTo>
                  <a:pt x="7100870" y="2093738"/>
                  <a:pt x="7095574" y="2095502"/>
                  <a:pt x="7095574" y="2099033"/>
                </a:cubicBezTo>
                <a:cubicBezTo>
                  <a:pt x="7095574" y="2102563"/>
                  <a:pt x="7093810" y="2104328"/>
                  <a:pt x="7090280" y="2104328"/>
                </a:cubicBezTo>
                <a:cubicBezTo>
                  <a:pt x="7086751" y="2104328"/>
                  <a:pt x="7081456" y="2104328"/>
                  <a:pt x="7074395" y="2104328"/>
                </a:cubicBezTo>
                <a:lnTo>
                  <a:pt x="7063804" y="2104328"/>
                </a:lnTo>
                <a:lnTo>
                  <a:pt x="7063804" y="2114919"/>
                </a:lnTo>
                <a:cubicBezTo>
                  <a:pt x="7056744" y="2114919"/>
                  <a:pt x="7053214" y="2111388"/>
                  <a:pt x="7053214" y="2104328"/>
                </a:cubicBezTo>
                <a:cubicBezTo>
                  <a:pt x="7053214" y="2090207"/>
                  <a:pt x="7056744" y="2086677"/>
                  <a:pt x="7063804" y="2093738"/>
                </a:cubicBezTo>
                <a:cubicBezTo>
                  <a:pt x="7070866" y="2093738"/>
                  <a:pt x="7076160" y="2091973"/>
                  <a:pt x="7079689" y="2088442"/>
                </a:cubicBezTo>
                <a:cubicBezTo>
                  <a:pt x="7083218" y="2084911"/>
                  <a:pt x="7081456" y="2083146"/>
                  <a:pt x="7074395" y="2083146"/>
                </a:cubicBezTo>
                <a:cubicBezTo>
                  <a:pt x="7067333" y="2083146"/>
                  <a:pt x="7063804" y="2083146"/>
                  <a:pt x="7063804" y="2083146"/>
                </a:cubicBezTo>
                <a:cubicBezTo>
                  <a:pt x="7063804" y="2076088"/>
                  <a:pt x="7062039" y="2072557"/>
                  <a:pt x="7058510" y="2072557"/>
                </a:cubicBezTo>
                <a:cubicBezTo>
                  <a:pt x="7054978" y="2072557"/>
                  <a:pt x="7051448" y="2072557"/>
                  <a:pt x="7047918" y="2072557"/>
                </a:cubicBezTo>
                <a:cubicBezTo>
                  <a:pt x="7044389" y="2072557"/>
                  <a:pt x="7040858" y="2074321"/>
                  <a:pt x="7037328" y="2077852"/>
                </a:cubicBezTo>
                <a:cubicBezTo>
                  <a:pt x="7033799" y="2081382"/>
                  <a:pt x="7028504" y="2083146"/>
                  <a:pt x="7021443" y="2083146"/>
                </a:cubicBezTo>
                <a:cubicBezTo>
                  <a:pt x="7014381" y="2083146"/>
                  <a:pt x="7010852" y="2083146"/>
                  <a:pt x="7010852" y="2083146"/>
                </a:cubicBezTo>
                <a:cubicBezTo>
                  <a:pt x="7010852" y="2090207"/>
                  <a:pt x="7000262" y="2093738"/>
                  <a:pt x="6979081" y="2093738"/>
                </a:cubicBezTo>
                <a:lnTo>
                  <a:pt x="6968491" y="2093738"/>
                </a:lnTo>
                <a:cubicBezTo>
                  <a:pt x="6968491" y="2086677"/>
                  <a:pt x="6966725" y="2083146"/>
                  <a:pt x="6963196" y="2083146"/>
                </a:cubicBezTo>
                <a:cubicBezTo>
                  <a:pt x="6959666" y="2083146"/>
                  <a:pt x="6957900" y="2083146"/>
                  <a:pt x="6957900" y="2083146"/>
                </a:cubicBezTo>
                <a:cubicBezTo>
                  <a:pt x="6943780" y="2083146"/>
                  <a:pt x="6936718" y="2083146"/>
                  <a:pt x="6936718" y="2083146"/>
                </a:cubicBezTo>
                <a:cubicBezTo>
                  <a:pt x="6936718" y="2076088"/>
                  <a:pt x="6934954" y="2072557"/>
                  <a:pt x="6931424" y="2072557"/>
                </a:cubicBezTo>
                <a:cubicBezTo>
                  <a:pt x="6927895" y="2072557"/>
                  <a:pt x="6926129" y="2072557"/>
                  <a:pt x="6926129" y="2072557"/>
                </a:cubicBezTo>
                <a:lnTo>
                  <a:pt x="6894358" y="2072557"/>
                </a:lnTo>
                <a:cubicBezTo>
                  <a:pt x="6894358" y="2065496"/>
                  <a:pt x="6890828" y="2061967"/>
                  <a:pt x="6883766" y="2061967"/>
                </a:cubicBezTo>
                <a:cubicBezTo>
                  <a:pt x="6876706" y="2061967"/>
                  <a:pt x="6873177" y="2058436"/>
                  <a:pt x="6873177" y="2051376"/>
                </a:cubicBezTo>
                <a:cubicBezTo>
                  <a:pt x="6873177" y="2051376"/>
                  <a:pt x="6871410" y="2051376"/>
                  <a:pt x="6867881" y="2051376"/>
                </a:cubicBezTo>
                <a:cubicBezTo>
                  <a:pt x="6864352" y="2051376"/>
                  <a:pt x="6859056" y="2051376"/>
                  <a:pt x="6851996" y="2051376"/>
                </a:cubicBezTo>
                <a:lnTo>
                  <a:pt x="6820224" y="2051376"/>
                </a:lnTo>
                <a:cubicBezTo>
                  <a:pt x="6813164" y="2044315"/>
                  <a:pt x="6799044" y="2037255"/>
                  <a:pt x="6777862" y="2030194"/>
                </a:cubicBezTo>
                <a:cubicBezTo>
                  <a:pt x="6770802" y="2030194"/>
                  <a:pt x="6761977" y="2030194"/>
                  <a:pt x="6751387" y="2030194"/>
                </a:cubicBezTo>
                <a:cubicBezTo>
                  <a:pt x="6740796" y="2030194"/>
                  <a:pt x="6730206" y="2028430"/>
                  <a:pt x="6719616" y="2024900"/>
                </a:cubicBezTo>
                <a:cubicBezTo>
                  <a:pt x="6709025" y="2021369"/>
                  <a:pt x="6700200" y="2019605"/>
                  <a:pt x="6693140" y="2019605"/>
                </a:cubicBezTo>
                <a:lnTo>
                  <a:pt x="6693140" y="2030194"/>
                </a:lnTo>
                <a:cubicBezTo>
                  <a:pt x="6714320" y="2044315"/>
                  <a:pt x="6728440" y="2047846"/>
                  <a:pt x="6735502" y="2040786"/>
                </a:cubicBezTo>
                <a:lnTo>
                  <a:pt x="6746092" y="2040786"/>
                </a:lnTo>
                <a:cubicBezTo>
                  <a:pt x="6753152" y="2047846"/>
                  <a:pt x="6754916" y="2051376"/>
                  <a:pt x="6751387" y="2051376"/>
                </a:cubicBezTo>
                <a:cubicBezTo>
                  <a:pt x="6747858" y="2051376"/>
                  <a:pt x="6739032" y="2051376"/>
                  <a:pt x="6724910" y="2051376"/>
                </a:cubicBezTo>
                <a:cubicBezTo>
                  <a:pt x="6703730" y="2051376"/>
                  <a:pt x="6686079" y="2051376"/>
                  <a:pt x="6671958" y="2051376"/>
                </a:cubicBezTo>
                <a:lnTo>
                  <a:pt x="6661368" y="2030194"/>
                </a:lnTo>
                <a:lnTo>
                  <a:pt x="6650778" y="2030194"/>
                </a:lnTo>
                <a:cubicBezTo>
                  <a:pt x="6643717" y="2030194"/>
                  <a:pt x="6640188" y="2033725"/>
                  <a:pt x="6640188" y="2040786"/>
                </a:cubicBezTo>
                <a:lnTo>
                  <a:pt x="6640188" y="2035490"/>
                </a:lnTo>
                <a:cubicBezTo>
                  <a:pt x="6640188" y="2031959"/>
                  <a:pt x="6640188" y="2030194"/>
                  <a:pt x="6640188" y="2030194"/>
                </a:cubicBezTo>
                <a:cubicBezTo>
                  <a:pt x="6640188" y="2009015"/>
                  <a:pt x="6633127" y="1998424"/>
                  <a:pt x="6619006" y="1998424"/>
                </a:cubicBezTo>
                <a:lnTo>
                  <a:pt x="6576646" y="1987834"/>
                </a:lnTo>
                <a:cubicBezTo>
                  <a:pt x="6583706" y="1987834"/>
                  <a:pt x="6589002" y="1984303"/>
                  <a:pt x="6592531" y="1977242"/>
                </a:cubicBezTo>
                <a:cubicBezTo>
                  <a:pt x="6596060" y="1970184"/>
                  <a:pt x="6594296" y="1966653"/>
                  <a:pt x="6587236" y="1966653"/>
                </a:cubicBezTo>
                <a:lnTo>
                  <a:pt x="6576646" y="1966653"/>
                </a:lnTo>
                <a:lnTo>
                  <a:pt x="6513102" y="1956063"/>
                </a:lnTo>
                <a:lnTo>
                  <a:pt x="6502512" y="1956063"/>
                </a:lnTo>
                <a:cubicBezTo>
                  <a:pt x="6502512" y="1963122"/>
                  <a:pt x="6498983" y="1966653"/>
                  <a:pt x="6491922" y="1966653"/>
                </a:cubicBezTo>
                <a:cubicBezTo>
                  <a:pt x="6484861" y="1966653"/>
                  <a:pt x="6484861" y="1963122"/>
                  <a:pt x="6491922" y="1956063"/>
                </a:cubicBezTo>
                <a:lnTo>
                  <a:pt x="6481332" y="1945472"/>
                </a:lnTo>
                <a:cubicBezTo>
                  <a:pt x="6474271" y="1945472"/>
                  <a:pt x="6470740" y="1945472"/>
                  <a:pt x="6470740" y="1945472"/>
                </a:cubicBezTo>
                <a:cubicBezTo>
                  <a:pt x="6470740" y="1945472"/>
                  <a:pt x="6470740" y="1943707"/>
                  <a:pt x="6470740" y="1940176"/>
                </a:cubicBezTo>
                <a:cubicBezTo>
                  <a:pt x="6470740" y="1936646"/>
                  <a:pt x="6467211" y="1938411"/>
                  <a:pt x="6460150" y="1945472"/>
                </a:cubicBezTo>
                <a:cubicBezTo>
                  <a:pt x="6460150" y="1945472"/>
                  <a:pt x="6463680" y="1947236"/>
                  <a:pt x="6470740" y="1950767"/>
                </a:cubicBezTo>
                <a:cubicBezTo>
                  <a:pt x="6477802" y="1954297"/>
                  <a:pt x="6477802" y="1959592"/>
                  <a:pt x="6470740" y="1966653"/>
                </a:cubicBezTo>
                <a:cubicBezTo>
                  <a:pt x="6470740" y="1959592"/>
                  <a:pt x="6463680" y="1956063"/>
                  <a:pt x="6449560" y="1956063"/>
                </a:cubicBezTo>
                <a:lnTo>
                  <a:pt x="6438970" y="1945472"/>
                </a:lnTo>
                <a:cubicBezTo>
                  <a:pt x="6446031" y="1945472"/>
                  <a:pt x="6446031" y="1941941"/>
                  <a:pt x="6438970" y="1934882"/>
                </a:cubicBezTo>
                <a:cubicBezTo>
                  <a:pt x="6424850" y="1927821"/>
                  <a:pt x="6414259" y="1931351"/>
                  <a:pt x="6407198" y="1945472"/>
                </a:cubicBezTo>
                <a:cubicBezTo>
                  <a:pt x="6407198" y="1952532"/>
                  <a:pt x="6401903" y="1952532"/>
                  <a:pt x="6391313" y="1945472"/>
                </a:cubicBezTo>
                <a:cubicBezTo>
                  <a:pt x="6380723" y="1938411"/>
                  <a:pt x="6375428" y="1931351"/>
                  <a:pt x="6375428" y="1924290"/>
                </a:cubicBezTo>
                <a:lnTo>
                  <a:pt x="6333066" y="1934882"/>
                </a:lnTo>
                <a:lnTo>
                  <a:pt x="6343656" y="1945472"/>
                </a:lnTo>
                <a:lnTo>
                  <a:pt x="6354246" y="1934882"/>
                </a:lnTo>
                <a:cubicBezTo>
                  <a:pt x="6361306" y="1934882"/>
                  <a:pt x="6368367" y="1934882"/>
                  <a:pt x="6375428" y="1934882"/>
                </a:cubicBezTo>
                <a:lnTo>
                  <a:pt x="6375428" y="1945472"/>
                </a:lnTo>
                <a:cubicBezTo>
                  <a:pt x="6375428" y="1952532"/>
                  <a:pt x="6378957" y="1956063"/>
                  <a:pt x="6386018" y="1956063"/>
                </a:cubicBezTo>
                <a:cubicBezTo>
                  <a:pt x="6400138" y="1963122"/>
                  <a:pt x="6403669" y="1970184"/>
                  <a:pt x="6396608" y="1977242"/>
                </a:cubicBezTo>
                <a:lnTo>
                  <a:pt x="6364836" y="1977242"/>
                </a:lnTo>
                <a:lnTo>
                  <a:pt x="6311884" y="1966653"/>
                </a:lnTo>
                <a:cubicBezTo>
                  <a:pt x="6311884" y="1959592"/>
                  <a:pt x="6306590" y="1954297"/>
                  <a:pt x="6295998" y="1950767"/>
                </a:cubicBezTo>
                <a:cubicBezTo>
                  <a:pt x="6285409" y="1947236"/>
                  <a:pt x="6276584" y="1949002"/>
                  <a:pt x="6269524" y="1956063"/>
                </a:cubicBezTo>
                <a:lnTo>
                  <a:pt x="6311884" y="1977242"/>
                </a:lnTo>
                <a:cubicBezTo>
                  <a:pt x="6318946" y="1977242"/>
                  <a:pt x="6322476" y="1977242"/>
                  <a:pt x="6322476" y="1977242"/>
                </a:cubicBezTo>
                <a:cubicBezTo>
                  <a:pt x="6322476" y="1977242"/>
                  <a:pt x="6326005" y="1977242"/>
                  <a:pt x="6333066" y="1977242"/>
                </a:cubicBezTo>
                <a:cubicBezTo>
                  <a:pt x="6347186" y="1991363"/>
                  <a:pt x="6357776" y="1998424"/>
                  <a:pt x="6364836" y="1998424"/>
                </a:cubicBezTo>
                <a:lnTo>
                  <a:pt x="6375428" y="1998424"/>
                </a:lnTo>
                <a:lnTo>
                  <a:pt x="6386018" y="2009015"/>
                </a:lnTo>
                <a:cubicBezTo>
                  <a:pt x="6393079" y="2009015"/>
                  <a:pt x="6400138" y="2009015"/>
                  <a:pt x="6407198" y="2009015"/>
                </a:cubicBezTo>
                <a:cubicBezTo>
                  <a:pt x="6414259" y="2009015"/>
                  <a:pt x="6417788" y="2012544"/>
                  <a:pt x="6417788" y="2019605"/>
                </a:cubicBezTo>
                <a:lnTo>
                  <a:pt x="6446030" y="2026665"/>
                </a:lnTo>
                <a:lnTo>
                  <a:pt x="6438970" y="2019605"/>
                </a:lnTo>
                <a:cubicBezTo>
                  <a:pt x="6438970" y="2019605"/>
                  <a:pt x="6444265" y="2019605"/>
                  <a:pt x="6454855" y="2019605"/>
                </a:cubicBezTo>
                <a:cubicBezTo>
                  <a:pt x="6465446" y="2019605"/>
                  <a:pt x="6470740" y="2023136"/>
                  <a:pt x="6470740" y="2030194"/>
                </a:cubicBezTo>
                <a:lnTo>
                  <a:pt x="6460150" y="2030194"/>
                </a:lnTo>
                <a:cubicBezTo>
                  <a:pt x="6474271" y="2030194"/>
                  <a:pt x="6483098" y="2033725"/>
                  <a:pt x="6486627" y="2040786"/>
                </a:cubicBezTo>
                <a:cubicBezTo>
                  <a:pt x="6490156" y="2047846"/>
                  <a:pt x="6491922" y="2051376"/>
                  <a:pt x="6491922" y="2051376"/>
                </a:cubicBezTo>
                <a:lnTo>
                  <a:pt x="6491922" y="2040786"/>
                </a:lnTo>
                <a:lnTo>
                  <a:pt x="6513102" y="2040786"/>
                </a:lnTo>
                <a:lnTo>
                  <a:pt x="6513102" y="2051376"/>
                </a:lnTo>
                <a:lnTo>
                  <a:pt x="6513102" y="2061967"/>
                </a:lnTo>
                <a:cubicBezTo>
                  <a:pt x="6513102" y="2061967"/>
                  <a:pt x="6527223" y="2065496"/>
                  <a:pt x="6555464" y="2072557"/>
                </a:cubicBezTo>
                <a:lnTo>
                  <a:pt x="6608416" y="2083146"/>
                </a:lnTo>
                <a:lnTo>
                  <a:pt x="6597826" y="2072557"/>
                </a:lnTo>
                <a:lnTo>
                  <a:pt x="6597826" y="2061967"/>
                </a:lnTo>
                <a:cubicBezTo>
                  <a:pt x="6597826" y="2069026"/>
                  <a:pt x="6604887" y="2072557"/>
                  <a:pt x="6619006" y="2072557"/>
                </a:cubicBezTo>
                <a:lnTo>
                  <a:pt x="6640188" y="2093738"/>
                </a:lnTo>
                <a:lnTo>
                  <a:pt x="6650778" y="2093738"/>
                </a:lnTo>
                <a:cubicBezTo>
                  <a:pt x="6650778" y="2093738"/>
                  <a:pt x="6656073" y="2095502"/>
                  <a:pt x="6666664" y="2099033"/>
                </a:cubicBezTo>
                <a:cubicBezTo>
                  <a:pt x="6677254" y="2102563"/>
                  <a:pt x="6686079" y="2106092"/>
                  <a:pt x="6693140" y="2109623"/>
                </a:cubicBezTo>
                <a:cubicBezTo>
                  <a:pt x="6700200" y="2113154"/>
                  <a:pt x="6709025" y="2116684"/>
                  <a:pt x="6719616" y="2120213"/>
                </a:cubicBezTo>
                <a:cubicBezTo>
                  <a:pt x="6730206" y="2123744"/>
                  <a:pt x="6735502" y="2125509"/>
                  <a:pt x="6735502" y="2125509"/>
                </a:cubicBezTo>
                <a:cubicBezTo>
                  <a:pt x="6749621" y="2125509"/>
                  <a:pt x="6760212" y="2125509"/>
                  <a:pt x="6767272" y="2125509"/>
                </a:cubicBezTo>
                <a:lnTo>
                  <a:pt x="6777862" y="2136099"/>
                </a:lnTo>
                <a:lnTo>
                  <a:pt x="6756682" y="2136099"/>
                </a:lnTo>
                <a:lnTo>
                  <a:pt x="6767272" y="2146690"/>
                </a:lnTo>
                <a:cubicBezTo>
                  <a:pt x="6781392" y="2153750"/>
                  <a:pt x="6791984" y="2157280"/>
                  <a:pt x="6799044" y="2157280"/>
                </a:cubicBezTo>
                <a:lnTo>
                  <a:pt x="6799044" y="2146690"/>
                </a:lnTo>
                <a:lnTo>
                  <a:pt x="6809634" y="2136099"/>
                </a:lnTo>
                <a:cubicBezTo>
                  <a:pt x="6816696" y="2136099"/>
                  <a:pt x="6820224" y="2136099"/>
                  <a:pt x="6820224" y="2136099"/>
                </a:cubicBezTo>
                <a:lnTo>
                  <a:pt x="6830814" y="2136099"/>
                </a:lnTo>
                <a:cubicBezTo>
                  <a:pt x="6830814" y="2143159"/>
                  <a:pt x="6830814" y="2146690"/>
                  <a:pt x="6830814" y="2146690"/>
                </a:cubicBezTo>
                <a:cubicBezTo>
                  <a:pt x="6837876" y="2146690"/>
                  <a:pt x="6837876" y="2150221"/>
                  <a:pt x="6830814" y="2157280"/>
                </a:cubicBezTo>
                <a:cubicBezTo>
                  <a:pt x="6830814" y="2164340"/>
                  <a:pt x="6844936" y="2171400"/>
                  <a:pt x="6873177" y="2178461"/>
                </a:cubicBezTo>
                <a:cubicBezTo>
                  <a:pt x="6880237" y="2178461"/>
                  <a:pt x="6885532" y="2178461"/>
                  <a:pt x="6889062" y="2178461"/>
                </a:cubicBezTo>
                <a:cubicBezTo>
                  <a:pt x="6892592" y="2178461"/>
                  <a:pt x="6894358" y="2174930"/>
                  <a:pt x="6894358" y="2167871"/>
                </a:cubicBezTo>
                <a:lnTo>
                  <a:pt x="6915539" y="2167871"/>
                </a:lnTo>
                <a:cubicBezTo>
                  <a:pt x="6936718" y="2174930"/>
                  <a:pt x="6950840" y="2178461"/>
                  <a:pt x="6957900" y="2178461"/>
                </a:cubicBezTo>
                <a:lnTo>
                  <a:pt x="6968491" y="2178461"/>
                </a:lnTo>
                <a:lnTo>
                  <a:pt x="6968491" y="2189051"/>
                </a:lnTo>
                <a:cubicBezTo>
                  <a:pt x="6975552" y="2196111"/>
                  <a:pt x="6980847" y="2197877"/>
                  <a:pt x="6984376" y="2194346"/>
                </a:cubicBezTo>
                <a:cubicBezTo>
                  <a:pt x="6987906" y="2190817"/>
                  <a:pt x="6991437" y="2189051"/>
                  <a:pt x="6994966" y="2189051"/>
                </a:cubicBezTo>
                <a:cubicBezTo>
                  <a:pt x="6998496" y="2189051"/>
                  <a:pt x="7000262" y="2190817"/>
                  <a:pt x="7000262" y="2194346"/>
                </a:cubicBezTo>
                <a:cubicBezTo>
                  <a:pt x="7000262" y="2197877"/>
                  <a:pt x="7000262" y="2199642"/>
                  <a:pt x="7000262" y="2199642"/>
                </a:cubicBezTo>
                <a:cubicBezTo>
                  <a:pt x="6993200" y="2199642"/>
                  <a:pt x="6989670" y="2199642"/>
                  <a:pt x="6989670" y="2199642"/>
                </a:cubicBezTo>
                <a:cubicBezTo>
                  <a:pt x="6989670" y="2199642"/>
                  <a:pt x="6989670" y="2203173"/>
                  <a:pt x="6989670" y="2210232"/>
                </a:cubicBezTo>
                <a:cubicBezTo>
                  <a:pt x="6996732" y="2210232"/>
                  <a:pt x="7002026" y="2208467"/>
                  <a:pt x="7005558" y="2204937"/>
                </a:cubicBezTo>
                <a:cubicBezTo>
                  <a:pt x="7009087" y="2201407"/>
                  <a:pt x="7017914" y="2199642"/>
                  <a:pt x="7032033" y="2199642"/>
                </a:cubicBezTo>
                <a:cubicBezTo>
                  <a:pt x="7039093" y="2199642"/>
                  <a:pt x="7046154" y="2201407"/>
                  <a:pt x="7053214" y="2204937"/>
                </a:cubicBezTo>
                <a:cubicBezTo>
                  <a:pt x="7060274" y="2208467"/>
                  <a:pt x="7067333" y="2210232"/>
                  <a:pt x="7074395" y="2210232"/>
                </a:cubicBezTo>
                <a:lnTo>
                  <a:pt x="7084985" y="2220823"/>
                </a:lnTo>
                <a:cubicBezTo>
                  <a:pt x="7092045" y="2220823"/>
                  <a:pt x="7097341" y="2219058"/>
                  <a:pt x="7100870" y="2215527"/>
                </a:cubicBezTo>
                <a:cubicBezTo>
                  <a:pt x="7104400" y="2211996"/>
                  <a:pt x="7109696" y="2213763"/>
                  <a:pt x="7116756" y="2220823"/>
                </a:cubicBezTo>
                <a:cubicBezTo>
                  <a:pt x="7130876" y="2220823"/>
                  <a:pt x="7141466" y="2220823"/>
                  <a:pt x="7148526" y="2220823"/>
                </a:cubicBezTo>
                <a:cubicBezTo>
                  <a:pt x="7155588" y="2220823"/>
                  <a:pt x="7162648" y="2224352"/>
                  <a:pt x="7169708" y="2231413"/>
                </a:cubicBezTo>
                <a:cubicBezTo>
                  <a:pt x="7183828" y="2231413"/>
                  <a:pt x="7190889" y="2231413"/>
                  <a:pt x="7190889" y="2231413"/>
                </a:cubicBezTo>
                <a:lnTo>
                  <a:pt x="7201480" y="2242004"/>
                </a:lnTo>
                <a:cubicBezTo>
                  <a:pt x="7215600" y="2242004"/>
                  <a:pt x="7224426" y="2243769"/>
                  <a:pt x="7227956" y="2247298"/>
                </a:cubicBezTo>
                <a:cubicBezTo>
                  <a:pt x="7231485" y="2250829"/>
                  <a:pt x="7240312" y="2252594"/>
                  <a:pt x="7254432" y="2252594"/>
                </a:cubicBezTo>
                <a:lnTo>
                  <a:pt x="7254432" y="2263184"/>
                </a:lnTo>
                <a:cubicBezTo>
                  <a:pt x="7261492" y="2263184"/>
                  <a:pt x="7265022" y="2266715"/>
                  <a:pt x="7265022" y="2273775"/>
                </a:cubicBezTo>
                <a:cubicBezTo>
                  <a:pt x="7265022" y="2280834"/>
                  <a:pt x="7252666" y="2284365"/>
                  <a:pt x="7227956" y="2284365"/>
                </a:cubicBezTo>
                <a:cubicBezTo>
                  <a:pt x="7203245" y="2284365"/>
                  <a:pt x="7187360" y="2284365"/>
                  <a:pt x="7180299" y="2284365"/>
                </a:cubicBezTo>
                <a:cubicBezTo>
                  <a:pt x="7173238" y="2284365"/>
                  <a:pt x="7166178" y="2284365"/>
                  <a:pt x="7159118" y="2284365"/>
                </a:cubicBezTo>
                <a:cubicBezTo>
                  <a:pt x="7152058" y="2284365"/>
                  <a:pt x="7144997" y="2284365"/>
                  <a:pt x="7137937" y="2284365"/>
                </a:cubicBezTo>
                <a:lnTo>
                  <a:pt x="7169708" y="2294956"/>
                </a:lnTo>
                <a:cubicBezTo>
                  <a:pt x="7205010" y="2294956"/>
                  <a:pt x="7222660" y="2294956"/>
                  <a:pt x="7222660" y="2294956"/>
                </a:cubicBezTo>
                <a:lnTo>
                  <a:pt x="7222660" y="2305546"/>
                </a:lnTo>
                <a:lnTo>
                  <a:pt x="7233251" y="2316136"/>
                </a:lnTo>
                <a:lnTo>
                  <a:pt x="7254432" y="2326727"/>
                </a:lnTo>
                <a:lnTo>
                  <a:pt x="7243841" y="2326727"/>
                </a:lnTo>
                <a:lnTo>
                  <a:pt x="7233251" y="2326727"/>
                </a:lnTo>
                <a:cubicBezTo>
                  <a:pt x="7240312" y="2326727"/>
                  <a:pt x="7240312" y="2330256"/>
                  <a:pt x="7233251" y="2337317"/>
                </a:cubicBezTo>
                <a:lnTo>
                  <a:pt x="7212070" y="2326727"/>
                </a:lnTo>
                <a:lnTo>
                  <a:pt x="7212070" y="2321431"/>
                </a:lnTo>
                <a:cubicBezTo>
                  <a:pt x="7212070" y="2324962"/>
                  <a:pt x="7208540" y="2326727"/>
                  <a:pt x="7201480" y="2326727"/>
                </a:cubicBezTo>
                <a:lnTo>
                  <a:pt x="7190889" y="2326727"/>
                </a:lnTo>
                <a:lnTo>
                  <a:pt x="7159118" y="2316136"/>
                </a:lnTo>
                <a:lnTo>
                  <a:pt x="7084985" y="2294956"/>
                </a:lnTo>
                <a:cubicBezTo>
                  <a:pt x="7070866" y="2294956"/>
                  <a:pt x="7060274" y="2291425"/>
                  <a:pt x="7053214" y="2284365"/>
                </a:cubicBezTo>
                <a:cubicBezTo>
                  <a:pt x="7046154" y="2277304"/>
                  <a:pt x="7042622" y="2273775"/>
                  <a:pt x="7042622" y="2273775"/>
                </a:cubicBezTo>
                <a:cubicBezTo>
                  <a:pt x="7042622" y="2273775"/>
                  <a:pt x="7046154" y="2270244"/>
                  <a:pt x="7053214" y="2263184"/>
                </a:cubicBezTo>
                <a:lnTo>
                  <a:pt x="7063804" y="2252594"/>
                </a:lnTo>
                <a:cubicBezTo>
                  <a:pt x="7063804" y="2252594"/>
                  <a:pt x="7063804" y="2256125"/>
                  <a:pt x="7063804" y="2263184"/>
                </a:cubicBezTo>
                <a:cubicBezTo>
                  <a:pt x="7063804" y="2270244"/>
                  <a:pt x="7067333" y="2273775"/>
                  <a:pt x="7074395" y="2273775"/>
                </a:cubicBezTo>
                <a:cubicBezTo>
                  <a:pt x="7081456" y="2280834"/>
                  <a:pt x="7088514" y="2284365"/>
                  <a:pt x="7095574" y="2284365"/>
                </a:cubicBezTo>
                <a:cubicBezTo>
                  <a:pt x="7102636" y="2284365"/>
                  <a:pt x="7109696" y="2280834"/>
                  <a:pt x="7116756" y="2273775"/>
                </a:cubicBezTo>
                <a:lnTo>
                  <a:pt x="7127347" y="2263184"/>
                </a:lnTo>
                <a:cubicBezTo>
                  <a:pt x="7120285" y="2263184"/>
                  <a:pt x="7113226" y="2263184"/>
                  <a:pt x="7106166" y="2263184"/>
                </a:cubicBezTo>
                <a:cubicBezTo>
                  <a:pt x="7077924" y="2256125"/>
                  <a:pt x="7063804" y="2249063"/>
                  <a:pt x="7063804" y="2242004"/>
                </a:cubicBezTo>
                <a:lnTo>
                  <a:pt x="7042622" y="2231413"/>
                </a:lnTo>
                <a:lnTo>
                  <a:pt x="7042622" y="2242004"/>
                </a:lnTo>
                <a:lnTo>
                  <a:pt x="7021443" y="2242004"/>
                </a:lnTo>
                <a:cubicBezTo>
                  <a:pt x="7014381" y="2242004"/>
                  <a:pt x="7007322" y="2242004"/>
                  <a:pt x="7000262" y="2242004"/>
                </a:cubicBezTo>
                <a:cubicBezTo>
                  <a:pt x="7000262" y="2249063"/>
                  <a:pt x="7007322" y="2256125"/>
                  <a:pt x="7021443" y="2263184"/>
                </a:cubicBezTo>
                <a:lnTo>
                  <a:pt x="7010852" y="2263184"/>
                </a:lnTo>
                <a:cubicBezTo>
                  <a:pt x="7010852" y="2263184"/>
                  <a:pt x="7007322" y="2263184"/>
                  <a:pt x="7000262" y="2263184"/>
                </a:cubicBezTo>
                <a:cubicBezTo>
                  <a:pt x="7000262" y="2270244"/>
                  <a:pt x="6994966" y="2272010"/>
                  <a:pt x="6984376" y="2268479"/>
                </a:cubicBezTo>
                <a:cubicBezTo>
                  <a:pt x="6973785" y="2264948"/>
                  <a:pt x="6968491" y="2266715"/>
                  <a:pt x="6968491" y="2273775"/>
                </a:cubicBezTo>
                <a:lnTo>
                  <a:pt x="6957900" y="2284365"/>
                </a:lnTo>
                <a:cubicBezTo>
                  <a:pt x="6964960" y="2291425"/>
                  <a:pt x="6968491" y="2294956"/>
                  <a:pt x="6968491" y="2294956"/>
                </a:cubicBezTo>
                <a:cubicBezTo>
                  <a:pt x="6968491" y="2294956"/>
                  <a:pt x="6964960" y="2294956"/>
                  <a:pt x="6957900" y="2294956"/>
                </a:cubicBezTo>
                <a:lnTo>
                  <a:pt x="6957900" y="2305546"/>
                </a:lnTo>
                <a:cubicBezTo>
                  <a:pt x="6964960" y="2305546"/>
                  <a:pt x="6966725" y="2309077"/>
                  <a:pt x="6963196" y="2316136"/>
                </a:cubicBezTo>
                <a:cubicBezTo>
                  <a:pt x="6959666" y="2323196"/>
                  <a:pt x="6961429" y="2326727"/>
                  <a:pt x="6968491" y="2326727"/>
                </a:cubicBezTo>
                <a:cubicBezTo>
                  <a:pt x="6975552" y="2326727"/>
                  <a:pt x="6975552" y="2330256"/>
                  <a:pt x="6968491" y="2337317"/>
                </a:cubicBezTo>
                <a:cubicBezTo>
                  <a:pt x="6961429" y="2337317"/>
                  <a:pt x="6957900" y="2333787"/>
                  <a:pt x="6957900" y="2326727"/>
                </a:cubicBezTo>
                <a:lnTo>
                  <a:pt x="6873177" y="2305546"/>
                </a:lnTo>
                <a:cubicBezTo>
                  <a:pt x="6851996" y="2305546"/>
                  <a:pt x="6841406" y="2302015"/>
                  <a:pt x="6841406" y="2294956"/>
                </a:cubicBezTo>
                <a:cubicBezTo>
                  <a:pt x="6834344" y="2294956"/>
                  <a:pt x="6830814" y="2294956"/>
                  <a:pt x="6830814" y="2294956"/>
                </a:cubicBezTo>
                <a:cubicBezTo>
                  <a:pt x="6830814" y="2294956"/>
                  <a:pt x="6827285" y="2298485"/>
                  <a:pt x="6820224" y="2305546"/>
                </a:cubicBezTo>
                <a:cubicBezTo>
                  <a:pt x="6820224" y="2305546"/>
                  <a:pt x="6818458" y="2303781"/>
                  <a:pt x="6814929" y="2300250"/>
                </a:cubicBezTo>
                <a:cubicBezTo>
                  <a:pt x="6811400" y="2296721"/>
                  <a:pt x="6802573" y="2294956"/>
                  <a:pt x="6788454" y="2294956"/>
                </a:cubicBezTo>
                <a:cubicBezTo>
                  <a:pt x="6795514" y="2287896"/>
                  <a:pt x="6795514" y="2284365"/>
                  <a:pt x="6788454" y="2284365"/>
                </a:cubicBezTo>
                <a:lnTo>
                  <a:pt x="6799044" y="2252594"/>
                </a:lnTo>
                <a:cubicBezTo>
                  <a:pt x="6813164" y="2259654"/>
                  <a:pt x="6830814" y="2266715"/>
                  <a:pt x="6851996" y="2273775"/>
                </a:cubicBezTo>
                <a:cubicBezTo>
                  <a:pt x="6859056" y="2273775"/>
                  <a:pt x="6864352" y="2275540"/>
                  <a:pt x="6867881" y="2279069"/>
                </a:cubicBezTo>
                <a:cubicBezTo>
                  <a:pt x="6871410" y="2282600"/>
                  <a:pt x="6876706" y="2284365"/>
                  <a:pt x="6883766" y="2284365"/>
                </a:cubicBezTo>
                <a:lnTo>
                  <a:pt x="6894358" y="2284365"/>
                </a:lnTo>
                <a:cubicBezTo>
                  <a:pt x="6880237" y="2270244"/>
                  <a:pt x="6859056" y="2263184"/>
                  <a:pt x="6830814" y="2263184"/>
                </a:cubicBezTo>
                <a:cubicBezTo>
                  <a:pt x="6816696" y="2256125"/>
                  <a:pt x="6809634" y="2249063"/>
                  <a:pt x="6809634" y="2242004"/>
                </a:cubicBezTo>
                <a:cubicBezTo>
                  <a:pt x="6809634" y="2242004"/>
                  <a:pt x="6806104" y="2242004"/>
                  <a:pt x="6799044" y="2242004"/>
                </a:cubicBezTo>
                <a:cubicBezTo>
                  <a:pt x="6791984" y="2242004"/>
                  <a:pt x="6788454" y="2234944"/>
                  <a:pt x="6788454" y="2220823"/>
                </a:cubicBezTo>
                <a:cubicBezTo>
                  <a:pt x="6788454" y="2213763"/>
                  <a:pt x="6791984" y="2210232"/>
                  <a:pt x="6799044" y="2210232"/>
                </a:cubicBezTo>
                <a:cubicBezTo>
                  <a:pt x="6806104" y="2210232"/>
                  <a:pt x="6809634" y="2210232"/>
                  <a:pt x="6809634" y="2210232"/>
                </a:cubicBezTo>
                <a:lnTo>
                  <a:pt x="6777862" y="2199642"/>
                </a:lnTo>
                <a:cubicBezTo>
                  <a:pt x="6777862" y="2199642"/>
                  <a:pt x="6777862" y="2203173"/>
                  <a:pt x="6777862" y="2210232"/>
                </a:cubicBezTo>
                <a:cubicBezTo>
                  <a:pt x="6770802" y="2210232"/>
                  <a:pt x="6765506" y="2210232"/>
                  <a:pt x="6761977" y="2210232"/>
                </a:cubicBezTo>
                <a:cubicBezTo>
                  <a:pt x="6758448" y="2210232"/>
                  <a:pt x="6760212" y="2213763"/>
                  <a:pt x="6767272" y="2220823"/>
                </a:cubicBezTo>
                <a:cubicBezTo>
                  <a:pt x="6767272" y="2227882"/>
                  <a:pt x="6767272" y="2231413"/>
                  <a:pt x="6767272" y="2231413"/>
                </a:cubicBezTo>
                <a:lnTo>
                  <a:pt x="6735502" y="2231413"/>
                </a:lnTo>
                <a:lnTo>
                  <a:pt x="6724910" y="2231413"/>
                </a:lnTo>
                <a:cubicBezTo>
                  <a:pt x="6724910" y="2231413"/>
                  <a:pt x="6723146" y="2231413"/>
                  <a:pt x="6719616" y="2231413"/>
                </a:cubicBezTo>
                <a:cubicBezTo>
                  <a:pt x="6716086" y="2231413"/>
                  <a:pt x="6710791" y="2231413"/>
                  <a:pt x="6703730" y="2231413"/>
                </a:cubicBezTo>
                <a:cubicBezTo>
                  <a:pt x="6703730" y="2231413"/>
                  <a:pt x="6701964" y="2233177"/>
                  <a:pt x="6698435" y="2236708"/>
                </a:cubicBezTo>
                <a:cubicBezTo>
                  <a:pt x="6694906" y="2240238"/>
                  <a:pt x="6693140" y="2242004"/>
                  <a:pt x="6693140" y="2242004"/>
                </a:cubicBezTo>
                <a:lnTo>
                  <a:pt x="6693140" y="2252594"/>
                </a:lnTo>
                <a:cubicBezTo>
                  <a:pt x="6686079" y="2245533"/>
                  <a:pt x="6682550" y="2238473"/>
                  <a:pt x="6682550" y="2231413"/>
                </a:cubicBezTo>
                <a:lnTo>
                  <a:pt x="6680785" y="2228766"/>
                </a:lnTo>
                <a:lnTo>
                  <a:pt x="6679901" y="2230089"/>
                </a:lnTo>
                <a:cubicBezTo>
                  <a:pt x="6678136" y="2230972"/>
                  <a:pt x="6675490" y="2231413"/>
                  <a:pt x="6671958" y="2231413"/>
                </a:cubicBezTo>
                <a:cubicBezTo>
                  <a:pt x="6671958" y="2227882"/>
                  <a:pt x="6672401" y="2225235"/>
                  <a:pt x="6673282" y="2223470"/>
                </a:cubicBezTo>
                <a:lnTo>
                  <a:pt x="6674076" y="2222941"/>
                </a:lnTo>
                <a:lnTo>
                  <a:pt x="6661368" y="2220823"/>
                </a:lnTo>
                <a:lnTo>
                  <a:pt x="6629598" y="2220823"/>
                </a:lnTo>
                <a:cubicBezTo>
                  <a:pt x="6629598" y="2206702"/>
                  <a:pt x="6636658" y="2203173"/>
                  <a:pt x="6650778" y="2210232"/>
                </a:cubicBezTo>
                <a:cubicBezTo>
                  <a:pt x="6657839" y="2210232"/>
                  <a:pt x="6664898" y="2210232"/>
                  <a:pt x="6671958" y="2210232"/>
                </a:cubicBezTo>
                <a:cubicBezTo>
                  <a:pt x="6671958" y="2210232"/>
                  <a:pt x="6675488" y="2210232"/>
                  <a:pt x="6682550" y="2210232"/>
                </a:cubicBezTo>
                <a:lnTo>
                  <a:pt x="6724910" y="2210232"/>
                </a:lnTo>
                <a:cubicBezTo>
                  <a:pt x="6731972" y="2210232"/>
                  <a:pt x="6737266" y="2208467"/>
                  <a:pt x="6740796" y="2204937"/>
                </a:cubicBezTo>
                <a:cubicBezTo>
                  <a:pt x="6744326" y="2201407"/>
                  <a:pt x="6742562" y="2199642"/>
                  <a:pt x="6735502" y="2199642"/>
                </a:cubicBezTo>
                <a:lnTo>
                  <a:pt x="6735502" y="2189051"/>
                </a:lnTo>
                <a:cubicBezTo>
                  <a:pt x="6742562" y="2189051"/>
                  <a:pt x="6746092" y="2185521"/>
                  <a:pt x="6746092" y="2178461"/>
                </a:cubicBezTo>
                <a:cubicBezTo>
                  <a:pt x="6746092" y="2171400"/>
                  <a:pt x="6744326" y="2167871"/>
                  <a:pt x="6740796" y="2167871"/>
                </a:cubicBezTo>
                <a:cubicBezTo>
                  <a:pt x="6737266" y="2167871"/>
                  <a:pt x="6731972" y="2167871"/>
                  <a:pt x="6724910" y="2167871"/>
                </a:cubicBezTo>
                <a:cubicBezTo>
                  <a:pt x="6717850" y="2160811"/>
                  <a:pt x="6707260" y="2157280"/>
                  <a:pt x="6693140" y="2157280"/>
                </a:cubicBezTo>
                <a:lnTo>
                  <a:pt x="6661368" y="2157280"/>
                </a:lnTo>
                <a:lnTo>
                  <a:pt x="6650778" y="2157280"/>
                </a:lnTo>
                <a:cubicBezTo>
                  <a:pt x="6643717" y="2164340"/>
                  <a:pt x="6643717" y="2167871"/>
                  <a:pt x="6650778" y="2167871"/>
                </a:cubicBezTo>
                <a:cubicBezTo>
                  <a:pt x="6657839" y="2167871"/>
                  <a:pt x="6663134" y="2169636"/>
                  <a:pt x="6666664" y="2173165"/>
                </a:cubicBezTo>
                <a:cubicBezTo>
                  <a:pt x="6670194" y="2176696"/>
                  <a:pt x="6675488" y="2178461"/>
                  <a:pt x="6682550" y="2178461"/>
                </a:cubicBezTo>
                <a:lnTo>
                  <a:pt x="6661368" y="2178461"/>
                </a:lnTo>
                <a:cubicBezTo>
                  <a:pt x="6654307" y="2178461"/>
                  <a:pt x="6645483" y="2176696"/>
                  <a:pt x="6634892" y="2173165"/>
                </a:cubicBezTo>
                <a:cubicBezTo>
                  <a:pt x="6624302" y="2169636"/>
                  <a:pt x="6622536" y="2171400"/>
                  <a:pt x="6629598" y="2178461"/>
                </a:cubicBezTo>
                <a:lnTo>
                  <a:pt x="6619006" y="2189051"/>
                </a:lnTo>
                <a:lnTo>
                  <a:pt x="6587236" y="2199642"/>
                </a:lnTo>
                <a:lnTo>
                  <a:pt x="6587236" y="2189051"/>
                </a:lnTo>
                <a:lnTo>
                  <a:pt x="6576646" y="2178461"/>
                </a:lnTo>
                <a:lnTo>
                  <a:pt x="6566054" y="2189051"/>
                </a:lnTo>
                <a:lnTo>
                  <a:pt x="6555464" y="2189051"/>
                </a:lnTo>
                <a:cubicBezTo>
                  <a:pt x="6541344" y="2181992"/>
                  <a:pt x="6523694" y="2178461"/>
                  <a:pt x="6502512" y="2178461"/>
                </a:cubicBezTo>
                <a:lnTo>
                  <a:pt x="6491922" y="2167871"/>
                </a:lnTo>
                <a:lnTo>
                  <a:pt x="6491922" y="2157280"/>
                </a:lnTo>
                <a:cubicBezTo>
                  <a:pt x="6498983" y="2150221"/>
                  <a:pt x="6502512" y="2146690"/>
                  <a:pt x="6502512" y="2146690"/>
                </a:cubicBezTo>
                <a:lnTo>
                  <a:pt x="6523694" y="2167871"/>
                </a:lnTo>
                <a:cubicBezTo>
                  <a:pt x="6530754" y="2174930"/>
                  <a:pt x="6537813" y="2178461"/>
                  <a:pt x="6544874" y="2178461"/>
                </a:cubicBezTo>
                <a:cubicBezTo>
                  <a:pt x="6551935" y="2178461"/>
                  <a:pt x="6558994" y="2174930"/>
                  <a:pt x="6566054" y="2167871"/>
                </a:cubicBezTo>
                <a:cubicBezTo>
                  <a:pt x="6587236" y="2167871"/>
                  <a:pt x="6601355" y="2167871"/>
                  <a:pt x="6608416" y="2167871"/>
                </a:cubicBezTo>
                <a:lnTo>
                  <a:pt x="6597826" y="2146690"/>
                </a:lnTo>
                <a:cubicBezTo>
                  <a:pt x="6590765" y="2146690"/>
                  <a:pt x="6585470" y="2144925"/>
                  <a:pt x="6581940" y="2141394"/>
                </a:cubicBezTo>
                <a:cubicBezTo>
                  <a:pt x="6578410" y="2137863"/>
                  <a:pt x="6564290" y="2136099"/>
                  <a:pt x="6539579" y="2136099"/>
                </a:cubicBezTo>
                <a:cubicBezTo>
                  <a:pt x="6514868" y="2136099"/>
                  <a:pt x="6500746" y="2134334"/>
                  <a:pt x="6497217" y="2130804"/>
                </a:cubicBezTo>
                <a:cubicBezTo>
                  <a:pt x="6493688" y="2127273"/>
                  <a:pt x="6486627" y="2127273"/>
                  <a:pt x="6476036" y="2130804"/>
                </a:cubicBezTo>
                <a:cubicBezTo>
                  <a:pt x="6470740" y="2132569"/>
                  <a:pt x="6466328" y="2133894"/>
                  <a:pt x="6462798" y="2134775"/>
                </a:cubicBezTo>
                <a:lnTo>
                  <a:pt x="6460150" y="2135216"/>
                </a:lnTo>
                <a:lnTo>
                  <a:pt x="6460150" y="2104328"/>
                </a:lnTo>
                <a:cubicBezTo>
                  <a:pt x="6460150" y="2104328"/>
                  <a:pt x="6460150" y="2100798"/>
                  <a:pt x="6460150" y="2093738"/>
                </a:cubicBezTo>
                <a:lnTo>
                  <a:pt x="6417788" y="2072557"/>
                </a:lnTo>
                <a:lnTo>
                  <a:pt x="6428380" y="2083146"/>
                </a:lnTo>
                <a:cubicBezTo>
                  <a:pt x="6435440" y="2090207"/>
                  <a:pt x="6438970" y="2093738"/>
                  <a:pt x="6438970" y="2093738"/>
                </a:cubicBezTo>
                <a:lnTo>
                  <a:pt x="6428380" y="2114919"/>
                </a:lnTo>
                <a:lnTo>
                  <a:pt x="6407198" y="2104328"/>
                </a:lnTo>
                <a:cubicBezTo>
                  <a:pt x="6400138" y="2097267"/>
                  <a:pt x="6389547" y="2093738"/>
                  <a:pt x="6375428" y="2093738"/>
                </a:cubicBezTo>
                <a:cubicBezTo>
                  <a:pt x="6368367" y="2093738"/>
                  <a:pt x="6364836" y="2093738"/>
                  <a:pt x="6364836" y="2093738"/>
                </a:cubicBezTo>
                <a:lnTo>
                  <a:pt x="6343656" y="2104328"/>
                </a:lnTo>
                <a:cubicBezTo>
                  <a:pt x="6364836" y="2111388"/>
                  <a:pt x="6375428" y="2118448"/>
                  <a:pt x="6375428" y="2125509"/>
                </a:cubicBezTo>
                <a:lnTo>
                  <a:pt x="6386018" y="2136099"/>
                </a:lnTo>
                <a:lnTo>
                  <a:pt x="6396608" y="2146690"/>
                </a:lnTo>
                <a:lnTo>
                  <a:pt x="6407198" y="2157280"/>
                </a:lnTo>
                <a:lnTo>
                  <a:pt x="6428380" y="2167871"/>
                </a:lnTo>
                <a:lnTo>
                  <a:pt x="6470740" y="2189051"/>
                </a:lnTo>
                <a:cubicBezTo>
                  <a:pt x="6470740" y="2189051"/>
                  <a:pt x="6467211" y="2189051"/>
                  <a:pt x="6460150" y="2189051"/>
                </a:cubicBezTo>
                <a:cubicBezTo>
                  <a:pt x="6453090" y="2181992"/>
                  <a:pt x="6446031" y="2181992"/>
                  <a:pt x="6438970" y="2189051"/>
                </a:cubicBezTo>
                <a:lnTo>
                  <a:pt x="6428380" y="2199642"/>
                </a:lnTo>
                <a:lnTo>
                  <a:pt x="6396608" y="2189051"/>
                </a:lnTo>
                <a:cubicBezTo>
                  <a:pt x="6389547" y="2189051"/>
                  <a:pt x="6386018" y="2189051"/>
                  <a:pt x="6386018" y="2189051"/>
                </a:cubicBezTo>
                <a:cubicBezTo>
                  <a:pt x="6378957" y="2181992"/>
                  <a:pt x="6371898" y="2178461"/>
                  <a:pt x="6364836" y="2178461"/>
                </a:cubicBezTo>
                <a:lnTo>
                  <a:pt x="6364836" y="2189051"/>
                </a:lnTo>
                <a:lnTo>
                  <a:pt x="6364836" y="2210232"/>
                </a:lnTo>
                <a:lnTo>
                  <a:pt x="6354246" y="2210232"/>
                </a:lnTo>
                <a:cubicBezTo>
                  <a:pt x="6340127" y="2203173"/>
                  <a:pt x="6334832" y="2197877"/>
                  <a:pt x="6338361" y="2194346"/>
                </a:cubicBezTo>
                <a:cubicBezTo>
                  <a:pt x="6341890" y="2190817"/>
                  <a:pt x="6343656" y="2185521"/>
                  <a:pt x="6343656" y="2178461"/>
                </a:cubicBezTo>
                <a:cubicBezTo>
                  <a:pt x="6343656" y="2171400"/>
                  <a:pt x="6347186" y="2167871"/>
                  <a:pt x="6354246" y="2167871"/>
                </a:cubicBezTo>
                <a:lnTo>
                  <a:pt x="6343656" y="2157280"/>
                </a:lnTo>
                <a:lnTo>
                  <a:pt x="6333066" y="2146690"/>
                </a:lnTo>
                <a:cubicBezTo>
                  <a:pt x="6333066" y="2139629"/>
                  <a:pt x="6333066" y="2136099"/>
                  <a:pt x="6333066" y="2136099"/>
                </a:cubicBezTo>
                <a:cubicBezTo>
                  <a:pt x="6326005" y="2136099"/>
                  <a:pt x="6326005" y="2134334"/>
                  <a:pt x="6333066" y="2130804"/>
                </a:cubicBezTo>
                <a:cubicBezTo>
                  <a:pt x="6333066" y="2134334"/>
                  <a:pt x="6336595" y="2136099"/>
                  <a:pt x="6343656" y="2136099"/>
                </a:cubicBezTo>
                <a:lnTo>
                  <a:pt x="6354246" y="2125509"/>
                </a:lnTo>
                <a:cubicBezTo>
                  <a:pt x="6354246" y="2125509"/>
                  <a:pt x="6350717" y="2125509"/>
                  <a:pt x="6343656" y="2125509"/>
                </a:cubicBezTo>
                <a:lnTo>
                  <a:pt x="6336324" y="2126731"/>
                </a:lnTo>
                <a:lnTo>
                  <a:pt x="6338361" y="2124185"/>
                </a:lnTo>
                <a:cubicBezTo>
                  <a:pt x="6338361" y="2121538"/>
                  <a:pt x="6336596" y="2118448"/>
                  <a:pt x="6333066" y="2114919"/>
                </a:cubicBezTo>
                <a:cubicBezTo>
                  <a:pt x="6333066" y="2114919"/>
                  <a:pt x="6331300" y="2114919"/>
                  <a:pt x="6327771" y="2114919"/>
                </a:cubicBezTo>
                <a:cubicBezTo>
                  <a:pt x="6324240" y="2114919"/>
                  <a:pt x="6322476" y="2118448"/>
                  <a:pt x="6322476" y="2125509"/>
                </a:cubicBezTo>
                <a:cubicBezTo>
                  <a:pt x="6315414" y="2132569"/>
                  <a:pt x="6311884" y="2132569"/>
                  <a:pt x="6311884" y="2125509"/>
                </a:cubicBezTo>
                <a:lnTo>
                  <a:pt x="6280114" y="2104328"/>
                </a:lnTo>
                <a:cubicBezTo>
                  <a:pt x="6273053" y="2104328"/>
                  <a:pt x="6265994" y="2100798"/>
                  <a:pt x="6258932" y="2093738"/>
                </a:cubicBezTo>
                <a:cubicBezTo>
                  <a:pt x="6251872" y="2093738"/>
                  <a:pt x="6248342" y="2095502"/>
                  <a:pt x="6248342" y="2099033"/>
                </a:cubicBezTo>
                <a:cubicBezTo>
                  <a:pt x="6248342" y="2102563"/>
                  <a:pt x="6251872" y="2104328"/>
                  <a:pt x="6258932" y="2104328"/>
                </a:cubicBezTo>
                <a:cubicBezTo>
                  <a:pt x="6265994" y="2104328"/>
                  <a:pt x="6269524" y="2107858"/>
                  <a:pt x="6269524" y="2114919"/>
                </a:cubicBezTo>
                <a:lnTo>
                  <a:pt x="6258932" y="2114919"/>
                </a:lnTo>
                <a:cubicBezTo>
                  <a:pt x="6244813" y="2114919"/>
                  <a:pt x="6237752" y="2116684"/>
                  <a:pt x="6237752" y="2120213"/>
                </a:cubicBezTo>
                <a:lnTo>
                  <a:pt x="6237752" y="2114919"/>
                </a:lnTo>
                <a:lnTo>
                  <a:pt x="6227161" y="2093738"/>
                </a:lnTo>
                <a:lnTo>
                  <a:pt x="6216572" y="2114919"/>
                </a:lnTo>
                <a:cubicBezTo>
                  <a:pt x="6216572" y="2121978"/>
                  <a:pt x="6216572" y="2127273"/>
                  <a:pt x="6216572" y="2130804"/>
                </a:cubicBezTo>
                <a:cubicBezTo>
                  <a:pt x="6216572" y="2134334"/>
                  <a:pt x="6213042" y="2136099"/>
                  <a:pt x="6205980" y="2136099"/>
                </a:cubicBezTo>
                <a:cubicBezTo>
                  <a:pt x="6198920" y="2136099"/>
                  <a:pt x="6193624" y="2134334"/>
                  <a:pt x="6190094" y="2130804"/>
                </a:cubicBezTo>
                <a:cubicBezTo>
                  <a:pt x="6186565" y="2127273"/>
                  <a:pt x="6181270" y="2123744"/>
                  <a:pt x="6174209" y="2120213"/>
                </a:cubicBezTo>
                <a:cubicBezTo>
                  <a:pt x="6167149" y="2116684"/>
                  <a:pt x="6161853" y="2114919"/>
                  <a:pt x="6158324" y="2114919"/>
                </a:cubicBezTo>
                <a:cubicBezTo>
                  <a:pt x="6154794" y="2114919"/>
                  <a:pt x="6149498" y="2111388"/>
                  <a:pt x="6142438" y="2104328"/>
                </a:cubicBezTo>
                <a:lnTo>
                  <a:pt x="6153028" y="2093738"/>
                </a:lnTo>
                <a:lnTo>
                  <a:pt x="6142438" y="2083146"/>
                </a:lnTo>
                <a:lnTo>
                  <a:pt x="6131847" y="2083146"/>
                </a:lnTo>
                <a:cubicBezTo>
                  <a:pt x="6124786" y="2083146"/>
                  <a:pt x="6124786" y="2086677"/>
                  <a:pt x="6131847" y="2093738"/>
                </a:cubicBezTo>
                <a:lnTo>
                  <a:pt x="6110668" y="2083146"/>
                </a:lnTo>
                <a:cubicBezTo>
                  <a:pt x="6107136" y="2079617"/>
                  <a:pt x="6102724" y="2076970"/>
                  <a:pt x="6097429" y="2075204"/>
                </a:cubicBezTo>
                <a:lnTo>
                  <a:pt x="6091251" y="2074323"/>
                </a:lnTo>
                <a:lnTo>
                  <a:pt x="6098752" y="2081823"/>
                </a:lnTo>
                <a:cubicBezTo>
                  <a:pt x="6101401" y="2084471"/>
                  <a:pt x="6103607" y="2086677"/>
                  <a:pt x="6105372" y="2088442"/>
                </a:cubicBezTo>
                <a:cubicBezTo>
                  <a:pt x="6108901" y="2091973"/>
                  <a:pt x="6110668" y="2093738"/>
                  <a:pt x="6110668" y="2093738"/>
                </a:cubicBezTo>
                <a:cubicBezTo>
                  <a:pt x="6103606" y="2093738"/>
                  <a:pt x="6093016" y="2093738"/>
                  <a:pt x="6078895" y="2093738"/>
                </a:cubicBezTo>
                <a:cubicBezTo>
                  <a:pt x="6071834" y="2093738"/>
                  <a:pt x="6064776" y="2091973"/>
                  <a:pt x="6057716" y="2088442"/>
                </a:cubicBezTo>
                <a:cubicBezTo>
                  <a:pt x="6050654" y="2084911"/>
                  <a:pt x="6043594" y="2083146"/>
                  <a:pt x="6036534" y="2083146"/>
                </a:cubicBezTo>
                <a:lnTo>
                  <a:pt x="5994172" y="2072557"/>
                </a:lnTo>
                <a:cubicBezTo>
                  <a:pt x="5987112" y="2072557"/>
                  <a:pt x="5974757" y="2067261"/>
                  <a:pt x="5957106" y="2056671"/>
                </a:cubicBezTo>
                <a:cubicBezTo>
                  <a:pt x="5939456" y="2046080"/>
                  <a:pt x="5927100" y="2040786"/>
                  <a:pt x="5920039" y="2040786"/>
                </a:cubicBezTo>
                <a:cubicBezTo>
                  <a:pt x="5912978" y="2040786"/>
                  <a:pt x="5909449" y="2039021"/>
                  <a:pt x="5909449" y="2035490"/>
                </a:cubicBezTo>
                <a:cubicBezTo>
                  <a:pt x="5909449" y="2031959"/>
                  <a:pt x="5898860" y="2030194"/>
                  <a:pt x="5877678" y="2030194"/>
                </a:cubicBezTo>
                <a:lnTo>
                  <a:pt x="5835316" y="2019605"/>
                </a:lnTo>
                <a:lnTo>
                  <a:pt x="5803545" y="2019605"/>
                </a:lnTo>
                <a:cubicBezTo>
                  <a:pt x="5803545" y="2026665"/>
                  <a:pt x="5800016" y="2026665"/>
                  <a:pt x="5792954" y="2019605"/>
                </a:cubicBezTo>
                <a:lnTo>
                  <a:pt x="5782364" y="2030194"/>
                </a:lnTo>
                <a:cubicBezTo>
                  <a:pt x="5782364" y="2030194"/>
                  <a:pt x="5778834" y="2030194"/>
                  <a:pt x="5771774" y="2030194"/>
                </a:cubicBezTo>
                <a:cubicBezTo>
                  <a:pt x="5764714" y="2030194"/>
                  <a:pt x="5761183" y="2026665"/>
                  <a:pt x="5761183" y="2019605"/>
                </a:cubicBezTo>
                <a:cubicBezTo>
                  <a:pt x="5761183" y="2012544"/>
                  <a:pt x="5757654" y="2009015"/>
                  <a:pt x="5750593" y="2009015"/>
                </a:cubicBezTo>
                <a:cubicBezTo>
                  <a:pt x="5750593" y="2009015"/>
                  <a:pt x="5748828" y="2007250"/>
                  <a:pt x="5745298" y="2003719"/>
                </a:cubicBezTo>
                <a:cubicBezTo>
                  <a:pt x="5741768" y="2000188"/>
                  <a:pt x="5736472" y="1998424"/>
                  <a:pt x="5729412" y="1998424"/>
                </a:cubicBezTo>
                <a:cubicBezTo>
                  <a:pt x="5729412" y="1991363"/>
                  <a:pt x="5724116" y="1989598"/>
                  <a:pt x="5713526" y="1993128"/>
                </a:cubicBezTo>
                <a:cubicBezTo>
                  <a:pt x="5702936" y="1996659"/>
                  <a:pt x="5695876" y="2000188"/>
                  <a:pt x="5692346" y="2003719"/>
                </a:cubicBezTo>
                <a:cubicBezTo>
                  <a:pt x="5688816" y="2007250"/>
                  <a:pt x="5672930" y="2007250"/>
                  <a:pt x="5644689" y="2003719"/>
                </a:cubicBezTo>
                <a:cubicBezTo>
                  <a:pt x="5616448" y="2000188"/>
                  <a:pt x="5598798" y="1998424"/>
                  <a:pt x="5591737" y="1998424"/>
                </a:cubicBezTo>
                <a:lnTo>
                  <a:pt x="5581147" y="1987834"/>
                </a:lnTo>
                <a:lnTo>
                  <a:pt x="5591737" y="1987834"/>
                </a:lnTo>
                <a:lnTo>
                  <a:pt x="5591737" y="1977242"/>
                </a:lnTo>
                <a:cubicBezTo>
                  <a:pt x="5591737" y="1977242"/>
                  <a:pt x="5591737" y="1973713"/>
                  <a:pt x="5591737" y="1966653"/>
                </a:cubicBezTo>
                <a:lnTo>
                  <a:pt x="5602327" y="1966653"/>
                </a:lnTo>
                <a:lnTo>
                  <a:pt x="5612918" y="1956063"/>
                </a:lnTo>
                <a:cubicBezTo>
                  <a:pt x="5612918" y="1956063"/>
                  <a:pt x="5609387" y="1956063"/>
                  <a:pt x="5602327" y="1956063"/>
                </a:cubicBezTo>
                <a:lnTo>
                  <a:pt x="5591737" y="1956063"/>
                </a:lnTo>
                <a:cubicBezTo>
                  <a:pt x="5591737" y="1956063"/>
                  <a:pt x="5588208" y="1959592"/>
                  <a:pt x="5581147" y="1966653"/>
                </a:cubicBezTo>
                <a:lnTo>
                  <a:pt x="5581147" y="1977242"/>
                </a:lnTo>
                <a:lnTo>
                  <a:pt x="5538785" y="1966653"/>
                </a:lnTo>
                <a:cubicBezTo>
                  <a:pt x="5524664" y="1959592"/>
                  <a:pt x="5514074" y="1959592"/>
                  <a:pt x="5507014" y="1966653"/>
                </a:cubicBezTo>
                <a:lnTo>
                  <a:pt x="5496423" y="1956063"/>
                </a:lnTo>
                <a:cubicBezTo>
                  <a:pt x="5496423" y="1949002"/>
                  <a:pt x="5492894" y="1945472"/>
                  <a:pt x="5485833" y="1945472"/>
                </a:cubicBezTo>
                <a:lnTo>
                  <a:pt x="5485833" y="1956063"/>
                </a:lnTo>
                <a:lnTo>
                  <a:pt x="5475243" y="1956063"/>
                </a:lnTo>
                <a:lnTo>
                  <a:pt x="5454062" y="1945472"/>
                </a:lnTo>
                <a:lnTo>
                  <a:pt x="5443471" y="1945472"/>
                </a:lnTo>
                <a:cubicBezTo>
                  <a:pt x="5450531" y="1952532"/>
                  <a:pt x="5450531" y="1956063"/>
                  <a:pt x="5443471" y="1956063"/>
                </a:cubicBezTo>
                <a:lnTo>
                  <a:pt x="5454062" y="1966653"/>
                </a:lnTo>
                <a:lnTo>
                  <a:pt x="5475243" y="1966653"/>
                </a:lnTo>
                <a:cubicBezTo>
                  <a:pt x="5475243" y="1973713"/>
                  <a:pt x="5478772" y="1977242"/>
                  <a:pt x="5485833" y="1977242"/>
                </a:cubicBezTo>
                <a:lnTo>
                  <a:pt x="5496423" y="1977242"/>
                </a:lnTo>
                <a:cubicBezTo>
                  <a:pt x="5496423" y="1977242"/>
                  <a:pt x="5503483" y="1980773"/>
                  <a:pt x="5517604" y="1987834"/>
                </a:cubicBezTo>
                <a:cubicBezTo>
                  <a:pt x="5531724" y="1994894"/>
                  <a:pt x="5542314" y="1994894"/>
                  <a:pt x="5549375" y="1987834"/>
                </a:cubicBezTo>
                <a:cubicBezTo>
                  <a:pt x="5549375" y="1994894"/>
                  <a:pt x="5552906" y="2000188"/>
                  <a:pt x="5559966" y="2003719"/>
                </a:cubicBezTo>
                <a:cubicBezTo>
                  <a:pt x="5567026" y="2007250"/>
                  <a:pt x="5570556" y="2005484"/>
                  <a:pt x="5570556" y="1998424"/>
                </a:cubicBezTo>
                <a:lnTo>
                  <a:pt x="5591737" y="1998424"/>
                </a:lnTo>
                <a:cubicBezTo>
                  <a:pt x="5591737" y="2005484"/>
                  <a:pt x="5597032" y="2010780"/>
                  <a:pt x="5607622" y="2014309"/>
                </a:cubicBezTo>
                <a:cubicBezTo>
                  <a:pt x="5618214" y="2017840"/>
                  <a:pt x="5630568" y="2019605"/>
                  <a:pt x="5644689" y="2019605"/>
                </a:cubicBezTo>
                <a:cubicBezTo>
                  <a:pt x="5651750" y="2019605"/>
                  <a:pt x="5657045" y="2021369"/>
                  <a:pt x="5660574" y="2024900"/>
                </a:cubicBezTo>
                <a:cubicBezTo>
                  <a:pt x="5664106" y="2028430"/>
                  <a:pt x="5674695" y="2031959"/>
                  <a:pt x="5692346" y="2035490"/>
                </a:cubicBezTo>
                <a:cubicBezTo>
                  <a:pt x="5709997" y="2039021"/>
                  <a:pt x="5718822" y="2040786"/>
                  <a:pt x="5718822" y="2040786"/>
                </a:cubicBezTo>
                <a:cubicBezTo>
                  <a:pt x="5725882" y="2040786"/>
                  <a:pt x="5732943" y="2042550"/>
                  <a:pt x="5740002" y="2046080"/>
                </a:cubicBezTo>
                <a:cubicBezTo>
                  <a:pt x="5747064" y="2049611"/>
                  <a:pt x="5754124" y="2051376"/>
                  <a:pt x="5761183" y="2051376"/>
                </a:cubicBezTo>
                <a:cubicBezTo>
                  <a:pt x="5803545" y="2065496"/>
                  <a:pt x="5828256" y="2072557"/>
                  <a:pt x="5835316" y="2072557"/>
                </a:cubicBezTo>
                <a:cubicBezTo>
                  <a:pt x="5842376" y="2072557"/>
                  <a:pt x="5845908" y="2072557"/>
                  <a:pt x="5845908" y="2072557"/>
                </a:cubicBezTo>
                <a:cubicBezTo>
                  <a:pt x="5852968" y="2072557"/>
                  <a:pt x="5856497" y="2076088"/>
                  <a:pt x="5856497" y="2083146"/>
                </a:cubicBezTo>
                <a:cubicBezTo>
                  <a:pt x="5856497" y="2083146"/>
                  <a:pt x="5860026" y="2084911"/>
                  <a:pt x="5867087" y="2088442"/>
                </a:cubicBezTo>
                <a:cubicBezTo>
                  <a:pt x="5874148" y="2091973"/>
                  <a:pt x="5884738" y="2093738"/>
                  <a:pt x="5898860" y="2093738"/>
                </a:cubicBezTo>
                <a:lnTo>
                  <a:pt x="5930630" y="2104328"/>
                </a:lnTo>
                <a:lnTo>
                  <a:pt x="5951812" y="2104328"/>
                </a:lnTo>
                <a:cubicBezTo>
                  <a:pt x="5951812" y="2104328"/>
                  <a:pt x="5948280" y="2100798"/>
                  <a:pt x="5941220" y="2093738"/>
                </a:cubicBezTo>
                <a:lnTo>
                  <a:pt x="5951812" y="2093738"/>
                </a:lnTo>
                <a:lnTo>
                  <a:pt x="5962401" y="2093738"/>
                </a:lnTo>
                <a:lnTo>
                  <a:pt x="5951812" y="2083146"/>
                </a:lnTo>
                <a:cubicBezTo>
                  <a:pt x="5958872" y="2083146"/>
                  <a:pt x="5972991" y="2086677"/>
                  <a:pt x="5994172" y="2093738"/>
                </a:cubicBezTo>
                <a:cubicBezTo>
                  <a:pt x="6001234" y="2093738"/>
                  <a:pt x="6004764" y="2093738"/>
                  <a:pt x="6004764" y="2093738"/>
                </a:cubicBezTo>
                <a:cubicBezTo>
                  <a:pt x="6004764" y="2093738"/>
                  <a:pt x="6004764" y="2095502"/>
                  <a:pt x="6004764" y="2099033"/>
                </a:cubicBezTo>
                <a:cubicBezTo>
                  <a:pt x="6004764" y="2102563"/>
                  <a:pt x="6006528" y="2106092"/>
                  <a:pt x="6010058" y="2109623"/>
                </a:cubicBezTo>
                <a:cubicBezTo>
                  <a:pt x="6013587" y="2113154"/>
                  <a:pt x="6018882" y="2116684"/>
                  <a:pt x="6025943" y="2120213"/>
                </a:cubicBezTo>
                <a:cubicBezTo>
                  <a:pt x="6033005" y="2123744"/>
                  <a:pt x="6038299" y="2125509"/>
                  <a:pt x="6041830" y="2125509"/>
                </a:cubicBezTo>
                <a:cubicBezTo>
                  <a:pt x="6045360" y="2125509"/>
                  <a:pt x="6047124" y="2129040"/>
                  <a:pt x="6047124" y="2136099"/>
                </a:cubicBezTo>
                <a:cubicBezTo>
                  <a:pt x="6054186" y="2129040"/>
                  <a:pt x="6078895" y="2132569"/>
                  <a:pt x="6121257" y="2146690"/>
                </a:cubicBezTo>
                <a:lnTo>
                  <a:pt x="6153028" y="2167871"/>
                </a:lnTo>
                <a:lnTo>
                  <a:pt x="6184800" y="2178461"/>
                </a:lnTo>
                <a:cubicBezTo>
                  <a:pt x="6191861" y="2185521"/>
                  <a:pt x="6204216" y="2192581"/>
                  <a:pt x="6221866" y="2199642"/>
                </a:cubicBezTo>
                <a:cubicBezTo>
                  <a:pt x="6239517" y="2206702"/>
                  <a:pt x="6251872" y="2206702"/>
                  <a:pt x="6258932" y="2199642"/>
                </a:cubicBezTo>
                <a:lnTo>
                  <a:pt x="6216572" y="2167871"/>
                </a:lnTo>
                <a:lnTo>
                  <a:pt x="6195390" y="2146690"/>
                </a:lnTo>
                <a:cubicBezTo>
                  <a:pt x="6195390" y="2139629"/>
                  <a:pt x="6202450" y="2139629"/>
                  <a:pt x="6216572" y="2146690"/>
                </a:cubicBezTo>
                <a:cubicBezTo>
                  <a:pt x="6230690" y="2146690"/>
                  <a:pt x="6234222" y="2150221"/>
                  <a:pt x="6227161" y="2157280"/>
                </a:cubicBezTo>
                <a:cubicBezTo>
                  <a:pt x="6227161" y="2157280"/>
                  <a:pt x="6230690" y="2160811"/>
                  <a:pt x="6237752" y="2167871"/>
                </a:cubicBezTo>
                <a:cubicBezTo>
                  <a:pt x="6244813" y="2174930"/>
                  <a:pt x="6250108" y="2176696"/>
                  <a:pt x="6253638" y="2173165"/>
                </a:cubicBezTo>
                <a:cubicBezTo>
                  <a:pt x="6257168" y="2169636"/>
                  <a:pt x="6262462" y="2166106"/>
                  <a:pt x="6269524" y="2162575"/>
                </a:cubicBezTo>
                <a:cubicBezTo>
                  <a:pt x="6276584" y="2159044"/>
                  <a:pt x="6283642" y="2160811"/>
                  <a:pt x="6290704" y="2167871"/>
                </a:cubicBezTo>
                <a:lnTo>
                  <a:pt x="6269524" y="2189051"/>
                </a:lnTo>
                <a:lnTo>
                  <a:pt x="6258932" y="2189051"/>
                </a:lnTo>
                <a:cubicBezTo>
                  <a:pt x="6287174" y="2196111"/>
                  <a:pt x="6297765" y="2206702"/>
                  <a:pt x="6290704" y="2220823"/>
                </a:cubicBezTo>
                <a:lnTo>
                  <a:pt x="6343656" y="2242004"/>
                </a:lnTo>
                <a:cubicBezTo>
                  <a:pt x="6350717" y="2242004"/>
                  <a:pt x="6354246" y="2240238"/>
                  <a:pt x="6354246" y="2236708"/>
                </a:cubicBezTo>
                <a:cubicBezTo>
                  <a:pt x="6354246" y="2233177"/>
                  <a:pt x="6354246" y="2231413"/>
                  <a:pt x="6354246" y="2231413"/>
                </a:cubicBezTo>
                <a:cubicBezTo>
                  <a:pt x="6354246" y="2224352"/>
                  <a:pt x="6357776" y="2220823"/>
                  <a:pt x="6364836" y="2220823"/>
                </a:cubicBezTo>
                <a:cubicBezTo>
                  <a:pt x="6371898" y="2220823"/>
                  <a:pt x="6371898" y="2224352"/>
                  <a:pt x="6364836" y="2231413"/>
                </a:cubicBezTo>
                <a:cubicBezTo>
                  <a:pt x="6364836" y="2238473"/>
                  <a:pt x="6364836" y="2242004"/>
                  <a:pt x="6364836" y="2242004"/>
                </a:cubicBezTo>
                <a:lnTo>
                  <a:pt x="6375428" y="2252594"/>
                </a:lnTo>
                <a:cubicBezTo>
                  <a:pt x="6389547" y="2273775"/>
                  <a:pt x="6389547" y="2280834"/>
                  <a:pt x="6375428" y="2273775"/>
                </a:cubicBezTo>
                <a:cubicBezTo>
                  <a:pt x="6375428" y="2273775"/>
                  <a:pt x="6375428" y="2277304"/>
                  <a:pt x="6375428" y="2284365"/>
                </a:cubicBezTo>
                <a:cubicBezTo>
                  <a:pt x="6368367" y="2284365"/>
                  <a:pt x="6361306" y="2284365"/>
                  <a:pt x="6354246" y="2284365"/>
                </a:cubicBezTo>
                <a:cubicBezTo>
                  <a:pt x="6347186" y="2284365"/>
                  <a:pt x="6340127" y="2284365"/>
                  <a:pt x="6333066" y="2284365"/>
                </a:cubicBezTo>
                <a:cubicBezTo>
                  <a:pt x="6326005" y="2284365"/>
                  <a:pt x="6322476" y="2284365"/>
                  <a:pt x="6322476" y="2284365"/>
                </a:cubicBezTo>
                <a:cubicBezTo>
                  <a:pt x="6322476" y="2284365"/>
                  <a:pt x="6318946" y="2280834"/>
                  <a:pt x="6311884" y="2273775"/>
                </a:cubicBezTo>
                <a:cubicBezTo>
                  <a:pt x="6304824" y="2266715"/>
                  <a:pt x="6295998" y="2263184"/>
                  <a:pt x="6285409" y="2263184"/>
                </a:cubicBezTo>
                <a:cubicBezTo>
                  <a:pt x="6274818" y="2263184"/>
                  <a:pt x="6269524" y="2261419"/>
                  <a:pt x="6269524" y="2257889"/>
                </a:cubicBezTo>
                <a:cubicBezTo>
                  <a:pt x="6269524" y="2254359"/>
                  <a:pt x="6265994" y="2252594"/>
                  <a:pt x="6258932" y="2252594"/>
                </a:cubicBezTo>
                <a:lnTo>
                  <a:pt x="6237752" y="2252594"/>
                </a:lnTo>
                <a:cubicBezTo>
                  <a:pt x="6237752" y="2252594"/>
                  <a:pt x="6234222" y="2250829"/>
                  <a:pt x="6227161" y="2247298"/>
                </a:cubicBezTo>
                <a:cubicBezTo>
                  <a:pt x="6220101" y="2243769"/>
                  <a:pt x="6216572" y="2242004"/>
                  <a:pt x="6216572" y="2242004"/>
                </a:cubicBezTo>
                <a:cubicBezTo>
                  <a:pt x="6202450" y="2242004"/>
                  <a:pt x="6193624" y="2240238"/>
                  <a:pt x="6190094" y="2236708"/>
                </a:cubicBezTo>
                <a:cubicBezTo>
                  <a:pt x="6186565" y="2233177"/>
                  <a:pt x="6177738" y="2231413"/>
                  <a:pt x="6163620" y="2231413"/>
                </a:cubicBezTo>
                <a:cubicBezTo>
                  <a:pt x="6142438" y="2224352"/>
                  <a:pt x="6126553" y="2220823"/>
                  <a:pt x="6115962" y="2220823"/>
                </a:cubicBezTo>
                <a:cubicBezTo>
                  <a:pt x="6105372" y="2220823"/>
                  <a:pt x="6096546" y="2217292"/>
                  <a:pt x="6089486" y="2210232"/>
                </a:cubicBezTo>
                <a:cubicBezTo>
                  <a:pt x="6082426" y="2203173"/>
                  <a:pt x="6075366" y="2199642"/>
                  <a:pt x="6068305" y="2199642"/>
                </a:cubicBezTo>
                <a:cubicBezTo>
                  <a:pt x="6068305" y="2199642"/>
                  <a:pt x="6064776" y="2197877"/>
                  <a:pt x="6057716" y="2194346"/>
                </a:cubicBezTo>
                <a:cubicBezTo>
                  <a:pt x="6050654" y="2190817"/>
                  <a:pt x="6043594" y="2189051"/>
                  <a:pt x="6036534" y="2189051"/>
                </a:cubicBezTo>
                <a:cubicBezTo>
                  <a:pt x="6008293" y="2181992"/>
                  <a:pt x="5994172" y="2185521"/>
                  <a:pt x="5994172" y="2199642"/>
                </a:cubicBezTo>
                <a:cubicBezTo>
                  <a:pt x="5994172" y="2199642"/>
                  <a:pt x="6001234" y="2201407"/>
                  <a:pt x="6015353" y="2204937"/>
                </a:cubicBezTo>
                <a:cubicBezTo>
                  <a:pt x="6029474" y="2208467"/>
                  <a:pt x="6040064" y="2206702"/>
                  <a:pt x="6047124" y="2199642"/>
                </a:cubicBezTo>
                <a:lnTo>
                  <a:pt x="6068305" y="2220823"/>
                </a:lnTo>
                <a:cubicBezTo>
                  <a:pt x="6068305" y="2234944"/>
                  <a:pt x="6085957" y="2242004"/>
                  <a:pt x="6121257" y="2242004"/>
                </a:cubicBezTo>
                <a:cubicBezTo>
                  <a:pt x="6128318" y="2242004"/>
                  <a:pt x="6133613" y="2243769"/>
                  <a:pt x="6137142" y="2247298"/>
                </a:cubicBezTo>
                <a:cubicBezTo>
                  <a:pt x="6140672" y="2250829"/>
                  <a:pt x="6149498" y="2252594"/>
                  <a:pt x="6163620" y="2252594"/>
                </a:cubicBezTo>
                <a:lnTo>
                  <a:pt x="6227161" y="2273775"/>
                </a:lnTo>
                <a:cubicBezTo>
                  <a:pt x="6234222" y="2280834"/>
                  <a:pt x="6237752" y="2284365"/>
                  <a:pt x="6237752" y="2284365"/>
                </a:cubicBezTo>
                <a:cubicBezTo>
                  <a:pt x="6237752" y="2277304"/>
                  <a:pt x="6239517" y="2275540"/>
                  <a:pt x="6243046" y="2279069"/>
                </a:cubicBezTo>
                <a:cubicBezTo>
                  <a:pt x="6246576" y="2282600"/>
                  <a:pt x="6248342" y="2284365"/>
                  <a:pt x="6248342" y="2284365"/>
                </a:cubicBezTo>
                <a:cubicBezTo>
                  <a:pt x="6248342" y="2291425"/>
                  <a:pt x="6244813" y="2294956"/>
                  <a:pt x="6237752" y="2294956"/>
                </a:cubicBezTo>
                <a:cubicBezTo>
                  <a:pt x="6230690" y="2294956"/>
                  <a:pt x="6225396" y="2294956"/>
                  <a:pt x="6221866" y="2294956"/>
                </a:cubicBezTo>
                <a:cubicBezTo>
                  <a:pt x="6218336" y="2294956"/>
                  <a:pt x="6216572" y="2294956"/>
                  <a:pt x="6216572" y="2294956"/>
                </a:cubicBezTo>
                <a:lnTo>
                  <a:pt x="6216572" y="2305546"/>
                </a:lnTo>
                <a:cubicBezTo>
                  <a:pt x="6223632" y="2312606"/>
                  <a:pt x="6223632" y="2316136"/>
                  <a:pt x="6216572" y="2316136"/>
                </a:cubicBezTo>
                <a:cubicBezTo>
                  <a:pt x="6209510" y="2316136"/>
                  <a:pt x="6205980" y="2314371"/>
                  <a:pt x="6205980" y="2310841"/>
                </a:cubicBezTo>
                <a:cubicBezTo>
                  <a:pt x="6205980" y="2307311"/>
                  <a:pt x="6202450" y="2305546"/>
                  <a:pt x="6195390" y="2305546"/>
                </a:cubicBezTo>
                <a:cubicBezTo>
                  <a:pt x="6195390" y="2298485"/>
                  <a:pt x="6191861" y="2294956"/>
                  <a:pt x="6184800" y="2294956"/>
                </a:cubicBezTo>
                <a:cubicBezTo>
                  <a:pt x="6177738" y="2294956"/>
                  <a:pt x="6175976" y="2293190"/>
                  <a:pt x="6179505" y="2289660"/>
                </a:cubicBezTo>
                <a:cubicBezTo>
                  <a:pt x="6183034" y="2286129"/>
                  <a:pt x="6181270" y="2284365"/>
                  <a:pt x="6174209" y="2284365"/>
                </a:cubicBezTo>
                <a:lnTo>
                  <a:pt x="6142438" y="2263184"/>
                </a:lnTo>
                <a:cubicBezTo>
                  <a:pt x="6128318" y="2256125"/>
                  <a:pt x="6117728" y="2252594"/>
                  <a:pt x="6110668" y="2252594"/>
                </a:cubicBezTo>
                <a:cubicBezTo>
                  <a:pt x="6103606" y="2252594"/>
                  <a:pt x="6093016" y="2252594"/>
                  <a:pt x="6078895" y="2252594"/>
                </a:cubicBezTo>
                <a:lnTo>
                  <a:pt x="6057716" y="2242004"/>
                </a:lnTo>
                <a:lnTo>
                  <a:pt x="6047124" y="2242004"/>
                </a:lnTo>
                <a:cubicBezTo>
                  <a:pt x="6040064" y="2242004"/>
                  <a:pt x="6033005" y="2242004"/>
                  <a:pt x="6025943" y="2242004"/>
                </a:cubicBezTo>
                <a:lnTo>
                  <a:pt x="5983582" y="2231413"/>
                </a:lnTo>
                <a:cubicBezTo>
                  <a:pt x="5983582" y="2231413"/>
                  <a:pt x="5976520" y="2229648"/>
                  <a:pt x="5962401" y="2226117"/>
                </a:cubicBezTo>
                <a:cubicBezTo>
                  <a:pt x="5948280" y="2222588"/>
                  <a:pt x="5923568" y="2217292"/>
                  <a:pt x="5888268" y="2210232"/>
                </a:cubicBezTo>
                <a:cubicBezTo>
                  <a:pt x="5831786" y="2203173"/>
                  <a:pt x="5778834" y="2192581"/>
                  <a:pt x="5729412" y="2178461"/>
                </a:cubicBezTo>
                <a:cubicBezTo>
                  <a:pt x="5701170" y="2171400"/>
                  <a:pt x="5676460" y="2164340"/>
                  <a:pt x="5655279" y="2157280"/>
                </a:cubicBezTo>
                <a:lnTo>
                  <a:pt x="5623508" y="2157280"/>
                </a:lnTo>
                <a:lnTo>
                  <a:pt x="5581147" y="2125509"/>
                </a:lnTo>
                <a:cubicBezTo>
                  <a:pt x="5545846" y="2125509"/>
                  <a:pt x="5521135" y="2118448"/>
                  <a:pt x="5507014" y="2104328"/>
                </a:cubicBezTo>
                <a:cubicBezTo>
                  <a:pt x="5507014" y="2104328"/>
                  <a:pt x="5503483" y="2104328"/>
                  <a:pt x="5496423" y="2104328"/>
                </a:cubicBezTo>
                <a:lnTo>
                  <a:pt x="5475243" y="2093738"/>
                </a:lnTo>
                <a:cubicBezTo>
                  <a:pt x="5475243" y="2093738"/>
                  <a:pt x="5475243" y="2090207"/>
                  <a:pt x="5475243" y="2083146"/>
                </a:cubicBezTo>
                <a:lnTo>
                  <a:pt x="5432881" y="2061967"/>
                </a:lnTo>
                <a:cubicBezTo>
                  <a:pt x="5425820" y="2054906"/>
                  <a:pt x="5415230" y="2051376"/>
                  <a:pt x="5401110" y="2051376"/>
                </a:cubicBezTo>
                <a:lnTo>
                  <a:pt x="5369339" y="2040786"/>
                </a:lnTo>
                <a:lnTo>
                  <a:pt x="5348158" y="2030194"/>
                </a:lnTo>
                <a:cubicBezTo>
                  <a:pt x="5341098" y="2030194"/>
                  <a:pt x="5334037" y="2030194"/>
                  <a:pt x="5326977" y="2030194"/>
                </a:cubicBezTo>
                <a:lnTo>
                  <a:pt x="5326977" y="2019605"/>
                </a:lnTo>
                <a:lnTo>
                  <a:pt x="5348158" y="2009015"/>
                </a:lnTo>
                <a:lnTo>
                  <a:pt x="5326977" y="2009015"/>
                </a:lnTo>
                <a:cubicBezTo>
                  <a:pt x="5305796" y="1994894"/>
                  <a:pt x="5291675" y="1991363"/>
                  <a:pt x="5284614" y="1998424"/>
                </a:cubicBezTo>
                <a:lnTo>
                  <a:pt x="5274025" y="2009015"/>
                </a:lnTo>
                <a:cubicBezTo>
                  <a:pt x="5274025" y="2001954"/>
                  <a:pt x="5274025" y="1998424"/>
                  <a:pt x="5274025" y="1998424"/>
                </a:cubicBezTo>
                <a:lnTo>
                  <a:pt x="5252844" y="1998424"/>
                </a:lnTo>
                <a:cubicBezTo>
                  <a:pt x="5238723" y="1998424"/>
                  <a:pt x="5231662" y="1998424"/>
                  <a:pt x="5231662" y="1998424"/>
                </a:cubicBezTo>
                <a:lnTo>
                  <a:pt x="5231662" y="2009015"/>
                </a:lnTo>
                <a:cubicBezTo>
                  <a:pt x="5252844" y="2016074"/>
                  <a:pt x="5266964" y="2021369"/>
                  <a:pt x="5274025" y="2024900"/>
                </a:cubicBezTo>
                <a:cubicBezTo>
                  <a:pt x="5281085" y="2028430"/>
                  <a:pt x="5284614" y="2031959"/>
                  <a:pt x="5284614" y="2035490"/>
                </a:cubicBezTo>
                <a:cubicBezTo>
                  <a:pt x="5284614" y="2039021"/>
                  <a:pt x="5289910" y="2044315"/>
                  <a:pt x="5300500" y="2051376"/>
                </a:cubicBezTo>
                <a:cubicBezTo>
                  <a:pt x="5311092" y="2058436"/>
                  <a:pt x="5319916" y="2061967"/>
                  <a:pt x="5326977" y="2061967"/>
                </a:cubicBezTo>
                <a:lnTo>
                  <a:pt x="5326977" y="2051376"/>
                </a:lnTo>
                <a:lnTo>
                  <a:pt x="5337566" y="2040786"/>
                </a:lnTo>
                <a:cubicBezTo>
                  <a:pt x="5344627" y="2047846"/>
                  <a:pt x="5351688" y="2051376"/>
                  <a:pt x="5358748" y="2051376"/>
                </a:cubicBezTo>
                <a:cubicBezTo>
                  <a:pt x="5365808" y="2051376"/>
                  <a:pt x="5369339" y="2053140"/>
                  <a:pt x="5369339" y="2056671"/>
                </a:cubicBezTo>
                <a:cubicBezTo>
                  <a:pt x="5369339" y="2060202"/>
                  <a:pt x="5371104" y="2061967"/>
                  <a:pt x="5374634" y="2061967"/>
                </a:cubicBezTo>
                <a:cubicBezTo>
                  <a:pt x="5378164" y="2061967"/>
                  <a:pt x="5383458" y="2061967"/>
                  <a:pt x="5390518" y="2061967"/>
                </a:cubicBezTo>
                <a:cubicBezTo>
                  <a:pt x="5404640" y="2069026"/>
                  <a:pt x="5416996" y="2074321"/>
                  <a:pt x="5427586" y="2077852"/>
                </a:cubicBezTo>
                <a:cubicBezTo>
                  <a:pt x="5438176" y="2081382"/>
                  <a:pt x="5447002" y="2090207"/>
                  <a:pt x="5454062" y="2104328"/>
                </a:cubicBezTo>
                <a:cubicBezTo>
                  <a:pt x="5454062" y="2104328"/>
                  <a:pt x="5457592" y="2106092"/>
                  <a:pt x="5464652" y="2109623"/>
                </a:cubicBezTo>
                <a:cubicBezTo>
                  <a:pt x="5471712" y="2113154"/>
                  <a:pt x="5475243" y="2114919"/>
                  <a:pt x="5475243" y="2114919"/>
                </a:cubicBezTo>
                <a:cubicBezTo>
                  <a:pt x="5482304" y="2114919"/>
                  <a:pt x="5485833" y="2114919"/>
                  <a:pt x="5485833" y="2114919"/>
                </a:cubicBezTo>
                <a:cubicBezTo>
                  <a:pt x="5492894" y="2114919"/>
                  <a:pt x="5496423" y="2114919"/>
                  <a:pt x="5496423" y="2114919"/>
                </a:cubicBezTo>
                <a:cubicBezTo>
                  <a:pt x="5510544" y="2114919"/>
                  <a:pt x="5535256" y="2125509"/>
                  <a:pt x="5570556" y="2146690"/>
                </a:cubicBezTo>
                <a:lnTo>
                  <a:pt x="5612918" y="2157280"/>
                </a:lnTo>
                <a:cubicBezTo>
                  <a:pt x="5627039" y="2157280"/>
                  <a:pt x="5642924" y="2160811"/>
                  <a:pt x="5660574" y="2167871"/>
                </a:cubicBezTo>
                <a:cubicBezTo>
                  <a:pt x="5678226" y="2174930"/>
                  <a:pt x="5697641" y="2181992"/>
                  <a:pt x="5718822" y="2189051"/>
                </a:cubicBezTo>
                <a:lnTo>
                  <a:pt x="5803545" y="2231413"/>
                </a:lnTo>
                <a:cubicBezTo>
                  <a:pt x="5796484" y="2231413"/>
                  <a:pt x="5792954" y="2231413"/>
                  <a:pt x="5792954" y="2231413"/>
                </a:cubicBezTo>
                <a:cubicBezTo>
                  <a:pt x="5792954" y="2231413"/>
                  <a:pt x="5789424" y="2231413"/>
                  <a:pt x="5782364" y="2231413"/>
                </a:cubicBezTo>
                <a:cubicBezTo>
                  <a:pt x="5782364" y="2224352"/>
                  <a:pt x="5778834" y="2220823"/>
                  <a:pt x="5771774" y="2220823"/>
                </a:cubicBezTo>
                <a:cubicBezTo>
                  <a:pt x="5764714" y="2220823"/>
                  <a:pt x="5759418" y="2219058"/>
                  <a:pt x="5755888" y="2215527"/>
                </a:cubicBezTo>
                <a:cubicBezTo>
                  <a:pt x="5752358" y="2211996"/>
                  <a:pt x="5745298" y="2208467"/>
                  <a:pt x="5734708" y="2204937"/>
                </a:cubicBezTo>
                <a:cubicBezTo>
                  <a:pt x="5724116" y="2201407"/>
                  <a:pt x="5715292" y="2199642"/>
                  <a:pt x="5708232" y="2199642"/>
                </a:cubicBezTo>
                <a:lnTo>
                  <a:pt x="5729412" y="2220823"/>
                </a:lnTo>
                <a:cubicBezTo>
                  <a:pt x="5736472" y="2213763"/>
                  <a:pt x="5740002" y="2213763"/>
                  <a:pt x="5740002" y="2220823"/>
                </a:cubicBezTo>
                <a:cubicBezTo>
                  <a:pt x="5740002" y="2227882"/>
                  <a:pt x="5750593" y="2233177"/>
                  <a:pt x="5771774" y="2236708"/>
                </a:cubicBezTo>
                <a:cubicBezTo>
                  <a:pt x="5792954" y="2240238"/>
                  <a:pt x="5807076" y="2242004"/>
                  <a:pt x="5814135" y="2242004"/>
                </a:cubicBezTo>
                <a:cubicBezTo>
                  <a:pt x="5814135" y="2242004"/>
                  <a:pt x="5815901" y="2240238"/>
                  <a:pt x="5819430" y="2236708"/>
                </a:cubicBezTo>
                <a:cubicBezTo>
                  <a:pt x="5822962" y="2233177"/>
                  <a:pt x="5824726" y="2231413"/>
                  <a:pt x="5824726" y="2231413"/>
                </a:cubicBezTo>
                <a:cubicBezTo>
                  <a:pt x="5838847" y="2231413"/>
                  <a:pt x="5849436" y="2234944"/>
                  <a:pt x="5856497" y="2242004"/>
                </a:cubicBezTo>
                <a:cubicBezTo>
                  <a:pt x="5863558" y="2249063"/>
                  <a:pt x="5867087" y="2254359"/>
                  <a:pt x="5867087" y="2257889"/>
                </a:cubicBezTo>
                <a:cubicBezTo>
                  <a:pt x="5867087" y="2261419"/>
                  <a:pt x="5870616" y="2264948"/>
                  <a:pt x="5877678" y="2268479"/>
                </a:cubicBezTo>
                <a:cubicBezTo>
                  <a:pt x="5884738" y="2272010"/>
                  <a:pt x="5891798" y="2273775"/>
                  <a:pt x="5898860" y="2273775"/>
                </a:cubicBezTo>
                <a:lnTo>
                  <a:pt x="5920039" y="2273775"/>
                </a:lnTo>
                <a:cubicBezTo>
                  <a:pt x="5920039" y="2280834"/>
                  <a:pt x="5927100" y="2284365"/>
                  <a:pt x="5941220" y="2284365"/>
                </a:cubicBezTo>
                <a:lnTo>
                  <a:pt x="5941220" y="2294956"/>
                </a:lnTo>
                <a:lnTo>
                  <a:pt x="5951812" y="2305546"/>
                </a:lnTo>
                <a:cubicBezTo>
                  <a:pt x="5958872" y="2305546"/>
                  <a:pt x="5962401" y="2307311"/>
                  <a:pt x="5962401" y="2310841"/>
                </a:cubicBezTo>
                <a:cubicBezTo>
                  <a:pt x="5962401" y="2314371"/>
                  <a:pt x="5937690" y="2312606"/>
                  <a:pt x="5888268" y="2305546"/>
                </a:cubicBezTo>
                <a:cubicBezTo>
                  <a:pt x="5874148" y="2305546"/>
                  <a:pt x="5860026" y="2305546"/>
                  <a:pt x="5845908" y="2305546"/>
                </a:cubicBezTo>
                <a:lnTo>
                  <a:pt x="5824726" y="2294956"/>
                </a:lnTo>
                <a:cubicBezTo>
                  <a:pt x="5817666" y="2294956"/>
                  <a:pt x="5814135" y="2294956"/>
                  <a:pt x="5814135" y="2294956"/>
                </a:cubicBezTo>
                <a:cubicBezTo>
                  <a:pt x="5814135" y="2294956"/>
                  <a:pt x="5814135" y="2298485"/>
                  <a:pt x="5814135" y="2305546"/>
                </a:cubicBezTo>
                <a:cubicBezTo>
                  <a:pt x="5814135" y="2312606"/>
                  <a:pt x="5812370" y="2316136"/>
                  <a:pt x="5808840" y="2316136"/>
                </a:cubicBezTo>
                <a:cubicBezTo>
                  <a:pt x="5805311" y="2316136"/>
                  <a:pt x="5800016" y="2312606"/>
                  <a:pt x="5792954" y="2305546"/>
                </a:cubicBezTo>
                <a:cubicBezTo>
                  <a:pt x="5785895" y="2305546"/>
                  <a:pt x="5782364" y="2305546"/>
                  <a:pt x="5782364" y="2305546"/>
                </a:cubicBezTo>
                <a:lnTo>
                  <a:pt x="5771774" y="2305546"/>
                </a:lnTo>
                <a:cubicBezTo>
                  <a:pt x="5764714" y="2305546"/>
                  <a:pt x="5762949" y="2302015"/>
                  <a:pt x="5766478" y="2294956"/>
                </a:cubicBezTo>
                <a:cubicBezTo>
                  <a:pt x="5770010" y="2287896"/>
                  <a:pt x="5770010" y="2284365"/>
                  <a:pt x="5766478" y="2284365"/>
                </a:cubicBezTo>
                <a:cubicBezTo>
                  <a:pt x="5762949" y="2284365"/>
                  <a:pt x="5761183" y="2287896"/>
                  <a:pt x="5761183" y="2294956"/>
                </a:cubicBezTo>
                <a:cubicBezTo>
                  <a:pt x="5754124" y="2294956"/>
                  <a:pt x="5750593" y="2291425"/>
                  <a:pt x="5750593" y="2284365"/>
                </a:cubicBezTo>
                <a:cubicBezTo>
                  <a:pt x="5750593" y="2277304"/>
                  <a:pt x="5743532" y="2277304"/>
                  <a:pt x="5729412" y="2284365"/>
                </a:cubicBezTo>
                <a:lnTo>
                  <a:pt x="5718822" y="2284365"/>
                </a:lnTo>
                <a:cubicBezTo>
                  <a:pt x="5718822" y="2277304"/>
                  <a:pt x="5722352" y="2273775"/>
                  <a:pt x="5729412" y="2273775"/>
                </a:cubicBezTo>
                <a:lnTo>
                  <a:pt x="5708232" y="2263184"/>
                </a:lnTo>
                <a:lnTo>
                  <a:pt x="5687051" y="2263184"/>
                </a:lnTo>
                <a:lnTo>
                  <a:pt x="5697641" y="2273775"/>
                </a:lnTo>
                <a:lnTo>
                  <a:pt x="5676460" y="2273775"/>
                </a:lnTo>
                <a:cubicBezTo>
                  <a:pt x="5669400" y="2273775"/>
                  <a:pt x="5664106" y="2273775"/>
                  <a:pt x="5660574" y="2273775"/>
                </a:cubicBezTo>
                <a:cubicBezTo>
                  <a:pt x="5657045" y="2273775"/>
                  <a:pt x="5658810" y="2277304"/>
                  <a:pt x="5665870" y="2284365"/>
                </a:cubicBezTo>
                <a:lnTo>
                  <a:pt x="5655279" y="2294956"/>
                </a:lnTo>
                <a:cubicBezTo>
                  <a:pt x="5655279" y="2287896"/>
                  <a:pt x="5653514" y="2284365"/>
                  <a:pt x="5649984" y="2284365"/>
                </a:cubicBezTo>
                <a:cubicBezTo>
                  <a:pt x="5646454" y="2284365"/>
                  <a:pt x="5644689" y="2280834"/>
                  <a:pt x="5644689" y="2273775"/>
                </a:cubicBezTo>
                <a:cubicBezTo>
                  <a:pt x="5644689" y="2273775"/>
                  <a:pt x="5641160" y="2270244"/>
                  <a:pt x="5634099" y="2263184"/>
                </a:cubicBezTo>
                <a:cubicBezTo>
                  <a:pt x="5641160" y="2263184"/>
                  <a:pt x="5644689" y="2259654"/>
                  <a:pt x="5644689" y="2252594"/>
                </a:cubicBezTo>
                <a:cubicBezTo>
                  <a:pt x="5644689" y="2245533"/>
                  <a:pt x="5630568" y="2242004"/>
                  <a:pt x="5602327" y="2242004"/>
                </a:cubicBezTo>
                <a:cubicBezTo>
                  <a:pt x="5581147" y="2242004"/>
                  <a:pt x="5563496" y="2242004"/>
                  <a:pt x="5549375" y="2242004"/>
                </a:cubicBezTo>
                <a:lnTo>
                  <a:pt x="5528195" y="2242004"/>
                </a:lnTo>
                <a:cubicBezTo>
                  <a:pt x="5542314" y="2242004"/>
                  <a:pt x="5549375" y="2243769"/>
                  <a:pt x="5549375" y="2247298"/>
                </a:cubicBezTo>
                <a:cubicBezTo>
                  <a:pt x="5549375" y="2250829"/>
                  <a:pt x="5552906" y="2252594"/>
                  <a:pt x="5559966" y="2252594"/>
                </a:cubicBezTo>
                <a:lnTo>
                  <a:pt x="5549375" y="2263184"/>
                </a:lnTo>
                <a:lnTo>
                  <a:pt x="5507014" y="2252594"/>
                </a:lnTo>
                <a:lnTo>
                  <a:pt x="5507014" y="2242004"/>
                </a:lnTo>
                <a:lnTo>
                  <a:pt x="5496423" y="2220823"/>
                </a:lnTo>
                <a:cubicBezTo>
                  <a:pt x="5489362" y="2213763"/>
                  <a:pt x="5485833" y="2210232"/>
                  <a:pt x="5485833" y="2210232"/>
                </a:cubicBezTo>
                <a:lnTo>
                  <a:pt x="5443471" y="2210232"/>
                </a:lnTo>
                <a:lnTo>
                  <a:pt x="5422291" y="2220823"/>
                </a:lnTo>
                <a:lnTo>
                  <a:pt x="5432881" y="2220823"/>
                </a:lnTo>
                <a:cubicBezTo>
                  <a:pt x="5439942" y="2220823"/>
                  <a:pt x="5447002" y="2224352"/>
                  <a:pt x="5454062" y="2231413"/>
                </a:cubicBezTo>
                <a:lnTo>
                  <a:pt x="5454062" y="2242004"/>
                </a:lnTo>
                <a:cubicBezTo>
                  <a:pt x="5447002" y="2234944"/>
                  <a:pt x="5436410" y="2231413"/>
                  <a:pt x="5422291" y="2231413"/>
                </a:cubicBezTo>
                <a:cubicBezTo>
                  <a:pt x="5401110" y="2231413"/>
                  <a:pt x="5388754" y="2231413"/>
                  <a:pt x="5385224" y="2231413"/>
                </a:cubicBezTo>
                <a:cubicBezTo>
                  <a:pt x="5381694" y="2231413"/>
                  <a:pt x="5379929" y="2227882"/>
                  <a:pt x="5379929" y="2220823"/>
                </a:cubicBezTo>
                <a:cubicBezTo>
                  <a:pt x="5379929" y="2213763"/>
                  <a:pt x="5383458" y="2210232"/>
                  <a:pt x="5390518" y="2210232"/>
                </a:cubicBezTo>
                <a:cubicBezTo>
                  <a:pt x="5397579" y="2210232"/>
                  <a:pt x="5401110" y="2206702"/>
                  <a:pt x="5401110" y="2199642"/>
                </a:cubicBezTo>
                <a:lnTo>
                  <a:pt x="5411700" y="2199642"/>
                </a:lnTo>
                <a:cubicBezTo>
                  <a:pt x="5411700" y="2199642"/>
                  <a:pt x="5413464" y="2199642"/>
                  <a:pt x="5416996" y="2199642"/>
                </a:cubicBezTo>
                <a:cubicBezTo>
                  <a:pt x="5420525" y="2199642"/>
                  <a:pt x="5422291" y="2197877"/>
                  <a:pt x="5422291" y="2194346"/>
                </a:cubicBezTo>
                <a:cubicBezTo>
                  <a:pt x="5422291" y="2190817"/>
                  <a:pt x="5418760" y="2189051"/>
                  <a:pt x="5411700" y="2189051"/>
                </a:cubicBezTo>
                <a:cubicBezTo>
                  <a:pt x="5404640" y="2189051"/>
                  <a:pt x="5397579" y="2189051"/>
                  <a:pt x="5390518" y="2189051"/>
                </a:cubicBezTo>
                <a:cubicBezTo>
                  <a:pt x="5383458" y="2189051"/>
                  <a:pt x="5376400" y="2187286"/>
                  <a:pt x="5369339" y="2183756"/>
                </a:cubicBezTo>
                <a:cubicBezTo>
                  <a:pt x="5362278" y="2180225"/>
                  <a:pt x="5358748" y="2178461"/>
                  <a:pt x="5358748" y="2178461"/>
                </a:cubicBezTo>
                <a:cubicBezTo>
                  <a:pt x="5337566" y="2171400"/>
                  <a:pt x="5319916" y="2167871"/>
                  <a:pt x="5305796" y="2167871"/>
                </a:cubicBezTo>
                <a:lnTo>
                  <a:pt x="5295206" y="2167871"/>
                </a:lnTo>
                <a:lnTo>
                  <a:pt x="5326977" y="2189051"/>
                </a:lnTo>
                <a:cubicBezTo>
                  <a:pt x="5376400" y="2203173"/>
                  <a:pt x="5376400" y="2210232"/>
                  <a:pt x="5326977" y="2210232"/>
                </a:cubicBezTo>
                <a:cubicBezTo>
                  <a:pt x="5298736" y="2210232"/>
                  <a:pt x="5282850" y="2208467"/>
                  <a:pt x="5279320" y="2204937"/>
                </a:cubicBezTo>
                <a:cubicBezTo>
                  <a:pt x="5275790" y="2201407"/>
                  <a:pt x="5270494" y="2199642"/>
                  <a:pt x="5263434" y="2199642"/>
                </a:cubicBezTo>
                <a:cubicBezTo>
                  <a:pt x="5256373" y="2199642"/>
                  <a:pt x="5249314" y="2199642"/>
                  <a:pt x="5242254" y="2199642"/>
                </a:cubicBezTo>
                <a:cubicBezTo>
                  <a:pt x="5242254" y="2192581"/>
                  <a:pt x="5238723" y="2189051"/>
                  <a:pt x="5231662" y="2189051"/>
                </a:cubicBezTo>
                <a:cubicBezTo>
                  <a:pt x="5224602" y="2181992"/>
                  <a:pt x="5221073" y="2178461"/>
                  <a:pt x="5221073" y="2178461"/>
                </a:cubicBezTo>
                <a:lnTo>
                  <a:pt x="5157530" y="2167871"/>
                </a:lnTo>
                <a:cubicBezTo>
                  <a:pt x="5157530" y="2174930"/>
                  <a:pt x="5164590" y="2181992"/>
                  <a:pt x="5178710" y="2189051"/>
                </a:cubicBezTo>
                <a:lnTo>
                  <a:pt x="5189302" y="2199642"/>
                </a:lnTo>
                <a:cubicBezTo>
                  <a:pt x="5182242" y="2192581"/>
                  <a:pt x="5178710" y="2192581"/>
                  <a:pt x="5178710" y="2199642"/>
                </a:cubicBezTo>
                <a:cubicBezTo>
                  <a:pt x="5171650" y="2199642"/>
                  <a:pt x="5168121" y="2199642"/>
                  <a:pt x="5168121" y="2199642"/>
                </a:cubicBezTo>
                <a:lnTo>
                  <a:pt x="5146940" y="2189051"/>
                </a:lnTo>
                <a:lnTo>
                  <a:pt x="5115169" y="2189051"/>
                </a:lnTo>
                <a:cubicBezTo>
                  <a:pt x="5115169" y="2181992"/>
                  <a:pt x="5115169" y="2178461"/>
                  <a:pt x="5115169" y="2178461"/>
                </a:cubicBezTo>
                <a:cubicBezTo>
                  <a:pt x="5108108" y="2178461"/>
                  <a:pt x="5104578" y="2174930"/>
                  <a:pt x="5104578" y="2167871"/>
                </a:cubicBezTo>
                <a:lnTo>
                  <a:pt x="5136350" y="2178461"/>
                </a:lnTo>
                <a:cubicBezTo>
                  <a:pt x="5143410" y="2185521"/>
                  <a:pt x="5146940" y="2185521"/>
                  <a:pt x="5146940" y="2178461"/>
                </a:cubicBezTo>
                <a:cubicBezTo>
                  <a:pt x="5154000" y="2171400"/>
                  <a:pt x="5143410" y="2164340"/>
                  <a:pt x="5115169" y="2157280"/>
                </a:cubicBezTo>
                <a:cubicBezTo>
                  <a:pt x="5101048" y="2157280"/>
                  <a:pt x="5090458" y="2160811"/>
                  <a:pt x="5083398" y="2167871"/>
                </a:cubicBezTo>
                <a:lnTo>
                  <a:pt x="5072806" y="2167871"/>
                </a:lnTo>
                <a:lnTo>
                  <a:pt x="5051626" y="2167871"/>
                </a:lnTo>
                <a:cubicBezTo>
                  <a:pt x="5044565" y="2167871"/>
                  <a:pt x="5041036" y="2166106"/>
                  <a:pt x="5041036" y="2162575"/>
                </a:cubicBezTo>
                <a:cubicBezTo>
                  <a:pt x="5041036" y="2159044"/>
                  <a:pt x="5042800" y="2157280"/>
                  <a:pt x="5046332" y="2157280"/>
                </a:cubicBezTo>
                <a:cubicBezTo>
                  <a:pt x="5049861" y="2157280"/>
                  <a:pt x="5055156" y="2157280"/>
                  <a:pt x="5062217" y="2157280"/>
                </a:cubicBezTo>
                <a:cubicBezTo>
                  <a:pt x="5069277" y="2157280"/>
                  <a:pt x="5072806" y="2157280"/>
                  <a:pt x="5072806" y="2157280"/>
                </a:cubicBezTo>
                <a:cubicBezTo>
                  <a:pt x="5072806" y="2143159"/>
                  <a:pt x="5058686" y="2136099"/>
                  <a:pt x="5030446" y="2136099"/>
                </a:cubicBezTo>
                <a:lnTo>
                  <a:pt x="4988084" y="2136099"/>
                </a:lnTo>
                <a:cubicBezTo>
                  <a:pt x="4995144" y="2136099"/>
                  <a:pt x="4998674" y="2132569"/>
                  <a:pt x="4998674" y="2125509"/>
                </a:cubicBezTo>
                <a:lnTo>
                  <a:pt x="4966902" y="2136099"/>
                </a:lnTo>
                <a:lnTo>
                  <a:pt x="4966902" y="2125509"/>
                </a:lnTo>
                <a:cubicBezTo>
                  <a:pt x="4959842" y="2125509"/>
                  <a:pt x="4951017" y="2125509"/>
                  <a:pt x="4940428" y="2125509"/>
                </a:cubicBezTo>
                <a:cubicBezTo>
                  <a:pt x="4929836" y="2125509"/>
                  <a:pt x="4924540" y="2121978"/>
                  <a:pt x="4924540" y="2114919"/>
                </a:cubicBezTo>
                <a:cubicBezTo>
                  <a:pt x="4924540" y="2100798"/>
                  <a:pt x="4942192" y="2100798"/>
                  <a:pt x="4977492" y="2114919"/>
                </a:cubicBezTo>
                <a:cubicBezTo>
                  <a:pt x="5012794" y="2121978"/>
                  <a:pt x="5037506" y="2121978"/>
                  <a:pt x="5051626" y="2114919"/>
                </a:cubicBezTo>
                <a:cubicBezTo>
                  <a:pt x="5065746" y="2114919"/>
                  <a:pt x="5065746" y="2111388"/>
                  <a:pt x="5051626" y="2104328"/>
                </a:cubicBezTo>
                <a:cubicBezTo>
                  <a:pt x="5044565" y="2104328"/>
                  <a:pt x="5035740" y="2106092"/>
                  <a:pt x="5025150" y="2109623"/>
                </a:cubicBezTo>
                <a:cubicBezTo>
                  <a:pt x="5014559" y="2113154"/>
                  <a:pt x="5005734" y="2113154"/>
                  <a:pt x="4998674" y="2109623"/>
                </a:cubicBezTo>
                <a:cubicBezTo>
                  <a:pt x="4991613" y="2106092"/>
                  <a:pt x="4988084" y="2104328"/>
                  <a:pt x="4988084" y="2104328"/>
                </a:cubicBezTo>
                <a:cubicBezTo>
                  <a:pt x="4981024" y="2097267"/>
                  <a:pt x="4970432" y="2093738"/>
                  <a:pt x="4956312" y="2093738"/>
                </a:cubicBezTo>
                <a:cubicBezTo>
                  <a:pt x="4942192" y="2086677"/>
                  <a:pt x="4931600" y="2079617"/>
                  <a:pt x="4924540" y="2072557"/>
                </a:cubicBezTo>
                <a:cubicBezTo>
                  <a:pt x="4924540" y="2065496"/>
                  <a:pt x="4921011" y="2061967"/>
                  <a:pt x="4913950" y="2061967"/>
                </a:cubicBezTo>
                <a:lnTo>
                  <a:pt x="4903360" y="2061967"/>
                </a:lnTo>
                <a:cubicBezTo>
                  <a:pt x="4889240" y="2061967"/>
                  <a:pt x="4880415" y="2060202"/>
                  <a:pt x="4876884" y="2056671"/>
                </a:cubicBezTo>
                <a:cubicBezTo>
                  <a:pt x="4873354" y="2053140"/>
                  <a:pt x="4868059" y="2051376"/>
                  <a:pt x="4860998" y="2051376"/>
                </a:cubicBezTo>
                <a:cubicBezTo>
                  <a:pt x="4853938" y="2051376"/>
                  <a:pt x="4846878" y="2051376"/>
                  <a:pt x="4839818" y="2051376"/>
                </a:cubicBezTo>
                <a:cubicBezTo>
                  <a:pt x="4832757" y="2051376"/>
                  <a:pt x="4822167" y="2047846"/>
                  <a:pt x="4808046" y="2040786"/>
                </a:cubicBezTo>
                <a:cubicBezTo>
                  <a:pt x="4808046" y="2040786"/>
                  <a:pt x="4804517" y="2040786"/>
                  <a:pt x="4797456" y="2040786"/>
                </a:cubicBezTo>
                <a:cubicBezTo>
                  <a:pt x="4790396" y="2040786"/>
                  <a:pt x="4786866" y="2040786"/>
                  <a:pt x="4786866" y="2040786"/>
                </a:cubicBezTo>
                <a:cubicBezTo>
                  <a:pt x="4779805" y="2033725"/>
                  <a:pt x="4772744" y="2030194"/>
                  <a:pt x="4765684" y="2030194"/>
                </a:cubicBezTo>
                <a:cubicBezTo>
                  <a:pt x="4765684" y="2037255"/>
                  <a:pt x="4763920" y="2039021"/>
                  <a:pt x="4760390" y="2035490"/>
                </a:cubicBezTo>
                <a:cubicBezTo>
                  <a:pt x="4756859" y="2031959"/>
                  <a:pt x="4755094" y="2030194"/>
                  <a:pt x="4755094" y="2030194"/>
                </a:cubicBezTo>
                <a:cubicBezTo>
                  <a:pt x="4748034" y="2030194"/>
                  <a:pt x="4744504" y="2030194"/>
                  <a:pt x="4744504" y="2030194"/>
                </a:cubicBezTo>
                <a:cubicBezTo>
                  <a:pt x="4730384" y="2030194"/>
                  <a:pt x="4723324" y="2028430"/>
                  <a:pt x="4723324" y="2024900"/>
                </a:cubicBezTo>
                <a:cubicBezTo>
                  <a:pt x="4723324" y="2021369"/>
                  <a:pt x="4719792" y="2019605"/>
                  <a:pt x="4712732" y="2019605"/>
                </a:cubicBezTo>
                <a:lnTo>
                  <a:pt x="4649190" y="1998424"/>
                </a:lnTo>
                <a:cubicBezTo>
                  <a:pt x="4642130" y="1998424"/>
                  <a:pt x="4629774" y="1998424"/>
                  <a:pt x="4612124" y="1998424"/>
                </a:cubicBezTo>
                <a:cubicBezTo>
                  <a:pt x="4594472" y="1998424"/>
                  <a:pt x="4585647" y="1998424"/>
                  <a:pt x="4585647" y="1998424"/>
                </a:cubicBezTo>
                <a:lnTo>
                  <a:pt x="4575058" y="1998424"/>
                </a:lnTo>
                <a:cubicBezTo>
                  <a:pt x="4567997" y="1998424"/>
                  <a:pt x="4557406" y="1994894"/>
                  <a:pt x="4543286" y="1987834"/>
                </a:cubicBezTo>
                <a:cubicBezTo>
                  <a:pt x="4543286" y="1987834"/>
                  <a:pt x="4539756" y="1986069"/>
                  <a:pt x="4532695" y="1982538"/>
                </a:cubicBezTo>
                <a:cubicBezTo>
                  <a:pt x="4525635" y="1979007"/>
                  <a:pt x="4522106" y="1977242"/>
                  <a:pt x="4522106" y="1977242"/>
                </a:cubicBezTo>
                <a:lnTo>
                  <a:pt x="4500924" y="1966653"/>
                </a:lnTo>
                <a:cubicBezTo>
                  <a:pt x="4493864" y="1966653"/>
                  <a:pt x="4490334" y="1964888"/>
                  <a:pt x="4490334" y="1961357"/>
                </a:cubicBezTo>
                <a:cubicBezTo>
                  <a:pt x="4490334" y="1957828"/>
                  <a:pt x="4490334" y="1956063"/>
                  <a:pt x="4490334" y="1956063"/>
                </a:cubicBezTo>
                <a:cubicBezTo>
                  <a:pt x="4490334" y="1956063"/>
                  <a:pt x="4486804" y="1952532"/>
                  <a:pt x="4479743" y="1945472"/>
                </a:cubicBezTo>
                <a:lnTo>
                  <a:pt x="4458562" y="1934882"/>
                </a:lnTo>
                <a:cubicBezTo>
                  <a:pt x="4458562" y="1927821"/>
                  <a:pt x="4463858" y="1924290"/>
                  <a:pt x="4474449" y="1924290"/>
                </a:cubicBezTo>
                <a:cubicBezTo>
                  <a:pt x="4485038" y="1924290"/>
                  <a:pt x="4490334" y="1924290"/>
                  <a:pt x="4490334" y="1924290"/>
                </a:cubicBezTo>
                <a:cubicBezTo>
                  <a:pt x="4490334" y="1931351"/>
                  <a:pt x="4493864" y="1934882"/>
                  <a:pt x="4500924" y="1934882"/>
                </a:cubicBezTo>
                <a:cubicBezTo>
                  <a:pt x="4507984" y="1934882"/>
                  <a:pt x="4515045" y="1934882"/>
                  <a:pt x="4522106" y="1934882"/>
                </a:cubicBezTo>
                <a:lnTo>
                  <a:pt x="4553876" y="1934882"/>
                </a:lnTo>
                <a:lnTo>
                  <a:pt x="4532695" y="1924290"/>
                </a:lnTo>
                <a:cubicBezTo>
                  <a:pt x="4518576" y="1917231"/>
                  <a:pt x="4507984" y="1913701"/>
                  <a:pt x="4500924" y="1913701"/>
                </a:cubicBezTo>
                <a:lnTo>
                  <a:pt x="4500924" y="1903111"/>
                </a:lnTo>
                <a:lnTo>
                  <a:pt x="4458562" y="1903111"/>
                </a:lnTo>
                <a:cubicBezTo>
                  <a:pt x="4451502" y="1903111"/>
                  <a:pt x="4447972" y="1906640"/>
                  <a:pt x="4447972" y="1913701"/>
                </a:cubicBezTo>
                <a:cubicBezTo>
                  <a:pt x="4447972" y="1920761"/>
                  <a:pt x="4446208" y="1922526"/>
                  <a:pt x="4442676" y="1918996"/>
                </a:cubicBezTo>
                <a:cubicBezTo>
                  <a:pt x="4439147" y="1915465"/>
                  <a:pt x="4437382" y="1913701"/>
                  <a:pt x="4437382" y="1913701"/>
                </a:cubicBezTo>
                <a:cubicBezTo>
                  <a:pt x="4437382" y="1913701"/>
                  <a:pt x="4437382" y="1917231"/>
                  <a:pt x="4437382" y="1924290"/>
                </a:cubicBezTo>
                <a:cubicBezTo>
                  <a:pt x="4437382" y="1931351"/>
                  <a:pt x="4433852" y="1931351"/>
                  <a:pt x="4426791" y="1924290"/>
                </a:cubicBezTo>
                <a:lnTo>
                  <a:pt x="4395020" y="1913701"/>
                </a:lnTo>
                <a:cubicBezTo>
                  <a:pt x="4387960" y="1913701"/>
                  <a:pt x="4384430" y="1917231"/>
                  <a:pt x="4384430" y="1924290"/>
                </a:cubicBezTo>
                <a:cubicBezTo>
                  <a:pt x="4384430" y="1931351"/>
                  <a:pt x="4391490" y="1934882"/>
                  <a:pt x="4405610" y="1934882"/>
                </a:cubicBezTo>
                <a:cubicBezTo>
                  <a:pt x="4412670" y="1934882"/>
                  <a:pt x="4419730" y="1938411"/>
                  <a:pt x="4426791" y="1945472"/>
                </a:cubicBezTo>
                <a:cubicBezTo>
                  <a:pt x="4426791" y="1945472"/>
                  <a:pt x="4425026" y="1945472"/>
                  <a:pt x="4421497" y="1945472"/>
                </a:cubicBezTo>
                <a:cubicBezTo>
                  <a:pt x="4417966" y="1945472"/>
                  <a:pt x="4416202" y="1945472"/>
                  <a:pt x="4416202" y="1945472"/>
                </a:cubicBezTo>
                <a:cubicBezTo>
                  <a:pt x="4409141" y="1945472"/>
                  <a:pt x="4398550" y="1943707"/>
                  <a:pt x="4384430" y="1940176"/>
                </a:cubicBezTo>
                <a:cubicBezTo>
                  <a:pt x="4370310" y="1936646"/>
                  <a:pt x="4361483" y="1933117"/>
                  <a:pt x="4357954" y="1929586"/>
                </a:cubicBezTo>
                <a:cubicBezTo>
                  <a:pt x="4354424" y="1926055"/>
                  <a:pt x="4345598" y="1924290"/>
                  <a:pt x="4331478" y="1924290"/>
                </a:cubicBezTo>
                <a:lnTo>
                  <a:pt x="4320887" y="1913701"/>
                </a:lnTo>
                <a:cubicBezTo>
                  <a:pt x="4335008" y="1913701"/>
                  <a:pt x="4338538" y="1906640"/>
                  <a:pt x="4331478" y="1892520"/>
                </a:cubicBezTo>
                <a:cubicBezTo>
                  <a:pt x="4331478" y="1885459"/>
                  <a:pt x="4333243" y="1881930"/>
                  <a:pt x="4336772" y="1881930"/>
                </a:cubicBezTo>
                <a:cubicBezTo>
                  <a:pt x="4340304" y="1881930"/>
                  <a:pt x="4345598" y="1881930"/>
                  <a:pt x="4352658" y="1881930"/>
                </a:cubicBezTo>
                <a:lnTo>
                  <a:pt x="4363249" y="1871338"/>
                </a:lnTo>
                <a:cubicBezTo>
                  <a:pt x="4356189" y="1871338"/>
                  <a:pt x="4352658" y="1869574"/>
                  <a:pt x="4352658" y="1866044"/>
                </a:cubicBezTo>
                <a:cubicBezTo>
                  <a:pt x="4352658" y="1862513"/>
                  <a:pt x="4347364" y="1860749"/>
                  <a:pt x="4336772" y="1860749"/>
                </a:cubicBezTo>
                <a:cubicBezTo>
                  <a:pt x="4326182" y="1860749"/>
                  <a:pt x="4320887" y="1860749"/>
                  <a:pt x="4320887" y="1860749"/>
                </a:cubicBezTo>
                <a:cubicBezTo>
                  <a:pt x="4313826" y="1853688"/>
                  <a:pt x="4308532" y="1850157"/>
                  <a:pt x="4305002" y="1850157"/>
                </a:cubicBezTo>
                <a:cubicBezTo>
                  <a:pt x="4301470" y="1850157"/>
                  <a:pt x="4296176" y="1850157"/>
                  <a:pt x="4289116" y="1850157"/>
                </a:cubicBezTo>
                <a:cubicBezTo>
                  <a:pt x="4274996" y="1843098"/>
                  <a:pt x="4264404" y="1837803"/>
                  <a:pt x="4257345" y="1834272"/>
                </a:cubicBezTo>
                <a:cubicBezTo>
                  <a:pt x="4250285" y="1830742"/>
                  <a:pt x="4246754" y="1832507"/>
                  <a:pt x="4246754" y="1839567"/>
                </a:cubicBezTo>
                <a:cubicBezTo>
                  <a:pt x="4246754" y="1846628"/>
                  <a:pt x="4246754" y="1850157"/>
                  <a:pt x="4246754" y="1850157"/>
                </a:cubicBezTo>
                <a:lnTo>
                  <a:pt x="4257345" y="1860749"/>
                </a:lnTo>
                <a:cubicBezTo>
                  <a:pt x="4264404" y="1860749"/>
                  <a:pt x="4267935" y="1860749"/>
                  <a:pt x="4267935" y="1860749"/>
                </a:cubicBezTo>
                <a:lnTo>
                  <a:pt x="4278526" y="1871338"/>
                </a:lnTo>
                <a:lnTo>
                  <a:pt x="4278526" y="1881930"/>
                </a:lnTo>
                <a:lnTo>
                  <a:pt x="4246754" y="1871338"/>
                </a:lnTo>
                <a:lnTo>
                  <a:pt x="4225574" y="1860749"/>
                </a:lnTo>
                <a:lnTo>
                  <a:pt x="4246754" y="1860749"/>
                </a:lnTo>
                <a:lnTo>
                  <a:pt x="4225574" y="1850157"/>
                </a:lnTo>
                <a:cubicBezTo>
                  <a:pt x="4218514" y="1850157"/>
                  <a:pt x="4213218" y="1850157"/>
                  <a:pt x="4209688" y="1850157"/>
                </a:cubicBezTo>
                <a:cubicBezTo>
                  <a:pt x="4206158" y="1850157"/>
                  <a:pt x="4204393" y="1853688"/>
                  <a:pt x="4204393" y="1860749"/>
                </a:cubicBezTo>
                <a:lnTo>
                  <a:pt x="4193802" y="1871338"/>
                </a:lnTo>
                <a:lnTo>
                  <a:pt x="4246754" y="1881930"/>
                </a:lnTo>
                <a:cubicBezTo>
                  <a:pt x="4260874" y="1896050"/>
                  <a:pt x="4267935" y="1903111"/>
                  <a:pt x="4267935" y="1903111"/>
                </a:cubicBezTo>
                <a:lnTo>
                  <a:pt x="4214983" y="1892520"/>
                </a:lnTo>
                <a:cubicBezTo>
                  <a:pt x="4207922" y="1892520"/>
                  <a:pt x="4197333" y="1890755"/>
                  <a:pt x="4183212" y="1887224"/>
                </a:cubicBezTo>
                <a:cubicBezTo>
                  <a:pt x="4169092" y="1883694"/>
                  <a:pt x="4158500" y="1878399"/>
                  <a:pt x="4151441" y="1871338"/>
                </a:cubicBezTo>
                <a:lnTo>
                  <a:pt x="4140850" y="1860749"/>
                </a:lnTo>
                <a:cubicBezTo>
                  <a:pt x="4154970" y="1860749"/>
                  <a:pt x="4162031" y="1860749"/>
                  <a:pt x="4162031" y="1860749"/>
                </a:cubicBezTo>
                <a:cubicBezTo>
                  <a:pt x="4162031" y="1853688"/>
                  <a:pt x="4160266" y="1848393"/>
                  <a:pt x="4156736" y="1844863"/>
                </a:cubicBezTo>
                <a:cubicBezTo>
                  <a:pt x="4153206" y="1841332"/>
                  <a:pt x="4154970" y="1839567"/>
                  <a:pt x="4162031" y="1839567"/>
                </a:cubicBezTo>
                <a:lnTo>
                  <a:pt x="4140850" y="1839567"/>
                </a:lnTo>
                <a:cubicBezTo>
                  <a:pt x="4133791" y="1839567"/>
                  <a:pt x="4128496" y="1837803"/>
                  <a:pt x="4124964" y="1834272"/>
                </a:cubicBezTo>
                <a:cubicBezTo>
                  <a:pt x="4121435" y="1830742"/>
                  <a:pt x="4119669" y="1828978"/>
                  <a:pt x="4119669" y="1828978"/>
                </a:cubicBezTo>
                <a:lnTo>
                  <a:pt x="4130260" y="1828978"/>
                </a:lnTo>
                <a:cubicBezTo>
                  <a:pt x="4130260" y="1821917"/>
                  <a:pt x="4126729" y="1818386"/>
                  <a:pt x="4119669" y="1818386"/>
                </a:cubicBezTo>
                <a:cubicBezTo>
                  <a:pt x="4112610" y="1818386"/>
                  <a:pt x="4105548" y="1821917"/>
                  <a:pt x="4098489" y="1828978"/>
                </a:cubicBezTo>
                <a:cubicBezTo>
                  <a:pt x="4098489" y="1828978"/>
                  <a:pt x="4094958" y="1828978"/>
                  <a:pt x="4087898" y="1828978"/>
                </a:cubicBezTo>
                <a:cubicBezTo>
                  <a:pt x="4080839" y="1821917"/>
                  <a:pt x="4077308" y="1821917"/>
                  <a:pt x="4077308" y="1828978"/>
                </a:cubicBezTo>
                <a:lnTo>
                  <a:pt x="4087898" y="1839567"/>
                </a:lnTo>
                <a:lnTo>
                  <a:pt x="4098489" y="1850157"/>
                </a:lnTo>
                <a:lnTo>
                  <a:pt x="4066717" y="1839567"/>
                </a:lnTo>
                <a:lnTo>
                  <a:pt x="4056127" y="1839567"/>
                </a:lnTo>
                <a:cubicBezTo>
                  <a:pt x="4056127" y="1846628"/>
                  <a:pt x="4054362" y="1850157"/>
                  <a:pt x="4050832" y="1850157"/>
                </a:cubicBezTo>
                <a:cubicBezTo>
                  <a:pt x="4047302" y="1850157"/>
                  <a:pt x="4045537" y="1851923"/>
                  <a:pt x="4045537" y="1855453"/>
                </a:cubicBezTo>
                <a:cubicBezTo>
                  <a:pt x="4045537" y="1858984"/>
                  <a:pt x="4034946" y="1860749"/>
                  <a:pt x="4013765" y="1860749"/>
                </a:cubicBezTo>
                <a:cubicBezTo>
                  <a:pt x="4006706" y="1860749"/>
                  <a:pt x="3997880" y="1860749"/>
                  <a:pt x="3987290" y="1860749"/>
                </a:cubicBezTo>
                <a:cubicBezTo>
                  <a:pt x="3976698" y="1860749"/>
                  <a:pt x="3971404" y="1860749"/>
                  <a:pt x="3971404" y="1860749"/>
                </a:cubicBezTo>
                <a:cubicBezTo>
                  <a:pt x="3943162" y="1846628"/>
                  <a:pt x="3921982" y="1839567"/>
                  <a:pt x="3907860" y="1839567"/>
                </a:cubicBezTo>
                <a:cubicBezTo>
                  <a:pt x="3907860" y="1839567"/>
                  <a:pt x="3900802" y="1836037"/>
                  <a:pt x="3886681" y="1828978"/>
                </a:cubicBezTo>
                <a:cubicBezTo>
                  <a:pt x="3886681" y="1828978"/>
                  <a:pt x="3883150" y="1827213"/>
                  <a:pt x="3876090" y="1823682"/>
                </a:cubicBezTo>
                <a:cubicBezTo>
                  <a:pt x="3869030" y="1820151"/>
                  <a:pt x="3865500" y="1818386"/>
                  <a:pt x="3865500" y="1818386"/>
                </a:cubicBezTo>
                <a:lnTo>
                  <a:pt x="3844319" y="1818386"/>
                </a:lnTo>
                <a:lnTo>
                  <a:pt x="3823138" y="1807797"/>
                </a:lnTo>
                <a:cubicBezTo>
                  <a:pt x="3801956" y="1807797"/>
                  <a:pt x="3780776" y="1800736"/>
                  <a:pt x="3759596" y="1786615"/>
                </a:cubicBezTo>
                <a:lnTo>
                  <a:pt x="3770186" y="1786615"/>
                </a:lnTo>
                <a:lnTo>
                  <a:pt x="3791367" y="1786615"/>
                </a:lnTo>
                <a:lnTo>
                  <a:pt x="3770186" y="1776026"/>
                </a:lnTo>
                <a:cubicBezTo>
                  <a:pt x="3763126" y="1768965"/>
                  <a:pt x="3756065" y="1765434"/>
                  <a:pt x="3749004" y="1765434"/>
                </a:cubicBezTo>
                <a:lnTo>
                  <a:pt x="3706644" y="1744253"/>
                </a:lnTo>
                <a:cubicBezTo>
                  <a:pt x="3706644" y="1744253"/>
                  <a:pt x="3715469" y="1746018"/>
                  <a:pt x="3733119" y="1749549"/>
                </a:cubicBezTo>
                <a:cubicBezTo>
                  <a:pt x="3750770" y="1753080"/>
                  <a:pt x="3763126" y="1751314"/>
                  <a:pt x="3770186" y="1744253"/>
                </a:cubicBezTo>
                <a:cubicBezTo>
                  <a:pt x="3805488" y="1730133"/>
                  <a:pt x="3821373" y="1716013"/>
                  <a:pt x="3817842" y="1701893"/>
                </a:cubicBezTo>
                <a:cubicBezTo>
                  <a:pt x="3814312" y="1687772"/>
                  <a:pt x="3784306" y="1677181"/>
                  <a:pt x="3727824" y="1670122"/>
                </a:cubicBezTo>
                <a:cubicBezTo>
                  <a:pt x="3713703" y="1663061"/>
                  <a:pt x="3703113" y="1659530"/>
                  <a:pt x="3696052" y="1659530"/>
                </a:cubicBezTo>
                <a:cubicBezTo>
                  <a:pt x="3688992" y="1659530"/>
                  <a:pt x="3680167" y="1657766"/>
                  <a:pt x="3669578" y="1654235"/>
                </a:cubicBezTo>
                <a:cubicBezTo>
                  <a:pt x="3658986" y="1650705"/>
                  <a:pt x="3650161" y="1648940"/>
                  <a:pt x="3643100" y="1648940"/>
                </a:cubicBezTo>
                <a:lnTo>
                  <a:pt x="3621920" y="1638349"/>
                </a:lnTo>
                <a:lnTo>
                  <a:pt x="3579559" y="1627759"/>
                </a:lnTo>
                <a:cubicBezTo>
                  <a:pt x="3579559" y="1627759"/>
                  <a:pt x="3577794" y="1625995"/>
                  <a:pt x="3574263" y="1622464"/>
                </a:cubicBezTo>
                <a:cubicBezTo>
                  <a:pt x="3570732" y="1618934"/>
                  <a:pt x="3568968" y="1617170"/>
                  <a:pt x="3568968" y="1617170"/>
                </a:cubicBezTo>
                <a:cubicBezTo>
                  <a:pt x="3561908" y="1617170"/>
                  <a:pt x="3556613" y="1615403"/>
                  <a:pt x="3553082" y="1611874"/>
                </a:cubicBezTo>
                <a:cubicBezTo>
                  <a:pt x="3549552" y="1608343"/>
                  <a:pt x="3544257" y="1606578"/>
                  <a:pt x="3537196" y="1606578"/>
                </a:cubicBezTo>
                <a:cubicBezTo>
                  <a:pt x="3530136" y="1606578"/>
                  <a:pt x="3517780" y="1603047"/>
                  <a:pt x="3500130" y="1595988"/>
                </a:cubicBezTo>
                <a:cubicBezTo>
                  <a:pt x="3482480" y="1588928"/>
                  <a:pt x="3463064" y="1578338"/>
                  <a:pt x="3441882" y="1564218"/>
                </a:cubicBezTo>
                <a:cubicBezTo>
                  <a:pt x="3434824" y="1564218"/>
                  <a:pt x="3429529" y="1564218"/>
                  <a:pt x="3425997" y="1564218"/>
                </a:cubicBezTo>
                <a:cubicBezTo>
                  <a:pt x="3422468" y="1564218"/>
                  <a:pt x="3418938" y="1564218"/>
                  <a:pt x="3415408" y="1564218"/>
                </a:cubicBezTo>
                <a:cubicBezTo>
                  <a:pt x="3411876" y="1564218"/>
                  <a:pt x="3408347" y="1564218"/>
                  <a:pt x="3404817" y="1564218"/>
                </a:cubicBezTo>
                <a:cubicBezTo>
                  <a:pt x="3401287" y="1564218"/>
                  <a:pt x="3399522" y="1560687"/>
                  <a:pt x="3399522" y="1553626"/>
                </a:cubicBezTo>
                <a:cubicBezTo>
                  <a:pt x="3392461" y="1553626"/>
                  <a:pt x="3381872" y="1550095"/>
                  <a:pt x="3367751" y="1543036"/>
                </a:cubicBezTo>
                <a:cubicBezTo>
                  <a:pt x="3360690" y="1543036"/>
                  <a:pt x="3353630" y="1543036"/>
                  <a:pt x="3346570" y="1543036"/>
                </a:cubicBezTo>
                <a:cubicBezTo>
                  <a:pt x="3339509" y="1543036"/>
                  <a:pt x="3332449" y="1539506"/>
                  <a:pt x="3325389" y="1532445"/>
                </a:cubicBezTo>
                <a:lnTo>
                  <a:pt x="3293618" y="1532445"/>
                </a:lnTo>
                <a:cubicBezTo>
                  <a:pt x="3293618" y="1532445"/>
                  <a:pt x="3293618" y="1535976"/>
                  <a:pt x="3293618" y="1543036"/>
                </a:cubicBezTo>
                <a:lnTo>
                  <a:pt x="3335979" y="1564218"/>
                </a:lnTo>
                <a:cubicBezTo>
                  <a:pt x="3350099" y="1564218"/>
                  <a:pt x="3357160" y="1564218"/>
                  <a:pt x="3357160" y="1564218"/>
                </a:cubicBezTo>
                <a:cubicBezTo>
                  <a:pt x="3357160" y="1564218"/>
                  <a:pt x="3358926" y="1565982"/>
                  <a:pt x="3362456" y="1569512"/>
                </a:cubicBezTo>
                <a:cubicBezTo>
                  <a:pt x="3365986" y="1573043"/>
                  <a:pt x="3367751" y="1574807"/>
                  <a:pt x="3367751" y="1574807"/>
                </a:cubicBezTo>
                <a:lnTo>
                  <a:pt x="3378341" y="1595988"/>
                </a:lnTo>
                <a:lnTo>
                  <a:pt x="3357160" y="1595988"/>
                </a:lnTo>
                <a:cubicBezTo>
                  <a:pt x="3350099" y="1595988"/>
                  <a:pt x="3348335" y="1592458"/>
                  <a:pt x="3351865" y="1585397"/>
                </a:cubicBezTo>
                <a:cubicBezTo>
                  <a:pt x="3355395" y="1578338"/>
                  <a:pt x="3346570" y="1574807"/>
                  <a:pt x="3325389" y="1574807"/>
                </a:cubicBezTo>
                <a:lnTo>
                  <a:pt x="3283027" y="1564218"/>
                </a:lnTo>
                <a:lnTo>
                  <a:pt x="3261847" y="1553626"/>
                </a:lnTo>
                <a:lnTo>
                  <a:pt x="3166533" y="1521855"/>
                </a:lnTo>
                <a:cubicBezTo>
                  <a:pt x="3159472" y="1514795"/>
                  <a:pt x="3154177" y="1513030"/>
                  <a:pt x="3150648" y="1516560"/>
                </a:cubicBezTo>
                <a:cubicBezTo>
                  <a:pt x="3147116" y="1520091"/>
                  <a:pt x="3143587" y="1521855"/>
                  <a:pt x="3140056" y="1521855"/>
                </a:cubicBezTo>
                <a:cubicBezTo>
                  <a:pt x="3136527" y="1521855"/>
                  <a:pt x="3134762" y="1518324"/>
                  <a:pt x="3134762" y="1511264"/>
                </a:cubicBezTo>
                <a:lnTo>
                  <a:pt x="3124171" y="1500674"/>
                </a:lnTo>
                <a:cubicBezTo>
                  <a:pt x="3124171" y="1500674"/>
                  <a:pt x="3124171" y="1504205"/>
                  <a:pt x="3124171" y="1511264"/>
                </a:cubicBezTo>
                <a:cubicBezTo>
                  <a:pt x="3124171" y="1518324"/>
                  <a:pt x="3110050" y="1514795"/>
                  <a:pt x="3081810" y="1500674"/>
                </a:cubicBezTo>
                <a:lnTo>
                  <a:pt x="3050039" y="1490084"/>
                </a:lnTo>
                <a:cubicBezTo>
                  <a:pt x="3050039" y="1490084"/>
                  <a:pt x="3046508" y="1490084"/>
                  <a:pt x="3039447" y="1490084"/>
                </a:cubicBezTo>
                <a:cubicBezTo>
                  <a:pt x="3032387" y="1490084"/>
                  <a:pt x="3028858" y="1490084"/>
                  <a:pt x="3028858" y="1490084"/>
                </a:cubicBezTo>
                <a:lnTo>
                  <a:pt x="3018266" y="1479493"/>
                </a:lnTo>
                <a:cubicBezTo>
                  <a:pt x="3025327" y="1479493"/>
                  <a:pt x="3028858" y="1477728"/>
                  <a:pt x="3028858" y="1474199"/>
                </a:cubicBezTo>
                <a:cubicBezTo>
                  <a:pt x="3028858" y="1470668"/>
                  <a:pt x="3025327" y="1468903"/>
                  <a:pt x="3018266" y="1468903"/>
                </a:cubicBezTo>
                <a:cubicBezTo>
                  <a:pt x="2990026" y="1475964"/>
                  <a:pt x="2975906" y="1472434"/>
                  <a:pt x="2975906" y="1458312"/>
                </a:cubicBezTo>
                <a:cubicBezTo>
                  <a:pt x="2968845" y="1451253"/>
                  <a:pt x="2961785" y="1447722"/>
                  <a:pt x="2954724" y="1447722"/>
                </a:cubicBezTo>
                <a:lnTo>
                  <a:pt x="2933543" y="1437132"/>
                </a:lnTo>
                <a:lnTo>
                  <a:pt x="2944134" y="1437132"/>
                </a:lnTo>
                <a:lnTo>
                  <a:pt x="2975906" y="1437132"/>
                </a:lnTo>
                <a:lnTo>
                  <a:pt x="2965314" y="1426541"/>
                </a:lnTo>
                <a:cubicBezTo>
                  <a:pt x="2972375" y="1426541"/>
                  <a:pt x="2967079" y="1423012"/>
                  <a:pt x="2949429" y="1415951"/>
                </a:cubicBezTo>
                <a:cubicBezTo>
                  <a:pt x="2931779" y="1408891"/>
                  <a:pt x="2914127" y="1403595"/>
                  <a:pt x="2896477" y="1400066"/>
                </a:cubicBezTo>
                <a:cubicBezTo>
                  <a:pt x="2878827" y="1396535"/>
                  <a:pt x="2870002" y="1394770"/>
                  <a:pt x="2870002" y="1394770"/>
                </a:cubicBezTo>
                <a:lnTo>
                  <a:pt x="2880591" y="1405360"/>
                </a:lnTo>
                <a:cubicBezTo>
                  <a:pt x="2887652" y="1405360"/>
                  <a:pt x="2891182" y="1407125"/>
                  <a:pt x="2891182" y="1410656"/>
                </a:cubicBezTo>
                <a:cubicBezTo>
                  <a:pt x="2891182" y="1414187"/>
                  <a:pt x="2891182" y="1415951"/>
                  <a:pt x="2891182" y="1415951"/>
                </a:cubicBezTo>
                <a:lnTo>
                  <a:pt x="2901772" y="1426541"/>
                </a:lnTo>
                <a:cubicBezTo>
                  <a:pt x="2894712" y="1426541"/>
                  <a:pt x="2891182" y="1426541"/>
                  <a:pt x="2891182" y="1426541"/>
                </a:cubicBezTo>
                <a:lnTo>
                  <a:pt x="2817049" y="1426541"/>
                </a:lnTo>
                <a:cubicBezTo>
                  <a:pt x="2817049" y="1426541"/>
                  <a:pt x="2806458" y="1423012"/>
                  <a:pt x="2785278" y="1415951"/>
                </a:cubicBezTo>
                <a:cubicBezTo>
                  <a:pt x="2771157" y="1415951"/>
                  <a:pt x="2758803" y="1414187"/>
                  <a:pt x="2748211" y="1410656"/>
                </a:cubicBezTo>
                <a:cubicBezTo>
                  <a:pt x="2737621" y="1407125"/>
                  <a:pt x="2730560" y="1405360"/>
                  <a:pt x="2727032" y="1405360"/>
                </a:cubicBezTo>
                <a:cubicBezTo>
                  <a:pt x="2723500" y="1405360"/>
                  <a:pt x="2714675" y="1403595"/>
                  <a:pt x="2700554" y="1400066"/>
                </a:cubicBezTo>
                <a:cubicBezTo>
                  <a:pt x="2686433" y="1396535"/>
                  <a:pt x="2672313" y="1394770"/>
                  <a:pt x="2658193" y="1394770"/>
                </a:cubicBezTo>
                <a:cubicBezTo>
                  <a:pt x="2629952" y="1387710"/>
                  <a:pt x="2612301" y="1380649"/>
                  <a:pt x="2605241" y="1373589"/>
                </a:cubicBezTo>
                <a:cubicBezTo>
                  <a:pt x="2598181" y="1366529"/>
                  <a:pt x="2589355" y="1362999"/>
                  <a:pt x="2578765" y="1362999"/>
                </a:cubicBezTo>
                <a:cubicBezTo>
                  <a:pt x="2568173" y="1362999"/>
                  <a:pt x="2555819" y="1362999"/>
                  <a:pt x="2541698" y="1362999"/>
                </a:cubicBezTo>
                <a:cubicBezTo>
                  <a:pt x="2513458" y="1348879"/>
                  <a:pt x="2499337" y="1348879"/>
                  <a:pt x="2499337" y="1362999"/>
                </a:cubicBezTo>
                <a:cubicBezTo>
                  <a:pt x="2492277" y="1362999"/>
                  <a:pt x="2483450" y="1359468"/>
                  <a:pt x="2472861" y="1352408"/>
                </a:cubicBezTo>
                <a:cubicBezTo>
                  <a:pt x="2462272" y="1345349"/>
                  <a:pt x="2456975" y="1343583"/>
                  <a:pt x="2456975" y="1347114"/>
                </a:cubicBezTo>
                <a:cubicBezTo>
                  <a:pt x="2456975" y="1350643"/>
                  <a:pt x="2451680" y="1348879"/>
                  <a:pt x="2441090" y="1341818"/>
                </a:cubicBezTo>
                <a:cubicBezTo>
                  <a:pt x="2430498" y="1334758"/>
                  <a:pt x="2421673" y="1334758"/>
                  <a:pt x="2414614" y="1341818"/>
                </a:cubicBezTo>
                <a:cubicBezTo>
                  <a:pt x="2386373" y="1341818"/>
                  <a:pt x="2368721" y="1331228"/>
                  <a:pt x="2361662" y="1310047"/>
                </a:cubicBezTo>
                <a:cubicBezTo>
                  <a:pt x="2361662" y="1302987"/>
                  <a:pt x="2361662" y="1299456"/>
                  <a:pt x="2361662" y="1299456"/>
                </a:cubicBezTo>
                <a:cubicBezTo>
                  <a:pt x="2361662" y="1292397"/>
                  <a:pt x="2359897" y="1288866"/>
                  <a:pt x="2356365" y="1288866"/>
                </a:cubicBezTo>
                <a:cubicBezTo>
                  <a:pt x="2352836" y="1288866"/>
                  <a:pt x="2347541" y="1288866"/>
                  <a:pt x="2340481" y="1288866"/>
                </a:cubicBezTo>
                <a:cubicBezTo>
                  <a:pt x="2333421" y="1288866"/>
                  <a:pt x="2328126" y="1285335"/>
                  <a:pt x="2324594" y="1278276"/>
                </a:cubicBezTo>
                <a:cubicBezTo>
                  <a:pt x="2321066" y="1271216"/>
                  <a:pt x="2305179" y="1267685"/>
                  <a:pt x="2276938" y="1267685"/>
                </a:cubicBezTo>
                <a:lnTo>
                  <a:pt x="2234577" y="1257095"/>
                </a:lnTo>
                <a:lnTo>
                  <a:pt x="2245167" y="1246504"/>
                </a:lnTo>
                <a:cubicBezTo>
                  <a:pt x="2259288" y="1253564"/>
                  <a:pt x="2269878" y="1255331"/>
                  <a:pt x="2276938" y="1251800"/>
                </a:cubicBezTo>
                <a:cubicBezTo>
                  <a:pt x="2283998" y="1248269"/>
                  <a:pt x="2291059" y="1246504"/>
                  <a:pt x="2298119" y="1246504"/>
                </a:cubicBezTo>
                <a:lnTo>
                  <a:pt x="2319299" y="1246504"/>
                </a:lnTo>
                <a:lnTo>
                  <a:pt x="2329890" y="1246504"/>
                </a:lnTo>
                <a:lnTo>
                  <a:pt x="2340481" y="1257095"/>
                </a:lnTo>
                <a:cubicBezTo>
                  <a:pt x="2347541" y="1257095"/>
                  <a:pt x="2354601" y="1257095"/>
                  <a:pt x="2361662" y="1257095"/>
                </a:cubicBezTo>
                <a:cubicBezTo>
                  <a:pt x="2382842" y="1257095"/>
                  <a:pt x="2393433" y="1260625"/>
                  <a:pt x="2393433" y="1267685"/>
                </a:cubicBezTo>
                <a:cubicBezTo>
                  <a:pt x="2393433" y="1274745"/>
                  <a:pt x="2400493" y="1278276"/>
                  <a:pt x="2414614" y="1278276"/>
                </a:cubicBezTo>
                <a:lnTo>
                  <a:pt x="2414614" y="1267685"/>
                </a:lnTo>
                <a:lnTo>
                  <a:pt x="2414614" y="1257095"/>
                </a:lnTo>
                <a:cubicBezTo>
                  <a:pt x="2414614" y="1257095"/>
                  <a:pt x="2411084" y="1255331"/>
                  <a:pt x="2404023" y="1251800"/>
                </a:cubicBezTo>
                <a:cubicBezTo>
                  <a:pt x="2396963" y="1248269"/>
                  <a:pt x="2388138" y="1248269"/>
                  <a:pt x="2377546" y="1251800"/>
                </a:cubicBezTo>
                <a:cubicBezTo>
                  <a:pt x="2366957" y="1255331"/>
                  <a:pt x="2361662" y="1253564"/>
                  <a:pt x="2361662" y="1246504"/>
                </a:cubicBezTo>
                <a:cubicBezTo>
                  <a:pt x="2361662" y="1246504"/>
                  <a:pt x="2361662" y="1244739"/>
                  <a:pt x="2361662" y="1241210"/>
                </a:cubicBezTo>
                <a:cubicBezTo>
                  <a:pt x="2361662" y="1237679"/>
                  <a:pt x="2358132" y="1235914"/>
                  <a:pt x="2351071" y="1235914"/>
                </a:cubicBezTo>
                <a:cubicBezTo>
                  <a:pt x="2344011" y="1235914"/>
                  <a:pt x="2336950" y="1234149"/>
                  <a:pt x="2329890" y="1230619"/>
                </a:cubicBezTo>
                <a:cubicBezTo>
                  <a:pt x="2322830" y="1227089"/>
                  <a:pt x="2315769" y="1225324"/>
                  <a:pt x="2308710" y="1225324"/>
                </a:cubicBezTo>
                <a:cubicBezTo>
                  <a:pt x="2287529" y="1218264"/>
                  <a:pt x="2273408" y="1211202"/>
                  <a:pt x="2266347" y="1204143"/>
                </a:cubicBezTo>
                <a:cubicBezTo>
                  <a:pt x="2259288" y="1204143"/>
                  <a:pt x="2252227" y="1204143"/>
                  <a:pt x="2245167" y="1204143"/>
                </a:cubicBezTo>
                <a:cubicBezTo>
                  <a:pt x="2238107" y="1204143"/>
                  <a:pt x="2231046" y="1204143"/>
                  <a:pt x="2223986" y="1204143"/>
                </a:cubicBezTo>
                <a:lnTo>
                  <a:pt x="2213396" y="1204143"/>
                </a:lnTo>
                <a:cubicBezTo>
                  <a:pt x="2220456" y="1204143"/>
                  <a:pt x="2225751" y="1207673"/>
                  <a:pt x="2229282" y="1214733"/>
                </a:cubicBezTo>
                <a:cubicBezTo>
                  <a:pt x="2232811" y="1221793"/>
                  <a:pt x="2234577" y="1225324"/>
                  <a:pt x="2234577" y="1225324"/>
                </a:cubicBezTo>
                <a:lnTo>
                  <a:pt x="2234577" y="1246504"/>
                </a:lnTo>
                <a:cubicBezTo>
                  <a:pt x="2227517" y="1246504"/>
                  <a:pt x="2223986" y="1246504"/>
                  <a:pt x="2223986" y="1246504"/>
                </a:cubicBezTo>
                <a:cubicBezTo>
                  <a:pt x="2223986" y="1246504"/>
                  <a:pt x="2223986" y="1242975"/>
                  <a:pt x="2223986" y="1235914"/>
                </a:cubicBezTo>
                <a:cubicBezTo>
                  <a:pt x="2223986" y="1228854"/>
                  <a:pt x="2220456" y="1225324"/>
                  <a:pt x="2213396" y="1225324"/>
                </a:cubicBezTo>
                <a:cubicBezTo>
                  <a:pt x="2206335" y="1225324"/>
                  <a:pt x="2202805" y="1228854"/>
                  <a:pt x="2202805" y="1235914"/>
                </a:cubicBezTo>
                <a:lnTo>
                  <a:pt x="2181625" y="1246504"/>
                </a:lnTo>
                <a:lnTo>
                  <a:pt x="2171034" y="1246504"/>
                </a:lnTo>
                <a:cubicBezTo>
                  <a:pt x="2171034" y="1246504"/>
                  <a:pt x="2167504" y="1244739"/>
                  <a:pt x="2160443" y="1241210"/>
                </a:cubicBezTo>
                <a:cubicBezTo>
                  <a:pt x="2153384" y="1237679"/>
                  <a:pt x="2146323" y="1235914"/>
                  <a:pt x="2139263" y="1235914"/>
                </a:cubicBezTo>
                <a:cubicBezTo>
                  <a:pt x="2132203" y="1228854"/>
                  <a:pt x="2121612" y="1225324"/>
                  <a:pt x="2107491" y="1225324"/>
                </a:cubicBezTo>
                <a:cubicBezTo>
                  <a:pt x="2093371" y="1225324"/>
                  <a:pt x="2082781" y="1221793"/>
                  <a:pt x="2075721" y="1214733"/>
                </a:cubicBezTo>
                <a:cubicBezTo>
                  <a:pt x="2075721" y="1214733"/>
                  <a:pt x="2072190" y="1214733"/>
                  <a:pt x="2065130" y="1214733"/>
                </a:cubicBezTo>
                <a:cubicBezTo>
                  <a:pt x="2058070" y="1214733"/>
                  <a:pt x="2051009" y="1211202"/>
                  <a:pt x="2043949" y="1204143"/>
                </a:cubicBezTo>
                <a:cubicBezTo>
                  <a:pt x="2029828" y="1204143"/>
                  <a:pt x="2021003" y="1202378"/>
                  <a:pt x="2017472" y="1198848"/>
                </a:cubicBezTo>
                <a:cubicBezTo>
                  <a:pt x="2013943" y="1195317"/>
                  <a:pt x="2001587" y="1193552"/>
                  <a:pt x="1980407" y="1193552"/>
                </a:cubicBezTo>
                <a:cubicBezTo>
                  <a:pt x="1980407" y="1193552"/>
                  <a:pt x="1976876" y="1193552"/>
                  <a:pt x="1969816" y="1193552"/>
                </a:cubicBezTo>
                <a:cubicBezTo>
                  <a:pt x="1962756" y="1193552"/>
                  <a:pt x="1959226" y="1190022"/>
                  <a:pt x="1959226" y="1182962"/>
                </a:cubicBezTo>
                <a:lnTo>
                  <a:pt x="1938045" y="1193552"/>
                </a:lnTo>
                <a:cubicBezTo>
                  <a:pt x="1938045" y="1186493"/>
                  <a:pt x="1934515" y="1186493"/>
                  <a:pt x="1927455" y="1193552"/>
                </a:cubicBezTo>
                <a:lnTo>
                  <a:pt x="1927455" y="1204143"/>
                </a:lnTo>
                <a:lnTo>
                  <a:pt x="1916864" y="1214733"/>
                </a:lnTo>
                <a:lnTo>
                  <a:pt x="1906274" y="1193552"/>
                </a:lnTo>
                <a:cubicBezTo>
                  <a:pt x="1920395" y="1193552"/>
                  <a:pt x="1923924" y="1186493"/>
                  <a:pt x="1916864" y="1172371"/>
                </a:cubicBezTo>
                <a:cubicBezTo>
                  <a:pt x="1909804" y="1165312"/>
                  <a:pt x="1902744" y="1163546"/>
                  <a:pt x="1895684" y="1167077"/>
                </a:cubicBezTo>
                <a:cubicBezTo>
                  <a:pt x="1888623" y="1170606"/>
                  <a:pt x="1881563" y="1167077"/>
                  <a:pt x="1874503" y="1156485"/>
                </a:cubicBezTo>
                <a:cubicBezTo>
                  <a:pt x="1867443" y="1145896"/>
                  <a:pt x="1863912" y="1137070"/>
                  <a:pt x="1863912" y="1130010"/>
                </a:cubicBezTo>
                <a:cubicBezTo>
                  <a:pt x="1870972" y="1130010"/>
                  <a:pt x="1874503" y="1126479"/>
                  <a:pt x="1874503" y="1119419"/>
                </a:cubicBezTo>
                <a:lnTo>
                  <a:pt x="1853322" y="1119419"/>
                </a:lnTo>
                <a:cubicBezTo>
                  <a:pt x="1853322" y="1126479"/>
                  <a:pt x="1851558" y="1130010"/>
                  <a:pt x="1848026" y="1130010"/>
                </a:cubicBezTo>
                <a:cubicBezTo>
                  <a:pt x="1844498" y="1130010"/>
                  <a:pt x="1835672" y="1130010"/>
                  <a:pt x="1821551" y="1130010"/>
                </a:cubicBezTo>
                <a:cubicBezTo>
                  <a:pt x="1814491" y="1130010"/>
                  <a:pt x="1807430" y="1130010"/>
                  <a:pt x="1800370" y="1130010"/>
                </a:cubicBezTo>
                <a:cubicBezTo>
                  <a:pt x="1807430" y="1130010"/>
                  <a:pt x="1810960" y="1133541"/>
                  <a:pt x="1810960" y="1140600"/>
                </a:cubicBezTo>
                <a:lnTo>
                  <a:pt x="1821551" y="1151191"/>
                </a:lnTo>
                <a:cubicBezTo>
                  <a:pt x="1835672" y="1151191"/>
                  <a:pt x="1839201" y="1158250"/>
                  <a:pt x="1832141" y="1172371"/>
                </a:cubicBezTo>
                <a:cubicBezTo>
                  <a:pt x="1825080" y="1179431"/>
                  <a:pt x="1807430" y="1179431"/>
                  <a:pt x="1779189" y="1172371"/>
                </a:cubicBezTo>
                <a:cubicBezTo>
                  <a:pt x="1772128" y="1172371"/>
                  <a:pt x="1758008" y="1168841"/>
                  <a:pt x="1736827" y="1161781"/>
                </a:cubicBezTo>
                <a:lnTo>
                  <a:pt x="1726237" y="1161781"/>
                </a:lnTo>
                <a:cubicBezTo>
                  <a:pt x="1740357" y="1161781"/>
                  <a:pt x="1747418" y="1158250"/>
                  <a:pt x="1747418" y="1151191"/>
                </a:cubicBezTo>
                <a:cubicBezTo>
                  <a:pt x="1747418" y="1144131"/>
                  <a:pt x="1743888" y="1140600"/>
                  <a:pt x="1736827" y="1140600"/>
                </a:cubicBezTo>
                <a:lnTo>
                  <a:pt x="1694466" y="1140600"/>
                </a:lnTo>
                <a:lnTo>
                  <a:pt x="1673285" y="1140600"/>
                </a:lnTo>
                <a:lnTo>
                  <a:pt x="1652104" y="1140600"/>
                </a:lnTo>
                <a:cubicBezTo>
                  <a:pt x="1652104" y="1147660"/>
                  <a:pt x="1655634" y="1151191"/>
                  <a:pt x="1662694" y="1151191"/>
                </a:cubicBezTo>
                <a:cubicBezTo>
                  <a:pt x="1669755" y="1151191"/>
                  <a:pt x="1673285" y="1154721"/>
                  <a:pt x="1673285" y="1161781"/>
                </a:cubicBezTo>
                <a:cubicBezTo>
                  <a:pt x="1680345" y="1161781"/>
                  <a:pt x="1690936" y="1163546"/>
                  <a:pt x="1705056" y="1167077"/>
                </a:cubicBezTo>
                <a:cubicBezTo>
                  <a:pt x="1719176" y="1170606"/>
                  <a:pt x="1726237" y="1172371"/>
                  <a:pt x="1726237" y="1172371"/>
                </a:cubicBezTo>
                <a:lnTo>
                  <a:pt x="1736827" y="1172371"/>
                </a:lnTo>
                <a:cubicBezTo>
                  <a:pt x="1736827" y="1172371"/>
                  <a:pt x="1736827" y="1174137"/>
                  <a:pt x="1736827" y="1177666"/>
                </a:cubicBezTo>
                <a:cubicBezTo>
                  <a:pt x="1736827" y="1181197"/>
                  <a:pt x="1740357" y="1182962"/>
                  <a:pt x="1747418" y="1182962"/>
                </a:cubicBezTo>
                <a:lnTo>
                  <a:pt x="1758008" y="1182962"/>
                </a:lnTo>
                <a:cubicBezTo>
                  <a:pt x="1765068" y="1190022"/>
                  <a:pt x="1772128" y="1193552"/>
                  <a:pt x="1779189" y="1193552"/>
                </a:cubicBezTo>
                <a:lnTo>
                  <a:pt x="1810960" y="1193552"/>
                </a:lnTo>
                <a:cubicBezTo>
                  <a:pt x="1818020" y="1200612"/>
                  <a:pt x="1828611" y="1204143"/>
                  <a:pt x="1842731" y="1204143"/>
                </a:cubicBezTo>
                <a:lnTo>
                  <a:pt x="1853322" y="1214733"/>
                </a:lnTo>
                <a:lnTo>
                  <a:pt x="1895684" y="1225324"/>
                </a:lnTo>
                <a:cubicBezTo>
                  <a:pt x="1909804" y="1225324"/>
                  <a:pt x="1923924" y="1232383"/>
                  <a:pt x="1938045" y="1246504"/>
                </a:cubicBezTo>
                <a:cubicBezTo>
                  <a:pt x="1952166" y="1253564"/>
                  <a:pt x="1959226" y="1253564"/>
                  <a:pt x="1959226" y="1246504"/>
                </a:cubicBezTo>
                <a:cubicBezTo>
                  <a:pt x="1966286" y="1246504"/>
                  <a:pt x="1990997" y="1253564"/>
                  <a:pt x="2033359" y="1267685"/>
                </a:cubicBezTo>
                <a:cubicBezTo>
                  <a:pt x="2047480" y="1274745"/>
                  <a:pt x="2054540" y="1278276"/>
                  <a:pt x="2054540" y="1278276"/>
                </a:cubicBezTo>
                <a:lnTo>
                  <a:pt x="2086311" y="1288866"/>
                </a:lnTo>
                <a:cubicBezTo>
                  <a:pt x="2093371" y="1288866"/>
                  <a:pt x="2098666" y="1290631"/>
                  <a:pt x="2102197" y="1294162"/>
                </a:cubicBezTo>
                <a:cubicBezTo>
                  <a:pt x="2105726" y="1297691"/>
                  <a:pt x="2111022" y="1299456"/>
                  <a:pt x="2118082" y="1299456"/>
                </a:cubicBezTo>
                <a:cubicBezTo>
                  <a:pt x="2125142" y="1299456"/>
                  <a:pt x="2128673" y="1299456"/>
                  <a:pt x="2128673" y="1299456"/>
                </a:cubicBezTo>
                <a:lnTo>
                  <a:pt x="2149853" y="1310047"/>
                </a:lnTo>
                <a:cubicBezTo>
                  <a:pt x="2163974" y="1310047"/>
                  <a:pt x="2174565" y="1313577"/>
                  <a:pt x="2181625" y="1320637"/>
                </a:cubicBezTo>
                <a:cubicBezTo>
                  <a:pt x="2188685" y="1327697"/>
                  <a:pt x="2199275" y="1331228"/>
                  <a:pt x="2213396" y="1331228"/>
                </a:cubicBezTo>
                <a:cubicBezTo>
                  <a:pt x="2234577" y="1317108"/>
                  <a:pt x="2248697" y="1320637"/>
                  <a:pt x="2255757" y="1341818"/>
                </a:cubicBezTo>
                <a:cubicBezTo>
                  <a:pt x="2262817" y="1348879"/>
                  <a:pt x="2273408" y="1355939"/>
                  <a:pt x="2287529" y="1362999"/>
                </a:cubicBezTo>
                <a:cubicBezTo>
                  <a:pt x="2301649" y="1370060"/>
                  <a:pt x="2310474" y="1371824"/>
                  <a:pt x="2314005" y="1368293"/>
                </a:cubicBezTo>
                <a:cubicBezTo>
                  <a:pt x="2317535" y="1364764"/>
                  <a:pt x="2326360" y="1362999"/>
                  <a:pt x="2340481" y="1362999"/>
                </a:cubicBezTo>
                <a:cubicBezTo>
                  <a:pt x="2340481" y="1362999"/>
                  <a:pt x="2342247" y="1364764"/>
                  <a:pt x="2345776" y="1368293"/>
                </a:cubicBezTo>
                <a:cubicBezTo>
                  <a:pt x="2349306" y="1371824"/>
                  <a:pt x="2354601" y="1373589"/>
                  <a:pt x="2361662" y="1373589"/>
                </a:cubicBezTo>
                <a:cubicBezTo>
                  <a:pt x="2361662" y="1380649"/>
                  <a:pt x="2372252" y="1387710"/>
                  <a:pt x="2393433" y="1394770"/>
                </a:cubicBezTo>
                <a:lnTo>
                  <a:pt x="2425203" y="1405360"/>
                </a:lnTo>
                <a:cubicBezTo>
                  <a:pt x="2425203" y="1412420"/>
                  <a:pt x="2430498" y="1415951"/>
                  <a:pt x="2441090" y="1415951"/>
                </a:cubicBezTo>
                <a:cubicBezTo>
                  <a:pt x="2451680" y="1415951"/>
                  <a:pt x="2458740" y="1417716"/>
                  <a:pt x="2462272" y="1421247"/>
                </a:cubicBezTo>
                <a:cubicBezTo>
                  <a:pt x="2465800" y="1424776"/>
                  <a:pt x="2481686" y="1430072"/>
                  <a:pt x="2509927" y="1437132"/>
                </a:cubicBezTo>
                <a:cubicBezTo>
                  <a:pt x="2516988" y="1437132"/>
                  <a:pt x="2525813" y="1437132"/>
                  <a:pt x="2536402" y="1437132"/>
                </a:cubicBezTo>
                <a:cubicBezTo>
                  <a:pt x="2546995" y="1437132"/>
                  <a:pt x="2552289" y="1437132"/>
                  <a:pt x="2552289" y="1437132"/>
                </a:cubicBezTo>
                <a:cubicBezTo>
                  <a:pt x="2559349" y="1444191"/>
                  <a:pt x="2566410" y="1447722"/>
                  <a:pt x="2573470" y="1447722"/>
                </a:cubicBezTo>
                <a:lnTo>
                  <a:pt x="2562879" y="1415951"/>
                </a:lnTo>
                <a:lnTo>
                  <a:pt x="2552289" y="1405360"/>
                </a:lnTo>
                <a:cubicBezTo>
                  <a:pt x="2559349" y="1405360"/>
                  <a:pt x="2575234" y="1407125"/>
                  <a:pt x="2599947" y="1410656"/>
                </a:cubicBezTo>
                <a:cubicBezTo>
                  <a:pt x="2624656" y="1414187"/>
                  <a:pt x="2640543" y="1419481"/>
                  <a:pt x="2647602" y="1426541"/>
                </a:cubicBezTo>
                <a:lnTo>
                  <a:pt x="2658193" y="1426541"/>
                </a:lnTo>
                <a:cubicBezTo>
                  <a:pt x="2672313" y="1426541"/>
                  <a:pt x="2688200" y="1430072"/>
                  <a:pt x="2705851" y="1437132"/>
                </a:cubicBezTo>
                <a:cubicBezTo>
                  <a:pt x="2723500" y="1444191"/>
                  <a:pt x="2735856" y="1447722"/>
                  <a:pt x="2742916" y="1447722"/>
                </a:cubicBezTo>
                <a:lnTo>
                  <a:pt x="2764097" y="1458312"/>
                </a:lnTo>
                <a:cubicBezTo>
                  <a:pt x="2785278" y="1458312"/>
                  <a:pt x="2795868" y="1461843"/>
                  <a:pt x="2795868" y="1468903"/>
                </a:cubicBezTo>
                <a:cubicBezTo>
                  <a:pt x="2788808" y="1468903"/>
                  <a:pt x="2778218" y="1468903"/>
                  <a:pt x="2764097" y="1468903"/>
                </a:cubicBezTo>
                <a:cubicBezTo>
                  <a:pt x="2749975" y="1468903"/>
                  <a:pt x="2742916" y="1465372"/>
                  <a:pt x="2742916" y="1458312"/>
                </a:cubicBezTo>
                <a:lnTo>
                  <a:pt x="2700554" y="1458312"/>
                </a:lnTo>
                <a:cubicBezTo>
                  <a:pt x="2686433" y="1465372"/>
                  <a:pt x="2679374" y="1468903"/>
                  <a:pt x="2679374" y="1468903"/>
                </a:cubicBezTo>
                <a:cubicBezTo>
                  <a:pt x="2693495" y="1483024"/>
                  <a:pt x="2732326" y="1490084"/>
                  <a:pt x="2795868" y="1490084"/>
                </a:cubicBezTo>
                <a:cubicBezTo>
                  <a:pt x="2802927" y="1490084"/>
                  <a:pt x="2806458" y="1493614"/>
                  <a:pt x="2806458" y="1500674"/>
                </a:cubicBezTo>
                <a:cubicBezTo>
                  <a:pt x="2806458" y="1521855"/>
                  <a:pt x="2809989" y="1534210"/>
                  <a:pt x="2817049" y="1537741"/>
                </a:cubicBezTo>
                <a:cubicBezTo>
                  <a:pt x="2824109" y="1541272"/>
                  <a:pt x="2829404" y="1544801"/>
                  <a:pt x="2832936" y="1548331"/>
                </a:cubicBezTo>
                <a:cubicBezTo>
                  <a:pt x="2836464" y="1551862"/>
                  <a:pt x="2841760" y="1550095"/>
                  <a:pt x="2848820" y="1543036"/>
                </a:cubicBezTo>
                <a:lnTo>
                  <a:pt x="2870002" y="1543036"/>
                </a:lnTo>
                <a:cubicBezTo>
                  <a:pt x="2862941" y="1543036"/>
                  <a:pt x="2859410" y="1546566"/>
                  <a:pt x="2859410" y="1553626"/>
                </a:cubicBezTo>
                <a:cubicBezTo>
                  <a:pt x="2862940" y="1557157"/>
                  <a:pt x="2865589" y="1559804"/>
                  <a:pt x="2867353" y="1561569"/>
                </a:cubicBezTo>
                <a:lnTo>
                  <a:pt x="2868489" y="1562705"/>
                </a:lnTo>
                <a:lnTo>
                  <a:pt x="2795868" y="1553626"/>
                </a:lnTo>
                <a:cubicBezTo>
                  <a:pt x="2788808" y="1546566"/>
                  <a:pt x="2774687" y="1543036"/>
                  <a:pt x="2753506" y="1543036"/>
                </a:cubicBezTo>
                <a:cubicBezTo>
                  <a:pt x="2746447" y="1543036"/>
                  <a:pt x="2735856" y="1541272"/>
                  <a:pt x="2721735" y="1537741"/>
                </a:cubicBezTo>
                <a:cubicBezTo>
                  <a:pt x="2707615" y="1534210"/>
                  <a:pt x="2697023" y="1528916"/>
                  <a:pt x="2689964" y="1521855"/>
                </a:cubicBezTo>
                <a:cubicBezTo>
                  <a:pt x="2661723" y="1514795"/>
                  <a:pt x="2644072" y="1511264"/>
                  <a:pt x="2637012" y="1511264"/>
                </a:cubicBezTo>
                <a:cubicBezTo>
                  <a:pt x="2637012" y="1511264"/>
                  <a:pt x="2633481" y="1511264"/>
                  <a:pt x="2626422" y="1511264"/>
                </a:cubicBezTo>
                <a:cubicBezTo>
                  <a:pt x="2619361" y="1511264"/>
                  <a:pt x="2612301" y="1507735"/>
                  <a:pt x="2605241" y="1500674"/>
                </a:cubicBezTo>
                <a:cubicBezTo>
                  <a:pt x="2591120" y="1500674"/>
                  <a:pt x="2566410" y="1493614"/>
                  <a:pt x="2531108" y="1479493"/>
                </a:cubicBezTo>
                <a:lnTo>
                  <a:pt x="2478156" y="1458312"/>
                </a:lnTo>
                <a:cubicBezTo>
                  <a:pt x="2471096" y="1458312"/>
                  <a:pt x="2465800" y="1458312"/>
                  <a:pt x="2462272" y="1458312"/>
                </a:cubicBezTo>
                <a:cubicBezTo>
                  <a:pt x="2458740" y="1458312"/>
                  <a:pt x="2453445" y="1458312"/>
                  <a:pt x="2446385" y="1458312"/>
                </a:cubicBezTo>
                <a:cubicBezTo>
                  <a:pt x="2418144" y="1458312"/>
                  <a:pt x="2386373" y="1447722"/>
                  <a:pt x="2351071" y="1426541"/>
                </a:cubicBezTo>
                <a:cubicBezTo>
                  <a:pt x="2351071" y="1426541"/>
                  <a:pt x="2345776" y="1426541"/>
                  <a:pt x="2335186" y="1426541"/>
                </a:cubicBezTo>
                <a:cubicBezTo>
                  <a:pt x="2324594" y="1426541"/>
                  <a:pt x="2319299" y="1423012"/>
                  <a:pt x="2319299" y="1415951"/>
                </a:cubicBezTo>
                <a:cubicBezTo>
                  <a:pt x="2319299" y="1408891"/>
                  <a:pt x="2315769" y="1405360"/>
                  <a:pt x="2308710" y="1405360"/>
                </a:cubicBezTo>
                <a:lnTo>
                  <a:pt x="2298119" y="1405360"/>
                </a:lnTo>
                <a:cubicBezTo>
                  <a:pt x="2298119" y="1398301"/>
                  <a:pt x="2285763" y="1394770"/>
                  <a:pt x="2261053" y="1394770"/>
                </a:cubicBezTo>
                <a:cubicBezTo>
                  <a:pt x="2236341" y="1394770"/>
                  <a:pt x="2223986" y="1394770"/>
                  <a:pt x="2223986" y="1394770"/>
                </a:cubicBezTo>
                <a:lnTo>
                  <a:pt x="2171034" y="1362999"/>
                </a:lnTo>
                <a:cubicBezTo>
                  <a:pt x="2171034" y="1362999"/>
                  <a:pt x="2158679" y="1359468"/>
                  <a:pt x="2133967" y="1352408"/>
                </a:cubicBezTo>
                <a:cubicBezTo>
                  <a:pt x="2109258" y="1345349"/>
                  <a:pt x="2089841" y="1341818"/>
                  <a:pt x="2075721" y="1341818"/>
                </a:cubicBezTo>
                <a:cubicBezTo>
                  <a:pt x="1906274" y="1299456"/>
                  <a:pt x="1810960" y="1271216"/>
                  <a:pt x="1789779" y="1257095"/>
                </a:cubicBezTo>
                <a:lnTo>
                  <a:pt x="1747418" y="1235914"/>
                </a:lnTo>
                <a:cubicBezTo>
                  <a:pt x="1726237" y="1228854"/>
                  <a:pt x="1712116" y="1225324"/>
                  <a:pt x="1705056" y="1225324"/>
                </a:cubicBezTo>
                <a:cubicBezTo>
                  <a:pt x="1705056" y="1218264"/>
                  <a:pt x="1703291" y="1214733"/>
                  <a:pt x="1699760" y="1214733"/>
                </a:cubicBezTo>
                <a:cubicBezTo>
                  <a:pt x="1696231" y="1214733"/>
                  <a:pt x="1690936" y="1214733"/>
                  <a:pt x="1683875" y="1214733"/>
                </a:cubicBezTo>
                <a:cubicBezTo>
                  <a:pt x="1669755" y="1214733"/>
                  <a:pt x="1611508" y="1197083"/>
                  <a:pt x="1509133" y="1161781"/>
                </a:cubicBezTo>
                <a:cubicBezTo>
                  <a:pt x="1406758" y="1126479"/>
                  <a:pt x="1344982" y="1105298"/>
                  <a:pt x="1323802" y="1098239"/>
                </a:cubicBezTo>
                <a:cubicBezTo>
                  <a:pt x="1323802" y="1091179"/>
                  <a:pt x="1318506" y="1085883"/>
                  <a:pt x="1307915" y="1082354"/>
                </a:cubicBezTo>
                <a:cubicBezTo>
                  <a:pt x="1297325" y="1078823"/>
                  <a:pt x="1288500" y="1077058"/>
                  <a:pt x="1281440" y="1077058"/>
                </a:cubicBezTo>
                <a:cubicBezTo>
                  <a:pt x="1203777" y="1048817"/>
                  <a:pt x="1157884" y="1031166"/>
                  <a:pt x="1143765" y="1024106"/>
                </a:cubicBezTo>
                <a:cubicBezTo>
                  <a:pt x="1136703" y="1017046"/>
                  <a:pt x="1129644" y="1015279"/>
                  <a:pt x="1122583" y="1018810"/>
                </a:cubicBezTo>
                <a:cubicBezTo>
                  <a:pt x="1115523" y="1022341"/>
                  <a:pt x="1111993" y="1022341"/>
                  <a:pt x="1111993" y="1018810"/>
                </a:cubicBezTo>
                <a:cubicBezTo>
                  <a:pt x="1111993" y="1015279"/>
                  <a:pt x="1108463" y="1013515"/>
                  <a:pt x="1101402" y="1013515"/>
                </a:cubicBezTo>
                <a:cubicBezTo>
                  <a:pt x="1094343" y="1013515"/>
                  <a:pt x="1067865" y="1002925"/>
                  <a:pt x="1021974" y="981744"/>
                </a:cubicBezTo>
                <a:cubicBezTo>
                  <a:pt x="976082" y="960563"/>
                  <a:pt x="935486" y="944677"/>
                  <a:pt x="900185" y="934087"/>
                </a:cubicBezTo>
                <a:cubicBezTo>
                  <a:pt x="864884" y="923496"/>
                  <a:pt x="833112" y="911142"/>
                  <a:pt x="804871" y="897021"/>
                </a:cubicBezTo>
                <a:cubicBezTo>
                  <a:pt x="776630" y="882900"/>
                  <a:pt x="758980" y="875840"/>
                  <a:pt x="751919" y="875840"/>
                </a:cubicBezTo>
                <a:cubicBezTo>
                  <a:pt x="751919" y="875840"/>
                  <a:pt x="748389" y="874075"/>
                  <a:pt x="741329" y="870544"/>
                </a:cubicBezTo>
                <a:cubicBezTo>
                  <a:pt x="734268" y="867015"/>
                  <a:pt x="723678" y="865250"/>
                  <a:pt x="709557" y="865250"/>
                </a:cubicBezTo>
                <a:cubicBezTo>
                  <a:pt x="688377" y="851129"/>
                  <a:pt x="674256" y="844069"/>
                  <a:pt x="667195" y="844069"/>
                </a:cubicBezTo>
                <a:cubicBezTo>
                  <a:pt x="660135" y="844069"/>
                  <a:pt x="656605" y="840538"/>
                  <a:pt x="656605" y="833478"/>
                </a:cubicBezTo>
                <a:cubicBezTo>
                  <a:pt x="656605" y="833478"/>
                  <a:pt x="654840" y="833478"/>
                  <a:pt x="651309" y="833478"/>
                </a:cubicBezTo>
                <a:cubicBezTo>
                  <a:pt x="647780" y="833478"/>
                  <a:pt x="642485" y="829948"/>
                  <a:pt x="635425" y="822888"/>
                </a:cubicBezTo>
                <a:cubicBezTo>
                  <a:pt x="621304" y="822888"/>
                  <a:pt x="600122" y="815827"/>
                  <a:pt x="571882" y="801707"/>
                </a:cubicBezTo>
                <a:cubicBezTo>
                  <a:pt x="543641" y="787586"/>
                  <a:pt x="511870" y="769936"/>
                  <a:pt x="476569" y="748755"/>
                </a:cubicBezTo>
                <a:cubicBezTo>
                  <a:pt x="441266" y="727574"/>
                  <a:pt x="413026" y="711688"/>
                  <a:pt x="391845" y="701098"/>
                </a:cubicBezTo>
                <a:cubicBezTo>
                  <a:pt x="370664" y="690507"/>
                  <a:pt x="353014" y="685213"/>
                  <a:pt x="338893" y="685213"/>
                </a:cubicBezTo>
                <a:cubicBezTo>
                  <a:pt x="338893" y="678152"/>
                  <a:pt x="338893" y="674621"/>
                  <a:pt x="338893" y="674621"/>
                </a:cubicBezTo>
                <a:cubicBezTo>
                  <a:pt x="338893" y="667562"/>
                  <a:pt x="335362" y="664031"/>
                  <a:pt x="328302" y="664031"/>
                </a:cubicBezTo>
                <a:lnTo>
                  <a:pt x="285940" y="642851"/>
                </a:lnTo>
                <a:lnTo>
                  <a:pt x="328302" y="653442"/>
                </a:lnTo>
                <a:cubicBezTo>
                  <a:pt x="349483" y="660501"/>
                  <a:pt x="374193" y="667562"/>
                  <a:pt x="402435" y="674621"/>
                </a:cubicBezTo>
                <a:lnTo>
                  <a:pt x="455387" y="674621"/>
                </a:lnTo>
                <a:cubicBezTo>
                  <a:pt x="455387" y="674621"/>
                  <a:pt x="458918" y="674621"/>
                  <a:pt x="465977" y="674621"/>
                </a:cubicBezTo>
                <a:cubicBezTo>
                  <a:pt x="473037" y="674621"/>
                  <a:pt x="480097" y="674621"/>
                  <a:pt x="487158" y="674621"/>
                </a:cubicBezTo>
                <a:lnTo>
                  <a:pt x="603653" y="685213"/>
                </a:lnTo>
                <a:cubicBezTo>
                  <a:pt x="596593" y="685213"/>
                  <a:pt x="586001" y="683448"/>
                  <a:pt x="571882" y="679917"/>
                </a:cubicBezTo>
                <a:cubicBezTo>
                  <a:pt x="557761" y="676386"/>
                  <a:pt x="540110" y="667562"/>
                  <a:pt x="518930" y="653442"/>
                </a:cubicBezTo>
                <a:cubicBezTo>
                  <a:pt x="511870" y="646382"/>
                  <a:pt x="504809" y="641086"/>
                  <a:pt x="497749" y="637555"/>
                </a:cubicBezTo>
                <a:cubicBezTo>
                  <a:pt x="490689" y="634026"/>
                  <a:pt x="483629" y="628730"/>
                  <a:pt x="476569" y="621670"/>
                </a:cubicBezTo>
                <a:cubicBezTo>
                  <a:pt x="469508" y="621670"/>
                  <a:pt x="460683" y="618140"/>
                  <a:pt x="450091" y="611080"/>
                </a:cubicBezTo>
                <a:cubicBezTo>
                  <a:pt x="439501" y="604019"/>
                  <a:pt x="434206" y="600490"/>
                  <a:pt x="434206" y="600490"/>
                </a:cubicBezTo>
                <a:lnTo>
                  <a:pt x="402435" y="579309"/>
                </a:lnTo>
                <a:cubicBezTo>
                  <a:pt x="395375" y="565188"/>
                  <a:pt x="388314" y="559892"/>
                  <a:pt x="381254" y="563423"/>
                </a:cubicBezTo>
                <a:cubicBezTo>
                  <a:pt x="374193" y="566953"/>
                  <a:pt x="372429" y="566953"/>
                  <a:pt x="375959" y="563423"/>
                </a:cubicBezTo>
                <a:cubicBezTo>
                  <a:pt x="379489" y="559892"/>
                  <a:pt x="374193" y="554597"/>
                  <a:pt x="360074" y="547538"/>
                </a:cubicBezTo>
                <a:cubicBezTo>
                  <a:pt x="374193" y="547538"/>
                  <a:pt x="388314" y="551067"/>
                  <a:pt x="402435" y="558128"/>
                </a:cubicBezTo>
                <a:lnTo>
                  <a:pt x="423617" y="568718"/>
                </a:lnTo>
                <a:cubicBezTo>
                  <a:pt x="423617" y="561659"/>
                  <a:pt x="427145" y="558128"/>
                  <a:pt x="434206" y="558128"/>
                </a:cubicBezTo>
                <a:lnTo>
                  <a:pt x="444797" y="558128"/>
                </a:lnTo>
                <a:lnTo>
                  <a:pt x="455387" y="568718"/>
                </a:lnTo>
                <a:lnTo>
                  <a:pt x="487158" y="568718"/>
                </a:lnTo>
                <a:lnTo>
                  <a:pt x="434206" y="547538"/>
                </a:lnTo>
                <a:lnTo>
                  <a:pt x="434206" y="536947"/>
                </a:lnTo>
                <a:cubicBezTo>
                  <a:pt x="427145" y="536947"/>
                  <a:pt x="421851" y="535182"/>
                  <a:pt x="418320" y="531651"/>
                </a:cubicBezTo>
                <a:cubicBezTo>
                  <a:pt x="414791" y="528122"/>
                  <a:pt x="413026" y="526357"/>
                  <a:pt x="413026" y="526357"/>
                </a:cubicBezTo>
                <a:cubicBezTo>
                  <a:pt x="398905" y="526357"/>
                  <a:pt x="391845" y="526357"/>
                  <a:pt x="391845" y="526357"/>
                </a:cubicBezTo>
                <a:cubicBezTo>
                  <a:pt x="391845" y="519296"/>
                  <a:pt x="393610" y="515766"/>
                  <a:pt x="397139" y="515766"/>
                </a:cubicBezTo>
                <a:cubicBezTo>
                  <a:pt x="400670" y="515766"/>
                  <a:pt x="409496" y="515766"/>
                  <a:pt x="423617" y="515766"/>
                </a:cubicBezTo>
                <a:cubicBezTo>
                  <a:pt x="437737" y="522826"/>
                  <a:pt x="448327" y="526357"/>
                  <a:pt x="455387" y="526357"/>
                </a:cubicBezTo>
                <a:lnTo>
                  <a:pt x="444797" y="536947"/>
                </a:lnTo>
                <a:lnTo>
                  <a:pt x="508339" y="568718"/>
                </a:lnTo>
                <a:cubicBezTo>
                  <a:pt x="508339" y="568718"/>
                  <a:pt x="506574" y="568718"/>
                  <a:pt x="503043" y="568718"/>
                </a:cubicBezTo>
                <a:cubicBezTo>
                  <a:pt x="499514" y="568718"/>
                  <a:pt x="497749" y="572248"/>
                  <a:pt x="497749" y="579309"/>
                </a:cubicBezTo>
                <a:cubicBezTo>
                  <a:pt x="497749" y="579309"/>
                  <a:pt x="501279" y="579309"/>
                  <a:pt x="508339" y="579309"/>
                </a:cubicBezTo>
                <a:cubicBezTo>
                  <a:pt x="508339" y="586368"/>
                  <a:pt x="508339" y="589899"/>
                  <a:pt x="508339" y="589899"/>
                </a:cubicBezTo>
                <a:cubicBezTo>
                  <a:pt x="508339" y="589899"/>
                  <a:pt x="511870" y="586368"/>
                  <a:pt x="518930" y="579309"/>
                </a:cubicBezTo>
                <a:lnTo>
                  <a:pt x="550701" y="579309"/>
                </a:lnTo>
                <a:cubicBezTo>
                  <a:pt x="557761" y="586368"/>
                  <a:pt x="563056" y="589899"/>
                  <a:pt x="566587" y="589899"/>
                </a:cubicBezTo>
                <a:cubicBezTo>
                  <a:pt x="570116" y="589899"/>
                  <a:pt x="575412" y="589899"/>
                  <a:pt x="582473" y="589899"/>
                </a:cubicBezTo>
                <a:lnTo>
                  <a:pt x="582473" y="600490"/>
                </a:lnTo>
                <a:cubicBezTo>
                  <a:pt x="582473" y="600490"/>
                  <a:pt x="601889" y="605784"/>
                  <a:pt x="640720" y="616375"/>
                </a:cubicBezTo>
                <a:cubicBezTo>
                  <a:pt x="679551" y="626965"/>
                  <a:pt x="702497" y="632261"/>
                  <a:pt x="709557" y="632261"/>
                </a:cubicBezTo>
                <a:lnTo>
                  <a:pt x="614243" y="589899"/>
                </a:lnTo>
                <a:cubicBezTo>
                  <a:pt x="600122" y="582838"/>
                  <a:pt x="586001" y="575778"/>
                  <a:pt x="571882" y="568718"/>
                </a:cubicBezTo>
                <a:lnTo>
                  <a:pt x="540110" y="558128"/>
                </a:lnTo>
                <a:cubicBezTo>
                  <a:pt x="540110" y="558128"/>
                  <a:pt x="538345" y="556363"/>
                  <a:pt x="534816" y="552832"/>
                </a:cubicBezTo>
                <a:cubicBezTo>
                  <a:pt x="531285" y="549303"/>
                  <a:pt x="522460" y="544007"/>
                  <a:pt x="508339" y="536947"/>
                </a:cubicBezTo>
                <a:lnTo>
                  <a:pt x="487158" y="526357"/>
                </a:lnTo>
                <a:lnTo>
                  <a:pt x="540110" y="526357"/>
                </a:lnTo>
                <a:cubicBezTo>
                  <a:pt x="617774" y="540477"/>
                  <a:pt x="656605" y="547538"/>
                  <a:pt x="656605" y="547538"/>
                </a:cubicBezTo>
                <a:cubicBezTo>
                  <a:pt x="656605" y="547538"/>
                  <a:pt x="656605" y="545772"/>
                  <a:pt x="656605" y="542242"/>
                </a:cubicBezTo>
                <a:cubicBezTo>
                  <a:pt x="656605" y="538711"/>
                  <a:pt x="653074" y="536947"/>
                  <a:pt x="646015" y="536947"/>
                </a:cubicBezTo>
                <a:lnTo>
                  <a:pt x="656605" y="526357"/>
                </a:lnTo>
                <a:cubicBezTo>
                  <a:pt x="670726" y="533416"/>
                  <a:pt x="683080" y="538711"/>
                  <a:pt x="693672" y="542242"/>
                </a:cubicBezTo>
                <a:cubicBezTo>
                  <a:pt x="704261" y="545772"/>
                  <a:pt x="713087" y="547538"/>
                  <a:pt x="720147" y="547538"/>
                </a:cubicBezTo>
                <a:lnTo>
                  <a:pt x="730738" y="547538"/>
                </a:lnTo>
                <a:lnTo>
                  <a:pt x="720147" y="536947"/>
                </a:lnTo>
                <a:lnTo>
                  <a:pt x="741329" y="536947"/>
                </a:lnTo>
                <a:lnTo>
                  <a:pt x="730738" y="526357"/>
                </a:lnTo>
                <a:lnTo>
                  <a:pt x="741329" y="526357"/>
                </a:lnTo>
                <a:cubicBezTo>
                  <a:pt x="755449" y="533416"/>
                  <a:pt x="767805" y="536947"/>
                  <a:pt x="778395" y="536947"/>
                </a:cubicBezTo>
                <a:cubicBezTo>
                  <a:pt x="788984" y="536947"/>
                  <a:pt x="790751" y="533416"/>
                  <a:pt x="783690" y="526357"/>
                </a:cubicBezTo>
                <a:lnTo>
                  <a:pt x="783690" y="515766"/>
                </a:lnTo>
                <a:cubicBezTo>
                  <a:pt x="783690" y="515766"/>
                  <a:pt x="787220" y="515766"/>
                  <a:pt x="794281" y="515766"/>
                </a:cubicBezTo>
                <a:lnTo>
                  <a:pt x="836642" y="515766"/>
                </a:lnTo>
                <a:lnTo>
                  <a:pt x="847233" y="536947"/>
                </a:lnTo>
                <a:lnTo>
                  <a:pt x="879003" y="536947"/>
                </a:lnTo>
                <a:cubicBezTo>
                  <a:pt x="879003" y="536947"/>
                  <a:pt x="873709" y="535182"/>
                  <a:pt x="863118" y="531651"/>
                </a:cubicBezTo>
                <a:cubicBezTo>
                  <a:pt x="852528" y="528122"/>
                  <a:pt x="847233" y="522826"/>
                  <a:pt x="847233" y="515766"/>
                </a:cubicBezTo>
                <a:lnTo>
                  <a:pt x="868414" y="515766"/>
                </a:lnTo>
                <a:lnTo>
                  <a:pt x="879003" y="505176"/>
                </a:lnTo>
                <a:cubicBezTo>
                  <a:pt x="879003" y="505176"/>
                  <a:pt x="875474" y="501645"/>
                  <a:pt x="868414" y="494584"/>
                </a:cubicBezTo>
                <a:cubicBezTo>
                  <a:pt x="840172" y="487525"/>
                  <a:pt x="815462" y="483994"/>
                  <a:pt x="794281" y="483994"/>
                </a:cubicBezTo>
                <a:lnTo>
                  <a:pt x="782367" y="482671"/>
                </a:lnTo>
                <a:lnTo>
                  <a:pt x="773099" y="473405"/>
                </a:lnTo>
                <a:lnTo>
                  <a:pt x="773099" y="481642"/>
                </a:lnTo>
                <a:lnTo>
                  <a:pt x="770452" y="481347"/>
                </a:lnTo>
                <a:cubicBezTo>
                  <a:pt x="765156" y="479583"/>
                  <a:pt x="762510" y="476934"/>
                  <a:pt x="762510" y="473405"/>
                </a:cubicBezTo>
                <a:cubicBezTo>
                  <a:pt x="755449" y="459284"/>
                  <a:pt x="734268" y="448693"/>
                  <a:pt x="698966" y="441632"/>
                </a:cubicBezTo>
                <a:cubicBezTo>
                  <a:pt x="691905" y="441632"/>
                  <a:pt x="684847" y="438103"/>
                  <a:pt x="677786" y="431043"/>
                </a:cubicBezTo>
                <a:cubicBezTo>
                  <a:pt x="677786" y="423982"/>
                  <a:pt x="677786" y="420453"/>
                  <a:pt x="677786" y="420453"/>
                </a:cubicBezTo>
                <a:cubicBezTo>
                  <a:pt x="684847" y="420453"/>
                  <a:pt x="688377" y="416922"/>
                  <a:pt x="688377" y="409861"/>
                </a:cubicBezTo>
                <a:cubicBezTo>
                  <a:pt x="681316" y="409861"/>
                  <a:pt x="677786" y="409861"/>
                  <a:pt x="677786" y="409861"/>
                </a:cubicBezTo>
                <a:cubicBezTo>
                  <a:pt x="663665" y="416922"/>
                  <a:pt x="667195" y="431043"/>
                  <a:pt x="688377" y="452224"/>
                </a:cubicBezTo>
                <a:cubicBezTo>
                  <a:pt x="695437" y="452224"/>
                  <a:pt x="700732" y="453988"/>
                  <a:pt x="704261" y="457519"/>
                </a:cubicBezTo>
                <a:cubicBezTo>
                  <a:pt x="707793" y="461049"/>
                  <a:pt x="709557" y="462813"/>
                  <a:pt x="709557" y="462813"/>
                </a:cubicBezTo>
                <a:cubicBezTo>
                  <a:pt x="716617" y="469874"/>
                  <a:pt x="720147" y="469874"/>
                  <a:pt x="720147" y="462813"/>
                </a:cubicBezTo>
                <a:cubicBezTo>
                  <a:pt x="727208" y="462813"/>
                  <a:pt x="730738" y="462813"/>
                  <a:pt x="730738" y="462813"/>
                </a:cubicBezTo>
                <a:cubicBezTo>
                  <a:pt x="730738" y="462813"/>
                  <a:pt x="730738" y="466344"/>
                  <a:pt x="730738" y="473405"/>
                </a:cubicBezTo>
                <a:cubicBezTo>
                  <a:pt x="723678" y="480463"/>
                  <a:pt x="725443" y="482230"/>
                  <a:pt x="736034" y="478699"/>
                </a:cubicBezTo>
                <a:cubicBezTo>
                  <a:pt x="746624" y="475169"/>
                  <a:pt x="751919" y="475169"/>
                  <a:pt x="751919" y="478699"/>
                </a:cubicBezTo>
                <a:cubicBezTo>
                  <a:pt x="751919" y="482230"/>
                  <a:pt x="755449" y="487525"/>
                  <a:pt x="762510" y="494584"/>
                </a:cubicBezTo>
                <a:lnTo>
                  <a:pt x="762510" y="515766"/>
                </a:lnTo>
                <a:cubicBezTo>
                  <a:pt x="762510" y="515766"/>
                  <a:pt x="755449" y="512236"/>
                  <a:pt x="741329" y="505176"/>
                </a:cubicBezTo>
                <a:cubicBezTo>
                  <a:pt x="734268" y="505176"/>
                  <a:pt x="727208" y="503411"/>
                  <a:pt x="720147" y="499880"/>
                </a:cubicBezTo>
                <a:cubicBezTo>
                  <a:pt x="713087" y="496351"/>
                  <a:pt x="709557" y="498115"/>
                  <a:pt x="709557" y="505176"/>
                </a:cubicBezTo>
                <a:lnTo>
                  <a:pt x="667195" y="494584"/>
                </a:lnTo>
                <a:cubicBezTo>
                  <a:pt x="667195" y="487525"/>
                  <a:pt x="663665" y="483994"/>
                  <a:pt x="656605" y="483994"/>
                </a:cubicBezTo>
                <a:cubicBezTo>
                  <a:pt x="649545" y="483994"/>
                  <a:pt x="646015" y="483994"/>
                  <a:pt x="646015" y="483994"/>
                </a:cubicBezTo>
                <a:cubicBezTo>
                  <a:pt x="638953" y="483994"/>
                  <a:pt x="635425" y="480463"/>
                  <a:pt x="635425" y="473405"/>
                </a:cubicBezTo>
                <a:cubicBezTo>
                  <a:pt x="635425" y="466344"/>
                  <a:pt x="638953" y="462813"/>
                  <a:pt x="646015" y="462813"/>
                </a:cubicBezTo>
                <a:cubicBezTo>
                  <a:pt x="653074" y="462813"/>
                  <a:pt x="656605" y="462813"/>
                  <a:pt x="656605" y="462813"/>
                </a:cubicBezTo>
                <a:lnTo>
                  <a:pt x="635425" y="452224"/>
                </a:lnTo>
                <a:cubicBezTo>
                  <a:pt x="635425" y="452224"/>
                  <a:pt x="631895" y="452224"/>
                  <a:pt x="624833" y="452224"/>
                </a:cubicBezTo>
                <a:cubicBezTo>
                  <a:pt x="596593" y="423982"/>
                  <a:pt x="564822" y="413392"/>
                  <a:pt x="529521" y="420453"/>
                </a:cubicBezTo>
                <a:lnTo>
                  <a:pt x="508339" y="409861"/>
                </a:lnTo>
                <a:cubicBezTo>
                  <a:pt x="515400" y="402801"/>
                  <a:pt x="515400" y="397507"/>
                  <a:pt x="508339" y="393976"/>
                </a:cubicBezTo>
                <a:cubicBezTo>
                  <a:pt x="501279" y="390445"/>
                  <a:pt x="476569" y="385151"/>
                  <a:pt x="434206" y="378091"/>
                </a:cubicBezTo>
                <a:lnTo>
                  <a:pt x="423617" y="356909"/>
                </a:lnTo>
                <a:lnTo>
                  <a:pt x="381254" y="346320"/>
                </a:lnTo>
                <a:cubicBezTo>
                  <a:pt x="374193" y="339259"/>
                  <a:pt x="370664" y="335728"/>
                  <a:pt x="370664" y="335728"/>
                </a:cubicBezTo>
                <a:lnTo>
                  <a:pt x="360074" y="335728"/>
                </a:lnTo>
                <a:lnTo>
                  <a:pt x="349483" y="335728"/>
                </a:lnTo>
                <a:lnTo>
                  <a:pt x="338893" y="325139"/>
                </a:lnTo>
                <a:cubicBezTo>
                  <a:pt x="331833" y="325139"/>
                  <a:pt x="331833" y="321608"/>
                  <a:pt x="338893" y="314549"/>
                </a:cubicBezTo>
                <a:cubicBezTo>
                  <a:pt x="345953" y="307488"/>
                  <a:pt x="360074" y="307488"/>
                  <a:pt x="381254" y="314549"/>
                </a:cubicBezTo>
                <a:cubicBezTo>
                  <a:pt x="388314" y="314549"/>
                  <a:pt x="400670" y="316313"/>
                  <a:pt x="418320" y="319843"/>
                </a:cubicBezTo>
                <a:cubicBezTo>
                  <a:pt x="435971" y="323374"/>
                  <a:pt x="451857" y="323374"/>
                  <a:pt x="465977" y="319843"/>
                </a:cubicBezTo>
                <a:cubicBezTo>
                  <a:pt x="480097" y="316313"/>
                  <a:pt x="487158" y="314549"/>
                  <a:pt x="487158" y="314549"/>
                </a:cubicBezTo>
                <a:lnTo>
                  <a:pt x="455387" y="293368"/>
                </a:lnTo>
                <a:cubicBezTo>
                  <a:pt x="455387" y="293368"/>
                  <a:pt x="451857" y="291603"/>
                  <a:pt x="444797" y="288072"/>
                </a:cubicBezTo>
                <a:cubicBezTo>
                  <a:pt x="437737" y="284541"/>
                  <a:pt x="427145" y="279247"/>
                  <a:pt x="413026" y="272186"/>
                </a:cubicBezTo>
                <a:cubicBezTo>
                  <a:pt x="391845" y="265126"/>
                  <a:pt x="377724" y="265126"/>
                  <a:pt x="370664" y="272186"/>
                </a:cubicBezTo>
                <a:cubicBezTo>
                  <a:pt x="363604" y="272186"/>
                  <a:pt x="360074" y="272186"/>
                  <a:pt x="360074" y="272186"/>
                </a:cubicBezTo>
                <a:lnTo>
                  <a:pt x="360074" y="261597"/>
                </a:lnTo>
                <a:lnTo>
                  <a:pt x="338893" y="251005"/>
                </a:lnTo>
                <a:cubicBezTo>
                  <a:pt x="324772" y="243945"/>
                  <a:pt x="315946" y="235120"/>
                  <a:pt x="312416" y="224530"/>
                </a:cubicBezTo>
                <a:cubicBezTo>
                  <a:pt x="308887" y="213939"/>
                  <a:pt x="303592" y="208645"/>
                  <a:pt x="296531" y="208645"/>
                </a:cubicBezTo>
                <a:cubicBezTo>
                  <a:pt x="289471" y="208645"/>
                  <a:pt x="282411" y="205114"/>
                  <a:pt x="275350" y="198053"/>
                </a:cubicBezTo>
                <a:lnTo>
                  <a:pt x="275350" y="187463"/>
                </a:lnTo>
                <a:lnTo>
                  <a:pt x="264760" y="176872"/>
                </a:lnTo>
                <a:cubicBezTo>
                  <a:pt x="243579" y="169813"/>
                  <a:pt x="232989" y="166282"/>
                  <a:pt x="232989" y="166282"/>
                </a:cubicBezTo>
                <a:cubicBezTo>
                  <a:pt x="232989" y="159222"/>
                  <a:pt x="231223" y="155691"/>
                  <a:pt x="227693" y="155691"/>
                </a:cubicBezTo>
                <a:cubicBezTo>
                  <a:pt x="224162" y="155691"/>
                  <a:pt x="222398" y="155691"/>
                  <a:pt x="222398" y="155691"/>
                </a:cubicBezTo>
                <a:cubicBezTo>
                  <a:pt x="208277" y="155691"/>
                  <a:pt x="197688" y="155691"/>
                  <a:pt x="190627" y="155691"/>
                </a:cubicBezTo>
                <a:lnTo>
                  <a:pt x="201217" y="145101"/>
                </a:lnTo>
                <a:cubicBezTo>
                  <a:pt x="208277" y="145101"/>
                  <a:pt x="215337" y="145101"/>
                  <a:pt x="222398" y="145101"/>
                </a:cubicBezTo>
                <a:lnTo>
                  <a:pt x="243579" y="145101"/>
                </a:lnTo>
                <a:cubicBezTo>
                  <a:pt x="250640" y="152162"/>
                  <a:pt x="268289" y="155691"/>
                  <a:pt x="296531" y="155691"/>
                </a:cubicBezTo>
                <a:lnTo>
                  <a:pt x="338893" y="166282"/>
                </a:lnTo>
                <a:lnTo>
                  <a:pt x="349483" y="176872"/>
                </a:lnTo>
                <a:cubicBezTo>
                  <a:pt x="349483" y="176872"/>
                  <a:pt x="356544" y="180403"/>
                  <a:pt x="370664" y="187463"/>
                </a:cubicBezTo>
                <a:lnTo>
                  <a:pt x="391845" y="208645"/>
                </a:lnTo>
                <a:cubicBezTo>
                  <a:pt x="405964" y="208645"/>
                  <a:pt x="409496" y="205114"/>
                  <a:pt x="402435" y="198053"/>
                </a:cubicBezTo>
                <a:lnTo>
                  <a:pt x="402435" y="176872"/>
                </a:lnTo>
                <a:lnTo>
                  <a:pt x="413026" y="166282"/>
                </a:lnTo>
                <a:lnTo>
                  <a:pt x="423617" y="166282"/>
                </a:lnTo>
                <a:cubicBezTo>
                  <a:pt x="423617" y="166282"/>
                  <a:pt x="425381" y="168047"/>
                  <a:pt x="428912" y="171578"/>
                </a:cubicBezTo>
                <a:cubicBezTo>
                  <a:pt x="432441" y="175107"/>
                  <a:pt x="437737" y="176872"/>
                  <a:pt x="444797" y="176872"/>
                </a:cubicBezTo>
                <a:lnTo>
                  <a:pt x="455387" y="176872"/>
                </a:lnTo>
                <a:lnTo>
                  <a:pt x="444797" y="166282"/>
                </a:lnTo>
                <a:lnTo>
                  <a:pt x="423617" y="145101"/>
                </a:lnTo>
                <a:lnTo>
                  <a:pt x="370664" y="113330"/>
                </a:lnTo>
                <a:cubicBezTo>
                  <a:pt x="363604" y="113330"/>
                  <a:pt x="360074" y="109799"/>
                  <a:pt x="360074" y="102739"/>
                </a:cubicBezTo>
                <a:lnTo>
                  <a:pt x="338893" y="102739"/>
                </a:lnTo>
                <a:cubicBezTo>
                  <a:pt x="338893" y="109799"/>
                  <a:pt x="331833" y="109799"/>
                  <a:pt x="317712" y="102739"/>
                </a:cubicBezTo>
                <a:lnTo>
                  <a:pt x="296531" y="102739"/>
                </a:lnTo>
                <a:cubicBezTo>
                  <a:pt x="289471" y="102739"/>
                  <a:pt x="285940" y="102739"/>
                  <a:pt x="285940" y="102739"/>
                </a:cubicBezTo>
                <a:lnTo>
                  <a:pt x="264760" y="92149"/>
                </a:lnTo>
                <a:lnTo>
                  <a:pt x="254169" y="81559"/>
                </a:lnTo>
                <a:cubicBezTo>
                  <a:pt x="254169" y="74499"/>
                  <a:pt x="257700" y="74499"/>
                  <a:pt x="264760" y="81559"/>
                </a:cubicBezTo>
                <a:lnTo>
                  <a:pt x="307121" y="70968"/>
                </a:lnTo>
                <a:lnTo>
                  <a:pt x="307121" y="60378"/>
                </a:lnTo>
                <a:cubicBezTo>
                  <a:pt x="300060" y="60378"/>
                  <a:pt x="289471" y="56847"/>
                  <a:pt x="275350" y="49787"/>
                </a:cubicBezTo>
                <a:lnTo>
                  <a:pt x="264760" y="28607"/>
                </a:lnTo>
                <a:cubicBezTo>
                  <a:pt x="271820" y="28607"/>
                  <a:pt x="275350" y="28607"/>
                  <a:pt x="275350" y="28607"/>
                </a:cubicBezTo>
                <a:cubicBezTo>
                  <a:pt x="275350" y="28607"/>
                  <a:pt x="271820" y="25077"/>
                  <a:pt x="264760" y="18016"/>
                </a:cubicBezTo>
                <a:cubicBezTo>
                  <a:pt x="264760" y="10956"/>
                  <a:pt x="266525" y="7426"/>
                  <a:pt x="270055" y="7426"/>
                </a:cubicBezTo>
                <a:cubicBezTo>
                  <a:pt x="273585" y="7426"/>
                  <a:pt x="278881" y="10956"/>
                  <a:pt x="285940" y="18016"/>
                </a:cubicBezTo>
                <a:cubicBezTo>
                  <a:pt x="293001" y="25077"/>
                  <a:pt x="294766" y="30372"/>
                  <a:pt x="291235" y="33902"/>
                </a:cubicBezTo>
                <a:cubicBezTo>
                  <a:pt x="287706" y="37433"/>
                  <a:pt x="289471" y="40962"/>
                  <a:pt x="296531" y="44493"/>
                </a:cubicBezTo>
                <a:cubicBezTo>
                  <a:pt x="303592" y="48022"/>
                  <a:pt x="307121" y="46258"/>
                  <a:pt x="307121" y="39197"/>
                </a:cubicBezTo>
                <a:cubicBezTo>
                  <a:pt x="307121" y="32137"/>
                  <a:pt x="307121" y="25077"/>
                  <a:pt x="307121" y="18016"/>
                </a:cubicBezTo>
                <a:lnTo>
                  <a:pt x="317712" y="39197"/>
                </a:lnTo>
                <a:cubicBezTo>
                  <a:pt x="324772" y="74499"/>
                  <a:pt x="342423" y="78029"/>
                  <a:pt x="370664" y="49787"/>
                </a:cubicBezTo>
                <a:cubicBezTo>
                  <a:pt x="370664" y="49787"/>
                  <a:pt x="372429" y="51552"/>
                  <a:pt x="375959" y="55083"/>
                </a:cubicBezTo>
                <a:cubicBezTo>
                  <a:pt x="379489" y="58614"/>
                  <a:pt x="388314" y="60378"/>
                  <a:pt x="402435" y="60378"/>
                </a:cubicBezTo>
                <a:cubicBezTo>
                  <a:pt x="402435" y="60378"/>
                  <a:pt x="405964" y="60378"/>
                  <a:pt x="413026" y="60378"/>
                </a:cubicBezTo>
                <a:cubicBezTo>
                  <a:pt x="413026" y="53318"/>
                  <a:pt x="409496" y="48022"/>
                  <a:pt x="402435" y="44493"/>
                </a:cubicBezTo>
                <a:cubicBezTo>
                  <a:pt x="395375" y="40962"/>
                  <a:pt x="388314" y="42728"/>
                  <a:pt x="381254" y="49787"/>
                </a:cubicBezTo>
                <a:lnTo>
                  <a:pt x="370664" y="49787"/>
                </a:lnTo>
                <a:cubicBezTo>
                  <a:pt x="377724" y="49787"/>
                  <a:pt x="377724" y="46258"/>
                  <a:pt x="370664" y="39197"/>
                </a:cubicBezTo>
                <a:cubicBezTo>
                  <a:pt x="363604" y="32137"/>
                  <a:pt x="353014" y="25077"/>
                  <a:pt x="338893" y="18016"/>
                </a:cubicBezTo>
                <a:cubicBezTo>
                  <a:pt x="338893" y="18016"/>
                  <a:pt x="335362" y="16251"/>
                  <a:pt x="328302" y="12721"/>
                </a:cubicBezTo>
                <a:cubicBezTo>
                  <a:pt x="321241" y="9191"/>
                  <a:pt x="317712" y="7426"/>
                  <a:pt x="317712" y="7426"/>
                </a:cubicBezTo>
                <a:cubicBezTo>
                  <a:pt x="317712" y="7426"/>
                  <a:pt x="315946" y="7426"/>
                  <a:pt x="312416" y="7426"/>
                </a:cubicBezTo>
                <a:close/>
                <a:moveTo>
                  <a:pt x="285940" y="0"/>
                </a:moveTo>
                <a:lnTo>
                  <a:pt x="296531" y="0"/>
                </a:lnTo>
                <a:lnTo>
                  <a:pt x="296531" y="7426"/>
                </a:lnTo>
                <a:cubicBezTo>
                  <a:pt x="296531" y="7426"/>
                  <a:pt x="293001" y="7426"/>
                  <a:pt x="285940" y="74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2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 userDrawn="1"/>
        </p:nvSpPr>
        <p:spPr>
          <a:xfrm>
            <a:off x="1493304" y="413803"/>
            <a:ext cx="15054796" cy="7619707"/>
          </a:xfrm>
          <a:custGeom>
            <a:avLst/>
            <a:gdLst/>
            <a:ahLst/>
            <a:cxnLst/>
            <a:rect l="l" t="t" r="r" b="b"/>
            <a:pathLst>
              <a:path w="6674941" h="3378398">
                <a:moveTo>
                  <a:pt x="5201543" y="3356074"/>
                </a:moveTo>
                <a:cubicBezTo>
                  <a:pt x="5231308" y="3361035"/>
                  <a:pt x="5251152" y="3368477"/>
                  <a:pt x="5261074" y="3378398"/>
                </a:cubicBezTo>
                <a:lnTo>
                  <a:pt x="5216426" y="3370957"/>
                </a:lnTo>
                <a:cubicBezTo>
                  <a:pt x="5211464" y="3365996"/>
                  <a:pt x="5206504" y="3361035"/>
                  <a:pt x="5201543" y="3356074"/>
                </a:cubicBezTo>
                <a:close/>
                <a:moveTo>
                  <a:pt x="5988471" y="3307705"/>
                </a:moveTo>
                <a:cubicBezTo>
                  <a:pt x="5989712" y="3307705"/>
                  <a:pt x="5990332" y="3308945"/>
                  <a:pt x="5990332" y="3311426"/>
                </a:cubicBezTo>
                <a:lnTo>
                  <a:pt x="5982890" y="3311426"/>
                </a:lnTo>
                <a:cubicBezTo>
                  <a:pt x="5985371" y="3308945"/>
                  <a:pt x="5987231" y="3307705"/>
                  <a:pt x="5988471" y="3307705"/>
                </a:cubicBezTo>
                <a:close/>
                <a:moveTo>
                  <a:pt x="5752207" y="3274219"/>
                </a:moveTo>
                <a:lnTo>
                  <a:pt x="5781972" y="3274219"/>
                </a:lnTo>
                <a:lnTo>
                  <a:pt x="5781972" y="3281660"/>
                </a:lnTo>
                <a:cubicBezTo>
                  <a:pt x="5777011" y="3281660"/>
                  <a:pt x="5772051" y="3281660"/>
                  <a:pt x="5767090" y="3281660"/>
                </a:cubicBezTo>
                <a:cubicBezTo>
                  <a:pt x="5762128" y="3276699"/>
                  <a:pt x="5757168" y="3274219"/>
                  <a:pt x="5752207" y="3274219"/>
                </a:cubicBezTo>
                <a:close/>
                <a:moveTo>
                  <a:pt x="5715000" y="3266777"/>
                </a:moveTo>
                <a:lnTo>
                  <a:pt x="5729883" y="3266777"/>
                </a:lnTo>
                <a:lnTo>
                  <a:pt x="5729883" y="3274219"/>
                </a:lnTo>
                <a:close/>
                <a:moveTo>
                  <a:pt x="5841504" y="3207246"/>
                </a:moveTo>
                <a:lnTo>
                  <a:pt x="5856386" y="3214687"/>
                </a:lnTo>
                <a:lnTo>
                  <a:pt x="5886152" y="3222129"/>
                </a:lnTo>
                <a:cubicBezTo>
                  <a:pt x="5896074" y="3227090"/>
                  <a:pt x="5907236" y="3233291"/>
                  <a:pt x="5919638" y="3240732"/>
                </a:cubicBezTo>
                <a:cubicBezTo>
                  <a:pt x="5932041" y="3248174"/>
                  <a:pt x="5950645" y="3256856"/>
                  <a:pt x="5975449" y="3266777"/>
                </a:cubicBezTo>
                <a:cubicBezTo>
                  <a:pt x="6005215" y="3281660"/>
                  <a:pt x="6030019" y="3294063"/>
                  <a:pt x="6049863" y="3303984"/>
                </a:cubicBezTo>
                <a:cubicBezTo>
                  <a:pt x="6059785" y="3303984"/>
                  <a:pt x="6070947" y="3308946"/>
                  <a:pt x="6083349" y="3318867"/>
                </a:cubicBezTo>
                <a:cubicBezTo>
                  <a:pt x="6095752" y="3328789"/>
                  <a:pt x="6103193" y="3333750"/>
                  <a:pt x="6105674" y="3333750"/>
                </a:cubicBezTo>
                <a:cubicBezTo>
                  <a:pt x="6108154" y="3333750"/>
                  <a:pt x="6109394" y="3336231"/>
                  <a:pt x="6109394" y="3341191"/>
                </a:cubicBezTo>
                <a:cubicBezTo>
                  <a:pt x="6109394" y="3346153"/>
                  <a:pt x="6109394" y="3351113"/>
                  <a:pt x="6109394" y="3356074"/>
                </a:cubicBezTo>
                <a:lnTo>
                  <a:pt x="6101953" y="3348633"/>
                </a:lnTo>
                <a:cubicBezTo>
                  <a:pt x="6096992" y="3348633"/>
                  <a:pt x="6093271" y="3347393"/>
                  <a:pt x="6090791" y="3344912"/>
                </a:cubicBezTo>
                <a:cubicBezTo>
                  <a:pt x="6088311" y="3342432"/>
                  <a:pt x="6087070" y="3341191"/>
                  <a:pt x="6087070" y="3341191"/>
                </a:cubicBezTo>
                <a:lnTo>
                  <a:pt x="6072187" y="3341191"/>
                </a:lnTo>
                <a:cubicBezTo>
                  <a:pt x="6072187" y="3336231"/>
                  <a:pt x="6067226" y="3331270"/>
                  <a:pt x="6057304" y="3326309"/>
                </a:cubicBezTo>
                <a:cubicBezTo>
                  <a:pt x="6047383" y="3321348"/>
                  <a:pt x="6041181" y="3318867"/>
                  <a:pt x="6038701" y="3318867"/>
                </a:cubicBezTo>
                <a:cubicBezTo>
                  <a:pt x="6036221" y="3318867"/>
                  <a:pt x="6036221" y="3320108"/>
                  <a:pt x="6038701" y="3322588"/>
                </a:cubicBezTo>
                <a:cubicBezTo>
                  <a:pt x="6041181" y="3325068"/>
                  <a:pt x="6042422" y="3327549"/>
                  <a:pt x="6042422" y="3330029"/>
                </a:cubicBezTo>
                <a:cubicBezTo>
                  <a:pt x="6042422" y="3332510"/>
                  <a:pt x="6036221" y="3328789"/>
                  <a:pt x="6023818" y="3318867"/>
                </a:cubicBezTo>
                <a:cubicBezTo>
                  <a:pt x="6011415" y="3308946"/>
                  <a:pt x="6005215" y="3301504"/>
                  <a:pt x="6005215" y="3296543"/>
                </a:cubicBezTo>
                <a:cubicBezTo>
                  <a:pt x="6005215" y="3291582"/>
                  <a:pt x="5990332" y="3284141"/>
                  <a:pt x="5960566" y="3274219"/>
                </a:cubicBezTo>
                <a:lnTo>
                  <a:pt x="5938242" y="3259336"/>
                </a:lnTo>
                <a:cubicBezTo>
                  <a:pt x="5938242" y="3259336"/>
                  <a:pt x="5935762" y="3259336"/>
                  <a:pt x="5930801" y="3259336"/>
                </a:cubicBezTo>
                <a:cubicBezTo>
                  <a:pt x="5925839" y="3259336"/>
                  <a:pt x="5923359" y="3259336"/>
                  <a:pt x="5923359" y="3259336"/>
                </a:cubicBezTo>
                <a:lnTo>
                  <a:pt x="5908476" y="3251894"/>
                </a:lnTo>
                <a:lnTo>
                  <a:pt x="5901035" y="3251894"/>
                </a:lnTo>
                <a:lnTo>
                  <a:pt x="5893593" y="3244453"/>
                </a:lnTo>
                <a:cubicBezTo>
                  <a:pt x="5893593" y="3244453"/>
                  <a:pt x="5891113" y="3244453"/>
                  <a:pt x="5886152" y="3244453"/>
                </a:cubicBezTo>
                <a:lnTo>
                  <a:pt x="5863828" y="3229570"/>
                </a:lnTo>
                <a:close/>
                <a:moveTo>
                  <a:pt x="4658320" y="3199805"/>
                </a:moveTo>
                <a:lnTo>
                  <a:pt x="4673203" y="3207246"/>
                </a:lnTo>
                <a:cubicBezTo>
                  <a:pt x="4668242" y="3207246"/>
                  <a:pt x="4664521" y="3206006"/>
                  <a:pt x="4662041" y="3203525"/>
                </a:cubicBezTo>
                <a:cubicBezTo>
                  <a:pt x="4659561" y="3201045"/>
                  <a:pt x="4658320" y="3199805"/>
                  <a:pt x="4658320" y="3199805"/>
                </a:cubicBezTo>
                <a:close/>
                <a:moveTo>
                  <a:pt x="5811738" y="3192363"/>
                </a:moveTo>
                <a:lnTo>
                  <a:pt x="5826621" y="3199805"/>
                </a:lnTo>
                <a:cubicBezTo>
                  <a:pt x="5831582" y="3204766"/>
                  <a:pt x="5831582" y="3207246"/>
                  <a:pt x="5826621" y="3207246"/>
                </a:cubicBezTo>
                <a:lnTo>
                  <a:pt x="5819179" y="3199805"/>
                </a:lnTo>
                <a:cubicBezTo>
                  <a:pt x="5819179" y="3199805"/>
                  <a:pt x="5817939" y="3198565"/>
                  <a:pt x="5815459" y="3196084"/>
                </a:cubicBezTo>
                <a:cubicBezTo>
                  <a:pt x="5812979" y="3193604"/>
                  <a:pt x="5811738" y="3192363"/>
                  <a:pt x="5811738" y="3192363"/>
                </a:cubicBezTo>
                <a:close/>
                <a:moveTo>
                  <a:pt x="5804297" y="3177480"/>
                </a:moveTo>
                <a:lnTo>
                  <a:pt x="5811738" y="3184922"/>
                </a:lnTo>
                <a:lnTo>
                  <a:pt x="5804297" y="3184922"/>
                </a:lnTo>
                <a:close/>
                <a:moveTo>
                  <a:pt x="4598789" y="3177480"/>
                </a:moveTo>
                <a:lnTo>
                  <a:pt x="4606230" y="3177480"/>
                </a:lnTo>
                <a:lnTo>
                  <a:pt x="4658320" y="3199805"/>
                </a:lnTo>
                <a:cubicBezTo>
                  <a:pt x="4653359" y="3204766"/>
                  <a:pt x="4633516" y="3197325"/>
                  <a:pt x="4598789" y="3177480"/>
                </a:cubicBezTo>
                <a:close/>
                <a:moveTo>
                  <a:pt x="5774531" y="3170039"/>
                </a:moveTo>
                <a:cubicBezTo>
                  <a:pt x="5779492" y="3170039"/>
                  <a:pt x="5781972" y="3171280"/>
                  <a:pt x="5781972" y="3173760"/>
                </a:cubicBezTo>
                <a:cubicBezTo>
                  <a:pt x="5781972" y="3176240"/>
                  <a:pt x="5783213" y="3177480"/>
                  <a:pt x="5785693" y="3177480"/>
                </a:cubicBezTo>
                <a:cubicBezTo>
                  <a:pt x="5788173" y="3177480"/>
                  <a:pt x="5791894" y="3179961"/>
                  <a:pt x="5796855" y="3184922"/>
                </a:cubicBezTo>
                <a:lnTo>
                  <a:pt x="5796855" y="3192363"/>
                </a:lnTo>
                <a:cubicBezTo>
                  <a:pt x="5796855" y="3192363"/>
                  <a:pt x="5795615" y="3192363"/>
                  <a:pt x="5793135" y="3192363"/>
                </a:cubicBezTo>
                <a:cubicBezTo>
                  <a:pt x="5790654" y="3192363"/>
                  <a:pt x="5789414" y="3189883"/>
                  <a:pt x="5789414" y="3184922"/>
                </a:cubicBezTo>
                <a:cubicBezTo>
                  <a:pt x="5784452" y="3184922"/>
                  <a:pt x="5779492" y="3182442"/>
                  <a:pt x="5774531" y="3177480"/>
                </a:cubicBezTo>
                <a:close/>
                <a:moveTo>
                  <a:pt x="4814590" y="3147715"/>
                </a:moveTo>
                <a:lnTo>
                  <a:pt x="4822031" y="3147715"/>
                </a:lnTo>
                <a:cubicBezTo>
                  <a:pt x="4831952" y="3152676"/>
                  <a:pt x="4836914" y="3155156"/>
                  <a:pt x="4836914" y="3155156"/>
                </a:cubicBezTo>
                <a:lnTo>
                  <a:pt x="4829472" y="3155156"/>
                </a:lnTo>
                <a:lnTo>
                  <a:pt x="4814590" y="3155156"/>
                </a:lnTo>
                <a:close/>
                <a:moveTo>
                  <a:pt x="5000625" y="3103066"/>
                </a:moveTo>
                <a:lnTo>
                  <a:pt x="5000625" y="3110508"/>
                </a:lnTo>
                <a:cubicBezTo>
                  <a:pt x="4995663" y="3110508"/>
                  <a:pt x="4993183" y="3110508"/>
                  <a:pt x="4993183" y="3110508"/>
                </a:cubicBezTo>
                <a:cubicBezTo>
                  <a:pt x="4993183" y="3105547"/>
                  <a:pt x="4995663" y="3103066"/>
                  <a:pt x="5000625" y="3103066"/>
                </a:cubicBezTo>
                <a:close/>
                <a:moveTo>
                  <a:pt x="5618261" y="3095625"/>
                </a:moveTo>
                <a:lnTo>
                  <a:pt x="5625703" y="3095625"/>
                </a:lnTo>
                <a:cubicBezTo>
                  <a:pt x="5630664" y="3100586"/>
                  <a:pt x="5631904" y="3103066"/>
                  <a:pt x="5629424" y="3103066"/>
                </a:cubicBezTo>
                <a:cubicBezTo>
                  <a:pt x="5626943" y="3103066"/>
                  <a:pt x="5623223" y="3100586"/>
                  <a:pt x="5618261" y="3095625"/>
                </a:cubicBezTo>
                <a:close/>
                <a:moveTo>
                  <a:pt x="5246191" y="3095625"/>
                </a:moveTo>
                <a:cubicBezTo>
                  <a:pt x="5251152" y="3095625"/>
                  <a:pt x="5258594" y="3098106"/>
                  <a:pt x="5268515" y="3103066"/>
                </a:cubicBezTo>
                <a:cubicBezTo>
                  <a:pt x="5273477" y="3103066"/>
                  <a:pt x="5277197" y="3103066"/>
                  <a:pt x="5279677" y="3103066"/>
                </a:cubicBezTo>
                <a:cubicBezTo>
                  <a:pt x="5282158" y="3103066"/>
                  <a:pt x="5283398" y="3103066"/>
                  <a:pt x="5283398" y="3103066"/>
                </a:cubicBezTo>
                <a:lnTo>
                  <a:pt x="5283398" y="3110508"/>
                </a:lnTo>
                <a:lnTo>
                  <a:pt x="5290840" y="3110508"/>
                </a:lnTo>
                <a:cubicBezTo>
                  <a:pt x="5290840" y="3110508"/>
                  <a:pt x="5294560" y="3110508"/>
                  <a:pt x="5302002" y="3110508"/>
                </a:cubicBezTo>
                <a:cubicBezTo>
                  <a:pt x="5309443" y="3110508"/>
                  <a:pt x="5315644" y="3110508"/>
                  <a:pt x="5320605" y="3110508"/>
                </a:cubicBezTo>
                <a:lnTo>
                  <a:pt x="5350371" y="3125391"/>
                </a:lnTo>
                <a:lnTo>
                  <a:pt x="5372695" y="3125391"/>
                </a:lnTo>
                <a:cubicBezTo>
                  <a:pt x="5377656" y="3125391"/>
                  <a:pt x="5380136" y="3127871"/>
                  <a:pt x="5380136" y="3132832"/>
                </a:cubicBezTo>
                <a:lnTo>
                  <a:pt x="5395019" y="3132832"/>
                </a:lnTo>
                <a:cubicBezTo>
                  <a:pt x="5399981" y="3132832"/>
                  <a:pt x="5402461" y="3135313"/>
                  <a:pt x="5402461" y="3140273"/>
                </a:cubicBezTo>
                <a:lnTo>
                  <a:pt x="5395019" y="3140273"/>
                </a:lnTo>
                <a:lnTo>
                  <a:pt x="5350371" y="3132832"/>
                </a:lnTo>
                <a:lnTo>
                  <a:pt x="5357812" y="3140273"/>
                </a:lnTo>
                <a:lnTo>
                  <a:pt x="5350371" y="3140273"/>
                </a:lnTo>
                <a:lnTo>
                  <a:pt x="5357812" y="3147715"/>
                </a:lnTo>
                <a:cubicBezTo>
                  <a:pt x="5372695" y="3147715"/>
                  <a:pt x="5380136" y="3146475"/>
                  <a:pt x="5380136" y="3143994"/>
                </a:cubicBezTo>
                <a:cubicBezTo>
                  <a:pt x="5380136" y="3141514"/>
                  <a:pt x="5381377" y="3140273"/>
                  <a:pt x="5383857" y="3140273"/>
                </a:cubicBezTo>
                <a:cubicBezTo>
                  <a:pt x="5386337" y="3140273"/>
                  <a:pt x="5385098" y="3142754"/>
                  <a:pt x="5380136" y="3147715"/>
                </a:cubicBezTo>
                <a:lnTo>
                  <a:pt x="5387578" y="3155156"/>
                </a:lnTo>
                <a:lnTo>
                  <a:pt x="5357812" y="3155156"/>
                </a:lnTo>
                <a:cubicBezTo>
                  <a:pt x="5337968" y="3155156"/>
                  <a:pt x="5325567" y="3152676"/>
                  <a:pt x="5320605" y="3147715"/>
                </a:cubicBezTo>
                <a:cubicBezTo>
                  <a:pt x="5320605" y="3147715"/>
                  <a:pt x="5320605" y="3145235"/>
                  <a:pt x="5320605" y="3140273"/>
                </a:cubicBezTo>
                <a:lnTo>
                  <a:pt x="5328047" y="3132832"/>
                </a:lnTo>
                <a:cubicBezTo>
                  <a:pt x="5328047" y="3132832"/>
                  <a:pt x="5326806" y="3132832"/>
                  <a:pt x="5324326" y="3132832"/>
                </a:cubicBezTo>
                <a:cubicBezTo>
                  <a:pt x="5321846" y="3132832"/>
                  <a:pt x="5318125" y="3132832"/>
                  <a:pt x="5313164" y="3132832"/>
                </a:cubicBezTo>
                <a:lnTo>
                  <a:pt x="5305722" y="3132832"/>
                </a:lnTo>
                <a:lnTo>
                  <a:pt x="5305722" y="3140273"/>
                </a:lnTo>
                <a:lnTo>
                  <a:pt x="5298281" y="3132832"/>
                </a:lnTo>
                <a:cubicBezTo>
                  <a:pt x="5298281" y="3122910"/>
                  <a:pt x="5295801" y="3120430"/>
                  <a:pt x="5290840" y="3125391"/>
                </a:cubicBezTo>
                <a:lnTo>
                  <a:pt x="5275957" y="3132832"/>
                </a:lnTo>
                <a:lnTo>
                  <a:pt x="5268515" y="3125391"/>
                </a:lnTo>
                <a:lnTo>
                  <a:pt x="5246191" y="3125391"/>
                </a:lnTo>
                <a:cubicBezTo>
                  <a:pt x="5246191" y="3125391"/>
                  <a:pt x="5244951" y="3125391"/>
                  <a:pt x="5242470" y="3125391"/>
                </a:cubicBezTo>
                <a:cubicBezTo>
                  <a:pt x="5239990" y="3125391"/>
                  <a:pt x="5236270" y="3125391"/>
                  <a:pt x="5231308" y="3125391"/>
                </a:cubicBezTo>
                <a:cubicBezTo>
                  <a:pt x="5221387" y="3125391"/>
                  <a:pt x="5216426" y="3127871"/>
                  <a:pt x="5216426" y="3132832"/>
                </a:cubicBezTo>
                <a:lnTo>
                  <a:pt x="5223867" y="3132832"/>
                </a:lnTo>
                <a:cubicBezTo>
                  <a:pt x="5228828" y="3132832"/>
                  <a:pt x="5228828" y="3134073"/>
                  <a:pt x="5223867" y="3136553"/>
                </a:cubicBezTo>
                <a:cubicBezTo>
                  <a:pt x="5218906" y="3139033"/>
                  <a:pt x="5212705" y="3139033"/>
                  <a:pt x="5205263" y="3136553"/>
                </a:cubicBezTo>
                <a:cubicBezTo>
                  <a:pt x="5197822" y="3134073"/>
                  <a:pt x="5186660" y="3130352"/>
                  <a:pt x="5171777" y="3125391"/>
                </a:cubicBezTo>
                <a:cubicBezTo>
                  <a:pt x="5156894" y="3120430"/>
                  <a:pt x="5149453" y="3115468"/>
                  <a:pt x="5149453" y="3110508"/>
                </a:cubicBezTo>
                <a:lnTo>
                  <a:pt x="5171777" y="3117949"/>
                </a:lnTo>
                <a:cubicBezTo>
                  <a:pt x="5176738" y="3122910"/>
                  <a:pt x="5180459" y="3124150"/>
                  <a:pt x="5182939" y="3121670"/>
                </a:cubicBezTo>
                <a:cubicBezTo>
                  <a:pt x="5185419" y="3119190"/>
                  <a:pt x="5189140" y="3120430"/>
                  <a:pt x="5194101" y="3125391"/>
                </a:cubicBezTo>
                <a:cubicBezTo>
                  <a:pt x="5199063" y="3120430"/>
                  <a:pt x="5201543" y="3117949"/>
                  <a:pt x="5201543" y="3117949"/>
                </a:cubicBezTo>
                <a:cubicBezTo>
                  <a:pt x="5201543" y="3117949"/>
                  <a:pt x="5204023" y="3117949"/>
                  <a:pt x="5208984" y="3117949"/>
                </a:cubicBezTo>
                <a:cubicBezTo>
                  <a:pt x="5213945" y="3117949"/>
                  <a:pt x="5216426" y="3117949"/>
                  <a:pt x="5216426" y="3117949"/>
                </a:cubicBezTo>
                <a:cubicBezTo>
                  <a:pt x="5226347" y="3117949"/>
                  <a:pt x="5231308" y="3116709"/>
                  <a:pt x="5231308" y="3114228"/>
                </a:cubicBezTo>
                <a:cubicBezTo>
                  <a:pt x="5231308" y="3111748"/>
                  <a:pt x="5232549" y="3108027"/>
                  <a:pt x="5235029" y="3103066"/>
                </a:cubicBezTo>
                <a:cubicBezTo>
                  <a:pt x="5237509" y="3098106"/>
                  <a:pt x="5241230" y="3095625"/>
                  <a:pt x="5246191" y="3095625"/>
                </a:cubicBezTo>
                <a:close/>
                <a:moveTo>
                  <a:pt x="4772067" y="3092436"/>
                </a:moveTo>
                <a:lnTo>
                  <a:pt x="4777383" y="3103066"/>
                </a:lnTo>
                <a:cubicBezTo>
                  <a:pt x="4777383" y="3103066"/>
                  <a:pt x="4774902" y="3100586"/>
                  <a:pt x="4769941" y="3095625"/>
                </a:cubicBezTo>
                <a:close/>
                <a:moveTo>
                  <a:pt x="5499199" y="3088184"/>
                </a:moveTo>
                <a:lnTo>
                  <a:pt x="5506640" y="3088184"/>
                </a:lnTo>
                <a:lnTo>
                  <a:pt x="5514082" y="3095625"/>
                </a:lnTo>
                <a:lnTo>
                  <a:pt x="5528965" y="3095625"/>
                </a:lnTo>
                <a:cubicBezTo>
                  <a:pt x="5533926" y="3095625"/>
                  <a:pt x="5536406" y="3098106"/>
                  <a:pt x="5536406" y="3103066"/>
                </a:cubicBezTo>
                <a:cubicBezTo>
                  <a:pt x="5536406" y="3103066"/>
                  <a:pt x="5533926" y="3103066"/>
                  <a:pt x="5528965" y="3103066"/>
                </a:cubicBezTo>
                <a:lnTo>
                  <a:pt x="5506640" y="3095625"/>
                </a:lnTo>
                <a:close/>
                <a:moveTo>
                  <a:pt x="4769941" y="3088184"/>
                </a:moveTo>
                <a:cubicBezTo>
                  <a:pt x="4772422" y="3088184"/>
                  <a:pt x="4773662" y="3088804"/>
                  <a:pt x="4773662" y="3090044"/>
                </a:cubicBezTo>
                <a:lnTo>
                  <a:pt x="4772067" y="3092436"/>
                </a:lnTo>
                <a:close/>
                <a:moveTo>
                  <a:pt x="5685234" y="3080742"/>
                </a:moveTo>
                <a:cubicBezTo>
                  <a:pt x="5685234" y="3085703"/>
                  <a:pt x="5687714" y="3088184"/>
                  <a:pt x="5692676" y="3088184"/>
                </a:cubicBezTo>
                <a:cubicBezTo>
                  <a:pt x="5697637" y="3088184"/>
                  <a:pt x="5700117" y="3088184"/>
                  <a:pt x="5700117" y="3088184"/>
                </a:cubicBezTo>
                <a:lnTo>
                  <a:pt x="5692676" y="3095625"/>
                </a:lnTo>
                <a:lnTo>
                  <a:pt x="5692676" y="3103066"/>
                </a:lnTo>
                <a:lnTo>
                  <a:pt x="5685234" y="3103066"/>
                </a:lnTo>
                <a:lnTo>
                  <a:pt x="5677793" y="3095625"/>
                </a:lnTo>
                <a:lnTo>
                  <a:pt x="5670351" y="3095625"/>
                </a:lnTo>
                <a:cubicBezTo>
                  <a:pt x="5675313" y="3095625"/>
                  <a:pt x="5677793" y="3093144"/>
                  <a:pt x="5677793" y="3088184"/>
                </a:cubicBezTo>
                <a:close/>
                <a:moveTo>
                  <a:pt x="5633144" y="3080742"/>
                </a:moveTo>
                <a:cubicBezTo>
                  <a:pt x="5633144" y="3080742"/>
                  <a:pt x="5635624" y="3083223"/>
                  <a:pt x="5640586" y="3088184"/>
                </a:cubicBezTo>
                <a:lnTo>
                  <a:pt x="5633144" y="3088184"/>
                </a:lnTo>
                <a:close/>
                <a:moveTo>
                  <a:pt x="5298281" y="3080742"/>
                </a:moveTo>
                <a:cubicBezTo>
                  <a:pt x="5303242" y="3085703"/>
                  <a:pt x="5313164" y="3089424"/>
                  <a:pt x="5328047" y="3091904"/>
                </a:cubicBezTo>
                <a:cubicBezTo>
                  <a:pt x="5342929" y="3094385"/>
                  <a:pt x="5350371" y="3095625"/>
                  <a:pt x="5350371" y="3095625"/>
                </a:cubicBezTo>
                <a:lnTo>
                  <a:pt x="5305722" y="3095625"/>
                </a:lnTo>
                <a:close/>
                <a:moveTo>
                  <a:pt x="4606230" y="3080742"/>
                </a:moveTo>
                <a:cubicBezTo>
                  <a:pt x="4611192" y="3080742"/>
                  <a:pt x="4616152" y="3081982"/>
                  <a:pt x="4621113" y="3084463"/>
                </a:cubicBezTo>
                <a:cubicBezTo>
                  <a:pt x="4626074" y="3086943"/>
                  <a:pt x="4629795" y="3086943"/>
                  <a:pt x="4632275" y="3084463"/>
                </a:cubicBezTo>
                <a:cubicBezTo>
                  <a:pt x="4634755" y="3081982"/>
                  <a:pt x="4647158" y="3084463"/>
                  <a:pt x="4669482" y="3091904"/>
                </a:cubicBezTo>
                <a:cubicBezTo>
                  <a:pt x="4691806" y="3099346"/>
                  <a:pt x="4705449" y="3105547"/>
                  <a:pt x="4710410" y="3110508"/>
                </a:cubicBezTo>
                <a:cubicBezTo>
                  <a:pt x="4715371" y="3115468"/>
                  <a:pt x="4720331" y="3117949"/>
                  <a:pt x="4725293" y="3117949"/>
                </a:cubicBezTo>
                <a:cubicBezTo>
                  <a:pt x="4725293" y="3117949"/>
                  <a:pt x="4727773" y="3117949"/>
                  <a:pt x="4732734" y="3117949"/>
                </a:cubicBezTo>
                <a:cubicBezTo>
                  <a:pt x="4737695" y="3117949"/>
                  <a:pt x="4740176" y="3120430"/>
                  <a:pt x="4740176" y="3125391"/>
                </a:cubicBezTo>
                <a:cubicBezTo>
                  <a:pt x="4750097" y="3125391"/>
                  <a:pt x="4758779" y="3127871"/>
                  <a:pt x="4766220" y="3132832"/>
                </a:cubicBezTo>
                <a:cubicBezTo>
                  <a:pt x="4773662" y="3137793"/>
                  <a:pt x="4777383" y="3140273"/>
                  <a:pt x="4777383" y="3140273"/>
                </a:cubicBezTo>
                <a:cubicBezTo>
                  <a:pt x="4772421" y="3140273"/>
                  <a:pt x="4762500" y="3137793"/>
                  <a:pt x="4747617" y="3132832"/>
                </a:cubicBezTo>
                <a:cubicBezTo>
                  <a:pt x="4732734" y="3127871"/>
                  <a:pt x="4721572" y="3124150"/>
                  <a:pt x="4714131" y="3121670"/>
                </a:cubicBezTo>
                <a:cubicBezTo>
                  <a:pt x="4706689" y="3119190"/>
                  <a:pt x="4700488" y="3117949"/>
                  <a:pt x="4695527" y="3117949"/>
                </a:cubicBezTo>
                <a:cubicBezTo>
                  <a:pt x="4690566" y="3117949"/>
                  <a:pt x="4688086" y="3117949"/>
                  <a:pt x="4688086" y="3117949"/>
                </a:cubicBezTo>
                <a:lnTo>
                  <a:pt x="4680644" y="3110508"/>
                </a:lnTo>
                <a:lnTo>
                  <a:pt x="4665761" y="3103066"/>
                </a:lnTo>
                <a:cubicBezTo>
                  <a:pt x="4665761" y="3098106"/>
                  <a:pt x="4653359" y="3095625"/>
                  <a:pt x="4628554" y="3095625"/>
                </a:cubicBezTo>
                <a:close/>
                <a:moveTo>
                  <a:pt x="4598789" y="3080742"/>
                </a:moveTo>
                <a:lnTo>
                  <a:pt x="4606230" y="3088184"/>
                </a:lnTo>
                <a:cubicBezTo>
                  <a:pt x="4601269" y="3088184"/>
                  <a:pt x="4598789" y="3086943"/>
                  <a:pt x="4598789" y="3084463"/>
                </a:cubicBezTo>
                <a:cubicBezTo>
                  <a:pt x="4598789" y="3081982"/>
                  <a:pt x="4598789" y="3080742"/>
                  <a:pt x="4598789" y="3080742"/>
                </a:cubicBezTo>
                <a:close/>
                <a:moveTo>
                  <a:pt x="5424785" y="3073301"/>
                </a:moveTo>
                <a:lnTo>
                  <a:pt x="5436877" y="3074231"/>
                </a:lnTo>
                <a:cubicBezTo>
                  <a:pt x="5449900" y="3076091"/>
                  <a:pt x="5465713" y="3080742"/>
                  <a:pt x="5484316" y="3088184"/>
                </a:cubicBezTo>
                <a:lnTo>
                  <a:pt x="5469433" y="3088184"/>
                </a:lnTo>
                <a:cubicBezTo>
                  <a:pt x="5457031" y="3085703"/>
                  <a:pt x="5445869" y="3082602"/>
                  <a:pt x="5435947" y="3078882"/>
                </a:cubicBezTo>
                <a:close/>
                <a:moveTo>
                  <a:pt x="5796855" y="3058418"/>
                </a:moveTo>
                <a:lnTo>
                  <a:pt x="5804297" y="3058418"/>
                </a:lnTo>
                <a:lnTo>
                  <a:pt x="5796855" y="3065859"/>
                </a:lnTo>
                <a:close/>
                <a:moveTo>
                  <a:pt x="5506640" y="3058418"/>
                </a:moveTo>
                <a:cubicBezTo>
                  <a:pt x="5511602" y="3058418"/>
                  <a:pt x="5516562" y="3058418"/>
                  <a:pt x="5521523" y="3058418"/>
                </a:cubicBezTo>
                <a:lnTo>
                  <a:pt x="5566172" y="3065859"/>
                </a:lnTo>
                <a:cubicBezTo>
                  <a:pt x="5566172" y="3065859"/>
                  <a:pt x="5568652" y="3063379"/>
                  <a:pt x="5573613" y="3058418"/>
                </a:cubicBezTo>
                <a:lnTo>
                  <a:pt x="5581054" y="3065859"/>
                </a:lnTo>
                <a:lnTo>
                  <a:pt x="5595937" y="3073301"/>
                </a:lnTo>
                <a:cubicBezTo>
                  <a:pt x="5605859" y="3078261"/>
                  <a:pt x="5610820" y="3079502"/>
                  <a:pt x="5610820" y="3077021"/>
                </a:cubicBezTo>
                <a:cubicBezTo>
                  <a:pt x="5610820" y="3074541"/>
                  <a:pt x="5613300" y="3073301"/>
                  <a:pt x="5618261" y="3073301"/>
                </a:cubicBezTo>
                <a:cubicBezTo>
                  <a:pt x="5618261" y="3078261"/>
                  <a:pt x="5618261" y="3080742"/>
                  <a:pt x="5618261" y="3080742"/>
                </a:cubicBezTo>
                <a:cubicBezTo>
                  <a:pt x="5618261" y="3085703"/>
                  <a:pt x="5615781" y="3088184"/>
                  <a:pt x="5610820" y="3088184"/>
                </a:cubicBezTo>
                <a:cubicBezTo>
                  <a:pt x="5605859" y="3088184"/>
                  <a:pt x="5598417" y="3085703"/>
                  <a:pt x="5588496" y="3080742"/>
                </a:cubicBezTo>
                <a:cubicBezTo>
                  <a:pt x="5573613" y="3080742"/>
                  <a:pt x="5566172" y="3080742"/>
                  <a:pt x="5566172" y="3080742"/>
                </a:cubicBezTo>
                <a:close/>
                <a:moveTo>
                  <a:pt x="5395019" y="3058418"/>
                </a:moveTo>
                <a:cubicBezTo>
                  <a:pt x="5399981" y="3058418"/>
                  <a:pt x="5403701" y="3059658"/>
                  <a:pt x="5406181" y="3062139"/>
                </a:cubicBezTo>
                <a:cubicBezTo>
                  <a:pt x="5407421" y="3063379"/>
                  <a:pt x="5409592" y="3064929"/>
                  <a:pt x="5412693" y="3066789"/>
                </a:cubicBezTo>
                <a:lnTo>
                  <a:pt x="5424784" y="3073300"/>
                </a:lnTo>
                <a:lnTo>
                  <a:pt x="5409902" y="3065859"/>
                </a:lnTo>
                <a:lnTo>
                  <a:pt x="5395019" y="3065859"/>
                </a:lnTo>
                <a:close/>
                <a:moveTo>
                  <a:pt x="5052715" y="3058418"/>
                </a:moveTo>
                <a:lnTo>
                  <a:pt x="5067597" y="3065859"/>
                </a:lnTo>
                <a:lnTo>
                  <a:pt x="5089922" y="3065859"/>
                </a:lnTo>
                <a:cubicBezTo>
                  <a:pt x="5080000" y="3060899"/>
                  <a:pt x="5082480" y="3058418"/>
                  <a:pt x="5097363" y="3058418"/>
                </a:cubicBezTo>
                <a:lnTo>
                  <a:pt x="5104804" y="3058418"/>
                </a:lnTo>
                <a:cubicBezTo>
                  <a:pt x="5099843" y="3058418"/>
                  <a:pt x="5099843" y="3060899"/>
                  <a:pt x="5104804" y="3065859"/>
                </a:cubicBezTo>
                <a:lnTo>
                  <a:pt x="5156894" y="3080742"/>
                </a:lnTo>
                <a:cubicBezTo>
                  <a:pt x="5176738" y="3085703"/>
                  <a:pt x="5184180" y="3090664"/>
                  <a:pt x="5179218" y="3095625"/>
                </a:cubicBezTo>
                <a:lnTo>
                  <a:pt x="5186660" y="3095625"/>
                </a:lnTo>
                <a:cubicBezTo>
                  <a:pt x="5186660" y="3090664"/>
                  <a:pt x="5192861" y="3090664"/>
                  <a:pt x="5205263" y="3095625"/>
                </a:cubicBezTo>
                <a:cubicBezTo>
                  <a:pt x="5217666" y="3100586"/>
                  <a:pt x="5223867" y="3103066"/>
                  <a:pt x="5223867" y="3103066"/>
                </a:cubicBezTo>
                <a:lnTo>
                  <a:pt x="5179218" y="3103066"/>
                </a:lnTo>
                <a:cubicBezTo>
                  <a:pt x="5174257" y="3098106"/>
                  <a:pt x="5168056" y="3095625"/>
                  <a:pt x="5160615" y="3095625"/>
                </a:cubicBezTo>
                <a:cubicBezTo>
                  <a:pt x="5153174" y="3095625"/>
                  <a:pt x="5146973" y="3098106"/>
                  <a:pt x="5142011" y="3103066"/>
                </a:cubicBezTo>
                <a:cubicBezTo>
                  <a:pt x="5137050" y="3103066"/>
                  <a:pt x="5132090" y="3103066"/>
                  <a:pt x="5127129" y="3103066"/>
                </a:cubicBezTo>
                <a:cubicBezTo>
                  <a:pt x="5117207" y="3103066"/>
                  <a:pt x="5112246" y="3104306"/>
                  <a:pt x="5112246" y="3106787"/>
                </a:cubicBezTo>
                <a:cubicBezTo>
                  <a:pt x="5112246" y="3109268"/>
                  <a:pt x="5109766" y="3110508"/>
                  <a:pt x="5104804" y="3110508"/>
                </a:cubicBezTo>
                <a:lnTo>
                  <a:pt x="5097363" y="3103066"/>
                </a:lnTo>
                <a:cubicBezTo>
                  <a:pt x="5097363" y="3098106"/>
                  <a:pt x="5094883" y="3095625"/>
                  <a:pt x="5089922" y="3095625"/>
                </a:cubicBezTo>
                <a:lnTo>
                  <a:pt x="5089922" y="3088184"/>
                </a:lnTo>
                <a:cubicBezTo>
                  <a:pt x="5084960" y="3088184"/>
                  <a:pt x="5082480" y="3085703"/>
                  <a:pt x="5082480" y="3080742"/>
                </a:cubicBezTo>
                <a:cubicBezTo>
                  <a:pt x="5082480" y="3080742"/>
                  <a:pt x="5080000" y="3080742"/>
                  <a:pt x="5075039" y="3080742"/>
                </a:cubicBezTo>
                <a:lnTo>
                  <a:pt x="5060156" y="3065859"/>
                </a:lnTo>
                <a:close/>
                <a:moveTo>
                  <a:pt x="4665761" y="3058418"/>
                </a:moveTo>
                <a:lnTo>
                  <a:pt x="4688086" y="3073301"/>
                </a:lnTo>
                <a:cubicBezTo>
                  <a:pt x="4698007" y="3083223"/>
                  <a:pt x="4702968" y="3083223"/>
                  <a:pt x="4702968" y="3073301"/>
                </a:cubicBezTo>
                <a:cubicBezTo>
                  <a:pt x="4702968" y="3073301"/>
                  <a:pt x="4706689" y="3073301"/>
                  <a:pt x="4714131" y="3073301"/>
                </a:cubicBezTo>
                <a:cubicBezTo>
                  <a:pt x="4721572" y="3073301"/>
                  <a:pt x="4727773" y="3073301"/>
                  <a:pt x="4732734" y="3073301"/>
                </a:cubicBezTo>
                <a:lnTo>
                  <a:pt x="4725293" y="3080742"/>
                </a:lnTo>
                <a:cubicBezTo>
                  <a:pt x="4720331" y="3080742"/>
                  <a:pt x="4716611" y="3081982"/>
                  <a:pt x="4714131" y="3084463"/>
                </a:cubicBezTo>
                <a:cubicBezTo>
                  <a:pt x="4711651" y="3086943"/>
                  <a:pt x="4710410" y="3088184"/>
                  <a:pt x="4710410" y="3088184"/>
                </a:cubicBezTo>
                <a:cubicBezTo>
                  <a:pt x="4705449" y="3083223"/>
                  <a:pt x="4702968" y="3083223"/>
                  <a:pt x="4702968" y="3088184"/>
                </a:cubicBezTo>
                <a:lnTo>
                  <a:pt x="4688086" y="3080742"/>
                </a:lnTo>
                <a:cubicBezTo>
                  <a:pt x="4683124" y="3075781"/>
                  <a:pt x="4680644" y="3073301"/>
                  <a:pt x="4680644" y="3073301"/>
                </a:cubicBezTo>
                <a:close/>
                <a:moveTo>
                  <a:pt x="4137422" y="3058418"/>
                </a:moveTo>
                <a:lnTo>
                  <a:pt x="4144863" y="3058418"/>
                </a:lnTo>
                <a:lnTo>
                  <a:pt x="4159746" y="3065859"/>
                </a:lnTo>
                <a:cubicBezTo>
                  <a:pt x="4149824" y="3065859"/>
                  <a:pt x="4142383" y="3063379"/>
                  <a:pt x="4137422" y="3058418"/>
                </a:cubicBezTo>
                <a:close/>
                <a:moveTo>
                  <a:pt x="4807148" y="3050976"/>
                </a:moveTo>
                <a:lnTo>
                  <a:pt x="4829472" y="3058418"/>
                </a:lnTo>
                <a:cubicBezTo>
                  <a:pt x="4824511" y="3063379"/>
                  <a:pt x="4819551" y="3063379"/>
                  <a:pt x="4814590" y="3058418"/>
                </a:cubicBezTo>
                <a:close/>
                <a:moveTo>
                  <a:pt x="5618261" y="3043535"/>
                </a:moveTo>
                <a:cubicBezTo>
                  <a:pt x="5628183" y="3043535"/>
                  <a:pt x="5628183" y="3048496"/>
                  <a:pt x="5618261" y="3058418"/>
                </a:cubicBezTo>
                <a:cubicBezTo>
                  <a:pt x="5613300" y="3058418"/>
                  <a:pt x="5610820" y="3055937"/>
                  <a:pt x="5610820" y="3050976"/>
                </a:cubicBezTo>
                <a:cubicBezTo>
                  <a:pt x="5610820" y="3046016"/>
                  <a:pt x="5613300" y="3043535"/>
                  <a:pt x="5618261" y="3043535"/>
                </a:cubicBezTo>
                <a:close/>
                <a:moveTo>
                  <a:pt x="4851797" y="3043535"/>
                </a:moveTo>
                <a:lnTo>
                  <a:pt x="4859238" y="3050976"/>
                </a:lnTo>
                <a:cubicBezTo>
                  <a:pt x="4859238" y="3050976"/>
                  <a:pt x="4856758" y="3050976"/>
                  <a:pt x="4851797" y="3050976"/>
                </a:cubicBezTo>
                <a:cubicBezTo>
                  <a:pt x="4851797" y="3046016"/>
                  <a:pt x="4851797" y="3043535"/>
                  <a:pt x="4851797" y="3043535"/>
                </a:cubicBezTo>
                <a:close/>
                <a:moveTo>
                  <a:pt x="5424785" y="3036094"/>
                </a:moveTo>
                <a:cubicBezTo>
                  <a:pt x="5429746" y="3036094"/>
                  <a:pt x="5432226" y="3036094"/>
                  <a:pt x="5432226" y="3036094"/>
                </a:cubicBezTo>
                <a:cubicBezTo>
                  <a:pt x="5432226" y="3036094"/>
                  <a:pt x="5434706" y="3036094"/>
                  <a:pt x="5439668" y="3036094"/>
                </a:cubicBezTo>
                <a:lnTo>
                  <a:pt x="5432226" y="3043535"/>
                </a:lnTo>
                <a:close/>
                <a:moveTo>
                  <a:pt x="5350371" y="3036094"/>
                </a:moveTo>
                <a:lnTo>
                  <a:pt x="5365254" y="3043535"/>
                </a:lnTo>
                <a:cubicBezTo>
                  <a:pt x="5365254" y="3043535"/>
                  <a:pt x="5367734" y="3046016"/>
                  <a:pt x="5372695" y="3050976"/>
                </a:cubicBezTo>
                <a:lnTo>
                  <a:pt x="5365254" y="3050976"/>
                </a:lnTo>
                <a:lnTo>
                  <a:pt x="5357812" y="3050976"/>
                </a:lnTo>
                <a:cubicBezTo>
                  <a:pt x="5352851" y="3050976"/>
                  <a:pt x="5347891" y="3050976"/>
                  <a:pt x="5342929" y="3050976"/>
                </a:cubicBezTo>
                <a:cubicBezTo>
                  <a:pt x="5337968" y="3050976"/>
                  <a:pt x="5335488" y="3050976"/>
                  <a:pt x="5335488" y="3050976"/>
                </a:cubicBezTo>
                <a:lnTo>
                  <a:pt x="5328047" y="3058418"/>
                </a:lnTo>
                <a:lnTo>
                  <a:pt x="5320605" y="3050976"/>
                </a:lnTo>
                <a:cubicBezTo>
                  <a:pt x="5320605" y="3050976"/>
                  <a:pt x="5323085" y="3050976"/>
                  <a:pt x="5328047" y="3050976"/>
                </a:cubicBezTo>
                <a:cubicBezTo>
                  <a:pt x="5333008" y="3050976"/>
                  <a:pt x="5337968" y="3048496"/>
                  <a:pt x="5342929" y="3043535"/>
                </a:cubicBezTo>
                <a:cubicBezTo>
                  <a:pt x="5347891" y="3038574"/>
                  <a:pt x="5350371" y="3036094"/>
                  <a:pt x="5350371" y="3036094"/>
                </a:cubicBezTo>
                <a:close/>
                <a:moveTo>
                  <a:pt x="5194101" y="3036094"/>
                </a:moveTo>
                <a:cubicBezTo>
                  <a:pt x="5199063" y="3036094"/>
                  <a:pt x="5204023" y="3036094"/>
                  <a:pt x="5208984" y="3036094"/>
                </a:cubicBezTo>
                <a:lnTo>
                  <a:pt x="5208984" y="3043535"/>
                </a:lnTo>
                <a:cubicBezTo>
                  <a:pt x="5204023" y="3043535"/>
                  <a:pt x="5199063" y="3041054"/>
                  <a:pt x="5194101" y="3036094"/>
                </a:cubicBezTo>
                <a:close/>
                <a:moveTo>
                  <a:pt x="4755058" y="3036094"/>
                </a:moveTo>
                <a:lnTo>
                  <a:pt x="4762500" y="3036094"/>
                </a:lnTo>
                <a:cubicBezTo>
                  <a:pt x="4772421" y="3036094"/>
                  <a:pt x="4777383" y="3038574"/>
                  <a:pt x="4777383" y="3043535"/>
                </a:cubicBezTo>
                <a:cubicBezTo>
                  <a:pt x="4767461" y="3043535"/>
                  <a:pt x="4760020" y="3041054"/>
                  <a:pt x="4755058" y="3036094"/>
                </a:cubicBezTo>
                <a:close/>
                <a:moveTo>
                  <a:pt x="6072187" y="3028652"/>
                </a:moveTo>
                <a:lnTo>
                  <a:pt x="6079629" y="3036094"/>
                </a:lnTo>
                <a:lnTo>
                  <a:pt x="6072187" y="3036094"/>
                </a:lnTo>
                <a:close/>
                <a:moveTo>
                  <a:pt x="5380136" y="3028652"/>
                </a:moveTo>
                <a:lnTo>
                  <a:pt x="5417343" y="3036094"/>
                </a:lnTo>
                <a:lnTo>
                  <a:pt x="5395019" y="3036094"/>
                </a:lnTo>
                <a:close/>
                <a:moveTo>
                  <a:pt x="5104804" y="3028652"/>
                </a:moveTo>
                <a:cubicBezTo>
                  <a:pt x="5109766" y="3028652"/>
                  <a:pt x="5112246" y="3029892"/>
                  <a:pt x="5112246" y="3032373"/>
                </a:cubicBezTo>
                <a:cubicBezTo>
                  <a:pt x="5112246" y="3034854"/>
                  <a:pt x="5111005" y="3036094"/>
                  <a:pt x="5108525" y="3036094"/>
                </a:cubicBezTo>
                <a:cubicBezTo>
                  <a:pt x="5106045" y="3036094"/>
                  <a:pt x="5104804" y="3033613"/>
                  <a:pt x="5104804" y="3028652"/>
                </a:cubicBezTo>
                <a:close/>
                <a:moveTo>
                  <a:pt x="4092773" y="3028652"/>
                </a:moveTo>
                <a:cubicBezTo>
                  <a:pt x="4097734" y="3033613"/>
                  <a:pt x="4100215" y="3038574"/>
                  <a:pt x="4100215" y="3043535"/>
                </a:cubicBezTo>
                <a:lnTo>
                  <a:pt x="4085332" y="3043535"/>
                </a:lnTo>
                <a:cubicBezTo>
                  <a:pt x="4080371" y="3043535"/>
                  <a:pt x="4077891" y="3041054"/>
                  <a:pt x="4077891" y="3036094"/>
                </a:cubicBezTo>
                <a:close/>
                <a:moveTo>
                  <a:pt x="5409902" y="3021211"/>
                </a:moveTo>
                <a:cubicBezTo>
                  <a:pt x="5414863" y="3021211"/>
                  <a:pt x="5419824" y="3022451"/>
                  <a:pt x="5424785" y="3024932"/>
                </a:cubicBezTo>
                <a:cubicBezTo>
                  <a:pt x="5429746" y="3027412"/>
                  <a:pt x="5432226" y="3028652"/>
                  <a:pt x="5432226" y="3028652"/>
                </a:cubicBezTo>
                <a:cubicBezTo>
                  <a:pt x="5427265" y="3033613"/>
                  <a:pt x="5424785" y="3036094"/>
                  <a:pt x="5424785" y="3036094"/>
                </a:cubicBezTo>
                <a:cubicBezTo>
                  <a:pt x="5424785" y="3036094"/>
                  <a:pt x="5424785" y="3033613"/>
                  <a:pt x="5424785" y="3028652"/>
                </a:cubicBezTo>
                <a:close/>
                <a:moveTo>
                  <a:pt x="5275957" y="3021211"/>
                </a:moveTo>
                <a:cubicBezTo>
                  <a:pt x="5280918" y="3021211"/>
                  <a:pt x="5284639" y="3021211"/>
                  <a:pt x="5287119" y="3021211"/>
                </a:cubicBezTo>
                <a:cubicBezTo>
                  <a:pt x="5289599" y="3021211"/>
                  <a:pt x="5290840" y="3021211"/>
                  <a:pt x="5290840" y="3021211"/>
                </a:cubicBezTo>
                <a:cubicBezTo>
                  <a:pt x="5290840" y="3026172"/>
                  <a:pt x="5285878" y="3028652"/>
                  <a:pt x="5275957" y="3028652"/>
                </a:cubicBezTo>
                <a:lnTo>
                  <a:pt x="5268515" y="3028652"/>
                </a:lnTo>
                <a:cubicBezTo>
                  <a:pt x="5268515" y="3023692"/>
                  <a:pt x="5270995" y="3021211"/>
                  <a:pt x="5275957" y="3021211"/>
                </a:cubicBezTo>
                <a:close/>
                <a:moveTo>
                  <a:pt x="4414614" y="3018885"/>
                </a:moveTo>
                <a:cubicBezTo>
                  <a:pt x="4429497" y="3017955"/>
                  <a:pt x="4438799" y="3021211"/>
                  <a:pt x="4442519" y="3028652"/>
                </a:cubicBezTo>
                <a:cubicBezTo>
                  <a:pt x="4432598" y="3028652"/>
                  <a:pt x="4425156" y="3028652"/>
                  <a:pt x="4420195" y="3028652"/>
                </a:cubicBezTo>
                <a:cubicBezTo>
                  <a:pt x="4410274" y="3023692"/>
                  <a:pt x="4402832" y="3021211"/>
                  <a:pt x="4397871" y="3021211"/>
                </a:cubicBezTo>
                <a:cubicBezTo>
                  <a:pt x="4404072" y="3019971"/>
                  <a:pt x="4409653" y="3019195"/>
                  <a:pt x="4414614" y="3018885"/>
                </a:cubicBezTo>
                <a:close/>
                <a:moveTo>
                  <a:pt x="4375547" y="3013769"/>
                </a:moveTo>
                <a:lnTo>
                  <a:pt x="4382988" y="3013769"/>
                </a:lnTo>
                <a:cubicBezTo>
                  <a:pt x="4382988" y="3018730"/>
                  <a:pt x="4381748" y="3021211"/>
                  <a:pt x="4379268" y="3021211"/>
                </a:cubicBezTo>
                <a:cubicBezTo>
                  <a:pt x="4376787" y="3021211"/>
                  <a:pt x="4375547" y="3018730"/>
                  <a:pt x="4375547" y="3013769"/>
                </a:cubicBezTo>
                <a:close/>
                <a:moveTo>
                  <a:pt x="5624773" y="3010049"/>
                </a:moveTo>
                <a:cubicBezTo>
                  <a:pt x="5625392" y="3010049"/>
                  <a:pt x="5625703" y="3011289"/>
                  <a:pt x="5625703" y="3013769"/>
                </a:cubicBezTo>
                <a:cubicBezTo>
                  <a:pt x="5630664" y="3013769"/>
                  <a:pt x="5630664" y="3016250"/>
                  <a:pt x="5625703" y="3021211"/>
                </a:cubicBezTo>
                <a:cubicBezTo>
                  <a:pt x="5620742" y="3021211"/>
                  <a:pt x="5619502" y="3018730"/>
                  <a:pt x="5621982" y="3013769"/>
                </a:cubicBezTo>
                <a:cubicBezTo>
                  <a:pt x="5623222" y="3011289"/>
                  <a:pt x="5624152" y="3010049"/>
                  <a:pt x="5624773" y="3010049"/>
                </a:cubicBezTo>
                <a:close/>
                <a:moveTo>
                  <a:pt x="5391299" y="3010049"/>
                </a:moveTo>
                <a:lnTo>
                  <a:pt x="5397810" y="3014700"/>
                </a:lnTo>
                <a:cubicBezTo>
                  <a:pt x="5400910" y="3016560"/>
                  <a:pt x="5404941" y="3018730"/>
                  <a:pt x="5409902" y="3021211"/>
                </a:cubicBezTo>
                <a:cubicBezTo>
                  <a:pt x="5404941" y="3021211"/>
                  <a:pt x="5401220" y="3021211"/>
                  <a:pt x="5398740" y="3021211"/>
                </a:cubicBezTo>
                <a:cubicBezTo>
                  <a:pt x="5396260" y="3021211"/>
                  <a:pt x="5395019" y="3018730"/>
                  <a:pt x="5395019" y="3013769"/>
                </a:cubicBezTo>
                <a:close/>
                <a:moveTo>
                  <a:pt x="5275957" y="3006328"/>
                </a:moveTo>
                <a:lnTo>
                  <a:pt x="5283398" y="3006328"/>
                </a:lnTo>
                <a:cubicBezTo>
                  <a:pt x="5283398" y="3011289"/>
                  <a:pt x="5282158" y="3013769"/>
                  <a:pt x="5279677" y="3013769"/>
                </a:cubicBezTo>
                <a:cubicBezTo>
                  <a:pt x="5277197" y="3013769"/>
                  <a:pt x="5275957" y="3011289"/>
                  <a:pt x="5275957" y="3006328"/>
                </a:cubicBezTo>
                <a:close/>
                <a:moveTo>
                  <a:pt x="4866679" y="3006328"/>
                </a:moveTo>
                <a:lnTo>
                  <a:pt x="4851797" y="3013769"/>
                </a:lnTo>
                <a:cubicBezTo>
                  <a:pt x="4861718" y="3013769"/>
                  <a:pt x="4866679" y="3013769"/>
                  <a:pt x="4866679" y="3013769"/>
                </a:cubicBezTo>
                <a:lnTo>
                  <a:pt x="4881562" y="3021211"/>
                </a:lnTo>
                <a:cubicBezTo>
                  <a:pt x="4881562" y="3026172"/>
                  <a:pt x="4880322" y="3028652"/>
                  <a:pt x="4877842" y="3028652"/>
                </a:cubicBezTo>
                <a:lnTo>
                  <a:pt x="4889004" y="3028652"/>
                </a:lnTo>
                <a:lnTo>
                  <a:pt x="4889004" y="3013769"/>
                </a:lnTo>
                <a:lnTo>
                  <a:pt x="4881562" y="3013769"/>
                </a:lnTo>
                <a:close/>
                <a:moveTo>
                  <a:pt x="4784824" y="3006328"/>
                </a:moveTo>
                <a:lnTo>
                  <a:pt x="4784824" y="3013769"/>
                </a:lnTo>
                <a:cubicBezTo>
                  <a:pt x="4784824" y="3013769"/>
                  <a:pt x="4782344" y="3013769"/>
                  <a:pt x="4777383" y="3013769"/>
                </a:cubicBezTo>
                <a:close/>
                <a:moveTo>
                  <a:pt x="5162475" y="3002607"/>
                </a:moveTo>
                <a:cubicBezTo>
                  <a:pt x="5163715" y="3002607"/>
                  <a:pt x="5164336" y="3003848"/>
                  <a:pt x="5164336" y="3006328"/>
                </a:cubicBezTo>
                <a:lnTo>
                  <a:pt x="5156894" y="3006328"/>
                </a:lnTo>
                <a:cubicBezTo>
                  <a:pt x="5159375" y="3003848"/>
                  <a:pt x="5161235" y="3002607"/>
                  <a:pt x="5162475" y="3002607"/>
                </a:cubicBezTo>
                <a:close/>
                <a:moveTo>
                  <a:pt x="4970859" y="2998887"/>
                </a:moveTo>
                <a:lnTo>
                  <a:pt x="5000625" y="3006328"/>
                </a:lnTo>
                <a:cubicBezTo>
                  <a:pt x="4995663" y="3006328"/>
                  <a:pt x="4990703" y="3006328"/>
                  <a:pt x="4985742" y="3006328"/>
                </a:cubicBezTo>
                <a:cubicBezTo>
                  <a:pt x="4980781" y="3006328"/>
                  <a:pt x="4975820" y="3003847"/>
                  <a:pt x="4970859" y="2998887"/>
                </a:cubicBezTo>
                <a:close/>
                <a:moveTo>
                  <a:pt x="4628554" y="2998887"/>
                </a:moveTo>
                <a:lnTo>
                  <a:pt x="4635996" y="2998887"/>
                </a:lnTo>
                <a:cubicBezTo>
                  <a:pt x="4645917" y="2998887"/>
                  <a:pt x="4653359" y="3001367"/>
                  <a:pt x="4658320" y="3006328"/>
                </a:cubicBezTo>
                <a:cubicBezTo>
                  <a:pt x="4648399" y="3006328"/>
                  <a:pt x="4640957" y="3006328"/>
                  <a:pt x="4635996" y="3006328"/>
                </a:cubicBezTo>
                <a:close/>
                <a:moveTo>
                  <a:pt x="5806157" y="2986794"/>
                </a:moveTo>
                <a:cubicBezTo>
                  <a:pt x="5807397" y="2986174"/>
                  <a:pt x="5809257" y="2986484"/>
                  <a:pt x="5811738" y="2987725"/>
                </a:cubicBezTo>
                <a:cubicBezTo>
                  <a:pt x="5816699" y="2990205"/>
                  <a:pt x="5826621" y="2991445"/>
                  <a:pt x="5841504" y="2991445"/>
                </a:cubicBezTo>
                <a:lnTo>
                  <a:pt x="5871269" y="2998887"/>
                </a:lnTo>
                <a:cubicBezTo>
                  <a:pt x="5871269" y="3003847"/>
                  <a:pt x="5868789" y="3006328"/>
                  <a:pt x="5863828" y="3006328"/>
                </a:cubicBezTo>
                <a:lnTo>
                  <a:pt x="5834062" y="2998887"/>
                </a:lnTo>
                <a:lnTo>
                  <a:pt x="5804297" y="2991445"/>
                </a:lnTo>
                <a:cubicBezTo>
                  <a:pt x="5804297" y="2988965"/>
                  <a:pt x="5804916" y="2987415"/>
                  <a:pt x="5806157" y="2986794"/>
                </a:cubicBezTo>
                <a:close/>
                <a:moveTo>
                  <a:pt x="5514082" y="2984004"/>
                </a:moveTo>
                <a:lnTo>
                  <a:pt x="5528965" y="2984004"/>
                </a:lnTo>
                <a:lnTo>
                  <a:pt x="5528965" y="2991445"/>
                </a:lnTo>
                <a:cubicBezTo>
                  <a:pt x="5524003" y="2991445"/>
                  <a:pt x="5520283" y="2991445"/>
                  <a:pt x="5517802" y="2991445"/>
                </a:cubicBezTo>
                <a:cubicBezTo>
                  <a:pt x="5515322" y="2991445"/>
                  <a:pt x="5514082" y="2988965"/>
                  <a:pt x="5514082" y="2984004"/>
                </a:cubicBezTo>
                <a:close/>
                <a:moveTo>
                  <a:pt x="5395019" y="2984004"/>
                </a:moveTo>
                <a:cubicBezTo>
                  <a:pt x="5395019" y="2984004"/>
                  <a:pt x="5397499" y="2986484"/>
                  <a:pt x="5402461" y="2991445"/>
                </a:cubicBezTo>
                <a:lnTo>
                  <a:pt x="5395019" y="2991445"/>
                </a:lnTo>
                <a:lnTo>
                  <a:pt x="5387578" y="2991445"/>
                </a:lnTo>
                <a:cubicBezTo>
                  <a:pt x="5392539" y="2986484"/>
                  <a:pt x="5395019" y="2984004"/>
                  <a:pt x="5395019" y="2984004"/>
                </a:cubicBezTo>
                <a:close/>
                <a:moveTo>
                  <a:pt x="4554140" y="2984004"/>
                </a:moveTo>
                <a:lnTo>
                  <a:pt x="4561582" y="2984004"/>
                </a:lnTo>
                <a:lnTo>
                  <a:pt x="4621113" y="2998887"/>
                </a:lnTo>
                <a:cubicBezTo>
                  <a:pt x="4611192" y="2998887"/>
                  <a:pt x="4606230" y="2998887"/>
                  <a:pt x="4606230" y="2998887"/>
                </a:cubicBezTo>
                <a:cubicBezTo>
                  <a:pt x="4596309" y="2993926"/>
                  <a:pt x="4586386" y="2991445"/>
                  <a:pt x="4576465" y="2991445"/>
                </a:cubicBezTo>
                <a:cubicBezTo>
                  <a:pt x="4571503" y="2991445"/>
                  <a:pt x="4566543" y="2990205"/>
                  <a:pt x="4561582" y="2987725"/>
                </a:cubicBezTo>
                <a:cubicBezTo>
                  <a:pt x="4556620" y="2985244"/>
                  <a:pt x="4554140" y="2984004"/>
                  <a:pt x="4554140" y="2984004"/>
                </a:cubicBezTo>
                <a:close/>
                <a:moveTo>
                  <a:pt x="4859238" y="2976562"/>
                </a:moveTo>
                <a:cubicBezTo>
                  <a:pt x="4864199" y="2981523"/>
                  <a:pt x="4866679" y="2984004"/>
                  <a:pt x="4866679" y="2984004"/>
                </a:cubicBezTo>
                <a:cubicBezTo>
                  <a:pt x="4866679" y="2984004"/>
                  <a:pt x="4866679" y="2985244"/>
                  <a:pt x="4866679" y="2987725"/>
                </a:cubicBezTo>
                <a:cubicBezTo>
                  <a:pt x="4866679" y="2990205"/>
                  <a:pt x="4869160" y="2991445"/>
                  <a:pt x="4874121" y="2991445"/>
                </a:cubicBezTo>
                <a:cubicBezTo>
                  <a:pt x="4879082" y="2991445"/>
                  <a:pt x="4881562" y="2993926"/>
                  <a:pt x="4881562" y="2998887"/>
                </a:cubicBezTo>
                <a:cubicBezTo>
                  <a:pt x="4886524" y="3003847"/>
                  <a:pt x="4901406" y="3008809"/>
                  <a:pt x="4926211" y="3013769"/>
                </a:cubicBezTo>
                <a:lnTo>
                  <a:pt x="4933652" y="3021211"/>
                </a:lnTo>
                <a:lnTo>
                  <a:pt x="4948535" y="3021211"/>
                </a:lnTo>
                <a:cubicBezTo>
                  <a:pt x="4958456" y="3021211"/>
                  <a:pt x="4970859" y="3023692"/>
                  <a:pt x="4985742" y="3028652"/>
                </a:cubicBezTo>
                <a:cubicBezTo>
                  <a:pt x="5000625" y="3033613"/>
                  <a:pt x="5013027" y="3036094"/>
                  <a:pt x="5022949" y="3036094"/>
                </a:cubicBezTo>
                <a:cubicBezTo>
                  <a:pt x="5027910" y="3041054"/>
                  <a:pt x="5032870" y="3043535"/>
                  <a:pt x="5037832" y="3043535"/>
                </a:cubicBezTo>
                <a:cubicBezTo>
                  <a:pt x="5037832" y="3043535"/>
                  <a:pt x="5040312" y="3043535"/>
                  <a:pt x="5045273" y="3043535"/>
                </a:cubicBezTo>
                <a:cubicBezTo>
                  <a:pt x="5050234" y="3043535"/>
                  <a:pt x="5055195" y="3046016"/>
                  <a:pt x="5060156" y="3050976"/>
                </a:cubicBezTo>
                <a:lnTo>
                  <a:pt x="5067597" y="3058418"/>
                </a:lnTo>
                <a:lnTo>
                  <a:pt x="5060156" y="3058418"/>
                </a:lnTo>
                <a:lnTo>
                  <a:pt x="5052715" y="3058418"/>
                </a:lnTo>
                <a:lnTo>
                  <a:pt x="5045273" y="3058418"/>
                </a:lnTo>
                <a:cubicBezTo>
                  <a:pt x="5050234" y="3063379"/>
                  <a:pt x="5051474" y="3067099"/>
                  <a:pt x="5048994" y="3069580"/>
                </a:cubicBezTo>
                <a:cubicBezTo>
                  <a:pt x="5046514" y="3072061"/>
                  <a:pt x="5044033" y="3073301"/>
                  <a:pt x="5041552" y="3073301"/>
                </a:cubicBezTo>
                <a:cubicBezTo>
                  <a:pt x="5039072" y="3073301"/>
                  <a:pt x="5037832" y="3070820"/>
                  <a:pt x="5037832" y="3065859"/>
                </a:cubicBezTo>
                <a:lnTo>
                  <a:pt x="5015508" y="3058418"/>
                </a:lnTo>
                <a:lnTo>
                  <a:pt x="4970859" y="3043535"/>
                </a:lnTo>
                <a:lnTo>
                  <a:pt x="4933652" y="3036094"/>
                </a:lnTo>
                <a:cubicBezTo>
                  <a:pt x="4933652" y="3036094"/>
                  <a:pt x="4932411" y="3033613"/>
                  <a:pt x="4929931" y="3028652"/>
                </a:cubicBezTo>
                <a:cubicBezTo>
                  <a:pt x="4927451" y="3023692"/>
                  <a:pt x="4926211" y="3019971"/>
                  <a:pt x="4926211" y="3017490"/>
                </a:cubicBezTo>
                <a:cubicBezTo>
                  <a:pt x="4926211" y="3015009"/>
                  <a:pt x="4923731" y="3013769"/>
                  <a:pt x="4918769" y="3013769"/>
                </a:cubicBezTo>
                <a:cubicBezTo>
                  <a:pt x="4913808" y="3013769"/>
                  <a:pt x="4912568" y="3016250"/>
                  <a:pt x="4915049" y="3021211"/>
                </a:cubicBezTo>
                <a:cubicBezTo>
                  <a:pt x="4917529" y="3026172"/>
                  <a:pt x="4915049" y="3029892"/>
                  <a:pt x="4907607" y="3032373"/>
                </a:cubicBezTo>
                <a:cubicBezTo>
                  <a:pt x="4900166" y="3034854"/>
                  <a:pt x="4896445" y="3036094"/>
                  <a:pt x="4896445" y="3036094"/>
                </a:cubicBezTo>
                <a:cubicBezTo>
                  <a:pt x="4891484" y="3036094"/>
                  <a:pt x="4889004" y="3038574"/>
                  <a:pt x="4889004" y="3043535"/>
                </a:cubicBezTo>
                <a:cubicBezTo>
                  <a:pt x="4884042" y="3048496"/>
                  <a:pt x="4879082" y="3048496"/>
                  <a:pt x="4874121" y="3043535"/>
                </a:cubicBezTo>
                <a:cubicBezTo>
                  <a:pt x="4869160" y="3043535"/>
                  <a:pt x="4866679" y="3043535"/>
                  <a:pt x="4866679" y="3043535"/>
                </a:cubicBezTo>
                <a:cubicBezTo>
                  <a:pt x="4866679" y="3043535"/>
                  <a:pt x="4865439" y="3042295"/>
                  <a:pt x="4862959" y="3039814"/>
                </a:cubicBezTo>
                <a:cubicBezTo>
                  <a:pt x="4860479" y="3037334"/>
                  <a:pt x="4859238" y="3036094"/>
                  <a:pt x="4859238" y="3036094"/>
                </a:cubicBezTo>
                <a:cubicBezTo>
                  <a:pt x="4859238" y="3031133"/>
                  <a:pt x="4857997" y="3028652"/>
                  <a:pt x="4855517" y="3028652"/>
                </a:cubicBezTo>
                <a:cubicBezTo>
                  <a:pt x="4853037" y="3028652"/>
                  <a:pt x="4851797" y="3028652"/>
                  <a:pt x="4851797" y="3028652"/>
                </a:cubicBezTo>
                <a:lnTo>
                  <a:pt x="4844355" y="3021211"/>
                </a:lnTo>
                <a:cubicBezTo>
                  <a:pt x="4844355" y="3016250"/>
                  <a:pt x="4844355" y="3011289"/>
                  <a:pt x="4844355" y="3006328"/>
                </a:cubicBezTo>
                <a:cubicBezTo>
                  <a:pt x="4844355" y="2996406"/>
                  <a:pt x="4836914" y="2991445"/>
                  <a:pt x="4822031" y="2991445"/>
                </a:cubicBezTo>
                <a:cubicBezTo>
                  <a:pt x="4817070" y="2991445"/>
                  <a:pt x="4812109" y="2988965"/>
                  <a:pt x="4807148" y="2984004"/>
                </a:cubicBezTo>
                <a:lnTo>
                  <a:pt x="4810869" y="2984004"/>
                </a:lnTo>
                <a:cubicBezTo>
                  <a:pt x="4813349" y="2984004"/>
                  <a:pt x="4814590" y="2984004"/>
                  <a:pt x="4814590" y="2984004"/>
                </a:cubicBezTo>
                <a:cubicBezTo>
                  <a:pt x="4819551" y="2984004"/>
                  <a:pt x="4829472" y="2984004"/>
                  <a:pt x="4844355" y="2984004"/>
                </a:cubicBezTo>
                <a:close/>
                <a:moveTo>
                  <a:pt x="4844355" y="2972842"/>
                </a:moveTo>
                <a:cubicBezTo>
                  <a:pt x="4846835" y="2972842"/>
                  <a:pt x="4849316" y="2974082"/>
                  <a:pt x="4851797" y="2976562"/>
                </a:cubicBezTo>
                <a:lnTo>
                  <a:pt x="4844355" y="2976562"/>
                </a:lnTo>
                <a:lnTo>
                  <a:pt x="4836914" y="2976562"/>
                </a:lnTo>
                <a:cubicBezTo>
                  <a:pt x="4839394" y="2974082"/>
                  <a:pt x="4841875" y="2972842"/>
                  <a:pt x="4844355" y="2972842"/>
                </a:cubicBezTo>
                <a:close/>
                <a:moveTo>
                  <a:pt x="5261074" y="2969121"/>
                </a:moveTo>
                <a:cubicBezTo>
                  <a:pt x="5266035" y="2969121"/>
                  <a:pt x="5273477" y="2970361"/>
                  <a:pt x="5283398" y="2972842"/>
                </a:cubicBezTo>
                <a:cubicBezTo>
                  <a:pt x="5293320" y="2975322"/>
                  <a:pt x="5300761" y="2976562"/>
                  <a:pt x="5305722" y="2976562"/>
                </a:cubicBezTo>
                <a:lnTo>
                  <a:pt x="5283398" y="2976562"/>
                </a:lnTo>
                <a:lnTo>
                  <a:pt x="5268515" y="2976562"/>
                </a:lnTo>
                <a:close/>
                <a:moveTo>
                  <a:pt x="5119687" y="2969121"/>
                </a:moveTo>
                <a:cubicBezTo>
                  <a:pt x="5119687" y="2974082"/>
                  <a:pt x="5120928" y="2976562"/>
                  <a:pt x="5123408" y="2976562"/>
                </a:cubicBezTo>
                <a:cubicBezTo>
                  <a:pt x="5125888" y="2976562"/>
                  <a:pt x="5127129" y="2976562"/>
                  <a:pt x="5127129" y="2976562"/>
                </a:cubicBezTo>
                <a:cubicBezTo>
                  <a:pt x="5127129" y="2981523"/>
                  <a:pt x="5125888" y="2984004"/>
                  <a:pt x="5123408" y="2984004"/>
                </a:cubicBezTo>
                <a:cubicBezTo>
                  <a:pt x="5120928" y="2984004"/>
                  <a:pt x="5119687" y="2984004"/>
                  <a:pt x="5119687" y="2984004"/>
                </a:cubicBezTo>
                <a:lnTo>
                  <a:pt x="5119687" y="2976562"/>
                </a:lnTo>
                <a:close/>
                <a:moveTo>
                  <a:pt x="4658320" y="2969121"/>
                </a:moveTo>
                <a:cubicBezTo>
                  <a:pt x="4658320" y="2969121"/>
                  <a:pt x="4662041" y="2969121"/>
                  <a:pt x="4669482" y="2969121"/>
                </a:cubicBezTo>
                <a:cubicBezTo>
                  <a:pt x="4676924" y="2969121"/>
                  <a:pt x="4683124" y="2969121"/>
                  <a:pt x="4688086" y="2969121"/>
                </a:cubicBezTo>
                <a:cubicBezTo>
                  <a:pt x="4698007" y="2974082"/>
                  <a:pt x="4705449" y="2976562"/>
                  <a:pt x="4710410" y="2976562"/>
                </a:cubicBezTo>
                <a:lnTo>
                  <a:pt x="4665761" y="2976562"/>
                </a:lnTo>
                <a:close/>
                <a:moveTo>
                  <a:pt x="4360664" y="2969121"/>
                </a:moveTo>
                <a:cubicBezTo>
                  <a:pt x="4365625" y="2969121"/>
                  <a:pt x="4368105" y="2971602"/>
                  <a:pt x="4368105" y="2976562"/>
                </a:cubicBezTo>
                <a:cubicBezTo>
                  <a:pt x="4368105" y="2976562"/>
                  <a:pt x="4366865" y="2977802"/>
                  <a:pt x="4364385" y="2980283"/>
                </a:cubicBezTo>
                <a:cubicBezTo>
                  <a:pt x="4361904" y="2982764"/>
                  <a:pt x="4358184" y="2981523"/>
                  <a:pt x="4353223" y="2976562"/>
                </a:cubicBezTo>
                <a:close/>
                <a:moveTo>
                  <a:pt x="5448969" y="2965400"/>
                </a:moveTo>
                <a:cubicBezTo>
                  <a:pt x="5450210" y="2965400"/>
                  <a:pt x="5452070" y="2966640"/>
                  <a:pt x="5454551" y="2969121"/>
                </a:cubicBezTo>
                <a:lnTo>
                  <a:pt x="5447109" y="2969121"/>
                </a:lnTo>
                <a:cubicBezTo>
                  <a:pt x="5447109" y="2966640"/>
                  <a:pt x="5447729" y="2965400"/>
                  <a:pt x="5448969" y="2965400"/>
                </a:cubicBezTo>
                <a:close/>
                <a:moveTo>
                  <a:pt x="5169917" y="2965400"/>
                </a:moveTo>
                <a:cubicBezTo>
                  <a:pt x="5171157" y="2965400"/>
                  <a:pt x="5171777" y="2966640"/>
                  <a:pt x="5171777" y="2969121"/>
                </a:cubicBezTo>
                <a:cubicBezTo>
                  <a:pt x="5171777" y="2969121"/>
                  <a:pt x="5169297" y="2969121"/>
                  <a:pt x="5164336" y="2969121"/>
                </a:cubicBezTo>
                <a:cubicBezTo>
                  <a:pt x="5166816" y="2966640"/>
                  <a:pt x="5168677" y="2965400"/>
                  <a:pt x="5169917" y="2965400"/>
                </a:cubicBezTo>
                <a:close/>
                <a:moveTo>
                  <a:pt x="5246191" y="2961680"/>
                </a:moveTo>
                <a:lnTo>
                  <a:pt x="5246191" y="2969121"/>
                </a:lnTo>
                <a:lnTo>
                  <a:pt x="5231308" y="2969121"/>
                </a:lnTo>
                <a:cubicBezTo>
                  <a:pt x="5236270" y="2964160"/>
                  <a:pt x="5241230" y="2961680"/>
                  <a:pt x="5246191" y="2961680"/>
                </a:cubicBezTo>
                <a:close/>
                <a:moveTo>
                  <a:pt x="4799707" y="2961680"/>
                </a:moveTo>
                <a:cubicBezTo>
                  <a:pt x="4804668" y="2961680"/>
                  <a:pt x="4807148" y="2962920"/>
                  <a:pt x="4807148" y="2965400"/>
                </a:cubicBezTo>
                <a:cubicBezTo>
                  <a:pt x="4807148" y="2967881"/>
                  <a:pt x="4804668" y="2969121"/>
                  <a:pt x="4799707" y="2969121"/>
                </a:cubicBezTo>
                <a:cubicBezTo>
                  <a:pt x="4799707" y="2964160"/>
                  <a:pt x="4799707" y="2961680"/>
                  <a:pt x="4799707" y="2961680"/>
                </a:cubicBezTo>
                <a:close/>
                <a:moveTo>
                  <a:pt x="4781103" y="2961680"/>
                </a:moveTo>
                <a:cubicBezTo>
                  <a:pt x="4783583" y="2961680"/>
                  <a:pt x="4786065" y="2961680"/>
                  <a:pt x="4788545" y="2961680"/>
                </a:cubicBezTo>
                <a:cubicBezTo>
                  <a:pt x="4791025" y="2961680"/>
                  <a:pt x="4789785" y="2964160"/>
                  <a:pt x="4784824" y="2969121"/>
                </a:cubicBezTo>
                <a:cubicBezTo>
                  <a:pt x="4779863" y="2974082"/>
                  <a:pt x="4777383" y="2974082"/>
                  <a:pt x="4777383" y="2969121"/>
                </a:cubicBezTo>
                <a:cubicBezTo>
                  <a:pt x="4777383" y="2964160"/>
                  <a:pt x="4778623" y="2961680"/>
                  <a:pt x="4781103" y="2961680"/>
                </a:cubicBezTo>
                <a:close/>
                <a:moveTo>
                  <a:pt x="4679714" y="2957029"/>
                </a:moveTo>
                <a:cubicBezTo>
                  <a:pt x="4680334" y="2957649"/>
                  <a:pt x="4680644" y="2959199"/>
                  <a:pt x="4680644" y="2961680"/>
                </a:cubicBezTo>
                <a:cubicBezTo>
                  <a:pt x="4675683" y="2961680"/>
                  <a:pt x="4673203" y="2961680"/>
                  <a:pt x="4673203" y="2961680"/>
                </a:cubicBezTo>
                <a:cubicBezTo>
                  <a:pt x="4673203" y="2961680"/>
                  <a:pt x="4674443" y="2960440"/>
                  <a:pt x="4676924" y="2957959"/>
                </a:cubicBezTo>
                <a:cubicBezTo>
                  <a:pt x="4678164" y="2956719"/>
                  <a:pt x="4679094" y="2956408"/>
                  <a:pt x="4679714" y="2957029"/>
                </a:cubicBezTo>
                <a:close/>
                <a:moveTo>
                  <a:pt x="5030390" y="2946797"/>
                </a:moveTo>
                <a:lnTo>
                  <a:pt x="5045273" y="2946797"/>
                </a:lnTo>
                <a:lnTo>
                  <a:pt x="5052715" y="2961680"/>
                </a:lnTo>
                <a:cubicBezTo>
                  <a:pt x="5052715" y="2961680"/>
                  <a:pt x="5053955" y="2961680"/>
                  <a:pt x="5056435" y="2961680"/>
                </a:cubicBezTo>
                <a:cubicBezTo>
                  <a:pt x="5058915" y="2961680"/>
                  <a:pt x="5062636" y="2961680"/>
                  <a:pt x="5067597" y="2961680"/>
                </a:cubicBezTo>
                <a:cubicBezTo>
                  <a:pt x="5072559" y="2961680"/>
                  <a:pt x="5075039" y="2961680"/>
                  <a:pt x="5075039" y="2961680"/>
                </a:cubicBezTo>
                <a:cubicBezTo>
                  <a:pt x="5075039" y="2961680"/>
                  <a:pt x="5075039" y="2959199"/>
                  <a:pt x="5075039" y="2954238"/>
                </a:cubicBezTo>
                <a:cubicBezTo>
                  <a:pt x="5075039" y="2954238"/>
                  <a:pt x="5077519" y="2954238"/>
                  <a:pt x="5082480" y="2954238"/>
                </a:cubicBezTo>
                <a:cubicBezTo>
                  <a:pt x="5087442" y="2954238"/>
                  <a:pt x="5087442" y="2956719"/>
                  <a:pt x="5082480" y="2961680"/>
                </a:cubicBezTo>
                <a:cubicBezTo>
                  <a:pt x="5082480" y="2961680"/>
                  <a:pt x="5084960" y="2961680"/>
                  <a:pt x="5089922" y="2961680"/>
                </a:cubicBezTo>
                <a:cubicBezTo>
                  <a:pt x="5094883" y="2961680"/>
                  <a:pt x="5097363" y="2964160"/>
                  <a:pt x="5097363" y="2969121"/>
                </a:cubicBezTo>
                <a:lnTo>
                  <a:pt x="5082480" y="2969121"/>
                </a:lnTo>
                <a:lnTo>
                  <a:pt x="5067597" y="2976562"/>
                </a:lnTo>
                <a:lnTo>
                  <a:pt x="5060156" y="2976562"/>
                </a:lnTo>
                <a:lnTo>
                  <a:pt x="5045273" y="2961680"/>
                </a:lnTo>
                <a:cubicBezTo>
                  <a:pt x="5045273" y="2956719"/>
                  <a:pt x="5042793" y="2952998"/>
                  <a:pt x="5037832" y="2950517"/>
                </a:cubicBezTo>
                <a:cubicBezTo>
                  <a:pt x="5032870" y="2948037"/>
                  <a:pt x="5030390" y="2946797"/>
                  <a:pt x="5030390" y="2946797"/>
                </a:cubicBezTo>
                <a:close/>
                <a:moveTo>
                  <a:pt x="4717851" y="2946797"/>
                </a:moveTo>
                <a:cubicBezTo>
                  <a:pt x="4717851" y="2946797"/>
                  <a:pt x="4727773" y="2949277"/>
                  <a:pt x="4747617" y="2954238"/>
                </a:cubicBezTo>
                <a:lnTo>
                  <a:pt x="4777383" y="2961680"/>
                </a:lnTo>
                <a:lnTo>
                  <a:pt x="4755058" y="2961680"/>
                </a:lnTo>
                <a:cubicBezTo>
                  <a:pt x="4750097" y="2961680"/>
                  <a:pt x="4745137" y="2961680"/>
                  <a:pt x="4740176" y="2961680"/>
                </a:cubicBezTo>
                <a:cubicBezTo>
                  <a:pt x="4735214" y="2961680"/>
                  <a:pt x="4730254" y="2961680"/>
                  <a:pt x="4725293" y="2961680"/>
                </a:cubicBezTo>
                <a:cubicBezTo>
                  <a:pt x="4725293" y="2961680"/>
                  <a:pt x="4725293" y="2960440"/>
                  <a:pt x="4725293" y="2957959"/>
                </a:cubicBezTo>
                <a:cubicBezTo>
                  <a:pt x="4725293" y="2955478"/>
                  <a:pt x="4722813" y="2954238"/>
                  <a:pt x="4717851" y="2954238"/>
                </a:cubicBezTo>
                <a:close/>
                <a:moveTo>
                  <a:pt x="5166196" y="2943076"/>
                </a:moveTo>
                <a:cubicBezTo>
                  <a:pt x="5164955" y="2943076"/>
                  <a:pt x="5164336" y="2944317"/>
                  <a:pt x="5164336" y="2946797"/>
                </a:cubicBezTo>
                <a:lnTo>
                  <a:pt x="5171777" y="2946797"/>
                </a:lnTo>
                <a:cubicBezTo>
                  <a:pt x="5169296" y="2944317"/>
                  <a:pt x="5167436" y="2943076"/>
                  <a:pt x="5166196" y="2943076"/>
                </a:cubicBezTo>
                <a:close/>
                <a:moveTo>
                  <a:pt x="5759648" y="2939355"/>
                </a:moveTo>
                <a:lnTo>
                  <a:pt x="5767090" y="2946797"/>
                </a:lnTo>
                <a:lnTo>
                  <a:pt x="5761509" y="2946797"/>
                </a:lnTo>
                <a:cubicBezTo>
                  <a:pt x="5757788" y="2946797"/>
                  <a:pt x="5754687" y="2946797"/>
                  <a:pt x="5752207" y="2946797"/>
                </a:cubicBezTo>
                <a:cubicBezTo>
                  <a:pt x="5757168" y="2946797"/>
                  <a:pt x="5758408" y="2945557"/>
                  <a:pt x="5755927" y="2943076"/>
                </a:cubicBezTo>
                <a:cubicBezTo>
                  <a:pt x="5753447" y="2940595"/>
                  <a:pt x="5754687" y="2939355"/>
                  <a:pt x="5759648" y="2939355"/>
                </a:cubicBezTo>
                <a:close/>
                <a:moveTo>
                  <a:pt x="5692676" y="2939355"/>
                </a:moveTo>
                <a:lnTo>
                  <a:pt x="5692676" y="2946797"/>
                </a:lnTo>
                <a:lnTo>
                  <a:pt x="5685234" y="2946797"/>
                </a:lnTo>
                <a:cubicBezTo>
                  <a:pt x="5685234" y="2941836"/>
                  <a:pt x="5687714" y="2939355"/>
                  <a:pt x="5692676" y="2939355"/>
                </a:cubicBezTo>
                <a:close/>
                <a:moveTo>
                  <a:pt x="5655468" y="2939355"/>
                </a:moveTo>
                <a:cubicBezTo>
                  <a:pt x="5655468" y="2939355"/>
                  <a:pt x="5657949" y="2939355"/>
                  <a:pt x="5662910" y="2939355"/>
                </a:cubicBezTo>
                <a:cubicBezTo>
                  <a:pt x="5667871" y="2939355"/>
                  <a:pt x="5670351" y="2939355"/>
                  <a:pt x="5670351" y="2939355"/>
                </a:cubicBezTo>
                <a:cubicBezTo>
                  <a:pt x="5670351" y="2939355"/>
                  <a:pt x="5667871" y="2941836"/>
                  <a:pt x="5662910" y="2946797"/>
                </a:cubicBezTo>
                <a:cubicBezTo>
                  <a:pt x="5657949" y="2946797"/>
                  <a:pt x="5655468" y="2946797"/>
                  <a:pt x="5655468" y="2946797"/>
                </a:cubicBezTo>
                <a:cubicBezTo>
                  <a:pt x="5655468" y="2946797"/>
                  <a:pt x="5655468" y="2944316"/>
                  <a:pt x="5655468" y="2939355"/>
                </a:cubicBezTo>
                <a:close/>
                <a:moveTo>
                  <a:pt x="4561582" y="2939355"/>
                </a:moveTo>
                <a:lnTo>
                  <a:pt x="4576465" y="2939355"/>
                </a:lnTo>
                <a:lnTo>
                  <a:pt x="4576465" y="2946797"/>
                </a:lnTo>
                <a:cubicBezTo>
                  <a:pt x="4571503" y="2946797"/>
                  <a:pt x="4566543" y="2944316"/>
                  <a:pt x="4561582" y="2939355"/>
                </a:cubicBezTo>
                <a:close/>
                <a:moveTo>
                  <a:pt x="4442519" y="2939355"/>
                </a:moveTo>
                <a:lnTo>
                  <a:pt x="4457402" y="2939355"/>
                </a:lnTo>
                <a:lnTo>
                  <a:pt x="4472285" y="2946797"/>
                </a:lnTo>
                <a:cubicBezTo>
                  <a:pt x="4472285" y="2946797"/>
                  <a:pt x="4471045" y="2948037"/>
                  <a:pt x="4468564" y="2950517"/>
                </a:cubicBezTo>
                <a:cubicBezTo>
                  <a:pt x="4466084" y="2952998"/>
                  <a:pt x="4463603" y="2952998"/>
                  <a:pt x="4461123" y="2950517"/>
                </a:cubicBezTo>
                <a:cubicBezTo>
                  <a:pt x="4458643" y="2948037"/>
                  <a:pt x="4454922" y="2946797"/>
                  <a:pt x="4449961" y="2946797"/>
                </a:cubicBezTo>
                <a:close/>
                <a:moveTo>
                  <a:pt x="4368105" y="2939355"/>
                </a:moveTo>
                <a:lnTo>
                  <a:pt x="4382988" y="2946797"/>
                </a:lnTo>
                <a:lnTo>
                  <a:pt x="4382988" y="2954238"/>
                </a:lnTo>
                <a:lnTo>
                  <a:pt x="4368105" y="2954238"/>
                </a:lnTo>
                <a:lnTo>
                  <a:pt x="4360664" y="2954238"/>
                </a:lnTo>
                <a:cubicBezTo>
                  <a:pt x="4360664" y="2954238"/>
                  <a:pt x="4363144" y="2951758"/>
                  <a:pt x="4368105" y="2946797"/>
                </a:cubicBezTo>
                <a:cubicBezTo>
                  <a:pt x="4368105" y="2941836"/>
                  <a:pt x="4368105" y="2939355"/>
                  <a:pt x="4368105" y="2939355"/>
                </a:cubicBezTo>
                <a:close/>
                <a:moveTo>
                  <a:pt x="4323457" y="2939355"/>
                </a:moveTo>
                <a:lnTo>
                  <a:pt x="4338340" y="2939355"/>
                </a:lnTo>
                <a:lnTo>
                  <a:pt x="4330898" y="2946797"/>
                </a:lnTo>
                <a:close/>
                <a:moveTo>
                  <a:pt x="5594077" y="2935635"/>
                </a:moveTo>
                <a:cubicBezTo>
                  <a:pt x="5595318" y="2935635"/>
                  <a:pt x="5595937" y="2936875"/>
                  <a:pt x="5595937" y="2939355"/>
                </a:cubicBezTo>
                <a:lnTo>
                  <a:pt x="5588496" y="2939355"/>
                </a:lnTo>
                <a:cubicBezTo>
                  <a:pt x="5590976" y="2936875"/>
                  <a:pt x="5592837" y="2935635"/>
                  <a:pt x="5594077" y="2935635"/>
                </a:cubicBezTo>
                <a:close/>
                <a:moveTo>
                  <a:pt x="5380136" y="2931914"/>
                </a:moveTo>
                <a:cubicBezTo>
                  <a:pt x="5380136" y="2931914"/>
                  <a:pt x="5382617" y="2931914"/>
                  <a:pt x="5387578" y="2931914"/>
                </a:cubicBezTo>
                <a:cubicBezTo>
                  <a:pt x="5392539" y="2931914"/>
                  <a:pt x="5395019" y="2931914"/>
                  <a:pt x="5395019" y="2931914"/>
                </a:cubicBezTo>
                <a:lnTo>
                  <a:pt x="5387578" y="2939355"/>
                </a:lnTo>
                <a:close/>
                <a:moveTo>
                  <a:pt x="4740176" y="2931914"/>
                </a:moveTo>
                <a:cubicBezTo>
                  <a:pt x="4740176" y="2931914"/>
                  <a:pt x="4742656" y="2931914"/>
                  <a:pt x="4747617" y="2931914"/>
                </a:cubicBezTo>
                <a:cubicBezTo>
                  <a:pt x="4747617" y="2931914"/>
                  <a:pt x="4747617" y="2933154"/>
                  <a:pt x="4747617" y="2935635"/>
                </a:cubicBezTo>
                <a:cubicBezTo>
                  <a:pt x="4747617" y="2938115"/>
                  <a:pt x="4747617" y="2939355"/>
                  <a:pt x="4747617" y="2939355"/>
                </a:cubicBezTo>
                <a:close/>
                <a:moveTo>
                  <a:pt x="4699248" y="2931914"/>
                </a:moveTo>
                <a:cubicBezTo>
                  <a:pt x="4701728" y="2931914"/>
                  <a:pt x="4704209" y="2934395"/>
                  <a:pt x="4706689" y="2939355"/>
                </a:cubicBezTo>
                <a:cubicBezTo>
                  <a:pt x="4709169" y="2944316"/>
                  <a:pt x="4705449" y="2946797"/>
                  <a:pt x="4695527" y="2946797"/>
                </a:cubicBezTo>
                <a:lnTo>
                  <a:pt x="4680644" y="2939355"/>
                </a:lnTo>
                <a:lnTo>
                  <a:pt x="4688086" y="2939355"/>
                </a:lnTo>
                <a:lnTo>
                  <a:pt x="4695527" y="2939355"/>
                </a:lnTo>
                <a:cubicBezTo>
                  <a:pt x="4695527" y="2934395"/>
                  <a:pt x="4696768" y="2931914"/>
                  <a:pt x="4699248" y="2931914"/>
                </a:cubicBezTo>
                <a:close/>
                <a:moveTo>
                  <a:pt x="4241602" y="2931914"/>
                </a:moveTo>
                <a:lnTo>
                  <a:pt x="4249043" y="2931914"/>
                </a:lnTo>
                <a:cubicBezTo>
                  <a:pt x="4258965" y="2936875"/>
                  <a:pt x="4263926" y="2939355"/>
                  <a:pt x="4263926" y="2939355"/>
                </a:cubicBezTo>
                <a:lnTo>
                  <a:pt x="4286250" y="2946797"/>
                </a:lnTo>
                <a:cubicBezTo>
                  <a:pt x="4291211" y="2946797"/>
                  <a:pt x="4296172" y="2946797"/>
                  <a:pt x="4301133" y="2946797"/>
                </a:cubicBezTo>
                <a:cubicBezTo>
                  <a:pt x="4306094" y="2946797"/>
                  <a:pt x="4311055" y="2946797"/>
                  <a:pt x="4316016" y="2946797"/>
                </a:cubicBezTo>
                <a:lnTo>
                  <a:pt x="4271367" y="2954238"/>
                </a:lnTo>
                <a:cubicBezTo>
                  <a:pt x="4266406" y="2949277"/>
                  <a:pt x="4261445" y="2946797"/>
                  <a:pt x="4256484" y="2946797"/>
                </a:cubicBezTo>
                <a:close/>
                <a:moveTo>
                  <a:pt x="5940103" y="2928193"/>
                </a:moveTo>
                <a:cubicBezTo>
                  <a:pt x="5943824" y="2928193"/>
                  <a:pt x="5948164" y="2929433"/>
                  <a:pt x="5953125" y="2931914"/>
                </a:cubicBezTo>
                <a:cubicBezTo>
                  <a:pt x="5963046" y="2936875"/>
                  <a:pt x="5968008" y="2939355"/>
                  <a:pt x="5968008" y="2939355"/>
                </a:cubicBezTo>
                <a:lnTo>
                  <a:pt x="5982890" y="2946797"/>
                </a:lnTo>
                <a:lnTo>
                  <a:pt x="5990332" y="2946797"/>
                </a:lnTo>
                <a:cubicBezTo>
                  <a:pt x="5985370" y="2946797"/>
                  <a:pt x="5982890" y="2949277"/>
                  <a:pt x="5982890" y="2954238"/>
                </a:cubicBezTo>
                <a:cubicBezTo>
                  <a:pt x="5982890" y="2954238"/>
                  <a:pt x="5985370" y="2955478"/>
                  <a:pt x="5990332" y="2957959"/>
                </a:cubicBezTo>
                <a:cubicBezTo>
                  <a:pt x="5995293" y="2960440"/>
                  <a:pt x="6000253" y="2961680"/>
                  <a:pt x="6005215" y="2961680"/>
                </a:cubicBezTo>
                <a:lnTo>
                  <a:pt x="6064746" y="2991445"/>
                </a:lnTo>
                <a:cubicBezTo>
                  <a:pt x="6094511" y="3006328"/>
                  <a:pt x="6119316" y="3016250"/>
                  <a:pt x="6139160" y="3021211"/>
                </a:cubicBezTo>
                <a:cubicBezTo>
                  <a:pt x="6149081" y="3026172"/>
                  <a:pt x="6160243" y="3033613"/>
                  <a:pt x="6172646" y="3043535"/>
                </a:cubicBezTo>
                <a:cubicBezTo>
                  <a:pt x="6185049" y="3053457"/>
                  <a:pt x="6191250" y="3058418"/>
                  <a:pt x="6191250" y="3058418"/>
                </a:cubicBezTo>
                <a:cubicBezTo>
                  <a:pt x="6191250" y="3058418"/>
                  <a:pt x="6192490" y="3060899"/>
                  <a:pt x="6194970" y="3065859"/>
                </a:cubicBezTo>
                <a:cubicBezTo>
                  <a:pt x="6197451" y="3070820"/>
                  <a:pt x="6198691" y="3073301"/>
                  <a:pt x="6198691" y="3073301"/>
                </a:cubicBezTo>
                <a:lnTo>
                  <a:pt x="6191250" y="3073301"/>
                </a:lnTo>
                <a:lnTo>
                  <a:pt x="6176367" y="3065859"/>
                </a:lnTo>
                <a:cubicBezTo>
                  <a:pt x="6171406" y="3070820"/>
                  <a:pt x="6167685" y="3072061"/>
                  <a:pt x="6165205" y="3069580"/>
                </a:cubicBezTo>
                <a:cubicBezTo>
                  <a:pt x="6162725" y="3067099"/>
                  <a:pt x="6161484" y="3064619"/>
                  <a:pt x="6161484" y="3062139"/>
                </a:cubicBezTo>
                <a:cubicBezTo>
                  <a:pt x="6161484" y="3059658"/>
                  <a:pt x="6156523" y="3054697"/>
                  <a:pt x="6146601" y="3047256"/>
                </a:cubicBezTo>
                <a:cubicBezTo>
                  <a:pt x="6136680" y="3039814"/>
                  <a:pt x="6129238" y="3038574"/>
                  <a:pt x="6124277" y="3043535"/>
                </a:cubicBezTo>
                <a:cubicBezTo>
                  <a:pt x="6129238" y="3048496"/>
                  <a:pt x="6131718" y="3050976"/>
                  <a:pt x="6131718" y="3050976"/>
                </a:cubicBezTo>
                <a:lnTo>
                  <a:pt x="6094511" y="3021211"/>
                </a:lnTo>
                <a:cubicBezTo>
                  <a:pt x="6094511" y="3016250"/>
                  <a:pt x="6079629" y="3008809"/>
                  <a:pt x="6049863" y="2998887"/>
                </a:cubicBezTo>
                <a:lnTo>
                  <a:pt x="6027539" y="2984004"/>
                </a:lnTo>
                <a:cubicBezTo>
                  <a:pt x="6022577" y="2984004"/>
                  <a:pt x="6018857" y="2982764"/>
                  <a:pt x="6016377" y="2980283"/>
                </a:cubicBezTo>
                <a:cubicBezTo>
                  <a:pt x="6013897" y="2977802"/>
                  <a:pt x="6011415" y="2976562"/>
                  <a:pt x="6008935" y="2976562"/>
                </a:cubicBezTo>
                <a:cubicBezTo>
                  <a:pt x="6006455" y="2976562"/>
                  <a:pt x="6002734" y="2976562"/>
                  <a:pt x="5997773" y="2976562"/>
                </a:cubicBezTo>
                <a:cubicBezTo>
                  <a:pt x="5997773" y="2971602"/>
                  <a:pt x="5995293" y="2969121"/>
                  <a:pt x="5990332" y="2969121"/>
                </a:cubicBezTo>
                <a:cubicBezTo>
                  <a:pt x="5985370" y="2969121"/>
                  <a:pt x="5982890" y="2969121"/>
                  <a:pt x="5982890" y="2969121"/>
                </a:cubicBezTo>
                <a:cubicBezTo>
                  <a:pt x="5977929" y="2964160"/>
                  <a:pt x="5975449" y="2961680"/>
                  <a:pt x="5975449" y="2961680"/>
                </a:cubicBezTo>
                <a:cubicBezTo>
                  <a:pt x="5970488" y="2961680"/>
                  <a:pt x="5965527" y="2959199"/>
                  <a:pt x="5960566" y="2954238"/>
                </a:cubicBezTo>
                <a:lnTo>
                  <a:pt x="5953125" y="2946797"/>
                </a:lnTo>
                <a:lnTo>
                  <a:pt x="5930801" y="2931914"/>
                </a:lnTo>
                <a:cubicBezTo>
                  <a:pt x="5933281" y="2929433"/>
                  <a:pt x="5936382" y="2928193"/>
                  <a:pt x="5940103" y="2928193"/>
                </a:cubicBezTo>
                <a:close/>
                <a:moveTo>
                  <a:pt x="5439668" y="2924473"/>
                </a:moveTo>
                <a:lnTo>
                  <a:pt x="5461992" y="2931914"/>
                </a:lnTo>
                <a:cubicBezTo>
                  <a:pt x="5466953" y="2936875"/>
                  <a:pt x="5470674" y="2939355"/>
                  <a:pt x="5473154" y="2939355"/>
                </a:cubicBezTo>
                <a:cubicBezTo>
                  <a:pt x="5475634" y="2939355"/>
                  <a:pt x="5476875" y="2941836"/>
                  <a:pt x="5476875" y="2946797"/>
                </a:cubicBezTo>
                <a:lnTo>
                  <a:pt x="5447109" y="2946797"/>
                </a:lnTo>
                <a:cubicBezTo>
                  <a:pt x="5447109" y="2941836"/>
                  <a:pt x="5444629" y="2939355"/>
                  <a:pt x="5439668" y="2939355"/>
                </a:cubicBezTo>
                <a:cubicBezTo>
                  <a:pt x="5439668" y="2934395"/>
                  <a:pt x="5442148" y="2931914"/>
                  <a:pt x="5447109" y="2931914"/>
                </a:cubicBezTo>
                <a:lnTo>
                  <a:pt x="5439668" y="2931914"/>
                </a:lnTo>
                <a:close/>
                <a:moveTo>
                  <a:pt x="4494609" y="2917031"/>
                </a:moveTo>
                <a:lnTo>
                  <a:pt x="4509492" y="2924473"/>
                </a:lnTo>
                <a:cubicBezTo>
                  <a:pt x="4504531" y="2924473"/>
                  <a:pt x="4497090" y="2924473"/>
                  <a:pt x="4487168" y="2924473"/>
                </a:cubicBezTo>
                <a:close/>
                <a:moveTo>
                  <a:pt x="4282529" y="2917031"/>
                </a:moveTo>
                <a:cubicBezTo>
                  <a:pt x="4285010" y="2917031"/>
                  <a:pt x="4286250" y="2917031"/>
                  <a:pt x="4286250" y="2917031"/>
                </a:cubicBezTo>
                <a:lnTo>
                  <a:pt x="4271367" y="2931914"/>
                </a:lnTo>
                <a:lnTo>
                  <a:pt x="4271367" y="2924473"/>
                </a:lnTo>
                <a:cubicBezTo>
                  <a:pt x="4276328" y="2919512"/>
                  <a:pt x="4280049" y="2917031"/>
                  <a:pt x="4282529" y="2917031"/>
                </a:cubicBezTo>
                <a:close/>
                <a:moveTo>
                  <a:pt x="5629424" y="2913310"/>
                </a:moveTo>
                <a:cubicBezTo>
                  <a:pt x="5631904" y="2913310"/>
                  <a:pt x="5633144" y="2914551"/>
                  <a:pt x="5633144" y="2917031"/>
                </a:cubicBezTo>
                <a:lnTo>
                  <a:pt x="5625703" y="2924473"/>
                </a:lnTo>
                <a:lnTo>
                  <a:pt x="5618261" y="2917031"/>
                </a:lnTo>
                <a:cubicBezTo>
                  <a:pt x="5623222" y="2914551"/>
                  <a:pt x="5626943" y="2913310"/>
                  <a:pt x="5629424" y="2913310"/>
                </a:cubicBezTo>
                <a:close/>
                <a:moveTo>
                  <a:pt x="5505711" y="2912380"/>
                </a:moveTo>
                <a:cubicBezTo>
                  <a:pt x="5507571" y="2911760"/>
                  <a:pt x="5509121" y="2912070"/>
                  <a:pt x="5510361" y="2913310"/>
                </a:cubicBezTo>
                <a:cubicBezTo>
                  <a:pt x="5512841" y="2915791"/>
                  <a:pt x="5512841" y="2918271"/>
                  <a:pt x="5510361" y="2920752"/>
                </a:cubicBezTo>
                <a:cubicBezTo>
                  <a:pt x="5507881" y="2923233"/>
                  <a:pt x="5504160" y="2924473"/>
                  <a:pt x="5499199" y="2924473"/>
                </a:cubicBezTo>
                <a:lnTo>
                  <a:pt x="5499199" y="2917031"/>
                </a:lnTo>
                <a:cubicBezTo>
                  <a:pt x="5501680" y="2914551"/>
                  <a:pt x="5503850" y="2913001"/>
                  <a:pt x="5505711" y="2912380"/>
                </a:cubicBezTo>
                <a:close/>
                <a:moveTo>
                  <a:pt x="5878711" y="2909590"/>
                </a:moveTo>
                <a:cubicBezTo>
                  <a:pt x="5878711" y="2909590"/>
                  <a:pt x="5881191" y="2909590"/>
                  <a:pt x="5886152" y="2909590"/>
                </a:cubicBezTo>
                <a:cubicBezTo>
                  <a:pt x="5886152" y="2909590"/>
                  <a:pt x="5886152" y="2912070"/>
                  <a:pt x="5886152" y="2917031"/>
                </a:cubicBezTo>
                <a:cubicBezTo>
                  <a:pt x="5886152" y="2917031"/>
                  <a:pt x="5884911" y="2917031"/>
                  <a:pt x="5882431" y="2917031"/>
                </a:cubicBezTo>
                <a:cubicBezTo>
                  <a:pt x="5879951" y="2917031"/>
                  <a:pt x="5878711" y="2917031"/>
                  <a:pt x="5878711" y="2917031"/>
                </a:cubicBezTo>
                <a:cubicBezTo>
                  <a:pt x="5878711" y="2912070"/>
                  <a:pt x="5878711" y="2909590"/>
                  <a:pt x="5878711" y="2909590"/>
                </a:cubicBezTo>
                <a:close/>
                <a:moveTo>
                  <a:pt x="5722441" y="2909590"/>
                </a:moveTo>
                <a:lnTo>
                  <a:pt x="5729883" y="2909590"/>
                </a:lnTo>
                <a:lnTo>
                  <a:pt x="5722441" y="2917031"/>
                </a:lnTo>
                <a:close/>
                <a:moveTo>
                  <a:pt x="5659189" y="2909590"/>
                </a:moveTo>
                <a:cubicBezTo>
                  <a:pt x="5666631" y="2909590"/>
                  <a:pt x="5672831" y="2909590"/>
                  <a:pt x="5677793" y="2909590"/>
                </a:cubicBezTo>
                <a:lnTo>
                  <a:pt x="5677793" y="2917031"/>
                </a:lnTo>
                <a:cubicBezTo>
                  <a:pt x="5657949" y="2921992"/>
                  <a:pt x="5648027" y="2921992"/>
                  <a:pt x="5648027" y="2917031"/>
                </a:cubicBezTo>
                <a:cubicBezTo>
                  <a:pt x="5648027" y="2912070"/>
                  <a:pt x="5651748" y="2909590"/>
                  <a:pt x="5659189" y="2909590"/>
                </a:cubicBezTo>
                <a:close/>
                <a:moveTo>
                  <a:pt x="5350371" y="2909590"/>
                </a:moveTo>
                <a:cubicBezTo>
                  <a:pt x="5355332" y="2909590"/>
                  <a:pt x="5357812" y="2912070"/>
                  <a:pt x="5357812" y="2917031"/>
                </a:cubicBezTo>
                <a:lnTo>
                  <a:pt x="5350371" y="2917031"/>
                </a:lnTo>
                <a:cubicBezTo>
                  <a:pt x="5345410" y="2912070"/>
                  <a:pt x="5345410" y="2909590"/>
                  <a:pt x="5350371" y="2909590"/>
                </a:cubicBezTo>
                <a:close/>
                <a:moveTo>
                  <a:pt x="4457402" y="2909590"/>
                </a:moveTo>
                <a:lnTo>
                  <a:pt x="4464843" y="2909590"/>
                </a:lnTo>
                <a:cubicBezTo>
                  <a:pt x="4469805" y="2909590"/>
                  <a:pt x="4473526" y="2910830"/>
                  <a:pt x="4476006" y="2913310"/>
                </a:cubicBezTo>
                <a:cubicBezTo>
                  <a:pt x="4478486" y="2915791"/>
                  <a:pt x="4479726" y="2917031"/>
                  <a:pt x="4479726" y="2917031"/>
                </a:cubicBezTo>
                <a:lnTo>
                  <a:pt x="4464843" y="2917031"/>
                </a:lnTo>
                <a:close/>
                <a:moveTo>
                  <a:pt x="4412754" y="2909590"/>
                </a:moveTo>
                <a:cubicBezTo>
                  <a:pt x="4417715" y="2909590"/>
                  <a:pt x="4417715" y="2912070"/>
                  <a:pt x="4412754" y="2917031"/>
                </a:cubicBezTo>
                <a:cubicBezTo>
                  <a:pt x="4412754" y="2917031"/>
                  <a:pt x="4412754" y="2918271"/>
                  <a:pt x="4412754" y="2920752"/>
                </a:cubicBezTo>
                <a:cubicBezTo>
                  <a:pt x="4412754" y="2923233"/>
                  <a:pt x="4415234" y="2924473"/>
                  <a:pt x="4420195" y="2924473"/>
                </a:cubicBezTo>
                <a:lnTo>
                  <a:pt x="4420195" y="2931914"/>
                </a:lnTo>
                <a:lnTo>
                  <a:pt x="4368105" y="2931914"/>
                </a:lnTo>
                <a:lnTo>
                  <a:pt x="4360664" y="2931914"/>
                </a:lnTo>
                <a:cubicBezTo>
                  <a:pt x="4360664" y="2931914"/>
                  <a:pt x="4360664" y="2930674"/>
                  <a:pt x="4360664" y="2928193"/>
                </a:cubicBezTo>
                <a:cubicBezTo>
                  <a:pt x="4360664" y="2925713"/>
                  <a:pt x="4358184" y="2924473"/>
                  <a:pt x="4353223" y="2924473"/>
                </a:cubicBezTo>
                <a:cubicBezTo>
                  <a:pt x="4348262" y="2924473"/>
                  <a:pt x="4345781" y="2924473"/>
                  <a:pt x="4345781" y="2924473"/>
                </a:cubicBezTo>
                <a:cubicBezTo>
                  <a:pt x="4345781" y="2924473"/>
                  <a:pt x="4344541" y="2924473"/>
                  <a:pt x="4342061" y="2924473"/>
                </a:cubicBezTo>
                <a:cubicBezTo>
                  <a:pt x="4339580" y="2924473"/>
                  <a:pt x="4335859" y="2921992"/>
                  <a:pt x="4330898" y="2917031"/>
                </a:cubicBezTo>
                <a:cubicBezTo>
                  <a:pt x="4340820" y="2917031"/>
                  <a:pt x="4353223" y="2919512"/>
                  <a:pt x="4368105" y="2924473"/>
                </a:cubicBezTo>
                <a:cubicBezTo>
                  <a:pt x="4392910" y="2924473"/>
                  <a:pt x="4405313" y="2921992"/>
                  <a:pt x="4405313" y="2917031"/>
                </a:cubicBezTo>
                <a:cubicBezTo>
                  <a:pt x="4405313" y="2912070"/>
                  <a:pt x="4407793" y="2909590"/>
                  <a:pt x="4412754" y="2909590"/>
                </a:cubicBezTo>
                <a:close/>
                <a:moveTo>
                  <a:pt x="4375547" y="2909590"/>
                </a:moveTo>
                <a:cubicBezTo>
                  <a:pt x="4375547" y="2909590"/>
                  <a:pt x="4375547" y="2912070"/>
                  <a:pt x="4375547" y="2917031"/>
                </a:cubicBezTo>
                <a:lnTo>
                  <a:pt x="4360664" y="2917031"/>
                </a:lnTo>
                <a:close/>
                <a:moveTo>
                  <a:pt x="4643437" y="2905869"/>
                </a:moveTo>
                <a:lnTo>
                  <a:pt x="4650879" y="2909590"/>
                </a:lnTo>
                <a:cubicBezTo>
                  <a:pt x="4648398" y="2909590"/>
                  <a:pt x="4646538" y="2909280"/>
                  <a:pt x="4645298" y="2908660"/>
                </a:cubicBezTo>
                <a:close/>
                <a:moveTo>
                  <a:pt x="5901035" y="2902148"/>
                </a:moveTo>
                <a:cubicBezTo>
                  <a:pt x="5901035" y="2907109"/>
                  <a:pt x="5905996" y="2912070"/>
                  <a:pt x="5915918" y="2917031"/>
                </a:cubicBezTo>
                <a:cubicBezTo>
                  <a:pt x="5920879" y="2921992"/>
                  <a:pt x="5923359" y="2925713"/>
                  <a:pt x="5923359" y="2928193"/>
                </a:cubicBezTo>
                <a:cubicBezTo>
                  <a:pt x="5923359" y="2930674"/>
                  <a:pt x="5920879" y="2931914"/>
                  <a:pt x="5915918" y="2931914"/>
                </a:cubicBezTo>
                <a:lnTo>
                  <a:pt x="5908476" y="2924473"/>
                </a:lnTo>
                <a:cubicBezTo>
                  <a:pt x="5903515" y="2919512"/>
                  <a:pt x="5901035" y="2915791"/>
                  <a:pt x="5901035" y="2913310"/>
                </a:cubicBezTo>
                <a:cubicBezTo>
                  <a:pt x="5901035" y="2910830"/>
                  <a:pt x="5898555" y="2909590"/>
                  <a:pt x="5893593" y="2909590"/>
                </a:cubicBezTo>
                <a:close/>
                <a:moveTo>
                  <a:pt x="5532685" y="2902148"/>
                </a:moveTo>
                <a:cubicBezTo>
                  <a:pt x="5535165" y="2902148"/>
                  <a:pt x="5536406" y="2902148"/>
                  <a:pt x="5536406" y="2902148"/>
                </a:cubicBezTo>
                <a:lnTo>
                  <a:pt x="5528965" y="2909590"/>
                </a:lnTo>
                <a:cubicBezTo>
                  <a:pt x="5524003" y="2909590"/>
                  <a:pt x="5522764" y="2908350"/>
                  <a:pt x="5525244" y="2905869"/>
                </a:cubicBezTo>
                <a:cubicBezTo>
                  <a:pt x="5527724" y="2903388"/>
                  <a:pt x="5530205" y="2902148"/>
                  <a:pt x="5532685" y="2902148"/>
                </a:cubicBezTo>
                <a:close/>
                <a:moveTo>
                  <a:pt x="5320605" y="2902148"/>
                </a:moveTo>
                <a:lnTo>
                  <a:pt x="5328047" y="2909590"/>
                </a:lnTo>
                <a:cubicBezTo>
                  <a:pt x="5328047" y="2914551"/>
                  <a:pt x="5325567" y="2917031"/>
                  <a:pt x="5320605" y="2917031"/>
                </a:cubicBezTo>
                <a:cubicBezTo>
                  <a:pt x="5315644" y="2912070"/>
                  <a:pt x="5313164" y="2909590"/>
                  <a:pt x="5313164" y="2909590"/>
                </a:cubicBezTo>
                <a:cubicBezTo>
                  <a:pt x="5313164" y="2904629"/>
                  <a:pt x="5315644" y="2902148"/>
                  <a:pt x="5320605" y="2902148"/>
                </a:cubicBezTo>
                <a:close/>
                <a:moveTo>
                  <a:pt x="4635996" y="2902148"/>
                </a:moveTo>
                <a:lnTo>
                  <a:pt x="4641577" y="2903079"/>
                </a:lnTo>
                <a:cubicBezTo>
                  <a:pt x="4642817" y="2903699"/>
                  <a:pt x="4643437" y="2904629"/>
                  <a:pt x="4643437" y="2905869"/>
                </a:cubicBezTo>
                <a:close/>
                <a:moveTo>
                  <a:pt x="4613672" y="2902148"/>
                </a:moveTo>
                <a:cubicBezTo>
                  <a:pt x="4613672" y="2907109"/>
                  <a:pt x="4613672" y="2909590"/>
                  <a:pt x="4613672" y="2909590"/>
                </a:cubicBezTo>
                <a:cubicBezTo>
                  <a:pt x="4618633" y="2909590"/>
                  <a:pt x="4621113" y="2908350"/>
                  <a:pt x="4621113" y="2905869"/>
                </a:cubicBezTo>
                <a:cubicBezTo>
                  <a:pt x="4621113" y="2903388"/>
                  <a:pt x="4618633" y="2902148"/>
                  <a:pt x="4613672" y="2902148"/>
                </a:cubicBezTo>
                <a:close/>
                <a:moveTo>
                  <a:pt x="4189512" y="2902148"/>
                </a:moveTo>
                <a:lnTo>
                  <a:pt x="4249043" y="2909590"/>
                </a:lnTo>
                <a:lnTo>
                  <a:pt x="4256484" y="2924473"/>
                </a:lnTo>
                <a:cubicBezTo>
                  <a:pt x="4256484" y="2924473"/>
                  <a:pt x="4252764" y="2923233"/>
                  <a:pt x="4245322" y="2920752"/>
                </a:cubicBezTo>
                <a:cubicBezTo>
                  <a:pt x="4237881" y="2918271"/>
                  <a:pt x="4230439" y="2915791"/>
                  <a:pt x="4222998" y="2913310"/>
                </a:cubicBezTo>
                <a:cubicBezTo>
                  <a:pt x="4215557" y="2910830"/>
                  <a:pt x="4208115" y="2908350"/>
                  <a:pt x="4200674" y="2905869"/>
                </a:cubicBezTo>
                <a:cubicBezTo>
                  <a:pt x="4193232" y="2903388"/>
                  <a:pt x="4189512" y="2902148"/>
                  <a:pt x="4189512" y="2902148"/>
                </a:cubicBezTo>
                <a:close/>
                <a:moveTo>
                  <a:pt x="5856386" y="2894707"/>
                </a:moveTo>
                <a:cubicBezTo>
                  <a:pt x="5861348" y="2894707"/>
                  <a:pt x="5863828" y="2894707"/>
                  <a:pt x="5863828" y="2894707"/>
                </a:cubicBezTo>
                <a:lnTo>
                  <a:pt x="5871269" y="2902148"/>
                </a:lnTo>
                <a:lnTo>
                  <a:pt x="5867549" y="2902148"/>
                </a:lnTo>
                <a:cubicBezTo>
                  <a:pt x="5865068" y="2902148"/>
                  <a:pt x="5863828" y="2902148"/>
                  <a:pt x="5863828" y="2902148"/>
                </a:cubicBezTo>
                <a:close/>
                <a:moveTo>
                  <a:pt x="5781972" y="2894707"/>
                </a:moveTo>
                <a:cubicBezTo>
                  <a:pt x="5786934" y="2894707"/>
                  <a:pt x="5789414" y="2894707"/>
                  <a:pt x="5789414" y="2894707"/>
                </a:cubicBezTo>
                <a:cubicBezTo>
                  <a:pt x="5789414" y="2894707"/>
                  <a:pt x="5790654" y="2895947"/>
                  <a:pt x="5793135" y="2898428"/>
                </a:cubicBezTo>
                <a:cubicBezTo>
                  <a:pt x="5795615" y="2900908"/>
                  <a:pt x="5799335" y="2902148"/>
                  <a:pt x="5804297" y="2902148"/>
                </a:cubicBezTo>
                <a:lnTo>
                  <a:pt x="5789414" y="2902148"/>
                </a:lnTo>
                <a:close/>
                <a:moveTo>
                  <a:pt x="5700117" y="2894707"/>
                </a:moveTo>
                <a:cubicBezTo>
                  <a:pt x="5700117" y="2894707"/>
                  <a:pt x="5702597" y="2894707"/>
                  <a:pt x="5707558" y="2894707"/>
                </a:cubicBezTo>
                <a:cubicBezTo>
                  <a:pt x="5707558" y="2899668"/>
                  <a:pt x="5705078" y="2902148"/>
                  <a:pt x="5700117" y="2902148"/>
                </a:cubicBezTo>
                <a:cubicBezTo>
                  <a:pt x="5700117" y="2897188"/>
                  <a:pt x="5700117" y="2894707"/>
                  <a:pt x="5700117" y="2894707"/>
                </a:cubicBezTo>
                <a:close/>
                <a:moveTo>
                  <a:pt x="4368105" y="2894707"/>
                </a:moveTo>
                <a:cubicBezTo>
                  <a:pt x="4373067" y="2894707"/>
                  <a:pt x="4378027" y="2897188"/>
                  <a:pt x="4382988" y="2902148"/>
                </a:cubicBezTo>
                <a:lnTo>
                  <a:pt x="4375547" y="2902148"/>
                </a:lnTo>
                <a:lnTo>
                  <a:pt x="4360664" y="2902148"/>
                </a:lnTo>
                <a:cubicBezTo>
                  <a:pt x="4360664" y="2897188"/>
                  <a:pt x="4363144" y="2894707"/>
                  <a:pt x="4368105" y="2894707"/>
                </a:cubicBezTo>
                <a:close/>
                <a:moveTo>
                  <a:pt x="3817441" y="2894707"/>
                </a:moveTo>
                <a:cubicBezTo>
                  <a:pt x="3822402" y="2894707"/>
                  <a:pt x="3824883" y="2897188"/>
                  <a:pt x="3824883" y="2902148"/>
                </a:cubicBezTo>
                <a:lnTo>
                  <a:pt x="3817441" y="2902148"/>
                </a:lnTo>
                <a:close/>
                <a:moveTo>
                  <a:pt x="3743027" y="2894707"/>
                </a:moveTo>
                <a:cubicBezTo>
                  <a:pt x="3747988" y="2894707"/>
                  <a:pt x="3750469" y="2894707"/>
                  <a:pt x="3750469" y="2894707"/>
                </a:cubicBezTo>
                <a:cubicBezTo>
                  <a:pt x="3750469" y="2894707"/>
                  <a:pt x="3750469" y="2897188"/>
                  <a:pt x="3750469" y="2902148"/>
                </a:cubicBezTo>
                <a:lnTo>
                  <a:pt x="3743027" y="2902148"/>
                </a:lnTo>
                <a:close/>
                <a:moveTo>
                  <a:pt x="4675063" y="2892382"/>
                </a:moveTo>
                <a:cubicBezTo>
                  <a:pt x="4678784" y="2891451"/>
                  <a:pt x="4688086" y="2894707"/>
                  <a:pt x="4702968" y="2902148"/>
                </a:cubicBezTo>
                <a:cubicBezTo>
                  <a:pt x="4727773" y="2912070"/>
                  <a:pt x="4742656" y="2917031"/>
                  <a:pt x="4747617" y="2917031"/>
                </a:cubicBezTo>
                <a:cubicBezTo>
                  <a:pt x="4752578" y="2917031"/>
                  <a:pt x="4755058" y="2919512"/>
                  <a:pt x="4755058" y="2924473"/>
                </a:cubicBezTo>
                <a:cubicBezTo>
                  <a:pt x="4750097" y="2924473"/>
                  <a:pt x="4745137" y="2924473"/>
                  <a:pt x="4740176" y="2924473"/>
                </a:cubicBezTo>
                <a:cubicBezTo>
                  <a:pt x="4735214" y="2924473"/>
                  <a:pt x="4729013" y="2923233"/>
                  <a:pt x="4721572" y="2920752"/>
                </a:cubicBezTo>
                <a:cubicBezTo>
                  <a:pt x="4714131" y="2918271"/>
                  <a:pt x="4705449" y="2914551"/>
                  <a:pt x="4695527" y="2909590"/>
                </a:cubicBezTo>
                <a:cubicBezTo>
                  <a:pt x="4680644" y="2899668"/>
                  <a:pt x="4673203" y="2894707"/>
                  <a:pt x="4673203" y="2894707"/>
                </a:cubicBezTo>
                <a:cubicBezTo>
                  <a:pt x="4673203" y="2893467"/>
                  <a:pt x="4673823" y="2892691"/>
                  <a:pt x="4675063" y="2892382"/>
                </a:cubicBezTo>
                <a:close/>
                <a:moveTo>
                  <a:pt x="4896445" y="2887266"/>
                </a:moveTo>
                <a:lnTo>
                  <a:pt x="4903886" y="2887266"/>
                </a:lnTo>
                <a:cubicBezTo>
                  <a:pt x="4908848" y="2892226"/>
                  <a:pt x="4910087" y="2894707"/>
                  <a:pt x="4907607" y="2894707"/>
                </a:cubicBezTo>
                <a:cubicBezTo>
                  <a:pt x="4905127" y="2894707"/>
                  <a:pt x="4903886" y="2894707"/>
                  <a:pt x="4903886" y="2894707"/>
                </a:cubicBezTo>
                <a:close/>
                <a:moveTo>
                  <a:pt x="4405313" y="2887266"/>
                </a:moveTo>
                <a:cubicBezTo>
                  <a:pt x="4405313" y="2887266"/>
                  <a:pt x="4407793" y="2887266"/>
                  <a:pt x="4412754" y="2887266"/>
                </a:cubicBezTo>
                <a:cubicBezTo>
                  <a:pt x="4417715" y="2887266"/>
                  <a:pt x="4420195" y="2888506"/>
                  <a:pt x="4420195" y="2890986"/>
                </a:cubicBezTo>
                <a:cubicBezTo>
                  <a:pt x="4420195" y="2893467"/>
                  <a:pt x="4417715" y="2894707"/>
                  <a:pt x="4412754" y="2894707"/>
                </a:cubicBezTo>
                <a:cubicBezTo>
                  <a:pt x="4412754" y="2894707"/>
                  <a:pt x="4411514" y="2893467"/>
                  <a:pt x="4409033" y="2890986"/>
                </a:cubicBezTo>
                <a:cubicBezTo>
                  <a:pt x="4406553" y="2888506"/>
                  <a:pt x="4405313" y="2887266"/>
                  <a:pt x="4405313" y="2887266"/>
                </a:cubicBezTo>
                <a:close/>
                <a:moveTo>
                  <a:pt x="5525244" y="2879824"/>
                </a:moveTo>
                <a:cubicBezTo>
                  <a:pt x="5527724" y="2879824"/>
                  <a:pt x="5528965" y="2879824"/>
                  <a:pt x="5528965" y="2879824"/>
                </a:cubicBezTo>
                <a:lnTo>
                  <a:pt x="5521523" y="2887266"/>
                </a:lnTo>
                <a:cubicBezTo>
                  <a:pt x="5521523" y="2882305"/>
                  <a:pt x="5522764" y="2879824"/>
                  <a:pt x="5525244" y="2879824"/>
                </a:cubicBezTo>
                <a:close/>
                <a:moveTo>
                  <a:pt x="4591347" y="2879824"/>
                </a:moveTo>
                <a:lnTo>
                  <a:pt x="4598789" y="2887266"/>
                </a:lnTo>
                <a:cubicBezTo>
                  <a:pt x="4608710" y="2892226"/>
                  <a:pt x="4616152" y="2894707"/>
                  <a:pt x="4621113" y="2894707"/>
                </a:cubicBezTo>
                <a:lnTo>
                  <a:pt x="4635996" y="2902148"/>
                </a:lnTo>
                <a:cubicBezTo>
                  <a:pt x="4635996" y="2902148"/>
                  <a:pt x="4635996" y="2904629"/>
                  <a:pt x="4635996" y="2909590"/>
                </a:cubicBezTo>
                <a:cubicBezTo>
                  <a:pt x="4635996" y="2914551"/>
                  <a:pt x="4635996" y="2917031"/>
                  <a:pt x="4635996" y="2917031"/>
                </a:cubicBezTo>
                <a:cubicBezTo>
                  <a:pt x="4635996" y="2917031"/>
                  <a:pt x="4638476" y="2917031"/>
                  <a:pt x="4643437" y="2917031"/>
                </a:cubicBezTo>
                <a:lnTo>
                  <a:pt x="4650879" y="2924473"/>
                </a:lnTo>
                <a:lnTo>
                  <a:pt x="4665761" y="2931914"/>
                </a:lnTo>
                <a:lnTo>
                  <a:pt x="4680644" y="2931914"/>
                </a:lnTo>
                <a:lnTo>
                  <a:pt x="4665761" y="2939355"/>
                </a:lnTo>
                <a:cubicBezTo>
                  <a:pt x="4655840" y="2934395"/>
                  <a:pt x="4648399" y="2931914"/>
                  <a:pt x="4643437" y="2931914"/>
                </a:cubicBezTo>
                <a:cubicBezTo>
                  <a:pt x="4643437" y="2931914"/>
                  <a:pt x="4643437" y="2929433"/>
                  <a:pt x="4643437" y="2924473"/>
                </a:cubicBezTo>
                <a:lnTo>
                  <a:pt x="4635996" y="2924473"/>
                </a:lnTo>
                <a:cubicBezTo>
                  <a:pt x="4635996" y="2929433"/>
                  <a:pt x="4631035" y="2930674"/>
                  <a:pt x="4621113" y="2928193"/>
                </a:cubicBezTo>
                <a:cubicBezTo>
                  <a:pt x="4611192" y="2925713"/>
                  <a:pt x="4604990" y="2923233"/>
                  <a:pt x="4602510" y="2920752"/>
                </a:cubicBezTo>
                <a:cubicBezTo>
                  <a:pt x="4600029" y="2918271"/>
                  <a:pt x="4593827" y="2917031"/>
                  <a:pt x="4583906" y="2917031"/>
                </a:cubicBezTo>
                <a:cubicBezTo>
                  <a:pt x="4573984" y="2917031"/>
                  <a:pt x="4569023" y="2917031"/>
                  <a:pt x="4569023" y="2917031"/>
                </a:cubicBezTo>
                <a:lnTo>
                  <a:pt x="4598789" y="2902148"/>
                </a:lnTo>
                <a:lnTo>
                  <a:pt x="4606230" y="2894707"/>
                </a:lnTo>
                <a:lnTo>
                  <a:pt x="4591347" y="2887266"/>
                </a:lnTo>
                <a:lnTo>
                  <a:pt x="4583906" y="2887266"/>
                </a:lnTo>
                <a:close/>
                <a:moveTo>
                  <a:pt x="3772793" y="2879824"/>
                </a:moveTo>
                <a:cubicBezTo>
                  <a:pt x="3772793" y="2884785"/>
                  <a:pt x="3772793" y="2887266"/>
                  <a:pt x="3772793" y="2887266"/>
                </a:cubicBezTo>
                <a:cubicBezTo>
                  <a:pt x="3767832" y="2887266"/>
                  <a:pt x="3765352" y="2887266"/>
                  <a:pt x="3765352" y="2887266"/>
                </a:cubicBezTo>
                <a:close/>
                <a:moveTo>
                  <a:pt x="5796855" y="2872383"/>
                </a:moveTo>
                <a:cubicBezTo>
                  <a:pt x="5801817" y="2872383"/>
                  <a:pt x="5806777" y="2872383"/>
                  <a:pt x="5811738" y="2872383"/>
                </a:cubicBezTo>
                <a:lnTo>
                  <a:pt x="5804297" y="2879824"/>
                </a:lnTo>
                <a:close/>
                <a:moveTo>
                  <a:pt x="5328047" y="2872383"/>
                </a:moveTo>
                <a:lnTo>
                  <a:pt x="5335488" y="2879824"/>
                </a:lnTo>
                <a:lnTo>
                  <a:pt x="5328047" y="2879824"/>
                </a:lnTo>
                <a:cubicBezTo>
                  <a:pt x="5328047" y="2879824"/>
                  <a:pt x="5328047" y="2877343"/>
                  <a:pt x="5328047" y="2872383"/>
                </a:cubicBezTo>
                <a:close/>
                <a:moveTo>
                  <a:pt x="5037832" y="2872383"/>
                </a:moveTo>
                <a:cubicBezTo>
                  <a:pt x="5037832" y="2872383"/>
                  <a:pt x="5040312" y="2874863"/>
                  <a:pt x="5045273" y="2879824"/>
                </a:cubicBezTo>
                <a:cubicBezTo>
                  <a:pt x="5040312" y="2879824"/>
                  <a:pt x="5037832" y="2879824"/>
                  <a:pt x="5037832" y="2879824"/>
                </a:cubicBezTo>
                <a:close/>
                <a:moveTo>
                  <a:pt x="4115098" y="2872383"/>
                </a:moveTo>
                <a:lnTo>
                  <a:pt x="4152305" y="2887266"/>
                </a:lnTo>
                <a:cubicBezTo>
                  <a:pt x="4157266" y="2887266"/>
                  <a:pt x="4159746" y="2887266"/>
                  <a:pt x="4159746" y="2887266"/>
                </a:cubicBezTo>
                <a:cubicBezTo>
                  <a:pt x="4159746" y="2887266"/>
                  <a:pt x="4162226" y="2887266"/>
                  <a:pt x="4167188" y="2887266"/>
                </a:cubicBezTo>
                <a:cubicBezTo>
                  <a:pt x="4167188" y="2887266"/>
                  <a:pt x="4167188" y="2889746"/>
                  <a:pt x="4167188" y="2894707"/>
                </a:cubicBezTo>
                <a:cubicBezTo>
                  <a:pt x="4167188" y="2894707"/>
                  <a:pt x="4160986" y="2894707"/>
                  <a:pt x="4148584" y="2894707"/>
                </a:cubicBezTo>
                <a:cubicBezTo>
                  <a:pt x="4136182" y="2894707"/>
                  <a:pt x="4128740" y="2892226"/>
                  <a:pt x="4126260" y="2887266"/>
                </a:cubicBezTo>
                <a:cubicBezTo>
                  <a:pt x="4123779" y="2882305"/>
                  <a:pt x="4120059" y="2879824"/>
                  <a:pt x="4115098" y="2879824"/>
                </a:cubicBezTo>
                <a:close/>
                <a:moveTo>
                  <a:pt x="6139160" y="2864941"/>
                </a:moveTo>
                <a:cubicBezTo>
                  <a:pt x="6139160" y="2864941"/>
                  <a:pt x="6140401" y="2864941"/>
                  <a:pt x="6142881" y="2864941"/>
                </a:cubicBezTo>
                <a:cubicBezTo>
                  <a:pt x="6145361" y="2864941"/>
                  <a:pt x="6146601" y="2866181"/>
                  <a:pt x="6146601" y="2868662"/>
                </a:cubicBezTo>
                <a:cubicBezTo>
                  <a:pt x="6146601" y="2871143"/>
                  <a:pt x="6144121" y="2872383"/>
                  <a:pt x="6139160" y="2872383"/>
                </a:cubicBezTo>
                <a:cubicBezTo>
                  <a:pt x="6139160" y="2867422"/>
                  <a:pt x="6139160" y="2864941"/>
                  <a:pt x="6139160" y="2864941"/>
                </a:cubicBezTo>
                <a:close/>
                <a:moveTo>
                  <a:pt x="4725293" y="2864941"/>
                </a:moveTo>
                <a:lnTo>
                  <a:pt x="4725293" y="2872383"/>
                </a:lnTo>
                <a:cubicBezTo>
                  <a:pt x="4730254" y="2872383"/>
                  <a:pt x="4732734" y="2871143"/>
                  <a:pt x="4732734" y="2868662"/>
                </a:cubicBezTo>
                <a:cubicBezTo>
                  <a:pt x="4732734" y="2866181"/>
                  <a:pt x="4732734" y="2864941"/>
                  <a:pt x="4732734" y="2864941"/>
                </a:cubicBezTo>
                <a:cubicBezTo>
                  <a:pt x="4732734" y="2864941"/>
                  <a:pt x="4730254" y="2864941"/>
                  <a:pt x="4725293" y="2864941"/>
                </a:cubicBezTo>
                <a:close/>
                <a:moveTo>
                  <a:pt x="4479726" y="2864941"/>
                </a:moveTo>
                <a:cubicBezTo>
                  <a:pt x="4479726" y="2869902"/>
                  <a:pt x="4484688" y="2872383"/>
                  <a:pt x="4494609" y="2872383"/>
                </a:cubicBezTo>
                <a:lnTo>
                  <a:pt x="4487168" y="2864941"/>
                </a:lnTo>
                <a:close/>
                <a:moveTo>
                  <a:pt x="4316016" y="2864941"/>
                </a:moveTo>
                <a:lnTo>
                  <a:pt x="4345781" y="2879824"/>
                </a:lnTo>
                <a:lnTo>
                  <a:pt x="4330898" y="2879824"/>
                </a:lnTo>
                <a:lnTo>
                  <a:pt x="4323457" y="2879824"/>
                </a:lnTo>
                <a:lnTo>
                  <a:pt x="4323457" y="2887266"/>
                </a:lnTo>
                <a:lnTo>
                  <a:pt x="4316016" y="2872383"/>
                </a:lnTo>
                <a:cubicBezTo>
                  <a:pt x="4316016" y="2867422"/>
                  <a:pt x="4316016" y="2864941"/>
                  <a:pt x="4316016" y="2864941"/>
                </a:cubicBezTo>
                <a:close/>
                <a:moveTo>
                  <a:pt x="4241602" y="2864941"/>
                </a:moveTo>
                <a:lnTo>
                  <a:pt x="4256484" y="2872383"/>
                </a:lnTo>
                <a:cubicBezTo>
                  <a:pt x="4251523" y="2872383"/>
                  <a:pt x="4249043" y="2872383"/>
                  <a:pt x="4249043" y="2872383"/>
                </a:cubicBezTo>
                <a:cubicBezTo>
                  <a:pt x="4239121" y="2872383"/>
                  <a:pt x="4236641" y="2874863"/>
                  <a:pt x="4241602" y="2879824"/>
                </a:cubicBezTo>
                <a:cubicBezTo>
                  <a:pt x="4246563" y="2884785"/>
                  <a:pt x="4246563" y="2887266"/>
                  <a:pt x="4241602" y="2887266"/>
                </a:cubicBezTo>
                <a:cubicBezTo>
                  <a:pt x="4236641" y="2887266"/>
                  <a:pt x="4234160" y="2886025"/>
                  <a:pt x="4234160" y="2883545"/>
                </a:cubicBezTo>
                <a:cubicBezTo>
                  <a:pt x="4234160" y="2881064"/>
                  <a:pt x="4234160" y="2879824"/>
                  <a:pt x="4234160" y="2879824"/>
                </a:cubicBezTo>
                <a:lnTo>
                  <a:pt x="4234160" y="2872383"/>
                </a:lnTo>
                <a:close/>
                <a:moveTo>
                  <a:pt x="6131718" y="2857500"/>
                </a:moveTo>
                <a:cubicBezTo>
                  <a:pt x="6131718" y="2857500"/>
                  <a:pt x="6131718" y="2859981"/>
                  <a:pt x="6131718" y="2864941"/>
                </a:cubicBezTo>
                <a:cubicBezTo>
                  <a:pt x="6126757" y="2864941"/>
                  <a:pt x="6124277" y="2864941"/>
                  <a:pt x="6124277" y="2864941"/>
                </a:cubicBezTo>
                <a:close/>
                <a:moveTo>
                  <a:pt x="5447109" y="2857500"/>
                </a:moveTo>
                <a:cubicBezTo>
                  <a:pt x="5447109" y="2857500"/>
                  <a:pt x="5447109" y="2859981"/>
                  <a:pt x="5447109" y="2864941"/>
                </a:cubicBezTo>
                <a:cubicBezTo>
                  <a:pt x="5447109" y="2869902"/>
                  <a:pt x="5449589" y="2869902"/>
                  <a:pt x="5454551" y="2864941"/>
                </a:cubicBezTo>
                <a:cubicBezTo>
                  <a:pt x="5459512" y="2864941"/>
                  <a:pt x="5461992" y="2862461"/>
                  <a:pt x="5461992" y="2857500"/>
                </a:cubicBezTo>
                <a:cubicBezTo>
                  <a:pt x="5461992" y="2857500"/>
                  <a:pt x="5459512" y="2857500"/>
                  <a:pt x="5454551" y="2857500"/>
                </a:cubicBezTo>
                <a:cubicBezTo>
                  <a:pt x="5449589" y="2857500"/>
                  <a:pt x="5447109" y="2857500"/>
                  <a:pt x="5447109" y="2857500"/>
                </a:cubicBezTo>
                <a:close/>
                <a:moveTo>
                  <a:pt x="5346650" y="2857500"/>
                </a:moveTo>
                <a:cubicBezTo>
                  <a:pt x="5349130" y="2857500"/>
                  <a:pt x="5350371" y="2857500"/>
                  <a:pt x="5350371" y="2857500"/>
                </a:cubicBezTo>
                <a:lnTo>
                  <a:pt x="5342929" y="2864941"/>
                </a:lnTo>
                <a:cubicBezTo>
                  <a:pt x="5337968" y="2864941"/>
                  <a:pt x="5336729" y="2863701"/>
                  <a:pt x="5339209" y="2861221"/>
                </a:cubicBezTo>
                <a:cubicBezTo>
                  <a:pt x="5341689" y="2858740"/>
                  <a:pt x="5344170" y="2857500"/>
                  <a:pt x="5346650" y="2857500"/>
                </a:cubicBezTo>
                <a:close/>
                <a:moveTo>
                  <a:pt x="5127129" y="2857500"/>
                </a:moveTo>
                <a:cubicBezTo>
                  <a:pt x="5127129" y="2857500"/>
                  <a:pt x="5128369" y="2858740"/>
                  <a:pt x="5130849" y="2861221"/>
                </a:cubicBezTo>
                <a:cubicBezTo>
                  <a:pt x="5133329" y="2863701"/>
                  <a:pt x="5134570" y="2864941"/>
                  <a:pt x="5134570" y="2864941"/>
                </a:cubicBezTo>
                <a:cubicBezTo>
                  <a:pt x="5129609" y="2864941"/>
                  <a:pt x="5127129" y="2864941"/>
                  <a:pt x="5127129" y="2864941"/>
                </a:cubicBezTo>
                <a:close/>
                <a:moveTo>
                  <a:pt x="5112246" y="2857500"/>
                </a:moveTo>
                <a:cubicBezTo>
                  <a:pt x="5117207" y="2857500"/>
                  <a:pt x="5119687" y="2858740"/>
                  <a:pt x="5119687" y="2861221"/>
                </a:cubicBezTo>
                <a:cubicBezTo>
                  <a:pt x="5119687" y="2863701"/>
                  <a:pt x="5117207" y="2864941"/>
                  <a:pt x="5112246" y="2864941"/>
                </a:cubicBezTo>
                <a:cubicBezTo>
                  <a:pt x="5112246" y="2864941"/>
                  <a:pt x="5112246" y="2862461"/>
                  <a:pt x="5112246" y="2857500"/>
                </a:cubicBezTo>
                <a:close/>
                <a:moveTo>
                  <a:pt x="4892724" y="2857500"/>
                </a:moveTo>
                <a:cubicBezTo>
                  <a:pt x="4895204" y="2857500"/>
                  <a:pt x="4896445" y="2858740"/>
                  <a:pt x="4896445" y="2861221"/>
                </a:cubicBezTo>
                <a:cubicBezTo>
                  <a:pt x="4896445" y="2863701"/>
                  <a:pt x="4898925" y="2864941"/>
                  <a:pt x="4903886" y="2864941"/>
                </a:cubicBezTo>
                <a:cubicBezTo>
                  <a:pt x="4908848" y="2864941"/>
                  <a:pt x="4912568" y="2867422"/>
                  <a:pt x="4915049" y="2872383"/>
                </a:cubicBezTo>
                <a:cubicBezTo>
                  <a:pt x="4917529" y="2877343"/>
                  <a:pt x="4922490" y="2879824"/>
                  <a:pt x="4929931" y="2879824"/>
                </a:cubicBezTo>
                <a:cubicBezTo>
                  <a:pt x="4937373" y="2879824"/>
                  <a:pt x="4942334" y="2881064"/>
                  <a:pt x="4944814" y="2883545"/>
                </a:cubicBezTo>
                <a:cubicBezTo>
                  <a:pt x="4947294" y="2886025"/>
                  <a:pt x="4949776" y="2887266"/>
                  <a:pt x="4952256" y="2887266"/>
                </a:cubicBezTo>
                <a:cubicBezTo>
                  <a:pt x="4954736" y="2887266"/>
                  <a:pt x="4963418" y="2888506"/>
                  <a:pt x="4978301" y="2890986"/>
                </a:cubicBezTo>
                <a:cubicBezTo>
                  <a:pt x="4993183" y="2893467"/>
                  <a:pt x="5003105" y="2897188"/>
                  <a:pt x="5008066" y="2902148"/>
                </a:cubicBezTo>
                <a:lnTo>
                  <a:pt x="5015508" y="2902148"/>
                </a:lnTo>
                <a:cubicBezTo>
                  <a:pt x="5020469" y="2902148"/>
                  <a:pt x="5026670" y="2903388"/>
                  <a:pt x="5034111" y="2905869"/>
                </a:cubicBezTo>
                <a:cubicBezTo>
                  <a:pt x="5041552" y="2908350"/>
                  <a:pt x="5047753" y="2909590"/>
                  <a:pt x="5052715" y="2909590"/>
                </a:cubicBezTo>
                <a:lnTo>
                  <a:pt x="5060156" y="2909590"/>
                </a:lnTo>
                <a:lnTo>
                  <a:pt x="5067597" y="2909590"/>
                </a:lnTo>
                <a:lnTo>
                  <a:pt x="5082480" y="2917031"/>
                </a:lnTo>
                <a:cubicBezTo>
                  <a:pt x="5092402" y="2917031"/>
                  <a:pt x="5099843" y="2919512"/>
                  <a:pt x="5104804" y="2924473"/>
                </a:cubicBezTo>
                <a:cubicBezTo>
                  <a:pt x="5109766" y="2924473"/>
                  <a:pt x="5113486" y="2924473"/>
                  <a:pt x="5115967" y="2924473"/>
                </a:cubicBezTo>
                <a:cubicBezTo>
                  <a:pt x="5118447" y="2924473"/>
                  <a:pt x="5119687" y="2924473"/>
                  <a:pt x="5119687" y="2924473"/>
                </a:cubicBezTo>
                <a:cubicBezTo>
                  <a:pt x="5124649" y="2924473"/>
                  <a:pt x="5127129" y="2926953"/>
                  <a:pt x="5127129" y="2931914"/>
                </a:cubicBezTo>
                <a:cubicBezTo>
                  <a:pt x="5132090" y="2936875"/>
                  <a:pt x="5134570" y="2939355"/>
                  <a:pt x="5134570" y="2939355"/>
                </a:cubicBezTo>
                <a:cubicBezTo>
                  <a:pt x="5139531" y="2939355"/>
                  <a:pt x="5139531" y="2941836"/>
                  <a:pt x="5134570" y="2946797"/>
                </a:cubicBezTo>
                <a:lnTo>
                  <a:pt x="5142011" y="2954238"/>
                </a:lnTo>
                <a:cubicBezTo>
                  <a:pt x="5146973" y="2954238"/>
                  <a:pt x="5149453" y="2952998"/>
                  <a:pt x="5149453" y="2950517"/>
                </a:cubicBezTo>
                <a:cubicBezTo>
                  <a:pt x="5149453" y="2948037"/>
                  <a:pt x="5151933" y="2944316"/>
                  <a:pt x="5156894" y="2939355"/>
                </a:cubicBezTo>
                <a:cubicBezTo>
                  <a:pt x="5161856" y="2934395"/>
                  <a:pt x="5156894" y="2929433"/>
                  <a:pt x="5142011" y="2924473"/>
                </a:cubicBezTo>
                <a:cubicBezTo>
                  <a:pt x="5137050" y="2919512"/>
                  <a:pt x="5130849" y="2915791"/>
                  <a:pt x="5123408" y="2913310"/>
                </a:cubicBezTo>
                <a:cubicBezTo>
                  <a:pt x="5115967" y="2910830"/>
                  <a:pt x="5109766" y="2909590"/>
                  <a:pt x="5104804" y="2909590"/>
                </a:cubicBezTo>
                <a:cubicBezTo>
                  <a:pt x="5094883" y="2909590"/>
                  <a:pt x="5089922" y="2909590"/>
                  <a:pt x="5089922" y="2909590"/>
                </a:cubicBezTo>
                <a:cubicBezTo>
                  <a:pt x="5094883" y="2909590"/>
                  <a:pt x="5099843" y="2908350"/>
                  <a:pt x="5104804" y="2905869"/>
                </a:cubicBezTo>
                <a:cubicBezTo>
                  <a:pt x="5109766" y="2903388"/>
                  <a:pt x="5114726" y="2902148"/>
                  <a:pt x="5119687" y="2902148"/>
                </a:cubicBezTo>
                <a:cubicBezTo>
                  <a:pt x="5119687" y="2907109"/>
                  <a:pt x="5120928" y="2909590"/>
                  <a:pt x="5123408" y="2909590"/>
                </a:cubicBezTo>
                <a:cubicBezTo>
                  <a:pt x="5125888" y="2909590"/>
                  <a:pt x="5129609" y="2909590"/>
                  <a:pt x="5134570" y="2909590"/>
                </a:cubicBezTo>
                <a:cubicBezTo>
                  <a:pt x="5139531" y="2909590"/>
                  <a:pt x="5144492" y="2912070"/>
                  <a:pt x="5149453" y="2917031"/>
                </a:cubicBezTo>
                <a:lnTo>
                  <a:pt x="5179218" y="2924473"/>
                </a:lnTo>
                <a:cubicBezTo>
                  <a:pt x="5213945" y="2934395"/>
                  <a:pt x="5233788" y="2941836"/>
                  <a:pt x="5238750" y="2946797"/>
                </a:cubicBezTo>
                <a:lnTo>
                  <a:pt x="5246191" y="2946797"/>
                </a:lnTo>
                <a:lnTo>
                  <a:pt x="5261074" y="2954238"/>
                </a:lnTo>
                <a:lnTo>
                  <a:pt x="5268515" y="2961680"/>
                </a:lnTo>
                <a:lnTo>
                  <a:pt x="5261074" y="2961680"/>
                </a:lnTo>
                <a:cubicBezTo>
                  <a:pt x="5251152" y="2956719"/>
                  <a:pt x="5243711" y="2954238"/>
                  <a:pt x="5238750" y="2954238"/>
                </a:cubicBezTo>
                <a:cubicBezTo>
                  <a:pt x="5233788" y="2954238"/>
                  <a:pt x="5231308" y="2956719"/>
                  <a:pt x="5231308" y="2961680"/>
                </a:cubicBezTo>
                <a:lnTo>
                  <a:pt x="5223867" y="2961680"/>
                </a:lnTo>
                <a:cubicBezTo>
                  <a:pt x="5223867" y="2961680"/>
                  <a:pt x="5220146" y="2961680"/>
                  <a:pt x="5212705" y="2961680"/>
                </a:cubicBezTo>
                <a:cubicBezTo>
                  <a:pt x="5205263" y="2961680"/>
                  <a:pt x="5201543" y="2962920"/>
                  <a:pt x="5201543" y="2965400"/>
                </a:cubicBezTo>
                <a:cubicBezTo>
                  <a:pt x="5201543" y="2967881"/>
                  <a:pt x="5204023" y="2969121"/>
                  <a:pt x="5208984" y="2969121"/>
                </a:cubicBezTo>
                <a:cubicBezTo>
                  <a:pt x="5208984" y="2969121"/>
                  <a:pt x="5210225" y="2970361"/>
                  <a:pt x="5212705" y="2972842"/>
                </a:cubicBezTo>
                <a:cubicBezTo>
                  <a:pt x="5215185" y="2975322"/>
                  <a:pt x="5216426" y="2976562"/>
                  <a:pt x="5216426" y="2976562"/>
                </a:cubicBezTo>
                <a:cubicBezTo>
                  <a:pt x="5216426" y="2981523"/>
                  <a:pt x="5218906" y="2981523"/>
                  <a:pt x="5223867" y="2976562"/>
                </a:cubicBezTo>
                <a:cubicBezTo>
                  <a:pt x="5228828" y="2976562"/>
                  <a:pt x="5232549" y="2977802"/>
                  <a:pt x="5235029" y="2980283"/>
                </a:cubicBezTo>
                <a:cubicBezTo>
                  <a:pt x="5237509" y="2982764"/>
                  <a:pt x="5238750" y="2984004"/>
                  <a:pt x="5238750" y="2984004"/>
                </a:cubicBezTo>
                <a:cubicBezTo>
                  <a:pt x="5238750" y="2984004"/>
                  <a:pt x="5241230" y="2986484"/>
                  <a:pt x="5246191" y="2991445"/>
                </a:cubicBezTo>
                <a:lnTo>
                  <a:pt x="5246191" y="2984004"/>
                </a:lnTo>
                <a:lnTo>
                  <a:pt x="5253633" y="2984004"/>
                </a:lnTo>
                <a:cubicBezTo>
                  <a:pt x="5258594" y="2984004"/>
                  <a:pt x="5263554" y="2984004"/>
                  <a:pt x="5268515" y="2984004"/>
                </a:cubicBezTo>
                <a:cubicBezTo>
                  <a:pt x="5268515" y="2984004"/>
                  <a:pt x="5270995" y="2985244"/>
                  <a:pt x="5275957" y="2987725"/>
                </a:cubicBezTo>
                <a:cubicBezTo>
                  <a:pt x="5280918" y="2990205"/>
                  <a:pt x="5285878" y="2991445"/>
                  <a:pt x="5290840" y="2991445"/>
                </a:cubicBezTo>
                <a:cubicBezTo>
                  <a:pt x="5315644" y="2991445"/>
                  <a:pt x="5330527" y="2993926"/>
                  <a:pt x="5335488" y="2998887"/>
                </a:cubicBezTo>
                <a:cubicBezTo>
                  <a:pt x="5335488" y="2998887"/>
                  <a:pt x="5337968" y="2998887"/>
                  <a:pt x="5342929" y="2998887"/>
                </a:cubicBezTo>
                <a:cubicBezTo>
                  <a:pt x="5347891" y="2998887"/>
                  <a:pt x="5352851" y="2998887"/>
                  <a:pt x="5357812" y="2998887"/>
                </a:cubicBezTo>
                <a:lnTo>
                  <a:pt x="5372695" y="2998887"/>
                </a:lnTo>
                <a:cubicBezTo>
                  <a:pt x="5372695" y="3003847"/>
                  <a:pt x="5375175" y="3008809"/>
                  <a:pt x="5380136" y="3013769"/>
                </a:cubicBezTo>
                <a:lnTo>
                  <a:pt x="5387578" y="3021211"/>
                </a:lnTo>
                <a:lnTo>
                  <a:pt x="5372695" y="3021211"/>
                </a:lnTo>
                <a:cubicBezTo>
                  <a:pt x="5367734" y="3011289"/>
                  <a:pt x="5360292" y="3006328"/>
                  <a:pt x="5350371" y="3006328"/>
                </a:cubicBezTo>
                <a:cubicBezTo>
                  <a:pt x="5345410" y="3006328"/>
                  <a:pt x="5340449" y="3005088"/>
                  <a:pt x="5335488" y="3002607"/>
                </a:cubicBezTo>
                <a:cubicBezTo>
                  <a:pt x="5330527" y="3000127"/>
                  <a:pt x="5323085" y="2998887"/>
                  <a:pt x="5313164" y="2998887"/>
                </a:cubicBezTo>
                <a:cubicBezTo>
                  <a:pt x="5298281" y="3003847"/>
                  <a:pt x="5280918" y="3005088"/>
                  <a:pt x="5261074" y="3002607"/>
                </a:cubicBezTo>
                <a:cubicBezTo>
                  <a:pt x="5241230" y="3000127"/>
                  <a:pt x="5231308" y="2997647"/>
                  <a:pt x="5231308" y="2995166"/>
                </a:cubicBezTo>
                <a:cubicBezTo>
                  <a:pt x="5231308" y="2992685"/>
                  <a:pt x="5228828" y="2993926"/>
                  <a:pt x="5223867" y="2998887"/>
                </a:cubicBezTo>
                <a:cubicBezTo>
                  <a:pt x="5218906" y="3003847"/>
                  <a:pt x="5213945" y="3006328"/>
                  <a:pt x="5208984" y="3006328"/>
                </a:cubicBezTo>
                <a:cubicBezTo>
                  <a:pt x="5204023" y="3006328"/>
                  <a:pt x="5201543" y="3003847"/>
                  <a:pt x="5201543" y="2998887"/>
                </a:cubicBezTo>
                <a:cubicBezTo>
                  <a:pt x="5201543" y="2998887"/>
                  <a:pt x="5202783" y="2997647"/>
                  <a:pt x="5205263" y="2995166"/>
                </a:cubicBezTo>
                <a:cubicBezTo>
                  <a:pt x="5207743" y="2992685"/>
                  <a:pt x="5211464" y="2991445"/>
                  <a:pt x="5216426" y="2991445"/>
                </a:cubicBezTo>
                <a:lnTo>
                  <a:pt x="5223867" y="2991445"/>
                </a:lnTo>
                <a:lnTo>
                  <a:pt x="5216426" y="2984004"/>
                </a:lnTo>
                <a:lnTo>
                  <a:pt x="5194101" y="2991445"/>
                </a:lnTo>
                <a:lnTo>
                  <a:pt x="5179218" y="2998887"/>
                </a:lnTo>
                <a:cubicBezTo>
                  <a:pt x="5179218" y="2993926"/>
                  <a:pt x="5174257" y="2991445"/>
                  <a:pt x="5164336" y="2991445"/>
                </a:cubicBezTo>
                <a:lnTo>
                  <a:pt x="5142011" y="2976562"/>
                </a:lnTo>
                <a:cubicBezTo>
                  <a:pt x="5142011" y="2976562"/>
                  <a:pt x="5144492" y="2977802"/>
                  <a:pt x="5149453" y="2980283"/>
                </a:cubicBezTo>
                <a:cubicBezTo>
                  <a:pt x="5154414" y="2982764"/>
                  <a:pt x="5164336" y="2984004"/>
                  <a:pt x="5179218" y="2984004"/>
                </a:cubicBezTo>
                <a:lnTo>
                  <a:pt x="5194101" y="2976562"/>
                </a:lnTo>
                <a:cubicBezTo>
                  <a:pt x="5194101" y="2976562"/>
                  <a:pt x="5191621" y="2976562"/>
                  <a:pt x="5186660" y="2976562"/>
                </a:cubicBezTo>
                <a:lnTo>
                  <a:pt x="5179218" y="2969121"/>
                </a:lnTo>
                <a:cubicBezTo>
                  <a:pt x="5179218" y="2964160"/>
                  <a:pt x="5181699" y="2961680"/>
                  <a:pt x="5186660" y="2961680"/>
                </a:cubicBezTo>
                <a:cubicBezTo>
                  <a:pt x="5186660" y="2961680"/>
                  <a:pt x="5187901" y="2961680"/>
                  <a:pt x="5190381" y="2961680"/>
                </a:cubicBezTo>
                <a:cubicBezTo>
                  <a:pt x="5192861" y="2961680"/>
                  <a:pt x="5194101" y="2959199"/>
                  <a:pt x="5194101" y="2954238"/>
                </a:cubicBezTo>
                <a:cubicBezTo>
                  <a:pt x="5199063" y="2954238"/>
                  <a:pt x="5199063" y="2951758"/>
                  <a:pt x="5194101" y="2946797"/>
                </a:cubicBezTo>
                <a:cubicBezTo>
                  <a:pt x="5189140" y="2941836"/>
                  <a:pt x="5185419" y="2940595"/>
                  <a:pt x="5182939" y="2943076"/>
                </a:cubicBezTo>
                <a:cubicBezTo>
                  <a:pt x="5180459" y="2945557"/>
                  <a:pt x="5179218" y="2948037"/>
                  <a:pt x="5179218" y="2950517"/>
                </a:cubicBezTo>
                <a:cubicBezTo>
                  <a:pt x="5179218" y="2952998"/>
                  <a:pt x="5176738" y="2952998"/>
                  <a:pt x="5171777" y="2950517"/>
                </a:cubicBezTo>
                <a:cubicBezTo>
                  <a:pt x="5166816" y="2948037"/>
                  <a:pt x="5163095" y="2949277"/>
                  <a:pt x="5160615" y="2954238"/>
                </a:cubicBezTo>
                <a:cubicBezTo>
                  <a:pt x="5158135" y="2959199"/>
                  <a:pt x="5153174" y="2961680"/>
                  <a:pt x="5145732" y="2961680"/>
                </a:cubicBezTo>
                <a:cubicBezTo>
                  <a:pt x="5138291" y="2961680"/>
                  <a:pt x="5132090" y="2959199"/>
                  <a:pt x="5127129" y="2954238"/>
                </a:cubicBezTo>
                <a:cubicBezTo>
                  <a:pt x="5122167" y="2954238"/>
                  <a:pt x="5119687" y="2954238"/>
                  <a:pt x="5119687" y="2954238"/>
                </a:cubicBezTo>
                <a:cubicBezTo>
                  <a:pt x="5104804" y="2959199"/>
                  <a:pt x="5084960" y="2956719"/>
                  <a:pt x="5060156" y="2946797"/>
                </a:cubicBezTo>
                <a:cubicBezTo>
                  <a:pt x="5050234" y="2941836"/>
                  <a:pt x="5037832" y="2936875"/>
                  <a:pt x="5022949" y="2931914"/>
                </a:cubicBezTo>
                <a:cubicBezTo>
                  <a:pt x="5013027" y="2931914"/>
                  <a:pt x="5005586" y="2929433"/>
                  <a:pt x="5000625" y="2924473"/>
                </a:cubicBezTo>
                <a:cubicBezTo>
                  <a:pt x="4995663" y="2924473"/>
                  <a:pt x="4990703" y="2924473"/>
                  <a:pt x="4985742" y="2924473"/>
                </a:cubicBezTo>
                <a:cubicBezTo>
                  <a:pt x="4985742" y="2929433"/>
                  <a:pt x="4988222" y="2934395"/>
                  <a:pt x="4993183" y="2939355"/>
                </a:cubicBezTo>
                <a:cubicBezTo>
                  <a:pt x="4998145" y="2944316"/>
                  <a:pt x="4995663" y="2946797"/>
                  <a:pt x="4985742" y="2946797"/>
                </a:cubicBezTo>
                <a:lnTo>
                  <a:pt x="4970859" y="2939355"/>
                </a:lnTo>
                <a:cubicBezTo>
                  <a:pt x="4970859" y="2939355"/>
                  <a:pt x="4973339" y="2939355"/>
                  <a:pt x="4978301" y="2939355"/>
                </a:cubicBezTo>
                <a:cubicBezTo>
                  <a:pt x="4978301" y="2939355"/>
                  <a:pt x="4978301" y="2936875"/>
                  <a:pt x="4978301" y="2931914"/>
                </a:cubicBezTo>
                <a:cubicBezTo>
                  <a:pt x="4978301" y="2926953"/>
                  <a:pt x="4978301" y="2924473"/>
                  <a:pt x="4978301" y="2924473"/>
                </a:cubicBezTo>
                <a:cubicBezTo>
                  <a:pt x="4978301" y="2924473"/>
                  <a:pt x="4975820" y="2924473"/>
                  <a:pt x="4970859" y="2924473"/>
                </a:cubicBezTo>
                <a:cubicBezTo>
                  <a:pt x="4970859" y="2929433"/>
                  <a:pt x="4968379" y="2931914"/>
                  <a:pt x="4963418" y="2931914"/>
                </a:cubicBezTo>
                <a:cubicBezTo>
                  <a:pt x="4958456" y="2931914"/>
                  <a:pt x="4955976" y="2929433"/>
                  <a:pt x="4955976" y="2924473"/>
                </a:cubicBezTo>
                <a:lnTo>
                  <a:pt x="4955976" y="2917031"/>
                </a:lnTo>
                <a:lnTo>
                  <a:pt x="4941093" y="2909590"/>
                </a:lnTo>
                <a:cubicBezTo>
                  <a:pt x="4936132" y="2909590"/>
                  <a:pt x="4933652" y="2909590"/>
                  <a:pt x="4933652" y="2909590"/>
                </a:cubicBezTo>
                <a:cubicBezTo>
                  <a:pt x="4933652" y="2914551"/>
                  <a:pt x="4933652" y="2917031"/>
                  <a:pt x="4933652" y="2917031"/>
                </a:cubicBezTo>
                <a:lnTo>
                  <a:pt x="4941093" y="2917031"/>
                </a:lnTo>
                <a:cubicBezTo>
                  <a:pt x="4941093" y="2926953"/>
                  <a:pt x="4921249" y="2926953"/>
                  <a:pt x="4881562" y="2917031"/>
                </a:cubicBezTo>
                <a:cubicBezTo>
                  <a:pt x="4871641" y="2912070"/>
                  <a:pt x="4861718" y="2912070"/>
                  <a:pt x="4851797" y="2917031"/>
                </a:cubicBezTo>
                <a:cubicBezTo>
                  <a:pt x="4851797" y="2917031"/>
                  <a:pt x="4848076" y="2915791"/>
                  <a:pt x="4840635" y="2913310"/>
                </a:cubicBezTo>
                <a:cubicBezTo>
                  <a:pt x="4833193" y="2910830"/>
                  <a:pt x="4826992" y="2908350"/>
                  <a:pt x="4822031" y="2905869"/>
                </a:cubicBezTo>
                <a:cubicBezTo>
                  <a:pt x="4817070" y="2903388"/>
                  <a:pt x="4812109" y="2902148"/>
                  <a:pt x="4807148" y="2902148"/>
                </a:cubicBezTo>
                <a:cubicBezTo>
                  <a:pt x="4802187" y="2902148"/>
                  <a:pt x="4799707" y="2902148"/>
                  <a:pt x="4799707" y="2902148"/>
                </a:cubicBezTo>
                <a:cubicBezTo>
                  <a:pt x="4799707" y="2902148"/>
                  <a:pt x="4798466" y="2902148"/>
                  <a:pt x="4795986" y="2902148"/>
                </a:cubicBezTo>
                <a:cubicBezTo>
                  <a:pt x="4793506" y="2902148"/>
                  <a:pt x="4789785" y="2899668"/>
                  <a:pt x="4784824" y="2894707"/>
                </a:cubicBezTo>
                <a:cubicBezTo>
                  <a:pt x="4789785" y="2894707"/>
                  <a:pt x="4793506" y="2894707"/>
                  <a:pt x="4795986" y="2894707"/>
                </a:cubicBezTo>
                <a:cubicBezTo>
                  <a:pt x="4798466" y="2894707"/>
                  <a:pt x="4797227" y="2892226"/>
                  <a:pt x="4792265" y="2887266"/>
                </a:cubicBezTo>
                <a:lnTo>
                  <a:pt x="4814590" y="2887266"/>
                </a:lnTo>
                <a:cubicBezTo>
                  <a:pt x="4819551" y="2887266"/>
                  <a:pt x="4825752" y="2888506"/>
                  <a:pt x="4833193" y="2890986"/>
                </a:cubicBezTo>
                <a:cubicBezTo>
                  <a:pt x="4840635" y="2893467"/>
                  <a:pt x="4846835" y="2894707"/>
                  <a:pt x="4851797" y="2894707"/>
                </a:cubicBezTo>
                <a:lnTo>
                  <a:pt x="4896445" y="2902148"/>
                </a:lnTo>
                <a:cubicBezTo>
                  <a:pt x="4906367" y="2902148"/>
                  <a:pt x="4913808" y="2902148"/>
                  <a:pt x="4918769" y="2902148"/>
                </a:cubicBezTo>
                <a:cubicBezTo>
                  <a:pt x="4913808" y="2897188"/>
                  <a:pt x="4911328" y="2893467"/>
                  <a:pt x="4911328" y="2890986"/>
                </a:cubicBezTo>
                <a:cubicBezTo>
                  <a:pt x="4911328" y="2888506"/>
                  <a:pt x="4911328" y="2887266"/>
                  <a:pt x="4911328" y="2887266"/>
                </a:cubicBezTo>
                <a:lnTo>
                  <a:pt x="4918769" y="2894707"/>
                </a:lnTo>
                <a:cubicBezTo>
                  <a:pt x="4923731" y="2894707"/>
                  <a:pt x="4926211" y="2893467"/>
                  <a:pt x="4926211" y="2890986"/>
                </a:cubicBezTo>
                <a:cubicBezTo>
                  <a:pt x="4926211" y="2888506"/>
                  <a:pt x="4926211" y="2887266"/>
                  <a:pt x="4926211" y="2887266"/>
                </a:cubicBezTo>
                <a:cubicBezTo>
                  <a:pt x="4926211" y="2887266"/>
                  <a:pt x="4923731" y="2887266"/>
                  <a:pt x="4918769" y="2887266"/>
                </a:cubicBezTo>
                <a:cubicBezTo>
                  <a:pt x="4913808" y="2887266"/>
                  <a:pt x="4911328" y="2887266"/>
                  <a:pt x="4911328" y="2887266"/>
                </a:cubicBezTo>
                <a:cubicBezTo>
                  <a:pt x="4911328" y="2882305"/>
                  <a:pt x="4908848" y="2879824"/>
                  <a:pt x="4903886" y="2879824"/>
                </a:cubicBezTo>
                <a:cubicBezTo>
                  <a:pt x="4898925" y="2879824"/>
                  <a:pt x="4895204" y="2878584"/>
                  <a:pt x="4892724" y="2876103"/>
                </a:cubicBezTo>
                <a:cubicBezTo>
                  <a:pt x="4890244" y="2873623"/>
                  <a:pt x="4889004" y="2869902"/>
                  <a:pt x="4889004" y="2864941"/>
                </a:cubicBezTo>
                <a:cubicBezTo>
                  <a:pt x="4889004" y="2859981"/>
                  <a:pt x="4890244" y="2857500"/>
                  <a:pt x="4892724" y="2857500"/>
                </a:cubicBezTo>
                <a:close/>
                <a:moveTo>
                  <a:pt x="4606230" y="2857500"/>
                </a:moveTo>
                <a:cubicBezTo>
                  <a:pt x="4606230" y="2857500"/>
                  <a:pt x="4608710" y="2857500"/>
                  <a:pt x="4613672" y="2857500"/>
                </a:cubicBezTo>
                <a:lnTo>
                  <a:pt x="4606230" y="2864941"/>
                </a:lnTo>
                <a:close/>
                <a:moveTo>
                  <a:pt x="3698379" y="2857500"/>
                </a:moveTo>
                <a:cubicBezTo>
                  <a:pt x="3703340" y="2857500"/>
                  <a:pt x="3708301" y="2857500"/>
                  <a:pt x="3713262" y="2857500"/>
                </a:cubicBezTo>
                <a:lnTo>
                  <a:pt x="3743027" y="2872383"/>
                </a:lnTo>
                <a:lnTo>
                  <a:pt x="3743027" y="2879824"/>
                </a:lnTo>
                <a:cubicBezTo>
                  <a:pt x="3738066" y="2879824"/>
                  <a:pt x="3733106" y="2878584"/>
                  <a:pt x="3728145" y="2876103"/>
                </a:cubicBezTo>
                <a:cubicBezTo>
                  <a:pt x="3723183" y="2873623"/>
                  <a:pt x="3720703" y="2872383"/>
                  <a:pt x="3720703" y="2872383"/>
                </a:cubicBezTo>
                <a:cubicBezTo>
                  <a:pt x="3715742" y="2867422"/>
                  <a:pt x="3708301" y="2864941"/>
                  <a:pt x="3698379" y="2864941"/>
                </a:cubicBezTo>
                <a:close/>
                <a:moveTo>
                  <a:pt x="5908476" y="2850059"/>
                </a:moveTo>
                <a:cubicBezTo>
                  <a:pt x="5913438" y="2850059"/>
                  <a:pt x="5915918" y="2850059"/>
                  <a:pt x="5915918" y="2850059"/>
                </a:cubicBezTo>
                <a:lnTo>
                  <a:pt x="5908476" y="2857500"/>
                </a:lnTo>
                <a:close/>
                <a:moveTo>
                  <a:pt x="5819179" y="2850059"/>
                </a:moveTo>
                <a:lnTo>
                  <a:pt x="5856386" y="2857500"/>
                </a:lnTo>
                <a:cubicBezTo>
                  <a:pt x="5856386" y="2862461"/>
                  <a:pt x="5848945" y="2862461"/>
                  <a:pt x="5834062" y="2857500"/>
                </a:cubicBezTo>
                <a:cubicBezTo>
                  <a:pt x="5829101" y="2857500"/>
                  <a:pt x="5824141" y="2855019"/>
                  <a:pt x="5819179" y="2850059"/>
                </a:cubicBezTo>
                <a:close/>
                <a:moveTo>
                  <a:pt x="5402461" y="2850059"/>
                </a:moveTo>
                <a:lnTo>
                  <a:pt x="5402461" y="2857500"/>
                </a:lnTo>
                <a:cubicBezTo>
                  <a:pt x="5412382" y="2862461"/>
                  <a:pt x="5417343" y="2862461"/>
                  <a:pt x="5417343" y="2857500"/>
                </a:cubicBezTo>
                <a:cubicBezTo>
                  <a:pt x="5417343" y="2852539"/>
                  <a:pt x="5412382" y="2850059"/>
                  <a:pt x="5402461" y="2850059"/>
                </a:cubicBezTo>
                <a:close/>
                <a:moveTo>
                  <a:pt x="5246191" y="2850059"/>
                </a:moveTo>
                <a:cubicBezTo>
                  <a:pt x="5246191" y="2855019"/>
                  <a:pt x="5246191" y="2857500"/>
                  <a:pt x="5246191" y="2857500"/>
                </a:cubicBezTo>
                <a:cubicBezTo>
                  <a:pt x="5246191" y="2857500"/>
                  <a:pt x="5248671" y="2858740"/>
                  <a:pt x="5253633" y="2861221"/>
                </a:cubicBezTo>
                <a:cubicBezTo>
                  <a:pt x="5258594" y="2863701"/>
                  <a:pt x="5258594" y="2867422"/>
                  <a:pt x="5253633" y="2872383"/>
                </a:cubicBezTo>
                <a:cubicBezTo>
                  <a:pt x="5248671" y="2872383"/>
                  <a:pt x="5246191" y="2873623"/>
                  <a:pt x="5246191" y="2876103"/>
                </a:cubicBezTo>
                <a:cubicBezTo>
                  <a:pt x="5246191" y="2878584"/>
                  <a:pt x="5247432" y="2879824"/>
                  <a:pt x="5249912" y="2879824"/>
                </a:cubicBezTo>
                <a:cubicBezTo>
                  <a:pt x="5252392" y="2879824"/>
                  <a:pt x="5254873" y="2879824"/>
                  <a:pt x="5257353" y="2879824"/>
                </a:cubicBezTo>
                <a:cubicBezTo>
                  <a:pt x="5259833" y="2879824"/>
                  <a:pt x="5261074" y="2878584"/>
                  <a:pt x="5261074" y="2876103"/>
                </a:cubicBezTo>
                <a:cubicBezTo>
                  <a:pt x="5261074" y="2873623"/>
                  <a:pt x="5263554" y="2872383"/>
                  <a:pt x="5268515" y="2872383"/>
                </a:cubicBezTo>
                <a:cubicBezTo>
                  <a:pt x="5268515" y="2867422"/>
                  <a:pt x="5270995" y="2866181"/>
                  <a:pt x="5275957" y="2868662"/>
                </a:cubicBezTo>
                <a:cubicBezTo>
                  <a:pt x="5280918" y="2871143"/>
                  <a:pt x="5283398" y="2869902"/>
                  <a:pt x="5283398" y="2864941"/>
                </a:cubicBezTo>
                <a:cubicBezTo>
                  <a:pt x="5283398" y="2859981"/>
                  <a:pt x="5283398" y="2857500"/>
                  <a:pt x="5283398" y="2857500"/>
                </a:cubicBezTo>
                <a:cubicBezTo>
                  <a:pt x="5283398" y="2857500"/>
                  <a:pt x="5280918" y="2858740"/>
                  <a:pt x="5275957" y="2861221"/>
                </a:cubicBezTo>
                <a:cubicBezTo>
                  <a:pt x="5270995" y="2863701"/>
                  <a:pt x="5268515" y="2862461"/>
                  <a:pt x="5268515" y="2857500"/>
                </a:cubicBezTo>
                <a:lnTo>
                  <a:pt x="5261074" y="2850059"/>
                </a:lnTo>
                <a:cubicBezTo>
                  <a:pt x="5261074" y="2855019"/>
                  <a:pt x="5258594" y="2855019"/>
                  <a:pt x="5253633" y="2850059"/>
                </a:cubicBezTo>
                <a:cubicBezTo>
                  <a:pt x="5253633" y="2850059"/>
                  <a:pt x="5252392" y="2850059"/>
                  <a:pt x="5249912" y="2850059"/>
                </a:cubicBezTo>
                <a:close/>
                <a:moveTo>
                  <a:pt x="5067597" y="2850059"/>
                </a:moveTo>
                <a:cubicBezTo>
                  <a:pt x="5072559" y="2850059"/>
                  <a:pt x="5075039" y="2850059"/>
                  <a:pt x="5075039" y="2850059"/>
                </a:cubicBezTo>
                <a:cubicBezTo>
                  <a:pt x="5075039" y="2859981"/>
                  <a:pt x="5072559" y="2862461"/>
                  <a:pt x="5067597" y="2857500"/>
                </a:cubicBezTo>
                <a:cubicBezTo>
                  <a:pt x="5062636" y="2857500"/>
                  <a:pt x="5060156" y="2856260"/>
                  <a:pt x="5060156" y="2853779"/>
                </a:cubicBezTo>
                <a:cubicBezTo>
                  <a:pt x="5060156" y="2851299"/>
                  <a:pt x="5062636" y="2850059"/>
                  <a:pt x="5067597" y="2850059"/>
                </a:cubicBezTo>
                <a:close/>
                <a:moveTo>
                  <a:pt x="5045273" y="2850059"/>
                </a:moveTo>
                <a:lnTo>
                  <a:pt x="5052715" y="2850059"/>
                </a:lnTo>
                <a:lnTo>
                  <a:pt x="5052715" y="2857500"/>
                </a:lnTo>
                <a:cubicBezTo>
                  <a:pt x="5052715" y="2857500"/>
                  <a:pt x="5050234" y="2855019"/>
                  <a:pt x="5045273" y="2850059"/>
                </a:cubicBezTo>
                <a:close/>
                <a:moveTo>
                  <a:pt x="4955976" y="2850059"/>
                </a:moveTo>
                <a:cubicBezTo>
                  <a:pt x="4960938" y="2850059"/>
                  <a:pt x="4968379" y="2852539"/>
                  <a:pt x="4978301" y="2857500"/>
                </a:cubicBezTo>
                <a:lnTo>
                  <a:pt x="4993183" y="2857500"/>
                </a:lnTo>
                <a:lnTo>
                  <a:pt x="5000625" y="2864941"/>
                </a:lnTo>
                <a:lnTo>
                  <a:pt x="5008066" y="2872383"/>
                </a:lnTo>
                <a:cubicBezTo>
                  <a:pt x="4998145" y="2872383"/>
                  <a:pt x="4988222" y="2869902"/>
                  <a:pt x="4978301" y="2864941"/>
                </a:cubicBezTo>
                <a:cubicBezTo>
                  <a:pt x="4963418" y="2859981"/>
                  <a:pt x="4955976" y="2855019"/>
                  <a:pt x="4955976" y="2850059"/>
                </a:cubicBezTo>
                <a:close/>
                <a:moveTo>
                  <a:pt x="5886152" y="2842617"/>
                </a:moveTo>
                <a:cubicBezTo>
                  <a:pt x="5886152" y="2842617"/>
                  <a:pt x="5887393" y="2843857"/>
                  <a:pt x="5889873" y="2846338"/>
                </a:cubicBezTo>
                <a:cubicBezTo>
                  <a:pt x="5892353" y="2848818"/>
                  <a:pt x="5893593" y="2850059"/>
                  <a:pt x="5893593" y="2850059"/>
                </a:cubicBezTo>
                <a:lnTo>
                  <a:pt x="5886152" y="2850059"/>
                </a:lnTo>
                <a:close/>
                <a:moveTo>
                  <a:pt x="5194101" y="2842617"/>
                </a:moveTo>
                <a:cubicBezTo>
                  <a:pt x="5189140" y="2842617"/>
                  <a:pt x="5187901" y="2843857"/>
                  <a:pt x="5190381" y="2846338"/>
                </a:cubicBezTo>
                <a:cubicBezTo>
                  <a:pt x="5192861" y="2848818"/>
                  <a:pt x="5200302" y="2850059"/>
                  <a:pt x="5212705" y="2850059"/>
                </a:cubicBezTo>
                <a:cubicBezTo>
                  <a:pt x="5225108" y="2850059"/>
                  <a:pt x="5231308" y="2848818"/>
                  <a:pt x="5231308" y="2846338"/>
                </a:cubicBezTo>
                <a:cubicBezTo>
                  <a:pt x="5231308" y="2843857"/>
                  <a:pt x="5226347" y="2842617"/>
                  <a:pt x="5216426" y="2842617"/>
                </a:cubicBezTo>
                <a:cubicBezTo>
                  <a:pt x="5206504" y="2842617"/>
                  <a:pt x="5199063" y="2842617"/>
                  <a:pt x="5194101" y="2842617"/>
                </a:cubicBezTo>
                <a:close/>
                <a:moveTo>
                  <a:pt x="4933652" y="2842617"/>
                </a:moveTo>
                <a:cubicBezTo>
                  <a:pt x="4933652" y="2842617"/>
                  <a:pt x="4936132" y="2845098"/>
                  <a:pt x="4941093" y="2850059"/>
                </a:cubicBezTo>
                <a:lnTo>
                  <a:pt x="4933652" y="2850059"/>
                </a:lnTo>
                <a:close/>
                <a:moveTo>
                  <a:pt x="3638848" y="2842617"/>
                </a:moveTo>
                <a:lnTo>
                  <a:pt x="3646289" y="2842617"/>
                </a:lnTo>
                <a:cubicBezTo>
                  <a:pt x="3656211" y="2847578"/>
                  <a:pt x="3661172" y="2851299"/>
                  <a:pt x="3661172" y="2853779"/>
                </a:cubicBezTo>
                <a:cubicBezTo>
                  <a:pt x="3661172" y="2856260"/>
                  <a:pt x="3661172" y="2857500"/>
                  <a:pt x="3661172" y="2857500"/>
                </a:cubicBezTo>
                <a:cubicBezTo>
                  <a:pt x="3661172" y="2857500"/>
                  <a:pt x="3658691" y="2855019"/>
                  <a:pt x="3653730" y="2850059"/>
                </a:cubicBezTo>
                <a:cubicBezTo>
                  <a:pt x="3648769" y="2850059"/>
                  <a:pt x="3643809" y="2847578"/>
                  <a:pt x="3638848" y="2842617"/>
                </a:cubicBezTo>
                <a:close/>
                <a:moveTo>
                  <a:pt x="5299211" y="2830525"/>
                </a:moveTo>
                <a:cubicBezTo>
                  <a:pt x="5297351" y="2829905"/>
                  <a:pt x="5295800" y="2830215"/>
                  <a:pt x="5294560" y="2831455"/>
                </a:cubicBezTo>
                <a:cubicBezTo>
                  <a:pt x="5292080" y="2833936"/>
                  <a:pt x="5287119" y="2835176"/>
                  <a:pt x="5279677" y="2835176"/>
                </a:cubicBezTo>
                <a:cubicBezTo>
                  <a:pt x="5272236" y="2835176"/>
                  <a:pt x="5268515" y="2835176"/>
                  <a:pt x="5268515" y="2835176"/>
                </a:cubicBezTo>
                <a:cubicBezTo>
                  <a:pt x="5278437" y="2840136"/>
                  <a:pt x="5290840" y="2842617"/>
                  <a:pt x="5305722" y="2842617"/>
                </a:cubicBezTo>
                <a:lnTo>
                  <a:pt x="5305722" y="2835176"/>
                </a:lnTo>
                <a:cubicBezTo>
                  <a:pt x="5303242" y="2832695"/>
                  <a:pt x="5301072" y="2831145"/>
                  <a:pt x="5299211" y="2830525"/>
                </a:cubicBezTo>
                <a:close/>
                <a:moveTo>
                  <a:pt x="5968008" y="2827734"/>
                </a:moveTo>
                <a:cubicBezTo>
                  <a:pt x="5968008" y="2832695"/>
                  <a:pt x="5969248" y="2835176"/>
                  <a:pt x="5971728" y="2835176"/>
                </a:cubicBezTo>
                <a:cubicBezTo>
                  <a:pt x="5974208" y="2835176"/>
                  <a:pt x="5975449" y="2833936"/>
                  <a:pt x="5975449" y="2831455"/>
                </a:cubicBezTo>
                <a:cubicBezTo>
                  <a:pt x="5975449" y="2828974"/>
                  <a:pt x="5972969" y="2827734"/>
                  <a:pt x="5968008" y="2827734"/>
                </a:cubicBezTo>
                <a:close/>
                <a:moveTo>
                  <a:pt x="5212705" y="2827734"/>
                </a:moveTo>
                <a:cubicBezTo>
                  <a:pt x="5210225" y="2827734"/>
                  <a:pt x="5208984" y="2830215"/>
                  <a:pt x="5208984" y="2835176"/>
                </a:cubicBezTo>
                <a:cubicBezTo>
                  <a:pt x="5208984" y="2835176"/>
                  <a:pt x="5210225" y="2833936"/>
                  <a:pt x="5212705" y="2831455"/>
                </a:cubicBezTo>
                <a:cubicBezTo>
                  <a:pt x="5215185" y="2828974"/>
                  <a:pt x="5215185" y="2827734"/>
                  <a:pt x="5212705" y="2827734"/>
                </a:cubicBezTo>
                <a:close/>
                <a:moveTo>
                  <a:pt x="4275088" y="2827734"/>
                </a:moveTo>
                <a:cubicBezTo>
                  <a:pt x="4272608" y="2827734"/>
                  <a:pt x="4268887" y="2830215"/>
                  <a:pt x="4263926" y="2835176"/>
                </a:cubicBezTo>
                <a:lnTo>
                  <a:pt x="4271367" y="2835176"/>
                </a:lnTo>
                <a:cubicBezTo>
                  <a:pt x="4281289" y="2835176"/>
                  <a:pt x="4286250" y="2835176"/>
                  <a:pt x="4286250" y="2835176"/>
                </a:cubicBezTo>
                <a:cubicBezTo>
                  <a:pt x="4286250" y="2835176"/>
                  <a:pt x="4283770" y="2832695"/>
                  <a:pt x="4278809" y="2827734"/>
                </a:cubicBezTo>
                <a:cubicBezTo>
                  <a:pt x="4278809" y="2827734"/>
                  <a:pt x="4277568" y="2827734"/>
                  <a:pt x="4275088" y="2827734"/>
                </a:cubicBezTo>
                <a:close/>
                <a:moveTo>
                  <a:pt x="4055566" y="2827734"/>
                </a:moveTo>
                <a:lnTo>
                  <a:pt x="4077891" y="2827734"/>
                </a:lnTo>
                <a:lnTo>
                  <a:pt x="4092773" y="2835176"/>
                </a:lnTo>
                <a:lnTo>
                  <a:pt x="4063008" y="2835176"/>
                </a:lnTo>
                <a:close/>
                <a:moveTo>
                  <a:pt x="5536406" y="2820293"/>
                </a:moveTo>
                <a:cubicBezTo>
                  <a:pt x="5556250" y="2820293"/>
                  <a:pt x="5566172" y="2825254"/>
                  <a:pt x="5566172" y="2835176"/>
                </a:cubicBezTo>
                <a:cubicBezTo>
                  <a:pt x="5561210" y="2835176"/>
                  <a:pt x="5553769" y="2832695"/>
                  <a:pt x="5543847" y="2827734"/>
                </a:cubicBezTo>
                <a:close/>
                <a:moveTo>
                  <a:pt x="4933652" y="2820293"/>
                </a:moveTo>
                <a:lnTo>
                  <a:pt x="4970859" y="2827734"/>
                </a:lnTo>
                <a:cubicBezTo>
                  <a:pt x="4970859" y="2827734"/>
                  <a:pt x="4974580" y="2826494"/>
                  <a:pt x="4982021" y="2824014"/>
                </a:cubicBezTo>
                <a:cubicBezTo>
                  <a:pt x="4989463" y="2821533"/>
                  <a:pt x="4993183" y="2822774"/>
                  <a:pt x="4993183" y="2827734"/>
                </a:cubicBezTo>
                <a:cubicBezTo>
                  <a:pt x="4993183" y="2827734"/>
                  <a:pt x="4993183" y="2828974"/>
                  <a:pt x="4993183" y="2831455"/>
                </a:cubicBezTo>
                <a:cubicBezTo>
                  <a:pt x="4993183" y="2833936"/>
                  <a:pt x="4993183" y="2835176"/>
                  <a:pt x="4993183" y="2835176"/>
                </a:cubicBezTo>
                <a:cubicBezTo>
                  <a:pt x="4998145" y="2835176"/>
                  <a:pt x="5000625" y="2835176"/>
                  <a:pt x="5000625" y="2835176"/>
                </a:cubicBezTo>
                <a:cubicBezTo>
                  <a:pt x="5005586" y="2835176"/>
                  <a:pt x="5008066" y="2837656"/>
                  <a:pt x="5008066" y="2842617"/>
                </a:cubicBezTo>
                <a:lnTo>
                  <a:pt x="5000625" y="2842617"/>
                </a:lnTo>
                <a:lnTo>
                  <a:pt x="4985742" y="2842617"/>
                </a:lnTo>
                <a:lnTo>
                  <a:pt x="4978301" y="2842617"/>
                </a:lnTo>
                <a:close/>
                <a:moveTo>
                  <a:pt x="3899297" y="2820293"/>
                </a:moveTo>
                <a:lnTo>
                  <a:pt x="3906738" y="2820293"/>
                </a:lnTo>
                <a:cubicBezTo>
                  <a:pt x="3911699" y="2825254"/>
                  <a:pt x="3914180" y="2827734"/>
                  <a:pt x="3914180" y="2827734"/>
                </a:cubicBezTo>
                <a:cubicBezTo>
                  <a:pt x="3919141" y="2822774"/>
                  <a:pt x="3925342" y="2821533"/>
                  <a:pt x="3932783" y="2824014"/>
                </a:cubicBezTo>
                <a:cubicBezTo>
                  <a:pt x="3940225" y="2826494"/>
                  <a:pt x="3950146" y="2828974"/>
                  <a:pt x="3962549" y="2831455"/>
                </a:cubicBezTo>
                <a:cubicBezTo>
                  <a:pt x="3974951" y="2833936"/>
                  <a:pt x="3983633" y="2837656"/>
                  <a:pt x="3988594" y="2842617"/>
                </a:cubicBezTo>
                <a:cubicBezTo>
                  <a:pt x="3983633" y="2842617"/>
                  <a:pt x="3981152" y="2842617"/>
                  <a:pt x="3981152" y="2842617"/>
                </a:cubicBezTo>
                <a:cubicBezTo>
                  <a:pt x="3981152" y="2847578"/>
                  <a:pt x="3981152" y="2850059"/>
                  <a:pt x="3981152" y="2850059"/>
                </a:cubicBezTo>
                <a:lnTo>
                  <a:pt x="3988594" y="2842617"/>
                </a:lnTo>
                <a:cubicBezTo>
                  <a:pt x="4003477" y="2847578"/>
                  <a:pt x="4013398" y="2850059"/>
                  <a:pt x="4018359" y="2850059"/>
                </a:cubicBezTo>
                <a:lnTo>
                  <a:pt x="4063008" y="2857500"/>
                </a:lnTo>
                <a:lnTo>
                  <a:pt x="4092773" y="2864941"/>
                </a:lnTo>
                <a:cubicBezTo>
                  <a:pt x="4087812" y="2869902"/>
                  <a:pt x="4087812" y="2877343"/>
                  <a:pt x="4092773" y="2887266"/>
                </a:cubicBezTo>
                <a:lnTo>
                  <a:pt x="4107656" y="2894707"/>
                </a:lnTo>
                <a:cubicBezTo>
                  <a:pt x="4107656" y="2899668"/>
                  <a:pt x="4110137" y="2899668"/>
                  <a:pt x="4115098" y="2894707"/>
                </a:cubicBezTo>
                <a:cubicBezTo>
                  <a:pt x="4120059" y="2889746"/>
                  <a:pt x="4125019" y="2889746"/>
                  <a:pt x="4129980" y="2894707"/>
                </a:cubicBezTo>
                <a:cubicBezTo>
                  <a:pt x="4129980" y="2899668"/>
                  <a:pt x="4131221" y="2902148"/>
                  <a:pt x="4133701" y="2902148"/>
                </a:cubicBezTo>
                <a:cubicBezTo>
                  <a:pt x="4136182" y="2902148"/>
                  <a:pt x="4137422" y="2902148"/>
                  <a:pt x="4137422" y="2902148"/>
                </a:cubicBezTo>
                <a:cubicBezTo>
                  <a:pt x="4137422" y="2902148"/>
                  <a:pt x="4139902" y="2902148"/>
                  <a:pt x="4144863" y="2902148"/>
                </a:cubicBezTo>
                <a:cubicBezTo>
                  <a:pt x="4174629" y="2912070"/>
                  <a:pt x="4194473" y="2917031"/>
                  <a:pt x="4204395" y="2917031"/>
                </a:cubicBezTo>
                <a:cubicBezTo>
                  <a:pt x="4209356" y="2917031"/>
                  <a:pt x="4211836" y="2918271"/>
                  <a:pt x="4211836" y="2920752"/>
                </a:cubicBezTo>
                <a:cubicBezTo>
                  <a:pt x="4211836" y="2923233"/>
                  <a:pt x="4209356" y="2925713"/>
                  <a:pt x="4204395" y="2928193"/>
                </a:cubicBezTo>
                <a:cubicBezTo>
                  <a:pt x="4199434" y="2930674"/>
                  <a:pt x="4191992" y="2930674"/>
                  <a:pt x="4182070" y="2928193"/>
                </a:cubicBezTo>
                <a:cubicBezTo>
                  <a:pt x="4172149" y="2925713"/>
                  <a:pt x="4162226" y="2923233"/>
                  <a:pt x="4152305" y="2920752"/>
                </a:cubicBezTo>
                <a:cubicBezTo>
                  <a:pt x="4142383" y="2918271"/>
                  <a:pt x="4134942" y="2914551"/>
                  <a:pt x="4129980" y="2909590"/>
                </a:cubicBezTo>
                <a:lnTo>
                  <a:pt x="4100215" y="2902148"/>
                </a:lnTo>
                <a:lnTo>
                  <a:pt x="4085332" y="2894707"/>
                </a:lnTo>
                <a:cubicBezTo>
                  <a:pt x="4080371" y="2889746"/>
                  <a:pt x="4072930" y="2887266"/>
                  <a:pt x="4063008" y="2887266"/>
                </a:cubicBezTo>
                <a:cubicBezTo>
                  <a:pt x="4048125" y="2887266"/>
                  <a:pt x="4036963" y="2886025"/>
                  <a:pt x="4029522" y="2883545"/>
                </a:cubicBezTo>
                <a:cubicBezTo>
                  <a:pt x="4022080" y="2881064"/>
                  <a:pt x="4010918" y="2878584"/>
                  <a:pt x="3996035" y="2876103"/>
                </a:cubicBezTo>
                <a:cubicBezTo>
                  <a:pt x="3981152" y="2873623"/>
                  <a:pt x="3971231" y="2869902"/>
                  <a:pt x="3966270" y="2864941"/>
                </a:cubicBezTo>
                <a:cubicBezTo>
                  <a:pt x="3961309" y="2864941"/>
                  <a:pt x="3955107" y="2863701"/>
                  <a:pt x="3947666" y="2861221"/>
                </a:cubicBezTo>
                <a:cubicBezTo>
                  <a:pt x="3940225" y="2858740"/>
                  <a:pt x="3936504" y="2857500"/>
                  <a:pt x="3936504" y="2857500"/>
                </a:cubicBezTo>
                <a:lnTo>
                  <a:pt x="3884414" y="2835176"/>
                </a:lnTo>
                <a:cubicBezTo>
                  <a:pt x="3889375" y="2835176"/>
                  <a:pt x="3889375" y="2832695"/>
                  <a:pt x="3884414" y="2827734"/>
                </a:cubicBezTo>
                <a:lnTo>
                  <a:pt x="3891855" y="2827734"/>
                </a:lnTo>
                <a:lnTo>
                  <a:pt x="3899297" y="2827734"/>
                </a:lnTo>
                <a:close/>
                <a:moveTo>
                  <a:pt x="3676055" y="2820293"/>
                </a:moveTo>
                <a:cubicBezTo>
                  <a:pt x="3676055" y="2820293"/>
                  <a:pt x="3677295" y="2821533"/>
                  <a:pt x="3679775" y="2824014"/>
                </a:cubicBezTo>
                <a:cubicBezTo>
                  <a:pt x="3682256" y="2826494"/>
                  <a:pt x="3685976" y="2827734"/>
                  <a:pt x="3690937" y="2827734"/>
                </a:cubicBezTo>
                <a:lnTo>
                  <a:pt x="3683496" y="2827734"/>
                </a:lnTo>
                <a:cubicBezTo>
                  <a:pt x="3678535" y="2827734"/>
                  <a:pt x="3676055" y="2827734"/>
                  <a:pt x="3676055" y="2827734"/>
                </a:cubicBezTo>
                <a:close/>
                <a:moveTo>
                  <a:pt x="4557861" y="2816572"/>
                </a:moveTo>
                <a:cubicBezTo>
                  <a:pt x="4555381" y="2816572"/>
                  <a:pt x="4554140" y="2817813"/>
                  <a:pt x="4554140" y="2820293"/>
                </a:cubicBezTo>
                <a:cubicBezTo>
                  <a:pt x="4554140" y="2820293"/>
                  <a:pt x="4556620" y="2820293"/>
                  <a:pt x="4561582" y="2820293"/>
                </a:cubicBezTo>
                <a:lnTo>
                  <a:pt x="4569023" y="2820293"/>
                </a:lnTo>
                <a:cubicBezTo>
                  <a:pt x="4564062" y="2817813"/>
                  <a:pt x="4560342" y="2816572"/>
                  <a:pt x="4557861" y="2816572"/>
                </a:cubicBezTo>
                <a:close/>
                <a:moveTo>
                  <a:pt x="5648027" y="2812851"/>
                </a:moveTo>
                <a:lnTo>
                  <a:pt x="5655468" y="2812851"/>
                </a:lnTo>
                <a:lnTo>
                  <a:pt x="5655468" y="2820293"/>
                </a:lnTo>
                <a:cubicBezTo>
                  <a:pt x="5650507" y="2820293"/>
                  <a:pt x="5648027" y="2817812"/>
                  <a:pt x="5648027" y="2812851"/>
                </a:cubicBezTo>
                <a:close/>
                <a:moveTo>
                  <a:pt x="5089922" y="2812851"/>
                </a:moveTo>
                <a:lnTo>
                  <a:pt x="5089922" y="2820293"/>
                </a:lnTo>
                <a:cubicBezTo>
                  <a:pt x="5084960" y="2820293"/>
                  <a:pt x="5082480" y="2820293"/>
                  <a:pt x="5082480" y="2820293"/>
                </a:cubicBezTo>
                <a:close/>
                <a:moveTo>
                  <a:pt x="4955976" y="2812851"/>
                </a:moveTo>
                <a:cubicBezTo>
                  <a:pt x="4960938" y="2812851"/>
                  <a:pt x="4963418" y="2815332"/>
                  <a:pt x="4963418" y="2820293"/>
                </a:cubicBezTo>
                <a:cubicBezTo>
                  <a:pt x="4963418" y="2820293"/>
                  <a:pt x="4962177" y="2820293"/>
                  <a:pt x="4959697" y="2820293"/>
                </a:cubicBezTo>
                <a:cubicBezTo>
                  <a:pt x="4957217" y="2820293"/>
                  <a:pt x="4955976" y="2819053"/>
                  <a:pt x="4955976" y="2816572"/>
                </a:cubicBezTo>
                <a:cubicBezTo>
                  <a:pt x="4955976" y="2814092"/>
                  <a:pt x="4955976" y="2812851"/>
                  <a:pt x="4955976" y="2812851"/>
                </a:cubicBezTo>
                <a:close/>
                <a:moveTo>
                  <a:pt x="4822031" y="2812851"/>
                </a:moveTo>
                <a:cubicBezTo>
                  <a:pt x="4826992" y="2812851"/>
                  <a:pt x="4829472" y="2812851"/>
                  <a:pt x="4829472" y="2812851"/>
                </a:cubicBezTo>
                <a:lnTo>
                  <a:pt x="4829472" y="2820293"/>
                </a:lnTo>
                <a:cubicBezTo>
                  <a:pt x="4829472" y="2820293"/>
                  <a:pt x="4826992" y="2817812"/>
                  <a:pt x="4822031" y="2812851"/>
                </a:cubicBezTo>
                <a:close/>
                <a:moveTo>
                  <a:pt x="4546699" y="2812851"/>
                </a:moveTo>
                <a:cubicBezTo>
                  <a:pt x="4546699" y="2817812"/>
                  <a:pt x="4546699" y="2820293"/>
                  <a:pt x="4546699" y="2820293"/>
                </a:cubicBezTo>
                <a:lnTo>
                  <a:pt x="4554140" y="2812851"/>
                </a:lnTo>
                <a:cubicBezTo>
                  <a:pt x="4549179" y="2812851"/>
                  <a:pt x="4546699" y="2812851"/>
                  <a:pt x="4546699" y="2812851"/>
                </a:cubicBezTo>
                <a:close/>
                <a:moveTo>
                  <a:pt x="3839766" y="2812851"/>
                </a:moveTo>
                <a:cubicBezTo>
                  <a:pt x="3844727" y="2812851"/>
                  <a:pt x="3847207" y="2812851"/>
                  <a:pt x="3847207" y="2812851"/>
                </a:cubicBezTo>
                <a:lnTo>
                  <a:pt x="3854648" y="2820293"/>
                </a:lnTo>
                <a:lnTo>
                  <a:pt x="3839766" y="2820293"/>
                </a:lnTo>
                <a:close/>
                <a:moveTo>
                  <a:pt x="3348633" y="2812851"/>
                </a:moveTo>
                <a:cubicBezTo>
                  <a:pt x="3358555" y="2812851"/>
                  <a:pt x="3370957" y="2816572"/>
                  <a:pt x="3385840" y="2824014"/>
                </a:cubicBezTo>
                <a:cubicBezTo>
                  <a:pt x="3400723" y="2831455"/>
                  <a:pt x="3408164" y="2835176"/>
                  <a:pt x="3408164" y="2835176"/>
                </a:cubicBezTo>
                <a:lnTo>
                  <a:pt x="3363516" y="2827734"/>
                </a:lnTo>
                <a:cubicBezTo>
                  <a:pt x="3353593" y="2817812"/>
                  <a:pt x="3348633" y="2812851"/>
                  <a:pt x="3348633" y="2812851"/>
                </a:cubicBezTo>
                <a:close/>
                <a:moveTo>
                  <a:pt x="5923359" y="2805410"/>
                </a:moveTo>
                <a:cubicBezTo>
                  <a:pt x="5928320" y="2805410"/>
                  <a:pt x="5930801" y="2806650"/>
                  <a:pt x="5930801" y="2809131"/>
                </a:cubicBezTo>
                <a:cubicBezTo>
                  <a:pt x="5930801" y="2811611"/>
                  <a:pt x="5928320" y="2812851"/>
                  <a:pt x="5923359" y="2812851"/>
                </a:cubicBezTo>
                <a:cubicBezTo>
                  <a:pt x="5918398" y="2812851"/>
                  <a:pt x="5915918" y="2811611"/>
                  <a:pt x="5915918" y="2809131"/>
                </a:cubicBezTo>
                <a:cubicBezTo>
                  <a:pt x="5915918" y="2806650"/>
                  <a:pt x="5918398" y="2805410"/>
                  <a:pt x="5923359" y="2805410"/>
                </a:cubicBezTo>
                <a:close/>
                <a:moveTo>
                  <a:pt x="5759648" y="2805410"/>
                </a:moveTo>
                <a:lnTo>
                  <a:pt x="5752207" y="2812851"/>
                </a:lnTo>
                <a:cubicBezTo>
                  <a:pt x="5757168" y="2812851"/>
                  <a:pt x="5759648" y="2812851"/>
                  <a:pt x="5759648" y="2812851"/>
                </a:cubicBezTo>
                <a:close/>
                <a:moveTo>
                  <a:pt x="5268515" y="2805410"/>
                </a:moveTo>
                <a:lnTo>
                  <a:pt x="5268515" y="2812851"/>
                </a:lnTo>
                <a:lnTo>
                  <a:pt x="5275957" y="2805410"/>
                </a:lnTo>
                <a:close/>
                <a:moveTo>
                  <a:pt x="5104804" y="2805410"/>
                </a:moveTo>
                <a:lnTo>
                  <a:pt x="5119687" y="2812851"/>
                </a:lnTo>
                <a:lnTo>
                  <a:pt x="5104804" y="2812851"/>
                </a:lnTo>
                <a:close/>
                <a:moveTo>
                  <a:pt x="4516933" y="2805410"/>
                </a:moveTo>
                <a:lnTo>
                  <a:pt x="4516933" y="2812851"/>
                </a:lnTo>
                <a:lnTo>
                  <a:pt x="4531816" y="2812851"/>
                </a:lnTo>
                <a:cubicBezTo>
                  <a:pt x="4531816" y="2807891"/>
                  <a:pt x="4526855" y="2805410"/>
                  <a:pt x="4516933" y="2805410"/>
                </a:cubicBezTo>
                <a:close/>
                <a:moveTo>
                  <a:pt x="5819179" y="2797969"/>
                </a:moveTo>
                <a:cubicBezTo>
                  <a:pt x="5819179" y="2797969"/>
                  <a:pt x="5819179" y="2800449"/>
                  <a:pt x="5819179" y="2805410"/>
                </a:cubicBezTo>
                <a:lnTo>
                  <a:pt x="5819179" y="2812851"/>
                </a:lnTo>
                <a:cubicBezTo>
                  <a:pt x="5819179" y="2812851"/>
                  <a:pt x="5816699" y="2810371"/>
                  <a:pt x="5811738" y="2805410"/>
                </a:cubicBezTo>
                <a:cubicBezTo>
                  <a:pt x="5811738" y="2800449"/>
                  <a:pt x="5814218" y="2797969"/>
                  <a:pt x="5819179" y="2797969"/>
                </a:cubicBezTo>
                <a:close/>
                <a:moveTo>
                  <a:pt x="4695527" y="2790527"/>
                </a:moveTo>
                <a:cubicBezTo>
                  <a:pt x="4690566" y="2790527"/>
                  <a:pt x="4690566" y="2793008"/>
                  <a:pt x="4695527" y="2797969"/>
                </a:cubicBezTo>
                <a:cubicBezTo>
                  <a:pt x="4700488" y="2802929"/>
                  <a:pt x="4707930" y="2805410"/>
                  <a:pt x="4717851" y="2805410"/>
                </a:cubicBezTo>
                <a:lnTo>
                  <a:pt x="4710410" y="2797969"/>
                </a:lnTo>
                <a:cubicBezTo>
                  <a:pt x="4705449" y="2793008"/>
                  <a:pt x="4700488" y="2790527"/>
                  <a:pt x="4695527" y="2790527"/>
                </a:cubicBezTo>
                <a:close/>
                <a:moveTo>
                  <a:pt x="5709419" y="2785876"/>
                </a:moveTo>
                <a:cubicBezTo>
                  <a:pt x="5708179" y="2785256"/>
                  <a:pt x="5707558" y="2785567"/>
                  <a:pt x="5707558" y="2786807"/>
                </a:cubicBezTo>
                <a:cubicBezTo>
                  <a:pt x="5707558" y="2789287"/>
                  <a:pt x="5710038" y="2793008"/>
                  <a:pt x="5715000" y="2797969"/>
                </a:cubicBezTo>
                <a:lnTo>
                  <a:pt x="5722441" y="2797969"/>
                </a:lnTo>
                <a:lnTo>
                  <a:pt x="5715000" y="2790527"/>
                </a:lnTo>
                <a:cubicBezTo>
                  <a:pt x="5712519" y="2788047"/>
                  <a:pt x="5710659" y="2786497"/>
                  <a:pt x="5709419" y="2785876"/>
                </a:cubicBezTo>
                <a:close/>
                <a:moveTo>
                  <a:pt x="5878711" y="2783086"/>
                </a:moveTo>
                <a:lnTo>
                  <a:pt x="5863828" y="2790527"/>
                </a:lnTo>
                <a:cubicBezTo>
                  <a:pt x="5868789" y="2795488"/>
                  <a:pt x="5873749" y="2795488"/>
                  <a:pt x="5878711" y="2790527"/>
                </a:cubicBezTo>
                <a:cubicBezTo>
                  <a:pt x="5883672" y="2790527"/>
                  <a:pt x="5883672" y="2788047"/>
                  <a:pt x="5878711" y="2783086"/>
                </a:cubicBezTo>
                <a:close/>
                <a:moveTo>
                  <a:pt x="5283398" y="2783086"/>
                </a:moveTo>
                <a:cubicBezTo>
                  <a:pt x="5288359" y="2783086"/>
                  <a:pt x="5290840" y="2785567"/>
                  <a:pt x="5290840" y="2790527"/>
                </a:cubicBezTo>
                <a:cubicBezTo>
                  <a:pt x="5290840" y="2795488"/>
                  <a:pt x="5288359" y="2795488"/>
                  <a:pt x="5283398" y="2790527"/>
                </a:cubicBezTo>
                <a:close/>
                <a:moveTo>
                  <a:pt x="3437930" y="2783086"/>
                </a:moveTo>
                <a:lnTo>
                  <a:pt x="3482578" y="2797969"/>
                </a:lnTo>
                <a:cubicBezTo>
                  <a:pt x="3492500" y="2797969"/>
                  <a:pt x="3499941" y="2800449"/>
                  <a:pt x="3504902" y="2805410"/>
                </a:cubicBezTo>
                <a:cubicBezTo>
                  <a:pt x="3524746" y="2805410"/>
                  <a:pt x="3532187" y="2807891"/>
                  <a:pt x="3527226" y="2812851"/>
                </a:cubicBezTo>
                <a:cubicBezTo>
                  <a:pt x="3527226" y="2817812"/>
                  <a:pt x="3524746" y="2820293"/>
                  <a:pt x="3519785" y="2820293"/>
                </a:cubicBezTo>
                <a:lnTo>
                  <a:pt x="3504902" y="2827734"/>
                </a:lnTo>
                <a:cubicBezTo>
                  <a:pt x="3494980" y="2822774"/>
                  <a:pt x="3485058" y="2817812"/>
                  <a:pt x="3475137" y="2812851"/>
                </a:cubicBezTo>
                <a:cubicBezTo>
                  <a:pt x="3460254" y="2807891"/>
                  <a:pt x="3452812" y="2802929"/>
                  <a:pt x="3452812" y="2797969"/>
                </a:cubicBezTo>
                <a:cubicBezTo>
                  <a:pt x="3452812" y="2793008"/>
                  <a:pt x="3450332" y="2790527"/>
                  <a:pt x="3445371" y="2790527"/>
                </a:cubicBezTo>
                <a:close/>
                <a:moveTo>
                  <a:pt x="4927141" y="2777505"/>
                </a:moveTo>
                <a:lnTo>
                  <a:pt x="4927141" y="2777505"/>
                </a:lnTo>
                <a:lnTo>
                  <a:pt x="4927141" y="2777505"/>
                </a:lnTo>
                <a:close/>
                <a:moveTo>
                  <a:pt x="5677793" y="2775644"/>
                </a:moveTo>
                <a:cubicBezTo>
                  <a:pt x="5672831" y="2775644"/>
                  <a:pt x="5670351" y="2778125"/>
                  <a:pt x="5670351" y="2783086"/>
                </a:cubicBezTo>
                <a:cubicBezTo>
                  <a:pt x="5670351" y="2788047"/>
                  <a:pt x="5672831" y="2790527"/>
                  <a:pt x="5677793" y="2790527"/>
                </a:cubicBezTo>
                <a:cubicBezTo>
                  <a:pt x="5677793" y="2790527"/>
                  <a:pt x="5677793" y="2788047"/>
                  <a:pt x="5677793" y="2783086"/>
                </a:cubicBezTo>
                <a:close/>
                <a:moveTo>
                  <a:pt x="4822031" y="2775644"/>
                </a:moveTo>
                <a:lnTo>
                  <a:pt x="4829472" y="2775644"/>
                </a:lnTo>
                <a:cubicBezTo>
                  <a:pt x="4829472" y="2780605"/>
                  <a:pt x="4829472" y="2785567"/>
                  <a:pt x="4829472" y="2790527"/>
                </a:cubicBezTo>
                <a:lnTo>
                  <a:pt x="4814590" y="2790527"/>
                </a:lnTo>
                <a:lnTo>
                  <a:pt x="4807148" y="2783086"/>
                </a:lnTo>
                <a:lnTo>
                  <a:pt x="4814590" y="2783086"/>
                </a:lnTo>
                <a:cubicBezTo>
                  <a:pt x="4814590" y="2783086"/>
                  <a:pt x="4815830" y="2783086"/>
                  <a:pt x="4818310" y="2783086"/>
                </a:cubicBezTo>
                <a:cubicBezTo>
                  <a:pt x="4820790" y="2783086"/>
                  <a:pt x="4822031" y="2780605"/>
                  <a:pt x="4822031" y="2775644"/>
                </a:cubicBezTo>
                <a:close/>
                <a:moveTo>
                  <a:pt x="4479726" y="2775644"/>
                </a:moveTo>
                <a:cubicBezTo>
                  <a:pt x="4479726" y="2775644"/>
                  <a:pt x="4480967" y="2776884"/>
                  <a:pt x="4483447" y="2779365"/>
                </a:cubicBezTo>
                <a:cubicBezTo>
                  <a:pt x="4485928" y="2781846"/>
                  <a:pt x="4489648" y="2783086"/>
                  <a:pt x="4494609" y="2783086"/>
                </a:cubicBezTo>
                <a:cubicBezTo>
                  <a:pt x="4499570" y="2783086"/>
                  <a:pt x="4504531" y="2783086"/>
                  <a:pt x="4509492" y="2783086"/>
                </a:cubicBezTo>
                <a:cubicBezTo>
                  <a:pt x="4514453" y="2783086"/>
                  <a:pt x="4516933" y="2785567"/>
                  <a:pt x="4516933" y="2790527"/>
                </a:cubicBezTo>
                <a:cubicBezTo>
                  <a:pt x="4521895" y="2805410"/>
                  <a:pt x="4534296" y="2810371"/>
                  <a:pt x="4554140" y="2805410"/>
                </a:cubicBezTo>
                <a:lnTo>
                  <a:pt x="4561582" y="2805410"/>
                </a:lnTo>
                <a:cubicBezTo>
                  <a:pt x="4566543" y="2805410"/>
                  <a:pt x="4573984" y="2807891"/>
                  <a:pt x="4583906" y="2812851"/>
                </a:cubicBezTo>
                <a:cubicBezTo>
                  <a:pt x="4583906" y="2812851"/>
                  <a:pt x="4586386" y="2812851"/>
                  <a:pt x="4591347" y="2812851"/>
                </a:cubicBezTo>
                <a:cubicBezTo>
                  <a:pt x="4596309" y="2812851"/>
                  <a:pt x="4598789" y="2812851"/>
                  <a:pt x="4598789" y="2812851"/>
                </a:cubicBezTo>
                <a:lnTo>
                  <a:pt x="4598789" y="2805410"/>
                </a:lnTo>
                <a:cubicBezTo>
                  <a:pt x="4598789" y="2805410"/>
                  <a:pt x="4596309" y="2805410"/>
                  <a:pt x="4591347" y="2805410"/>
                </a:cubicBezTo>
                <a:cubicBezTo>
                  <a:pt x="4581426" y="2805410"/>
                  <a:pt x="4571503" y="2802929"/>
                  <a:pt x="4561582" y="2797969"/>
                </a:cubicBezTo>
                <a:cubicBezTo>
                  <a:pt x="4551660" y="2793008"/>
                  <a:pt x="4546699" y="2788047"/>
                  <a:pt x="4546699" y="2783086"/>
                </a:cubicBezTo>
                <a:cubicBezTo>
                  <a:pt x="4541738" y="2783086"/>
                  <a:pt x="4539258" y="2783086"/>
                  <a:pt x="4539258" y="2783086"/>
                </a:cubicBezTo>
                <a:cubicBezTo>
                  <a:pt x="4534296" y="2783086"/>
                  <a:pt x="4525615" y="2781846"/>
                  <a:pt x="4513213" y="2779365"/>
                </a:cubicBezTo>
                <a:cubicBezTo>
                  <a:pt x="4500810" y="2776884"/>
                  <a:pt x="4492129" y="2775644"/>
                  <a:pt x="4487168" y="2775644"/>
                </a:cubicBezTo>
                <a:close/>
                <a:moveTo>
                  <a:pt x="4044404" y="2775644"/>
                </a:moveTo>
                <a:cubicBezTo>
                  <a:pt x="4036963" y="2775644"/>
                  <a:pt x="4033242" y="2776884"/>
                  <a:pt x="4033242" y="2779365"/>
                </a:cubicBezTo>
                <a:cubicBezTo>
                  <a:pt x="4033242" y="2781846"/>
                  <a:pt x="4033242" y="2783086"/>
                  <a:pt x="4033242" y="2783086"/>
                </a:cubicBezTo>
                <a:cubicBezTo>
                  <a:pt x="4033242" y="2788047"/>
                  <a:pt x="4045645" y="2790527"/>
                  <a:pt x="4070449" y="2790527"/>
                </a:cubicBezTo>
                <a:lnTo>
                  <a:pt x="4085332" y="2790527"/>
                </a:lnTo>
                <a:cubicBezTo>
                  <a:pt x="4085332" y="2790527"/>
                  <a:pt x="4080371" y="2789287"/>
                  <a:pt x="4070449" y="2786807"/>
                </a:cubicBezTo>
                <a:cubicBezTo>
                  <a:pt x="4060527" y="2784326"/>
                  <a:pt x="4055566" y="2781846"/>
                  <a:pt x="4055566" y="2779365"/>
                </a:cubicBezTo>
                <a:cubicBezTo>
                  <a:pt x="4055566" y="2776884"/>
                  <a:pt x="4051846" y="2775644"/>
                  <a:pt x="4044404" y="2775644"/>
                </a:cubicBezTo>
                <a:close/>
                <a:moveTo>
                  <a:pt x="4933652" y="2775024"/>
                </a:moveTo>
                <a:lnTo>
                  <a:pt x="4933652" y="2775644"/>
                </a:lnTo>
                <a:lnTo>
                  <a:pt x="4927141" y="2777505"/>
                </a:lnTo>
                <a:lnTo>
                  <a:pt x="4929931" y="2775644"/>
                </a:lnTo>
                <a:close/>
                <a:moveTo>
                  <a:pt x="3972781" y="2770994"/>
                </a:moveTo>
                <a:cubicBezTo>
                  <a:pt x="3972160" y="2770373"/>
                  <a:pt x="3971230" y="2770684"/>
                  <a:pt x="3969990" y="2771924"/>
                </a:cubicBezTo>
                <a:cubicBezTo>
                  <a:pt x="3967510" y="2774404"/>
                  <a:pt x="3968750" y="2775644"/>
                  <a:pt x="3973711" y="2775644"/>
                </a:cubicBezTo>
                <a:cubicBezTo>
                  <a:pt x="3973711" y="2773164"/>
                  <a:pt x="3973401" y="2771614"/>
                  <a:pt x="3972781" y="2770994"/>
                </a:cubicBezTo>
                <a:close/>
                <a:moveTo>
                  <a:pt x="5640586" y="2770063"/>
                </a:moveTo>
                <a:cubicBezTo>
                  <a:pt x="5641826" y="2770063"/>
                  <a:pt x="5643066" y="2770684"/>
                  <a:pt x="5644306" y="2771924"/>
                </a:cubicBezTo>
                <a:cubicBezTo>
                  <a:pt x="5646786" y="2774404"/>
                  <a:pt x="5648027" y="2775644"/>
                  <a:pt x="5648027" y="2775644"/>
                </a:cubicBezTo>
                <a:lnTo>
                  <a:pt x="5642446" y="2783086"/>
                </a:lnTo>
                <a:lnTo>
                  <a:pt x="5642446" y="2783086"/>
                </a:lnTo>
                <a:lnTo>
                  <a:pt x="5640586" y="2775644"/>
                </a:lnTo>
                <a:cubicBezTo>
                  <a:pt x="5635624" y="2775644"/>
                  <a:pt x="5634385" y="2774404"/>
                  <a:pt x="5636865" y="2771924"/>
                </a:cubicBezTo>
                <a:cubicBezTo>
                  <a:pt x="5638105" y="2770684"/>
                  <a:pt x="5639346" y="2770063"/>
                  <a:pt x="5640586" y="2770063"/>
                </a:cubicBezTo>
                <a:close/>
                <a:moveTo>
                  <a:pt x="4897375" y="2770063"/>
                </a:moveTo>
                <a:cubicBezTo>
                  <a:pt x="4899235" y="2770063"/>
                  <a:pt x="4901406" y="2770684"/>
                  <a:pt x="4903886" y="2771924"/>
                </a:cubicBezTo>
                <a:cubicBezTo>
                  <a:pt x="4908848" y="2774404"/>
                  <a:pt x="4911328" y="2775644"/>
                  <a:pt x="4911328" y="2775644"/>
                </a:cubicBezTo>
                <a:cubicBezTo>
                  <a:pt x="4911328" y="2779365"/>
                  <a:pt x="4915514" y="2780295"/>
                  <a:pt x="4923885" y="2778435"/>
                </a:cubicBezTo>
                <a:lnTo>
                  <a:pt x="4927141" y="2777505"/>
                </a:lnTo>
                <a:lnTo>
                  <a:pt x="4926211" y="2783086"/>
                </a:lnTo>
                <a:lnTo>
                  <a:pt x="4889004" y="2783086"/>
                </a:lnTo>
                <a:cubicBezTo>
                  <a:pt x="4889004" y="2778125"/>
                  <a:pt x="4890244" y="2774404"/>
                  <a:pt x="4892724" y="2771924"/>
                </a:cubicBezTo>
                <a:cubicBezTo>
                  <a:pt x="4893964" y="2770684"/>
                  <a:pt x="4895514" y="2770063"/>
                  <a:pt x="4897375" y="2770063"/>
                </a:cubicBezTo>
                <a:close/>
                <a:moveTo>
                  <a:pt x="4846645" y="2769062"/>
                </a:moveTo>
                <a:lnTo>
                  <a:pt x="4844355" y="2771924"/>
                </a:lnTo>
                <a:cubicBezTo>
                  <a:pt x="4844355" y="2770684"/>
                  <a:pt x="4844976" y="2769754"/>
                  <a:pt x="4846216" y="2769133"/>
                </a:cubicBezTo>
                <a:close/>
                <a:moveTo>
                  <a:pt x="5871269" y="2768203"/>
                </a:moveTo>
                <a:cubicBezTo>
                  <a:pt x="5866308" y="2773164"/>
                  <a:pt x="5865068" y="2775644"/>
                  <a:pt x="5867549" y="2775644"/>
                </a:cubicBezTo>
                <a:cubicBezTo>
                  <a:pt x="5870029" y="2775644"/>
                  <a:pt x="5876231" y="2778125"/>
                  <a:pt x="5886152" y="2783086"/>
                </a:cubicBezTo>
                <a:lnTo>
                  <a:pt x="5901035" y="2790527"/>
                </a:lnTo>
                <a:lnTo>
                  <a:pt x="5901035" y="2797969"/>
                </a:lnTo>
                <a:cubicBezTo>
                  <a:pt x="5901035" y="2797969"/>
                  <a:pt x="5901035" y="2800449"/>
                  <a:pt x="5901035" y="2805410"/>
                </a:cubicBezTo>
                <a:cubicBezTo>
                  <a:pt x="5901035" y="2805410"/>
                  <a:pt x="5901035" y="2806650"/>
                  <a:pt x="5901035" y="2809131"/>
                </a:cubicBezTo>
                <a:cubicBezTo>
                  <a:pt x="5901035" y="2811611"/>
                  <a:pt x="5903515" y="2815332"/>
                  <a:pt x="5908476" y="2820293"/>
                </a:cubicBezTo>
                <a:lnTo>
                  <a:pt x="5945683" y="2820293"/>
                </a:lnTo>
                <a:lnTo>
                  <a:pt x="5968008" y="2820293"/>
                </a:lnTo>
                <a:cubicBezTo>
                  <a:pt x="5977929" y="2825254"/>
                  <a:pt x="5980410" y="2822774"/>
                  <a:pt x="5975449" y="2812851"/>
                </a:cubicBezTo>
                <a:cubicBezTo>
                  <a:pt x="5970488" y="2807891"/>
                  <a:pt x="5965527" y="2805410"/>
                  <a:pt x="5960566" y="2805410"/>
                </a:cubicBezTo>
                <a:cubicBezTo>
                  <a:pt x="5955605" y="2805410"/>
                  <a:pt x="5951884" y="2804170"/>
                  <a:pt x="5949404" y="2801689"/>
                </a:cubicBezTo>
                <a:cubicBezTo>
                  <a:pt x="5946924" y="2799209"/>
                  <a:pt x="5943203" y="2797969"/>
                  <a:pt x="5938242" y="2797969"/>
                </a:cubicBezTo>
                <a:cubicBezTo>
                  <a:pt x="5933281" y="2797969"/>
                  <a:pt x="5929560" y="2797969"/>
                  <a:pt x="5927080" y="2797969"/>
                </a:cubicBezTo>
                <a:cubicBezTo>
                  <a:pt x="5924600" y="2797969"/>
                  <a:pt x="5920879" y="2795488"/>
                  <a:pt x="5915918" y="2790527"/>
                </a:cubicBezTo>
                <a:lnTo>
                  <a:pt x="5915918" y="2783086"/>
                </a:lnTo>
                <a:lnTo>
                  <a:pt x="5908476" y="2783086"/>
                </a:lnTo>
                <a:cubicBezTo>
                  <a:pt x="5903515" y="2778125"/>
                  <a:pt x="5898555" y="2775644"/>
                  <a:pt x="5893593" y="2775644"/>
                </a:cubicBezTo>
                <a:lnTo>
                  <a:pt x="5878711" y="2768203"/>
                </a:lnTo>
                <a:cubicBezTo>
                  <a:pt x="5878711" y="2768203"/>
                  <a:pt x="5876231" y="2768203"/>
                  <a:pt x="5871269" y="2768203"/>
                </a:cubicBezTo>
                <a:close/>
                <a:moveTo>
                  <a:pt x="3943945" y="2768203"/>
                </a:moveTo>
                <a:lnTo>
                  <a:pt x="3943945" y="2775644"/>
                </a:lnTo>
                <a:cubicBezTo>
                  <a:pt x="3943945" y="2775644"/>
                  <a:pt x="3946426" y="2773164"/>
                  <a:pt x="3951387" y="2768203"/>
                </a:cubicBezTo>
                <a:close/>
                <a:moveTo>
                  <a:pt x="3423047" y="2768203"/>
                </a:moveTo>
                <a:cubicBezTo>
                  <a:pt x="3423047" y="2768203"/>
                  <a:pt x="3425527" y="2770684"/>
                  <a:pt x="3430488" y="2775644"/>
                </a:cubicBezTo>
                <a:lnTo>
                  <a:pt x="3415605" y="2775644"/>
                </a:lnTo>
                <a:cubicBezTo>
                  <a:pt x="3415605" y="2775644"/>
                  <a:pt x="3418086" y="2773164"/>
                  <a:pt x="3423047" y="2768203"/>
                </a:cubicBezTo>
                <a:close/>
                <a:moveTo>
                  <a:pt x="4687155" y="2765878"/>
                </a:moveTo>
                <a:cubicBezTo>
                  <a:pt x="4692737" y="2764947"/>
                  <a:pt x="4695527" y="2768203"/>
                  <a:pt x="4695527" y="2775644"/>
                </a:cubicBezTo>
                <a:cubicBezTo>
                  <a:pt x="4695527" y="2780605"/>
                  <a:pt x="4690566" y="2780605"/>
                  <a:pt x="4680644" y="2775644"/>
                </a:cubicBezTo>
                <a:cubicBezTo>
                  <a:pt x="4675683" y="2770684"/>
                  <a:pt x="4675683" y="2768203"/>
                  <a:pt x="4680644" y="2768203"/>
                </a:cubicBezTo>
                <a:cubicBezTo>
                  <a:pt x="4683124" y="2766963"/>
                  <a:pt x="4685295" y="2766187"/>
                  <a:pt x="4687155" y="2765878"/>
                </a:cubicBezTo>
                <a:close/>
                <a:moveTo>
                  <a:pt x="4777383" y="2764482"/>
                </a:moveTo>
                <a:cubicBezTo>
                  <a:pt x="4777383" y="2766963"/>
                  <a:pt x="4778623" y="2768203"/>
                  <a:pt x="4781103" y="2768203"/>
                </a:cubicBezTo>
                <a:cubicBezTo>
                  <a:pt x="4783583" y="2768203"/>
                  <a:pt x="4784824" y="2770684"/>
                  <a:pt x="4784824" y="2775644"/>
                </a:cubicBezTo>
                <a:lnTo>
                  <a:pt x="4784824" y="2783086"/>
                </a:lnTo>
                <a:cubicBezTo>
                  <a:pt x="4779863" y="2778125"/>
                  <a:pt x="4777383" y="2774404"/>
                  <a:pt x="4777383" y="2771924"/>
                </a:cubicBezTo>
                <a:cubicBezTo>
                  <a:pt x="4777383" y="2770684"/>
                  <a:pt x="4777383" y="2769133"/>
                  <a:pt x="4777383" y="2767273"/>
                </a:cubicBezTo>
                <a:close/>
                <a:moveTo>
                  <a:pt x="4386709" y="2764482"/>
                </a:moveTo>
                <a:cubicBezTo>
                  <a:pt x="4384229" y="2764482"/>
                  <a:pt x="4382988" y="2765722"/>
                  <a:pt x="4382988" y="2768203"/>
                </a:cubicBezTo>
                <a:cubicBezTo>
                  <a:pt x="4382988" y="2768203"/>
                  <a:pt x="4385469" y="2769443"/>
                  <a:pt x="4390430" y="2771924"/>
                </a:cubicBezTo>
                <a:cubicBezTo>
                  <a:pt x="4395391" y="2774404"/>
                  <a:pt x="4400351" y="2775644"/>
                  <a:pt x="4405313" y="2775644"/>
                </a:cubicBezTo>
                <a:lnTo>
                  <a:pt x="4397871" y="2768203"/>
                </a:lnTo>
                <a:cubicBezTo>
                  <a:pt x="4392910" y="2765722"/>
                  <a:pt x="4389189" y="2764482"/>
                  <a:pt x="4386709" y="2764482"/>
                </a:cubicBezTo>
                <a:close/>
                <a:moveTo>
                  <a:pt x="5573613" y="2760762"/>
                </a:moveTo>
                <a:cubicBezTo>
                  <a:pt x="5578574" y="2760762"/>
                  <a:pt x="5579814" y="2762002"/>
                  <a:pt x="5577334" y="2764482"/>
                </a:cubicBezTo>
                <a:cubicBezTo>
                  <a:pt x="5574854" y="2766963"/>
                  <a:pt x="5574854" y="2768203"/>
                  <a:pt x="5577334" y="2768203"/>
                </a:cubicBezTo>
                <a:cubicBezTo>
                  <a:pt x="5579814" y="2768203"/>
                  <a:pt x="5582295" y="2769443"/>
                  <a:pt x="5584775" y="2771924"/>
                </a:cubicBezTo>
                <a:cubicBezTo>
                  <a:pt x="5587255" y="2774404"/>
                  <a:pt x="5588496" y="2778125"/>
                  <a:pt x="5588496" y="2783086"/>
                </a:cubicBezTo>
                <a:cubicBezTo>
                  <a:pt x="5588496" y="2778125"/>
                  <a:pt x="5584775" y="2774404"/>
                  <a:pt x="5577334" y="2771924"/>
                </a:cubicBezTo>
                <a:cubicBezTo>
                  <a:pt x="5569892" y="2769443"/>
                  <a:pt x="5566172" y="2768203"/>
                  <a:pt x="5566172" y="2768203"/>
                </a:cubicBezTo>
                <a:lnTo>
                  <a:pt x="5558730" y="2768203"/>
                </a:lnTo>
                <a:cubicBezTo>
                  <a:pt x="5563692" y="2763242"/>
                  <a:pt x="5568652" y="2760762"/>
                  <a:pt x="5573613" y="2760762"/>
                </a:cubicBezTo>
                <a:close/>
                <a:moveTo>
                  <a:pt x="5275957" y="2760762"/>
                </a:moveTo>
                <a:cubicBezTo>
                  <a:pt x="5275957" y="2760762"/>
                  <a:pt x="5280918" y="2760762"/>
                  <a:pt x="5290840" y="2760762"/>
                </a:cubicBezTo>
                <a:lnTo>
                  <a:pt x="5305722" y="2760762"/>
                </a:lnTo>
                <a:cubicBezTo>
                  <a:pt x="5305722" y="2765722"/>
                  <a:pt x="5303242" y="2768203"/>
                  <a:pt x="5298281" y="2768203"/>
                </a:cubicBezTo>
                <a:lnTo>
                  <a:pt x="5305722" y="2775644"/>
                </a:lnTo>
                <a:lnTo>
                  <a:pt x="5335488" y="2790527"/>
                </a:lnTo>
                <a:cubicBezTo>
                  <a:pt x="5325567" y="2785567"/>
                  <a:pt x="5318125" y="2783086"/>
                  <a:pt x="5313164" y="2783086"/>
                </a:cubicBezTo>
                <a:cubicBezTo>
                  <a:pt x="5298281" y="2773164"/>
                  <a:pt x="5288359" y="2768203"/>
                  <a:pt x="5283398" y="2768203"/>
                </a:cubicBezTo>
                <a:cubicBezTo>
                  <a:pt x="5278437" y="2768203"/>
                  <a:pt x="5275957" y="2765722"/>
                  <a:pt x="5275957" y="2760762"/>
                </a:cubicBezTo>
                <a:close/>
                <a:moveTo>
                  <a:pt x="5238750" y="2760762"/>
                </a:moveTo>
                <a:lnTo>
                  <a:pt x="5261074" y="2768203"/>
                </a:lnTo>
                <a:lnTo>
                  <a:pt x="5238750" y="2768203"/>
                </a:lnTo>
                <a:cubicBezTo>
                  <a:pt x="5233788" y="2768203"/>
                  <a:pt x="5233788" y="2765722"/>
                  <a:pt x="5238750" y="2760762"/>
                </a:cubicBezTo>
                <a:close/>
                <a:moveTo>
                  <a:pt x="4985742" y="2760762"/>
                </a:moveTo>
                <a:cubicBezTo>
                  <a:pt x="4980781" y="2760762"/>
                  <a:pt x="4980781" y="2763242"/>
                  <a:pt x="4985742" y="2768203"/>
                </a:cubicBezTo>
                <a:lnTo>
                  <a:pt x="4993183" y="2760762"/>
                </a:lnTo>
                <a:cubicBezTo>
                  <a:pt x="4993183" y="2760762"/>
                  <a:pt x="4990703" y="2760762"/>
                  <a:pt x="4985742" y="2760762"/>
                </a:cubicBezTo>
                <a:close/>
                <a:moveTo>
                  <a:pt x="5424785" y="2753320"/>
                </a:moveTo>
                <a:lnTo>
                  <a:pt x="5461992" y="2768203"/>
                </a:lnTo>
                <a:cubicBezTo>
                  <a:pt x="5461992" y="2773164"/>
                  <a:pt x="5465713" y="2776884"/>
                  <a:pt x="5473154" y="2779365"/>
                </a:cubicBezTo>
                <a:cubicBezTo>
                  <a:pt x="5480595" y="2781846"/>
                  <a:pt x="5484316" y="2780605"/>
                  <a:pt x="5484316" y="2775644"/>
                </a:cubicBezTo>
                <a:lnTo>
                  <a:pt x="5499199" y="2783086"/>
                </a:lnTo>
                <a:cubicBezTo>
                  <a:pt x="5499199" y="2788047"/>
                  <a:pt x="5500440" y="2790527"/>
                  <a:pt x="5502920" y="2790527"/>
                </a:cubicBezTo>
                <a:cubicBezTo>
                  <a:pt x="5505400" y="2790527"/>
                  <a:pt x="5506640" y="2790527"/>
                  <a:pt x="5506640" y="2790527"/>
                </a:cubicBezTo>
                <a:cubicBezTo>
                  <a:pt x="5511602" y="2785567"/>
                  <a:pt x="5515322" y="2784326"/>
                  <a:pt x="5517802" y="2786807"/>
                </a:cubicBezTo>
                <a:cubicBezTo>
                  <a:pt x="5520283" y="2789287"/>
                  <a:pt x="5524003" y="2790527"/>
                  <a:pt x="5528965" y="2790527"/>
                </a:cubicBezTo>
                <a:lnTo>
                  <a:pt x="5543847" y="2797969"/>
                </a:lnTo>
                <a:lnTo>
                  <a:pt x="5551289" y="2797969"/>
                </a:lnTo>
                <a:cubicBezTo>
                  <a:pt x="5551289" y="2793008"/>
                  <a:pt x="5552529" y="2790527"/>
                  <a:pt x="5555010" y="2790527"/>
                </a:cubicBezTo>
                <a:cubicBezTo>
                  <a:pt x="5557490" y="2790527"/>
                  <a:pt x="5558730" y="2793008"/>
                  <a:pt x="5558730" y="2797969"/>
                </a:cubicBezTo>
                <a:cubicBezTo>
                  <a:pt x="5558730" y="2802929"/>
                  <a:pt x="5566172" y="2805410"/>
                  <a:pt x="5581054" y="2805410"/>
                </a:cubicBezTo>
                <a:cubicBezTo>
                  <a:pt x="5586016" y="2805410"/>
                  <a:pt x="5590976" y="2805410"/>
                  <a:pt x="5595937" y="2805410"/>
                </a:cubicBezTo>
                <a:lnTo>
                  <a:pt x="5610820" y="2812851"/>
                </a:lnTo>
                <a:cubicBezTo>
                  <a:pt x="5615781" y="2812851"/>
                  <a:pt x="5620742" y="2815332"/>
                  <a:pt x="5625703" y="2820293"/>
                </a:cubicBezTo>
                <a:lnTo>
                  <a:pt x="5640586" y="2820293"/>
                </a:lnTo>
                <a:lnTo>
                  <a:pt x="5625703" y="2827734"/>
                </a:lnTo>
                <a:lnTo>
                  <a:pt x="5610820" y="2820293"/>
                </a:lnTo>
                <a:cubicBezTo>
                  <a:pt x="5600899" y="2820293"/>
                  <a:pt x="5594697" y="2819053"/>
                  <a:pt x="5592217" y="2816572"/>
                </a:cubicBezTo>
                <a:cubicBezTo>
                  <a:pt x="5589736" y="2814092"/>
                  <a:pt x="5586016" y="2812851"/>
                  <a:pt x="5581054" y="2812851"/>
                </a:cubicBezTo>
                <a:cubicBezTo>
                  <a:pt x="5581054" y="2817812"/>
                  <a:pt x="5579814" y="2819053"/>
                  <a:pt x="5577334" y="2816572"/>
                </a:cubicBezTo>
                <a:cubicBezTo>
                  <a:pt x="5574854" y="2814092"/>
                  <a:pt x="5572372" y="2812851"/>
                  <a:pt x="5569892" y="2812851"/>
                </a:cubicBezTo>
                <a:cubicBezTo>
                  <a:pt x="5567412" y="2812851"/>
                  <a:pt x="5563692" y="2812851"/>
                  <a:pt x="5558730" y="2812851"/>
                </a:cubicBezTo>
                <a:cubicBezTo>
                  <a:pt x="5553769" y="2812851"/>
                  <a:pt x="5551289" y="2812851"/>
                  <a:pt x="5551289" y="2812851"/>
                </a:cubicBezTo>
                <a:cubicBezTo>
                  <a:pt x="5541367" y="2812851"/>
                  <a:pt x="5531445" y="2810371"/>
                  <a:pt x="5521523" y="2805410"/>
                </a:cubicBezTo>
                <a:cubicBezTo>
                  <a:pt x="5491758" y="2790527"/>
                  <a:pt x="5474395" y="2783086"/>
                  <a:pt x="5469433" y="2783086"/>
                </a:cubicBezTo>
                <a:cubicBezTo>
                  <a:pt x="5469433" y="2783086"/>
                  <a:pt x="5468193" y="2781846"/>
                  <a:pt x="5465713" y="2779365"/>
                </a:cubicBezTo>
                <a:cubicBezTo>
                  <a:pt x="5463233" y="2776884"/>
                  <a:pt x="5459512" y="2775644"/>
                  <a:pt x="5454551" y="2775644"/>
                </a:cubicBezTo>
                <a:cubicBezTo>
                  <a:pt x="5449589" y="2775644"/>
                  <a:pt x="5445868" y="2776884"/>
                  <a:pt x="5443388" y="2779365"/>
                </a:cubicBezTo>
                <a:cubicBezTo>
                  <a:pt x="5440908" y="2781846"/>
                  <a:pt x="5437188" y="2783086"/>
                  <a:pt x="5432226" y="2783086"/>
                </a:cubicBezTo>
                <a:cubicBezTo>
                  <a:pt x="5422305" y="2778125"/>
                  <a:pt x="5417343" y="2778125"/>
                  <a:pt x="5417343" y="2783086"/>
                </a:cubicBezTo>
                <a:cubicBezTo>
                  <a:pt x="5417343" y="2788047"/>
                  <a:pt x="5414863" y="2788047"/>
                  <a:pt x="5409902" y="2783086"/>
                </a:cubicBezTo>
                <a:lnTo>
                  <a:pt x="5409902" y="2775644"/>
                </a:lnTo>
                <a:cubicBezTo>
                  <a:pt x="5409902" y="2775644"/>
                  <a:pt x="5409902" y="2773164"/>
                  <a:pt x="5409902" y="2768203"/>
                </a:cubicBezTo>
                <a:cubicBezTo>
                  <a:pt x="5409902" y="2768203"/>
                  <a:pt x="5411143" y="2768203"/>
                  <a:pt x="5413623" y="2768203"/>
                </a:cubicBezTo>
                <a:cubicBezTo>
                  <a:pt x="5416103" y="2768203"/>
                  <a:pt x="5419824" y="2768203"/>
                  <a:pt x="5424785" y="2768203"/>
                </a:cubicBezTo>
                <a:cubicBezTo>
                  <a:pt x="5424785" y="2768203"/>
                  <a:pt x="5426026" y="2766963"/>
                  <a:pt x="5428506" y="2764482"/>
                </a:cubicBezTo>
                <a:cubicBezTo>
                  <a:pt x="5430986" y="2762002"/>
                  <a:pt x="5429746" y="2760762"/>
                  <a:pt x="5424785" y="2760762"/>
                </a:cubicBezTo>
                <a:close/>
                <a:moveTo>
                  <a:pt x="5253633" y="2753320"/>
                </a:moveTo>
                <a:cubicBezTo>
                  <a:pt x="5253633" y="2753320"/>
                  <a:pt x="5254873" y="2753320"/>
                  <a:pt x="5257353" y="2753320"/>
                </a:cubicBezTo>
                <a:cubicBezTo>
                  <a:pt x="5259833" y="2753320"/>
                  <a:pt x="5261074" y="2755801"/>
                  <a:pt x="5261074" y="2760762"/>
                </a:cubicBezTo>
                <a:lnTo>
                  <a:pt x="5246191" y="2760762"/>
                </a:lnTo>
                <a:close/>
                <a:moveTo>
                  <a:pt x="3735586" y="2753320"/>
                </a:moveTo>
                <a:cubicBezTo>
                  <a:pt x="3740547" y="2753320"/>
                  <a:pt x="3743027" y="2755801"/>
                  <a:pt x="3743027" y="2760762"/>
                </a:cubicBezTo>
                <a:lnTo>
                  <a:pt x="3735586" y="2760762"/>
                </a:lnTo>
                <a:cubicBezTo>
                  <a:pt x="3735586" y="2755801"/>
                  <a:pt x="3735586" y="2753320"/>
                  <a:pt x="3735586" y="2753320"/>
                </a:cubicBezTo>
                <a:close/>
                <a:moveTo>
                  <a:pt x="3147715" y="2753320"/>
                </a:moveTo>
                <a:cubicBezTo>
                  <a:pt x="3147715" y="2753320"/>
                  <a:pt x="3152675" y="2754560"/>
                  <a:pt x="3162598" y="2757041"/>
                </a:cubicBezTo>
                <a:cubicBezTo>
                  <a:pt x="3172520" y="2759522"/>
                  <a:pt x="3177480" y="2763242"/>
                  <a:pt x="3177480" y="2768203"/>
                </a:cubicBezTo>
                <a:cubicBezTo>
                  <a:pt x="3167558" y="2763242"/>
                  <a:pt x="3161358" y="2760762"/>
                  <a:pt x="3158877" y="2760762"/>
                </a:cubicBezTo>
                <a:cubicBezTo>
                  <a:pt x="3156396" y="2760762"/>
                  <a:pt x="3153916" y="2759522"/>
                  <a:pt x="3151435" y="2757041"/>
                </a:cubicBezTo>
                <a:cubicBezTo>
                  <a:pt x="3148955" y="2754560"/>
                  <a:pt x="3147715" y="2753320"/>
                  <a:pt x="3147715" y="2753320"/>
                </a:cubicBezTo>
                <a:close/>
                <a:moveTo>
                  <a:pt x="6578203" y="2745879"/>
                </a:moveTo>
                <a:lnTo>
                  <a:pt x="6578203" y="2753320"/>
                </a:lnTo>
                <a:cubicBezTo>
                  <a:pt x="6578203" y="2753320"/>
                  <a:pt x="6575723" y="2753320"/>
                  <a:pt x="6570761" y="2753320"/>
                </a:cubicBezTo>
                <a:cubicBezTo>
                  <a:pt x="6570761" y="2748359"/>
                  <a:pt x="6573241" y="2745879"/>
                  <a:pt x="6578203" y="2745879"/>
                </a:cubicBezTo>
                <a:close/>
                <a:moveTo>
                  <a:pt x="5975449" y="2745879"/>
                </a:moveTo>
                <a:cubicBezTo>
                  <a:pt x="5980410" y="2745879"/>
                  <a:pt x="5982890" y="2745879"/>
                  <a:pt x="5982890" y="2745879"/>
                </a:cubicBezTo>
                <a:cubicBezTo>
                  <a:pt x="5982890" y="2745879"/>
                  <a:pt x="5982890" y="2748359"/>
                  <a:pt x="5982890" y="2753320"/>
                </a:cubicBezTo>
                <a:cubicBezTo>
                  <a:pt x="5977929" y="2753320"/>
                  <a:pt x="5974208" y="2752080"/>
                  <a:pt x="5971728" y="2749600"/>
                </a:cubicBezTo>
                <a:cubicBezTo>
                  <a:pt x="5969248" y="2747119"/>
                  <a:pt x="5970488" y="2745879"/>
                  <a:pt x="5975449" y="2745879"/>
                </a:cubicBezTo>
                <a:close/>
                <a:moveTo>
                  <a:pt x="5328047" y="2745879"/>
                </a:moveTo>
                <a:lnTo>
                  <a:pt x="5335488" y="2753320"/>
                </a:lnTo>
                <a:cubicBezTo>
                  <a:pt x="5335488" y="2753320"/>
                  <a:pt x="5333008" y="2753320"/>
                  <a:pt x="5328047" y="2753320"/>
                </a:cubicBezTo>
                <a:close/>
                <a:moveTo>
                  <a:pt x="5194101" y="2745879"/>
                </a:moveTo>
                <a:cubicBezTo>
                  <a:pt x="5199063" y="2745879"/>
                  <a:pt x="5201543" y="2745879"/>
                  <a:pt x="5201543" y="2745879"/>
                </a:cubicBezTo>
                <a:lnTo>
                  <a:pt x="5208984" y="2745879"/>
                </a:lnTo>
                <a:lnTo>
                  <a:pt x="5208984" y="2760762"/>
                </a:lnTo>
                <a:cubicBezTo>
                  <a:pt x="5204023" y="2755801"/>
                  <a:pt x="5199063" y="2753320"/>
                  <a:pt x="5194101" y="2753320"/>
                </a:cubicBezTo>
                <a:lnTo>
                  <a:pt x="5186660" y="2753320"/>
                </a:lnTo>
                <a:cubicBezTo>
                  <a:pt x="5186660" y="2748359"/>
                  <a:pt x="5189140" y="2745879"/>
                  <a:pt x="5194101" y="2745879"/>
                </a:cubicBezTo>
                <a:close/>
                <a:moveTo>
                  <a:pt x="4271367" y="2745879"/>
                </a:moveTo>
                <a:lnTo>
                  <a:pt x="4286250" y="2753320"/>
                </a:lnTo>
                <a:cubicBezTo>
                  <a:pt x="4291211" y="2753320"/>
                  <a:pt x="4294932" y="2753320"/>
                  <a:pt x="4297412" y="2753320"/>
                </a:cubicBezTo>
                <a:cubicBezTo>
                  <a:pt x="4299893" y="2753320"/>
                  <a:pt x="4301133" y="2755801"/>
                  <a:pt x="4301133" y="2760762"/>
                </a:cubicBezTo>
                <a:lnTo>
                  <a:pt x="4316016" y="2760762"/>
                </a:lnTo>
                <a:cubicBezTo>
                  <a:pt x="4316016" y="2765722"/>
                  <a:pt x="4330898" y="2770684"/>
                  <a:pt x="4360664" y="2775644"/>
                </a:cubicBezTo>
                <a:cubicBezTo>
                  <a:pt x="4360664" y="2775644"/>
                  <a:pt x="4363144" y="2775644"/>
                  <a:pt x="4368105" y="2775644"/>
                </a:cubicBezTo>
                <a:cubicBezTo>
                  <a:pt x="4373067" y="2775644"/>
                  <a:pt x="4375547" y="2776884"/>
                  <a:pt x="4375547" y="2779365"/>
                </a:cubicBezTo>
                <a:cubicBezTo>
                  <a:pt x="4375547" y="2781846"/>
                  <a:pt x="4376787" y="2783086"/>
                  <a:pt x="4379268" y="2783086"/>
                </a:cubicBezTo>
                <a:cubicBezTo>
                  <a:pt x="4381748" y="2783086"/>
                  <a:pt x="4385469" y="2783086"/>
                  <a:pt x="4390430" y="2783086"/>
                </a:cubicBezTo>
                <a:cubicBezTo>
                  <a:pt x="4405313" y="2788047"/>
                  <a:pt x="4422676" y="2793008"/>
                  <a:pt x="4442519" y="2797969"/>
                </a:cubicBezTo>
                <a:cubicBezTo>
                  <a:pt x="4472285" y="2807891"/>
                  <a:pt x="4487168" y="2810371"/>
                  <a:pt x="4487168" y="2805410"/>
                </a:cubicBezTo>
                <a:cubicBezTo>
                  <a:pt x="4487168" y="2800449"/>
                  <a:pt x="4485928" y="2797969"/>
                  <a:pt x="4483447" y="2797969"/>
                </a:cubicBezTo>
                <a:cubicBezTo>
                  <a:pt x="4480967" y="2797969"/>
                  <a:pt x="4479726" y="2796729"/>
                  <a:pt x="4479726" y="2794248"/>
                </a:cubicBezTo>
                <a:cubicBezTo>
                  <a:pt x="4479726" y="2791767"/>
                  <a:pt x="4477246" y="2793008"/>
                  <a:pt x="4472285" y="2797969"/>
                </a:cubicBezTo>
                <a:lnTo>
                  <a:pt x="4464843" y="2797969"/>
                </a:lnTo>
                <a:lnTo>
                  <a:pt x="4457402" y="2790527"/>
                </a:lnTo>
                <a:cubicBezTo>
                  <a:pt x="4452441" y="2795488"/>
                  <a:pt x="4447481" y="2796729"/>
                  <a:pt x="4442519" y="2794248"/>
                </a:cubicBezTo>
                <a:cubicBezTo>
                  <a:pt x="4437559" y="2791767"/>
                  <a:pt x="4432598" y="2790527"/>
                  <a:pt x="4427636" y="2790527"/>
                </a:cubicBezTo>
                <a:cubicBezTo>
                  <a:pt x="4402832" y="2785567"/>
                  <a:pt x="4385469" y="2778125"/>
                  <a:pt x="4375547" y="2768203"/>
                </a:cubicBezTo>
                <a:lnTo>
                  <a:pt x="4375547" y="2760762"/>
                </a:lnTo>
                <a:lnTo>
                  <a:pt x="4368105" y="2760762"/>
                </a:lnTo>
                <a:cubicBezTo>
                  <a:pt x="4373067" y="2765722"/>
                  <a:pt x="4375547" y="2768203"/>
                  <a:pt x="4375547" y="2768203"/>
                </a:cubicBezTo>
                <a:cubicBezTo>
                  <a:pt x="4370586" y="2768203"/>
                  <a:pt x="4363144" y="2765722"/>
                  <a:pt x="4353223" y="2760762"/>
                </a:cubicBezTo>
                <a:cubicBezTo>
                  <a:pt x="4358184" y="2760762"/>
                  <a:pt x="4360664" y="2760762"/>
                  <a:pt x="4360664" y="2760762"/>
                </a:cubicBezTo>
                <a:lnTo>
                  <a:pt x="4360664" y="2753320"/>
                </a:lnTo>
                <a:cubicBezTo>
                  <a:pt x="4360664" y="2753320"/>
                  <a:pt x="4359424" y="2753320"/>
                  <a:pt x="4356943" y="2753320"/>
                </a:cubicBezTo>
                <a:cubicBezTo>
                  <a:pt x="4354463" y="2753320"/>
                  <a:pt x="4353223" y="2755801"/>
                  <a:pt x="4353223" y="2760762"/>
                </a:cubicBezTo>
                <a:lnTo>
                  <a:pt x="4316016" y="2760762"/>
                </a:lnTo>
                <a:lnTo>
                  <a:pt x="4293691" y="2745879"/>
                </a:lnTo>
                <a:cubicBezTo>
                  <a:pt x="4283770" y="2745879"/>
                  <a:pt x="4277568" y="2745879"/>
                  <a:pt x="4275088" y="2745879"/>
                </a:cubicBezTo>
                <a:cubicBezTo>
                  <a:pt x="4272608" y="2745879"/>
                  <a:pt x="4271367" y="2745879"/>
                  <a:pt x="4271367" y="2745879"/>
                </a:cubicBezTo>
                <a:close/>
                <a:moveTo>
                  <a:pt x="3437930" y="2745879"/>
                </a:moveTo>
                <a:lnTo>
                  <a:pt x="3437930" y="2753320"/>
                </a:lnTo>
                <a:lnTo>
                  <a:pt x="3445371" y="2753320"/>
                </a:lnTo>
                <a:cubicBezTo>
                  <a:pt x="3445371" y="2753320"/>
                  <a:pt x="3442891" y="2750840"/>
                  <a:pt x="3437930" y="2745879"/>
                </a:cubicBezTo>
                <a:close/>
                <a:moveTo>
                  <a:pt x="6079629" y="2738437"/>
                </a:moveTo>
                <a:cubicBezTo>
                  <a:pt x="6079629" y="2743398"/>
                  <a:pt x="6079629" y="2745879"/>
                  <a:pt x="6079629" y="2745879"/>
                </a:cubicBezTo>
                <a:lnTo>
                  <a:pt x="6072187" y="2745879"/>
                </a:lnTo>
                <a:close/>
                <a:moveTo>
                  <a:pt x="5953125" y="2738437"/>
                </a:moveTo>
                <a:lnTo>
                  <a:pt x="5960566" y="2738437"/>
                </a:lnTo>
                <a:cubicBezTo>
                  <a:pt x="5960566" y="2738437"/>
                  <a:pt x="5961807" y="2738437"/>
                  <a:pt x="5964287" y="2738437"/>
                </a:cubicBezTo>
                <a:cubicBezTo>
                  <a:pt x="5966767" y="2738437"/>
                  <a:pt x="5965527" y="2740918"/>
                  <a:pt x="5960566" y="2745879"/>
                </a:cubicBezTo>
                <a:cubicBezTo>
                  <a:pt x="5960566" y="2740918"/>
                  <a:pt x="5958086" y="2738437"/>
                  <a:pt x="5953125" y="2738437"/>
                </a:cubicBezTo>
                <a:close/>
                <a:moveTo>
                  <a:pt x="5640586" y="2738437"/>
                </a:moveTo>
                <a:lnTo>
                  <a:pt x="5648027" y="2738437"/>
                </a:lnTo>
                <a:lnTo>
                  <a:pt x="5648027" y="2745879"/>
                </a:lnTo>
                <a:close/>
                <a:moveTo>
                  <a:pt x="5335488" y="2738437"/>
                </a:moveTo>
                <a:lnTo>
                  <a:pt x="5342929" y="2738437"/>
                </a:lnTo>
                <a:lnTo>
                  <a:pt x="5342929" y="2745879"/>
                </a:lnTo>
                <a:close/>
                <a:moveTo>
                  <a:pt x="5008066" y="2738437"/>
                </a:moveTo>
                <a:lnTo>
                  <a:pt x="5000625" y="2745879"/>
                </a:lnTo>
                <a:cubicBezTo>
                  <a:pt x="5005586" y="2745879"/>
                  <a:pt x="5008066" y="2745879"/>
                  <a:pt x="5008066" y="2745879"/>
                </a:cubicBezTo>
                <a:cubicBezTo>
                  <a:pt x="5008066" y="2740918"/>
                  <a:pt x="5008066" y="2738437"/>
                  <a:pt x="5008066" y="2738437"/>
                </a:cubicBezTo>
                <a:close/>
                <a:moveTo>
                  <a:pt x="4401592" y="2738437"/>
                </a:moveTo>
                <a:cubicBezTo>
                  <a:pt x="4394150" y="2738437"/>
                  <a:pt x="4390430" y="2740918"/>
                  <a:pt x="4390430" y="2745879"/>
                </a:cubicBezTo>
                <a:lnTo>
                  <a:pt x="4397871" y="2753320"/>
                </a:lnTo>
                <a:cubicBezTo>
                  <a:pt x="4402832" y="2753320"/>
                  <a:pt x="4407793" y="2753320"/>
                  <a:pt x="4412754" y="2753320"/>
                </a:cubicBezTo>
                <a:cubicBezTo>
                  <a:pt x="4417715" y="2748359"/>
                  <a:pt x="4418955" y="2744639"/>
                  <a:pt x="4416474" y="2742158"/>
                </a:cubicBezTo>
                <a:cubicBezTo>
                  <a:pt x="4413994" y="2739677"/>
                  <a:pt x="4409033" y="2738437"/>
                  <a:pt x="4401592" y="2738437"/>
                </a:cubicBezTo>
                <a:close/>
                <a:moveTo>
                  <a:pt x="3772793" y="2738437"/>
                </a:moveTo>
                <a:cubicBezTo>
                  <a:pt x="3782715" y="2738437"/>
                  <a:pt x="3787676" y="2739677"/>
                  <a:pt x="3787676" y="2742158"/>
                </a:cubicBezTo>
                <a:cubicBezTo>
                  <a:pt x="3787676" y="2744639"/>
                  <a:pt x="3790156" y="2745879"/>
                  <a:pt x="3795117" y="2745879"/>
                </a:cubicBezTo>
                <a:lnTo>
                  <a:pt x="3765352" y="2745879"/>
                </a:lnTo>
                <a:close/>
                <a:moveTo>
                  <a:pt x="3743027" y="2738437"/>
                </a:moveTo>
                <a:lnTo>
                  <a:pt x="3750469" y="2738437"/>
                </a:lnTo>
                <a:lnTo>
                  <a:pt x="3743027" y="2745879"/>
                </a:lnTo>
                <a:cubicBezTo>
                  <a:pt x="3738066" y="2745879"/>
                  <a:pt x="3735586" y="2744639"/>
                  <a:pt x="3735586" y="2742158"/>
                </a:cubicBezTo>
                <a:cubicBezTo>
                  <a:pt x="3735586" y="2739677"/>
                  <a:pt x="3738066" y="2738437"/>
                  <a:pt x="3743027" y="2738437"/>
                </a:cubicBezTo>
                <a:close/>
                <a:moveTo>
                  <a:pt x="3646289" y="2738437"/>
                </a:moveTo>
                <a:lnTo>
                  <a:pt x="3653730" y="2745879"/>
                </a:lnTo>
                <a:cubicBezTo>
                  <a:pt x="3648769" y="2745879"/>
                  <a:pt x="3646289" y="2745879"/>
                  <a:pt x="3646289" y="2745879"/>
                </a:cubicBezTo>
                <a:cubicBezTo>
                  <a:pt x="3646289" y="2740918"/>
                  <a:pt x="3646289" y="2738437"/>
                  <a:pt x="3646289" y="2738437"/>
                </a:cubicBezTo>
                <a:close/>
                <a:moveTo>
                  <a:pt x="3436069" y="2736345"/>
                </a:moveTo>
                <a:cubicBezTo>
                  <a:pt x="3447231" y="2735879"/>
                  <a:pt x="3452812" y="2740298"/>
                  <a:pt x="3452812" y="2749600"/>
                </a:cubicBezTo>
                <a:cubicBezTo>
                  <a:pt x="3452812" y="2762002"/>
                  <a:pt x="3460254" y="2765722"/>
                  <a:pt x="3475137" y="2760762"/>
                </a:cubicBezTo>
                <a:cubicBezTo>
                  <a:pt x="3480098" y="2755801"/>
                  <a:pt x="3494980" y="2755801"/>
                  <a:pt x="3519785" y="2760762"/>
                </a:cubicBezTo>
                <a:cubicBezTo>
                  <a:pt x="3534668" y="2770684"/>
                  <a:pt x="3549551" y="2778125"/>
                  <a:pt x="3564433" y="2783086"/>
                </a:cubicBezTo>
                <a:lnTo>
                  <a:pt x="3594199" y="2797969"/>
                </a:lnTo>
                <a:lnTo>
                  <a:pt x="3616523" y="2805410"/>
                </a:lnTo>
                <a:cubicBezTo>
                  <a:pt x="3651250" y="2805410"/>
                  <a:pt x="3668613" y="2810371"/>
                  <a:pt x="3668613" y="2820293"/>
                </a:cubicBezTo>
                <a:cubicBezTo>
                  <a:pt x="3668613" y="2825254"/>
                  <a:pt x="3648769" y="2822774"/>
                  <a:pt x="3609082" y="2812851"/>
                </a:cubicBezTo>
                <a:cubicBezTo>
                  <a:pt x="3514824" y="2783086"/>
                  <a:pt x="3460254" y="2768203"/>
                  <a:pt x="3445371" y="2768203"/>
                </a:cubicBezTo>
                <a:cubicBezTo>
                  <a:pt x="3425527" y="2768203"/>
                  <a:pt x="3415605" y="2763242"/>
                  <a:pt x="3415605" y="2753320"/>
                </a:cubicBezTo>
                <a:cubicBezTo>
                  <a:pt x="3410645" y="2753320"/>
                  <a:pt x="3408164" y="2753320"/>
                  <a:pt x="3408164" y="2753320"/>
                </a:cubicBezTo>
                <a:cubicBezTo>
                  <a:pt x="3403203" y="2753320"/>
                  <a:pt x="3400723" y="2750840"/>
                  <a:pt x="3400723" y="2745879"/>
                </a:cubicBezTo>
                <a:lnTo>
                  <a:pt x="3408164" y="2745879"/>
                </a:lnTo>
                <a:cubicBezTo>
                  <a:pt x="3413125" y="2745879"/>
                  <a:pt x="3418086" y="2743398"/>
                  <a:pt x="3423047" y="2738437"/>
                </a:cubicBezTo>
                <a:cubicBezTo>
                  <a:pt x="3428008" y="2737197"/>
                  <a:pt x="3432349" y="2736500"/>
                  <a:pt x="3436069" y="2736345"/>
                </a:cubicBezTo>
                <a:close/>
                <a:moveTo>
                  <a:pt x="5685234" y="2730996"/>
                </a:moveTo>
                <a:lnTo>
                  <a:pt x="5692676" y="2738437"/>
                </a:lnTo>
                <a:cubicBezTo>
                  <a:pt x="5692676" y="2738437"/>
                  <a:pt x="5690195" y="2738437"/>
                  <a:pt x="5685234" y="2738437"/>
                </a:cubicBezTo>
                <a:close/>
                <a:moveTo>
                  <a:pt x="5573613" y="2730996"/>
                </a:moveTo>
                <a:lnTo>
                  <a:pt x="5581054" y="2730996"/>
                </a:lnTo>
                <a:cubicBezTo>
                  <a:pt x="5581054" y="2735957"/>
                  <a:pt x="5578574" y="2738437"/>
                  <a:pt x="5573613" y="2738437"/>
                </a:cubicBezTo>
                <a:cubicBezTo>
                  <a:pt x="5573613" y="2743398"/>
                  <a:pt x="5574854" y="2745879"/>
                  <a:pt x="5577334" y="2745879"/>
                </a:cubicBezTo>
                <a:cubicBezTo>
                  <a:pt x="5579814" y="2745879"/>
                  <a:pt x="5583535" y="2745879"/>
                  <a:pt x="5588496" y="2745879"/>
                </a:cubicBezTo>
                <a:cubicBezTo>
                  <a:pt x="5593457" y="2745879"/>
                  <a:pt x="5598417" y="2747119"/>
                  <a:pt x="5603379" y="2749600"/>
                </a:cubicBezTo>
                <a:cubicBezTo>
                  <a:pt x="5608340" y="2752080"/>
                  <a:pt x="5610820" y="2753320"/>
                  <a:pt x="5610820" y="2753320"/>
                </a:cubicBezTo>
                <a:lnTo>
                  <a:pt x="5603379" y="2760762"/>
                </a:lnTo>
                <a:lnTo>
                  <a:pt x="5588496" y="2753320"/>
                </a:lnTo>
                <a:cubicBezTo>
                  <a:pt x="5573613" y="2753320"/>
                  <a:pt x="5563692" y="2753320"/>
                  <a:pt x="5558730" y="2753320"/>
                </a:cubicBezTo>
                <a:lnTo>
                  <a:pt x="5558730" y="2745879"/>
                </a:lnTo>
                <a:lnTo>
                  <a:pt x="5566172" y="2738437"/>
                </a:lnTo>
                <a:cubicBezTo>
                  <a:pt x="5566172" y="2738437"/>
                  <a:pt x="5568652" y="2735957"/>
                  <a:pt x="5573613" y="2730996"/>
                </a:cubicBezTo>
                <a:close/>
                <a:moveTo>
                  <a:pt x="5521523" y="2730996"/>
                </a:moveTo>
                <a:cubicBezTo>
                  <a:pt x="5531445" y="2735957"/>
                  <a:pt x="5537647" y="2738437"/>
                  <a:pt x="5540127" y="2738437"/>
                </a:cubicBezTo>
                <a:cubicBezTo>
                  <a:pt x="5542607" y="2738437"/>
                  <a:pt x="5543847" y="2740918"/>
                  <a:pt x="5543847" y="2745879"/>
                </a:cubicBezTo>
                <a:lnTo>
                  <a:pt x="5528965" y="2738437"/>
                </a:lnTo>
                <a:close/>
                <a:moveTo>
                  <a:pt x="4747617" y="2730996"/>
                </a:moveTo>
                <a:lnTo>
                  <a:pt x="4740176" y="2753320"/>
                </a:lnTo>
                <a:lnTo>
                  <a:pt x="4747617" y="2760762"/>
                </a:lnTo>
                <a:cubicBezTo>
                  <a:pt x="4747617" y="2755801"/>
                  <a:pt x="4750097" y="2753320"/>
                  <a:pt x="4755058" y="2753320"/>
                </a:cubicBezTo>
                <a:cubicBezTo>
                  <a:pt x="4755058" y="2748359"/>
                  <a:pt x="4755058" y="2743398"/>
                  <a:pt x="4755058" y="2738437"/>
                </a:cubicBezTo>
                <a:cubicBezTo>
                  <a:pt x="4750097" y="2738437"/>
                  <a:pt x="4747617" y="2735957"/>
                  <a:pt x="4747617" y="2730996"/>
                </a:cubicBezTo>
                <a:close/>
                <a:moveTo>
                  <a:pt x="4368105" y="2730996"/>
                </a:moveTo>
                <a:cubicBezTo>
                  <a:pt x="4368105" y="2735957"/>
                  <a:pt x="4369346" y="2739677"/>
                  <a:pt x="4371826" y="2742158"/>
                </a:cubicBezTo>
                <a:cubicBezTo>
                  <a:pt x="4374307" y="2744639"/>
                  <a:pt x="4375547" y="2744639"/>
                  <a:pt x="4375547" y="2742158"/>
                </a:cubicBezTo>
                <a:cubicBezTo>
                  <a:pt x="4375547" y="2739677"/>
                  <a:pt x="4375547" y="2735957"/>
                  <a:pt x="4375547" y="2730996"/>
                </a:cubicBezTo>
                <a:cubicBezTo>
                  <a:pt x="4375547" y="2730996"/>
                  <a:pt x="4373067" y="2730996"/>
                  <a:pt x="4368105" y="2730996"/>
                </a:cubicBezTo>
                <a:close/>
                <a:moveTo>
                  <a:pt x="5711744" y="2728671"/>
                </a:moveTo>
                <a:cubicBezTo>
                  <a:pt x="5712674" y="2728980"/>
                  <a:pt x="5713760" y="2729756"/>
                  <a:pt x="5715000" y="2730996"/>
                </a:cubicBezTo>
                <a:lnTo>
                  <a:pt x="5729883" y="2738437"/>
                </a:lnTo>
                <a:cubicBezTo>
                  <a:pt x="5734844" y="2738437"/>
                  <a:pt x="5738565" y="2738437"/>
                  <a:pt x="5741045" y="2738437"/>
                </a:cubicBezTo>
                <a:cubicBezTo>
                  <a:pt x="5743525" y="2738437"/>
                  <a:pt x="5744765" y="2738437"/>
                  <a:pt x="5744765" y="2738437"/>
                </a:cubicBezTo>
                <a:cubicBezTo>
                  <a:pt x="5744765" y="2743398"/>
                  <a:pt x="5747245" y="2745879"/>
                  <a:pt x="5752207" y="2745879"/>
                </a:cubicBezTo>
                <a:cubicBezTo>
                  <a:pt x="5757168" y="2745879"/>
                  <a:pt x="5759648" y="2743398"/>
                  <a:pt x="5759648" y="2738437"/>
                </a:cubicBezTo>
                <a:lnTo>
                  <a:pt x="5767090" y="2738437"/>
                </a:lnTo>
                <a:lnTo>
                  <a:pt x="5774531" y="2745879"/>
                </a:lnTo>
                <a:lnTo>
                  <a:pt x="5781972" y="2745879"/>
                </a:lnTo>
                <a:cubicBezTo>
                  <a:pt x="5781972" y="2750840"/>
                  <a:pt x="5784452" y="2753320"/>
                  <a:pt x="5789414" y="2753320"/>
                </a:cubicBezTo>
                <a:cubicBezTo>
                  <a:pt x="5794375" y="2753320"/>
                  <a:pt x="5796855" y="2755801"/>
                  <a:pt x="5796855" y="2760762"/>
                </a:cubicBezTo>
                <a:cubicBezTo>
                  <a:pt x="5796855" y="2765722"/>
                  <a:pt x="5799335" y="2768203"/>
                  <a:pt x="5804297" y="2768203"/>
                </a:cubicBezTo>
                <a:cubicBezTo>
                  <a:pt x="5809258" y="2768203"/>
                  <a:pt x="5809258" y="2765722"/>
                  <a:pt x="5804297" y="2760762"/>
                </a:cubicBezTo>
                <a:lnTo>
                  <a:pt x="5811738" y="2760762"/>
                </a:lnTo>
                <a:cubicBezTo>
                  <a:pt x="5816699" y="2765722"/>
                  <a:pt x="5819179" y="2768203"/>
                  <a:pt x="5819179" y="2768203"/>
                </a:cubicBezTo>
                <a:cubicBezTo>
                  <a:pt x="5819179" y="2773164"/>
                  <a:pt x="5819179" y="2775644"/>
                  <a:pt x="5819179" y="2775644"/>
                </a:cubicBezTo>
                <a:cubicBezTo>
                  <a:pt x="5819179" y="2775644"/>
                  <a:pt x="5821660" y="2775644"/>
                  <a:pt x="5826621" y="2775644"/>
                </a:cubicBezTo>
                <a:cubicBezTo>
                  <a:pt x="5826621" y="2775644"/>
                  <a:pt x="5826621" y="2776884"/>
                  <a:pt x="5826621" y="2779365"/>
                </a:cubicBezTo>
                <a:cubicBezTo>
                  <a:pt x="5826621" y="2781846"/>
                  <a:pt x="5825380" y="2783086"/>
                  <a:pt x="5822900" y="2783086"/>
                </a:cubicBezTo>
                <a:cubicBezTo>
                  <a:pt x="5820420" y="2783086"/>
                  <a:pt x="5819179" y="2783086"/>
                  <a:pt x="5819179" y="2783086"/>
                </a:cubicBezTo>
                <a:cubicBezTo>
                  <a:pt x="5819179" y="2783086"/>
                  <a:pt x="5816699" y="2785567"/>
                  <a:pt x="5811738" y="2790527"/>
                </a:cubicBezTo>
                <a:lnTo>
                  <a:pt x="5804297" y="2783086"/>
                </a:lnTo>
                <a:cubicBezTo>
                  <a:pt x="5789414" y="2763242"/>
                  <a:pt x="5781972" y="2755801"/>
                  <a:pt x="5781972" y="2760762"/>
                </a:cubicBezTo>
                <a:cubicBezTo>
                  <a:pt x="5781972" y="2765722"/>
                  <a:pt x="5784452" y="2768203"/>
                  <a:pt x="5789414" y="2768203"/>
                </a:cubicBezTo>
                <a:cubicBezTo>
                  <a:pt x="5784452" y="2768203"/>
                  <a:pt x="5779492" y="2768203"/>
                  <a:pt x="5774531" y="2768203"/>
                </a:cubicBezTo>
                <a:lnTo>
                  <a:pt x="5767090" y="2775644"/>
                </a:lnTo>
                <a:cubicBezTo>
                  <a:pt x="5772051" y="2775644"/>
                  <a:pt x="5774531" y="2776884"/>
                  <a:pt x="5774531" y="2779365"/>
                </a:cubicBezTo>
                <a:cubicBezTo>
                  <a:pt x="5774531" y="2781846"/>
                  <a:pt x="5772051" y="2785567"/>
                  <a:pt x="5767090" y="2790527"/>
                </a:cubicBezTo>
                <a:lnTo>
                  <a:pt x="5759648" y="2797969"/>
                </a:lnTo>
                <a:lnTo>
                  <a:pt x="5767090" y="2797969"/>
                </a:lnTo>
                <a:cubicBezTo>
                  <a:pt x="5777011" y="2797969"/>
                  <a:pt x="5783213" y="2796729"/>
                  <a:pt x="5785693" y="2794248"/>
                </a:cubicBezTo>
                <a:cubicBezTo>
                  <a:pt x="5788173" y="2791767"/>
                  <a:pt x="5789414" y="2797969"/>
                  <a:pt x="5789414" y="2812851"/>
                </a:cubicBezTo>
                <a:cubicBezTo>
                  <a:pt x="5789414" y="2827734"/>
                  <a:pt x="5791894" y="2835176"/>
                  <a:pt x="5796855" y="2835176"/>
                </a:cubicBezTo>
                <a:lnTo>
                  <a:pt x="5781972" y="2842617"/>
                </a:lnTo>
                <a:lnTo>
                  <a:pt x="5767090" y="2850059"/>
                </a:lnTo>
                <a:cubicBezTo>
                  <a:pt x="5772051" y="2850059"/>
                  <a:pt x="5774531" y="2851299"/>
                  <a:pt x="5774531" y="2853779"/>
                </a:cubicBezTo>
                <a:cubicBezTo>
                  <a:pt x="5774531" y="2856260"/>
                  <a:pt x="5774531" y="2857500"/>
                  <a:pt x="5774531" y="2857500"/>
                </a:cubicBezTo>
                <a:cubicBezTo>
                  <a:pt x="5774531" y="2857500"/>
                  <a:pt x="5772051" y="2857500"/>
                  <a:pt x="5767090" y="2857500"/>
                </a:cubicBezTo>
                <a:cubicBezTo>
                  <a:pt x="5762128" y="2857500"/>
                  <a:pt x="5759648" y="2857500"/>
                  <a:pt x="5759648" y="2857500"/>
                </a:cubicBezTo>
                <a:cubicBezTo>
                  <a:pt x="5759648" y="2857500"/>
                  <a:pt x="5757168" y="2857500"/>
                  <a:pt x="5752207" y="2857500"/>
                </a:cubicBezTo>
                <a:cubicBezTo>
                  <a:pt x="5747245" y="2857500"/>
                  <a:pt x="5742285" y="2857500"/>
                  <a:pt x="5737324" y="2857500"/>
                </a:cubicBezTo>
                <a:cubicBezTo>
                  <a:pt x="5722441" y="2852539"/>
                  <a:pt x="5712520" y="2850059"/>
                  <a:pt x="5707558" y="2850059"/>
                </a:cubicBezTo>
                <a:lnTo>
                  <a:pt x="5700117" y="2842617"/>
                </a:lnTo>
                <a:lnTo>
                  <a:pt x="5707558" y="2842617"/>
                </a:lnTo>
                <a:cubicBezTo>
                  <a:pt x="5712520" y="2842617"/>
                  <a:pt x="5721201" y="2843857"/>
                  <a:pt x="5733603" y="2846338"/>
                </a:cubicBezTo>
                <a:cubicBezTo>
                  <a:pt x="5746006" y="2848818"/>
                  <a:pt x="5754687" y="2847578"/>
                  <a:pt x="5759648" y="2842617"/>
                </a:cubicBezTo>
                <a:lnTo>
                  <a:pt x="5759648" y="2835176"/>
                </a:lnTo>
                <a:lnTo>
                  <a:pt x="5767090" y="2835176"/>
                </a:lnTo>
                <a:lnTo>
                  <a:pt x="5774531" y="2827734"/>
                </a:lnTo>
                <a:lnTo>
                  <a:pt x="5759648" y="2820293"/>
                </a:lnTo>
                <a:cubicBezTo>
                  <a:pt x="5754687" y="2815332"/>
                  <a:pt x="5747245" y="2814092"/>
                  <a:pt x="5737324" y="2816572"/>
                </a:cubicBezTo>
                <a:cubicBezTo>
                  <a:pt x="5727402" y="2819053"/>
                  <a:pt x="5721201" y="2817812"/>
                  <a:pt x="5718720" y="2812851"/>
                </a:cubicBezTo>
                <a:cubicBezTo>
                  <a:pt x="5716240" y="2807891"/>
                  <a:pt x="5715000" y="2805410"/>
                  <a:pt x="5715000" y="2805410"/>
                </a:cubicBezTo>
                <a:lnTo>
                  <a:pt x="5715000" y="2812851"/>
                </a:lnTo>
                <a:cubicBezTo>
                  <a:pt x="5719961" y="2817812"/>
                  <a:pt x="5719961" y="2822774"/>
                  <a:pt x="5715000" y="2827734"/>
                </a:cubicBezTo>
                <a:cubicBezTo>
                  <a:pt x="5715000" y="2827734"/>
                  <a:pt x="5713759" y="2827734"/>
                  <a:pt x="5711279" y="2827734"/>
                </a:cubicBezTo>
                <a:cubicBezTo>
                  <a:pt x="5708799" y="2827734"/>
                  <a:pt x="5707558" y="2825254"/>
                  <a:pt x="5707558" y="2820293"/>
                </a:cubicBezTo>
                <a:cubicBezTo>
                  <a:pt x="5707558" y="2815332"/>
                  <a:pt x="5706318" y="2812851"/>
                  <a:pt x="5703838" y="2812851"/>
                </a:cubicBezTo>
                <a:cubicBezTo>
                  <a:pt x="5701358" y="2812851"/>
                  <a:pt x="5697637" y="2811611"/>
                  <a:pt x="5692676" y="2809131"/>
                </a:cubicBezTo>
                <a:cubicBezTo>
                  <a:pt x="5687714" y="2806650"/>
                  <a:pt x="5677793" y="2805410"/>
                  <a:pt x="5662910" y="2805410"/>
                </a:cubicBezTo>
                <a:lnTo>
                  <a:pt x="5610820" y="2790527"/>
                </a:lnTo>
                <a:cubicBezTo>
                  <a:pt x="5605859" y="2790527"/>
                  <a:pt x="5602138" y="2790527"/>
                  <a:pt x="5599658" y="2790527"/>
                </a:cubicBezTo>
                <a:cubicBezTo>
                  <a:pt x="5597178" y="2790527"/>
                  <a:pt x="5595937" y="2788047"/>
                  <a:pt x="5595937" y="2783086"/>
                </a:cubicBezTo>
                <a:cubicBezTo>
                  <a:pt x="5595937" y="2778125"/>
                  <a:pt x="5598417" y="2775644"/>
                  <a:pt x="5603379" y="2775644"/>
                </a:cubicBezTo>
                <a:cubicBezTo>
                  <a:pt x="5608340" y="2775644"/>
                  <a:pt x="5610820" y="2775644"/>
                  <a:pt x="5610820" y="2775644"/>
                </a:cubicBezTo>
                <a:cubicBezTo>
                  <a:pt x="5605859" y="2770684"/>
                  <a:pt x="5605859" y="2768203"/>
                  <a:pt x="5610820" y="2768203"/>
                </a:cubicBezTo>
                <a:cubicBezTo>
                  <a:pt x="5620742" y="2763242"/>
                  <a:pt x="5625703" y="2765722"/>
                  <a:pt x="5625703" y="2775644"/>
                </a:cubicBezTo>
                <a:cubicBezTo>
                  <a:pt x="5625703" y="2775644"/>
                  <a:pt x="5623223" y="2775644"/>
                  <a:pt x="5618261" y="2775644"/>
                </a:cubicBezTo>
                <a:cubicBezTo>
                  <a:pt x="5613300" y="2775644"/>
                  <a:pt x="5610820" y="2778125"/>
                  <a:pt x="5610820" y="2783086"/>
                </a:cubicBezTo>
                <a:lnTo>
                  <a:pt x="5642446" y="2783086"/>
                </a:lnTo>
                <a:lnTo>
                  <a:pt x="5642446" y="2783086"/>
                </a:lnTo>
                <a:lnTo>
                  <a:pt x="5642446" y="2783086"/>
                </a:lnTo>
                <a:lnTo>
                  <a:pt x="5642446" y="2783086"/>
                </a:lnTo>
                <a:lnTo>
                  <a:pt x="5655468" y="2783086"/>
                </a:lnTo>
                <a:lnTo>
                  <a:pt x="5655468" y="2768203"/>
                </a:lnTo>
                <a:lnTo>
                  <a:pt x="5670351" y="2768203"/>
                </a:lnTo>
                <a:lnTo>
                  <a:pt x="5670351" y="2760762"/>
                </a:lnTo>
                <a:lnTo>
                  <a:pt x="5662910" y="2753320"/>
                </a:lnTo>
                <a:lnTo>
                  <a:pt x="5670351" y="2753320"/>
                </a:lnTo>
                <a:lnTo>
                  <a:pt x="5677793" y="2753320"/>
                </a:lnTo>
                <a:cubicBezTo>
                  <a:pt x="5677793" y="2758281"/>
                  <a:pt x="5679033" y="2763242"/>
                  <a:pt x="5681513" y="2768203"/>
                </a:cubicBezTo>
                <a:cubicBezTo>
                  <a:pt x="5683993" y="2773164"/>
                  <a:pt x="5686475" y="2774404"/>
                  <a:pt x="5688955" y="2771924"/>
                </a:cubicBezTo>
                <a:cubicBezTo>
                  <a:pt x="5691435" y="2769443"/>
                  <a:pt x="5692676" y="2765722"/>
                  <a:pt x="5692676" y="2760762"/>
                </a:cubicBezTo>
                <a:lnTo>
                  <a:pt x="5707558" y="2768203"/>
                </a:lnTo>
                <a:cubicBezTo>
                  <a:pt x="5722441" y="2778125"/>
                  <a:pt x="5732363" y="2780605"/>
                  <a:pt x="5737324" y="2775644"/>
                </a:cubicBezTo>
                <a:cubicBezTo>
                  <a:pt x="5737324" y="2770684"/>
                  <a:pt x="5737324" y="2768203"/>
                  <a:pt x="5737324" y="2768203"/>
                </a:cubicBezTo>
                <a:lnTo>
                  <a:pt x="5737324" y="2760762"/>
                </a:lnTo>
                <a:cubicBezTo>
                  <a:pt x="5742285" y="2765722"/>
                  <a:pt x="5747245" y="2766963"/>
                  <a:pt x="5752207" y="2764482"/>
                </a:cubicBezTo>
                <a:cubicBezTo>
                  <a:pt x="5757168" y="2762002"/>
                  <a:pt x="5758408" y="2759522"/>
                  <a:pt x="5755927" y="2757041"/>
                </a:cubicBezTo>
                <a:cubicBezTo>
                  <a:pt x="5753447" y="2754560"/>
                  <a:pt x="5749727" y="2753320"/>
                  <a:pt x="5744765" y="2753320"/>
                </a:cubicBezTo>
                <a:cubicBezTo>
                  <a:pt x="5739804" y="2753320"/>
                  <a:pt x="5736083" y="2752080"/>
                  <a:pt x="5733603" y="2749600"/>
                </a:cubicBezTo>
                <a:cubicBezTo>
                  <a:pt x="5731123" y="2747119"/>
                  <a:pt x="5729883" y="2745879"/>
                  <a:pt x="5729883" y="2745879"/>
                </a:cubicBezTo>
                <a:cubicBezTo>
                  <a:pt x="5719961" y="2740918"/>
                  <a:pt x="5712520" y="2738437"/>
                  <a:pt x="5707558" y="2738437"/>
                </a:cubicBezTo>
                <a:cubicBezTo>
                  <a:pt x="5707558" y="2730996"/>
                  <a:pt x="5708954" y="2727740"/>
                  <a:pt x="5711744" y="2728671"/>
                </a:cubicBezTo>
                <a:close/>
                <a:moveTo>
                  <a:pt x="5603379" y="2727275"/>
                </a:moveTo>
                <a:cubicBezTo>
                  <a:pt x="5604619" y="2727275"/>
                  <a:pt x="5605859" y="2728516"/>
                  <a:pt x="5607099" y="2730996"/>
                </a:cubicBezTo>
                <a:cubicBezTo>
                  <a:pt x="5609579" y="2735957"/>
                  <a:pt x="5608340" y="2738437"/>
                  <a:pt x="5603379" y="2738437"/>
                </a:cubicBezTo>
                <a:cubicBezTo>
                  <a:pt x="5598417" y="2738437"/>
                  <a:pt x="5597178" y="2735957"/>
                  <a:pt x="5599658" y="2730996"/>
                </a:cubicBezTo>
                <a:cubicBezTo>
                  <a:pt x="5600898" y="2728516"/>
                  <a:pt x="5602139" y="2727275"/>
                  <a:pt x="5603379" y="2727275"/>
                </a:cubicBezTo>
                <a:close/>
                <a:moveTo>
                  <a:pt x="5729883" y="2723555"/>
                </a:moveTo>
                <a:cubicBezTo>
                  <a:pt x="5734844" y="2723555"/>
                  <a:pt x="5737324" y="2723555"/>
                  <a:pt x="5737324" y="2723555"/>
                </a:cubicBezTo>
                <a:lnTo>
                  <a:pt x="5729883" y="2730996"/>
                </a:lnTo>
                <a:cubicBezTo>
                  <a:pt x="5729883" y="2730996"/>
                  <a:pt x="5729883" y="2728515"/>
                  <a:pt x="5729883" y="2723555"/>
                </a:cubicBezTo>
                <a:close/>
                <a:moveTo>
                  <a:pt x="5655468" y="2723555"/>
                </a:moveTo>
                <a:lnTo>
                  <a:pt x="5655468" y="2730996"/>
                </a:lnTo>
                <a:cubicBezTo>
                  <a:pt x="5650507" y="2730996"/>
                  <a:pt x="5648027" y="2730996"/>
                  <a:pt x="5648027" y="2730996"/>
                </a:cubicBezTo>
                <a:close/>
                <a:moveTo>
                  <a:pt x="4717851" y="2723555"/>
                </a:moveTo>
                <a:cubicBezTo>
                  <a:pt x="4712890" y="2723555"/>
                  <a:pt x="4707930" y="2726035"/>
                  <a:pt x="4702968" y="2730996"/>
                </a:cubicBezTo>
                <a:cubicBezTo>
                  <a:pt x="4707930" y="2730996"/>
                  <a:pt x="4711651" y="2730996"/>
                  <a:pt x="4714131" y="2730996"/>
                </a:cubicBezTo>
                <a:cubicBezTo>
                  <a:pt x="4716611" y="2730996"/>
                  <a:pt x="4717851" y="2730996"/>
                  <a:pt x="4717851" y="2730996"/>
                </a:cubicBezTo>
                <a:close/>
                <a:moveTo>
                  <a:pt x="3891855" y="2723555"/>
                </a:moveTo>
                <a:lnTo>
                  <a:pt x="3899297" y="2730996"/>
                </a:lnTo>
                <a:lnTo>
                  <a:pt x="3906738" y="2730996"/>
                </a:lnTo>
                <a:cubicBezTo>
                  <a:pt x="3901777" y="2726035"/>
                  <a:pt x="3899297" y="2723555"/>
                  <a:pt x="3899297" y="2723555"/>
                </a:cubicBezTo>
                <a:cubicBezTo>
                  <a:pt x="3899297" y="2723555"/>
                  <a:pt x="3896817" y="2723555"/>
                  <a:pt x="3891855" y="2723555"/>
                </a:cubicBezTo>
                <a:close/>
                <a:moveTo>
                  <a:pt x="5544778" y="2719834"/>
                </a:moveTo>
                <a:cubicBezTo>
                  <a:pt x="5545398" y="2719834"/>
                  <a:pt x="5546328" y="2721075"/>
                  <a:pt x="5547568" y="2723555"/>
                </a:cubicBezTo>
                <a:cubicBezTo>
                  <a:pt x="5550048" y="2728515"/>
                  <a:pt x="5553769" y="2729756"/>
                  <a:pt x="5558730" y="2727275"/>
                </a:cubicBezTo>
                <a:cubicBezTo>
                  <a:pt x="5563692" y="2724795"/>
                  <a:pt x="5566172" y="2726035"/>
                  <a:pt x="5566172" y="2730996"/>
                </a:cubicBezTo>
                <a:lnTo>
                  <a:pt x="5551289" y="2730996"/>
                </a:lnTo>
                <a:lnTo>
                  <a:pt x="5536406" y="2730996"/>
                </a:lnTo>
                <a:lnTo>
                  <a:pt x="5543847" y="2723555"/>
                </a:lnTo>
                <a:cubicBezTo>
                  <a:pt x="5543847" y="2721075"/>
                  <a:pt x="5544158" y="2719834"/>
                  <a:pt x="5544778" y="2719834"/>
                </a:cubicBezTo>
                <a:close/>
                <a:moveTo>
                  <a:pt x="5084341" y="2718904"/>
                </a:moveTo>
                <a:cubicBezTo>
                  <a:pt x="5085581" y="2719524"/>
                  <a:pt x="5087441" y="2721075"/>
                  <a:pt x="5089922" y="2723555"/>
                </a:cubicBezTo>
                <a:cubicBezTo>
                  <a:pt x="5094883" y="2728515"/>
                  <a:pt x="5094883" y="2730996"/>
                  <a:pt x="5089922" y="2730996"/>
                </a:cubicBezTo>
                <a:lnTo>
                  <a:pt x="5089922" y="2738437"/>
                </a:lnTo>
                <a:cubicBezTo>
                  <a:pt x="5094883" y="2738437"/>
                  <a:pt x="5094883" y="2740918"/>
                  <a:pt x="5089922" y="2745879"/>
                </a:cubicBezTo>
                <a:cubicBezTo>
                  <a:pt x="5080000" y="2745879"/>
                  <a:pt x="5072559" y="2745879"/>
                  <a:pt x="5067597" y="2745879"/>
                </a:cubicBezTo>
                <a:cubicBezTo>
                  <a:pt x="5062636" y="2740918"/>
                  <a:pt x="5062636" y="2738437"/>
                  <a:pt x="5067597" y="2738437"/>
                </a:cubicBezTo>
                <a:cubicBezTo>
                  <a:pt x="5072559" y="2738437"/>
                  <a:pt x="5076279" y="2738437"/>
                  <a:pt x="5078760" y="2738437"/>
                </a:cubicBezTo>
                <a:cubicBezTo>
                  <a:pt x="5081240" y="2738437"/>
                  <a:pt x="5082480" y="2738437"/>
                  <a:pt x="5082480" y="2738437"/>
                </a:cubicBezTo>
                <a:lnTo>
                  <a:pt x="5082480" y="2730996"/>
                </a:lnTo>
                <a:lnTo>
                  <a:pt x="5082480" y="2723555"/>
                </a:lnTo>
                <a:cubicBezTo>
                  <a:pt x="5082480" y="2723555"/>
                  <a:pt x="5082480" y="2722315"/>
                  <a:pt x="5082480" y="2719834"/>
                </a:cubicBezTo>
                <a:cubicBezTo>
                  <a:pt x="5082480" y="2718594"/>
                  <a:pt x="5083101" y="2718283"/>
                  <a:pt x="5084341" y="2718904"/>
                </a:cubicBezTo>
                <a:close/>
                <a:moveTo>
                  <a:pt x="4301133" y="2716113"/>
                </a:moveTo>
                <a:cubicBezTo>
                  <a:pt x="4306094" y="2721074"/>
                  <a:pt x="4308574" y="2723555"/>
                  <a:pt x="4308574" y="2723555"/>
                </a:cubicBezTo>
                <a:lnTo>
                  <a:pt x="4308574" y="2716113"/>
                </a:lnTo>
                <a:cubicBezTo>
                  <a:pt x="4308574" y="2716113"/>
                  <a:pt x="4306094" y="2716113"/>
                  <a:pt x="4301133" y="2716113"/>
                </a:cubicBezTo>
                <a:close/>
                <a:moveTo>
                  <a:pt x="3237012" y="2716113"/>
                </a:moveTo>
                <a:cubicBezTo>
                  <a:pt x="3246934" y="2716113"/>
                  <a:pt x="3256855" y="2718594"/>
                  <a:pt x="3266777" y="2723555"/>
                </a:cubicBezTo>
                <a:lnTo>
                  <a:pt x="3259336" y="2730996"/>
                </a:lnTo>
                <a:cubicBezTo>
                  <a:pt x="3244453" y="2730996"/>
                  <a:pt x="3237012" y="2730996"/>
                  <a:pt x="3237012" y="2730996"/>
                </a:cubicBezTo>
                <a:cubicBezTo>
                  <a:pt x="3241972" y="2726035"/>
                  <a:pt x="3241972" y="2723555"/>
                  <a:pt x="3237012" y="2723555"/>
                </a:cubicBezTo>
                <a:close/>
                <a:moveTo>
                  <a:pt x="5852666" y="2708672"/>
                </a:moveTo>
                <a:cubicBezTo>
                  <a:pt x="5855146" y="2708672"/>
                  <a:pt x="5856386" y="2711152"/>
                  <a:pt x="5856386" y="2716113"/>
                </a:cubicBezTo>
                <a:cubicBezTo>
                  <a:pt x="5851425" y="2716113"/>
                  <a:pt x="5848945" y="2714873"/>
                  <a:pt x="5848945" y="2712392"/>
                </a:cubicBezTo>
                <a:cubicBezTo>
                  <a:pt x="5848945" y="2709912"/>
                  <a:pt x="5850186" y="2708672"/>
                  <a:pt x="5852666" y="2708672"/>
                </a:cubicBezTo>
                <a:close/>
                <a:moveTo>
                  <a:pt x="4710410" y="2708672"/>
                </a:moveTo>
                <a:cubicBezTo>
                  <a:pt x="4710410" y="2708672"/>
                  <a:pt x="4710410" y="2709912"/>
                  <a:pt x="4710410" y="2712392"/>
                </a:cubicBezTo>
                <a:cubicBezTo>
                  <a:pt x="4710410" y="2714873"/>
                  <a:pt x="4712890" y="2713633"/>
                  <a:pt x="4717851" y="2708672"/>
                </a:cubicBezTo>
                <a:lnTo>
                  <a:pt x="4717851" y="2716113"/>
                </a:lnTo>
                <a:lnTo>
                  <a:pt x="4732734" y="2716113"/>
                </a:lnTo>
                <a:cubicBezTo>
                  <a:pt x="4732734" y="2716113"/>
                  <a:pt x="4737695" y="2718594"/>
                  <a:pt x="4747617" y="2723555"/>
                </a:cubicBezTo>
                <a:cubicBezTo>
                  <a:pt x="4752578" y="2728515"/>
                  <a:pt x="4757538" y="2730996"/>
                  <a:pt x="4762500" y="2730996"/>
                </a:cubicBezTo>
                <a:cubicBezTo>
                  <a:pt x="4767461" y="2726035"/>
                  <a:pt x="4767461" y="2723555"/>
                  <a:pt x="4762500" y="2723555"/>
                </a:cubicBezTo>
                <a:cubicBezTo>
                  <a:pt x="4757538" y="2723555"/>
                  <a:pt x="4752578" y="2722315"/>
                  <a:pt x="4747617" y="2719834"/>
                </a:cubicBezTo>
                <a:cubicBezTo>
                  <a:pt x="4742656" y="2717353"/>
                  <a:pt x="4737695" y="2716113"/>
                  <a:pt x="4732734" y="2716113"/>
                </a:cubicBezTo>
                <a:cubicBezTo>
                  <a:pt x="4727773" y="2716113"/>
                  <a:pt x="4725293" y="2714873"/>
                  <a:pt x="4725293" y="2712392"/>
                </a:cubicBezTo>
                <a:cubicBezTo>
                  <a:pt x="4725293" y="2709912"/>
                  <a:pt x="4725293" y="2708672"/>
                  <a:pt x="4725293" y="2708672"/>
                </a:cubicBezTo>
                <a:cubicBezTo>
                  <a:pt x="4725293" y="2708672"/>
                  <a:pt x="4722813" y="2708672"/>
                  <a:pt x="4717851" y="2708672"/>
                </a:cubicBezTo>
                <a:cubicBezTo>
                  <a:pt x="4712890" y="2708672"/>
                  <a:pt x="4710410" y="2708672"/>
                  <a:pt x="4710410" y="2708672"/>
                </a:cubicBezTo>
                <a:close/>
                <a:moveTo>
                  <a:pt x="3690937" y="2708672"/>
                </a:moveTo>
                <a:lnTo>
                  <a:pt x="3690937" y="2716113"/>
                </a:lnTo>
                <a:lnTo>
                  <a:pt x="3698379" y="2716113"/>
                </a:lnTo>
                <a:lnTo>
                  <a:pt x="3698379" y="2723555"/>
                </a:lnTo>
                <a:cubicBezTo>
                  <a:pt x="3688457" y="2723555"/>
                  <a:pt x="3681016" y="2723555"/>
                  <a:pt x="3676055" y="2723555"/>
                </a:cubicBezTo>
                <a:cubicBezTo>
                  <a:pt x="3671094" y="2713633"/>
                  <a:pt x="3676055" y="2708672"/>
                  <a:pt x="3690937" y="2708672"/>
                </a:cubicBezTo>
                <a:close/>
                <a:moveTo>
                  <a:pt x="3661172" y="2708672"/>
                </a:moveTo>
                <a:lnTo>
                  <a:pt x="3668613" y="2723555"/>
                </a:lnTo>
                <a:cubicBezTo>
                  <a:pt x="3663652" y="2728515"/>
                  <a:pt x="3658691" y="2728515"/>
                  <a:pt x="3653730" y="2723555"/>
                </a:cubicBezTo>
                <a:cubicBezTo>
                  <a:pt x="3638848" y="2713633"/>
                  <a:pt x="3641328" y="2708672"/>
                  <a:pt x="3661172" y="2708672"/>
                </a:cubicBezTo>
                <a:close/>
                <a:moveTo>
                  <a:pt x="5433156" y="2704021"/>
                </a:moveTo>
                <a:cubicBezTo>
                  <a:pt x="5432537" y="2704641"/>
                  <a:pt x="5432226" y="2706191"/>
                  <a:pt x="5432226" y="2708672"/>
                </a:cubicBezTo>
                <a:cubicBezTo>
                  <a:pt x="5432226" y="2708672"/>
                  <a:pt x="5434706" y="2708672"/>
                  <a:pt x="5439668" y="2708672"/>
                </a:cubicBezTo>
                <a:lnTo>
                  <a:pt x="5439668" y="2716113"/>
                </a:lnTo>
                <a:lnTo>
                  <a:pt x="5461992" y="2716113"/>
                </a:lnTo>
                <a:lnTo>
                  <a:pt x="5461992" y="2708672"/>
                </a:lnTo>
                <a:lnTo>
                  <a:pt x="5454551" y="2708672"/>
                </a:lnTo>
                <a:lnTo>
                  <a:pt x="5447109" y="2708672"/>
                </a:lnTo>
                <a:cubicBezTo>
                  <a:pt x="5442148" y="2708672"/>
                  <a:pt x="5438427" y="2707432"/>
                  <a:pt x="5435947" y="2704951"/>
                </a:cubicBezTo>
                <a:cubicBezTo>
                  <a:pt x="5434707" y="2703711"/>
                  <a:pt x="5433777" y="2703401"/>
                  <a:pt x="5433156" y="2704021"/>
                </a:cubicBezTo>
                <a:close/>
                <a:moveTo>
                  <a:pt x="5863828" y="2701230"/>
                </a:moveTo>
                <a:cubicBezTo>
                  <a:pt x="5863828" y="2701230"/>
                  <a:pt x="5865068" y="2701230"/>
                  <a:pt x="5867549" y="2701230"/>
                </a:cubicBezTo>
                <a:cubicBezTo>
                  <a:pt x="5870029" y="2701230"/>
                  <a:pt x="5871269" y="2703711"/>
                  <a:pt x="5871269" y="2708672"/>
                </a:cubicBezTo>
                <a:lnTo>
                  <a:pt x="5863828" y="2708672"/>
                </a:lnTo>
                <a:close/>
                <a:moveTo>
                  <a:pt x="5603379" y="2701230"/>
                </a:moveTo>
                <a:lnTo>
                  <a:pt x="5610820" y="2701230"/>
                </a:lnTo>
                <a:cubicBezTo>
                  <a:pt x="5610820" y="2706191"/>
                  <a:pt x="5612061" y="2707432"/>
                  <a:pt x="5614541" y="2704951"/>
                </a:cubicBezTo>
                <a:cubicBezTo>
                  <a:pt x="5617021" y="2702470"/>
                  <a:pt x="5618261" y="2703711"/>
                  <a:pt x="5618261" y="2708672"/>
                </a:cubicBezTo>
                <a:cubicBezTo>
                  <a:pt x="5618261" y="2713633"/>
                  <a:pt x="5615781" y="2716113"/>
                  <a:pt x="5610820" y="2716113"/>
                </a:cubicBezTo>
                <a:lnTo>
                  <a:pt x="5610820" y="2723555"/>
                </a:lnTo>
                <a:lnTo>
                  <a:pt x="5603379" y="2723555"/>
                </a:lnTo>
                <a:lnTo>
                  <a:pt x="5595937" y="2723555"/>
                </a:lnTo>
                <a:cubicBezTo>
                  <a:pt x="5595937" y="2723555"/>
                  <a:pt x="5597178" y="2722315"/>
                  <a:pt x="5599658" y="2719834"/>
                </a:cubicBezTo>
                <a:cubicBezTo>
                  <a:pt x="5602138" y="2717353"/>
                  <a:pt x="5602138" y="2714873"/>
                  <a:pt x="5599658" y="2712392"/>
                </a:cubicBezTo>
                <a:cubicBezTo>
                  <a:pt x="5597178" y="2709912"/>
                  <a:pt x="5598417" y="2706191"/>
                  <a:pt x="5603379" y="2701230"/>
                </a:cubicBezTo>
                <a:close/>
                <a:moveTo>
                  <a:pt x="5022949" y="2701230"/>
                </a:moveTo>
                <a:lnTo>
                  <a:pt x="5030390" y="2701230"/>
                </a:lnTo>
                <a:lnTo>
                  <a:pt x="5030390" y="2708672"/>
                </a:lnTo>
                <a:close/>
                <a:moveTo>
                  <a:pt x="4263926" y="2701230"/>
                </a:moveTo>
                <a:lnTo>
                  <a:pt x="4271367" y="2716113"/>
                </a:lnTo>
                <a:cubicBezTo>
                  <a:pt x="4276328" y="2716113"/>
                  <a:pt x="4278809" y="2713633"/>
                  <a:pt x="4278809" y="2708672"/>
                </a:cubicBezTo>
                <a:cubicBezTo>
                  <a:pt x="4278809" y="2708672"/>
                  <a:pt x="4277568" y="2707432"/>
                  <a:pt x="4275088" y="2704951"/>
                </a:cubicBezTo>
                <a:cubicBezTo>
                  <a:pt x="4272608" y="2702470"/>
                  <a:pt x="4268887" y="2701230"/>
                  <a:pt x="4263926" y="2701230"/>
                </a:cubicBezTo>
                <a:close/>
                <a:moveTo>
                  <a:pt x="3229570" y="2701230"/>
                </a:moveTo>
                <a:lnTo>
                  <a:pt x="3237012" y="2701230"/>
                </a:lnTo>
                <a:lnTo>
                  <a:pt x="3237012" y="2708672"/>
                </a:lnTo>
                <a:close/>
                <a:moveTo>
                  <a:pt x="3147715" y="2701230"/>
                </a:moveTo>
                <a:cubicBezTo>
                  <a:pt x="3147715" y="2701230"/>
                  <a:pt x="3150195" y="2701230"/>
                  <a:pt x="3155156" y="2701230"/>
                </a:cubicBezTo>
                <a:cubicBezTo>
                  <a:pt x="3160117" y="2701230"/>
                  <a:pt x="3162598" y="2703711"/>
                  <a:pt x="3162598" y="2708672"/>
                </a:cubicBezTo>
                <a:lnTo>
                  <a:pt x="3155156" y="2708672"/>
                </a:lnTo>
                <a:cubicBezTo>
                  <a:pt x="3150195" y="2703711"/>
                  <a:pt x="3147715" y="2701230"/>
                  <a:pt x="3147715" y="2701230"/>
                </a:cubicBezTo>
                <a:close/>
                <a:moveTo>
                  <a:pt x="4191372" y="2697510"/>
                </a:moveTo>
                <a:cubicBezTo>
                  <a:pt x="4190132" y="2697510"/>
                  <a:pt x="4189512" y="2698750"/>
                  <a:pt x="4189512" y="2701230"/>
                </a:cubicBezTo>
                <a:cubicBezTo>
                  <a:pt x="4189512" y="2706191"/>
                  <a:pt x="4191992" y="2706191"/>
                  <a:pt x="4196953" y="2701230"/>
                </a:cubicBezTo>
                <a:cubicBezTo>
                  <a:pt x="4194473" y="2698750"/>
                  <a:pt x="4192612" y="2697510"/>
                  <a:pt x="4191372" y="2697510"/>
                </a:cubicBezTo>
                <a:close/>
                <a:moveTo>
                  <a:pt x="5834062" y="2693789"/>
                </a:moveTo>
                <a:cubicBezTo>
                  <a:pt x="5839024" y="2698750"/>
                  <a:pt x="5843984" y="2703711"/>
                  <a:pt x="5848945" y="2708672"/>
                </a:cubicBezTo>
                <a:cubicBezTo>
                  <a:pt x="5843984" y="2708672"/>
                  <a:pt x="5841504" y="2708672"/>
                  <a:pt x="5841504" y="2708672"/>
                </a:cubicBezTo>
                <a:cubicBezTo>
                  <a:pt x="5841504" y="2708672"/>
                  <a:pt x="5837783" y="2707432"/>
                  <a:pt x="5830342" y="2704951"/>
                </a:cubicBezTo>
                <a:cubicBezTo>
                  <a:pt x="5822900" y="2702470"/>
                  <a:pt x="5819179" y="2699990"/>
                  <a:pt x="5819179" y="2697510"/>
                </a:cubicBezTo>
                <a:cubicBezTo>
                  <a:pt x="5819179" y="2695029"/>
                  <a:pt x="5824141" y="2693789"/>
                  <a:pt x="5834062" y="2693789"/>
                </a:cubicBezTo>
                <a:close/>
                <a:moveTo>
                  <a:pt x="5484316" y="2693789"/>
                </a:moveTo>
                <a:cubicBezTo>
                  <a:pt x="5489277" y="2693789"/>
                  <a:pt x="5491758" y="2695029"/>
                  <a:pt x="5491758" y="2697510"/>
                </a:cubicBezTo>
                <a:cubicBezTo>
                  <a:pt x="5491758" y="2699990"/>
                  <a:pt x="5490517" y="2701230"/>
                  <a:pt x="5488037" y="2701230"/>
                </a:cubicBezTo>
                <a:cubicBezTo>
                  <a:pt x="5485557" y="2701230"/>
                  <a:pt x="5484316" y="2698750"/>
                  <a:pt x="5484316" y="2693789"/>
                </a:cubicBezTo>
                <a:close/>
                <a:moveTo>
                  <a:pt x="4423916" y="2693789"/>
                </a:moveTo>
                <a:cubicBezTo>
                  <a:pt x="4426396" y="2693789"/>
                  <a:pt x="4427636" y="2696270"/>
                  <a:pt x="4427636" y="2701230"/>
                </a:cubicBezTo>
                <a:cubicBezTo>
                  <a:pt x="4427636" y="2701230"/>
                  <a:pt x="4425156" y="2701230"/>
                  <a:pt x="4420195" y="2701230"/>
                </a:cubicBezTo>
                <a:cubicBezTo>
                  <a:pt x="4420195" y="2696270"/>
                  <a:pt x="4421436" y="2693789"/>
                  <a:pt x="4423916" y="2693789"/>
                </a:cubicBezTo>
                <a:close/>
                <a:moveTo>
                  <a:pt x="3170039" y="2693789"/>
                </a:moveTo>
                <a:lnTo>
                  <a:pt x="3207246" y="2701230"/>
                </a:lnTo>
                <a:lnTo>
                  <a:pt x="3214687" y="2716113"/>
                </a:lnTo>
                <a:cubicBezTo>
                  <a:pt x="3209727" y="2716113"/>
                  <a:pt x="3199805" y="2711152"/>
                  <a:pt x="3184922" y="2701230"/>
                </a:cubicBezTo>
                <a:close/>
                <a:moveTo>
                  <a:pt x="5553149" y="2689138"/>
                </a:moveTo>
                <a:cubicBezTo>
                  <a:pt x="5554389" y="2688518"/>
                  <a:pt x="5556250" y="2688828"/>
                  <a:pt x="5558730" y="2690068"/>
                </a:cubicBezTo>
                <a:cubicBezTo>
                  <a:pt x="5563692" y="2692549"/>
                  <a:pt x="5566172" y="2693789"/>
                  <a:pt x="5566172" y="2693789"/>
                </a:cubicBezTo>
                <a:cubicBezTo>
                  <a:pt x="5576093" y="2693789"/>
                  <a:pt x="5578574" y="2698750"/>
                  <a:pt x="5573613" y="2708672"/>
                </a:cubicBezTo>
                <a:cubicBezTo>
                  <a:pt x="5568652" y="2713633"/>
                  <a:pt x="5564931" y="2713633"/>
                  <a:pt x="5562451" y="2708672"/>
                </a:cubicBezTo>
                <a:cubicBezTo>
                  <a:pt x="5559971" y="2703711"/>
                  <a:pt x="5558730" y="2701230"/>
                  <a:pt x="5558730" y="2701230"/>
                </a:cubicBezTo>
                <a:lnTo>
                  <a:pt x="5551289" y="2693789"/>
                </a:lnTo>
                <a:cubicBezTo>
                  <a:pt x="5551289" y="2691309"/>
                  <a:pt x="5551909" y="2689758"/>
                  <a:pt x="5553149" y="2689138"/>
                </a:cubicBezTo>
                <a:close/>
                <a:moveTo>
                  <a:pt x="5848945" y="2686348"/>
                </a:moveTo>
                <a:cubicBezTo>
                  <a:pt x="5848945" y="2686348"/>
                  <a:pt x="5851425" y="2686348"/>
                  <a:pt x="5856386" y="2686348"/>
                </a:cubicBezTo>
                <a:lnTo>
                  <a:pt x="5848945" y="2693789"/>
                </a:lnTo>
                <a:close/>
                <a:moveTo>
                  <a:pt x="5536406" y="2686348"/>
                </a:moveTo>
                <a:lnTo>
                  <a:pt x="5543847" y="2693789"/>
                </a:lnTo>
                <a:cubicBezTo>
                  <a:pt x="5548809" y="2698750"/>
                  <a:pt x="5548809" y="2701230"/>
                  <a:pt x="5543847" y="2701230"/>
                </a:cubicBezTo>
                <a:lnTo>
                  <a:pt x="5536406" y="2701230"/>
                </a:lnTo>
                <a:cubicBezTo>
                  <a:pt x="5536406" y="2696270"/>
                  <a:pt x="5536406" y="2693789"/>
                  <a:pt x="5536406" y="2693789"/>
                </a:cubicBezTo>
                <a:close/>
                <a:moveTo>
                  <a:pt x="5067597" y="2686348"/>
                </a:moveTo>
                <a:cubicBezTo>
                  <a:pt x="5062636" y="2691308"/>
                  <a:pt x="5062636" y="2693789"/>
                  <a:pt x="5067597" y="2693789"/>
                </a:cubicBezTo>
                <a:lnTo>
                  <a:pt x="5082480" y="2686348"/>
                </a:lnTo>
                <a:close/>
                <a:moveTo>
                  <a:pt x="4844355" y="2686348"/>
                </a:moveTo>
                <a:lnTo>
                  <a:pt x="4829472" y="2693789"/>
                </a:lnTo>
                <a:cubicBezTo>
                  <a:pt x="4829472" y="2698750"/>
                  <a:pt x="4829472" y="2701230"/>
                  <a:pt x="4829472" y="2701230"/>
                </a:cubicBezTo>
                <a:cubicBezTo>
                  <a:pt x="4839394" y="2701230"/>
                  <a:pt x="4846835" y="2702470"/>
                  <a:pt x="4851797" y="2704951"/>
                </a:cubicBezTo>
                <a:cubicBezTo>
                  <a:pt x="4856758" y="2707432"/>
                  <a:pt x="4861718" y="2708672"/>
                  <a:pt x="4866679" y="2708672"/>
                </a:cubicBezTo>
                <a:lnTo>
                  <a:pt x="4881562" y="2708672"/>
                </a:lnTo>
                <a:cubicBezTo>
                  <a:pt x="4881562" y="2703711"/>
                  <a:pt x="4881562" y="2701230"/>
                  <a:pt x="4881562" y="2701230"/>
                </a:cubicBezTo>
                <a:lnTo>
                  <a:pt x="4881562" y="2693789"/>
                </a:lnTo>
                <a:cubicBezTo>
                  <a:pt x="4876601" y="2688828"/>
                  <a:pt x="4872880" y="2687588"/>
                  <a:pt x="4870400" y="2690068"/>
                </a:cubicBezTo>
                <a:cubicBezTo>
                  <a:pt x="4867920" y="2692549"/>
                  <a:pt x="4864199" y="2693789"/>
                  <a:pt x="4859238" y="2693789"/>
                </a:cubicBezTo>
                <a:cubicBezTo>
                  <a:pt x="4854277" y="2693789"/>
                  <a:pt x="4849317" y="2691308"/>
                  <a:pt x="4844355" y="2686348"/>
                </a:cubicBezTo>
                <a:close/>
                <a:moveTo>
                  <a:pt x="4092773" y="2686348"/>
                </a:moveTo>
                <a:cubicBezTo>
                  <a:pt x="4097734" y="2686348"/>
                  <a:pt x="4100215" y="2686348"/>
                  <a:pt x="4100215" y="2686348"/>
                </a:cubicBezTo>
                <a:lnTo>
                  <a:pt x="4092773" y="2693789"/>
                </a:lnTo>
                <a:close/>
                <a:moveTo>
                  <a:pt x="3052837" y="2680767"/>
                </a:moveTo>
                <a:cubicBezTo>
                  <a:pt x="3054077" y="2680767"/>
                  <a:pt x="3055937" y="2681387"/>
                  <a:pt x="3058418" y="2682627"/>
                </a:cubicBezTo>
                <a:cubicBezTo>
                  <a:pt x="3063379" y="2685108"/>
                  <a:pt x="3065859" y="2686348"/>
                  <a:pt x="3065859" y="2686348"/>
                </a:cubicBezTo>
                <a:lnTo>
                  <a:pt x="3050976" y="2686348"/>
                </a:lnTo>
                <a:cubicBezTo>
                  <a:pt x="3050976" y="2686348"/>
                  <a:pt x="3050976" y="2685108"/>
                  <a:pt x="3050976" y="2682627"/>
                </a:cubicBezTo>
                <a:cubicBezTo>
                  <a:pt x="3050976" y="2681387"/>
                  <a:pt x="3051597" y="2680767"/>
                  <a:pt x="3052837" y="2680767"/>
                </a:cubicBezTo>
                <a:close/>
                <a:moveTo>
                  <a:pt x="5692676" y="2678906"/>
                </a:moveTo>
                <a:cubicBezTo>
                  <a:pt x="5692676" y="2678906"/>
                  <a:pt x="5695156" y="2678906"/>
                  <a:pt x="5700117" y="2678906"/>
                </a:cubicBezTo>
                <a:lnTo>
                  <a:pt x="5692676" y="2686348"/>
                </a:lnTo>
                <a:cubicBezTo>
                  <a:pt x="5692676" y="2686348"/>
                  <a:pt x="5692676" y="2683867"/>
                  <a:pt x="5692676" y="2678906"/>
                </a:cubicBezTo>
                <a:close/>
                <a:moveTo>
                  <a:pt x="5551289" y="2678906"/>
                </a:moveTo>
                <a:cubicBezTo>
                  <a:pt x="5551289" y="2678906"/>
                  <a:pt x="5553769" y="2678906"/>
                  <a:pt x="5558730" y="2678906"/>
                </a:cubicBezTo>
                <a:lnTo>
                  <a:pt x="5551289" y="2686348"/>
                </a:lnTo>
                <a:close/>
                <a:moveTo>
                  <a:pt x="5346650" y="2678906"/>
                </a:moveTo>
                <a:cubicBezTo>
                  <a:pt x="5344170" y="2678906"/>
                  <a:pt x="5344170" y="2680146"/>
                  <a:pt x="5346650" y="2682627"/>
                </a:cubicBezTo>
                <a:cubicBezTo>
                  <a:pt x="5349130" y="2685108"/>
                  <a:pt x="5355332" y="2687588"/>
                  <a:pt x="5365254" y="2690068"/>
                </a:cubicBezTo>
                <a:cubicBezTo>
                  <a:pt x="5375175" y="2692549"/>
                  <a:pt x="5381377" y="2693789"/>
                  <a:pt x="5383857" y="2693789"/>
                </a:cubicBezTo>
                <a:cubicBezTo>
                  <a:pt x="5386337" y="2693789"/>
                  <a:pt x="5390058" y="2693789"/>
                  <a:pt x="5395019" y="2693789"/>
                </a:cubicBezTo>
                <a:lnTo>
                  <a:pt x="5402461" y="2693789"/>
                </a:lnTo>
                <a:lnTo>
                  <a:pt x="5402461" y="2686348"/>
                </a:lnTo>
                <a:cubicBezTo>
                  <a:pt x="5407422" y="2686348"/>
                  <a:pt x="5409902" y="2686348"/>
                  <a:pt x="5409902" y="2686348"/>
                </a:cubicBezTo>
                <a:cubicBezTo>
                  <a:pt x="5404941" y="2681387"/>
                  <a:pt x="5395019" y="2678906"/>
                  <a:pt x="5380136" y="2678906"/>
                </a:cubicBezTo>
                <a:cubicBezTo>
                  <a:pt x="5375175" y="2678906"/>
                  <a:pt x="5370215" y="2678906"/>
                  <a:pt x="5365254" y="2678906"/>
                </a:cubicBezTo>
                <a:cubicBezTo>
                  <a:pt x="5360292" y="2678906"/>
                  <a:pt x="5355332" y="2678906"/>
                  <a:pt x="5350371" y="2678906"/>
                </a:cubicBezTo>
                <a:cubicBezTo>
                  <a:pt x="5350371" y="2678906"/>
                  <a:pt x="5349130" y="2678906"/>
                  <a:pt x="5346650" y="2678906"/>
                </a:cubicBezTo>
                <a:close/>
                <a:moveTo>
                  <a:pt x="6362402" y="2671465"/>
                </a:moveTo>
                <a:cubicBezTo>
                  <a:pt x="6362402" y="2671465"/>
                  <a:pt x="6364882" y="2671465"/>
                  <a:pt x="6369843" y="2671465"/>
                </a:cubicBezTo>
                <a:lnTo>
                  <a:pt x="6377285" y="2671465"/>
                </a:lnTo>
                <a:lnTo>
                  <a:pt x="6384726" y="2671465"/>
                </a:lnTo>
                <a:cubicBezTo>
                  <a:pt x="6389687" y="2676426"/>
                  <a:pt x="6393408" y="2678906"/>
                  <a:pt x="6395888" y="2678906"/>
                </a:cubicBezTo>
                <a:cubicBezTo>
                  <a:pt x="6398368" y="2678906"/>
                  <a:pt x="6399609" y="2678906"/>
                  <a:pt x="6399609" y="2678906"/>
                </a:cubicBezTo>
                <a:cubicBezTo>
                  <a:pt x="6414491" y="2678906"/>
                  <a:pt x="6434336" y="2686348"/>
                  <a:pt x="6459140" y="2701230"/>
                </a:cubicBezTo>
                <a:cubicBezTo>
                  <a:pt x="6464101" y="2701230"/>
                  <a:pt x="6467822" y="2702470"/>
                  <a:pt x="6470302" y="2704951"/>
                </a:cubicBezTo>
                <a:cubicBezTo>
                  <a:pt x="6472783" y="2707432"/>
                  <a:pt x="6476503" y="2708672"/>
                  <a:pt x="6481465" y="2708672"/>
                </a:cubicBezTo>
                <a:lnTo>
                  <a:pt x="6488905" y="2708672"/>
                </a:lnTo>
                <a:cubicBezTo>
                  <a:pt x="6488905" y="2713633"/>
                  <a:pt x="6493867" y="2718594"/>
                  <a:pt x="6503789" y="2723555"/>
                </a:cubicBezTo>
                <a:cubicBezTo>
                  <a:pt x="6513710" y="2728515"/>
                  <a:pt x="6518671" y="2730996"/>
                  <a:pt x="6518671" y="2730996"/>
                </a:cubicBezTo>
                <a:cubicBezTo>
                  <a:pt x="6513710" y="2730996"/>
                  <a:pt x="6506269" y="2730996"/>
                  <a:pt x="6496347" y="2730996"/>
                </a:cubicBezTo>
                <a:lnTo>
                  <a:pt x="6466581" y="2716113"/>
                </a:lnTo>
                <a:cubicBezTo>
                  <a:pt x="6451699" y="2711152"/>
                  <a:pt x="6444257" y="2708672"/>
                  <a:pt x="6444257" y="2708672"/>
                </a:cubicBezTo>
                <a:cubicBezTo>
                  <a:pt x="6444257" y="2703711"/>
                  <a:pt x="6436816" y="2701230"/>
                  <a:pt x="6421933" y="2701230"/>
                </a:cubicBezTo>
                <a:cubicBezTo>
                  <a:pt x="6421933" y="2701230"/>
                  <a:pt x="6419453" y="2699990"/>
                  <a:pt x="6414491" y="2697510"/>
                </a:cubicBezTo>
                <a:cubicBezTo>
                  <a:pt x="6409531" y="2695029"/>
                  <a:pt x="6397129" y="2691308"/>
                  <a:pt x="6377285" y="2686348"/>
                </a:cubicBezTo>
                <a:close/>
                <a:moveTo>
                  <a:pt x="5610820" y="2671465"/>
                </a:moveTo>
                <a:cubicBezTo>
                  <a:pt x="5615781" y="2671465"/>
                  <a:pt x="5618261" y="2672705"/>
                  <a:pt x="5618261" y="2675185"/>
                </a:cubicBezTo>
                <a:cubicBezTo>
                  <a:pt x="5618261" y="2677666"/>
                  <a:pt x="5615781" y="2678906"/>
                  <a:pt x="5610820" y="2678906"/>
                </a:cubicBezTo>
                <a:lnTo>
                  <a:pt x="5603379" y="2678906"/>
                </a:lnTo>
                <a:cubicBezTo>
                  <a:pt x="5603379" y="2673945"/>
                  <a:pt x="5605859" y="2671465"/>
                  <a:pt x="5610820" y="2671465"/>
                </a:cubicBezTo>
                <a:close/>
                <a:moveTo>
                  <a:pt x="4591347" y="2671465"/>
                </a:moveTo>
                <a:cubicBezTo>
                  <a:pt x="4601269" y="2676426"/>
                  <a:pt x="4601269" y="2681387"/>
                  <a:pt x="4591347" y="2686348"/>
                </a:cubicBezTo>
                <a:lnTo>
                  <a:pt x="4635996" y="2701230"/>
                </a:lnTo>
                <a:lnTo>
                  <a:pt x="4650879" y="2693789"/>
                </a:lnTo>
                <a:cubicBezTo>
                  <a:pt x="4655840" y="2698750"/>
                  <a:pt x="4658320" y="2701230"/>
                  <a:pt x="4658320" y="2701230"/>
                </a:cubicBezTo>
                <a:lnTo>
                  <a:pt x="4673203" y="2701230"/>
                </a:lnTo>
                <a:lnTo>
                  <a:pt x="4635996" y="2686348"/>
                </a:lnTo>
                <a:cubicBezTo>
                  <a:pt x="4635996" y="2686348"/>
                  <a:pt x="4633516" y="2686348"/>
                  <a:pt x="4628554" y="2686348"/>
                </a:cubicBezTo>
                <a:cubicBezTo>
                  <a:pt x="4623593" y="2686348"/>
                  <a:pt x="4621113" y="2685108"/>
                  <a:pt x="4621113" y="2682627"/>
                </a:cubicBezTo>
                <a:cubicBezTo>
                  <a:pt x="4621113" y="2680146"/>
                  <a:pt x="4623593" y="2678906"/>
                  <a:pt x="4628554" y="2678906"/>
                </a:cubicBezTo>
                <a:cubicBezTo>
                  <a:pt x="4623593" y="2673945"/>
                  <a:pt x="4616152" y="2671465"/>
                  <a:pt x="4606230" y="2671465"/>
                </a:cubicBezTo>
                <a:close/>
                <a:moveTo>
                  <a:pt x="4174629" y="2671465"/>
                </a:moveTo>
                <a:cubicBezTo>
                  <a:pt x="4169668" y="2671465"/>
                  <a:pt x="4167188" y="2672705"/>
                  <a:pt x="4167188" y="2675185"/>
                </a:cubicBezTo>
                <a:cubicBezTo>
                  <a:pt x="4167188" y="2677666"/>
                  <a:pt x="4169668" y="2678906"/>
                  <a:pt x="4174629" y="2678906"/>
                </a:cubicBezTo>
                <a:cubicBezTo>
                  <a:pt x="4179590" y="2678906"/>
                  <a:pt x="4184551" y="2681387"/>
                  <a:pt x="4189512" y="2686348"/>
                </a:cubicBezTo>
                <a:cubicBezTo>
                  <a:pt x="4189512" y="2686348"/>
                  <a:pt x="4191992" y="2687588"/>
                  <a:pt x="4196953" y="2690068"/>
                </a:cubicBezTo>
                <a:cubicBezTo>
                  <a:pt x="4201914" y="2692549"/>
                  <a:pt x="4206875" y="2693789"/>
                  <a:pt x="4211836" y="2693789"/>
                </a:cubicBezTo>
                <a:cubicBezTo>
                  <a:pt x="4216797" y="2693789"/>
                  <a:pt x="4221758" y="2693789"/>
                  <a:pt x="4226719" y="2693789"/>
                </a:cubicBezTo>
                <a:cubicBezTo>
                  <a:pt x="4226719" y="2693789"/>
                  <a:pt x="4224238" y="2692549"/>
                  <a:pt x="4219277" y="2690068"/>
                </a:cubicBezTo>
                <a:cubicBezTo>
                  <a:pt x="4214316" y="2687588"/>
                  <a:pt x="4209356" y="2686348"/>
                  <a:pt x="4204395" y="2686348"/>
                </a:cubicBezTo>
                <a:cubicBezTo>
                  <a:pt x="4194473" y="2681387"/>
                  <a:pt x="4188271" y="2677666"/>
                  <a:pt x="4185791" y="2675185"/>
                </a:cubicBezTo>
                <a:cubicBezTo>
                  <a:pt x="4183311" y="2672705"/>
                  <a:pt x="4179590" y="2671465"/>
                  <a:pt x="4174629" y="2671465"/>
                </a:cubicBezTo>
                <a:close/>
                <a:moveTo>
                  <a:pt x="3549551" y="2671465"/>
                </a:moveTo>
                <a:lnTo>
                  <a:pt x="3549551" y="2678906"/>
                </a:lnTo>
                <a:cubicBezTo>
                  <a:pt x="3544590" y="2678906"/>
                  <a:pt x="3542109" y="2678906"/>
                  <a:pt x="3542109" y="2678906"/>
                </a:cubicBezTo>
                <a:cubicBezTo>
                  <a:pt x="3542109" y="2678906"/>
                  <a:pt x="3542109" y="2677666"/>
                  <a:pt x="3542109" y="2675185"/>
                </a:cubicBezTo>
                <a:cubicBezTo>
                  <a:pt x="3542109" y="2672705"/>
                  <a:pt x="3544590" y="2671465"/>
                  <a:pt x="3549551" y="2671465"/>
                </a:cubicBezTo>
                <a:close/>
                <a:moveTo>
                  <a:pt x="3504902" y="2671465"/>
                </a:moveTo>
                <a:lnTo>
                  <a:pt x="3527226" y="2686348"/>
                </a:lnTo>
                <a:cubicBezTo>
                  <a:pt x="3517305" y="2686348"/>
                  <a:pt x="3509863" y="2686348"/>
                  <a:pt x="3504902" y="2686348"/>
                </a:cubicBezTo>
                <a:close/>
                <a:moveTo>
                  <a:pt x="5551289" y="2664023"/>
                </a:moveTo>
                <a:cubicBezTo>
                  <a:pt x="5551289" y="2664023"/>
                  <a:pt x="5553769" y="2664023"/>
                  <a:pt x="5558730" y="2664023"/>
                </a:cubicBezTo>
                <a:lnTo>
                  <a:pt x="5566172" y="2664023"/>
                </a:lnTo>
                <a:cubicBezTo>
                  <a:pt x="5566172" y="2664023"/>
                  <a:pt x="5566172" y="2665263"/>
                  <a:pt x="5566172" y="2667744"/>
                </a:cubicBezTo>
                <a:cubicBezTo>
                  <a:pt x="5566172" y="2670225"/>
                  <a:pt x="5563692" y="2671465"/>
                  <a:pt x="5558730" y="2671465"/>
                </a:cubicBezTo>
                <a:cubicBezTo>
                  <a:pt x="5558730" y="2666504"/>
                  <a:pt x="5556250" y="2664023"/>
                  <a:pt x="5551289" y="2664023"/>
                </a:cubicBezTo>
                <a:close/>
                <a:moveTo>
                  <a:pt x="4996904" y="2664023"/>
                </a:moveTo>
                <a:lnTo>
                  <a:pt x="5008066" y="2664023"/>
                </a:lnTo>
                <a:lnTo>
                  <a:pt x="5015508" y="2664023"/>
                </a:lnTo>
                <a:lnTo>
                  <a:pt x="5015508" y="2671465"/>
                </a:lnTo>
                <a:cubicBezTo>
                  <a:pt x="5005586" y="2676426"/>
                  <a:pt x="5003105" y="2676426"/>
                  <a:pt x="5008066" y="2671465"/>
                </a:cubicBezTo>
                <a:cubicBezTo>
                  <a:pt x="5008066" y="2666504"/>
                  <a:pt x="5004345" y="2664023"/>
                  <a:pt x="4996904" y="2664023"/>
                </a:cubicBezTo>
                <a:close/>
                <a:moveTo>
                  <a:pt x="4911328" y="2664023"/>
                </a:moveTo>
                <a:cubicBezTo>
                  <a:pt x="4916289" y="2664023"/>
                  <a:pt x="4918769" y="2664023"/>
                  <a:pt x="4918769" y="2664023"/>
                </a:cubicBezTo>
                <a:cubicBezTo>
                  <a:pt x="4928691" y="2664023"/>
                  <a:pt x="4938613" y="2664023"/>
                  <a:pt x="4948535" y="2664023"/>
                </a:cubicBezTo>
                <a:cubicBezTo>
                  <a:pt x="4958456" y="2664023"/>
                  <a:pt x="4968379" y="2664023"/>
                  <a:pt x="4978301" y="2664023"/>
                </a:cubicBezTo>
                <a:cubicBezTo>
                  <a:pt x="4983262" y="2664023"/>
                  <a:pt x="4985742" y="2664023"/>
                  <a:pt x="4985742" y="2664023"/>
                </a:cubicBezTo>
                <a:lnTo>
                  <a:pt x="4993183" y="2664023"/>
                </a:lnTo>
                <a:lnTo>
                  <a:pt x="4996904" y="2664023"/>
                </a:lnTo>
                <a:cubicBezTo>
                  <a:pt x="4989463" y="2664023"/>
                  <a:pt x="4985742" y="2665263"/>
                  <a:pt x="4985742" y="2667744"/>
                </a:cubicBezTo>
                <a:cubicBezTo>
                  <a:pt x="4985742" y="2670225"/>
                  <a:pt x="4986983" y="2671465"/>
                  <a:pt x="4989463" y="2671465"/>
                </a:cubicBezTo>
                <a:cubicBezTo>
                  <a:pt x="4991943" y="2671465"/>
                  <a:pt x="4993183" y="2673945"/>
                  <a:pt x="4993183" y="2678906"/>
                </a:cubicBezTo>
                <a:cubicBezTo>
                  <a:pt x="4993183" y="2683867"/>
                  <a:pt x="4995663" y="2686348"/>
                  <a:pt x="5000625" y="2686348"/>
                </a:cubicBezTo>
                <a:cubicBezTo>
                  <a:pt x="5005586" y="2686348"/>
                  <a:pt x="5006826" y="2687588"/>
                  <a:pt x="5004345" y="2690068"/>
                </a:cubicBezTo>
                <a:cubicBezTo>
                  <a:pt x="5001865" y="2692549"/>
                  <a:pt x="4995663" y="2691308"/>
                  <a:pt x="4985742" y="2686348"/>
                </a:cubicBezTo>
                <a:lnTo>
                  <a:pt x="4955976" y="2678906"/>
                </a:lnTo>
                <a:cubicBezTo>
                  <a:pt x="4951015" y="2678906"/>
                  <a:pt x="4947294" y="2677666"/>
                  <a:pt x="4944814" y="2675185"/>
                </a:cubicBezTo>
                <a:cubicBezTo>
                  <a:pt x="4942334" y="2672705"/>
                  <a:pt x="4941093" y="2671465"/>
                  <a:pt x="4941093" y="2671465"/>
                </a:cubicBezTo>
                <a:lnTo>
                  <a:pt x="4941093" y="2678906"/>
                </a:lnTo>
                <a:lnTo>
                  <a:pt x="4941093" y="2686348"/>
                </a:lnTo>
                <a:cubicBezTo>
                  <a:pt x="4936132" y="2686348"/>
                  <a:pt x="4931172" y="2682627"/>
                  <a:pt x="4926211" y="2675185"/>
                </a:cubicBezTo>
                <a:cubicBezTo>
                  <a:pt x="4921249" y="2667744"/>
                  <a:pt x="4916289" y="2664023"/>
                  <a:pt x="4911328" y="2664023"/>
                </a:cubicBezTo>
                <a:close/>
                <a:moveTo>
                  <a:pt x="4010918" y="2664023"/>
                </a:moveTo>
                <a:lnTo>
                  <a:pt x="4025801" y="2671465"/>
                </a:lnTo>
                <a:cubicBezTo>
                  <a:pt x="4020840" y="2671465"/>
                  <a:pt x="4018359" y="2671465"/>
                  <a:pt x="4018359" y="2671465"/>
                </a:cubicBezTo>
                <a:cubicBezTo>
                  <a:pt x="4018359" y="2671465"/>
                  <a:pt x="4015879" y="2671465"/>
                  <a:pt x="4010918" y="2671465"/>
                </a:cubicBezTo>
                <a:lnTo>
                  <a:pt x="4018359" y="2678906"/>
                </a:lnTo>
                <a:cubicBezTo>
                  <a:pt x="4028281" y="2678906"/>
                  <a:pt x="4033242" y="2676426"/>
                  <a:pt x="4033242" y="2671465"/>
                </a:cubicBezTo>
                <a:lnTo>
                  <a:pt x="4018359" y="2664023"/>
                </a:lnTo>
                <a:close/>
                <a:moveTo>
                  <a:pt x="3914180" y="2664023"/>
                </a:moveTo>
                <a:lnTo>
                  <a:pt x="3914180" y="2671465"/>
                </a:lnTo>
                <a:lnTo>
                  <a:pt x="3921621" y="2664023"/>
                </a:lnTo>
                <a:cubicBezTo>
                  <a:pt x="3921621" y="2664023"/>
                  <a:pt x="3919141" y="2664023"/>
                  <a:pt x="3914180" y="2664023"/>
                </a:cubicBezTo>
                <a:close/>
                <a:moveTo>
                  <a:pt x="5386648" y="2660303"/>
                </a:moveTo>
                <a:cubicBezTo>
                  <a:pt x="5384788" y="2660303"/>
                  <a:pt x="5382617" y="2661543"/>
                  <a:pt x="5380136" y="2664023"/>
                </a:cubicBezTo>
                <a:lnTo>
                  <a:pt x="5387578" y="2671465"/>
                </a:lnTo>
                <a:cubicBezTo>
                  <a:pt x="5392539" y="2671465"/>
                  <a:pt x="5395019" y="2671465"/>
                  <a:pt x="5395019" y="2671465"/>
                </a:cubicBezTo>
                <a:cubicBezTo>
                  <a:pt x="5395019" y="2671465"/>
                  <a:pt x="5393779" y="2668984"/>
                  <a:pt x="5391299" y="2664023"/>
                </a:cubicBezTo>
                <a:cubicBezTo>
                  <a:pt x="5390059" y="2661543"/>
                  <a:pt x="5388509" y="2660303"/>
                  <a:pt x="5386648" y="2660303"/>
                </a:cubicBezTo>
                <a:close/>
                <a:moveTo>
                  <a:pt x="5759648" y="2656582"/>
                </a:moveTo>
                <a:lnTo>
                  <a:pt x="5767090" y="2664023"/>
                </a:lnTo>
                <a:cubicBezTo>
                  <a:pt x="5772051" y="2659063"/>
                  <a:pt x="5777011" y="2656582"/>
                  <a:pt x="5781972" y="2656582"/>
                </a:cubicBezTo>
                <a:cubicBezTo>
                  <a:pt x="5781972" y="2656582"/>
                  <a:pt x="5778252" y="2656582"/>
                  <a:pt x="5770810" y="2656582"/>
                </a:cubicBezTo>
                <a:cubicBezTo>
                  <a:pt x="5763369" y="2656582"/>
                  <a:pt x="5759648" y="2656582"/>
                  <a:pt x="5759648" y="2656582"/>
                </a:cubicBezTo>
                <a:close/>
                <a:moveTo>
                  <a:pt x="5037832" y="2656582"/>
                </a:moveTo>
                <a:lnTo>
                  <a:pt x="5045273" y="2664023"/>
                </a:lnTo>
                <a:lnTo>
                  <a:pt x="5052715" y="2656582"/>
                </a:lnTo>
                <a:cubicBezTo>
                  <a:pt x="5052715" y="2656582"/>
                  <a:pt x="5050234" y="2656582"/>
                  <a:pt x="5045273" y="2656582"/>
                </a:cubicBezTo>
                <a:cubicBezTo>
                  <a:pt x="5040312" y="2656582"/>
                  <a:pt x="5037832" y="2656582"/>
                  <a:pt x="5037832" y="2656582"/>
                </a:cubicBezTo>
                <a:close/>
                <a:moveTo>
                  <a:pt x="4732734" y="2656582"/>
                </a:moveTo>
                <a:cubicBezTo>
                  <a:pt x="4727773" y="2656582"/>
                  <a:pt x="4727773" y="2659063"/>
                  <a:pt x="4732734" y="2664023"/>
                </a:cubicBezTo>
                <a:cubicBezTo>
                  <a:pt x="4732734" y="2664023"/>
                  <a:pt x="4735214" y="2664023"/>
                  <a:pt x="4740176" y="2664023"/>
                </a:cubicBezTo>
                <a:cubicBezTo>
                  <a:pt x="4740176" y="2659063"/>
                  <a:pt x="4737695" y="2656582"/>
                  <a:pt x="4732734" y="2656582"/>
                </a:cubicBezTo>
                <a:close/>
                <a:moveTo>
                  <a:pt x="4569023" y="2656582"/>
                </a:moveTo>
                <a:lnTo>
                  <a:pt x="4561582" y="2664023"/>
                </a:lnTo>
                <a:cubicBezTo>
                  <a:pt x="4566543" y="2664023"/>
                  <a:pt x="4566543" y="2666504"/>
                  <a:pt x="4561582" y="2671465"/>
                </a:cubicBezTo>
                <a:cubicBezTo>
                  <a:pt x="4561582" y="2671465"/>
                  <a:pt x="4564062" y="2671465"/>
                  <a:pt x="4569023" y="2671465"/>
                </a:cubicBezTo>
                <a:lnTo>
                  <a:pt x="4583906" y="2671465"/>
                </a:lnTo>
                <a:lnTo>
                  <a:pt x="4576465" y="2664023"/>
                </a:lnTo>
                <a:cubicBezTo>
                  <a:pt x="4576465" y="2659063"/>
                  <a:pt x="4573984" y="2656582"/>
                  <a:pt x="4569023" y="2656582"/>
                </a:cubicBezTo>
                <a:close/>
                <a:moveTo>
                  <a:pt x="4502051" y="2656582"/>
                </a:moveTo>
                <a:cubicBezTo>
                  <a:pt x="4497090" y="2656582"/>
                  <a:pt x="4493369" y="2659063"/>
                  <a:pt x="4490888" y="2664023"/>
                </a:cubicBezTo>
                <a:cubicBezTo>
                  <a:pt x="4488408" y="2668984"/>
                  <a:pt x="4492129" y="2673945"/>
                  <a:pt x="4502051" y="2678906"/>
                </a:cubicBezTo>
                <a:cubicBezTo>
                  <a:pt x="4511972" y="2678906"/>
                  <a:pt x="4519413" y="2678906"/>
                  <a:pt x="4524375" y="2678906"/>
                </a:cubicBezTo>
                <a:cubicBezTo>
                  <a:pt x="4529336" y="2673945"/>
                  <a:pt x="4530576" y="2668984"/>
                  <a:pt x="4528095" y="2664023"/>
                </a:cubicBezTo>
                <a:cubicBezTo>
                  <a:pt x="4525615" y="2659063"/>
                  <a:pt x="4521895" y="2659063"/>
                  <a:pt x="4516933" y="2664023"/>
                </a:cubicBezTo>
                <a:cubicBezTo>
                  <a:pt x="4511972" y="2664023"/>
                  <a:pt x="4509492" y="2661543"/>
                  <a:pt x="4509492" y="2656582"/>
                </a:cubicBezTo>
                <a:cubicBezTo>
                  <a:pt x="4509492" y="2656582"/>
                  <a:pt x="4507012" y="2656582"/>
                  <a:pt x="4502051" y="2656582"/>
                </a:cubicBezTo>
                <a:close/>
                <a:moveTo>
                  <a:pt x="4390430" y="2656582"/>
                </a:moveTo>
                <a:cubicBezTo>
                  <a:pt x="4375547" y="2656582"/>
                  <a:pt x="4373067" y="2659063"/>
                  <a:pt x="4382988" y="2664023"/>
                </a:cubicBezTo>
                <a:cubicBezTo>
                  <a:pt x="4382988" y="2668984"/>
                  <a:pt x="4384229" y="2671465"/>
                  <a:pt x="4386709" y="2671465"/>
                </a:cubicBezTo>
                <a:cubicBezTo>
                  <a:pt x="4389189" y="2671465"/>
                  <a:pt x="4390430" y="2668984"/>
                  <a:pt x="4390430" y="2664023"/>
                </a:cubicBezTo>
                <a:cubicBezTo>
                  <a:pt x="4390430" y="2659063"/>
                  <a:pt x="4390430" y="2656582"/>
                  <a:pt x="4390430" y="2656582"/>
                </a:cubicBezTo>
                <a:close/>
                <a:moveTo>
                  <a:pt x="6314033" y="2654257"/>
                </a:moveTo>
                <a:cubicBezTo>
                  <a:pt x="6317754" y="2653326"/>
                  <a:pt x="6321474" y="2656582"/>
                  <a:pt x="6325195" y="2664023"/>
                </a:cubicBezTo>
                <a:lnTo>
                  <a:pt x="6332636" y="2671465"/>
                </a:lnTo>
                <a:cubicBezTo>
                  <a:pt x="6332636" y="2671465"/>
                  <a:pt x="6327675" y="2668984"/>
                  <a:pt x="6317754" y="2664023"/>
                </a:cubicBezTo>
                <a:lnTo>
                  <a:pt x="6310312" y="2656582"/>
                </a:lnTo>
                <a:cubicBezTo>
                  <a:pt x="6311553" y="2655342"/>
                  <a:pt x="6312793" y="2654566"/>
                  <a:pt x="6314033" y="2654257"/>
                </a:cubicBezTo>
                <a:close/>
                <a:moveTo>
                  <a:pt x="5692676" y="2649141"/>
                </a:moveTo>
                <a:cubicBezTo>
                  <a:pt x="5687714" y="2649141"/>
                  <a:pt x="5685234" y="2651621"/>
                  <a:pt x="5685234" y="2656582"/>
                </a:cubicBezTo>
                <a:lnTo>
                  <a:pt x="5692676" y="2656582"/>
                </a:lnTo>
                <a:close/>
                <a:moveTo>
                  <a:pt x="5618261" y="2649141"/>
                </a:moveTo>
                <a:cubicBezTo>
                  <a:pt x="5623223" y="2649141"/>
                  <a:pt x="5625703" y="2651621"/>
                  <a:pt x="5625703" y="2656582"/>
                </a:cubicBezTo>
                <a:cubicBezTo>
                  <a:pt x="5625703" y="2661543"/>
                  <a:pt x="5628183" y="2664023"/>
                  <a:pt x="5633144" y="2664023"/>
                </a:cubicBezTo>
                <a:cubicBezTo>
                  <a:pt x="5638106" y="2664023"/>
                  <a:pt x="5640586" y="2665263"/>
                  <a:pt x="5640586" y="2667744"/>
                </a:cubicBezTo>
                <a:cubicBezTo>
                  <a:pt x="5640586" y="2670225"/>
                  <a:pt x="5638106" y="2671465"/>
                  <a:pt x="5633144" y="2671465"/>
                </a:cubicBezTo>
                <a:lnTo>
                  <a:pt x="5625703" y="2671465"/>
                </a:lnTo>
                <a:lnTo>
                  <a:pt x="5618261" y="2664023"/>
                </a:lnTo>
                <a:close/>
                <a:moveTo>
                  <a:pt x="5476875" y="2649141"/>
                </a:moveTo>
                <a:cubicBezTo>
                  <a:pt x="5476875" y="2654101"/>
                  <a:pt x="5476875" y="2656582"/>
                  <a:pt x="5476875" y="2656582"/>
                </a:cubicBezTo>
                <a:cubicBezTo>
                  <a:pt x="5476875" y="2661543"/>
                  <a:pt x="5479355" y="2662783"/>
                  <a:pt x="5484316" y="2660303"/>
                </a:cubicBezTo>
                <a:cubicBezTo>
                  <a:pt x="5489277" y="2657822"/>
                  <a:pt x="5491758" y="2656582"/>
                  <a:pt x="5491758" y="2656582"/>
                </a:cubicBezTo>
                <a:cubicBezTo>
                  <a:pt x="5491758" y="2651621"/>
                  <a:pt x="5491758" y="2649141"/>
                  <a:pt x="5491758" y="2649141"/>
                </a:cubicBezTo>
                <a:cubicBezTo>
                  <a:pt x="5491758" y="2649141"/>
                  <a:pt x="5489277" y="2649141"/>
                  <a:pt x="5484316" y="2649141"/>
                </a:cubicBezTo>
                <a:close/>
                <a:moveTo>
                  <a:pt x="4345781" y="2649141"/>
                </a:moveTo>
                <a:lnTo>
                  <a:pt x="4353223" y="2656582"/>
                </a:lnTo>
                <a:cubicBezTo>
                  <a:pt x="4358184" y="2661543"/>
                  <a:pt x="4361904" y="2664023"/>
                  <a:pt x="4364385" y="2664023"/>
                </a:cubicBezTo>
                <a:cubicBezTo>
                  <a:pt x="4366865" y="2664023"/>
                  <a:pt x="4368105" y="2661543"/>
                  <a:pt x="4368105" y="2656582"/>
                </a:cubicBezTo>
                <a:cubicBezTo>
                  <a:pt x="4368105" y="2651621"/>
                  <a:pt x="4360664" y="2649141"/>
                  <a:pt x="4345781" y="2649141"/>
                </a:cubicBezTo>
                <a:close/>
                <a:moveTo>
                  <a:pt x="4308574" y="2649141"/>
                </a:moveTo>
                <a:lnTo>
                  <a:pt x="4301133" y="2656582"/>
                </a:lnTo>
                <a:cubicBezTo>
                  <a:pt x="4306094" y="2656582"/>
                  <a:pt x="4308574" y="2655342"/>
                  <a:pt x="4308574" y="2652861"/>
                </a:cubicBezTo>
                <a:cubicBezTo>
                  <a:pt x="4308574" y="2650381"/>
                  <a:pt x="4308574" y="2649141"/>
                  <a:pt x="4308574" y="2649141"/>
                </a:cubicBezTo>
                <a:close/>
                <a:moveTo>
                  <a:pt x="3988594" y="2649141"/>
                </a:moveTo>
                <a:cubicBezTo>
                  <a:pt x="3983633" y="2654101"/>
                  <a:pt x="3981152" y="2656582"/>
                  <a:pt x="3981152" y="2656582"/>
                </a:cubicBezTo>
                <a:cubicBezTo>
                  <a:pt x="3981152" y="2661543"/>
                  <a:pt x="3981152" y="2664023"/>
                  <a:pt x="3981152" y="2664023"/>
                </a:cubicBezTo>
                <a:cubicBezTo>
                  <a:pt x="3981152" y="2664023"/>
                  <a:pt x="3983633" y="2664023"/>
                  <a:pt x="3988594" y="2664023"/>
                </a:cubicBezTo>
                <a:cubicBezTo>
                  <a:pt x="3993555" y="2664023"/>
                  <a:pt x="3996035" y="2661543"/>
                  <a:pt x="3996035" y="2656582"/>
                </a:cubicBezTo>
                <a:cubicBezTo>
                  <a:pt x="3996035" y="2656582"/>
                  <a:pt x="3996035" y="2655342"/>
                  <a:pt x="3996035" y="2652861"/>
                </a:cubicBezTo>
                <a:cubicBezTo>
                  <a:pt x="3996035" y="2650381"/>
                  <a:pt x="3993555" y="2649141"/>
                  <a:pt x="3988594" y="2649141"/>
                </a:cubicBezTo>
                <a:close/>
                <a:moveTo>
                  <a:pt x="3571875" y="2649141"/>
                </a:moveTo>
                <a:lnTo>
                  <a:pt x="3571875" y="2656582"/>
                </a:lnTo>
                <a:lnTo>
                  <a:pt x="3579316" y="2656582"/>
                </a:lnTo>
                <a:cubicBezTo>
                  <a:pt x="3574355" y="2651621"/>
                  <a:pt x="3571875" y="2649141"/>
                  <a:pt x="3571875" y="2649141"/>
                </a:cubicBezTo>
                <a:close/>
                <a:moveTo>
                  <a:pt x="3317937" y="2644490"/>
                </a:moveTo>
                <a:cubicBezTo>
                  <a:pt x="3317317" y="2643869"/>
                  <a:pt x="3316387" y="2644180"/>
                  <a:pt x="3315146" y="2645420"/>
                </a:cubicBezTo>
                <a:cubicBezTo>
                  <a:pt x="3312666" y="2647900"/>
                  <a:pt x="3313906" y="2650381"/>
                  <a:pt x="3318867" y="2652861"/>
                </a:cubicBezTo>
                <a:cubicBezTo>
                  <a:pt x="3323828" y="2655342"/>
                  <a:pt x="3326308" y="2656582"/>
                  <a:pt x="3326308" y="2656582"/>
                </a:cubicBezTo>
                <a:cubicBezTo>
                  <a:pt x="3326308" y="2651621"/>
                  <a:pt x="3323828" y="2649141"/>
                  <a:pt x="3318867" y="2649141"/>
                </a:cubicBezTo>
                <a:cubicBezTo>
                  <a:pt x="3318867" y="2646660"/>
                  <a:pt x="3318557" y="2645110"/>
                  <a:pt x="3317937" y="2644490"/>
                </a:cubicBezTo>
                <a:close/>
                <a:moveTo>
                  <a:pt x="5804297" y="2641699"/>
                </a:moveTo>
                <a:cubicBezTo>
                  <a:pt x="5799335" y="2641699"/>
                  <a:pt x="5799335" y="2646660"/>
                  <a:pt x="5804297" y="2656582"/>
                </a:cubicBezTo>
                <a:cubicBezTo>
                  <a:pt x="5809258" y="2656582"/>
                  <a:pt x="5814218" y="2656582"/>
                  <a:pt x="5819179" y="2656582"/>
                </a:cubicBezTo>
                <a:lnTo>
                  <a:pt x="5826621" y="2656582"/>
                </a:lnTo>
                <a:lnTo>
                  <a:pt x="5811738" y="2649141"/>
                </a:lnTo>
                <a:cubicBezTo>
                  <a:pt x="5811738" y="2644180"/>
                  <a:pt x="5809258" y="2641699"/>
                  <a:pt x="5804297" y="2641699"/>
                </a:cubicBezTo>
                <a:close/>
                <a:moveTo>
                  <a:pt x="5767090" y="2641699"/>
                </a:moveTo>
                <a:cubicBezTo>
                  <a:pt x="5767090" y="2646660"/>
                  <a:pt x="5769570" y="2649141"/>
                  <a:pt x="5774531" y="2649141"/>
                </a:cubicBezTo>
                <a:lnTo>
                  <a:pt x="5774531" y="2641699"/>
                </a:lnTo>
                <a:cubicBezTo>
                  <a:pt x="5769570" y="2641699"/>
                  <a:pt x="5767090" y="2641699"/>
                  <a:pt x="5767090" y="2641699"/>
                </a:cubicBezTo>
                <a:close/>
                <a:moveTo>
                  <a:pt x="5729883" y="2641699"/>
                </a:moveTo>
                <a:lnTo>
                  <a:pt x="5722441" y="2664023"/>
                </a:lnTo>
                <a:lnTo>
                  <a:pt x="5729883" y="2656582"/>
                </a:lnTo>
                <a:close/>
                <a:moveTo>
                  <a:pt x="5573613" y="2641699"/>
                </a:moveTo>
                <a:lnTo>
                  <a:pt x="5573613" y="2649141"/>
                </a:lnTo>
                <a:cubicBezTo>
                  <a:pt x="5578574" y="2649141"/>
                  <a:pt x="5581054" y="2649141"/>
                  <a:pt x="5581054" y="2649141"/>
                </a:cubicBezTo>
                <a:cubicBezTo>
                  <a:pt x="5581054" y="2644180"/>
                  <a:pt x="5579814" y="2641699"/>
                  <a:pt x="5577334" y="2641699"/>
                </a:cubicBezTo>
                <a:cubicBezTo>
                  <a:pt x="5574854" y="2641699"/>
                  <a:pt x="5573613" y="2641699"/>
                  <a:pt x="5573613" y="2641699"/>
                </a:cubicBezTo>
                <a:close/>
                <a:moveTo>
                  <a:pt x="2984004" y="2641699"/>
                </a:moveTo>
                <a:lnTo>
                  <a:pt x="2998887" y="2641699"/>
                </a:lnTo>
                <a:lnTo>
                  <a:pt x="2998887" y="2649141"/>
                </a:lnTo>
                <a:cubicBezTo>
                  <a:pt x="2988965" y="2644180"/>
                  <a:pt x="2984004" y="2641699"/>
                  <a:pt x="2984004" y="2641699"/>
                </a:cubicBezTo>
                <a:close/>
                <a:moveTo>
                  <a:pt x="5677793" y="2634258"/>
                </a:moveTo>
                <a:lnTo>
                  <a:pt x="5677793" y="2641699"/>
                </a:lnTo>
                <a:cubicBezTo>
                  <a:pt x="5677793" y="2641699"/>
                  <a:pt x="5677793" y="2644180"/>
                  <a:pt x="5677793" y="2649141"/>
                </a:cubicBezTo>
                <a:cubicBezTo>
                  <a:pt x="5682754" y="2649141"/>
                  <a:pt x="5685234" y="2646660"/>
                  <a:pt x="5685234" y="2641699"/>
                </a:cubicBezTo>
                <a:cubicBezTo>
                  <a:pt x="5685234" y="2641699"/>
                  <a:pt x="5682754" y="2639218"/>
                  <a:pt x="5677793" y="2634258"/>
                </a:cubicBezTo>
                <a:close/>
                <a:moveTo>
                  <a:pt x="5618261" y="2634258"/>
                </a:moveTo>
                <a:cubicBezTo>
                  <a:pt x="5623223" y="2634258"/>
                  <a:pt x="5625703" y="2634258"/>
                  <a:pt x="5625703" y="2634258"/>
                </a:cubicBezTo>
                <a:lnTo>
                  <a:pt x="5625703" y="2641699"/>
                </a:lnTo>
                <a:cubicBezTo>
                  <a:pt x="5620742" y="2641699"/>
                  <a:pt x="5618261" y="2639218"/>
                  <a:pt x="5618261" y="2634258"/>
                </a:cubicBezTo>
                <a:close/>
                <a:moveTo>
                  <a:pt x="5521523" y="2634258"/>
                </a:moveTo>
                <a:lnTo>
                  <a:pt x="5536406" y="2641699"/>
                </a:lnTo>
                <a:lnTo>
                  <a:pt x="5536406" y="2634258"/>
                </a:lnTo>
                <a:close/>
                <a:moveTo>
                  <a:pt x="5432226" y="2634258"/>
                </a:moveTo>
                <a:cubicBezTo>
                  <a:pt x="5432226" y="2639218"/>
                  <a:pt x="5433467" y="2642939"/>
                  <a:pt x="5435947" y="2645420"/>
                </a:cubicBezTo>
                <a:cubicBezTo>
                  <a:pt x="5438427" y="2647900"/>
                  <a:pt x="5442148" y="2649141"/>
                  <a:pt x="5447109" y="2649141"/>
                </a:cubicBezTo>
                <a:lnTo>
                  <a:pt x="5439668" y="2634258"/>
                </a:lnTo>
                <a:close/>
                <a:moveTo>
                  <a:pt x="5409902" y="2634258"/>
                </a:moveTo>
                <a:cubicBezTo>
                  <a:pt x="5409902" y="2639218"/>
                  <a:pt x="5412382" y="2641699"/>
                  <a:pt x="5417343" y="2641699"/>
                </a:cubicBezTo>
                <a:lnTo>
                  <a:pt x="5424785" y="2634258"/>
                </a:lnTo>
                <a:close/>
                <a:moveTo>
                  <a:pt x="4509492" y="2634258"/>
                </a:moveTo>
                <a:lnTo>
                  <a:pt x="4516933" y="2641699"/>
                </a:lnTo>
                <a:cubicBezTo>
                  <a:pt x="4516933" y="2641699"/>
                  <a:pt x="4516933" y="2639218"/>
                  <a:pt x="4516933" y="2634258"/>
                </a:cubicBezTo>
                <a:cubicBezTo>
                  <a:pt x="4511972" y="2634258"/>
                  <a:pt x="4509492" y="2634258"/>
                  <a:pt x="4509492" y="2634258"/>
                </a:cubicBezTo>
                <a:close/>
                <a:moveTo>
                  <a:pt x="4278809" y="2634258"/>
                </a:moveTo>
                <a:cubicBezTo>
                  <a:pt x="4278809" y="2639218"/>
                  <a:pt x="4278809" y="2641699"/>
                  <a:pt x="4278809" y="2641699"/>
                </a:cubicBezTo>
                <a:cubicBezTo>
                  <a:pt x="4278809" y="2641699"/>
                  <a:pt x="4281289" y="2641699"/>
                  <a:pt x="4286250" y="2641699"/>
                </a:cubicBezTo>
                <a:cubicBezTo>
                  <a:pt x="4286250" y="2641699"/>
                  <a:pt x="4286250" y="2639218"/>
                  <a:pt x="4286250" y="2634258"/>
                </a:cubicBezTo>
                <a:cubicBezTo>
                  <a:pt x="4281289" y="2634258"/>
                  <a:pt x="4278809" y="2634258"/>
                  <a:pt x="4278809" y="2634258"/>
                </a:cubicBezTo>
                <a:close/>
                <a:moveTo>
                  <a:pt x="3996035" y="2634258"/>
                </a:moveTo>
                <a:cubicBezTo>
                  <a:pt x="3996035" y="2639218"/>
                  <a:pt x="3998516" y="2641699"/>
                  <a:pt x="4003477" y="2641699"/>
                </a:cubicBezTo>
                <a:cubicBezTo>
                  <a:pt x="4008438" y="2641699"/>
                  <a:pt x="4010918" y="2641699"/>
                  <a:pt x="4010918" y="2641699"/>
                </a:cubicBezTo>
                <a:cubicBezTo>
                  <a:pt x="4010918" y="2641699"/>
                  <a:pt x="4010918" y="2639218"/>
                  <a:pt x="4010918" y="2634258"/>
                </a:cubicBezTo>
                <a:cubicBezTo>
                  <a:pt x="4010918" y="2634258"/>
                  <a:pt x="4008438" y="2634258"/>
                  <a:pt x="4003477" y="2634258"/>
                </a:cubicBezTo>
                <a:cubicBezTo>
                  <a:pt x="3998516" y="2634258"/>
                  <a:pt x="3996035" y="2634258"/>
                  <a:pt x="3996035" y="2634258"/>
                </a:cubicBezTo>
                <a:close/>
                <a:moveTo>
                  <a:pt x="3274219" y="2634258"/>
                </a:moveTo>
                <a:lnTo>
                  <a:pt x="3266777" y="2641699"/>
                </a:lnTo>
                <a:cubicBezTo>
                  <a:pt x="3266777" y="2646660"/>
                  <a:pt x="3269258" y="2646660"/>
                  <a:pt x="3274219" y="2641699"/>
                </a:cubicBezTo>
                <a:close/>
                <a:moveTo>
                  <a:pt x="5493618" y="2630537"/>
                </a:moveTo>
                <a:cubicBezTo>
                  <a:pt x="5492377" y="2630537"/>
                  <a:pt x="5491758" y="2631778"/>
                  <a:pt x="5491758" y="2634258"/>
                </a:cubicBezTo>
                <a:lnTo>
                  <a:pt x="5499199" y="2634258"/>
                </a:lnTo>
                <a:cubicBezTo>
                  <a:pt x="5496718" y="2631778"/>
                  <a:pt x="5494858" y="2630537"/>
                  <a:pt x="5493618" y="2630537"/>
                </a:cubicBezTo>
                <a:close/>
                <a:moveTo>
                  <a:pt x="4746687" y="2630537"/>
                </a:moveTo>
                <a:cubicBezTo>
                  <a:pt x="4744827" y="2630537"/>
                  <a:pt x="4742656" y="2631778"/>
                  <a:pt x="4740176" y="2634258"/>
                </a:cubicBezTo>
                <a:cubicBezTo>
                  <a:pt x="4740176" y="2639218"/>
                  <a:pt x="4743896" y="2642939"/>
                  <a:pt x="4751338" y="2645420"/>
                </a:cubicBezTo>
                <a:cubicBezTo>
                  <a:pt x="4758779" y="2647900"/>
                  <a:pt x="4769941" y="2649141"/>
                  <a:pt x="4784824" y="2649141"/>
                </a:cubicBezTo>
                <a:cubicBezTo>
                  <a:pt x="4779863" y="2649141"/>
                  <a:pt x="4777383" y="2646660"/>
                  <a:pt x="4777383" y="2641699"/>
                </a:cubicBezTo>
                <a:cubicBezTo>
                  <a:pt x="4777383" y="2631777"/>
                  <a:pt x="4772421" y="2629297"/>
                  <a:pt x="4762500" y="2634258"/>
                </a:cubicBezTo>
                <a:cubicBezTo>
                  <a:pt x="4757538" y="2639218"/>
                  <a:pt x="4753818" y="2639218"/>
                  <a:pt x="4751338" y="2634258"/>
                </a:cubicBezTo>
                <a:cubicBezTo>
                  <a:pt x="4750098" y="2631778"/>
                  <a:pt x="4748547" y="2630537"/>
                  <a:pt x="4746687" y="2630537"/>
                </a:cubicBezTo>
                <a:close/>
                <a:moveTo>
                  <a:pt x="5461992" y="2626816"/>
                </a:moveTo>
                <a:cubicBezTo>
                  <a:pt x="5461992" y="2631777"/>
                  <a:pt x="5459512" y="2634258"/>
                  <a:pt x="5454551" y="2634258"/>
                </a:cubicBezTo>
                <a:cubicBezTo>
                  <a:pt x="5454551" y="2639218"/>
                  <a:pt x="5453310" y="2641699"/>
                  <a:pt x="5450830" y="2641699"/>
                </a:cubicBezTo>
                <a:cubicBezTo>
                  <a:pt x="5448350" y="2641699"/>
                  <a:pt x="5447109" y="2642939"/>
                  <a:pt x="5447109" y="2645420"/>
                </a:cubicBezTo>
                <a:cubicBezTo>
                  <a:pt x="5447109" y="2647900"/>
                  <a:pt x="5450830" y="2647900"/>
                  <a:pt x="5458271" y="2645420"/>
                </a:cubicBezTo>
                <a:cubicBezTo>
                  <a:pt x="5465713" y="2642939"/>
                  <a:pt x="5469433" y="2641699"/>
                  <a:pt x="5469433" y="2641699"/>
                </a:cubicBezTo>
                <a:cubicBezTo>
                  <a:pt x="5469433" y="2641699"/>
                  <a:pt x="5469433" y="2639218"/>
                  <a:pt x="5469433" y="2634258"/>
                </a:cubicBezTo>
                <a:cubicBezTo>
                  <a:pt x="5474395" y="2634258"/>
                  <a:pt x="5476875" y="2633018"/>
                  <a:pt x="5476875" y="2630537"/>
                </a:cubicBezTo>
                <a:cubicBezTo>
                  <a:pt x="5476875" y="2628056"/>
                  <a:pt x="5474395" y="2626816"/>
                  <a:pt x="5469433" y="2626816"/>
                </a:cubicBezTo>
                <a:close/>
                <a:moveTo>
                  <a:pt x="4606230" y="2626816"/>
                </a:moveTo>
                <a:lnTo>
                  <a:pt x="4613672" y="2634258"/>
                </a:lnTo>
                <a:lnTo>
                  <a:pt x="4621113" y="2634258"/>
                </a:lnTo>
                <a:cubicBezTo>
                  <a:pt x="4616152" y="2629297"/>
                  <a:pt x="4611192" y="2626816"/>
                  <a:pt x="4606230" y="2626816"/>
                </a:cubicBezTo>
                <a:close/>
                <a:moveTo>
                  <a:pt x="4479726" y="2626816"/>
                </a:moveTo>
                <a:cubicBezTo>
                  <a:pt x="4474766" y="2626816"/>
                  <a:pt x="4472285" y="2629297"/>
                  <a:pt x="4472285" y="2634258"/>
                </a:cubicBezTo>
                <a:cubicBezTo>
                  <a:pt x="4477246" y="2634258"/>
                  <a:pt x="4477246" y="2636738"/>
                  <a:pt x="4472285" y="2641699"/>
                </a:cubicBezTo>
                <a:lnTo>
                  <a:pt x="4479726" y="2641699"/>
                </a:lnTo>
                <a:lnTo>
                  <a:pt x="4487168" y="2634258"/>
                </a:lnTo>
                <a:cubicBezTo>
                  <a:pt x="4492129" y="2634258"/>
                  <a:pt x="4493369" y="2633018"/>
                  <a:pt x="4490888" y="2630537"/>
                </a:cubicBezTo>
                <a:cubicBezTo>
                  <a:pt x="4488408" y="2628056"/>
                  <a:pt x="4484688" y="2626816"/>
                  <a:pt x="4479726" y="2626816"/>
                </a:cubicBezTo>
                <a:close/>
                <a:moveTo>
                  <a:pt x="4420195" y="2626816"/>
                </a:moveTo>
                <a:lnTo>
                  <a:pt x="4412754" y="2634258"/>
                </a:lnTo>
                <a:cubicBezTo>
                  <a:pt x="4417715" y="2634258"/>
                  <a:pt x="4425156" y="2636738"/>
                  <a:pt x="4435078" y="2641699"/>
                </a:cubicBezTo>
                <a:lnTo>
                  <a:pt x="4435078" y="2634258"/>
                </a:lnTo>
                <a:cubicBezTo>
                  <a:pt x="4430117" y="2634258"/>
                  <a:pt x="4426396" y="2634258"/>
                  <a:pt x="4423916" y="2634258"/>
                </a:cubicBezTo>
                <a:cubicBezTo>
                  <a:pt x="4421436" y="2634258"/>
                  <a:pt x="4420195" y="2631777"/>
                  <a:pt x="4420195" y="2626816"/>
                </a:cubicBezTo>
                <a:close/>
                <a:moveTo>
                  <a:pt x="4263926" y="2626816"/>
                </a:moveTo>
                <a:lnTo>
                  <a:pt x="4263926" y="2634258"/>
                </a:lnTo>
                <a:lnTo>
                  <a:pt x="4271367" y="2634258"/>
                </a:lnTo>
                <a:cubicBezTo>
                  <a:pt x="4271367" y="2634258"/>
                  <a:pt x="4271367" y="2631777"/>
                  <a:pt x="4271367" y="2626816"/>
                </a:cubicBezTo>
                <a:cubicBezTo>
                  <a:pt x="4271367" y="2626816"/>
                  <a:pt x="4268887" y="2626816"/>
                  <a:pt x="4263926" y="2626816"/>
                </a:cubicBezTo>
                <a:close/>
                <a:moveTo>
                  <a:pt x="4185791" y="2626816"/>
                </a:moveTo>
                <a:cubicBezTo>
                  <a:pt x="4183311" y="2626816"/>
                  <a:pt x="4184551" y="2629297"/>
                  <a:pt x="4189512" y="2634258"/>
                </a:cubicBezTo>
                <a:cubicBezTo>
                  <a:pt x="4194473" y="2639218"/>
                  <a:pt x="4198193" y="2641699"/>
                  <a:pt x="4200674" y="2641699"/>
                </a:cubicBezTo>
                <a:cubicBezTo>
                  <a:pt x="4203154" y="2641699"/>
                  <a:pt x="4204395" y="2639218"/>
                  <a:pt x="4204395" y="2634258"/>
                </a:cubicBezTo>
                <a:cubicBezTo>
                  <a:pt x="4204395" y="2634258"/>
                  <a:pt x="4201914" y="2634258"/>
                  <a:pt x="4196953" y="2634258"/>
                </a:cubicBezTo>
                <a:cubicBezTo>
                  <a:pt x="4196953" y="2634258"/>
                  <a:pt x="4195713" y="2634258"/>
                  <a:pt x="4193232" y="2634258"/>
                </a:cubicBezTo>
                <a:cubicBezTo>
                  <a:pt x="4190752" y="2634258"/>
                  <a:pt x="4189512" y="2631777"/>
                  <a:pt x="4189512" y="2626816"/>
                </a:cubicBezTo>
                <a:cubicBezTo>
                  <a:pt x="4189512" y="2626816"/>
                  <a:pt x="4188271" y="2626816"/>
                  <a:pt x="4185791" y="2626816"/>
                </a:cubicBezTo>
                <a:close/>
                <a:moveTo>
                  <a:pt x="3370957" y="2626816"/>
                </a:moveTo>
                <a:cubicBezTo>
                  <a:pt x="3370957" y="2626816"/>
                  <a:pt x="3373438" y="2626816"/>
                  <a:pt x="3378398" y="2626816"/>
                </a:cubicBezTo>
                <a:lnTo>
                  <a:pt x="3370957" y="2634258"/>
                </a:lnTo>
                <a:close/>
                <a:moveTo>
                  <a:pt x="5477804" y="2621235"/>
                </a:moveTo>
                <a:cubicBezTo>
                  <a:pt x="5475944" y="2621235"/>
                  <a:pt x="5474394" y="2621856"/>
                  <a:pt x="5473154" y="2623096"/>
                </a:cubicBezTo>
                <a:cubicBezTo>
                  <a:pt x="5470674" y="2625576"/>
                  <a:pt x="5473154" y="2626816"/>
                  <a:pt x="5480595" y="2626816"/>
                </a:cubicBezTo>
                <a:cubicBezTo>
                  <a:pt x="5488037" y="2626816"/>
                  <a:pt x="5489277" y="2625576"/>
                  <a:pt x="5484316" y="2623096"/>
                </a:cubicBezTo>
                <a:cubicBezTo>
                  <a:pt x="5481835" y="2621856"/>
                  <a:pt x="5479665" y="2621235"/>
                  <a:pt x="5477804" y="2621235"/>
                </a:cubicBezTo>
                <a:close/>
                <a:moveTo>
                  <a:pt x="5997773" y="2619375"/>
                </a:moveTo>
                <a:cubicBezTo>
                  <a:pt x="6002734" y="2619375"/>
                  <a:pt x="6005215" y="2621856"/>
                  <a:pt x="6005215" y="2626816"/>
                </a:cubicBezTo>
                <a:lnTo>
                  <a:pt x="5997773" y="2626816"/>
                </a:lnTo>
                <a:cubicBezTo>
                  <a:pt x="5997773" y="2626816"/>
                  <a:pt x="5997773" y="2624336"/>
                  <a:pt x="5997773" y="2619375"/>
                </a:cubicBezTo>
                <a:close/>
                <a:moveTo>
                  <a:pt x="4591347" y="2619375"/>
                </a:moveTo>
                <a:cubicBezTo>
                  <a:pt x="4591347" y="2624336"/>
                  <a:pt x="4593827" y="2626816"/>
                  <a:pt x="4598789" y="2626816"/>
                </a:cubicBezTo>
                <a:cubicBezTo>
                  <a:pt x="4598789" y="2621856"/>
                  <a:pt x="4598789" y="2619375"/>
                  <a:pt x="4598789" y="2619375"/>
                </a:cubicBezTo>
                <a:close/>
                <a:moveTo>
                  <a:pt x="4219277" y="2619375"/>
                </a:moveTo>
                <a:cubicBezTo>
                  <a:pt x="4219277" y="2624336"/>
                  <a:pt x="4220518" y="2626816"/>
                  <a:pt x="4222998" y="2626816"/>
                </a:cubicBezTo>
                <a:cubicBezTo>
                  <a:pt x="4225478" y="2626816"/>
                  <a:pt x="4226719" y="2624336"/>
                  <a:pt x="4226719" y="2619375"/>
                </a:cubicBezTo>
                <a:cubicBezTo>
                  <a:pt x="4221758" y="2619375"/>
                  <a:pt x="4219277" y="2619375"/>
                  <a:pt x="4219277" y="2619375"/>
                </a:cubicBezTo>
                <a:close/>
                <a:moveTo>
                  <a:pt x="4159746" y="2619375"/>
                </a:moveTo>
                <a:lnTo>
                  <a:pt x="4152305" y="2626816"/>
                </a:lnTo>
                <a:lnTo>
                  <a:pt x="4167188" y="2619375"/>
                </a:lnTo>
                <a:close/>
                <a:moveTo>
                  <a:pt x="5742905" y="2615654"/>
                </a:moveTo>
                <a:cubicBezTo>
                  <a:pt x="5741665" y="2615654"/>
                  <a:pt x="5739805" y="2616894"/>
                  <a:pt x="5737324" y="2619375"/>
                </a:cubicBezTo>
                <a:cubicBezTo>
                  <a:pt x="5737324" y="2619375"/>
                  <a:pt x="5739804" y="2619375"/>
                  <a:pt x="5744765" y="2619375"/>
                </a:cubicBezTo>
                <a:cubicBezTo>
                  <a:pt x="5744765" y="2616894"/>
                  <a:pt x="5744146" y="2615654"/>
                  <a:pt x="5742905" y="2615654"/>
                </a:cubicBezTo>
                <a:close/>
                <a:moveTo>
                  <a:pt x="4570884" y="2615654"/>
                </a:moveTo>
                <a:cubicBezTo>
                  <a:pt x="4569643" y="2615654"/>
                  <a:pt x="4569023" y="2616894"/>
                  <a:pt x="4569023" y="2619375"/>
                </a:cubicBezTo>
                <a:cubicBezTo>
                  <a:pt x="4569023" y="2624336"/>
                  <a:pt x="4570264" y="2626816"/>
                  <a:pt x="4572744" y="2626816"/>
                </a:cubicBezTo>
                <a:cubicBezTo>
                  <a:pt x="4575224" y="2626816"/>
                  <a:pt x="4576465" y="2624336"/>
                  <a:pt x="4576465" y="2619375"/>
                </a:cubicBezTo>
                <a:cubicBezTo>
                  <a:pt x="4573984" y="2616894"/>
                  <a:pt x="4572124" y="2615654"/>
                  <a:pt x="4570884" y="2615654"/>
                </a:cubicBezTo>
                <a:close/>
                <a:moveTo>
                  <a:pt x="5953125" y="2611934"/>
                </a:moveTo>
                <a:cubicBezTo>
                  <a:pt x="5958086" y="2611934"/>
                  <a:pt x="5960566" y="2614414"/>
                  <a:pt x="5960566" y="2619375"/>
                </a:cubicBezTo>
                <a:lnTo>
                  <a:pt x="5953125" y="2619375"/>
                </a:lnTo>
                <a:cubicBezTo>
                  <a:pt x="5953125" y="2619375"/>
                  <a:pt x="5953125" y="2616894"/>
                  <a:pt x="5953125" y="2611934"/>
                </a:cubicBezTo>
                <a:close/>
                <a:moveTo>
                  <a:pt x="5822900" y="2611934"/>
                </a:moveTo>
                <a:cubicBezTo>
                  <a:pt x="5820420" y="2611934"/>
                  <a:pt x="5819179" y="2614414"/>
                  <a:pt x="5819179" y="2619375"/>
                </a:cubicBezTo>
                <a:lnTo>
                  <a:pt x="5819179" y="2626816"/>
                </a:lnTo>
                <a:cubicBezTo>
                  <a:pt x="5824141" y="2626816"/>
                  <a:pt x="5826621" y="2624336"/>
                  <a:pt x="5826621" y="2619375"/>
                </a:cubicBezTo>
                <a:cubicBezTo>
                  <a:pt x="5826621" y="2614414"/>
                  <a:pt x="5825380" y="2611934"/>
                  <a:pt x="5822900" y="2611934"/>
                </a:cubicBezTo>
                <a:close/>
                <a:moveTo>
                  <a:pt x="5610820" y="2611934"/>
                </a:moveTo>
                <a:cubicBezTo>
                  <a:pt x="5605859" y="2611934"/>
                  <a:pt x="5603379" y="2614414"/>
                  <a:pt x="5603379" y="2619375"/>
                </a:cubicBezTo>
                <a:lnTo>
                  <a:pt x="5618261" y="2619375"/>
                </a:lnTo>
                <a:cubicBezTo>
                  <a:pt x="5618261" y="2614414"/>
                  <a:pt x="5615781" y="2611934"/>
                  <a:pt x="5610820" y="2611934"/>
                </a:cubicBezTo>
                <a:close/>
                <a:moveTo>
                  <a:pt x="5432226" y="2611934"/>
                </a:moveTo>
                <a:lnTo>
                  <a:pt x="5432226" y="2612864"/>
                </a:lnTo>
                <a:cubicBezTo>
                  <a:pt x="5432226" y="2614724"/>
                  <a:pt x="5432226" y="2616894"/>
                  <a:pt x="5432226" y="2619375"/>
                </a:cubicBezTo>
                <a:cubicBezTo>
                  <a:pt x="5432226" y="2624336"/>
                  <a:pt x="5435947" y="2626816"/>
                  <a:pt x="5443388" y="2626816"/>
                </a:cubicBezTo>
                <a:cubicBezTo>
                  <a:pt x="5450830" y="2626816"/>
                  <a:pt x="5454551" y="2624336"/>
                  <a:pt x="5454551" y="2619375"/>
                </a:cubicBezTo>
                <a:cubicBezTo>
                  <a:pt x="5454551" y="2614414"/>
                  <a:pt x="5454551" y="2611934"/>
                  <a:pt x="5454551" y="2611934"/>
                </a:cubicBezTo>
                <a:cubicBezTo>
                  <a:pt x="5454551" y="2611934"/>
                  <a:pt x="5452070" y="2611934"/>
                  <a:pt x="5447109" y="2611934"/>
                </a:cubicBezTo>
                <a:close/>
                <a:moveTo>
                  <a:pt x="5380136" y="2611934"/>
                </a:moveTo>
                <a:lnTo>
                  <a:pt x="5380136" y="2626816"/>
                </a:lnTo>
                <a:lnTo>
                  <a:pt x="5402461" y="2626816"/>
                </a:lnTo>
                <a:cubicBezTo>
                  <a:pt x="5402461" y="2621856"/>
                  <a:pt x="5399981" y="2619375"/>
                  <a:pt x="5395019" y="2619375"/>
                </a:cubicBezTo>
                <a:cubicBezTo>
                  <a:pt x="5390058" y="2619375"/>
                  <a:pt x="5387578" y="2619375"/>
                  <a:pt x="5387578" y="2619375"/>
                </a:cubicBezTo>
                <a:cubicBezTo>
                  <a:pt x="5387578" y="2614414"/>
                  <a:pt x="5385098" y="2611934"/>
                  <a:pt x="5380136" y="2611934"/>
                </a:cubicBezTo>
                <a:close/>
                <a:moveTo>
                  <a:pt x="4788545" y="2611934"/>
                </a:moveTo>
                <a:cubicBezTo>
                  <a:pt x="4786065" y="2611934"/>
                  <a:pt x="4784824" y="2613174"/>
                  <a:pt x="4784824" y="2615654"/>
                </a:cubicBezTo>
                <a:cubicBezTo>
                  <a:pt x="4784824" y="2618135"/>
                  <a:pt x="4787304" y="2619375"/>
                  <a:pt x="4792265" y="2619375"/>
                </a:cubicBezTo>
                <a:cubicBezTo>
                  <a:pt x="4792265" y="2614414"/>
                  <a:pt x="4791025" y="2611934"/>
                  <a:pt x="4788545" y="2611934"/>
                </a:cubicBezTo>
                <a:close/>
                <a:moveTo>
                  <a:pt x="4397871" y="2611934"/>
                </a:moveTo>
                <a:cubicBezTo>
                  <a:pt x="4402832" y="2616894"/>
                  <a:pt x="4405313" y="2619375"/>
                  <a:pt x="4405313" y="2619375"/>
                </a:cubicBezTo>
                <a:lnTo>
                  <a:pt x="4405313" y="2611934"/>
                </a:lnTo>
                <a:close/>
                <a:moveTo>
                  <a:pt x="5286189" y="2607283"/>
                </a:moveTo>
                <a:cubicBezTo>
                  <a:pt x="5284328" y="2607903"/>
                  <a:pt x="5283398" y="2609453"/>
                  <a:pt x="5283398" y="2611934"/>
                </a:cubicBezTo>
                <a:cubicBezTo>
                  <a:pt x="5283398" y="2611934"/>
                  <a:pt x="5288359" y="2611934"/>
                  <a:pt x="5298281" y="2611934"/>
                </a:cubicBezTo>
                <a:lnTo>
                  <a:pt x="5313164" y="2611934"/>
                </a:lnTo>
                <a:lnTo>
                  <a:pt x="5328047" y="2619375"/>
                </a:lnTo>
                <a:cubicBezTo>
                  <a:pt x="5328047" y="2614414"/>
                  <a:pt x="5325567" y="2610693"/>
                  <a:pt x="5320605" y="2608213"/>
                </a:cubicBezTo>
                <a:cubicBezTo>
                  <a:pt x="5315644" y="2605732"/>
                  <a:pt x="5313164" y="2606973"/>
                  <a:pt x="5313164" y="2611934"/>
                </a:cubicBezTo>
                <a:cubicBezTo>
                  <a:pt x="5308202" y="2611934"/>
                  <a:pt x="5302002" y="2610693"/>
                  <a:pt x="5294560" y="2608213"/>
                </a:cubicBezTo>
                <a:cubicBezTo>
                  <a:pt x="5290840" y="2606973"/>
                  <a:pt x="5288049" y="2606662"/>
                  <a:pt x="5286189" y="2607283"/>
                </a:cubicBezTo>
                <a:close/>
                <a:moveTo>
                  <a:pt x="5923359" y="2604492"/>
                </a:moveTo>
                <a:cubicBezTo>
                  <a:pt x="5923359" y="2604492"/>
                  <a:pt x="5924600" y="2605732"/>
                  <a:pt x="5927080" y="2608213"/>
                </a:cubicBezTo>
                <a:cubicBezTo>
                  <a:pt x="5929560" y="2610693"/>
                  <a:pt x="5930801" y="2611934"/>
                  <a:pt x="5930801" y="2611934"/>
                </a:cubicBezTo>
                <a:lnTo>
                  <a:pt x="5923359" y="2611934"/>
                </a:lnTo>
                <a:close/>
                <a:moveTo>
                  <a:pt x="5633144" y="2604492"/>
                </a:moveTo>
                <a:cubicBezTo>
                  <a:pt x="5628183" y="2604492"/>
                  <a:pt x="5626943" y="2608213"/>
                  <a:pt x="5629424" y="2615654"/>
                </a:cubicBezTo>
                <a:cubicBezTo>
                  <a:pt x="5631904" y="2623096"/>
                  <a:pt x="5635624" y="2624336"/>
                  <a:pt x="5640586" y="2619375"/>
                </a:cubicBezTo>
                <a:close/>
                <a:moveTo>
                  <a:pt x="5573613" y="2604492"/>
                </a:moveTo>
                <a:cubicBezTo>
                  <a:pt x="5573613" y="2609453"/>
                  <a:pt x="5574854" y="2611934"/>
                  <a:pt x="5577334" y="2611934"/>
                </a:cubicBezTo>
                <a:cubicBezTo>
                  <a:pt x="5579814" y="2611934"/>
                  <a:pt x="5581054" y="2609453"/>
                  <a:pt x="5581054" y="2604492"/>
                </a:cubicBezTo>
                <a:cubicBezTo>
                  <a:pt x="5576093" y="2604492"/>
                  <a:pt x="5573613" y="2604492"/>
                  <a:pt x="5573613" y="2604492"/>
                </a:cubicBezTo>
                <a:close/>
                <a:moveTo>
                  <a:pt x="5424785" y="2604492"/>
                </a:moveTo>
                <a:cubicBezTo>
                  <a:pt x="5429746" y="2604492"/>
                  <a:pt x="5432226" y="2605732"/>
                  <a:pt x="5432226" y="2608213"/>
                </a:cubicBezTo>
                <a:lnTo>
                  <a:pt x="5432226" y="2604492"/>
                </a:lnTo>
                <a:close/>
                <a:moveTo>
                  <a:pt x="5246191" y="2604492"/>
                </a:moveTo>
                <a:lnTo>
                  <a:pt x="5253633" y="2611934"/>
                </a:lnTo>
                <a:lnTo>
                  <a:pt x="5261074" y="2604492"/>
                </a:lnTo>
                <a:cubicBezTo>
                  <a:pt x="5261074" y="2604492"/>
                  <a:pt x="5256113" y="2604492"/>
                  <a:pt x="5246191" y="2604492"/>
                </a:cubicBezTo>
                <a:close/>
                <a:moveTo>
                  <a:pt x="4208115" y="2604492"/>
                </a:moveTo>
                <a:cubicBezTo>
                  <a:pt x="4205635" y="2604492"/>
                  <a:pt x="4204395" y="2606973"/>
                  <a:pt x="4204395" y="2611934"/>
                </a:cubicBezTo>
                <a:cubicBezTo>
                  <a:pt x="4209356" y="2611934"/>
                  <a:pt x="4211836" y="2610693"/>
                  <a:pt x="4211836" y="2608213"/>
                </a:cubicBezTo>
                <a:cubicBezTo>
                  <a:pt x="4211836" y="2605732"/>
                  <a:pt x="4210596" y="2604492"/>
                  <a:pt x="4208115" y="2604492"/>
                </a:cubicBezTo>
                <a:close/>
                <a:moveTo>
                  <a:pt x="5744765" y="2597051"/>
                </a:moveTo>
                <a:lnTo>
                  <a:pt x="5744765" y="2604492"/>
                </a:lnTo>
                <a:lnTo>
                  <a:pt x="5759648" y="2604492"/>
                </a:lnTo>
                <a:cubicBezTo>
                  <a:pt x="5759648" y="2604492"/>
                  <a:pt x="5757168" y="2603252"/>
                  <a:pt x="5752207" y="2600771"/>
                </a:cubicBezTo>
                <a:cubicBezTo>
                  <a:pt x="5747245" y="2598291"/>
                  <a:pt x="5744765" y="2597051"/>
                  <a:pt x="5744765" y="2597051"/>
                </a:cubicBezTo>
                <a:close/>
                <a:moveTo>
                  <a:pt x="4762500" y="2597051"/>
                </a:moveTo>
                <a:cubicBezTo>
                  <a:pt x="4762500" y="2602011"/>
                  <a:pt x="4762500" y="2604492"/>
                  <a:pt x="4762500" y="2604492"/>
                </a:cubicBezTo>
                <a:cubicBezTo>
                  <a:pt x="4767461" y="2604492"/>
                  <a:pt x="4769941" y="2604492"/>
                  <a:pt x="4769941" y="2604492"/>
                </a:cubicBezTo>
                <a:cubicBezTo>
                  <a:pt x="4769941" y="2599531"/>
                  <a:pt x="4767461" y="2597051"/>
                  <a:pt x="4762500" y="2597051"/>
                </a:cubicBezTo>
                <a:close/>
                <a:moveTo>
                  <a:pt x="4650879" y="2597051"/>
                </a:moveTo>
                <a:lnTo>
                  <a:pt x="4658320" y="2604492"/>
                </a:lnTo>
                <a:lnTo>
                  <a:pt x="4658320" y="2597051"/>
                </a:lnTo>
                <a:close/>
                <a:moveTo>
                  <a:pt x="3311426" y="2597051"/>
                </a:moveTo>
                <a:cubicBezTo>
                  <a:pt x="3316386" y="2597051"/>
                  <a:pt x="3318867" y="2599531"/>
                  <a:pt x="3318867" y="2604492"/>
                </a:cubicBezTo>
                <a:cubicBezTo>
                  <a:pt x="3318867" y="2604492"/>
                  <a:pt x="3316386" y="2604492"/>
                  <a:pt x="3311426" y="2604492"/>
                </a:cubicBezTo>
                <a:cubicBezTo>
                  <a:pt x="3306465" y="2604492"/>
                  <a:pt x="3303984" y="2604492"/>
                  <a:pt x="3303984" y="2604492"/>
                </a:cubicBezTo>
                <a:cubicBezTo>
                  <a:pt x="3308945" y="2599531"/>
                  <a:pt x="3311426" y="2597051"/>
                  <a:pt x="3311426" y="2597051"/>
                </a:cubicBezTo>
                <a:close/>
                <a:moveTo>
                  <a:pt x="2866802" y="2594725"/>
                </a:moveTo>
                <a:cubicBezTo>
                  <a:pt x="2870523" y="2593795"/>
                  <a:pt x="2879824" y="2597051"/>
                  <a:pt x="2894707" y="2604492"/>
                </a:cubicBezTo>
                <a:cubicBezTo>
                  <a:pt x="2899668" y="2609453"/>
                  <a:pt x="2904629" y="2611934"/>
                  <a:pt x="2909590" y="2611934"/>
                </a:cubicBezTo>
                <a:cubicBezTo>
                  <a:pt x="2914550" y="2606973"/>
                  <a:pt x="2917031" y="2606973"/>
                  <a:pt x="2917031" y="2611934"/>
                </a:cubicBezTo>
                <a:cubicBezTo>
                  <a:pt x="2917031" y="2611934"/>
                  <a:pt x="2920752" y="2614414"/>
                  <a:pt x="2928193" y="2619375"/>
                </a:cubicBezTo>
                <a:cubicBezTo>
                  <a:pt x="2935635" y="2624336"/>
                  <a:pt x="2944316" y="2628056"/>
                  <a:pt x="2954238" y="2630537"/>
                </a:cubicBezTo>
                <a:cubicBezTo>
                  <a:pt x="2964160" y="2633018"/>
                  <a:pt x="2971602" y="2634258"/>
                  <a:pt x="2976562" y="2634258"/>
                </a:cubicBezTo>
                <a:lnTo>
                  <a:pt x="2976562" y="2641699"/>
                </a:lnTo>
                <a:cubicBezTo>
                  <a:pt x="2976562" y="2641699"/>
                  <a:pt x="2965400" y="2639218"/>
                  <a:pt x="2943076" y="2634258"/>
                </a:cubicBezTo>
                <a:cubicBezTo>
                  <a:pt x="2920752" y="2629297"/>
                  <a:pt x="2905869" y="2624336"/>
                  <a:pt x="2898428" y="2619375"/>
                </a:cubicBezTo>
                <a:cubicBezTo>
                  <a:pt x="2890986" y="2614414"/>
                  <a:pt x="2884785" y="2609453"/>
                  <a:pt x="2879824" y="2604492"/>
                </a:cubicBezTo>
                <a:lnTo>
                  <a:pt x="2864941" y="2597051"/>
                </a:lnTo>
                <a:cubicBezTo>
                  <a:pt x="2864941" y="2595811"/>
                  <a:pt x="2865562" y="2595035"/>
                  <a:pt x="2866802" y="2594725"/>
                </a:cubicBezTo>
                <a:close/>
                <a:moveTo>
                  <a:pt x="5229448" y="2593330"/>
                </a:moveTo>
                <a:cubicBezTo>
                  <a:pt x="5228208" y="2593330"/>
                  <a:pt x="5226348" y="2594571"/>
                  <a:pt x="5223867" y="2597051"/>
                </a:cubicBezTo>
                <a:lnTo>
                  <a:pt x="5231308" y="2597051"/>
                </a:lnTo>
                <a:cubicBezTo>
                  <a:pt x="5231308" y="2594571"/>
                  <a:pt x="5230688" y="2593330"/>
                  <a:pt x="5229448" y="2593330"/>
                </a:cubicBezTo>
                <a:close/>
                <a:moveTo>
                  <a:pt x="4351595" y="2592632"/>
                </a:moveTo>
                <a:cubicBezTo>
                  <a:pt x="4350820" y="2592477"/>
                  <a:pt x="4350122" y="2592710"/>
                  <a:pt x="4349502" y="2593330"/>
                </a:cubicBezTo>
                <a:cubicBezTo>
                  <a:pt x="4347022" y="2595811"/>
                  <a:pt x="4345781" y="2598291"/>
                  <a:pt x="4345781" y="2600771"/>
                </a:cubicBezTo>
                <a:cubicBezTo>
                  <a:pt x="4345781" y="2603252"/>
                  <a:pt x="4343301" y="2604492"/>
                  <a:pt x="4338340" y="2604492"/>
                </a:cubicBezTo>
                <a:lnTo>
                  <a:pt x="4338340" y="2611934"/>
                </a:lnTo>
                <a:lnTo>
                  <a:pt x="4345781" y="2619375"/>
                </a:lnTo>
                <a:lnTo>
                  <a:pt x="4353223" y="2619375"/>
                </a:lnTo>
                <a:lnTo>
                  <a:pt x="4368105" y="2626816"/>
                </a:lnTo>
                <a:cubicBezTo>
                  <a:pt x="4373066" y="2626816"/>
                  <a:pt x="4377407" y="2626816"/>
                  <a:pt x="4381128" y="2626816"/>
                </a:cubicBezTo>
                <a:lnTo>
                  <a:pt x="4382988" y="2626816"/>
                </a:lnTo>
                <a:lnTo>
                  <a:pt x="4382988" y="2619375"/>
                </a:lnTo>
                <a:cubicBezTo>
                  <a:pt x="4387949" y="2619375"/>
                  <a:pt x="4390430" y="2618135"/>
                  <a:pt x="4390430" y="2615654"/>
                </a:cubicBezTo>
                <a:cubicBezTo>
                  <a:pt x="4390430" y="2613174"/>
                  <a:pt x="4387949" y="2610693"/>
                  <a:pt x="4382988" y="2608213"/>
                </a:cubicBezTo>
                <a:cubicBezTo>
                  <a:pt x="4378027" y="2605732"/>
                  <a:pt x="4375547" y="2604492"/>
                  <a:pt x="4375547" y="2604492"/>
                </a:cubicBezTo>
                <a:lnTo>
                  <a:pt x="4360664" y="2604492"/>
                </a:lnTo>
                <a:cubicBezTo>
                  <a:pt x="4356943" y="2597051"/>
                  <a:pt x="4353920" y="2593097"/>
                  <a:pt x="4351595" y="2592632"/>
                </a:cubicBezTo>
                <a:close/>
                <a:moveTo>
                  <a:pt x="5796855" y="2589609"/>
                </a:moveTo>
                <a:lnTo>
                  <a:pt x="5796855" y="2597051"/>
                </a:lnTo>
                <a:cubicBezTo>
                  <a:pt x="5796855" y="2597051"/>
                  <a:pt x="5799335" y="2597051"/>
                  <a:pt x="5804297" y="2597051"/>
                </a:cubicBezTo>
                <a:lnTo>
                  <a:pt x="5819179" y="2597051"/>
                </a:lnTo>
                <a:cubicBezTo>
                  <a:pt x="5819179" y="2597051"/>
                  <a:pt x="5817939" y="2595811"/>
                  <a:pt x="5815459" y="2593330"/>
                </a:cubicBezTo>
                <a:cubicBezTo>
                  <a:pt x="5812979" y="2590849"/>
                  <a:pt x="5809258" y="2589609"/>
                  <a:pt x="5804297" y="2589609"/>
                </a:cubicBezTo>
                <a:close/>
                <a:moveTo>
                  <a:pt x="5510361" y="2589609"/>
                </a:moveTo>
                <a:cubicBezTo>
                  <a:pt x="5507881" y="2589609"/>
                  <a:pt x="5506640" y="2590849"/>
                  <a:pt x="5506640" y="2593330"/>
                </a:cubicBezTo>
                <a:cubicBezTo>
                  <a:pt x="5506640" y="2595811"/>
                  <a:pt x="5509120" y="2597051"/>
                  <a:pt x="5514082" y="2597051"/>
                </a:cubicBezTo>
                <a:cubicBezTo>
                  <a:pt x="5514082" y="2592090"/>
                  <a:pt x="5512841" y="2589609"/>
                  <a:pt x="5510361" y="2589609"/>
                </a:cubicBezTo>
                <a:close/>
                <a:moveTo>
                  <a:pt x="5902895" y="2585889"/>
                </a:moveTo>
                <a:cubicBezTo>
                  <a:pt x="5904135" y="2585889"/>
                  <a:pt x="5905996" y="2587129"/>
                  <a:pt x="5908476" y="2589609"/>
                </a:cubicBezTo>
                <a:lnTo>
                  <a:pt x="5901035" y="2597051"/>
                </a:lnTo>
                <a:lnTo>
                  <a:pt x="5893593" y="2597051"/>
                </a:lnTo>
                <a:lnTo>
                  <a:pt x="5901035" y="2589609"/>
                </a:lnTo>
                <a:cubicBezTo>
                  <a:pt x="5901035" y="2587129"/>
                  <a:pt x="5901655" y="2585889"/>
                  <a:pt x="5902895" y="2585889"/>
                </a:cubicBezTo>
                <a:close/>
                <a:moveTo>
                  <a:pt x="5184800" y="2585889"/>
                </a:moveTo>
                <a:cubicBezTo>
                  <a:pt x="5183560" y="2585889"/>
                  <a:pt x="5181699" y="2587129"/>
                  <a:pt x="5179218" y="2589609"/>
                </a:cubicBezTo>
                <a:cubicBezTo>
                  <a:pt x="5184180" y="2589609"/>
                  <a:pt x="5186660" y="2589609"/>
                  <a:pt x="5186660" y="2589609"/>
                </a:cubicBezTo>
                <a:cubicBezTo>
                  <a:pt x="5186660" y="2587129"/>
                  <a:pt x="5186040" y="2585889"/>
                  <a:pt x="5184800" y="2585889"/>
                </a:cubicBezTo>
                <a:close/>
                <a:moveTo>
                  <a:pt x="3830464" y="2585889"/>
                </a:moveTo>
                <a:cubicBezTo>
                  <a:pt x="3829224" y="2585889"/>
                  <a:pt x="3827364" y="2587129"/>
                  <a:pt x="3824883" y="2589609"/>
                </a:cubicBezTo>
                <a:lnTo>
                  <a:pt x="3832324" y="2589609"/>
                </a:lnTo>
                <a:cubicBezTo>
                  <a:pt x="3832324" y="2587129"/>
                  <a:pt x="3831704" y="2585889"/>
                  <a:pt x="3830464" y="2585889"/>
                </a:cubicBezTo>
                <a:close/>
                <a:moveTo>
                  <a:pt x="3410954" y="2585889"/>
                </a:moveTo>
                <a:cubicBezTo>
                  <a:pt x="3412815" y="2585889"/>
                  <a:pt x="3415605" y="2587129"/>
                  <a:pt x="3419326" y="2589609"/>
                </a:cubicBezTo>
                <a:cubicBezTo>
                  <a:pt x="3426767" y="2594570"/>
                  <a:pt x="3430488" y="2597051"/>
                  <a:pt x="3430488" y="2597051"/>
                </a:cubicBezTo>
                <a:lnTo>
                  <a:pt x="3415605" y="2597051"/>
                </a:lnTo>
                <a:lnTo>
                  <a:pt x="3408164" y="2589609"/>
                </a:lnTo>
                <a:cubicBezTo>
                  <a:pt x="3408164" y="2587129"/>
                  <a:pt x="3409094" y="2585889"/>
                  <a:pt x="3410954" y="2585889"/>
                </a:cubicBezTo>
                <a:close/>
                <a:moveTo>
                  <a:pt x="5752207" y="2582168"/>
                </a:moveTo>
                <a:cubicBezTo>
                  <a:pt x="5742285" y="2582168"/>
                  <a:pt x="5739804" y="2584649"/>
                  <a:pt x="5744765" y="2589609"/>
                </a:cubicBezTo>
                <a:cubicBezTo>
                  <a:pt x="5749727" y="2594570"/>
                  <a:pt x="5754687" y="2592090"/>
                  <a:pt x="5759648" y="2582168"/>
                </a:cubicBezTo>
                <a:cubicBezTo>
                  <a:pt x="5759648" y="2582168"/>
                  <a:pt x="5757168" y="2582168"/>
                  <a:pt x="5752207" y="2582168"/>
                </a:cubicBezTo>
                <a:close/>
                <a:moveTo>
                  <a:pt x="5685234" y="2582168"/>
                </a:moveTo>
                <a:cubicBezTo>
                  <a:pt x="5685234" y="2587129"/>
                  <a:pt x="5687714" y="2589609"/>
                  <a:pt x="5692676" y="2589609"/>
                </a:cubicBezTo>
                <a:cubicBezTo>
                  <a:pt x="5692676" y="2589609"/>
                  <a:pt x="5692676" y="2587129"/>
                  <a:pt x="5692676" y="2582168"/>
                </a:cubicBezTo>
                <a:close/>
                <a:moveTo>
                  <a:pt x="5231308" y="2582168"/>
                </a:moveTo>
                <a:cubicBezTo>
                  <a:pt x="5231308" y="2582168"/>
                  <a:pt x="5233788" y="2584649"/>
                  <a:pt x="5238750" y="2589609"/>
                </a:cubicBezTo>
                <a:cubicBezTo>
                  <a:pt x="5243711" y="2594570"/>
                  <a:pt x="5248671" y="2597051"/>
                  <a:pt x="5253633" y="2597051"/>
                </a:cubicBezTo>
                <a:lnTo>
                  <a:pt x="5246191" y="2589609"/>
                </a:lnTo>
                <a:cubicBezTo>
                  <a:pt x="5241230" y="2584649"/>
                  <a:pt x="5241230" y="2582168"/>
                  <a:pt x="5246191" y="2582168"/>
                </a:cubicBezTo>
                <a:lnTo>
                  <a:pt x="5238750" y="2582168"/>
                </a:lnTo>
                <a:cubicBezTo>
                  <a:pt x="5233788" y="2582168"/>
                  <a:pt x="5231308" y="2582168"/>
                  <a:pt x="5231308" y="2582168"/>
                </a:cubicBezTo>
                <a:close/>
                <a:moveTo>
                  <a:pt x="5134570" y="2582168"/>
                </a:moveTo>
                <a:lnTo>
                  <a:pt x="5142011" y="2589609"/>
                </a:lnTo>
                <a:cubicBezTo>
                  <a:pt x="5142011" y="2589609"/>
                  <a:pt x="5142011" y="2588369"/>
                  <a:pt x="5142011" y="2585889"/>
                </a:cubicBezTo>
                <a:cubicBezTo>
                  <a:pt x="5142011" y="2583408"/>
                  <a:pt x="5139531" y="2582168"/>
                  <a:pt x="5134570" y="2582168"/>
                </a:cubicBezTo>
                <a:close/>
                <a:moveTo>
                  <a:pt x="4613672" y="2582168"/>
                </a:moveTo>
                <a:lnTo>
                  <a:pt x="4613672" y="2589609"/>
                </a:lnTo>
                <a:cubicBezTo>
                  <a:pt x="4618633" y="2589609"/>
                  <a:pt x="4621113" y="2587129"/>
                  <a:pt x="4621113" y="2582168"/>
                </a:cubicBezTo>
                <a:close/>
                <a:moveTo>
                  <a:pt x="4494609" y="2582168"/>
                </a:moveTo>
                <a:cubicBezTo>
                  <a:pt x="4494609" y="2582168"/>
                  <a:pt x="4493369" y="2583408"/>
                  <a:pt x="4490888" y="2585889"/>
                </a:cubicBezTo>
                <a:cubicBezTo>
                  <a:pt x="4488408" y="2588369"/>
                  <a:pt x="4489648" y="2589609"/>
                  <a:pt x="4494609" y="2589609"/>
                </a:cubicBezTo>
                <a:cubicBezTo>
                  <a:pt x="4494609" y="2584649"/>
                  <a:pt x="4494609" y="2582168"/>
                  <a:pt x="4494609" y="2582168"/>
                </a:cubicBezTo>
                <a:close/>
                <a:moveTo>
                  <a:pt x="3676055" y="2582168"/>
                </a:moveTo>
                <a:cubicBezTo>
                  <a:pt x="3671094" y="2582168"/>
                  <a:pt x="3668613" y="2584649"/>
                  <a:pt x="3668613" y="2589609"/>
                </a:cubicBezTo>
                <a:lnTo>
                  <a:pt x="3683496" y="2589609"/>
                </a:lnTo>
                <a:close/>
                <a:moveTo>
                  <a:pt x="6235898" y="2574726"/>
                </a:moveTo>
                <a:lnTo>
                  <a:pt x="6258222" y="2582168"/>
                </a:lnTo>
                <a:lnTo>
                  <a:pt x="6243340" y="2582168"/>
                </a:lnTo>
                <a:close/>
                <a:moveTo>
                  <a:pt x="5432226" y="2574726"/>
                </a:moveTo>
                <a:cubicBezTo>
                  <a:pt x="5432226" y="2579687"/>
                  <a:pt x="5434706" y="2582168"/>
                  <a:pt x="5439668" y="2582168"/>
                </a:cubicBezTo>
                <a:cubicBezTo>
                  <a:pt x="5439668" y="2577207"/>
                  <a:pt x="5439668" y="2574726"/>
                  <a:pt x="5439668" y="2574726"/>
                </a:cubicBezTo>
                <a:close/>
                <a:moveTo>
                  <a:pt x="4278809" y="2574726"/>
                </a:moveTo>
                <a:lnTo>
                  <a:pt x="4278809" y="2582168"/>
                </a:lnTo>
                <a:lnTo>
                  <a:pt x="4271367" y="2582168"/>
                </a:lnTo>
                <a:cubicBezTo>
                  <a:pt x="4276328" y="2577207"/>
                  <a:pt x="4278809" y="2574726"/>
                  <a:pt x="4278809" y="2574726"/>
                </a:cubicBezTo>
                <a:close/>
                <a:moveTo>
                  <a:pt x="3728145" y="2574726"/>
                </a:moveTo>
                <a:lnTo>
                  <a:pt x="3720703" y="2582168"/>
                </a:lnTo>
                <a:lnTo>
                  <a:pt x="3735586" y="2582168"/>
                </a:lnTo>
                <a:cubicBezTo>
                  <a:pt x="3735586" y="2587129"/>
                  <a:pt x="3740547" y="2589609"/>
                  <a:pt x="3750469" y="2589609"/>
                </a:cubicBezTo>
                <a:lnTo>
                  <a:pt x="3772793" y="2597051"/>
                </a:lnTo>
                <a:cubicBezTo>
                  <a:pt x="3772793" y="2602011"/>
                  <a:pt x="3778994" y="2605732"/>
                  <a:pt x="3791397" y="2608213"/>
                </a:cubicBezTo>
                <a:cubicBezTo>
                  <a:pt x="3803799" y="2610693"/>
                  <a:pt x="3814961" y="2611934"/>
                  <a:pt x="3824883" y="2611934"/>
                </a:cubicBezTo>
                <a:cubicBezTo>
                  <a:pt x="3824883" y="2611934"/>
                  <a:pt x="3827363" y="2613174"/>
                  <a:pt x="3832324" y="2615654"/>
                </a:cubicBezTo>
                <a:cubicBezTo>
                  <a:pt x="3837285" y="2618135"/>
                  <a:pt x="3839766" y="2619375"/>
                  <a:pt x="3839766" y="2619375"/>
                </a:cubicBezTo>
                <a:lnTo>
                  <a:pt x="3847207" y="2626816"/>
                </a:lnTo>
                <a:lnTo>
                  <a:pt x="3832324" y="2626816"/>
                </a:lnTo>
                <a:cubicBezTo>
                  <a:pt x="3827363" y="2621856"/>
                  <a:pt x="3822402" y="2618135"/>
                  <a:pt x="3817441" y="2615654"/>
                </a:cubicBezTo>
                <a:cubicBezTo>
                  <a:pt x="3812480" y="2613174"/>
                  <a:pt x="3810000" y="2614414"/>
                  <a:pt x="3810000" y="2619375"/>
                </a:cubicBezTo>
                <a:lnTo>
                  <a:pt x="3802559" y="2619375"/>
                </a:lnTo>
                <a:cubicBezTo>
                  <a:pt x="3802559" y="2614414"/>
                  <a:pt x="3800078" y="2611934"/>
                  <a:pt x="3795117" y="2611934"/>
                </a:cubicBezTo>
                <a:cubicBezTo>
                  <a:pt x="3780234" y="2616894"/>
                  <a:pt x="3765352" y="2614414"/>
                  <a:pt x="3750469" y="2604492"/>
                </a:cubicBezTo>
                <a:cubicBezTo>
                  <a:pt x="3750469" y="2604492"/>
                  <a:pt x="3747988" y="2604492"/>
                  <a:pt x="3743027" y="2604492"/>
                </a:cubicBezTo>
                <a:lnTo>
                  <a:pt x="3735586" y="2604492"/>
                </a:lnTo>
                <a:lnTo>
                  <a:pt x="3713262" y="2589609"/>
                </a:lnTo>
                <a:lnTo>
                  <a:pt x="3713262" y="2604492"/>
                </a:lnTo>
                <a:cubicBezTo>
                  <a:pt x="3723183" y="2604492"/>
                  <a:pt x="3728145" y="2605732"/>
                  <a:pt x="3728145" y="2608213"/>
                </a:cubicBezTo>
                <a:cubicBezTo>
                  <a:pt x="3728145" y="2610693"/>
                  <a:pt x="3731865" y="2613174"/>
                  <a:pt x="3739307" y="2615654"/>
                </a:cubicBezTo>
                <a:cubicBezTo>
                  <a:pt x="3746748" y="2618135"/>
                  <a:pt x="3752949" y="2619375"/>
                  <a:pt x="3757910" y="2619375"/>
                </a:cubicBezTo>
                <a:cubicBezTo>
                  <a:pt x="3762871" y="2619375"/>
                  <a:pt x="3766592" y="2620615"/>
                  <a:pt x="3769072" y="2623096"/>
                </a:cubicBezTo>
                <a:cubicBezTo>
                  <a:pt x="3771553" y="2625576"/>
                  <a:pt x="3772793" y="2626816"/>
                  <a:pt x="3772793" y="2626816"/>
                </a:cubicBezTo>
                <a:cubicBezTo>
                  <a:pt x="3782715" y="2631777"/>
                  <a:pt x="3787676" y="2634258"/>
                  <a:pt x="3787676" y="2634258"/>
                </a:cubicBezTo>
                <a:cubicBezTo>
                  <a:pt x="3792637" y="2634258"/>
                  <a:pt x="3795117" y="2634258"/>
                  <a:pt x="3795117" y="2634258"/>
                </a:cubicBezTo>
                <a:lnTo>
                  <a:pt x="3832324" y="2641699"/>
                </a:lnTo>
                <a:cubicBezTo>
                  <a:pt x="3832324" y="2636738"/>
                  <a:pt x="3833565" y="2634258"/>
                  <a:pt x="3836045" y="2634258"/>
                </a:cubicBezTo>
                <a:cubicBezTo>
                  <a:pt x="3838525" y="2634258"/>
                  <a:pt x="3839766" y="2636738"/>
                  <a:pt x="3839766" y="2641699"/>
                </a:cubicBezTo>
                <a:cubicBezTo>
                  <a:pt x="3839766" y="2651621"/>
                  <a:pt x="3852168" y="2656582"/>
                  <a:pt x="3876973" y="2656582"/>
                </a:cubicBezTo>
                <a:lnTo>
                  <a:pt x="3891855" y="2656582"/>
                </a:lnTo>
                <a:lnTo>
                  <a:pt x="3884414" y="2649141"/>
                </a:lnTo>
                <a:lnTo>
                  <a:pt x="3891855" y="2641699"/>
                </a:lnTo>
                <a:cubicBezTo>
                  <a:pt x="3891855" y="2646660"/>
                  <a:pt x="3899297" y="2650381"/>
                  <a:pt x="3914180" y="2652861"/>
                </a:cubicBezTo>
                <a:cubicBezTo>
                  <a:pt x="3929063" y="2655342"/>
                  <a:pt x="3941465" y="2656582"/>
                  <a:pt x="3951387" y="2656582"/>
                </a:cubicBezTo>
                <a:cubicBezTo>
                  <a:pt x="3961309" y="2656582"/>
                  <a:pt x="3968750" y="2656582"/>
                  <a:pt x="3973711" y="2656582"/>
                </a:cubicBezTo>
                <a:cubicBezTo>
                  <a:pt x="3973711" y="2656582"/>
                  <a:pt x="3972471" y="2655342"/>
                  <a:pt x="3969990" y="2652861"/>
                </a:cubicBezTo>
                <a:cubicBezTo>
                  <a:pt x="3967510" y="2650381"/>
                  <a:pt x="3963789" y="2649141"/>
                  <a:pt x="3958828" y="2649141"/>
                </a:cubicBezTo>
                <a:lnTo>
                  <a:pt x="3951387" y="2641699"/>
                </a:lnTo>
                <a:lnTo>
                  <a:pt x="3929063" y="2641699"/>
                </a:lnTo>
                <a:cubicBezTo>
                  <a:pt x="3924101" y="2651621"/>
                  <a:pt x="3919141" y="2649141"/>
                  <a:pt x="3914180" y="2634258"/>
                </a:cubicBezTo>
                <a:lnTo>
                  <a:pt x="3899297" y="2626816"/>
                </a:lnTo>
                <a:cubicBezTo>
                  <a:pt x="3899297" y="2631777"/>
                  <a:pt x="3898057" y="2635498"/>
                  <a:pt x="3895576" y="2637978"/>
                </a:cubicBezTo>
                <a:cubicBezTo>
                  <a:pt x="3893096" y="2640459"/>
                  <a:pt x="3891855" y="2639218"/>
                  <a:pt x="3891855" y="2634258"/>
                </a:cubicBezTo>
                <a:cubicBezTo>
                  <a:pt x="3891855" y="2629297"/>
                  <a:pt x="3891855" y="2626816"/>
                  <a:pt x="3891855" y="2626816"/>
                </a:cubicBezTo>
                <a:lnTo>
                  <a:pt x="3884414" y="2619375"/>
                </a:lnTo>
                <a:cubicBezTo>
                  <a:pt x="3879453" y="2619375"/>
                  <a:pt x="3879453" y="2616894"/>
                  <a:pt x="3884414" y="2611934"/>
                </a:cubicBezTo>
                <a:lnTo>
                  <a:pt x="3899297" y="2611934"/>
                </a:lnTo>
                <a:cubicBezTo>
                  <a:pt x="3899297" y="2616894"/>
                  <a:pt x="3909219" y="2619375"/>
                  <a:pt x="3929063" y="2619375"/>
                </a:cubicBezTo>
                <a:cubicBezTo>
                  <a:pt x="3929063" y="2619375"/>
                  <a:pt x="3929063" y="2621856"/>
                  <a:pt x="3929063" y="2626816"/>
                </a:cubicBezTo>
                <a:cubicBezTo>
                  <a:pt x="3929063" y="2626816"/>
                  <a:pt x="3931543" y="2628056"/>
                  <a:pt x="3936504" y="2630537"/>
                </a:cubicBezTo>
                <a:cubicBezTo>
                  <a:pt x="3941465" y="2633018"/>
                  <a:pt x="3943945" y="2634258"/>
                  <a:pt x="3943945" y="2634258"/>
                </a:cubicBezTo>
                <a:cubicBezTo>
                  <a:pt x="3953867" y="2634258"/>
                  <a:pt x="3960068" y="2635498"/>
                  <a:pt x="3962549" y="2637978"/>
                </a:cubicBezTo>
                <a:cubicBezTo>
                  <a:pt x="3965029" y="2640459"/>
                  <a:pt x="3969990" y="2639218"/>
                  <a:pt x="3977432" y="2634258"/>
                </a:cubicBezTo>
                <a:cubicBezTo>
                  <a:pt x="3984873" y="2629297"/>
                  <a:pt x="3988594" y="2626816"/>
                  <a:pt x="3988594" y="2626816"/>
                </a:cubicBezTo>
                <a:cubicBezTo>
                  <a:pt x="3988594" y="2616894"/>
                  <a:pt x="3971231" y="2611934"/>
                  <a:pt x="3936504" y="2611934"/>
                </a:cubicBezTo>
                <a:cubicBezTo>
                  <a:pt x="3931543" y="2611934"/>
                  <a:pt x="3929063" y="2614414"/>
                  <a:pt x="3929063" y="2619375"/>
                </a:cubicBezTo>
                <a:lnTo>
                  <a:pt x="3929063" y="2611934"/>
                </a:lnTo>
                <a:cubicBezTo>
                  <a:pt x="3919141" y="2606973"/>
                  <a:pt x="3906738" y="2604492"/>
                  <a:pt x="3891855" y="2604492"/>
                </a:cubicBezTo>
                <a:lnTo>
                  <a:pt x="3876973" y="2604492"/>
                </a:lnTo>
                <a:cubicBezTo>
                  <a:pt x="3876973" y="2609453"/>
                  <a:pt x="3872012" y="2611934"/>
                  <a:pt x="3862090" y="2611934"/>
                </a:cubicBezTo>
                <a:cubicBezTo>
                  <a:pt x="3852168" y="2611934"/>
                  <a:pt x="3844727" y="2611934"/>
                  <a:pt x="3839766" y="2611934"/>
                </a:cubicBezTo>
                <a:cubicBezTo>
                  <a:pt x="3829844" y="2606973"/>
                  <a:pt x="3819922" y="2602011"/>
                  <a:pt x="3810000" y="2597051"/>
                </a:cubicBezTo>
                <a:cubicBezTo>
                  <a:pt x="3805039" y="2597051"/>
                  <a:pt x="3798838" y="2595811"/>
                  <a:pt x="3791397" y="2593330"/>
                </a:cubicBezTo>
                <a:cubicBezTo>
                  <a:pt x="3783955" y="2590849"/>
                  <a:pt x="3777754" y="2589609"/>
                  <a:pt x="3772793" y="2589609"/>
                </a:cubicBezTo>
                <a:lnTo>
                  <a:pt x="3735586" y="2582168"/>
                </a:lnTo>
                <a:cubicBezTo>
                  <a:pt x="3735586" y="2582168"/>
                  <a:pt x="3733106" y="2579687"/>
                  <a:pt x="3728145" y="2574726"/>
                </a:cubicBezTo>
                <a:close/>
                <a:moveTo>
                  <a:pt x="5418274" y="2570076"/>
                </a:moveTo>
                <a:cubicBezTo>
                  <a:pt x="5417653" y="2570696"/>
                  <a:pt x="5417343" y="2572246"/>
                  <a:pt x="5417343" y="2574726"/>
                </a:cubicBezTo>
                <a:cubicBezTo>
                  <a:pt x="5422305" y="2574726"/>
                  <a:pt x="5424785" y="2574726"/>
                  <a:pt x="5424785" y="2574726"/>
                </a:cubicBezTo>
                <a:cubicBezTo>
                  <a:pt x="5424785" y="2574726"/>
                  <a:pt x="5423544" y="2573486"/>
                  <a:pt x="5421064" y="2571006"/>
                </a:cubicBezTo>
                <a:cubicBezTo>
                  <a:pt x="5419824" y="2569766"/>
                  <a:pt x="5418894" y="2569456"/>
                  <a:pt x="5418274" y="2570076"/>
                </a:cubicBezTo>
                <a:close/>
                <a:moveTo>
                  <a:pt x="5975449" y="2567285"/>
                </a:moveTo>
                <a:lnTo>
                  <a:pt x="5982890" y="2574726"/>
                </a:lnTo>
                <a:cubicBezTo>
                  <a:pt x="5977929" y="2574726"/>
                  <a:pt x="5975449" y="2574726"/>
                  <a:pt x="5975449" y="2574726"/>
                </a:cubicBezTo>
                <a:close/>
                <a:moveTo>
                  <a:pt x="5722441" y="2567285"/>
                </a:moveTo>
                <a:cubicBezTo>
                  <a:pt x="5722441" y="2567285"/>
                  <a:pt x="5722441" y="2568525"/>
                  <a:pt x="5722441" y="2571006"/>
                </a:cubicBezTo>
                <a:cubicBezTo>
                  <a:pt x="5722441" y="2573486"/>
                  <a:pt x="5719961" y="2574726"/>
                  <a:pt x="5715000" y="2574726"/>
                </a:cubicBezTo>
                <a:cubicBezTo>
                  <a:pt x="5705078" y="2574726"/>
                  <a:pt x="5702597" y="2579687"/>
                  <a:pt x="5707558" y="2589609"/>
                </a:cubicBezTo>
                <a:lnTo>
                  <a:pt x="5700117" y="2597051"/>
                </a:lnTo>
                <a:cubicBezTo>
                  <a:pt x="5695156" y="2597051"/>
                  <a:pt x="5690195" y="2599531"/>
                  <a:pt x="5685234" y="2604492"/>
                </a:cubicBezTo>
                <a:lnTo>
                  <a:pt x="5677793" y="2611934"/>
                </a:lnTo>
                <a:lnTo>
                  <a:pt x="5685234" y="2611934"/>
                </a:lnTo>
                <a:cubicBezTo>
                  <a:pt x="5695156" y="2611934"/>
                  <a:pt x="5700117" y="2611934"/>
                  <a:pt x="5700117" y="2611934"/>
                </a:cubicBezTo>
                <a:cubicBezTo>
                  <a:pt x="5710038" y="2606973"/>
                  <a:pt x="5717480" y="2602011"/>
                  <a:pt x="5722441" y="2597051"/>
                </a:cubicBezTo>
                <a:cubicBezTo>
                  <a:pt x="5722441" y="2597051"/>
                  <a:pt x="5721201" y="2595811"/>
                  <a:pt x="5718720" y="2593330"/>
                </a:cubicBezTo>
                <a:cubicBezTo>
                  <a:pt x="5716240" y="2590849"/>
                  <a:pt x="5715000" y="2587129"/>
                  <a:pt x="5715000" y="2582168"/>
                </a:cubicBezTo>
                <a:lnTo>
                  <a:pt x="5729883" y="2574726"/>
                </a:lnTo>
                <a:cubicBezTo>
                  <a:pt x="5724921" y="2569766"/>
                  <a:pt x="5722441" y="2567285"/>
                  <a:pt x="5722441" y="2567285"/>
                </a:cubicBezTo>
                <a:close/>
                <a:moveTo>
                  <a:pt x="3683496" y="2567285"/>
                </a:moveTo>
                <a:lnTo>
                  <a:pt x="3683496" y="2574726"/>
                </a:lnTo>
                <a:lnTo>
                  <a:pt x="3690937" y="2574726"/>
                </a:lnTo>
                <a:cubicBezTo>
                  <a:pt x="3690937" y="2569766"/>
                  <a:pt x="3688457" y="2567285"/>
                  <a:pt x="3683496" y="2567285"/>
                </a:cubicBezTo>
                <a:close/>
                <a:moveTo>
                  <a:pt x="2787737" y="2565425"/>
                </a:moveTo>
                <a:cubicBezTo>
                  <a:pt x="2804480" y="2565425"/>
                  <a:pt x="2812851" y="2571006"/>
                  <a:pt x="2812851" y="2582168"/>
                </a:cubicBezTo>
                <a:cubicBezTo>
                  <a:pt x="2812851" y="2582168"/>
                  <a:pt x="2815332" y="2582168"/>
                  <a:pt x="2820293" y="2582168"/>
                </a:cubicBezTo>
                <a:lnTo>
                  <a:pt x="2827734" y="2582168"/>
                </a:lnTo>
                <a:lnTo>
                  <a:pt x="2835176" y="2597051"/>
                </a:lnTo>
                <a:cubicBezTo>
                  <a:pt x="2835176" y="2597051"/>
                  <a:pt x="2832695" y="2597051"/>
                  <a:pt x="2827734" y="2597051"/>
                </a:cubicBezTo>
                <a:cubicBezTo>
                  <a:pt x="2822774" y="2597051"/>
                  <a:pt x="2817812" y="2597051"/>
                  <a:pt x="2812851" y="2597051"/>
                </a:cubicBezTo>
                <a:cubicBezTo>
                  <a:pt x="2797969" y="2592090"/>
                  <a:pt x="2790527" y="2592090"/>
                  <a:pt x="2790527" y="2597051"/>
                </a:cubicBezTo>
                <a:lnTo>
                  <a:pt x="2775644" y="2604492"/>
                </a:lnTo>
                <a:cubicBezTo>
                  <a:pt x="2770684" y="2599531"/>
                  <a:pt x="2768203" y="2597051"/>
                  <a:pt x="2768203" y="2597051"/>
                </a:cubicBezTo>
                <a:cubicBezTo>
                  <a:pt x="2758281" y="2592090"/>
                  <a:pt x="2750840" y="2587129"/>
                  <a:pt x="2745879" y="2582168"/>
                </a:cubicBezTo>
                <a:cubicBezTo>
                  <a:pt x="2745879" y="2572246"/>
                  <a:pt x="2758281" y="2572246"/>
                  <a:pt x="2783086" y="2582168"/>
                </a:cubicBezTo>
                <a:lnTo>
                  <a:pt x="2775644" y="2567285"/>
                </a:lnTo>
                <a:lnTo>
                  <a:pt x="2768203" y="2567285"/>
                </a:lnTo>
                <a:cubicBezTo>
                  <a:pt x="2775644" y="2566045"/>
                  <a:pt x="2782156" y="2565425"/>
                  <a:pt x="2787737" y="2565425"/>
                </a:cubicBezTo>
                <a:close/>
                <a:moveTo>
                  <a:pt x="3774653" y="2561704"/>
                </a:moveTo>
                <a:cubicBezTo>
                  <a:pt x="3770933" y="2561704"/>
                  <a:pt x="3767832" y="2562324"/>
                  <a:pt x="3765352" y="2563564"/>
                </a:cubicBezTo>
                <a:cubicBezTo>
                  <a:pt x="3760391" y="2566045"/>
                  <a:pt x="3757910" y="2567285"/>
                  <a:pt x="3757910" y="2567285"/>
                </a:cubicBezTo>
                <a:cubicBezTo>
                  <a:pt x="3757910" y="2567285"/>
                  <a:pt x="3760391" y="2569766"/>
                  <a:pt x="3765352" y="2574726"/>
                </a:cubicBezTo>
                <a:cubicBezTo>
                  <a:pt x="3775273" y="2579687"/>
                  <a:pt x="3780234" y="2582168"/>
                  <a:pt x="3780234" y="2582168"/>
                </a:cubicBezTo>
                <a:cubicBezTo>
                  <a:pt x="3780234" y="2582168"/>
                  <a:pt x="3782715" y="2579687"/>
                  <a:pt x="3787676" y="2574726"/>
                </a:cubicBezTo>
                <a:cubicBezTo>
                  <a:pt x="3792637" y="2574726"/>
                  <a:pt x="3795117" y="2574726"/>
                  <a:pt x="3795117" y="2574726"/>
                </a:cubicBezTo>
                <a:lnTo>
                  <a:pt x="3810000" y="2567285"/>
                </a:lnTo>
                <a:cubicBezTo>
                  <a:pt x="3805039" y="2567285"/>
                  <a:pt x="3797598" y="2566045"/>
                  <a:pt x="3787676" y="2563564"/>
                </a:cubicBezTo>
                <a:cubicBezTo>
                  <a:pt x="3782715" y="2562324"/>
                  <a:pt x="3778374" y="2561704"/>
                  <a:pt x="3774653" y="2561704"/>
                </a:cubicBezTo>
                <a:close/>
                <a:moveTo>
                  <a:pt x="5759648" y="2559844"/>
                </a:moveTo>
                <a:cubicBezTo>
                  <a:pt x="5759648" y="2559844"/>
                  <a:pt x="5760889" y="2561084"/>
                  <a:pt x="5763369" y="2563564"/>
                </a:cubicBezTo>
                <a:cubicBezTo>
                  <a:pt x="5765849" y="2566045"/>
                  <a:pt x="5767090" y="2567285"/>
                  <a:pt x="5767090" y="2567285"/>
                </a:cubicBezTo>
                <a:cubicBezTo>
                  <a:pt x="5772051" y="2567285"/>
                  <a:pt x="5774531" y="2566045"/>
                  <a:pt x="5774531" y="2563564"/>
                </a:cubicBezTo>
                <a:cubicBezTo>
                  <a:pt x="5774531" y="2561084"/>
                  <a:pt x="5772051" y="2559844"/>
                  <a:pt x="5767090" y="2559844"/>
                </a:cubicBezTo>
                <a:cubicBezTo>
                  <a:pt x="5762128" y="2559844"/>
                  <a:pt x="5759648" y="2559844"/>
                  <a:pt x="5759648" y="2559844"/>
                </a:cubicBezTo>
                <a:close/>
                <a:moveTo>
                  <a:pt x="5659189" y="2559844"/>
                </a:moveTo>
                <a:cubicBezTo>
                  <a:pt x="5636865" y="2559844"/>
                  <a:pt x="5625703" y="2562324"/>
                  <a:pt x="5625703" y="2567285"/>
                </a:cubicBezTo>
                <a:cubicBezTo>
                  <a:pt x="5625703" y="2567285"/>
                  <a:pt x="5626943" y="2568525"/>
                  <a:pt x="5629424" y="2571006"/>
                </a:cubicBezTo>
                <a:cubicBezTo>
                  <a:pt x="5631904" y="2573486"/>
                  <a:pt x="5634385" y="2574726"/>
                  <a:pt x="5636865" y="2574726"/>
                </a:cubicBezTo>
                <a:cubicBezTo>
                  <a:pt x="5639345" y="2574726"/>
                  <a:pt x="5640586" y="2574726"/>
                  <a:pt x="5640586" y="2574726"/>
                </a:cubicBezTo>
                <a:cubicBezTo>
                  <a:pt x="5640586" y="2574726"/>
                  <a:pt x="5640586" y="2577207"/>
                  <a:pt x="5640586" y="2582168"/>
                </a:cubicBezTo>
                <a:cubicBezTo>
                  <a:pt x="5640586" y="2582168"/>
                  <a:pt x="5644306" y="2580928"/>
                  <a:pt x="5651748" y="2578447"/>
                </a:cubicBezTo>
                <a:cubicBezTo>
                  <a:pt x="5659189" y="2575967"/>
                  <a:pt x="5666631" y="2574726"/>
                  <a:pt x="5674072" y="2574726"/>
                </a:cubicBezTo>
                <a:cubicBezTo>
                  <a:pt x="5681513" y="2574726"/>
                  <a:pt x="5685234" y="2573486"/>
                  <a:pt x="5685234" y="2571006"/>
                </a:cubicBezTo>
                <a:cubicBezTo>
                  <a:pt x="5685234" y="2568525"/>
                  <a:pt x="5686475" y="2566045"/>
                  <a:pt x="5688955" y="2563564"/>
                </a:cubicBezTo>
                <a:cubicBezTo>
                  <a:pt x="5691435" y="2561084"/>
                  <a:pt x="5681513" y="2559844"/>
                  <a:pt x="5659189" y="2559844"/>
                </a:cubicBezTo>
                <a:close/>
                <a:moveTo>
                  <a:pt x="4621113" y="2559844"/>
                </a:moveTo>
                <a:lnTo>
                  <a:pt x="4613672" y="2567285"/>
                </a:lnTo>
                <a:lnTo>
                  <a:pt x="4621113" y="2567285"/>
                </a:lnTo>
                <a:cubicBezTo>
                  <a:pt x="4616152" y="2567285"/>
                  <a:pt x="4613672" y="2569766"/>
                  <a:pt x="4613672" y="2574726"/>
                </a:cubicBezTo>
                <a:cubicBezTo>
                  <a:pt x="4618633" y="2574726"/>
                  <a:pt x="4621113" y="2574726"/>
                  <a:pt x="4621113" y="2574726"/>
                </a:cubicBezTo>
                <a:cubicBezTo>
                  <a:pt x="4621113" y="2574726"/>
                  <a:pt x="4622354" y="2573486"/>
                  <a:pt x="4624834" y="2571006"/>
                </a:cubicBezTo>
                <a:cubicBezTo>
                  <a:pt x="4627314" y="2568525"/>
                  <a:pt x="4628554" y="2566045"/>
                  <a:pt x="4628554" y="2563564"/>
                </a:cubicBezTo>
                <a:cubicBezTo>
                  <a:pt x="4628554" y="2561084"/>
                  <a:pt x="4626074" y="2559844"/>
                  <a:pt x="4621113" y="2559844"/>
                </a:cubicBezTo>
                <a:close/>
                <a:moveTo>
                  <a:pt x="4152305" y="2559844"/>
                </a:moveTo>
                <a:cubicBezTo>
                  <a:pt x="4147344" y="2559844"/>
                  <a:pt x="4144863" y="2561084"/>
                  <a:pt x="4144863" y="2563564"/>
                </a:cubicBezTo>
                <a:cubicBezTo>
                  <a:pt x="4144863" y="2566045"/>
                  <a:pt x="4147344" y="2567285"/>
                  <a:pt x="4152305" y="2567285"/>
                </a:cubicBezTo>
                <a:lnTo>
                  <a:pt x="4144863" y="2574726"/>
                </a:lnTo>
                <a:cubicBezTo>
                  <a:pt x="4144863" y="2574726"/>
                  <a:pt x="4147344" y="2574726"/>
                  <a:pt x="4152305" y="2574726"/>
                </a:cubicBezTo>
                <a:cubicBezTo>
                  <a:pt x="4152305" y="2574726"/>
                  <a:pt x="4152305" y="2572246"/>
                  <a:pt x="4152305" y="2567285"/>
                </a:cubicBezTo>
                <a:cubicBezTo>
                  <a:pt x="4157266" y="2567285"/>
                  <a:pt x="4159746" y="2566045"/>
                  <a:pt x="4159746" y="2563564"/>
                </a:cubicBezTo>
                <a:cubicBezTo>
                  <a:pt x="4159746" y="2561084"/>
                  <a:pt x="4157266" y="2559844"/>
                  <a:pt x="4152305" y="2559844"/>
                </a:cubicBezTo>
                <a:close/>
                <a:moveTo>
                  <a:pt x="3214687" y="2559844"/>
                </a:moveTo>
                <a:cubicBezTo>
                  <a:pt x="3209727" y="2559844"/>
                  <a:pt x="3207246" y="2561084"/>
                  <a:pt x="3207246" y="2563564"/>
                </a:cubicBezTo>
                <a:cubicBezTo>
                  <a:pt x="3207246" y="2566045"/>
                  <a:pt x="3208486" y="2567285"/>
                  <a:pt x="3210967" y="2567285"/>
                </a:cubicBezTo>
                <a:cubicBezTo>
                  <a:pt x="3213447" y="2567285"/>
                  <a:pt x="3214687" y="2564804"/>
                  <a:pt x="3214687" y="2559844"/>
                </a:cubicBezTo>
                <a:close/>
                <a:moveTo>
                  <a:pt x="4576465" y="2552402"/>
                </a:moveTo>
                <a:cubicBezTo>
                  <a:pt x="4576465" y="2552402"/>
                  <a:pt x="4577705" y="2553642"/>
                  <a:pt x="4580185" y="2556123"/>
                </a:cubicBezTo>
                <a:cubicBezTo>
                  <a:pt x="4582665" y="2558604"/>
                  <a:pt x="4583906" y="2559844"/>
                  <a:pt x="4583906" y="2559844"/>
                </a:cubicBezTo>
                <a:lnTo>
                  <a:pt x="4591347" y="2552402"/>
                </a:lnTo>
                <a:close/>
                <a:moveTo>
                  <a:pt x="4196953" y="2552402"/>
                </a:moveTo>
                <a:cubicBezTo>
                  <a:pt x="4191992" y="2557363"/>
                  <a:pt x="4191992" y="2562324"/>
                  <a:pt x="4196953" y="2567285"/>
                </a:cubicBezTo>
                <a:cubicBezTo>
                  <a:pt x="4196953" y="2567285"/>
                  <a:pt x="4199434" y="2567285"/>
                  <a:pt x="4204395" y="2567285"/>
                </a:cubicBezTo>
                <a:cubicBezTo>
                  <a:pt x="4204395" y="2567285"/>
                  <a:pt x="4213076" y="2571006"/>
                  <a:pt x="4230439" y="2578447"/>
                </a:cubicBezTo>
                <a:cubicBezTo>
                  <a:pt x="4247803" y="2585889"/>
                  <a:pt x="4256484" y="2592090"/>
                  <a:pt x="4256484" y="2597051"/>
                </a:cubicBezTo>
                <a:cubicBezTo>
                  <a:pt x="4256484" y="2597051"/>
                  <a:pt x="4261445" y="2597051"/>
                  <a:pt x="4271367" y="2597051"/>
                </a:cubicBezTo>
                <a:cubicBezTo>
                  <a:pt x="4281289" y="2597051"/>
                  <a:pt x="4286250" y="2598291"/>
                  <a:pt x="4286250" y="2600771"/>
                </a:cubicBezTo>
                <a:cubicBezTo>
                  <a:pt x="4286250" y="2603252"/>
                  <a:pt x="4288730" y="2604492"/>
                  <a:pt x="4293691" y="2604492"/>
                </a:cubicBezTo>
                <a:cubicBezTo>
                  <a:pt x="4298652" y="2604492"/>
                  <a:pt x="4303613" y="2602011"/>
                  <a:pt x="4308574" y="2597051"/>
                </a:cubicBezTo>
                <a:lnTo>
                  <a:pt x="4316016" y="2589609"/>
                </a:lnTo>
                <a:cubicBezTo>
                  <a:pt x="4320977" y="2584649"/>
                  <a:pt x="4323457" y="2584649"/>
                  <a:pt x="4323457" y="2589609"/>
                </a:cubicBezTo>
                <a:lnTo>
                  <a:pt x="4330898" y="2582168"/>
                </a:lnTo>
                <a:cubicBezTo>
                  <a:pt x="4325937" y="2577207"/>
                  <a:pt x="4322217" y="2575967"/>
                  <a:pt x="4319736" y="2578447"/>
                </a:cubicBezTo>
                <a:cubicBezTo>
                  <a:pt x="4317256" y="2580928"/>
                  <a:pt x="4316016" y="2579687"/>
                  <a:pt x="4316016" y="2574726"/>
                </a:cubicBezTo>
                <a:cubicBezTo>
                  <a:pt x="4316016" y="2569766"/>
                  <a:pt x="4311055" y="2569766"/>
                  <a:pt x="4301133" y="2574726"/>
                </a:cubicBezTo>
                <a:cubicBezTo>
                  <a:pt x="4296172" y="2574726"/>
                  <a:pt x="4292451" y="2574726"/>
                  <a:pt x="4289971" y="2574726"/>
                </a:cubicBezTo>
                <a:cubicBezTo>
                  <a:pt x="4287490" y="2574726"/>
                  <a:pt x="4285010" y="2573486"/>
                  <a:pt x="4282529" y="2571006"/>
                </a:cubicBezTo>
                <a:cubicBezTo>
                  <a:pt x="4280049" y="2568525"/>
                  <a:pt x="4276328" y="2567285"/>
                  <a:pt x="4271367" y="2567285"/>
                </a:cubicBezTo>
                <a:cubicBezTo>
                  <a:pt x="4266406" y="2567285"/>
                  <a:pt x="4262685" y="2564804"/>
                  <a:pt x="4260205" y="2559844"/>
                </a:cubicBezTo>
                <a:cubicBezTo>
                  <a:pt x="4257725" y="2554883"/>
                  <a:pt x="4250283" y="2552402"/>
                  <a:pt x="4237881" y="2552402"/>
                </a:cubicBezTo>
                <a:cubicBezTo>
                  <a:pt x="4225478" y="2552402"/>
                  <a:pt x="4218037" y="2553642"/>
                  <a:pt x="4215557" y="2556123"/>
                </a:cubicBezTo>
                <a:cubicBezTo>
                  <a:pt x="4213076" y="2558604"/>
                  <a:pt x="4209356" y="2559844"/>
                  <a:pt x="4204395" y="2559844"/>
                </a:cubicBezTo>
                <a:cubicBezTo>
                  <a:pt x="4199434" y="2559844"/>
                  <a:pt x="4196953" y="2557363"/>
                  <a:pt x="4196953" y="2552402"/>
                </a:cubicBezTo>
                <a:close/>
                <a:moveTo>
                  <a:pt x="4182070" y="2552402"/>
                </a:moveTo>
                <a:cubicBezTo>
                  <a:pt x="4182070" y="2557363"/>
                  <a:pt x="4183311" y="2559844"/>
                  <a:pt x="4185791" y="2559844"/>
                </a:cubicBezTo>
                <a:cubicBezTo>
                  <a:pt x="4188271" y="2559844"/>
                  <a:pt x="4189512" y="2558604"/>
                  <a:pt x="4189512" y="2556123"/>
                </a:cubicBezTo>
                <a:cubicBezTo>
                  <a:pt x="4189512" y="2553642"/>
                  <a:pt x="4187031" y="2552402"/>
                  <a:pt x="4182070" y="2552402"/>
                </a:cubicBezTo>
                <a:close/>
                <a:moveTo>
                  <a:pt x="3728145" y="2552402"/>
                </a:moveTo>
                <a:cubicBezTo>
                  <a:pt x="3728145" y="2552402"/>
                  <a:pt x="3730625" y="2554883"/>
                  <a:pt x="3735586" y="2559844"/>
                </a:cubicBezTo>
                <a:cubicBezTo>
                  <a:pt x="3740547" y="2559844"/>
                  <a:pt x="3740547" y="2558604"/>
                  <a:pt x="3735586" y="2556123"/>
                </a:cubicBezTo>
                <a:cubicBezTo>
                  <a:pt x="3730625" y="2553642"/>
                  <a:pt x="3728145" y="2552402"/>
                  <a:pt x="3728145" y="2552402"/>
                </a:cubicBezTo>
                <a:close/>
                <a:moveTo>
                  <a:pt x="3311426" y="2552402"/>
                </a:moveTo>
                <a:lnTo>
                  <a:pt x="3318867" y="2559844"/>
                </a:lnTo>
                <a:cubicBezTo>
                  <a:pt x="3323828" y="2559844"/>
                  <a:pt x="3323828" y="2557363"/>
                  <a:pt x="3318867" y="2552402"/>
                </a:cubicBezTo>
                <a:close/>
                <a:moveTo>
                  <a:pt x="3577456" y="2548682"/>
                </a:moveTo>
                <a:cubicBezTo>
                  <a:pt x="3571255" y="2548682"/>
                  <a:pt x="3566914" y="2549922"/>
                  <a:pt x="3564433" y="2552402"/>
                </a:cubicBezTo>
                <a:cubicBezTo>
                  <a:pt x="3564433" y="2552402"/>
                  <a:pt x="3570635" y="2554883"/>
                  <a:pt x="3583037" y="2559844"/>
                </a:cubicBezTo>
                <a:cubicBezTo>
                  <a:pt x="3595439" y="2564804"/>
                  <a:pt x="3609082" y="2568525"/>
                  <a:pt x="3623965" y="2571006"/>
                </a:cubicBezTo>
                <a:cubicBezTo>
                  <a:pt x="3638848" y="2573486"/>
                  <a:pt x="3647529" y="2574726"/>
                  <a:pt x="3650010" y="2574726"/>
                </a:cubicBezTo>
                <a:cubicBezTo>
                  <a:pt x="3652490" y="2574726"/>
                  <a:pt x="3652490" y="2573486"/>
                  <a:pt x="3650010" y="2571006"/>
                </a:cubicBezTo>
                <a:cubicBezTo>
                  <a:pt x="3647529" y="2568525"/>
                  <a:pt x="3643809" y="2567285"/>
                  <a:pt x="3638848" y="2567285"/>
                </a:cubicBezTo>
                <a:cubicBezTo>
                  <a:pt x="3633887" y="2567285"/>
                  <a:pt x="3631406" y="2567285"/>
                  <a:pt x="3631406" y="2567285"/>
                </a:cubicBezTo>
                <a:cubicBezTo>
                  <a:pt x="3631406" y="2562324"/>
                  <a:pt x="3621484" y="2557363"/>
                  <a:pt x="3601641" y="2552402"/>
                </a:cubicBezTo>
                <a:cubicBezTo>
                  <a:pt x="3591718" y="2549922"/>
                  <a:pt x="3583657" y="2548682"/>
                  <a:pt x="3577456" y="2548682"/>
                </a:cubicBezTo>
                <a:close/>
                <a:moveTo>
                  <a:pt x="5604309" y="2547751"/>
                </a:moveTo>
                <a:cubicBezTo>
                  <a:pt x="5602448" y="2547132"/>
                  <a:pt x="5600898" y="2547442"/>
                  <a:pt x="5599658" y="2548682"/>
                </a:cubicBezTo>
                <a:cubicBezTo>
                  <a:pt x="5597178" y="2551162"/>
                  <a:pt x="5598417" y="2554883"/>
                  <a:pt x="5603379" y="2559844"/>
                </a:cubicBezTo>
                <a:lnTo>
                  <a:pt x="5610820" y="2567285"/>
                </a:lnTo>
                <a:cubicBezTo>
                  <a:pt x="5615781" y="2562324"/>
                  <a:pt x="5615781" y="2557363"/>
                  <a:pt x="5610820" y="2552402"/>
                </a:cubicBezTo>
                <a:cubicBezTo>
                  <a:pt x="5608339" y="2549922"/>
                  <a:pt x="5606169" y="2548372"/>
                  <a:pt x="5604309" y="2547751"/>
                </a:cubicBezTo>
                <a:close/>
                <a:moveTo>
                  <a:pt x="4508562" y="2547751"/>
                </a:moveTo>
                <a:cubicBezTo>
                  <a:pt x="4507941" y="2547132"/>
                  <a:pt x="4507011" y="2547442"/>
                  <a:pt x="4505771" y="2548682"/>
                </a:cubicBezTo>
                <a:cubicBezTo>
                  <a:pt x="4503291" y="2551162"/>
                  <a:pt x="4502051" y="2552402"/>
                  <a:pt x="4502051" y="2552402"/>
                </a:cubicBezTo>
                <a:lnTo>
                  <a:pt x="4509492" y="2552402"/>
                </a:lnTo>
                <a:cubicBezTo>
                  <a:pt x="4509492" y="2549922"/>
                  <a:pt x="4509181" y="2548372"/>
                  <a:pt x="4508562" y="2547751"/>
                </a:cubicBezTo>
                <a:close/>
                <a:moveTo>
                  <a:pt x="5945683" y="2544961"/>
                </a:moveTo>
                <a:cubicBezTo>
                  <a:pt x="5945683" y="2544961"/>
                  <a:pt x="5946924" y="2544961"/>
                  <a:pt x="5949404" y="2544961"/>
                </a:cubicBezTo>
                <a:cubicBezTo>
                  <a:pt x="5951884" y="2544961"/>
                  <a:pt x="5958086" y="2544961"/>
                  <a:pt x="5968008" y="2544961"/>
                </a:cubicBezTo>
                <a:cubicBezTo>
                  <a:pt x="5982890" y="2549922"/>
                  <a:pt x="5991572" y="2553642"/>
                  <a:pt x="5994052" y="2556123"/>
                </a:cubicBezTo>
                <a:cubicBezTo>
                  <a:pt x="5996533" y="2558604"/>
                  <a:pt x="6000253" y="2559844"/>
                  <a:pt x="6005215" y="2559844"/>
                </a:cubicBezTo>
                <a:cubicBezTo>
                  <a:pt x="6010176" y="2559844"/>
                  <a:pt x="6012656" y="2561084"/>
                  <a:pt x="6012656" y="2563564"/>
                </a:cubicBezTo>
                <a:cubicBezTo>
                  <a:pt x="6012656" y="2566045"/>
                  <a:pt x="6015136" y="2567285"/>
                  <a:pt x="6020097" y="2567285"/>
                </a:cubicBezTo>
                <a:cubicBezTo>
                  <a:pt x="6025059" y="2567285"/>
                  <a:pt x="6027539" y="2569766"/>
                  <a:pt x="6027539" y="2574726"/>
                </a:cubicBezTo>
                <a:cubicBezTo>
                  <a:pt x="6017617" y="2574726"/>
                  <a:pt x="6012656" y="2572246"/>
                  <a:pt x="6012656" y="2567285"/>
                </a:cubicBezTo>
                <a:cubicBezTo>
                  <a:pt x="6007695" y="2567285"/>
                  <a:pt x="5990332" y="2564804"/>
                  <a:pt x="5960566" y="2559844"/>
                </a:cubicBezTo>
                <a:cubicBezTo>
                  <a:pt x="5955605" y="2554883"/>
                  <a:pt x="5953125" y="2554883"/>
                  <a:pt x="5953125" y="2559844"/>
                </a:cubicBezTo>
                <a:cubicBezTo>
                  <a:pt x="5953125" y="2564804"/>
                  <a:pt x="5951884" y="2567285"/>
                  <a:pt x="5949404" y="2567285"/>
                </a:cubicBezTo>
                <a:cubicBezTo>
                  <a:pt x="5946924" y="2567285"/>
                  <a:pt x="5945683" y="2564804"/>
                  <a:pt x="5945683" y="2559844"/>
                </a:cubicBezTo>
                <a:cubicBezTo>
                  <a:pt x="5945683" y="2554883"/>
                  <a:pt x="5945683" y="2552402"/>
                  <a:pt x="5945683" y="2552402"/>
                </a:cubicBezTo>
                <a:close/>
                <a:moveTo>
                  <a:pt x="5573613" y="2544961"/>
                </a:moveTo>
                <a:lnTo>
                  <a:pt x="5566172" y="2552402"/>
                </a:lnTo>
                <a:cubicBezTo>
                  <a:pt x="5566172" y="2552402"/>
                  <a:pt x="5568652" y="2552402"/>
                  <a:pt x="5573613" y="2552402"/>
                </a:cubicBezTo>
                <a:cubicBezTo>
                  <a:pt x="5573613" y="2547442"/>
                  <a:pt x="5573613" y="2544961"/>
                  <a:pt x="5573613" y="2544961"/>
                </a:cubicBezTo>
                <a:close/>
                <a:moveTo>
                  <a:pt x="4100215" y="2544961"/>
                </a:moveTo>
                <a:lnTo>
                  <a:pt x="4107656" y="2552402"/>
                </a:lnTo>
                <a:lnTo>
                  <a:pt x="4137422" y="2559844"/>
                </a:lnTo>
                <a:lnTo>
                  <a:pt x="4129980" y="2552402"/>
                </a:lnTo>
                <a:cubicBezTo>
                  <a:pt x="4125019" y="2552402"/>
                  <a:pt x="4121299" y="2551162"/>
                  <a:pt x="4118818" y="2548682"/>
                </a:cubicBezTo>
                <a:cubicBezTo>
                  <a:pt x="4116338" y="2546201"/>
                  <a:pt x="4113857" y="2544961"/>
                  <a:pt x="4111377" y="2544961"/>
                </a:cubicBezTo>
                <a:cubicBezTo>
                  <a:pt x="4108897" y="2544961"/>
                  <a:pt x="4107656" y="2544961"/>
                  <a:pt x="4107656" y="2544961"/>
                </a:cubicBezTo>
                <a:cubicBezTo>
                  <a:pt x="4102695" y="2544961"/>
                  <a:pt x="4100215" y="2544961"/>
                  <a:pt x="4100215" y="2544961"/>
                </a:cubicBezTo>
                <a:close/>
                <a:moveTo>
                  <a:pt x="3713262" y="2544961"/>
                </a:moveTo>
                <a:cubicBezTo>
                  <a:pt x="3708301" y="2544961"/>
                  <a:pt x="3704580" y="2546201"/>
                  <a:pt x="3702100" y="2548682"/>
                </a:cubicBezTo>
                <a:cubicBezTo>
                  <a:pt x="3699619" y="2551162"/>
                  <a:pt x="3700859" y="2552402"/>
                  <a:pt x="3705820" y="2552402"/>
                </a:cubicBezTo>
                <a:cubicBezTo>
                  <a:pt x="3710781" y="2557363"/>
                  <a:pt x="3713262" y="2557363"/>
                  <a:pt x="3713262" y="2552402"/>
                </a:cubicBezTo>
                <a:cubicBezTo>
                  <a:pt x="3713262" y="2552402"/>
                  <a:pt x="3713262" y="2549922"/>
                  <a:pt x="3713262" y="2544961"/>
                </a:cubicBezTo>
                <a:close/>
                <a:moveTo>
                  <a:pt x="3117949" y="2544961"/>
                </a:moveTo>
                <a:cubicBezTo>
                  <a:pt x="3122910" y="2554883"/>
                  <a:pt x="3127871" y="2557363"/>
                  <a:pt x="3132832" y="2552402"/>
                </a:cubicBezTo>
                <a:lnTo>
                  <a:pt x="3132832" y="2544961"/>
                </a:lnTo>
                <a:cubicBezTo>
                  <a:pt x="3127871" y="2544961"/>
                  <a:pt x="3125391" y="2544961"/>
                  <a:pt x="3125391" y="2544961"/>
                </a:cubicBezTo>
                <a:cubicBezTo>
                  <a:pt x="3120430" y="2544961"/>
                  <a:pt x="3117949" y="2544961"/>
                  <a:pt x="3117949" y="2544961"/>
                </a:cubicBezTo>
                <a:close/>
                <a:moveTo>
                  <a:pt x="5671281" y="2540310"/>
                </a:moveTo>
                <a:cubicBezTo>
                  <a:pt x="5669421" y="2539690"/>
                  <a:pt x="5667871" y="2540000"/>
                  <a:pt x="5666631" y="2541240"/>
                </a:cubicBezTo>
                <a:cubicBezTo>
                  <a:pt x="5664151" y="2543721"/>
                  <a:pt x="5655468" y="2544961"/>
                  <a:pt x="5640586" y="2544961"/>
                </a:cubicBezTo>
                <a:cubicBezTo>
                  <a:pt x="5635624" y="2544961"/>
                  <a:pt x="5633144" y="2544961"/>
                  <a:pt x="5633144" y="2544961"/>
                </a:cubicBezTo>
                <a:lnTo>
                  <a:pt x="5670351" y="2559844"/>
                </a:lnTo>
                <a:lnTo>
                  <a:pt x="5670351" y="2552402"/>
                </a:lnTo>
                <a:cubicBezTo>
                  <a:pt x="5670351" y="2547442"/>
                  <a:pt x="5672831" y="2544961"/>
                  <a:pt x="5677793" y="2544961"/>
                </a:cubicBezTo>
                <a:cubicBezTo>
                  <a:pt x="5675312" y="2542481"/>
                  <a:pt x="5673141" y="2540930"/>
                  <a:pt x="5671281" y="2540310"/>
                </a:cubicBezTo>
                <a:close/>
                <a:moveTo>
                  <a:pt x="5618261" y="2537519"/>
                </a:moveTo>
                <a:lnTo>
                  <a:pt x="5618261" y="2544961"/>
                </a:lnTo>
                <a:cubicBezTo>
                  <a:pt x="5618261" y="2544961"/>
                  <a:pt x="5620742" y="2544961"/>
                  <a:pt x="5625703" y="2544961"/>
                </a:cubicBezTo>
                <a:close/>
                <a:moveTo>
                  <a:pt x="5584775" y="2537519"/>
                </a:moveTo>
                <a:cubicBezTo>
                  <a:pt x="5582295" y="2537519"/>
                  <a:pt x="5581054" y="2540000"/>
                  <a:pt x="5581054" y="2544961"/>
                </a:cubicBezTo>
                <a:cubicBezTo>
                  <a:pt x="5581054" y="2549922"/>
                  <a:pt x="5583535" y="2552402"/>
                  <a:pt x="5588496" y="2552402"/>
                </a:cubicBezTo>
                <a:cubicBezTo>
                  <a:pt x="5588496" y="2552402"/>
                  <a:pt x="5589736" y="2551162"/>
                  <a:pt x="5592217" y="2548682"/>
                </a:cubicBezTo>
                <a:cubicBezTo>
                  <a:pt x="5594697" y="2546201"/>
                  <a:pt x="5595937" y="2544961"/>
                  <a:pt x="5595937" y="2544961"/>
                </a:cubicBezTo>
                <a:cubicBezTo>
                  <a:pt x="5595937" y="2540000"/>
                  <a:pt x="5593457" y="2537519"/>
                  <a:pt x="5588496" y="2537519"/>
                </a:cubicBezTo>
                <a:cubicBezTo>
                  <a:pt x="5588496" y="2537519"/>
                  <a:pt x="5587255" y="2537519"/>
                  <a:pt x="5584775" y="2537519"/>
                </a:cubicBezTo>
                <a:close/>
                <a:moveTo>
                  <a:pt x="5528965" y="2537519"/>
                </a:moveTo>
                <a:lnTo>
                  <a:pt x="5521523" y="2544961"/>
                </a:lnTo>
                <a:cubicBezTo>
                  <a:pt x="5521523" y="2544961"/>
                  <a:pt x="5521523" y="2547442"/>
                  <a:pt x="5521523" y="2552402"/>
                </a:cubicBezTo>
                <a:lnTo>
                  <a:pt x="5528965" y="2552402"/>
                </a:lnTo>
                <a:cubicBezTo>
                  <a:pt x="5528965" y="2547442"/>
                  <a:pt x="5531445" y="2544961"/>
                  <a:pt x="5536406" y="2544961"/>
                </a:cubicBezTo>
                <a:lnTo>
                  <a:pt x="5536406" y="2537519"/>
                </a:lnTo>
                <a:cubicBezTo>
                  <a:pt x="5531445" y="2537519"/>
                  <a:pt x="5528965" y="2537519"/>
                  <a:pt x="5528965" y="2537519"/>
                </a:cubicBezTo>
                <a:close/>
                <a:moveTo>
                  <a:pt x="3549551" y="2537519"/>
                </a:moveTo>
                <a:cubicBezTo>
                  <a:pt x="3539629" y="2542480"/>
                  <a:pt x="3539629" y="2547442"/>
                  <a:pt x="3549551" y="2552402"/>
                </a:cubicBezTo>
                <a:cubicBezTo>
                  <a:pt x="3554512" y="2552402"/>
                  <a:pt x="3556992" y="2552402"/>
                  <a:pt x="3556992" y="2552402"/>
                </a:cubicBezTo>
                <a:cubicBezTo>
                  <a:pt x="3556992" y="2547442"/>
                  <a:pt x="3556992" y="2544961"/>
                  <a:pt x="3556992" y="2544961"/>
                </a:cubicBezTo>
                <a:close/>
                <a:moveTo>
                  <a:pt x="2388691" y="2537519"/>
                </a:moveTo>
                <a:cubicBezTo>
                  <a:pt x="2393652" y="2542480"/>
                  <a:pt x="2402334" y="2546201"/>
                  <a:pt x="2414736" y="2548682"/>
                </a:cubicBezTo>
                <a:cubicBezTo>
                  <a:pt x="2427138" y="2551162"/>
                  <a:pt x="2438300" y="2554883"/>
                  <a:pt x="2448223" y="2559844"/>
                </a:cubicBezTo>
                <a:cubicBezTo>
                  <a:pt x="2458145" y="2564804"/>
                  <a:pt x="2465586" y="2569766"/>
                  <a:pt x="2470547" y="2574726"/>
                </a:cubicBezTo>
                <a:cubicBezTo>
                  <a:pt x="2480469" y="2574726"/>
                  <a:pt x="2495352" y="2579687"/>
                  <a:pt x="2515195" y="2589609"/>
                </a:cubicBezTo>
                <a:cubicBezTo>
                  <a:pt x="2520156" y="2594570"/>
                  <a:pt x="2527598" y="2598291"/>
                  <a:pt x="2537520" y="2600771"/>
                </a:cubicBezTo>
                <a:cubicBezTo>
                  <a:pt x="2547442" y="2603252"/>
                  <a:pt x="2552402" y="2604492"/>
                  <a:pt x="2552402" y="2604492"/>
                </a:cubicBezTo>
                <a:cubicBezTo>
                  <a:pt x="2562324" y="2609453"/>
                  <a:pt x="2574726" y="2615654"/>
                  <a:pt x="2589609" y="2623096"/>
                </a:cubicBezTo>
                <a:cubicBezTo>
                  <a:pt x="2604492" y="2630537"/>
                  <a:pt x="2611933" y="2634258"/>
                  <a:pt x="2611933" y="2634258"/>
                </a:cubicBezTo>
                <a:cubicBezTo>
                  <a:pt x="2611933" y="2639218"/>
                  <a:pt x="2604492" y="2639218"/>
                  <a:pt x="2589609" y="2634258"/>
                </a:cubicBezTo>
                <a:cubicBezTo>
                  <a:pt x="2554883" y="2614414"/>
                  <a:pt x="2530078" y="2604492"/>
                  <a:pt x="2515195" y="2604492"/>
                </a:cubicBezTo>
                <a:cubicBezTo>
                  <a:pt x="2515195" y="2604492"/>
                  <a:pt x="2510234" y="2602011"/>
                  <a:pt x="2500312" y="2597051"/>
                </a:cubicBezTo>
                <a:lnTo>
                  <a:pt x="2448223" y="2574726"/>
                </a:lnTo>
                <a:cubicBezTo>
                  <a:pt x="2423418" y="2564804"/>
                  <a:pt x="2411016" y="2559844"/>
                  <a:pt x="2411016" y="2559844"/>
                </a:cubicBezTo>
                <a:cubicBezTo>
                  <a:pt x="2406055" y="2559844"/>
                  <a:pt x="2402334" y="2558604"/>
                  <a:pt x="2399853" y="2556123"/>
                </a:cubicBezTo>
                <a:cubicBezTo>
                  <a:pt x="2397373" y="2553642"/>
                  <a:pt x="2393652" y="2552402"/>
                  <a:pt x="2388691" y="2552402"/>
                </a:cubicBezTo>
                <a:close/>
                <a:moveTo>
                  <a:pt x="3672799" y="2535194"/>
                </a:moveTo>
                <a:cubicBezTo>
                  <a:pt x="3671249" y="2535504"/>
                  <a:pt x="3669854" y="2536279"/>
                  <a:pt x="3668613" y="2537519"/>
                </a:cubicBezTo>
                <a:cubicBezTo>
                  <a:pt x="3663652" y="2542480"/>
                  <a:pt x="3663652" y="2546201"/>
                  <a:pt x="3668613" y="2548682"/>
                </a:cubicBezTo>
                <a:cubicBezTo>
                  <a:pt x="3673574" y="2551162"/>
                  <a:pt x="3676055" y="2549922"/>
                  <a:pt x="3676055" y="2544961"/>
                </a:cubicBezTo>
                <a:cubicBezTo>
                  <a:pt x="3676055" y="2544961"/>
                  <a:pt x="3677295" y="2544961"/>
                  <a:pt x="3679775" y="2544961"/>
                </a:cubicBezTo>
                <a:cubicBezTo>
                  <a:pt x="3682256" y="2544961"/>
                  <a:pt x="3683496" y="2547442"/>
                  <a:pt x="3683496" y="2552402"/>
                </a:cubicBezTo>
                <a:cubicBezTo>
                  <a:pt x="3693418" y="2552402"/>
                  <a:pt x="3698379" y="2552402"/>
                  <a:pt x="3698379" y="2552402"/>
                </a:cubicBezTo>
                <a:cubicBezTo>
                  <a:pt x="3698379" y="2552402"/>
                  <a:pt x="3695898" y="2549922"/>
                  <a:pt x="3690937" y="2544961"/>
                </a:cubicBezTo>
                <a:cubicBezTo>
                  <a:pt x="3683496" y="2537519"/>
                  <a:pt x="3677450" y="2534264"/>
                  <a:pt x="3672799" y="2535194"/>
                </a:cubicBezTo>
                <a:close/>
                <a:moveTo>
                  <a:pt x="5477805" y="2533799"/>
                </a:moveTo>
                <a:cubicBezTo>
                  <a:pt x="5478425" y="2533799"/>
                  <a:pt x="5479355" y="2535039"/>
                  <a:pt x="5480595" y="2537519"/>
                </a:cubicBezTo>
                <a:cubicBezTo>
                  <a:pt x="5483076" y="2542480"/>
                  <a:pt x="5481836" y="2542480"/>
                  <a:pt x="5476875" y="2537519"/>
                </a:cubicBezTo>
                <a:cubicBezTo>
                  <a:pt x="5476875" y="2535039"/>
                  <a:pt x="5477185" y="2533799"/>
                  <a:pt x="5477805" y="2533799"/>
                </a:cubicBezTo>
                <a:close/>
                <a:moveTo>
                  <a:pt x="5454551" y="2530078"/>
                </a:moveTo>
                <a:lnTo>
                  <a:pt x="5461992" y="2537519"/>
                </a:lnTo>
                <a:lnTo>
                  <a:pt x="5461992" y="2530078"/>
                </a:lnTo>
                <a:cubicBezTo>
                  <a:pt x="5461992" y="2530078"/>
                  <a:pt x="5459512" y="2530078"/>
                  <a:pt x="5454551" y="2530078"/>
                </a:cubicBezTo>
                <a:close/>
                <a:moveTo>
                  <a:pt x="4129980" y="2530078"/>
                </a:moveTo>
                <a:lnTo>
                  <a:pt x="4129980" y="2544961"/>
                </a:lnTo>
                <a:cubicBezTo>
                  <a:pt x="4139902" y="2544961"/>
                  <a:pt x="4147344" y="2544961"/>
                  <a:pt x="4152305" y="2544961"/>
                </a:cubicBezTo>
                <a:cubicBezTo>
                  <a:pt x="4147344" y="2544961"/>
                  <a:pt x="4144863" y="2542480"/>
                  <a:pt x="4144863" y="2537519"/>
                </a:cubicBezTo>
                <a:cubicBezTo>
                  <a:pt x="4144863" y="2532559"/>
                  <a:pt x="4142383" y="2530078"/>
                  <a:pt x="4137422" y="2530078"/>
                </a:cubicBezTo>
                <a:close/>
                <a:moveTo>
                  <a:pt x="3155156" y="2530078"/>
                </a:moveTo>
                <a:lnTo>
                  <a:pt x="3162598" y="2537519"/>
                </a:lnTo>
                <a:lnTo>
                  <a:pt x="3170039" y="2537519"/>
                </a:lnTo>
                <a:cubicBezTo>
                  <a:pt x="3170039" y="2532559"/>
                  <a:pt x="3168799" y="2530078"/>
                  <a:pt x="3166318" y="2530078"/>
                </a:cubicBezTo>
                <a:cubicBezTo>
                  <a:pt x="3163838" y="2530078"/>
                  <a:pt x="3160117" y="2530078"/>
                  <a:pt x="3155156" y="2530078"/>
                </a:cubicBezTo>
                <a:close/>
                <a:moveTo>
                  <a:pt x="2611933" y="2530078"/>
                </a:moveTo>
                <a:cubicBezTo>
                  <a:pt x="2616894" y="2530078"/>
                  <a:pt x="2620615" y="2532559"/>
                  <a:pt x="2623096" y="2537519"/>
                </a:cubicBezTo>
                <a:cubicBezTo>
                  <a:pt x="2625576" y="2542480"/>
                  <a:pt x="2625576" y="2544961"/>
                  <a:pt x="2623096" y="2544961"/>
                </a:cubicBezTo>
                <a:cubicBezTo>
                  <a:pt x="2620615" y="2544961"/>
                  <a:pt x="2616894" y="2544961"/>
                  <a:pt x="2611933" y="2544961"/>
                </a:cubicBezTo>
                <a:lnTo>
                  <a:pt x="2604492" y="2537519"/>
                </a:lnTo>
                <a:cubicBezTo>
                  <a:pt x="2599531" y="2537519"/>
                  <a:pt x="2602011" y="2535039"/>
                  <a:pt x="2611933" y="2530078"/>
                </a:cubicBezTo>
                <a:close/>
                <a:moveTo>
                  <a:pt x="5553149" y="2526357"/>
                </a:moveTo>
                <a:cubicBezTo>
                  <a:pt x="5551909" y="2526357"/>
                  <a:pt x="5551289" y="2527598"/>
                  <a:pt x="5551289" y="2530078"/>
                </a:cubicBezTo>
                <a:lnTo>
                  <a:pt x="5558730" y="2530078"/>
                </a:lnTo>
                <a:cubicBezTo>
                  <a:pt x="5556250" y="2527598"/>
                  <a:pt x="5554389" y="2526357"/>
                  <a:pt x="5553149" y="2526357"/>
                </a:cubicBezTo>
                <a:close/>
                <a:moveTo>
                  <a:pt x="5495478" y="2526357"/>
                </a:moveTo>
                <a:cubicBezTo>
                  <a:pt x="5492998" y="2526357"/>
                  <a:pt x="5489277" y="2527598"/>
                  <a:pt x="5484316" y="2530078"/>
                </a:cubicBezTo>
                <a:cubicBezTo>
                  <a:pt x="5474395" y="2530078"/>
                  <a:pt x="5469433" y="2530078"/>
                  <a:pt x="5469433" y="2530078"/>
                </a:cubicBezTo>
                <a:lnTo>
                  <a:pt x="5476875" y="2537519"/>
                </a:lnTo>
                <a:cubicBezTo>
                  <a:pt x="5471913" y="2537519"/>
                  <a:pt x="5469433" y="2540000"/>
                  <a:pt x="5469433" y="2544961"/>
                </a:cubicBezTo>
                <a:lnTo>
                  <a:pt x="5469433" y="2552402"/>
                </a:lnTo>
                <a:lnTo>
                  <a:pt x="5476875" y="2552402"/>
                </a:lnTo>
                <a:cubicBezTo>
                  <a:pt x="5481836" y="2552402"/>
                  <a:pt x="5488037" y="2551162"/>
                  <a:pt x="5495478" y="2548682"/>
                </a:cubicBezTo>
                <a:cubicBezTo>
                  <a:pt x="5502920" y="2546201"/>
                  <a:pt x="5505400" y="2543721"/>
                  <a:pt x="5502920" y="2541240"/>
                </a:cubicBezTo>
                <a:cubicBezTo>
                  <a:pt x="5500440" y="2538759"/>
                  <a:pt x="5499199" y="2535039"/>
                  <a:pt x="5499199" y="2530078"/>
                </a:cubicBezTo>
                <a:cubicBezTo>
                  <a:pt x="5499199" y="2527598"/>
                  <a:pt x="5497959" y="2526357"/>
                  <a:pt x="5495478" y="2526357"/>
                </a:cubicBezTo>
                <a:close/>
                <a:moveTo>
                  <a:pt x="5871269" y="2522637"/>
                </a:moveTo>
                <a:cubicBezTo>
                  <a:pt x="5866308" y="2522637"/>
                  <a:pt x="5863828" y="2523877"/>
                  <a:pt x="5863828" y="2526357"/>
                </a:cubicBezTo>
                <a:cubicBezTo>
                  <a:pt x="5863828" y="2528838"/>
                  <a:pt x="5865068" y="2530078"/>
                  <a:pt x="5867549" y="2530078"/>
                </a:cubicBezTo>
                <a:cubicBezTo>
                  <a:pt x="5870029" y="2530078"/>
                  <a:pt x="5871269" y="2527597"/>
                  <a:pt x="5871269" y="2522637"/>
                </a:cubicBezTo>
                <a:close/>
                <a:moveTo>
                  <a:pt x="5796855" y="2522637"/>
                </a:moveTo>
                <a:cubicBezTo>
                  <a:pt x="5796855" y="2522637"/>
                  <a:pt x="5796855" y="2525117"/>
                  <a:pt x="5796855" y="2530078"/>
                </a:cubicBezTo>
                <a:lnTo>
                  <a:pt x="5804297" y="2537519"/>
                </a:lnTo>
                <a:cubicBezTo>
                  <a:pt x="5809258" y="2532559"/>
                  <a:pt x="5811738" y="2528838"/>
                  <a:pt x="5811738" y="2526357"/>
                </a:cubicBezTo>
                <a:cubicBezTo>
                  <a:pt x="5811738" y="2523877"/>
                  <a:pt x="5809258" y="2522637"/>
                  <a:pt x="5804297" y="2522637"/>
                </a:cubicBezTo>
                <a:close/>
                <a:moveTo>
                  <a:pt x="5514082" y="2522637"/>
                </a:moveTo>
                <a:cubicBezTo>
                  <a:pt x="5514082" y="2522637"/>
                  <a:pt x="5511602" y="2525117"/>
                  <a:pt x="5506640" y="2530078"/>
                </a:cubicBezTo>
                <a:lnTo>
                  <a:pt x="5514082" y="2530078"/>
                </a:lnTo>
                <a:close/>
                <a:moveTo>
                  <a:pt x="4063008" y="2522637"/>
                </a:moveTo>
                <a:lnTo>
                  <a:pt x="4063008" y="2530078"/>
                </a:lnTo>
                <a:lnTo>
                  <a:pt x="4070449" y="2530078"/>
                </a:lnTo>
                <a:cubicBezTo>
                  <a:pt x="4070449" y="2525117"/>
                  <a:pt x="4067969" y="2522637"/>
                  <a:pt x="4063008" y="2522637"/>
                </a:cubicBezTo>
                <a:close/>
                <a:moveTo>
                  <a:pt x="3519785" y="2522637"/>
                </a:moveTo>
                <a:lnTo>
                  <a:pt x="3497461" y="2530078"/>
                </a:lnTo>
                <a:cubicBezTo>
                  <a:pt x="3497461" y="2535039"/>
                  <a:pt x="3507383" y="2535039"/>
                  <a:pt x="3527226" y="2530078"/>
                </a:cubicBezTo>
                <a:close/>
                <a:moveTo>
                  <a:pt x="3028652" y="2522637"/>
                </a:moveTo>
                <a:cubicBezTo>
                  <a:pt x="3028652" y="2527597"/>
                  <a:pt x="3028652" y="2530078"/>
                  <a:pt x="3028652" y="2530078"/>
                </a:cubicBezTo>
                <a:cubicBezTo>
                  <a:pt x="3028652" y="2530078"/>
                  <a:pt x="3027412" y="2530078"/>
                  <a:pt x="3024932" y="2530078"/>
                </a:cubicBezTo>
                <a:cubicBezTo>
                  <a:pt x="3022451" y="2530078"/>
                  <a:pt x="3021211" y="2528838"/>
                  <a:pt x="3021211" y="2526357"/>
                </a:cubicBezTo>
                <a:cubicBezTo>
                  <a:pt x="3021211" y="2523877"/>
                  <a:pt x="3023692" y="2522637"/>
                  <a:pt x="3028652" y="2522637"/>
                </a:cubicBezTo>
                <a:close/>
                <a:moveTo>
                  <a:pt x="2738437" y="2522637"/>
                </a:moveTo>
                <a:lnTo>
                  <a:pt x="2738437" y="2530078"/>
                </a:lnTo>
                <a:cubicBezTo>
                  <a:pt x="2733477" y="2530078"/>
                  <a:pt x="2732236" y="2531318"/>
                  <a:pt x="2734717" y="2533799"/>
                </a:cubicBezTo>
                <a:cubicBezTo>
                  <a:pt x="2737197" y="2536279"/>
                  <a:pt x="2740918" y="2537519"/>
                  <a:pt x="2745879" y="2537519"/>
                </a:cubicBezTo>
                <a:cubicBezTo>
                  <a:pt x="2750840" y="2542480"/>
                  <a:pt x="2755801" y="2544961"/>
                  <a:pt x="2760762" y="2544961"/>
                </a:cubicBezTo>
                <a:cubicBezTo>
                  <a:pt x="2765722" y="2544961"/>
                  <a:pt x="2768203" y="2542480"/>
                  <a:pt x="2768203" y="2537519"/>
                </a:cubicBezTo>
                <a:lnTo>
                  <a:pt x="2775644" y="2537519"/>
                </a:lnTo>
                <a:cubicBezTo>
                  <a:pt x="2775644" y="2542480"/>
                  <a:pt x="2780605" y="2542480"/>
                  <a:pt x="2790527" y="2537519"/>
                </a:cubicBezTo>
                <a:lnTo>
                  <a:pt x="2812851" y="2537519"/>
                </a:lnTo>
                <a:cubicBezTo>
                  <a:pt x="2817812" y="2542480"/>
                  <a:pt x="2822774" y="2544961"/>
                  <a:pt x="2827734" y="2544961"/>
                </a:cubicBezTo>
                <a:cubicBezTo>
                  <a:pt x="2852539" y="2554883"/>
                  <a:pt x="2867422" y="2562324"/>
                  <a:pt x="2872383" y="2567285"/>
                </a:cubicBezTo>
                <a:lnTo>
                  <a:pt x="2864941" y="2567285"/>
                </a:lnTo>
                <a:lnTo>
                  <a:pt x="2857500" y="2567285"/>
                </a:lnTo>
                <a:lnTo>
                  <a:pt x="2894707" y="2574726"/>
                </a:lnTo>
                <a:cubicBezTo>
                  <a:pt x="2904629" y="2569766"/>
                  <a:pt x="2929433" y="2577207"/>
                  <a:pt x="2969121" y="2597051"/>
                </a:cubicBezTo>
                <a:cubicBezTo>
                  <a:pt x="2974082" y="2597051"/>
                  <a:pt x="2980283" y="2598291"/>
                  <a:pt x="2987725" y="2600771"/>
                </a:cubicBezTo>
                <a:cubicBezTo>
                  <a:pt x="2995166" y="2603252"/>
                  <a:pt x="2998887" y="2604492"/>
                  <a:pt x="2998887" y="2604492"/>
                </a:cubicBezTo>
                <a:cubicBezTo>
                  <a:pt x="3038574" y="2609453"/>
                  <a:pt x="3065859" y="2619375"/>
                  <a:pt x="3080742" y="2634258"/>
                </a:cubicBezTo>
                <a:cubicBezTo>
                  <a:pt x="3085703" y="2634258"/>
                  <a:pt x="3093144" y="2635498"/>
                  <a:pt x="3103066" y="2637978"/>
                </a:cubicBezTo>
                <a:cubicBezTo>
                  <a:pt x="3112988" y="2640459"/>
                  <a:pt x="3117949" y="2639218"/>
                  <a:pt x="3117949" y="2634258"/>
                </a:cubicBezTo>
                <a:lnTo>
                  <a:pt x="3147715" y="2649141"/>
                </a:lnTo>
                <a:lnTo>
                  <a:pt x="3140273" y="2649141"/>
                </a:lnTo>
                <a:lnTo>
                  <a:pt x="3132832" y="2656582"/>
                </a:lnTo>
                <a:cubicBezTo>
                  <a:pt x="3142754" y="2656582"/>
                  <a:pt x="3150195" y="2656582"/>
                  <a:pt x="3155156" y="2656582"/>
                </a:cubicBezTo>
                <a:cubicBezTo>
                  <a:pt x="3160117" y="2656582"/>
                  <a:pt x="3162598" y="2657822"/>
                  <a:pt x="3162598" y="2660303"/>
                </a:cubicBezTo>
                <a:cubicBezTo>
                  <a:pt x="3162598" y="2662783"/>
                  <a:pt x="3167558" y="2665263"/>
                  <a:pt x="3177480" y="2667744"/>
                </a:cubicBezTo>
                <a:cubicBezTo>
                  <a:pt x="3187402" y="2670225"/>
                  <a:pt x="3192363" y="2671465"/>
                  <a:pt x="3192363" y="2671465"/>
                </a:cubicBezTo>
                <a:lnTo>
                  <a:pt x="3214687" y="2678906"/>
                </a:lnTo>
                <a:cubicBezTo>
                  <a:pt x="3224609" y="2688828"/>
                  <a:pt x="3234531" y="2693789"/>
                  <a:pt x="3244453" y="2693789"/>
                </a:cubicBezTo>
                <a:cubicBezTo>
                  <a:pt x="3269258" y="2698750"/>
                  <a:pt x="3286621" y="2703711"/>
                  <a:pt x="3296543" y="2708672"/>
                </a:cubicBezTo>
                <a:cubicBezTo>
                  <a:pt x="3301504" y="2713633"/>
                  <a:pt x="3308945" y="2716113"/>
                  <a:pt x="3318867" y="2716113"/>
                </a:cubicBezTo>
                <a:cubicBezTo>
                  <a:pt x="3328789" y="2716113"/>
                  <a:pt x="3333750" y="2714873"/>
                  <a:pt x="3333750" y="2712392"/>
                </a:cubicBezTo>
                <a:cubicBezTo>
                  <a:pt x="3333750" y="2709912"/>
                  <a:pt x="3336231" y="2708672"/>
                  <a:pt x="3341191" y="2708672"/>
                </a:cubicBezTo>
                <a:cubicBezTo>
                  <a:pt x="3346152" y="2708672"/>
                  <a:pt x="3349873" y="2708672"/>
                  <a:pt x="3352353" y="2708672"/>
                </a:cubicBezTo>
                <a:cubicBezTo>
                  <a:pt x="3354834" y="2708672"/>
                  <a:pt x="3356074" y="2708672"/>
                  <a:pt x="3356074" y="2708672"/>
                </a:cubicBezTo>
                <a:cubicBezTo>
                  <a:pt x="3361035" y="2708672"/>
                  <a:pt x="3363516" y="2711152"/>
                  <a:pt x="3363516" y="2716113"/>
                </a:cubicBezTo>
                <a:cubicBezTo>
                  <a:pt x="3363516" y="2721074"/>
                  <a:pt x="3364756" y="2724795"/>
                  <a:pt x="3367236" y="2727275"/>
                </a:cubicBezTo>
                <a:cubicBezTo>
                  <a:pt x="3369717" y="2729756"/>
                  <a:pt x="3373438" y="2730996"/>
                  <a:pt x="3378398" y="2730996"/>
                </a:cubicBezTo>
                <a:cubicBezTo>
                  <a:pt x="3383359" y="2730996"/>
                  <a:pt x="3388320" y="2733477"/>
                  <a:pt x="3393281" y="2738437"/>
                </a:cubicBezTo>
                <a:lnTo>
                  <a:pt x="3393281" y="2745879"/>
                </a:lnTo>
                <a:cubicBezTo>
                  <a:pt x="3388320" y="2740918"/>
                  <a:pt x="3378398" y="2738437"/>
                  <a:pt x="3363516" y="2738437"/>
                </a:cubicBezTo>
                <a:cubicBezTo>
                  <a:pt x="3348633" y="2733477"/>
                  <a:pt x="3333750" y="2728515"/>
                  <a:pt x="3318867" y="2723555"/>
                </a:cubicBezTo>
                <a:cubicBezTo>
                  <a:pt x="3313906" y="2723555"/>
                  <a:pt x="3306465" y="2721074"/>
                  <a:pt x="3296543" y="2716113"/>
                </a:cubicBezTo>
                <a:cubicBezTo>
                  <a:pt x="3286621" y="2711152"/>
                  <a:pt x="3277939" y="2707432"/>
                  <a:pt x="3270498" y="2704951"/>
                </a:cubicBezTo>
                <a:cubicBezTo>
                  <a:pt x="3263057" y="2702470"/>
                  <a:pt x="3254375" y="2699990"/>
                  <a:pt x="3244453" y="2697510"/>
                </a:cubicBezTo>
                <a:cubicBezTo>
                  <a:pt x="3234531" y="2695029"/>
                  <a:pt x="3224609" y="2693789"/>
                  <a:pt x="3214687" y="2693789"/>
                </a:cubicBezTo>
                <a:lnTo>
                  <a:pt x="3162598" y="2678906"/>
                </a:lnTo>
                <a:cubicBezTo>
                  <a:pt x="3152675" y="2678906"/>
                  <a:pt x="3145234" y="2681387"/>
                  <a:pt x="3140273" y="2686348"/>
                </a:cubicBezTo>
                <a:cubicBezTo>
                  <a:pt x="3135313" y="2686348"/>
                  <a:pt x="3127871" y="2683867"/>
                  <a:pt x="3117949" y="2678906"/>
                </a:cubicBezTo>
                <a:cubicBezTo>
                  <a:pt x="3108027" y="2678906"/>
                  <a:pt x="3101826" y="2677666"/>
                  <a:pt x="3099346" y="2675185"/>
                </a:cubicBezTo>
                <a:cubicBezTo>
                  <a:pt x="3096865" y="2672705"/>
                  <a:pt x="3095625" y="2671465"/>
                  <a:pt x="3095625" y="2671465"/>
                </a:cubicBezTo>
                <a:lnTo>
                  <a:pt x="3088183" y="2664023"/>
                </a:lnTo>
                <a:lnTo>
                  <a:pt x="3073301" y="2656582"/>
                </a:lnTo>
                <a:lnTo>
                  <a:pt x="3050976" y="2649141"/>
                </a:lnTo>
                <a:cubicBezTo>
                  <a:pt x="3050976" y="2654101"/>
                  <a:pt x="3053457" y="2656582"/>
                  <a:pt x="3058418" y="2656582"/>
                </a:cubicBezTo>
                <a:cubicBezTo>
                  <a:pt x="3058418" y="2656582"/>
                  <a:pt x="3059658" y="2657822"/>
                  <a:pt x="3062139" y="2660303"/>
                </a:cubicBezTo>
                <a:cubicBezTo>
                  <a:pt x="3064619" y="2662783"/>
                  <a:pt x="3068340" y="2664023"/>
                  <a:pt x="3073301" y="2664023"/>
                </a:cubicBezTo>
                <a:cubicBezTo>
                  <a:pt x="3078261" y="2664023"/>
                  <a:pt x="3080742" y="2666504"/>
                  <a:pt x="3080742" y="2671465"/>
                </a:cubicBezTo>
                <a:cubicBezTo>
                  <a:pt x="3080742" y="2676426"/>
                  <a:pt x="3080742" y="2678906"/>
                  <a:pt x="3080742" y="2678906"/>
                </a:cubicBezTo>
                <a:lnTo>
                  <a:pt x="3065859" y="2678906"/>
                </a:lnTo>
                <a:lnTo>
                  <a:pt x="3028652" y="2649141"/>
                </a:lnTo>
                <a:lnTo>
                  <a:pt x="3006328" y="2634258"/>
                </a:lnTo>
                <a:cubicBezTo>
                  <a:pt x="3006328" y="2634258"/>
                  <a:pt x="3003847" y="2634258"/>
                  <a:pt x="2998887" y="2634258"/>
                </a:cubicBezTo>
                <a:cubicBezTo>
                  <a:pt x="2993926" y="2634258"/>
                  <a:pt x="2991445" y="2631777"/>
                  <a:pt x="2991445" y="2626816"/>
                </a:cubicBezTo>
                <a:lnTo>
                  <a:pt x="2984004" y="2626816"/>
                </a:lnTo>
                <a:cubicBezTo>
                  <a:pt x="2979043" y="2621856"/>
                  <a:pt x="2965400" y="2615654"/>
                  <a:pt x="2943076" y="2608213"/>
                </a:cubicBezTo>
                <a:cubicBezTo>
                  <a:pt x="2920752" y="2600771"/>
                  <a:pt x="2902148" y="2597051"/>
                  <a:pt x="2887266" y="2597051"/>
                </a:cubicBezTo>
                <a:cubicBezTo>
                  <a:pt x="2882305" y="2592090"/>
                  <a:pt x="2872383" y="2587129"/>
                  <a:pt x="2857500" y="2582168"/>
                </a:cubicBezTo>
                <a:cubicBezTo>
                  <a:pt x="2842617" y="2577207"/>
                  <a:pt x="2827734" y="2572246"/>
                  <a:pt x="2812851" y="2567285"/>
                </a:cubicBezTo>
                <a:cubicBezTo>
                  <a:pt x="2748359" y="2547442"/>
                  <a:pt x="2713633" y="2537519"/>
                  <a:pt x="2708672" y="2537519"/>
                </a:cubicBezTo>
                <a:close/>
                <a:moveTo>
                  <a:pt x="5811738" y="2515195"/>
                </a:moveTo>
                <a:cubicBezTo>
                  <a:pt x="5811738" y="2515195"/>
                  <a:pt x="5814218" y="2517676"/>
                  <a:pt x="5819179" y="2522637"/>
                </a:cubicBezTo>
                <a:lnTo>
                  <a:pt x="5834062" y="2515195"/>
                </a:lnTo>
                <a:close/>
                <a:moveTo>
                  <a:pt x="5000625" y="2515195"/>
                </a:moveTo>
                <a:lnTo>
                  <a:pt x="4993183" y="2522637"/>
                </a:lnTo>
                <a:cubicBezTo>
                  <a:pt x="5003105" y="2522637"/>
                  <a:pt x="5008066" y="2522637"/>
                  <a:pt x="5008066" y="2522637"/>
                </a:cubicBezTo>
                <a:close/>
                <a:moveTo>
                  <a:pt x="4070449" y="2515195"/>
                </a:moveTo>
                <a:cubicBezTo>
                  <a:pt x="4070449" y="2520156"/>
                  <a:pt x="4072930" y="2522637"/>
                  <a:pt x="4077891" y="2522637"/>
                </a:cubicBezTo>
                <a:lnTo>
                  <a:pt x="4077891" y="2515195"/>
                </a:lnTo>
                <a:close/>
                <a:moveTo>
                  <a:pt x="2544961" y="2515195"/>
                </a:moveTo>
                <a:cubicBezTo>
                  <a:pt x="2549922" y="2515195"/>
                  <a:pt x="2552402" y="2516435"/>
                  <a:pt x="2552402" y="2518916"/>
                </a:cubicBezTo>
                <a:cubicBezTo>
                  <a:pt x="2552402" y="2521397"/>
                  <a:pt x="2549922" y="2522637"/>
                  <a:pt x="2544961" y="2522637"/>
                </a:cubicBezTo>
                <a:close/>
                <a:moveTo>
                  <a:pt x="4010918" y="2507754"/>
                </a:moveTo>
                <a:lnTo>
                  <a:pt x="4010918" y="2515195"/>
                </a:lnTo>
                <a:cubicBezTo>
                  <a:pt x="4010918" y="2515195"/>
                  <a:pt x="4015879" y="2512715"/>
                  <a:pt x="4025801" y="2507754"/>
                </a:cubicBezTo>
                <a:close/>
                <a:moveTo>
                  <a:pt x="3609082" y="2507754"/>
                </a:moveTo>
                <a:lnTo>
                  <a:pt x="3601641" y="2515195"/>
                </a:lnTo>
                <a:lnTo>
                  <a:pt x="3601641" y="2522637"/>
                </a:lnTo>
                <a:cubicBezTo>
                  <a:pt x="3601641" y="2522637"/>
                  <a:pt x="3602881" y="2522637"/>
                  <a:pt x="3605361" y="2522637"/>
                </a:cubicBezTo>
                <a:cubicBezTo>
                  <a:pt x="3607842" y="2522637"/>
                  <a:pt x="3611562" y="2522637"/>
                  <a:pt x="3616523" y="2522637"/>
                </a:cubicBezTo>
                <a:cubicBezTo>
                  <a:pt x="3616523" y="2527597"/>
                  <a:pt x="3620244" y="2531318"/>
                  <a:pt x="3627685" y="2533799"/>
                </a:cubicBezTo>
                <a:cubicBezTo>
                  <a:pt x="3635127" y="2536279"/>
                  <a:pt x="3641328" y="2537519"/>
                  <a:pt x="3646289" y="2537519"/>
                </a:cubicBezTo>
                <a:cubicBezTo>
                  <a:pt x="3651250" y="2537519"/>
                  <a:pt x="3654971" y="2537519"/>
                  <a:pt x="3657451" y="2537519"/>
                </a:cubicBezTo>
                <a:cubicBezTo>
                  <a:pt x="3659931" y="2537519"/>
                  <a:pt x="3661172" y="2535039"/>
                  <a:pt x="3661172" y="2530078"/>
                </a:cubicBezTo>
                <a:cubicBezTo>
                  <a:pt x="3661172" y="2525117"/>
                  <a:pt x="3657451" y="2521397"/>
                  <a:pt x="3650010" y="2518916"/>
                </a:cubicBezTo>
                <a:cubicBezTo>
                  <a:pt x="3642568" y="2516435"/>
                  <a:pt x="3633887" y="2515195"/>
                  <a:pt x="3623965" y="2515195"/>
                </a:cubicBezTo>
                <a:cubicBezTo>
                  <a:pt x="3619004" y="2515195"/>
                  <a:pt x="3616523" y="2513955"/>
                  <a:pt x="3616523" y="2511475"/>
                </a:cubicBezTo>
                <a:cubicBezTo>
                  <a:pt x="3616523" y="2508994"/>
                  <a:pt x="3614043" y="2507754"/>
                  <a:pt x="3609082" y="2507754"/>
                </a:cubicBezTo>
                <a:close/>
                <a:moveTo>
                  <a:pt x="3471416" y="2507754"/>
                </a:moveTo>
                <a:cubicBezTo>
                  <a:pt x="3468936" y="2507754"/>
                  <a:pt x="3467695" y="2508994"/>
                  <a:pt x="3467695" y="2511475"/>
                </a:cubicBezTo>
                <a:cubicBezTo>
                  <a:pt x="3467695" y="2513955"/>
                  <a:pt x="3470176" y="2516435"/>
                  <a:pt x="3475137" y="2518916"/>
                </a:cubicBezTo>
                <a:cubicBezTo>
                  <a:pt x="3480098" y="2521397"/>
                  <a:pt x="3483818" y="2521397"/>
                  <a:pt x="3486299" y="2518916"/>
                </a:cubicBezTo>
                <a:cubicBezTo>
                  <a:pt x="3488779" y="2516435"/>
                  <a:pt x="3490019" y="2515195"/>
                  <a:pt x="3490019" y="2515195"/>
                </a:cubicBezTo>
                <a:cubicBezTo>
                  <a:pt x="3490019" y="2515195"/>
                  <a:pt x="3488779" y="2515195"/>
                  <a:pt x="3486299" y="2515195"/>
                </a:cubicBezTo>
                <a:cubicBezTo>
                  <a:pt x="3483818" y="2515195"/>
                  <a:pt x="3481338" y="2513955"/>
                  <a:pt x="3478857" y="2511475"/>
                </a:cubicBezTo>
                <a:cubicBezTo>
                  <a:pt x="3476377" y="2508994"/>
                  <a:pt x="3473896" y="2507754"/>
                  <a:pt x="3471416" y="2507754"/>
                </a:cubicBezTo>
                <a:close/>
                <a:moveTo>
                  <a:pt x="3437930" y="2507754"/>
                </a:moveTo>
                <a:lnTo>
                  <a:pt x="3452812" y="2515195"/>
                </a:lnTo>
                <a:lnTo>
                  <a:pt x="3452812" y="2507754"/>
                </a:lnTo>
                <a:close/>
                <a:moveTo>
                  <a:pt x="5781972" y="2500312"/>
                </a:moveTo>
                <a:lnTo>
                  <a:pt x="5774531" y="2507754"/>
                </a:lnTo>
                <a:lnTo>
                  <a:pt x="5781972" y="2507754"/>
                </a:lnTo>
                <a:lnTo>
                  <a:pt x="5789414" y="2515195"/>
                </a:lnTo>
                <a:lnTo>
                  <a:pt x="5804297" y="2515195"/>
                </a:lnTo>
                <a:lnTo>
                  <a:pt x="5796855" y="2507754"/>
                </a:lnTo>
                <a:cubicBezTo>
                  <a:pt x="5796855" y="2507754"/>
                  <a:pt x="5795615" y="2506514"/>
                  <a:pt x="5793135" y="2504033"/>
                </a:cubicBezTo>
                <a:cubicBezTo>
                  <a:pt x="5790654" y="2501552"/>
                  <a:pt x="5786934" y="2500312"/>
                  <a:pt x="5781972" y="2500312"/>
                </a:cubicBezTo>
                <a:close/>
                <a:moveTo>
                  <a:pt x="5633144" y="2500312"/>
                </a:moveTo>
                <a:cubicBezTo>
                  <a:pt x="5628183" y="2500312"/>
                  <a:pt x="5624462" y="2501552"/>
                  <a:pt x="5621982" y="2504033"/>
                </a:cubicBezTo>
                <a:cubicBezTo>
                  <a:pt x="5619502" y="2506514"/>
                  <a:pt x="5619502" y="2508994"/>
                  <a:pt x="5621982" y="2511475"/>
                </a:cubicBezTo>
                <a:cubicBezTo>
                  <a:pt x="5624462" y="2513955"/>
                  <a:pt x="5626943" y="2515195"/>
                  <a:pt x="5629424" y="2515195"/>
                </a:cubicBezTo>
                <a:cubicBezTo>
                  <a:pt x="5631904" y="2515195"/>
                  <a:pt x="5633144" y="2512715"/>
                  <a:pt x="5633144" y="2507754"/>
                </a:cubicBezTo>
                <a:close/>
                <a:moveTo>
                  <a:pt x="5469433" y="2500312"/>
                </a:moveTo>
                <a:cubicBezTo>
                  <a:pt x="5464472" y="2500312"/>
                  <a:pt x="5459512" y="2502793"/>
                  <a:pt x="5454551" y="2507754"/>
                </a:cubicBezTo>
                <a:lnTo>
                  <a:pt x="5424785" y="2507754"/>
                </a:lnTo>
                <a:cubicBezTo>
                  <a:pt x="5424785" y="2507754"/>
                  <a:pt x="5419824" y="2507754"/>
                  <a:pt x="5409902" y="2507754"/>
                </a:cubicBezTo>
                <a:lnTo>
                  <a:pt x="5395019" y="2507754"/>
                </a:lnTo>
                <a:cubicBezTo>
                  <a:pt x="5395019" y="2512715"/>
                  <a:pt x="5392539" y="2515195"/>
                  <a:pt x="5387578" y="2515195"/>
                </a:cubicBezTo>
                <a:lnTo>
                  <a:pt x="5387578" y="2522637"/>
                </a:lnTo>
                <a:cubicBezTo>
                  <a:pt x="5392539" y="2522637"/>
                  <a:pt x="5396260" y="2521397"/>
                  <a:pt x="5398740" y="2518916"/>
                </a:cubicBezTo>
                <a:cubicBezTo>
                  <a:pt x="5401220" y="2516435"/>
                  <a:pt x="5407422" y="2515195"/>
                  <a:pt x="5417343" y="2515195"/>
                </a:cubicBezTo>
                <a:lnTo>
                  <a:pt x="5424785" y="2522637"/>
                </a:lnTo>
                <a:lnTo>
                  <a:pt x="5424785" y="2530078"/>
                </a:lnTo>
                <a:cubicBezTo>
                  <a:pt x="5429746" y="2530078"/>
                  <a:pt x="5433467" y="2528838"/>
                  <a:pt x="5435947" y="2526357"/>
                </a:cubicBezTo>
                <a:cubicBezTo>
                  <a:pt x="5438427" y="2523877"/>
                  <a:pt x="5440908" y="2522637"/>
                  <a:pt x="5443388" y="2522637"/>
                </a:cubicBezTo>
                <a:cubicBezTo>
                  <a:pt x="5445868" y="2522637"/>
                  <a:pt x="5447109" y="2525117"/>
                  <a:pt x="5447109" y="2530078"/>
                </a:cubicBezTo>
                <a:cubicBezTo>
                  <a:pt x="5447109" y="2535039"/>
                  <a:pt x="5448350" y="2535039"/>
                  <a:pt x="5450830" y="2530078"/>
                </a:cubicBezTo>
                <a:cubicBezTo>
                  <a:pt x="5453310" y="2525117"/>
                  <a:pt x="5454551" y="2522637"/>
                  <a:pt x="5454551" y="2522637"/>
                </a:cubicBezTo>
                <a:lnTo>
                  <a:pt x="5461992" y="2522637"/>
                </a:lnTo>
                <a:cubicBezTo>
                  <a:pt x="5461992" y="2522637"/>
                  <a:pt x="5463233" y="2522637"/>
                  <a:pt x="5465713" y="2522637"/>
                </a:cubicBezTo>
                <a:cubicBezTo>
                  <a:pt x="5468193" y="2522637"/>
                  <a:pt x="5466953" y="2520156"/>
                  <a:pt x="5461992" y="2515195"/>
                </a:cubicBezTo>
                <a:cubicBezTo>
                  <a:pt x="5461992" y="2510234"/>
                  <a:pt x="5461992" y="2507754"/>
                  <a:pt x="5461992" y="2507754"/>
                </a:cubicBezTo>
                <a:close/>
                <a:moveTo>
                  <a:pt x="3728145" y="2500312"/>
                </a:moveTo>
                <a:cubicBezTo>
                  <a:pt x="3728145" y="2505273"/>
                  <a:pt x="3730625" y="2507754"/>
                  <a:pt x="3735586" y="2507754"/>
                </a:cubicBezTo>
                <a:lnTo>
                  <a:pt x="3735586" y="2500312"/>
                </a:lnTo>
                <a:close/>
                <a:moveTo>
                  <a:pt x="3136553" y="2500312"/>
                </a:moveTo>
                <a:cubicBezTo>
                  <a:pt x="3134072" y="2500312"/>
                  <a:pt x="3132832" y="2502793"/>
                  <a:pt x="3132832" y="2507754"/>
                </a:cubicBezTo>
                <a:cubicBezTo>
                  <a:pt x="3132832" y="2507754"/>
                  <a:pt x="3135313" y="2507754"/>
                  <a:pt x="3140273" y="2507754"/>
                </a:cubicBezTo>
                <a:cubicBezTo>
                  <a:pt x="3140273" y="2502793"/>
                  <a:pt x="3139033" y="2500312"/>
                  <a:pt x="3136553" y="2500312"/>
                </a:cubicBezTo>
                <a:close/>
                <a:moveTo>
                  <a:pt x="6064746" y="2492871"/>
                </a:moveTo>
                <a:lnTo>
                  <a:pt x="6087070" y="2492871"/>
                </a:lnTo>
                <a:lnTo>
                  <a:pt x="6072187" y="2500312"/>
                </a:lnTo>
                <a:cubicBezTo>
                  <a:pt x="6067226" y="2500312"/>
                  <a:pt x="6064746" y="2497832"/>
                  <a:pt x="6064746" y="2492871"/>
                </a:cubicBezTo>
                <a:close/>
                <a:moveTo>
                  <a:pt x="5752207" y="2492871"/>
                </a:moveTo>
                <a:lnTo>
                  <a:pt x="5744765" y="2500312"/>
                </a:lnTo>
                <a:cubicBezTo>
                  <a:pt x="5749727" y="2500312"/>
                  <a:pt x="5752207" y="2500312"/>
                  <a:pt x="5752207" y="2500312"/>
                </a:cubicBezTo>
                <a:cubicBezTo>
                  <a:pt x="5757168" y="2500312"/>
                  <a:pt x="5759648" y="2499072"/>
                  <a:pt x="5759648" y="2496592"/>
                </a:cubicBezTo>
                <a:cubicBezTo>
                  <a:pt x="5759648" y="2494111"/>
                  <a:pt x="5757168" y="2492871"/>
                  <a:pt x="5752207" y="2492871"/>
                </a:cubicBezTo>
                <a:close/>
                <a:moveTo>
                  <a:pt x="5685234" y="2492871"/>
                </a:moveTo>
                <a:cubicBezTo>
                  <a:pt x="5680273" y="2492871"/>
                  <a:pt x="5680273" y="2495352"/>
                  <a:pt x="5685234" y="2500312"/>
                </a:cubicBezTo>
                <a:cubicBezTo>
                  <a:pt x="5685234" y="2500312"/>
                  <a:pt x="5685234" y="2502793"/>
                  <a:pt x="5685234" y="2507754"/>
                </a:cubicBezTo>
                <a:lnTo>
                  <a:pt x="5692676" y="2507754"/>
                </a:lnTo>
                <a:cubicBezTo>
                  <a:pt x="5697637" y="2507754"/>
                  <a:pt x="5701358" y="2507754"/>
                  <a:pt x="5703838" y="2507754"/>
                </a:cubicBezTo>
                <a:cubicBezTo>
                  <a:pt x="5706318" y="2507754"/>
                  <a:pt x="5707558" y="2510234"/>
                  <a:pt x="5707558" y="2515195"/>
                </a:cubicBezTo>
                <a:cubicBezTo>
                  <a:pt x="5707558" y="2515195"/>
                  <a:pt x="5710038" y="2515195"/>
                  <a:pt x="5715000" y="2515195"/>
                </a:cubicBezTo>
                <a:cubicBezTo>
                  <a:pt x="5719961" y="2515195"/>
                  <a:pt x="5719961" y="2512715"/>
                  <a:pt x="5715000" y="2507754"/>
                </a:cubicBezTo>
                <a:cubicBezTo>
                  <a:pt x="5715000" y="2507754"/>
                  <a:pt x="5713759" y="2506514"/>
                  <a:pt x="5711279" y="2504033"/>
                </a:cubicBezTo>
                <a:cubicBezTo>
                  <a:pt x="5708799" y="2501552"/>
                  <a:pt x="5707558" y="2500312"/>
                  <a:pt x="5707558" y="2500312"/>
                </a:cubicBezTo>
                <a:cubicBezTo>
                  <a:pt x="5702597" y="2500312"/>
                  <a:pt x="5698876" y="2499072"/>
                  <a:pt x="5696396" y="2496592"/>
                </a:cubicBezTo>
                <a:cubicBezTo>
                  <a:pt x="5693916" y="2494111"/>
                  <a:pt x="5690195" y="2492871"/>
                  <a:pt x="5685234" y="2492871"/>
                </a:cubicBezTo>
                <a:close/>
                <a:moveTo>
                  <a:pt x="5662910" y="2492871"/>
                </a:moveTo>
                <a:cubicBezTo>
                  <a:pt x="5657949" y="2492871"/>
                  <a:pt x="5652988" y="2495352"/>
                  <a:pt x="5648027" y="2500312"/>
                </a:cubicBezTo>
                <a:cubicBezTo>
                  <a:pt x="5643066" y="2505273"/>
                  <a:pt x="5643066" y="2507754"/>
                  <a:pt x="5648027" y="2507754"/>
                </a:cubicBezTo>
                <a:cubicBezTo>
                  <a:pt x="5652988" y="2512715"/>
                  <a:pt x="5660430" y="2512715"/>
                  <a:pt x="5670351" y="2507754"/>
                </a:cubicBezTo>
                <a:cubicBezTo>
                  <a:pt x="5675313" y="2502793"/>
                  <a:pt x="5676552" y="2499072"/>
                  <a:pt x="5674072" y="2496592"/>
                </a:cubicBezTo>
                <a:cubicBezTo>
                  <a:pt x="5671592" y="2494111"/>
                  <a:pt x="5667871" y="2492871"/>
                  <a:pt x="5662910" y="2492871"/>
                </a:cubicBezTo>
                <a:close/>
                <a:moveTo>
                  <a:pt x="5432226" y="2492871"/>
                </a:moveTo>
                <a:cubicBezTo>
                  <a:pt x="5427265" y="2492871"/>
                  <a:pt x="5424785" y="2495352"/>
                  <a:pt x="5424785" y="2500312"/>
                </a:cubicBezTo>
                <a:lnTo>
                  <a:pt x="5432226" y="2500312"/>
                </a:lnTo>
                <a:close/>
                <a:moveTo>
                  <a:pt x="3981152" y="2492871"/>
                </a:moveTo>
                <a:cubicBezTo>
                  <a:pt x="3981152" y="2502793"/>
                  <a:pt x="3983633" y="2505273"/>
                  <a:pt x="3988594" y="2500312"/>
                </a:cubicBezTo>
                <a:cubicBezTo>
                  <a:pt x="3988594" y="2495352"/>
                  <a:pt x="3986113" y="2492871"/>
                  <a:pt x="3981152" y="2492871"/>
                </a:cubicBezTo>
                <a:close/>
                <a:moveTo>
                  <a:pt x="3400723" y="2492871"/>
                </a:moveTo>
                <a:cubicBezTo>
                  <a:pt x="3405683" y="2492871"/>
                  <a:pt x="3408164" y="2492871"/>
                  <a:pt x="3408164" y="2492871"/>
                </a:cubicBezTo>
                <a:lnTo>
                  <a:pt x="3408164" y="2500312"/>
                </a:lnTo>
                <a:cubicBezTo>
                  <a:pt x="3403203" y="2500312"/>
                  <a:pt x="3400723" y="2497832"/>
                  <a:pt x="3400723" y="2492871"/>
                </a:cubicBezTo>
                <a:close/>
                <a:moveTo>
                  <a:pt x="3147715" y="2492871"/>
                </a:moveTo>
                <a:lnTo>
                  <a:pt x="3147715" y="2500312"/>
                </a:lnTo>
                <a:cubicBezTo>
                  <a:pt x="3147715" y="2505273"/>
                  <a:pt x="3150195" y="2507754"/>
                  <a:pt x="3155156" y="2507754"/>
                </a:cubicBezTo>
                <a:cubicBezTo>
                  <a:pt x="3155156" y="2507754"/>
                  <a:pt x="3155156" y="2505273"/>
                  <a:pt x="3155156" y="2500312"/>
                </a:cubicBezTo>
                <a:cubicBezTo>
                  <a:pt x="3150195" y="2495352"/>
                  <a:pt x="3147715" y="2492871"/>
                  <a:pt x="3147715" y="2492871"/>
                </a:cubicBezTo>
                <a:close/>
                <a:moveTo>
                  <a:pt x="2969121" y="2492871"/>
                </a:moveTo>
                <a:lnTo>
                  <a:pt x="2976562" y="2492871"/>
                </a:lnTo>
                <a:cubicBezTo>
                  <a:pt x="2976562" y="2492871"/>
                  <a:pt x="2977802" y="2492871"/>
                  <a:pt x="2980283" y="2492871"/>
                </a:cubicBezTo>
                <a:cubicBezTo>
                  <a:pt x="2982764" y="2492871"/>
                  <a:pt x="2984004" y="2495352"/>
                  <a:pt x="2984004" y="2500312"/>
                </a:cubicBezTo>
                <a:lnTo>
                  <a:pt x="2976562" y="2500312"/>
                </a:lnTo>
                <a:close/>
                <a:moveTo>
                  <a:pt x="2626816" y="2492871"/>
                </a:moveTo>
                <a:cubicBezTo>
                  <a:pt x="2631777" y="2492871"/>
                  <a:pt x="2634258" y="2495352"/>
                  <a:pt x="2634258" y="2500312"/>
                </a:cubicBezTo>
                <a:lnTo>
                  <a:pt x="2626816" y="2500312"/>
                </a:lnTo>
                <a:close/>
                <a:moveTo>
                  <a:pt x="6087070" y="2485430"/>
                </a:moveTo>
                <a:cubicBezTo>
                  <a:pt x="6096992" y="2485430"/>
                  <a:pt x="6106914" y="2487910"/>
                  <a:pt x="6116836" y="2492871"/>
                </a:cubicBezTo>
                <a:cubicBezTo>
                  <a:pt x="6106914" y="2492871"/>
                  <a:pt x="6101953" y="2492871"/>
                  <a:pt x="6101953" y="2492871"/>
                </a:cubicBezTo>
                <a:close/>
                <a:moveTo>
                  <a:pt x="5997773" y="2485430"/>
                </a:moveTo>
                <a:lnTo>
                  <a:pt x="6005215" y="2492871"/>
                </a:lnTo>
                <a:cubicBezTo>
                  <a:pt x="6005215" y="2492871"/>
                  <a:pt x="6002734" y="2492871"/>
                  <a:pt x="5997773" y="2492871"/>
                </a:cubicBezTo>
                <a:close/>
                <a:moveTo>
                  <a:pt x="4427636" y="2485430"/>
                </a:moveTo>
                <a:lnTo>
                  <a:pt x="4427636" y="2492871"/>
                </a:lnTo>
                <a:lnTo>
                  <a:pt x="4435078" y="2492871"/>
                </a:lnTo>
                <a:cubicBezTo>
                  <a:pt x="4435078" y="2492871"/>
                  <a:pt x="4435078" y="2491631"/>
                  <a:pt x="4435078" y="2489150"/>
                </a:cubicBezTo>
                <a:cubicBezTo>
                  <a:pt x="4435078" y="2486670"/>
                  <a:pt x="4432598" y="2485430"/>
                  <a:pt x="4427636" y="2485430"/>
                </a:cubicBezTo>
                <a:close/>
                <a:moveTo>
                  <a:pt x="3393281" y="2485430"/>
                </a:moveTo>
                <a:cubicBezTo>
                  <a:pt x="3393281" y="2490390"/>
                  <a:pt x="3392041" y="2494111"/>
                  <a:pt x="3389560" y="2496592"/>
                </a:cubicBezTo>
                <a:cubicBezTo>
                  <a:pt x="3387080" y="2499072"/>
                  <a:pt x="3388320" y="2500312"/>
                  <a:pt x="3393281" y="2500312"/>
                </a:cubicBezTo>
                <a:lnTo>
                  <a:pt x="3408164" y="2500312"/>
                </a:lnTo>
                <a:lnTo>
                  <a:pt x="3415605" y="2500312"/>
                </a:lnTo>
                <a:cubicBezTo>
                  <a:pt x="3415605" y="2505273"/>
                  <a:pt x="3418086" y="2507754"/>
                  <a:pt x="3423047" y="2507754"/>
                </a:cubicBezTo>
                <a:cubicBezTo>
                  <a:pt x="3423047" y="2507754"/>
                  <a:pt x="3425527" y="2505273"/>
                  <a:pt x="3430488" y="2500312"/>
                </a:cubicBezTo>
                <a:cubicBezTo>
                  <a:pt x="3435449" y="2500312"/>
                  <a:pt x="3435449" y="2499072"/>
                  <a:pt x="3430488" y="2496592"/>
                </a:cubicBezTo>
                <a:cubicBezTo>
                  <a:pt x="3425527" y="2494111"/>
                  <a:pt x="3420566" y="2490390"/>
                  <a:pt x="3415605" y="2485430"/>
                </a:cubicBezTo>
                <a:close/>
                <a:moveTo>
                  <a:pt x="3363516" y="2485430"/>
                </a:moveTo>
                <a:lnTo>
                  <a:pt x="3363516" y="2492871"/>
                </a:lnTo>
                <a:cubicBezTo>
                  <a:pt x="3368476" y="2492871"/>
                  <a:pt x="3372197" y="2492871"/>
                  <a:pt x="3374678" y="2492871"/>
                </a:cubicBezTo>
                <a:cubicBezTo>
                  <a:pt x="3377158" y="2492871"/>
                  <a:pt x="3378398" y="2492871"/>
                  <a:pt x="3378398" y="2492871"/>
                </a:cubicBezTo>
                <a:cubicBezTo>
                  <a:pt x="3378398" y="2492871"/>
                  <a:pt x="3377158" y="2491631"/>
                  <a:pt x="3374678" y="2489150"/>
                </a:cubicBezTo>
                <a:cubicBezTo>
                  <a:pt x="3372197" y="2486670"/>
                  <a:pt x="3368476" y="2485430"/>
                  <a:pt x="3363516" y="2485430"/>
                </a:cubicBezTo>
                <a:close/>
                <a:moveTo>
                  <a:pt x="5591286" y="2480779"/>
                </a:moveTo>
                <a:cubicBezTo>
                  <a:pt x="5589426" y="2481399"/>
                  <a:pt x="5588496" y="2482950"/>
                  <a:pt x="5588496" y="2485430"/>
                </a:cubicBezTo>
                <a:lnTo>
                  <a:pt x="5610820" y="2485430"/>
                </a:lnTo>
                <a:cubicBezTo>
                  <a:pt x="5610820" y="2485430"/>
                  <a:pt x="5607099" y="2484190"/>
                  <a:pt x="5599658" y="2481709"/>
                </a:cubicBezTo>
                <a:cubicBezTo>
                  <a:pt x="5595937" y="2480469"/>
                  <a:pt x="5593147" y="2480159"/>
                  <a:pt x="5591286" y="2480779"/>
                </a:cubicBezTo>
                <a:close/>
                <a:moveTo>
                  <a:pt x="5536406" y="2477988"/>
                </a:moveTo>
                <a:cubicBezTo>
                  <a:pt x="5526484" y="2482949"/>
                  <a:pt x="5526484" y="2487910"/>
                  <a:pt x="5536406" y="2492871"/>
                </a:cubicBezTo>
                <a:lnTo>
                  <a:pt x="5543847" y="2485430"/>
                </a:lnTo>
                <a:cubicBezTo>
                  <a:pt x="5543847" y="2480469"/>
                  <a:pt x="5543847" y="2477988"/>
                  <a:pt x="5543847" y="2477988"/>
                </a:cubicBezTo>
                <a:close/>
                <a:moveTo>
                  <a:pt x="5357812" y="2477988"/>
                </a:moveTo>
                <a:cubicBezTo>
                  <a:pt x="5352851" y="2477988"/>
                  <a:pt x="5350371" y="2480469"/>
                  <a:pt x="5350371" y="2485430"/>
                </a:cubicBezTo>
                <a:lnTo>
                  <a:pt x="5357812" y="2485430"/>
                </a:lnTo>
                <a:cubicBezTo>
                  <a:pt x="5362774" y="2485430"/>
                  <a:pt x="5365254" y="2485430"/>
                  <a:pt x="5365254" y="2485430"/>
                </a:cubicBezTo>
                <a:cubicBezTo>
                  <a:pt x="5365254" y="2480469"/>
                  <a:pt x="5362774" y="2477988"/>
                  <a:pt x="5357812" y="2477988"/>
                </a:cubicBezTo>
                <a:close/>
                <a:moveTo>
                  <a:pt x="3661172" y="2477988"/>
                </a:moveTo>
                <a:lnTo>
                  <a:pt x="3661172" y="2485430"/>
                </a:lnTo>
                <a:lnTo>
                  <a:pt x="3668613" y="2477988"/>
                </a:lnTo>
                <a:cubicBezTo>
                  <a:pt x="3663652" y="2477988"/>
                  <a:pt x="3661172" y="2477988"/>
                  <a:pt x="3661172" y="2477988"/>
                </a:cubicBezTo>
                <a:close/>
                <a:moveTo>
                  <a:pt x="2546821" y="2475663"/>
                </a:moveTo>
                <a:cubicBezTo>
                  <a:pt x="2550542" y="2474733"/>
                  <a:pt x="2559844" y="2477988"/>
                  <a:pt x="2574726" y="2485430"/>
                </a:cubicBezTo>
                <a:cubicBezTo>
                  <a:pt x="2584649" y="2490390"/>
                  <a:pt x="2592090" y="2490390"/>
                  <a:pt x="2597051" y="2485430"/>
                </a:cubicBezTo>
                <a:cubicBezTo>
                  <a:pt x="2606973" y="2485430"/>
                  <a:pt x="2614414" y="2487910"/>
                  <a:pt x="2619375" y="2492871"/>
                </a:cubicBezTo>
                <a:lnTo>
                  <a:pt x="2611933" y="2492871"/>
                </a:lnTo>
                <a:cubicBezTo>
                  <a:pt x="2611933" y="2502793"/>
                  <a:pt x="2604492" y="2505273"/>
                  <a:pt x="2589609" y="2500312"/>
                </a:cubicBezTo>
                <a:cubicBezTo>
                  <a:pt x="2579687" y="2495352"/>
                  <a:pt x="2574726" y="2492871"/>
                  <a:pt x="2574726" y="2492871"/>
                </a:cubicBezTo>
                <a:cubicBezTo>
                  <a:pt x="2564804" y="2487910"/>
                  <a:pt x="2557363" y="2484190"/>
                  <a:pt x="2552402" y="2481709"/>
                </a:cubicBezTo>
                <a:cubicBezTo>
                  <a:pt x="2547442" y="2479228"/>
                  <a:pt x="2544961" y="2477988"/>
                  <a:pt x="2544961" y="2477988"/>
                </a:cubicBezTo>
                <a:cubicBezTo>
                  <a:pt x="2544961" y="2476748"/>
                  <a:pt x="2545581" y="2475973"/>
                  <a:pt x="2546821" y="2475663"/>
                </a:cubicBezTo>
                <a:close/>
                <a:moveTo>
                  <a:pt x="6660058" y="2470547"/>
                </a:moveTo>
                <a:lnTo>
                  <a:pt x="6667499" y="2470547"/>
                </a:lnTo>
                <a:lnTo>
                  <a:pt x="6660058" y="2477988"/>
                </a:lnTo>
                <a:close/>
                <a:moveTo>
                  <a:pt x="3490019" y="2470547"/>
                </a:moveTo>
                <a:lnTo>
                  <a:pt x="3490019" y="2477988"/>
                </a:lnTo>
                <a:lnTo>
                  <a:pt x="3497461" y="2470547"/>
                </a:lnTo>
                <a:cubicBezTo>
                  <a:pt x="3497461" y="2470547"/>
                  <a:pt x="3494980" y="2470547"/>
                  <a:pt x="3490019" y="2470547"/>
                </a:cubicBezTo>
                <a:close/>
                <a:moveTo>
                  <a:pt x="2954238" y="2470547"/>
                </a:moveTo>
                <a:lnTo>
                  <a:pt x="2961680" y="2470547"/>
                </a:lnTo>
                <a:lnTo>
                  <a:pt x="2961680" y="2477988"/>
                </a:lnTo>
                <a:cubicBezTo>
                  <a:pt x="2961680" y="2477988"/>
                  <a:pt x="2961680" y="2480469"/>
                  <a:pt x="2961680" y="2485430"/>
                </a:cubicBezTo>
                <a:lnTo>
                  <a:pt x="2954238" y="2485430"/>
                </a:lnTo>
                <a:cubicBezTo>
                  <a:pt x="2949277" y="2480469"/>
                  <a:pt x="2949277" y="2477988"/>
                  <a:pt x="2954238" y="2477988"/>
                </a:cubicBezTo>
                <a:cubicBezTo>
                  <a:pt x="2959199" y="2477988"/>
                  <a:pt x="2959199" y="2475508"/>
                  <a:pt x="2954238" y="2470547"/>
                </a:cubicBezTo>
                <a:close/>
                <a:moveTo>
                  <a:pt x="2195215" y="2470547"/>
                </a:moveTo>
                <a:lnTo>
                  <a:pt x="2232422" y="2477988"/>
                </a:lnTo>
                <a:cubicBezTo>
                  <a:pt x="2237383" y="2477988"/>
                  <a:pt x="2244824" y="2479228"/>
                  <a:pt x="2254746" y="2481709"/>
                </a:cubicBezTo>
                <a:cubicBezTo>
                  <a:pt x="2264668" y="2484190"/>
                  <a:pt x="2274590" y="2487910"/>
                  <a:pt x="2284512" y="2492871"/>
                </a:cubicBezTo>
                <a:cubicBezTo>
                  <a:pt x="2324199" y="2502793"/>
                  <a:pt x="2344043" y="2510234"/>
                  <a:pt x="2344043" y="2515195"/>
                </a:cubicBezTo>
                <a:cubicBezTo>
                  <a:pt x="2344043" y="2515195"/>
                  <a:pt x="2345283" y="2516435"/>
                  <a:pt x="2347764" y="2518916"/>
                </a:cubicBezTo>
                <a:cubicBezTo>
                  <a:pt x="2350244" y="2521397"/>
                  <a:pt x="2353965" y="2525117"/>
                  <a:pt x="2358926" y="2530078"/>
                </a:cubicBezTo>
                <a:cubicBezTo>
                  <a:pt x="2373808" y="2535039"/>
                  <a:pt x="2381250" y="2537519"/>
                  <a:pt x="2381250" y="2537519"/>
                </a:cubicBezTo>
                <a:cubicBezTo>
                  <a:pt x="2371328" y="2537519"/>
                  <a:pt x="2361406" y="2535039"/>
                  <a:pt x="2351484" y="2530078"/>
                </a:cubicBezTo>
                <a:cubicBezTo>
                  <a:pt x="2341562" y="2525117"/>
                  <a:pt x="2327920" y="2520156"/>
                  <a:pt x="2310557" y="2515195"/>
                </a:cubicBezTo>
                <a:cubicBezTo>
                  <a:pt x="2293193" y="2510234"/>
                  <a:pt x="2280791" y="2505273"/>
                  <a:pt x="2273350" y="2500312"/>
                </a:cubicBezTo>
                <a:cubicBezTo>
                  <a:pt x="2265908" y="2495352"/>
                  <a:pt x="2259707" y="2492871"/>
                  <a:pt x="2254746" y="2492871"/>
                </a:cubicBezTo>
                <a:cubicBezTo>
                  <a:pt x="2249785" y="2492871"/>
                  <a:pt x="2242344" y="2490390"/>
                  <a:pt x="2232422" y="2485430"/>
                </a:cubicBezTo>
                <a:cubicBezTo>
                  <a:pt x="2232422" y="2485430"/>
                  <a:pt x="2229941" y="2484190"/>
                  <a:pt x="2224980" y="2481709"/>
                </a:cubicBezTo>
                <a:cubicBezTo>
                  <a:pt x="2220020" y="2479228"/>
                  <a:pt x="2215058" y="2477988"/>
                  <a:pt x="2210098" y="2477988"/>
                </a:cubicBezTo>
                <a:cubicBezTo>
                  <a:pt x="2205137" y="2477988"/>
                  <a:pt x="2200175" y="2475508"/>
                  <a:pt x="2195215" y="2470547"/>
                </a:cubicBezTo>
                <a:close/>
                <a:moveTo>
                  <a:pt x="5319675" y="2465896"/>
                </a:moveTo>
                <a:cubicBezTo>
                  <a:pt x="5319055" y="2465276"/>
                  <a:pt x="5318125" y="2465586"/>
                  <a:pt x="5316885" y="2466826"/>
                </a:cubicBezTo>
                <a:cubicBezTo>
                  <a:pt x="5314404" y="2469307"/>
                  <a:pt x="5310684" y="2470547"/>
                  <a:pt x="5305722" y="2470547"/>
                </a:cubicBezTo>
                <a:lnTo>
                  <a:pt x="5305722" y="2477988"/>
                </a:lnTo>
                <a:cubicBezTo>
                  <a:pt x="5310684" y="2473027"/>
                  <a:pt x="5315644" y="2473027"/>
                  <a:pt x="5320605" y="2477988"/>
                </a:cubicBezTo>
                <a:cubicBezTo>
                  <a:pt x="5325567" y="2477988"/>
                  <a:pt x="5329287" y="2477988"/>
                  <a:pt x="5331767" y="2477988"/>
                </a:cubicBezTo>
                <a:cubicBezTo>
                  <a:pt x="5334247" y="2477988"/>
                  <a:pt x="5335488" y="2476748"/>
                  <a:pt x="5335488" y="2474267"/>
                </a:cubicBezTo>
                <a:cubicBezTo>
                  <a:pt x="5335488" y="2471787"/>
                  <a:pt x="5335488" y="2470547"/>
                  <a:pt x="5335488" y="2470547"/>
                </a:cubicBezTo>
                <a:lnTo>
                  <a:pt x="5320605" y="2470547"/>
                </a:lnTo>
                <a:cubicBezTo>
                  <a:pt x="5320605" y="2468067"/>
                  <a:pt x="5320295" y="2466516"/>
                  <a:pt x="5319675" y="2465896"/>
                </a:cubicBezTo>
                <a:close/>
                <a:moveTo>
                  <a:pt x="6258222" y="2463105"/>
                </a:moveTo>
                <a:cubicBezTo>
                  <a:pt x="6263184" y="2463105"/>
                  <a:pt x="6269385" y="2464345"/>
                  <a:pt x="6276826" y="2466826"/>
                </a:cubicBezTo>
                <a:cubicBezTo>
                  <a:pt x="6284267" y="2469307"/>
                  <a:pt x="6289229" y="2471787"/>
                  <a:pt x="6291709" y="2474267"/>
                </a:cubicBezTo>
                <a:cubicBezTo>
                  <a:pt x="6294189" y="2476748"/>
                  <a:pt x="6292949" y="2480469"/>
                  <a:pt x="6287988" y="2485430"/>
                </a:cubicBezTo>
                <a:lnTo>
                  <a:pt x="6265664" y="2485430"/>
                </a:lnTo>
                <a:cubicBezTo>
                  <a:pt x="6270625" y="2480469"/>
                  <a:pt x="6275585" y="2477988"/>
                  <a:pt x="6280547" y="2477988"/>
                </a:cubicBezTo>
                <a:lnTo>
                  <a:pt x="6265664" y="2470547"/>
                </a:lnTo>
                <a:close/>
                <a:moveTo>
                  <a:pt x="5752207" y="2463105"/>
                </a:moveTo>
                <a:cubicBezTo>
                  <a:pt x="5747245" y="2463105"/>
                  <a:pt x="5744765" y="2465586"/>
                  <a:pt x="5744765" y="2470547"/>
                </a:cubicBezTo>
                <a:cubicBezTo>
                  <a:pt x="5749727" y="2470547"/>
                  <a:pt x="5757168" y="2468066"/>
                  <a:pt x="5767090" y="2463105"/>
                </a:cubicBezTo>
                <a:close/>
                <a:moveTo>
                  <a:pt x="3326308" y="2463105"/>
                </a:moveTo>
                <a:cubicBezTo>
                  <a:pt x="3326308" y="2468066"/>
                  <a:pt x="3323828" y="2470547"/>
                  <a:pt x="3318867" y="2470547"/>
                </a:cubicBezTo>
                <a:lnTo>
                  <a:pt x="3326308" y="2485430"/>
                </a:lnTo>
                <a:cubicBezTo>
                  <a:pt x="3346152" y="2485430"/>
                  <a:pt x="3356074" y="2485430"/>
                  <a:pt x="3356074" y="2485430"/>
                </a:cubicBezTo>
                <a:cubicBezTo>
                  <a:pt x="3356074" y="2480469"/>
                  <a:pt x="3351113" y="2477988"/>
                  <a:pt x="3341191" y="2477988"/>
                </a:cubicBezTo>
                <a:lnTo>
                  <a:pt x="3341191" y="2470547"/>
                </a:lnTo>
                <a:cubicBezTo>
                  <a:pt x="3336231" y="2470547"/>
                  <a:pt x="3333750" y="2468066"/>
                  <a:pt x="3333750" y="2463105"/>
                </a:cubicBezTo>
                <a:cubicBezTo>
                  <a:pt x="3328789" y="2463105"/>
                  <a:pt x="3326308" y="2463105"/>
                  <a:pt x="3326308" y="2463105"/>
                </a:cubicBezTo>
                <a:close/>
                <a:moveTo>
                  <a:pt x="5476875" y="2455664"/>
                </a:moveTo>
                <a:lnTo>
                  <a:pt x="5469433" y="2463105"/>
                </a:lnTo>
                <a:cubicBezTo>
                  <a:pt x="5489277" y="2468066"/>
                  <a:pt x="5504160" y="2471787"/>
                  <a:pt x="5514082" y="2474267"/>
                </a:cubicBezTo>
                <a:cubicBezTo>
                  <a:pt x="5524003" y="2476748"/>
                  <a:pt x="5533926" y="2475508"/>
                  <a:pt x="5543847" y="2470547"/>
                </a:cubicBezTo>
                <a:cubicBezTo>
                  <a:pt x="5548809" y="2470547"/>
                  <a:pt x="5551289" y="2470547"/>
                  <a:pt x="5551289" y="2470547"/>
                </a:cubicBezTo>
                <a:cubicBezTo>
                  <a:pt x="5551289" y="2465586"/>
                  <a:pt x="5548809" y="2463105"/>
                  <a:pt x="5543847" y="2463105"/>
                </a:cubicBezTo>
                <a:cubicBezTo>
                  <a:pt x="5538886" y="2463105"/>
                  <a:pt x="5532685" y="2464345"/>
                  <a:pt x="5525244" y="2466826"/>
                </a:cubicBezTo>
                <a:cubicBezTo>
                  <a:pt x="5517802" y="2469307"/>
                  <a:pt x="5512841" y="2470547"/>
                  <a:pt x="5510361" y="2470547"/>
                </a:cubicBezTo>
                <a:cubicBezTo>
                  <a:pt x="5507881" y="2470547"/>
                  <a:pt x="5506640" y="2468066"/>
                  <a:pt x="5506640" y="2463105"/>
                </a:cubicBezTo>
                <a:cubicBezTo>
                  <a:pt x="5506640" y="2458145"/>
                  <a:pt x="5496719" y="2455664"/>
                  <a:pt x="5476875" y="2455664"/>
                </a:cubicBezTo>
                <a:close/>
                <a:moveTo>
                  <a:pt x="3787676" y="2455664"/>
                </a:moveTo>
                <a:cubicBezTo>
                  <a:pt x="3787676" y="2460625"/>
                  <a:pt x="3787676" y="2463105"/>
                  <a:pt x="3787676" y="2463105"/>
                </a:cubicBezTo>
                <a:cubicBezTo>
                  <a:pt x="3787676" y="2463105"/>
                  <a:pt x="3790156" y="2460625"/>
                  <a:pt x="3795117" y="2455664"/>
                </a:cubicBezTo>
                <a:cubicBezTo>
                  <a:pt x="3790156" y="2455664"/>
                  <a:pt x="3787676" y="2455664"/>
                  <a:pt x="3787676" y="2455664"/>
                </a:cubicBezTo>
                <a:close/>
                <a:moveTo>
                  <a:pt x="2492871" y="2455664"/>
                </a:moveTo>
                <a:cubicBezTo>
                  <a:pt x="2497832" y="2455664"/>
                  <a:pt x="2500312" y="2458145"/>
                  <a:pt x="2500312" y="2463105"/>
                </a:cubicBezTo>
                <a:cubicBezTo>
                  <a:pt x="2500312" y="2463105"/>
                  <a:pt x="2497832" y="2463105"/>
                  <a:pt x="2492871" y="2463105"/>
                </a:cubicBezTo>
                <a:cubicBezTo>
                  <a:pt x="2487910" y="2463105"/>
                  <a:pt x="2485430" y="2463105"/>
                  <a:pt x="2485430" y="2463105"/>
                </a:cubicBezTo>
                <a:cubicBezTo>
                  <a:pt x="2485430" y="2463105"/>
                  <a:pt x="2487910" y="2460625"/>
                  <a:pt x="2492871" y="2455664"/>
                </a:cubicBezTo>
                <a:close/>
                <a:moveTo>
                  <a:pt x="3837905" y="2451943"/>
                </a:moveTo>
                <a:cubicBezTo>
                  <a:pt x="3836665" y="2451943"/>
                  <a:pt x="3834805" y="2453184"/>
                  <a:pt x="3832324" y="2455664"/>
                </a:cubicBezTo>
                <a:lnTo>
                  <a:pt x="3839766" y="2455664"/>
                </a:lnTo>
                <a:cubicBezTo>
                  <a:pt x="3839766" y="2453184"/>
                  <a:pt x="3839146" y="2451943"/>
                  <a:pt x="3837905" y="2451943"/>
                </a:cubicBezTo>
                <a:close/>
                <a:moveTo>
                  <a:pt x="5435947" y="2448223"/>
                </a:moveTo>
                <a:cubicBezTo>
                  <a:pt x="5433467" y="2448223"/>
                  <a:pt x="5432226" y="2449463"/>
                  <a:pt x="5432226" y="2451943"/>
                </a:cubicBezTo>
                <a:cubicBezTo>
                  <a:pt x="5432226" y="2454424"/>
                  <a:pt x="5434706" y="2455664"/>
                  <a:pt x="5439668" y="2455664"/>
                </a:cubicBezTo>
                <a:cubicBezTo>
                  <a:pt x="5439668" y="2450703"/>
                  <a:pt x="5438427" y="2448223"/>
                  <a:pt x="5435947" y="2448223"/>
                </a:cubicBezTo>
                <a:close/>
                <a:moveTo>
                  <a:pt x="3847207" y="2448223"/>
                </a:moveTo>
                <a:lnTo>
                  <a:pt x="3869531" y="2463105"/>
                </a:lnTo>
                <a:cubicBezTo>
                  <a:pt x="3874492" y="2463105"/>
                  <a:pt x="3876973" y="2461865"/>
                  <a:pt x="3876973" y="2459385"/>
                </a:cubicBezTo>
                <a:cubicBezTo>
                  <a:pt x="3876973" y="2456904"/>
                  <a:pt x="3874492" y="2455664"/>
                  <a:pt x="3869531" y="2455664"/>
                </a:cubicBezTo>
                <a:cubicBezTo>
                  <a:pt x="3864570" y="2455664"/>
                  <a:pt x="3862090" y="2455664"/>
                  <a:pt x="3862090" y="2455664"/>
                </a:cubicBezTo>
                <a:cubicBezTo>
                  <a:pt x="3862090" y="2455664"/>
                  <a:pt x="3859609" y="2453183"/>
                  <a:pt x="3854648" y="2448223"/>
                </a:cubicBezTo>
                <a:cubicBezTo>
                  <a:pt x="3849687" y="2448223"/>
                  <a:pt x="3847207" y="2448223"/>
                  <a:pt x="3847207" y="2448223"/>
                </a:cubicBezTo>
                <a:close/>
                <a:moveTo>
                  <a:pt x="6161484" y="2440781"/>
                </a:moveTo>
                <a:cubicBezTo>
                  <a:pt x="6176367" y="2440781"/>
                  <a:pt x="6188770" y="2443262"/>
                  <a:pt x="6198691" y="2448223"/>
                </a:cubicBezTo>
                <a:lnTo>
                  <a:pt x="6191250" y="2455664"/>
                </a:lnTo>
                <a:cubicBezTo>
                  <a:pt x="6181328" y="2450703"/>
                  <a:pt x="6176367" y="2448223"/>
                  <a:pt x="6176367" y="2448223"/>
                </a:cubicBezTo>
                <a:close/>
                <a:moveTo>
                  <a:pt x="5901035" y="2440781"/>
                </a:moveTo>
                <a:lnTo>
                  <a:pt x="5915918" y="2440781"/>
                </a:lnTo>
                <a:lnTo>
                  <a:pt x="5930801" y="2448223"/>
                </a:lnTo>
                <a:lnTo>
                  <a:pt x="5945683" y="2448223"/>
                </a:lnTo>
                <a:cubicBezTo>
                  <a:pt x="5950645" y="2453183"/>
                  <a:pt x="5953125" y="2455664"/>
                  <a:pt x="5953125" y="2455664"/>
                </a:cubicBezTo>
                <a:cubicBezTo>
                  <a:pt x="5953125" y="2455664"/>
                  <a:pt x="5956845" y="2455664"/>
                  <a:pt x="5964287" y="2455664"/>
                </a:cubicBezTo>
                <a:cubicBezTo>
                  <a:pt x="5971728" y="2455664"/>
                  <a:pt x="5977929" y="2458145"/>
                  <a:pt x="5982890" y="2463105"/>
                </a:cubicBezTo>
                <a:cubicBezTo>
                  <a:pt x="6002734" y="2468066"/>
                  <a:pt x="6017617" y="2473027"/>
                  <a:pt x="6027539" y="2477988"/>
                </a:cubicBezTo>
                <a:lnTo>
                  <a:pt x="6034980" y="2485430"/>
                </a:lnTo>
                <a:cubicBezTo>
                  <a:pt x="6025059" y="2480469"/>
                  <a:pt x="6017617" y="2477988"/>
                  <a:pt x="6012656" y="2477988"/>
                </a:cubicBezTo>
                <a:cubicBezTo>
                  <a:pt x="6002734" y="2473027"/>
                  <a:pt x="5997773" y="2471787"/>
                  <a:pt x="5997773" y="2474267"/>
                </a:cubicBezTo>
                <a:cubicBezTo>
                  <a:pt x="5997773" y="2476748"/>
                  <a:pt x="5992812" y="2475508"/>
                  <a:pt x="5982890" y="2470547"/>
                </a:cubicBezTo>
                <a:cubicBezTo>
                  <a:pt x="5977929" y="2465586"/>
                  <a:pt x="5958086" y="2460625"/>
                  <a:pt x="5923359" y="2455664"/>
                </a:cubicBezTo>
                <a:cubicBezTo>
                  <a:pt x="5908476" y="2450703"/>
                  <a:pt x="5901035" y="2445742"/>
                  <a:pt x="5901035" y="2440781"/>
                </a:cubicBezTo>
                <a:close/>
                <a:moveTo>
                  <a:pt x="5648027" y="2440781"/>
                </a:moveTo>
                <a:cubicBezTo>
                  <a:pt x="5662910" y="2445742"/>
                  <a:pt x="5672831" y="2448223"/>
                  <a:pt x="5677793" y="2448223"/>
                </a:cubicBezTo>
                <a:lnTo>
                  <a:pt x="5677793" y="2440781"/>
                </a:lnTo>
                <a:cubicBezTo>
                  <a:pt x="5667871" y="2440781"/>
                  <a:pt x="5661669" y="2440781"/>
                  <a:pt x="5659189" y="2440781"/>
                </a:cubicBezTo>
                <a:cubicBezTo>
                  <a:pt x="5657949" y="2440781"/>
                  <a:pt x="5655778" y="2440781"/>
                  <a:pt x="5652678" y="2440781"/>
                </a:cubicBezTo>
                <a:close/>
                <a:moveTo>
                  <a:pt x="5521523" y="2440781"/>
                </a:moveTo>
                <a:lnTo>
                  <a:pt x="5514082" y="2448223"/>
                </a:lnTo>
                <a:cubicBezTo>
                  <a:pt x="5514082" y="2448223"/>
                  <a:pt x="5517802" y="2448223"/>
                  <a:pt x="5525244" y="2448223"/>
                </a:cubicBezTo>
                <a:cubicBezTo>
                  <a:pt x="5532685" y="2448223"/>
                  <a:pt x="5536406" y="2446983"/>
                  <a:pt x="5536406" y="2444502"/>
                </a:cubicBezTo>
                <a:cubicBezTo>
                  <a:pt x="5536406" y="2442021"/>
                  <a:pt x="5535165" y="2440781"/>
                  <a:pt x="5532685" y="2440781"/>
                </a:cubicBezTo>
                <a:cubicBezTo>
                  <a:pt x="5530205" y="2440781"/>
                  <a:pt x="5526484" y="2440781"/>
                  <a:pt x="5521523" y="2440781"/>
                </a:cubicBezTo>
                <a:close/>
                <a:moveTo>
                  <a:pt x="3549551" y="2440781"/>
                </a:moveTo>
                <a:lnTo>
                  <a:pt x="3549551" y="2448223"/>
                </a:lnTo>
                <a:lnTo>
                  <a:pt x="3556992" y="2448223"/>
                </a:lnTo>
                <a:cubicBezTo>
                  <a:pt x="3556992" y="2443262"/>
                  <a:pt x="3554512" y="2440781"/>
                  <a:pt x="3549551" y="2440781"/>
                </a:cubicBezTo>
                <a:close/>
                <a:moveTo>
                  <a:pt x="2656582" y="2440781"/>
                </a:moveTo>
                <a:cubicBezTo>
                  <a:pt x="2656582" y="2445742"/>
                  <a:pt x="2656582" y="2448223"/>
                  <a:pt x="2656582" y="2448223"/>
                </a:cubicBezTo>
                <a:lnTo>
                  <a:pt x="2664023" y="2448223"/>
                </a:lnTo>
                <a:close/>
                <a:moveTo>
                  <a:pt x="3207246" y="2433340"/>
                </a:moveTo>
                <a:lnTo>
                  <a:pt x="3222129" y="2433340"/>
                </a:lnTo>
                <a:lnTo>
                  <a:pt x="3222129" y="2440781"/>
                </a:lnTo>
                <a:cubicBezTo>
                  <a:pt x="3217168" y="2440781"/>
                  <a:pt x="3212207" y="2438301"/>
                  <a:pt x="3207246" y="2433340"/>
                </a:cubicBezTo>
                <a:close/>
                <a:moveTo>
                  <a:pt x="5673417" y="2430274"/>
                </a:moveTo>
                <a:lnTo>
                  <a:pt x="5670351" y="2433340"/>
                </a:lnTo>
                <a:cubicBezTo>
                  <a:pt x="5670351" y="2433340"/>
                  <a:pt x="5670662" y="2433030"/>
                  <a:pt x="5671281" y="2432410"/>
                </a:cubicBezTo>
                <a:close/>
                <a:moveTo>
                  <a:pt x="6036841" y="2429620"/>
                </a:moveTo>
                <a:cubicBezTo>
                  <a:pt x="6038081" y="2429620"/>
                  <a:pt x="6039941" y="2430860"/>
                  <a:pt x="6042422" y="2433340"/>
                </a:cubicBezTo>
                <a:lnTo>
                  <a:pt x="6034980" y="2433340"/>
                </a:lnTo>
                <a:cubicBezTo>
                  <a:pt x="6034980" y="2430860"/>
                  <a:pt x="6035600" y="2429620"/>
                  <a:pt x="6036841" y="2429620"/>
                </a:cubicBezTo>
                <a:close/>
                <a:moveTo>
                  <a:pt x="6124277" y="2425898"/>
                </a:moveTo>
                <a:lnTo>
                  <a:pt x="6139160" y="2433340"/>
                </a:lnTo>
                <a:cubicBezTo>
                  <a:pt x="6134199" y="2433340"/>
                  <a:pt x="6129238" y="2433340"/>
                  <a:pt x="6124277" y="2433340"/>
                </a:cubicBezTo>
                <a:close/>
                <a:moveTo>
                  <a:pt x="5506640" y="2425898"/>
                </a:moveTo>
                <a:cubicBezTo>
                  <a:pt x="5506640" y="2430859"/>
                  <a:pt x="5506640" y="2435820"/>
                  <a:pt x="5506640" y="2440781"/>
                </a:cubicBezTo>
                <a:lnTo>
                  <a:pt x="5521523" y="2433340"/>
                </a:lnTo>
                <a:cubicBezTo>
                  <a:pt x="5526484" y="2433340"/>
                  <a:pt x="5530205" y="2434580"/>
                  <a:pt x="5532685" y="2437060"/>
                </a:cubicBezTo>
                <a:cubicBezTo>
                  <a:pt x="5535165" y="2439541"/>
                  <a:pt x="5538886" y="2440781"/>
                  <a:pt x="5543847" y="2440781"/>
                </a:cubicBezTo>
                <a:cubicBezTo>
                  <a:pt x="5553769" y="2435820"/>
                  <a:pt x="5551289" y="2430859"/>
                  <a:pt x="5536406" y="2425898"/>
                </a:cubicBezTo>
                <a:lnTo>
                  <a:pt x="5521523" y="2425898"/>
                </a:lnTo>
                <a:close/>
                <a:moveTo>
                  <a:pt x="2403574" y="2425898"/>
                </a:moveTo>
                <a:cubicBezTo>
                  <a:pt x="2403574" y="2425898"/>
                  <a:pt x="2406055" y="2425898"/>
                  <a:pt x="2411016" y="2425898"/>
                </a:cubicBezTo>
                <a:cubicBezTo>
                  <a:pt x="2411016" y="2430859"/>
                  <a:pt x="2408535" y="2433340"/>
                  <a:pt x="2403574" y="2433340"/>
                </a:cubicBezTo>
                <a:close/>
                <a:moveTo>
                  <a:pt x="5817319" y="2422178"/>
                </a:moveTo>
                <a:cubicBezTo>
                  <a:pt x="5818560" y="2422178"/>
                  <a:pt x="5819179" y="2423418"/>
                  <a:pt x="5819179" y="2425898"/>
                </a:cubicBezTo>
                <a:cubicBezTo>
                  <a:pt x="5819179" y="2425898"/>
                  <a:pt x="5820420" y="2425898"/>
                  <a:pt x="5822900" y="2425898"/>
                </a:cubicBezTo>
                <a:cubicBezTo>
                  <a:pt x="5825380" y="2425898"/>
                  <a:pt x="5829101" y="2425898"/>
                  <a:pt x="5834062" y="2425898"/>
                </a:cubicBezTo>
                <a:lnTo>
                  <a:pt x="5848945" y="2433340"/>
                </a:lnTo>
                <a:lnTo>
                  <a:pt x="5834062" y="2433340"/>
                </a:lnTo>
                <a:lnTo>
                  <a:pt x="5811738" y="2425898"/>
                </a:lnTo>
                <a:cubicBezTo>
                  <a:pt x="5814219" y="2423418"/>
                  <a:pt x="5816079" y="2422178"/>
                  <a:pt x="5817319" y="2422178"/>
                </a:cubicBezTo>
                <a:close/>
                <a:moveTo>
                  <a:pt x="5758718" y="2420317"/>
                </a:moveTo>
                <a:cubicBezTo>
                  <a:pt x="5756858" y="2420317"/>
                  <a:pt x="5754687" y="2420938"/>
                  <a:pt x="5752207" y="2422178"/>
                </a:cubicBezTo>
                <a:cubicBezTo>
                  <a:pt x="5747245" y="2424658"/>
                  <a:pt x="5747245" y="2428379"/>
                  <a:pt x="5752207" y="2433340"/>
                </a:cubicBezTo>
                <a:lnTo>
                  <a:pt x="5767090" y="2425898"/>
                </a:lnTo>
                <a:cubicBezTo>
                  <a:pt x="5767090" y="2425898"/>
                  <a:pt x="5765849" y="2424658"/>
                  <a:pt x="5763369" y="2422178"/>
                </a:cubicBezTo>
                <a:cubicBezTo>
                  <a:pt x="5762129" y="2420938"/>
                  <a:pt x="5760578" y="2420317"/>
                  <a:pt x="5758718" y="2420317"/>
                </a:cubicBezTo>
                <a:close/>
                <a:moveTo>
                  <a:pt x="5848945" y="2418457"/>
                </a:moveTo>
                <a:lnTo>
                  <a:pt x="5856386" y="2418457"/>
                </a:lnTo>
                <a:cubicBezTo>
                  <a:pt x="5856386" y="2423418"/>
                  <a:pt x="5860107" y="2424658"/>
                  <a:pt x="5867549" y="2422178"/>
                </a:cubicBezTo>
                <a:cubicBezTo>
                  <a:pt x="5874990" y="2419697"/>
                  <a:pt x="5879951" y="2420938"/>
                  <a:pt x="5882431" y="2425898"/>
                </a:cubicBezTo>
                <a:cubicBezTo>
                  <a:pt x="5884911" y="2430859"/>
                  <a:pt x="5888632" y="2433340"/>
                  <a:pt x="5893593" y="2433340"/>
                </a:cubicBezTo>
                <a:lnTo>
                  <a:pt x="5896384" y="2433340"/>
                </a:lnTo>
                <a:cubicBezTo>
                  <a:pt x="5895764" y="2433340"/>
                  <a:pt x="5896074" y="2433340"/>
                  <a:pt x="5897314" y="2433340"/>
                </a:cubicBezTo>
                <a:lnTo>
                  <a:pt x="5901035" y="2433340"/>
                </a:lnTo>
                <a:lnTo>
                  <a:pt x="5893593" y="2440781"/>
                </a:lnTo>
                <a:lnTo>
                  <a:pt x="5878711" y="2433340"/>
                </a:lnTo>
                <a:cubicBezTo>
                  <a:pt x="5878711" y="2428379"/>
                  <a:pt x="5876231" y="2428379"/>
                  <a:pt x="5871269" y="2433340"/>
                </a:cubicBezTo>
                <a:lnTo>
                  <a:pt x="5871269" y="2425898"/>
                </a:lnTo>
                <a:cubicBezTo>
                  <a:pt x="5871269" y="2425898"/>
                  <a:pt x="5868789" y="2425898"/>
                  <a:pt x="5863828" y="2425898"/>
                </a:cubicBezTo>
                <a:cubicBezTo>
                  <a:pt x="5858867" y="2425898"/>
                  <a:pt x="5855146" y="2425898"/>
                  <a:pt x="5852666" y="2425898"/>
                </a:cubicBezTo>
                <a:cubicBezTo>
                  <a:pt x="5850186" y="2425898"/>
                  <a:pt x="5848945" y="2423418"/>
                  <a:pt x="5848945" y="2418457"/>
                </a:cubicBezTo>
                <a:close/>
                <a:moveTo>
                  <a:pt x="5722441" y="2411016"/>
                </a:moveTo>
                <a:lnTo>
                  <a:pt x="5722441" y="2418457"/>
                </a:lnTo>
                <a:cubicBezTo>
                  <a:pt x="5727402" y="2418457"/>
                  <a:pt x="5729883" y="2419697"/>
                  <a:pt x="5729883" y="2422178"/>
                </a:cubicBezTo>
                <a:cubicBezTo>
                  <a:pt x="5729883" y="2424658"/>
                  <a:pt x="5729883" y="2425898"/>
                  <a:pt x="5729883" y="2425898"/>
                </a:cubicBezTo>
                <a:cubicBezTo>
                  <a:pt x="5734844" y="2425898"/>
                  <a:pt x="5737324" y="2425898"/>
                  <a:pt x="5737324" y="2425898"/>
                </a:cubicBezTo>
                <a:close/>
                <a:moveTo>
                  <a:pt x="2344043" y="2411016"/>
                </a:moveTo>
                <a:lnTo>
                  <a:pt x="2344043" y="2418457"/>
                </a:lnTo>
                <a:cubicBezTo>
                  <a:pt x="2344043" y="2423418"/>
                  <a:pt x="2342803" y="2424658"/>
                  <a:pt x="2340322" y="2422178"/>
                </a:cubicBezTo>
                <a:cubicBezTo>
                  <a:pt x="2337842" y="2419697"/>
                  <a:pt x="2336601" y="2417217"/>
                  <a:pt x="2336601" y="2414736"/>
                </a:cubicBezTo>
                <a:cubicBezTo>
                  <a:pt x="2336601" y="2412256"/>
                  <a:pt x="2339082" y="2411016"/>
                  <a:pt x="2344043" y="2411016"/>
                </a:cubicBezTo>
                <a:close/>
                <a:moveTo>
                  <a:pt x="6031260" y="2403574"/>
                </a:moveTo>
                <a:cubicBezTo>
                  <a:pt x="6033740" y="2403574"/>
                  <a:pt x="6034980" y="2403574"/>
                  <a:pt x="6034980" y="2403574"/>
                </a:cubicBezTo>
                <a:cubicBezTo>
                  <a:pt x="6034980" y="2403574"/>
                  <a:pt x="6037460" y="2403574"/>
                  <a:pt x="6042422" y="2403574"/>
                </a:cubicBezTo>
                <a:lnTo>
                  <a:pt x="6072187" y="2411016"/>
                </a:lnTo>
                <a:cubicBezTo>
                  <a:pt x="6087070" y="2415976"/>
                  <a:pt x="6094511" y="2420938"/>
                  <a:pt x="6094511" y="2425898"/>
                </a:cubicBezTo>
                <a:lnTo>
                  <a:pt x="6087070" y="2425898"/>
                </a:lnTo>
                <a:close/>
                <a:moveTo>
                  <a:pt x="5685234" y="2403574"/>
                </a:moveTo>
                <a:lnTo>
                  <a:pt x="5685234" y="2411016"/>
                </a:lnTo>
                <a:cubicBezTo>
                  <a:pt x="5685234" y="2411016"/>
                  <a:pt x="5687714" y="2408535"/>
                  <a:pt x="5692676" y="2403574"/>
                </a:cubicBezTo>
                <a:close/>
                <a:moveTo>
                  <a:pt x="2604492" y="2403574"/>
                </a:moveTo>
                <a:lnTo>
                  <a:pt x="2619375" y="2403574"/>
                </a:lnTo>
                <a:lnTo>
                  <a:pt x="2619375" y="2411016"/>
                </a:lnTo>
                <a:cubicBezTo>
                  <a:pt x="2609453" y="2411016"/>
                  <a:pt x="2604492" y="2408535"/>
                  <a:pt x="2604492" y="2403574"/>
                </a:cubicBezTo>
                <a:close/>
                <a:moveTo>
                  <a:pt x="6444257" y="2396133"/>
                </a:moveTo>
                <a:cubicBezTo>
                  <a:pt x="6444257" y="2396133"/>
                  <a:pt x="6446737" y="2396133"/>
                  <a:pt x="6451699" y="2396133"/>
                </a:cubicBezTo>
                <a:lnTo>
                  <a:pt x="6466581" y="2396133"/>
                </a:lnTo>
                <a:lnTo>
                  <a:pt x="6474023" y="2396133"/>
                </a:lnTo>
                <a:cubicBezTo>
                  <a:pt x="6474023" y="2396133"/>
                  <a:pt x="6475263" y="2397373"/>
                  <a:pt x="6477743" y="2399853"/>
                </a:cubicBezTo>
                <a:cubicBezTo>
                  <a:pt x="6480223" y="2402334"/>
                  <a:pt x="6483945" y="2403574"/>
                  <a:pt x="6488905" y="2403574"/>
                </a:cubicBezTo>
                <a:cubicBezTo>
                  <a:pt x="6493867" y="2403574"/>
                  <a:pt x="6502548" y="2406055"/>
                  <a:pt x="6514951" y="2411016"/>
                </a:cubicBezTo>
                <a:cubicBezTo>
                  <a:pt x="6527353" y="2415976"/>
                  <a:pt x="6538515" y="2420938"/>
                  <a:pt x="6548437" y="2425898"/>
                </a:cubicBezTo>
                <a:cubicBezTo>
                  <a:pt x="6553399" y="2425898"/>
                  <a:pt x="6557119" y="2425898"/>
                  <a:pt x="6559599" y="2425898"/>
                </a:cubicBezTo>
                <a:cubicBezTo>
                  <a:pt x="6562079" y="2425898"/>
                  <a:pt x="6564561" y="2425898"/>
                  <a:pt x="6567041" y="2425898"/>
                </a:cubicBezTo>
                <a:cubicBezTo>
                  <a:pt x="6569521" y="2425898"/>
                  <a:pt x="6572002" y="2427138"/>
                  <a:pt x="6574482" y="2429619"/>
                </a:cubicBezTo>
                <a:cubicBezTo>
                  <a:pt x="6576962" y="2432100"/>
                  <a:pt x="6578203" y="2433340"/>
                  <a:pt x="6578203" y="2433340"/>
                </a:cubicBezTo>
                <a:lnTo>
                  <a:pt x="6593085" y="2448223"/>
                </a:lnTo>
                <a:cubicBezTo>
                  <a:pt x="6603007" y="2453183"/>
                  <a:pt x="6607968" y="2455664"/>
                  <a:pt x="6607968" y="2455664"/>
                </a:cubicBezTo>
                <a:lnTo>
                  <a:pt x="6578203" y="2455664"/>
                </a:lnTo>
                <a:lnTo>
                  <a:pt x="6555879" y="2440781"/>
                </a:lnTo>
                <a:cubicBezTo>
                  <a:pt x="6550917" y="2440781"/>
                  <a:pt x="6545957" y="2439541"/>
                  <a:pt x="6540995" y="2437060"/>
                </a:cubicBezTo>
                <a:cubicBezTo>
                  <a:pt x="6536035" y="2434580"/>
                  <a:pt x="6533554" y="2433340"/>
                  <a:pt x="6533554" y="2433340"/>
                </a:cubicBezTo>
                <a:cubicBezTo>
                  <a:pt x="6533554" y="2433340"/>
                  <a:pt x="6529833" y="2432100"/>
                  <a:pt x="6522392" y="2429619"/>
                </a:cubicBezTo>
                <a:cubicBezTo>
                  <a:pt x="6514951" y="2427138"/>
                  <a:pt x="6511230" y="2425898"/>
                  <a:pt x="6511230" y="2425898"/>
                </a:cubicBezTo>
                <a:cubicBezTo>
                  <a:pt x="6511230" y="2425898"/>
                  <a:pt x="6508750" y="2423418"/>
                  <a:pt x="6503789" y="2418457"/>
                </a:cubicBezTo>
                <a:cubicBezTo>
                  <a:pt x="6503789" y="2418457"/>
                  <a:pt x="6502548" y="2417217"/>
                  <a:pt x="6500068" y="2414736"/>
                </a:cubicBezTo>
                <a:cubicBezTo>
                  <a:pt x="6497588" y="2412256"/>
                  <a:pt x="6495107" y="2411016"/>
                  <a:pt x="6492627" y="2411016"/>
                </a:cubicBezTo>
                <a:cubicBezTo>
                  <a:pt x="6490147" y="2411016"/>
                  <a:pt x="6486425" y="2411016"/>
                  <a:pt x="6481465" y="2411016"/>
                </a:cubicBezTo>
                <a:cubicBezTo>
                  <a:pt x="6481465" y="2411016"/>
                  <a:pt x="6476503" y="2411016"/>
                  <a:pt x="6466581" y="2411016"/>
                </a:cubicBezTo>
                <a:cubicBezTo>
                  <a:pt x="6461620" y="2411016"/>
                  <a:pt x="6456660" y="2409775"/>
                  <a:pt x="6451699" y="2407295"/>
                </a:cubicBezTo>
                <a:cubicBezTo>
                  <a:pt x="6446737" y="2404814"/>
                  <a:pt x="6444257" y="2401093"/>
                  <a:pt x="6444257" y="2396133"/>
                </a:cubicBezTo>
                <a:close/>
                <a:moveTo>
                  <a:pt x="5945683" y="2396133"/>
                </a:moveTo>
                <a:lnTo>
                  <a:pt x="5953125" y="2396133"/>
                </a:lnTo>
                <a:lnTo>
                  <a:pt x="5953125" y="2403574"/>
                </a:lnTo>
                <a:cubicBezTo>
                  <a:pt x="5953125" y="2403574"/>
                  <a:pt x="5950645" y="2401093"/>
                  <a:pt x="5945683" y="2396133"/>
                </a:cubicBezTo>
                <a:close/>
                <a:moveTo>
                  <a:pt x="5819179" y="2396133"/>
                </a:moveTo>
                <a:cubicBezTo>
                  <a:pt x="5824141" y="2396133"/>
                  <a:pt x="5826621" y="2397373"/>
                  <a:pt x="5826621" y="2399853"/>
                </a:cubicBezTo>
                <a:cubicBezTo>
                  <a:pt x="5826621" y="2402334"/>
                  <a:pt x="5826621" y="2406055"/>
                  <a:pt x="5826621" y="2411016"/>
                </a:cubicBezTo>
                <a:lnTo>
                  <a:pt x="5826621" y="2418457"/>
                </a:lnTo>
                <a:cubicBezTo>
                  <a:pt x="5826621" y="2418457"/>
                  <a:pt x="5824141" y="2417217"/>
                  <a:pt x="5819179" y="2414736"/>
                </a:cubicBezTo>
                <a:cubicBezTo>
                  <a:pt x="5814218" y="2412256"/>
                  <a:pt x="5811738" y="2408535"/>
                  <a:pt x="5811738" y="2403574"/>
                </a:cubicBezTo>
                <a:close/>
                <a:moveTo>
                  <a:pt x="2827734" y="2396133"/>
                </a:moveTo>
                <a:cubicBezTo>
                  <a:pt x="2837656" y="2396133"/>
                  <a:pt x="2842617" y="2398613"/>
                  <a:pt x="2842617" y="2403574"/>
                </a:cubicBezTo>
                <a:cubicBezTo>
                  <a:pt x="2842617" y="2403574"/>
                  <a:pt x="2845098" y="2403574"/>
                  <a:pt x="2850058" y="2403574"/>
                </a:cubicBezTo>
                <a:cubicBezTo>
                  <a:pt x="2855019" y="2403574"/>
                  <a:pt x="2857500" y="2406055"/>
                  <a:pt x="2857500" y="2411016"/>
                </a:cubicBezTo>
                <a:cubicBezTo>
                  <a:pt x="2857500" y="2415976"/>
                  <a:pt x="2867422" y="2420938"/>
                  <a:pt x="2887266" y="2425898"/>
                </a:cubicBezTo>
                <a:cubicBezTo>
                  <a:pt x="2902148" y="2425898"/>
                  <a:pt x="2919512" y="2430859"/>
                  <a:pt x="2939355" y="2440781"/>
                </a:cubicBezTo>
                <a:cubicBezTo>
                  <a:pt x="2944316" y="2440781"/>
                  <a:pt x="2949277" y="2442021"/>
                  <a:pt x="2954238" y="2444502"/>
                </a:cubicBezTo>
                <a:cubicBezTo>
                  <a:pt x="2959199" y="2446983"/>
                  <a:pt x="2964160" y="2448223"/>
                  <a:pt x="2969121" y="2448223"/>
                </a:cubicBezTo>
                <a:lnTo>
                  <a:pt x="3021211" y="2470547"/>
                </a:lnTo>
                <a:lnTo>
                  <a:pt x="3006328" y="2470547"/>
                </a:lnTo>
                <a:cubicBezTo>
                  <a:pt x="2996406" y="2470547"/>
                  <a:pt x="2984004" y="2468066"/>
                  <a:pt x="2969121" y="2463105"/>
                </a:cubicBezTo>
                <a:lnTo>
                  <a:pt x="2931914" y="2448223"/>
                </a:lnTo>
                <a:cubicBezTo>
                  <a:pt x="2931914" y="2443262"/>
                  <a:pt x="2928193" y="2442021"/>
                  <a:pt x="2920752" y="2444502"/>
                </a:cubicBezTo>
                <a:cubicBezTo>
                  <a:pt x="2913310" y="2446983"/>
                  <a:pt x="2907109" y="2446983"/>
                  <a:pt x="2902148" y="2444502"/>
                </a:cubicBezTo>
                <a:cubicBezTo>
                  <a:pt x="2897188" y="2442021"/>
                  <a:pt x="2888506" y="2438301"/>
                  <a:pt x="2876103" y="2433340"/>
                </a:cubicBezTo>
                <a:cubicBezTo>
                  <a:pt x="2863701" y="2428379"/>
                  <a:pt x="2857500" y="2425898"/>
                  <a:pt x="2857500" y="2425898"/>
                </a:cubicBezTo>
                <a:cubicBezTo>
                  <a:pt x="2852539" y="2425898"/>
                  <a:pt x="2848818" y="2425898"/>
                  <a:pt x="2846338" y="2425898"/>
                </a:cubicBezTo>
                <a:cubicBezTo>
                  <a:pt x="2843857" y="2425898"/>
                  <a:pt x="2840136" y="2423418"/>
                  <a:pt x="2835176" y="2418457"/>
                </a:cubicBezTo>
                <a:cubicBezTo>
                  <a:pt x="2825254" y="2408535"/>
                  <a:pt x="2822774" y="2401093"/>
                  <a:pt x="2827734" y="2396133"/>
                </a:cubicBezTo>
                <a:close/>
                <a:moveTo>
                  <a:pt x="2314277" y="2396133"/>
                </a:moveTo>
                <a:lnTo>
                  <a:pt x="2329160" y="2403574"/>
                </a:lnTo>
                <a:cubicBezTo>
                  <a:pt x="2329160" y="2403574"/>
                  <a:pt x="2327920" y="2403574"/>
                  <a:pt x="2325439" y="2403574"/>
                </a:cubicBezTo>
                <a:cubicBezTo>
                  <a:pt x="2322959" y="2403574"/>
                  <a:pt x="2319238" y="2403574"/>
                  <a:pt x="2314277" y="2403574"/>
                </a:cubicBezTo>
                <a:close/>
                <a:moveTo>
                  <a:pt x="5595937" y="2388691"/>
                </a:moveTo>
                <a:cubicBezTo>
                  <a:pt x="5590976" y="2393652"/>
                  <a:pt x="5583535" y="2396133"/>
                  <a:pt x="5573613" y="2396133"/>
                </a:cubicBezTo>
                <a:lnTo>
                  <a:pt x="5566172" y="2396133"/>
                </a:lnTo>
                <a:cubicBezTo>
                  <a:pt x="5566172" y="2396133"/>
                  <a:pt x="5563692" y="2398613"/>
                  <a:pt x="5558730" y="2403574"/>
                </a:cubicBezTo>
                <a:lnTo>
                  <a:pt x="5566172" y="2403574"/>
                </a:lnTo>
                <a:cubicBezTo>
                  <a:pt x="5566172" y="2403574"/>
                  <a:pt x="5568652" y="2403574"/>
                  <a:pt x="5573613" y="2403574"/>
                </a:cubicBezTo>
                <a:lnTo>
                  <a:pt x="5588496" y="2403574"/>
                </a:lnTo>
                <a:cubicBezTo>
                  <a:pt x="5593457" y="2408535"/>
                  <a:pt x="5595937" y="2411016"/>
                  <a:pt x="5595937" y="2411016"/>
                </a:cubicBezTo>
                <a:lnTo>
                  <a:pt x="5595937" y="2396133"/>
                </a:lnTo>
                <a:close/>
                <a:moveTo>
                  <a:pt x="3155156" y="2381250"/>
                </a:moveTo>
                <a:cubicBezTo>
                  <a:pt x="3155156" y="2381250"/>
                  <a:pt x="3156396" y="2382490"/>
                  <a:pt x="3158877" y="2384971"/>
                </a:cubicBezTo>
                <a:cubicBezTo>
                  <a:pt x="3161358" y="2387451"/>
                  <a:pt x="3162598" y="2388691"/>
                  <a:pt x="3162598" y="2388691"/>
                </a:cubicBezTo>
                <a:lnTo>
                  <a:pt x="3162598" y="2381250"/>
                </a:lnTo>
                <a:close/>
                <a:moveTo>
                  <a:pt x="6400539" y="2376599"/>
                </a:moveTo>
                <a:cubicBezTo>
                  <a:pt x="6401159" y="2375979"/>
                  <a:pt x="6402089" y="2376289"/>
                  <a:pt x="6403329" y="2377529"/>
                </a:cubicBezTo>
                <a:cubicBezTo>
                  <a:pt x="6405809" y="2380010"/>
                  <a:pt x="6409531" y="2381250"/>
                  <a:pt x="6414491" y="2381250"/>
                </a:cubicBezTo>
                <a:lnTo>
                  <a:pt x="6421933" y="2388691"/>
                </a:lnTo>
                <a:lnTo>
                  <a:pt x="6407051" y="2388691"/>
                </a:lnTo>
                <a:lnTo>
                  <a:pt x="6399609" y="2381250"/>
                </a:lnTo>
                <a:cubicBezTo>
                  <a:pt x="6399609" y="2378770"/>
                  <a:pt x="6399919" y="2377219"/>
                  <a:pt x="6400539" y="2376599"/>
                </a:cubicBezTo>
                <a:close/>
                <a:moveTo>
                  <a:pt x="5633144" y="2373809"/>
                </a:moveTo>
                <a:cubicBezTo>
                  <a:pt x="5633144" y="2378769"/>
                  <a:pt x="5630664" y="2381250"/>
                  <a:pt x="5625703" y="2381250"/>
                </a:cubicBezTo>
                <a:lnTo>
                  <a:pt x="5625703" y="2388691"/>
                </a:lnTo>
                <a:lnTo>
                  <a:pt x="5648027" y="2381250"/>
                </a:lnTo>
                <a:cubicBezTo>
                  <a:pt x="5643066" y="2381250"/>
                  <a:pt x="5638106" y="2378769"/>
                  <a:pt x="5633144" y="2373809"/>
                </a:cubicBezTo>
                <a:close/>
                <a:moveTo>
                  <a:pt x="2455664" y="2373809"/>
                </a:moveTo>
                <a:lnTo>
                  <a:pt x="2470547" y="2373809"/>
                </a:lnTo>
                <a:cubicBezTo>
                  <a:pt x="2480469" y="2378769"/>
                  <a:pt x="2487910" y="2382490"/>
                  <a:pt x="2492871" y="2384971"/>
                </a:cubicBezTo>
                <a:cubicBezTo>
                  <a:pt x="2497832" y="2387451"/>
                  <a:pt x="2502793" y="2388691"/>
                  <a:pt x="2507754" y="2388691"/>
                </a:cubicBezTo>
                <a:cubicBezTo>
                  <a:pt x="2517676" y="2388691"/>
                  <a:pt x="2527598" y="2393652"/>
                  <a:pt x="2537520" y="2403574"/>
                </a:cubicBezTo>
                <a:lnTo>
                  <a:pt x="2544961" y="2403574"/>
                </a:lnTo>
                <a:cubicBezTo>
                  <a:pt x="2549922" y="2398613"/>
                  <a:pt x="2562324" y="2401093"/>
                  <a:pt x="2582168" y="2411016"/>
                </a:cubicBezTo>
                <a:cubicBezTo>
                  <a:pt x="2592090" y="2415976"/>
                  <a:pt x="2605732" y="2420938"/>
                  <a:pt x="2623096" y="2425898"/>
                </a:cubicBezTo>
                <a:cubicBezTo>
                  <a:pt x="2640459" y="2430859"/>
                  <a:pt x="2649141" y="2433340"/>
                  <a:pt x="2649141" y="2433340"/>
                </a:cubicBezTo>
                <a:lnTo>
                  <a:pt x="2678906" y="2440781"/>
                </a:lnTo>
                <a:lnTo>
                  <a:pt x="2686348" y="2440781"/>
                </a:lnTo>
                <a:lnTo>
                  <a:pt x="2693789" y="2440781"/>
                </a:lnTo>
                <a:cubicBezTo>
                  <a:pt x="2698750" y="2440781"/>
                  <a:pt x="2701230" y="2440781"/>
                  <a:pt x="2701230" y="2440781"/>
                </a:cubicBezTo>
                <a:lnTo>
                  <a:pt x="2716113" y="2448223"/>
                </a:lnTo>
                <a:lnTo>
                  <a:pt x="2753320" y="2463105"/>
                </a:lnTo>
                <a:cubicBezTo>
                  <a:pt x="2753320" y="2468066"/>
                  <a:pt x="2755801" y="2470547"/>
                  <a:pt x="2760762" y="2470547"/>
                </a:cubicBezTo>
                <a:cubicBezTo>
                  <a:pt x="2760762" y="2475508"/>
                  <a:pt x="2762002" y="2477988"/>
                  <a:pt x="2764483" y="2477988"/>
                </a:cubicBezTo>
                <a:cubicBezTo>
                  <a:pt x="2766963" y="2477988"/>
                  <a:pt x="2768203" y="2475508"/>
                  <a:pt x="2768203" y="2470547"/>
                </a:cubicBezTo>
                <a:cubicBezTo>
                  <a:pt x="2768203" y="2470547"/>
                  <a:pt x="2773164" y="2470547"/>
                  <a:pt x="2783086" y="2470547"/>
                </a:cubicBezTo>
                <a:cubicBezTo>
                  <a:pt x="2783086" y="2475508"/>
                  <a:pt x="2784326" y="2476748"/>
                  <a:pt x="2786807" y="2474267"/>
                </a:cubicBezTo>
                <a:cubicBezTo>
                  <a:pt x="2789287" y="2471787"/>
                  <a:pt x="2791767" y="2471787"/>
                  <a:pt x="2794248" y="2474267"/>
                </a:cubicBezTo>
                <a:cubicBezTo>
                  <a:pt x="2796729" y="2476748"/>
                  <a:pt x="2800449" y="2477988"/>
                  <a:pt x="2805410" y="2477988"/>
                </a:cubicBezTo>
                <a:cubicBezTo>
                  <a:pt x="2810371" y="2482949"/>
                  <a:pt x="2817812" y="2485430"/>
                  <a:pt x="2827734" y="2485430"/>
                </a:cubicBezTo>
                <a:cubicBezTo>
                  <a:pt x="2862461" y="2490390"/>
                  <a:pt x="2887266" y="2497832"/>
                  <a:pt x="2902148" y="2507754"/>
                </a:cubicBezTo>
                <a:cubicBezTo>
                  <a:pt x="2907109" y="2512715"/>
                  <a:pt x="2913310" y="2515195"/>
                  <a:pt x="2920752" y="2515195"/>
                </a:cubicBezTo>
                <a:cubicBezTo>
                  <a:pt x="2928193" y="2515195"/>
                  <a:pt x="2936875" y="2515195"/>
                  <a:pt x="2946797" y="2515195"/>
                </a:cubicBezTo>
                <a:cubicBezTo>
                  <a:pt x="2951758" y="2520156"/>
                  <a:pt x="2954238" y="2521397"/>
                  <a:pt x="2954238" y="2518916"/>
                </a:cubicBezTo>
                <a:cubicBezTo>
                  <a:pt x="2954238" y="2516435"/>
                  <a:pt x="2956719" y="2515195"/>
                  <a:pt x="2961680" y="2515195"/>
                </a:cubicBezTo>
                <a:cubicBezTo>
                  <a:pt x="2961680" y="2510234"/>
                  <a:pt x="2964160" y="2507754"/>
                  <a:pt x="2969121" y="2507754"/>
                </a:cubicBezTo>
                <a:cubicBezTo>
                  <a:pt x="2974082" y="2507754"/>
                  <a:pt x="2977802" y="2508994"/>
                  <a:pt x="2980283" y="2511475"/>
                </a:cubicBezTo>
                <a:cubicBezTo>
                  <a:pt x="2982764" y="2513955"/>
                  <a:pt x="2988965" y="2517676"/>
                  <a:pt x="2998887" y="2522637"/>
                </a:cubicBezTo>
                <a:lnTo>
                  <a:pt x="3006328" y="2530078"/>
                </a:lnTo>
                <a:cubicBezTo>
                  <a:pt x="3001367" y="2530078"/>
                  <a:pt x="2997647" y="2530078"/>
                  <a:pt x="2995166" y="2530078"/>
                </a:cubicBezTo>
                <a:cubicBezTo>
                  <a:pt x="2992685" y="2530078"/>
                  <a:pt x="2991445" y="2530078"/>
                  <a:pt x="2991445" y="2530078"/>
                </a:cubicBezTo>
                <a:lnTo>
                  <a:pt x="2991445" y="2537519"/>
                </a:lnTo>
                <a:cubicBezTo>
                  <a:pt x="2991445" y="2537519"/>
                  <a:pt x="2993926" y="2537519"/>
                  <a:pt x="2998887" y="2537519"/>
                </a:cubicBezTo>
                <a:cubicBezTo>
                  <a:pt x="3003847" y="2537519"/>
                  <a:pt x="3006328" y="2537519"/>
                  <a:pt x="3006328" y="2537519"/>
                </a:cubicBezTo>
                <a:cubicBezTo>
                  <a:pt x="3016250" y="2537519"/>
                  <a:pt x="3021211" y="2540000"/>
                  <a:pt x="3021211" y="2544961"/>
                </a:cubicBezTo>
                <a:cubicBezTo>
                  <a:pt x="3036094" y="2554883"/>
                  <a:pt x="3048496" y="2559844"/>
                  <a:pt x="3058418" y="2559844"/>
                </a:cubicBezTo>
                <a:cubicBezTo>
                  <a:pt x="3063379" y="2554883"/>
                  <a:pt x="3075781" y="2559844"/>
                  <a:pt x="3095625" y="2574726"/>
                </a:cubicBezTo>
                <a:cubicBezTo>
                  <a:pt x="3095625" y="2574726"/>
                  <a:pt x="3098106" y="2574726"/>
                  <a:pt x="3103066" y="2574726"/>
                </a:cubicBezTo>
                <a:cubicBezTo>
                  <a:pt x="3108027" y="2574726"/>
                  <a:pt x="3110508" y="2577207"/>
                  <a:pt x="3110508" y="2582168"/>
                </a:cubicBezTo>
                <a:lnTo>
                  <a:pt x="3117949" y="2582168"/>
                </a:lnTo>
                <a:cubicBezTo>
                  <a:pt x="3117949" y="2582168"/>
                  <a:pt x="3125391" y="2582168"/>
                  <a:pt x="3140273" y="2582168"/>
                </a:cubicBezTo>
                <a:cubicBezTo>
                  <a:pt x="3155156" y="2582168"/>
                  <a:pt x="3170039" y="2584649"/>
                  <a:pt x="3184922" y="2589609"/>
                </a:cubicBezTo>
                <a:lnTo>
                  <a:pt x="3207246" y="2589609"/>
                </a:lnTo>
                <a:cubicBezTo>
                  <a:pt x="3217168" y="2594570"/>
                  <a:pt x="3222129" y="2597051"/>
                  <a:pt x="3222129" y="2597051"/>
                </a:cubicBezTo>
                <a:cubicBezTo>
                  <a:pt x="3227090" y="2597051"/>
                  <a:pt x="3230810" y="2598291"/>
                  <a:pt x="3233291" y="2600771"/>
                </a:cubicBezTo>
                <a:cubicBezTo>
                  <a:pt x="3235772" y="2603252"/>
                  <a:pt x="3239492" y="2604492"/>
                  <a:pt x="3244453" y="2604492"/>
                </a:cubicBezTo>
                <a:lnTo>
                  <a:pt x="3259336" y="2597051"/>
                </a:lnTo>
                <a:cubicBezTo>
                  <a:pt x="3254375" y="2592090"/>
                  <a:pt x="3249414" y="2589609"/>
                  <a:pt x="3244453" y="2589609"/>
                </a:cubicBezTo>
                <a:cubicBezTo>
                  <a:pt x="3244453" y="2584649"/>
                  <a:pt x="3249414" y="2584649"/>
                  <a:pt x="3259336" y="2589609"/>
                </a:cubicBezTo>
                <a:cubicBezTo>
                  <a:pt x="3269258" y="2594570"/>
                  <a:pt x="3276699" y="2597051"/>
                  <a:pt x="3281660" y="2597051"/>
                </a:cubicBezTo>
                <a:cubicBezTo>
                  <a:pt x="3276699" y="2597051"/>
                  <a:pt x="3274219" y="2597051"/>
                  <a:pt x="3274219" y="2597051"/>
                </a:cubicBezTo>
                <a:cubicBezTo>
                  <a:pt x="3269258" y="2602011"/>
                  <a:pt x="3266777" y="2604492"/>
                  <a:pt x="3266777" y="2604492"/>
                </a:cubicBezTo>
                <a:cubicBezTo>
                  <a:pt x="3266777" y="2604492"/>
                  <a:pt x="3269258" y="2606973"/>
                  <a:pt x="3274219" y="2611934"/>
                </a:cubicBezTo>
                <a:lnTo>
                  <a:pt x="3281660" y="2619375"/>
                </a:lnTo>
                <a:lnTo>
                  <a:pt x="3289101" y="2626816"/>
                </a:lnTo>
                <a:cubicBezTo>
                  <a:pt x="3289101" y="2631777"/>
                  <a:pt x="3296543" y="2634258"/>
                  <a:pt x="3311426" y="2634258"/>
                </a:cubicBezTo>
                <a:cubicBezTo>
                  <a:pt x="3326308" y="2634258"/>
                  <a:pt x="3338711" y="2634258"/>
                  <a:pt x="3348633" y="2634258"/>
                </a:cubicBezTo>
                <a:cubicBezTo>
                  <a:pt x="3358555" y="2634258"/>
                  <a:pt x="3367236" y="2635498"/>
                  <a:pt x="3374678" y="2637978"/>
                </a:cubicBezTo>
                <a:cubicBezTo>
                  <a:pt x="3382119" y="2640459"/>
                  <a:pt x="3385840" y="2644180"/>
                  <a:pt x="3385840" y="2649141"/>
                </a:cubicBezTo>
                <a:cubicBezTo>
                  <a:pt x="3390800" y="2649141"/>
                  <a:pt x="3398242" y="2649141"/>
                  <a:pt x="3408164" y="2649141"/>
                </a:cubicBezTo>
                <a:lnTo>
                  <a:pt x="3400723" y="2641699"/>
                </a:lnTo>
                <a:cubicBezTo>
                  <a:pt x="3400723" y="2641699"/>
                  <a:pt x="3403203" y="2641699"/>
                  <a:pt x="3408164" y="2641699"/>
                </a:cubicBezTo>
                <a:cubicBezTo>
                  <a:pt x="3413125" y="2641699"/>
                  <a:pt x="3415605" y="2641699"/>
                  <a:pt x="3415605" y="2641699"/>
                </a:cubicBezTo>
                <a:cubicBezTo>
                  <a:pt x="3415605" y="2636738"/>
                  <a:pt x="3416845" y="2635498"/>
                  <a:pt x="3419326" y="2637978"/>
                </a:cubicBezTo>
                <a:cubicBezTo>
                  <a:pt x="3421807" y="2640459"/>
                  <a:pt x="3425527" y="2641699"/>
                  <a:pt x="3430488" y="2641699"/>
                </a:cubicBezTo>
                <a:cubicBezTo>
                  <a:pt x="3440410" y="2646660"/>
                  <a:pt x="3447851" y="2651621"/>
                  <a:pt x="3452812" y="2656582"/>
                </a:cubicBezTo>
                <a:cubicBezTo>
                  <a:pt x="3457773" y="2656582"/>
                  <a:pt x="3462734" y="2656582"/>
                  <a:pt x="3467695" y="2656582"/>
                </a:cubicBezTo>
                <a:cubicBezTo>
                  <a:pt x="3472656" y="2656582"/>
                  <a:pt x="3477617" y="2656582"/>
                  <a:pt x="3482578" y="2656582"/>
                </a:cubicBezTo>
                <a:lnTo>
                  <a:pt x="3497461" y="2664023"/>
                </a:lnTo>
                <a:cubicBezTo>
                  <a:pt x="3497461" y="2664023"/>
                  <a:pt x="3492500" y="2665263"/>
                  <a:pt x="3482578" y="2667744"/>
                </a:cubicBezTo>
                <a:cubicBezTo>
                  <a:pt x="3472656" y="2670225"/>
                  <a:pt x="3465215" y="2668984"/>
                  <a:pt x="3460254" y="2664023"/>
                </a:cubicBezTo>
                <a:cubicBezTo>
                  <a:pt x="3450332" y="2659063"/>
                  <a:pt x="3440410" y="2656582"/>
                  <a:pt x="3430488" y="2656582"/>
                </a:cubicBezTo>
                <a:lnTo>
                  <a:pt x="3408164" y="2664023"/>
                </a:lnTo>
                <a:cubicBezTo>
                  <a:pt x="3398242" y="2668984"/>
                  <a:pt x="3393281" y="2668984"/>
                  <a:pt x="3393281" y="2664023"/>
                </a:cubicBezTo>
                <a:cubicBezTo>
                  <a:pt x="3393281" y="2659063"/>
                  <a:pt x="3390800" y="2656582"/>
                  <a:pt x="3385840" y="2656582"/>
                </a:cubicBezTo>
                <a:cubicBezTo>
                  <a:pt x="3385840" y="2661543"/>
                  <a:pt x="3390800" y="2668984"/>
                  <a:pt x="3400723" y="2678906"/>
                </a:cubicBezTo>
                <a:lnTo>
                  <a:pt x="3415605" y="2686348"/>
                </a:lnTo>
                <a:lnTo>
                  <a:pt x="3445371" y="2686348"/>
                </a:lnTo>
                <a:cubicBezTo>
                  <a:pt x="3445371" y="2681387"/>
                  <a:pt x="3445371" y="2678906"/>
                  <a:pt x="3445371" y="2678906"/>
                </a:cubicBezTo>
                <a:cubicBezTo>
                  <a:pt x="3455293" y="2678906"/>
                  <a:pt x="3470176" y="2686348"/>
                  <a:pt x="3490019" y="2701230"/>
                </a:cubicBezTo>
                <a:cubicBezTo>
                  <a:pt x="3504902" y="2706191"/>
                  <a:pt x="3512344" y="2707432"/>
                  <a:pt x="3512344" y="2704951"/>
                </a:cubicBezTo>
                <a:cubicBezTo>
                  <a:pt x="3512344" y="2702470"/>
                  <a:pt x="3517305" y="2701230"/>
                  <a:pt x="3527226" y="2701230"/>
                </a:cubicBezTo>
                <a:cubicBezTo>
                  <a:pt x="3537148" y="2701230"/>
                  <a:pt x="3547070" y="2703711"/>
                  <a:pt x="3556992" y="2708672"/>
                </a:cubicBezTo>
                <a:cubicBezTo>
                  <a:pt x="3561953" y="2708672"/>
                  <a:pt x="3566914" y="2708672"/>
                  <a:pt x="3571875" y="2708672"/>
                </a:cubicBezTo>
                <a:lnTo>
                  <a:pt x="3549551" y="2693789"/>
                </a:lnTo>
                <a:cubicBezTo>
                  <a:pt x="3534668" y="2693789"/>
                  <a:pt x="3529707" y="2692549"/>
                  <a:pt x="3534668" y="2690068"/>
                </a:cubicBezTo>
                <a:cubicBezTo>
                  <a:pt x="3539629" y="2687588"/>
                  <a:pt x="3544590" y="2687588"/>
                  <a:pt x="3549551" y="2690068"/>
                </a:cubicBezTo>
                <a:cubicBezTo>
                  <a:pt x="3554512" y="2692549"/>
                  <a:pt x="3556992" y="2691308"/>
                  <a:pt x="3556992" y="2686348"/>
                </a:cubicBezTo>
                <a:cubicBezTo>
                  <a:pt x="3556992" y="2681387"/>
                  <a:pt x="3559472" y="2678906"/>
                  <a:pt x="3564433" y="2678906"/>
                </a:cubicBezTo>
                <a:lnTo>
                  <a:pt x="3571875" y="2686348"/>
                </a:lnTo>
                <a:lnTo>
                  <a:pt x="3571875" y="2693789"/>
                </a:lnTo>
                <a:lnTo>
                  <a:pt x="3586758" y="2701230"/>
                </a:lnTo>
                <a:cubicBezTo>
                  <a:pt x="3586758" y="2706191"/>
                  <a:pt x="3587998" y="2708672"/>
                  <a:pt x="3590478" y="2708672"/>
                </a:cubicBezTo>
                <a:cubicBezTo>
                  <a:pt x="3592959" y="2708672"/>
                  <a:pt x="3594199" y="2708672"/>
                  <a:pt x="3594199" y="2708672"/>
                </a:cubicBezTo>
                <a:cubicBezTo>
                  <a:pt x="3594199" y="2708672"/>
                  <a:pt x="3595439" y="2709912"/>
                  <a:pt x="3597920" y="2712392"/>
                </a:cubicBezTo>
                <a:cubicBezTo>
                  <a:pt x="3600400" y="2714873"/>
                  <a:pt x="3601641" y="2716113"/>
                  <a:pt x="3601641" y="2716113"/>
                </a:cubicBezTo>
                <a:lnTo>
                  <a:pt x="3579316" y="2716113"/>
                </a:lnTo>
                <a:lnTo>
                  <a:pt x="3571875" y="2723555"/>
                </a:lnTo>
                <a:cubicBezTo>
                  <a:pt x="3571875" y="2728515"/>
                  <a:pt x="3571875" y="2730996"/>
                  <a:pt x="3571875" y="2730996"/>
                </a:cubicBezTo>
                <a:lnTo>
                  <a:pt x="3579316" y="2738437"/>
                </a:lnTo>
                <a:cubicBezTo>
                  <a:pt x="3584277" y="2738437"/>
                  <a:pt x="3591719" y="2740918"/>
                  <a:pt x="3601641" y="2745879"/>
                </a:cubicBezTo>
                <a:lnTo>
                  <a:pt x="3631406" y="2745879"/>
                </a:lnTo>
                <a:cubicBezTo>
                  <a:pt x="3631406" y="2740918"/>
                  <a:pt x="3628926" y="2738437"/>
                  <a:pt x="3623965" y="2738437"/>
                </a:cubicBezTo>
                <a:lnTo>
                  <a:pt x="3631406" y="2738437"/>
                </a:lnTo>
                <a:cubicBezTo>
                  <a:pt x="3641328" y="2743398"/>
                  <a:pt x="3641328" y="2748359"/>
                  <a:pt x="3631406" y="2753320"/>
                </a:cubicBezTo>
                <a:lnTo>
                  <a:pt x="3638848" y="2760762"/>
                </a:lnTo>
                <a:lnTo>
                  <a:pt x="3653022" y="2760053"/>
                </a:lnTo>
                <a:lnTo>
                  <a:pt x="3646289" y="2753320"/>
                </a:lnTo>
                <a:lnTo>
                  <a:pt x="3661172" y="2753320"/>
                </a:lnTo>
                <a:lnTo>
                  <a:pt x="3654514" y="2759979"/>
                </a:lnTo>
                <a:lnTo>
                  <a:pt x="3657451" y="2759831"/>
                </a:lnTo>
                <a:cubicBezTo>
                  <a:pt x="3662412" y="2759212"/>
                  <a:pt x="3666133" y="2758282"/>
                  <a:pt x="3668613" y="2757041"/>
                </a:cubicBezTo>
                <a:cubicBezTo>
                  <a:pt x="3673574" y="2754560"/>
                  <a:pt x="3678535" y="2755801"/>
                  <a:pt x="3683496" y="2760762"/>
                </a:cubicBezTo>
                <a:cubicBezTo>
                  <a:pt x="3688457" y="2765722"/>
                  <a:pt x="3693418" y="2768203"/>
                  <a:pt x="3698379" y="2768203"/>
                </a:cubicBezTo>
                <a:lnTo>
                  <a:pt x="3720703" y="2783086"/>
                </a:lnTo>
                <a:lnTo>
                  <a:pt x="3743027" y="2790527"/>
                </a:lnTo>
                <a:cubicBezTo>
                  <a:pt x="3757910" y="2790527"/>
                  <a:pt x="3770313" y="2791767"/>
                  <a:pt x="3780234" y="2794248"/>
                </a:cubicBezTo>
                <a:cubicBezTo>
                  <a:pt x="3790156" y="2796729"/>
                  <a:pt x="3797598" y="2797969"/>
                  <a:pt x="3802559" y="2797969"/>
                </a:cubicBezTo>
                <a:cubicBezTo>
                  <a:pt x="3807520" y="2802929"/>
                  <a:pt x="3807520" y="2807891"/>
                  <a:pt x="3802559" y="2812851"/>
                </a:cubicBezTo>
                <a:cubicBezTo>
                  <a:pt x="3802559" y="2812851"/>
                  <a:pt x="3800078" y="2811611"/>
                  <a:pt x="3795117" y="2809131"/>
                </a:cubicBezTo>
                <a:cubicBezTo>
                  <a:pt x="3790156" y="2806650"/>
                  <a:pt x="3785195" y="2805410"/>
                  <a:pt x="3780234" y="2805410"/>
                </a:cubicBezTo>
                <a:lnTo>
                  <a:pt x="3750469" y="2797969"/>
                </a:lnTo>
                <a:cubicBezTo>
                  <a:pt x="3740547" y="2788047"/>
                  <a:pt x="3718223" y="2783086"/>
                  <a:pt x="3683496" y="2783086"/>
                </a:cubicBezTo>
                <a:cubicBezTo>
                  <a:pt x="3678535" y="2783086"/>
                  <a:pt x="3673574" y="2781846"/>
                  <a:pt x="3668613" y="2779365"/>
                </a:cubicBezTo>
                <a:cubicBezTo>
                  <a:pt x="3663652" y="2776884"/>
                  <a:pt x="3661172" y="2775644"/>
                  <a:pt x="3661172" y="2775644"/>
                </a:cubicBezTo>
                <a:cubicBezTo>
                  <a:pt x="3661172" y="2775644"/>
                  <a:pt x="3650010" y="2773164"/>
                  <a:pt x="3627685" y="2768203"/>
                </a:cubicBezTo>
                <a:cubicBezTo>
                  <a:pt x="3605361" y="2763242"/>
                  <a:pt x="3583037" y="2758281"/>
                  <a:pt x="3560713" y="2753320"/>
                </a:cubicBezTo>
                <a:cubicBezTo>
                  <a:pt x="3538389" y="2748359"/>
                  <a:pt x="3524746" y="2743398"/>
                  <a:pt x="3519785" y="2738437"/>
                </a:cubicBezTo>
                <a:cubicBezTo>
                  <a:pt x="3504902" y="2733477"/>
                  <a:pt x="3494980" y="2730996"/>
                  <a:pt x="3490019" y="2730996"/>
                </a:cubicBezTo>
                <a:cubicBezTo>
                  <a:pt x="3485058" y="2730996"/>
                  <a:pt x="3480098" y="2728515"/>
                  <a:pt x="3475137" y="2723555"/>
                </a:cubicBezTo>
                <a:lnTo>
                  <a:pt x="3452812" y="2716113"/>
                </a:lnTo>
                <a:cubicBezTo>
                  <a:pt x="3447851" y="2716113"/>
                  <a:pt x="3441650" y="2714873"/>
                  <a:pt x="3434209" y="2712392"/>
                </a:cubicBezTo>
                <a:cubicBezTo>
                  <a:pt x="3426767" y="2709912"/>
                  <a:pt x="3418086" y="2707432"/>
                  <a:pt x="3408164" y="2704951"/>
                </a:cubicBezTo>
                <a:cubicBezTo>
                  <a:pt x="3398242" y="2702470"/>
                  <a:pt x="3387080" y="2698750"/>
                  <a:pt x="3374678" y="2693789"/>
                </a:cubicBezTo>
                <a:cubicBezTo>
                  <a:pt x="3362275" y="2688828"/>
                  <a:pt x="3352353" y="2685108"/>
                  <a:pt x="3344912" y="2682627"/>
                </a:cubicBezTo>
                <a:cubicBezTo>
                  <a:pt x="3337471" y="2680146"/>
                  <a:pt x="3331270" y="2677666"/>
                  <a:pt x="3326308" y="2675185"/>
                </a:cubicBezTo>
                <a:cubicBezTo>
                  <a:pt x="3321348" y="2672705"/>
                  <a:pt x="3316386" y="2670225"/>
                  <a:pt x="3311426" y="2667744"/>
                </a:cubicBezTo>
                <a:cubicBezTo>
                  <a:pt x="3306465" y="2665263"/>
                  <a:pt x="3299024" y="2664023"/>
                  <a:pt x="3289101" y="2664023"/>
                </a:cubicBezTo>
                <a:cubicBezTo>
                  <a:pt x="3274219" y="2659063"/>
                  <a:pt x="3264297" y="2655342"/>
                  <a:pt x="3259336" y="2652861"/>
                </a:cubicBezTo>
                <a:cubicBezTo>
                  <a:pt x="3254375" y="2650381"/>
                  <a:pt x="3249414" y="2649141"/>
                  <a:pt x="3244453" y="2649141"/>
                </a:cubicBezTo>
                <a:cubicBezTo>
                  <a:pt x="3224609" y="2644180"/>
                  <a:pt x="3207246" y="2640459"/>
                  <a:pt x="3192363" y="2637978"/>
                </a:cubicBezTo>
                <a:cubicBezTo>
                  <a:pt x="3177480" y="2635498"/>
                  <a:pt x="3167558" y="2631777"/>
                  <a:pt x="3162598" y="2626816"/>
                </a:cubicBezTo>
                <a:cubicBezTo>
                  <a:pt x="3157637" y="2616894"/>
                  <a:pt x="3140273" y="2609453"/>
                  <a:pt x="3110508" y="2604492"/>
                </a:cubicBezTo>
                <a:cubicBezTo>
                  <a:pt x="3105547" y="2604492"/>
                  <a:pt x="3103066" y="2602011"/>
                  <a:pt x="3103066" y="2597051"/>
                </a:cubicBezTo>
                <a:cubicBezTo>
                  <a:pt x="3098106" y="2597051"/>
                  <a:pt x="3093144" y="2595811"/>
                  <a:pt x="3088183" y="2593330"/>
                </a:cubicBezTo>
                <a:cubicBezTo>
                  <a:pt x="3083223" y="2590849"/>
                  <a:pt x="3078261" y="2589609"/>
                  <a:pt x="3073301" y="2589609"/>
                </a:cubicBezTo>
                <a:cubicBezTo>
                  <a:pt x="3053457" y="2584649"/>
                  <a:pt x="3033613" y="2579687"/>
                  <a:pt x="3013769" y="2574726"/>
                </a:cubicBezTo>
                <a:cubicBezTo>
                  <a:pt x="2993926" y="2569766"/>
                  <a:pt x="2972842" y="2563564"/>
                  <a:pt x="2950517" y="2556123"/>
                </a:cubicBezTo>
                <a:cubicBezTo>
                  <a:pt x="2928193" y="2548682"/>
                  <a:pt x="2912070" y="2542480"/>
                  <a:pt x="2902148" y="2537519"/>
                </a:cubicBezTo>
                <a:cubicBezTo>
                  <a:pt x="2892226" y="2532559"/>
                  <a:pt x="2884785" y="2530078"/>
                  <a:pt x="2879824" y="2530078"/>
                </a:cubicBezTo>
                <a:lnTo>
                  <a:pt x="2850058" y="2522637"/>
                </a:lnTo>
                <a:cubicBezTo>
                  <a:pt x="2835176" y="2517676"/>
                  <a:pt x="2825254" y="2515195"/>
                  <a:pt x="2820293" y="2515195"/>
                </a:cubicBezTo>
                <a:cubicBezTo>
                  <a:pt x="2815332" y="2515195"/>
                  <a:pt x="2800449" y="2510234"/>
                  <a:pt x="2775644" y="2500312"/>
                </a:cubicBezTo>
                <a:cubicBezTo>
                  <a:pt x="2765722" y="2500312"/>
                  <a:pt x="2755801" y="2497832"/>
                  <a:pt x="2745879" y="2492871"/>
                </a:cubicBezTo>
                <a:cubicBezTo>
                  <a:pt x="2735957" y="2487910"/>
                  <a:pt x="2728515" y="2485430"/>
                  <a:pt x="2723555" y="2485430"/>
                </a:cubicBezTo>
                <a:cubicBezTo>
                  <a:pt x="2708672" y="2480469"/>
                  <a:pt x="2696270" y="2475508"/>
                  <a:pt x="2686348" y="2470547"/>
                </a:cubicBezTo>
                <a:cubicBezTo>
                  <a:pt x="2676425" y="2465586"/>
                  <a:pt x="2660303" y="2460625"/>
                  <a:pt x="2637978" y="2455664"/>
                </a:cubicBezTo>
                <a:cubicBezTo>
                  <a:pt x="2615654" y="2450703"/>
                  <a:pt x="2597051" y="2443262"/>
                  <a:pt x="2582168" y="2433340"/>
                </a:cubicBezTo>
                <a:lnTo>
                  <a:pt x="2559844" y="2425898"/>
                </a:lnTo>
                <a:lnTo>
                  <a:pt x="2559844" y="2418457"/>
                </a:lnTo>
                <a:cubicBezTo>
                  <a:pt x="2559844" y="2413496"/>
                  <a:pt x="2549922" y="2411016"/>
                  <a:pt x="2530078" y="2411016"/>
                </a:cubicBezTo>
                <a:cubicBezTo>
                  <a:pt x="2525117" y="2411016"/>
                  <a:pt x="2520156" y="2411016"/>
                  <a:pt x="2515195" y="2411016"/>
                </a:cubicBezTo>
                <a:cubicBezTo>
                  <a:pt x="2510234" y="2411016"/>
                  <a:pt x="2502793" y="2411016"/>
                  <a:pt x="2492871" y="2411016"/>
                </a:cubicBezTo>
                <a:cubicBezTo>
                  <a:pt x="2477988" y="2406055"/>
                  <a:pt x="2468066" y="2402334"/>
                  <a:pt x="2463105" y="2399853"/>
                </a:cubicBezTo>
                <a:cubicBezTo>
                  <a:pt x="2458145" y="2397373"/>
                  <a:pt x="2455664" y="2393652"/>
                  <a:pt x="2455664" y="2388691"/>
                </a:cubicBezTo>
                <a:close/>
                <a:moveTo>
                  <a:pt x="2409953" y="2372746"/>
                </a:moveTo>
                <a:lnTo>
                  <a:pt x="2418457" y="2373809"/>
                </a:lnTo>
                <a:cubicBezTo>
                  <a:pt x="2418457" y="2373809"/>
                  <a:pt x="2415976" y="2373809"/>
                  <a:pt x="2411016" y="2373809"/>
                </a:cubicBezTo>
                <a:close/>
                <a:moveTo>
                  <a:pt x="5610820" y="2366367"/>
                </a:moveTo>
                <a:cubicBezTo>
                  <a:pt x="5610820" y="2371328"/>
                  <a:pt x="5610820" y="2373809"/>
                  <a:pt x="5610820" y="2373809"/>
                </a:cubicBezTo>
                <a:cubicBezTo>
                  <a:pt x="5610820" y="2378769"/>
                  <a:pt x="5610820" y="2381250"/>
                  <a:pt x="5610820" y="2381250"/>
                </a:cubicBezTo>
                <a:cubicBezTo>
                  <a:pt x="5615781" y="2381250"/>
                  <a:pt x="5618261" y="2381250"/>
                  <a:pt x="5618261" y="2381250"/>
                </a:cubicBezTo>
                <a:cubicBezTo>
                  <a:pt x="5618261" y="2381250"/>
                  <a:pt x="5618261" y="2378769"/>
                  <a:pt x="5618261" y="2373809"/>
                </a:cubicBezTo>
                <a:close/>
                <a:moveTo>
                  <a:pt x="5558730" y="2366367"/>
                </a:moveTo>
                <a:cubicBezTo>
                  <a:pt x="5558730" y="2366367"/>
                  <a:pt x="5558730" y="2368848"/>
                  <a:pt x="5558730" y="2373809"/>
                </a:cubicBezTo>
                <a:cubicBezTo>
                  <a:pt x="5563692" y="2378769"/>
                  <a:pt x="5558730" y="2381250"/>
                  <a:pt x="5543847" y="2381250"/>
                </a:cubicBezTo>
                <a:cubicBezTo>
                  <a:pt x="5538886" y="2381250"/>
                  <a:pt x="5536406" y="2382490"/>
                  <a:pt x="5536406" y="2384971"/>
                </a:cubicBezTo>
                <a:cubicBezTo>
                  <a:pt x="5536406" y="2387451"/>
                  <a:pt x="5532685" y="2388691"/>
                  <a:pt x="5525244" y="2388691"/>
                </a:cubicBezTo>
                <a:cubicBezTo>
                  <a:pt x="5517802" y="2388691"/>
                  <a:pt x="5514082" y="2387451"/>
                  <a:pt x="5514082" y="2384971"/>
                </a:cubicBezTo>
                <a:cubicBezTo>
                  <a:pt x="5514082" y="2382490"/>
                  <a:pt x="5510361" y="2381250"/>
                  <a:pt x="5502920" y="2381250"/>
                </a:cubicBezTo>
                <a:cubicBezTo>
                  <a:pt x="5495478" y="2381250"/>
                  <a:pt x="5491758" y="2378769"/>
                  <a:pt x="5491758" y="2373809"/>
                </a:cubicBezTo>
                <a:lnTo>
                  <a:pt x="5491758" y="2381250"/>
                </a:lnTo>
                <a:cubicBezTo>
                  <a:pt x="5491758" y="2386211"/>
                  <a:pt x="5494238" y="2388691"/>
                  <a:pt x="5499199" y="2388691"/>
                </a:cubicBezTo>
                <a:cubicBezTo>
                  <a:pt x="5509120" y="2393652"/>
                  <a:pt x="5517802" y="2396133"/>
                  <a:pt x="5525244" y="2396133"/>
                </a:cubicBezTo>
                <a:cubicBezTo>
                  <a:pt x="5532685" y="2396133"/>
                  <a:pt x="5537647" y="2394893"/>
                  <a:pt x="5540127" y="2392412"/>
                </a:cubicBezTo>
                <a:cubicBezTo>
                  <a:pt x="5542607" y="2389931"/>
                  <a:pt x="5546327" y="2388691"/>
                  <a:pt x="5551289" y="2388691"/>
                </a:cubicBezTo>
                <a:cubicBezTo>
                  <a:pt x="5571133" y="2388691"/>
                  <a:pt x="5576093" y="2383731"/>
                  <a:pt x="5566172" y="2373809"/>
                </a:cubicBezTo>
                <a:cubicBezTo>
                  <a:pt x="5561210" y="2368848"/>
                  <a:pt x="5558730" y="2366367"/>
                  <a:pt x="5558730" y="2366367"/>
                </a:cubicBezTo>
                <a:close/>
                <a:moveTo>
                  <a:pt x="5514082" y="2366367"/>
                </a:moveTo>
                <a:lnTo>
                  <a:pt x="5506640" y="2373809"/>
                </a:lnTo>
                <a:cubicBezTo>
                  <a:pt x="5506640" y="2373809"/>
                  <a:pt x="5509120" y="2373809"/>
                  <a:pt x="5514082" y="2373809"/>
                </a:cubicBezTo>
                <a:cubicBezTo>
                  <a:pt x="5519043" y="2373809"/>
                  <a:pt x="5521523" y="2373809"/>
                  <a:pt x="5521523" y="2373809"/>
                </a:cubicBezTo>
                <a:close/>
                <a:moveTo>
                  <a:pt x="3058418" y="2366367"/>
                </a:moveTo>
                <a:cubicBezTo>
                  <a:pt x="3058418" y="2366367"/>
                  <a:pt x="3060899" y="2368848"/>
                  <a:pt x="3065859" y="2373809"/>
                </a:cubicBezTo>
                <a:lnTo>
                  <a:pt x="3080742" y="2366367"/>
                </a:lnTo>
                <a:close/>
                <a:moveTo>
                  <a:pt x="2195215" y="2366367"/>
                </a:moveTo>
                <a:lnTo>
                  <a:pt x="2262187" y="2381250"/>
                </a:lnTo>
                <a:lnTo>
                  <a:pt x="2247305" y="2381250"/>
                </a:lnTo>
                <a:cubicBezTo>
                  <a:pt x="2237383" y="2376289"/>
                  <a:pt x="2229941" y="2373809"/>
                  <a:pt x="2224980" y="2373809"/>
                </a:cubicBezTo>
                <a:close/>
                <a:moveTo>
                  <a:pt x="5642446" y="2361716"/>
                </a:moveTo>
                <a:cubicBezTo>
                  <a:pt x="5641206" y="2361096"/>
                  <a:pt x="5640586" y="2361406"/>
                  <a:pt x="5640586" y="2362646"/>
                </a:cubicBezTo>
                <a:cubicBezTo>
                  <a:pt x="5640586" y="2365127"/>
                  <a:pt x="5640586" y="2368848"/>
                  <a:pt x="5640586" y="2373809"/>
                </a:cubicBezTo>
                <a:cubicBezTo>
                  <a:pt x="5645547" y="2378769"/>
                  <a:pt x="5648027" y="2378769"/>
                  <a:pt x="5648027" y="2373809"/>
                </a:cubicBezTo>
                <a:lnTo>
                  <a:pt x="5648027" y="2366367"/>
                </a:lnTo>
                <a:cubicBezTo>
                  <a:pt x="5645546" y="2363887"/>
                  <a:pt x="5643686" y="2362337"/>
                  <a:pt x="5642446" y="2361716"/>
                </a:cubicBezTo>
                <a:close/>
                <a:moveTo>
                  <a:pt x="5588496" y="2358926"/>
                </a:moveTo>
                <a:lnTo>
                  <a:pt x="5588496" y="2366367"/>
                </a:lnTo>
                <a:cubicBezTo>
                  <a:pt x="5593457" y="2366367"/>
                  <a:pt x="5595937" y="2365127"/>
                  <a:pt x="5595937" y="2362646"/>
                </a:cubicBezTo>
                <a:cubicBezTo>
                  <a:pt x="5595937" y="2360166"/>
                  <a:pt x="5593457" y="2358926"/>
                  <a:pt x="5588496" y="2358926"/>
                </a:cubicBezTo>
                <a:close/>
                <a:moveTo>
                  <a:pt x="2455664" y="2358926"/>
                </a:moveTo>
                <a:cubicBezTo>
                  <a:pt x="2460625" y="2358926"/>
                  <a:pt x="2463105" y="2358926"/>
                  <a:pt x="2463105" y="2358926"/>
                </a:cubicBezTo>
                <a:lnTo>
                  <a:pt x="2477988" y="2366367"/>
                </a:lnTo>
                <a:close/>
                <a:moveTo>
                  <a:pt x="1986855" y="2358926"/>
                </a:moveTo>
                <a:cubicBezTo>
                  <a:pt x="1996777" y="2358926"/>
                  <a:pt x="2004219" y="2358926"/>
                  <a:pt x="2009180" y="2358926"/>
                </a:cubicBezTo>
                <a:cubicBezTo>
                  <a:pt x="2014141" y="2358926"/>
                  <a:pt x="2019102" y="2361406"/>
                  <a:pt x="2024062" y="2366367"/>
                </a:cubicBezTo>
                <a:cubicBezTo>
                  <a:pt x="2029023" y="2366367"/>
                  <a:pt x="2032744" y="2367607"/>
                  <a:pt x="2035225" y="2370088"/>
                </a:cubicBezTo>
                <a:cubicBezTo>
                  <a:pt x="2037705" y="2372568"/>
                  <a:pt x="2040186" y="2373809"/>
                  <a:pt x="2042666" y="2373809"/>
                </a:cubicBezTo>
                <a:cubicBezTo>
                  <a:pt x="2045147" y="2373809"/>
                  <a:pt x="2047627" y="2373809"/>
                  <a:pt x="2050107" y="2373809"/>
                </a:cubicBezTo>
                <a:cubicBezTo>
                  <a:pt x="2052588" y="2373809"/>
                  <a:pt x="2056309" y="2376289"/>
                  <a:pt x="2061270" y="2381250"/>
                </a:cubicBezTo>
                <a:cubicBezTo>
                  <a:pt x="2071192" y="2386211"/>
                  <a:pt x="2083594" y="2389931"/>
                  <a:pt x="2098476" y="2392412"/>
                </a:cubicBezTo>
                <a:cubicBezTo>
                  <a:pt x="2113360" y="2394893"/>
                  <a:pt x="2123281" y="2396133"/>
                  <a:pt x="2128242" y="2396133"/>
                </a:cubicBezTo>
                <a:lnTo>
                  <a:pt x="2165449" y="2403574"/>
                </a:lnTo>
                <a:lnTo>
                  <a:pt x="2195215" y="2411016"/>
                </a:lnTo>
                <a:lnTo>
                  <a:pt x="2195215" y="2418457"/>
                </a:lnTo>
                <a:cubicBezTo>
                  <a:pt x="2205137" y="2423418"/>
                  <a:pt x="2212578" y="2428379"/>
                  <a:pt x="2217539" y="2433340"/>
                </a:cubicBezTo>
                <a:cubicBezTo>
                  <a:pt x="2222500" y="2438301"/>
                  <a:pt x="2232422" y="2443262"/>
                  <a:pt x="2247305" y="2448223"/>
                </a:cubicBezTo>
                <a:cubicBezTo>
                  <a:pt x="2262187" y="2453183"/>
                  <a:pt x="2270869" y="2458145"/>
                  <a:pt x="2273350" y="2463105"/>
                </a:cubicBezTo>
                <a:cubicBezTo>
                  <a:pt x="2275830" y="2468066"/>
                  <a:pt x="2278310" y="2470547"/>
                  <a:pt x="2280791" y="2470547"/>
                </a:cubicBezTo>
                <a:cubicBezTo>
                  <a:pt x="2283272" y="2470547"/>
                  <a:pt x="2288232" y="2471787"/>
                  <a:pt x="2295674" y="2474267"/>
                </a:cubicBezTo>
                <a:cubicBezTo>
                  <a:pt x="2303115" y="2476748"/>
                  <a:pt x="2306836" y="2477988"/>
                  <a:pt x="2306836" y="2477988"/>
                </a:cubicBezTo>
                <a:lnTo>
                  <a:pt x="2306836" y="2485430"/>
                </a:lnTo>
                <a:cubicBezTo>
                  <a:pt x="2306836" y="2485430"/>
                  <a:pt x="2301875" y="2482949"/>
                  <a:pt x="2291953" y="2477988"/>
                </a:cubicBezTo>
                <a:cubicBezTo>
                  <a:pt x="2286992" y="2477988"/>
                  <a:pt x="2279551" y="2476748"/>
                  <a:pt x="2269629" y="2474267"/>
                </a:cubicBezTo>
                <a:cubicBezTo>
                  <a:pt x="2259707" y="2471787"/>
                  <a:pt x="2254746" y="2469307"/>
                  <a:pt x="2254746" y="2466826"/>
                </a:cubicBezTo>
                <a:cubicBezTo>
                  <a:pt x="2254746" y="2464345"/>
                  <a:pt x="2252265" y="2463105"/>
                  <a:pt x="2247305" y="2463105"/>
                </a:cubicBezTo>
                <a:cubicBezTo>
                  <a:pt x="2242344" y="2463105"/>
                  <a:pt x="2238623" y="2461865"/>
                  <a:pt x="2236142" y="2459385"/>
                </a:cubicBezTo>
                <a:cubicBezTo>
                  <a:pt x="2233662" y="2456904"/>
                  <a:pt x="2232422" y="2455664"/>
                  <a:pt x="2232422" y="2455664"/>
                </a:cubicBezTo>
                <a:lnTo>
                  <a:pt x="2210098" y="2440781"/>
                </a:lnTo>
                <a:lnTo>
                  <a:pt x="2202656" y="2433340"/>
                </a:lnTo>
                <a:cubicBezTo>
                  <a:pt x="2192734" y="2428379"/>
                  <a:pt x="2187774" y="2427138"/>
                  <a:pt x="2187774" y="2429619"/>
                </a:cubicBezTo>
                <a:cubicBezTo>
                  <a:pt x="2187774" y="2432100"/>
                  <a:pt x="2184053" y="2433340"/>
                  <a:pt x="2176611" y="2433340"/>
                </a:cubicBezTo>
                <a:cubicBezTo>
                  <a:pt x="2169170" y="2433340"/>
                  <a:pt x="2165449" y="2433340"/>
                  <a:pt x="2165449" y="2433340"/>
                </a:cubicBezTo>
                <a:cubicBezTo>
                  <a:pt x="2150566" y="2428379"/>
                  <a:pt x="2138164" y="2423418"/>
                  <a:pt x="2128242" y="2418457"/>
                </a:cubicBezTo>
                <a:cubicBezTo>
                  <a:pt x="2118320" y="2408535"/>
                  <a:pt x="2110879" y="2403574"/>
                  <a:pt x="2105918" y="2403574"/>
                </a:cubicBezTo>
                <a:lnTo>
                  <a:pt x="2091035" y="2396133"/>
                </a:lnTo>
                <a:cubicBezTo>
                  <a:pt x="2086075" y="2396133"/>
                  <a:pt x="2081113" y="2396133"/>
                  <a:pt x="2076152" y="2396133"/>
                </a:cubicBezTo>
                <a:lnTo>
                  <a:pt x="2076152" y="2403574"/>
                </a:lnTo>
                <a:cubicBezTo>
                  <a:pt x="2066230" y="2398613"/>
                  <a:pt x="2058789" y="2394893"/>
                  <a:pt x="2053828" y="2392412"/>
                </a:cubicBezTo>
                <a:cubicBezTo>
                  <a:pt x="2048867" y="2389931"/>
                  <a:pt x="2046387" y="2387451"/>
                  <a:pt x="2046387" y="2384971"/>
                </a:cubicBezTo>
                <a:cubicBezTo>
                  <a:pt x="2046387" y="2382490"/>
                  <a:pt x="2041426" y="2380010"/>
                  <a:pt x="2031504" y="2377529"/>
                </a:cubicBezTo>
                <a:cubicBezTo>
                  <a:pt x="2021582" y="2375049"/>
                  <a:pt x="2006699" y="2373809"/>
                  <a:pt x="1986855" y="2373809"/>
                </a:cubicBezTo>
                <a:cubicBezTo>
                  <a:pt x="1986855" y="2373809"/>
                  <a:pt x="1986855" y="2372568"/>
                  <a:pt x="1986855" y="2370088"/>
                </a:cubicBezTo>
                <a:cubicBezTo>
                  <a:pt x="1986855" y="2367607"/>
                  <a:pt x="1989336" y="2366367"/>
                  <a:pt x="1994297" y="2366367"/>
                </a:cubicBezTo>
                <a:close/>
                <a:moveTo>
                  <a:pt x="5528965" y="2355205"/>
                </a:moveTo>
                <a:cubicBezTo>
                  <a:pt x="5526484" y="2355206"/>
                  <a:pt x="5524004" y="2356446"/>
                  <a:pt x="5521523" y="2358926"/>
                </a:cubicBezTo>
                <a:lnTo>
                  <a:pt x="5514082" y="2358926"/>
                </a:lnTo>
                <a:cubicBezTo>
                  <a:pt x="5514082" y="2358926"/>
                  <a:pt x="5521523" y="2361406"/>
                  <a:pt x="5536406" y="2366367"/>
                </a:cubicBezTo>
                <a:lnTo>
                  <a:pt x="5551289" y="2358926"/>
                </a:lnTo>
                <a:lnTo>
                  <a:pt x="5536406" y="2358926"/>
                </a:lnTo>
                <a:cubicBezTo>
                  <a:pt x="5533925" y="2356446"/>
                  <a:pt x="5531445" y="2355206"/>
                  <a:pt x="5528965" y="2355205"/>
                </a:cubicBezTo>
                <a:close/>
                <a:moveTo>
                  <a:pt x="5718720" y="2351484"/>
                </a:moveTo>
                <a:cubicBezTo>
                  <a:pt x="5716240" y="2351484"/>
                  <a:pt x="5715000" y="2353965"/>
                  <a:pt x="5715000" y="2358926"/>
                </a:cubicBezTo>
                <a:lnTo>
                  <a:pt x="5715000" y="2366367"/>
                </a:lnTo>
                <a:cubicBezTo>
                  <a:pt x="5710038" y="2366367"/>
                  <a:pt x="5707558" y="2363886"/>
                  <a:pt x="5707558" y="2358926"/>
                </a:cubicBezTo>
                <a:lnTo>
                  <a:pt x="5685234" y="2358926"/>
                </a:lnTo>
                <a:lnTo>
                  <a:pt x="5692676" y="2366367"/>
                </a:lnTo>
                <a:cubicBezTo>
                  <a:pt x="5697637" y="2371328"/>
                  <a:pt x="5700117" y="2371328"/>
                  <a:pt x="5700117" y="2366367"/>
                </a:cubicBezTo>
                <a:cubicBezTo>
                  <a:pt x="5700117" y="2366367"/>
                  <a:pt x="5702597" y="2367607"/>
                  <a:pt x="5707558" y="2370088"/>
                </a:cubicBezTo>
                <a:cubicBezTo>
                  <a:pt x="5712520" y="2372568"/>
                  <a:pt x="5716240" y="2373809"/>
                  <a:pt x="5718720" y="2373809"/>
                </a:cubicBezTo>
                <a:cubicBezTo>
                  <a:pt x="5721201" y="2373809"/>
                  <a:pt x="5724921" y="2375049"/>
                  <a:pt x="5729883" y="2377529"/>
                </a:cubicBezTo>
                <a:cubicBezTo>
                  <a:pt x="5734844" y="2380010"/>
                  <a:pt x="5737324" y="2381250"/>
                  <a:pt x="5737324" y="2381250"/>
                </a:cubicBezTo>
                <a:lnTo>
                  <a:pt x="5752207" y="2381250"/>
                </a:lnTo>
                <a:lnTo>
                  <a:pt x="5737324" y="2373809"/>
                </a:lnTo>
                <a:cubicBezTo>
                  <a:pt x="5737324" y="2368848"/>
                  <a:pt x="5736083" y="2365127"/>
                  <a:pt x="5733603" y="2362646"/>
                </a:cubicBezTo>
                <a:cubicBezTo>
                  <a:pt x="5731123" y="2360166"/>
                  <a:pt x="5727402" y="2358926"/>
                  <a:pt x="5722441" y="2358926"/>
                </a:cubicBezTo>
                <a:cubicBezTo>
                  <a:pt x="5722441" y="2353965"/>
                  <a:pt x="5721201" y="2351484"/>
                  <a:pt x="5718720" y="2351484"/>
                </a:cubicBezTo>
                <a:close/>
                <a:moveTo>
                  <a:pt x="5558730" y="2351484"/>
                </a:moveTo>
                <a:lnTo>
                  <a:pt x="5566172" y="2358926"/>
                </a:lnTo>
                <a:lnTo>
                  <a:pt x="5573613" y="2351484"/>
                </a:lnTo>
                <a:close/>
                <a:moveTo>
                  <a:pt x="3065859" y="2351484"/>
                </a:moveTo>
                <a:lnTo>
                  <a:pt x="3073301" y="2358926"/>
                </a:lnTo>
                <a:cubicBezTo>
                  <a:pt x="3085703" y="2361406"/>
                  <a:pt x="3094385" y="2363267"/>
                  <a:pt x="3099346" y="2364507"/>
                </a:cubicBezTo>
                <a:lnTo>
                  <a:pt x="3102553" y="2365469"/>
                </a:lnTo>
                <a:lnTo>
                  <a:pt x="3099346" y="2359856"/>
                </a:lnTo>
                <a:cubicBezTo>
                  <a:pt x="3096865" y="2357996"/>
                  <a:pt x="3093145" y="2356446"/>
                  <a:pt x="3088183" y="2355205"/>
                </a:cubicBezTo>
                <a:cubicBezTo>
                  <a:pt x="3078261" y="2352724"/>
                  <a:pt x="3070820" y="2351484"/>
                  <a:pt x="3065859" y="2351484"/>
                </a:cubicBezTo>
                <a:close/>
                <a:moveTo>
                  <a:pt x="2113360" y="2351484"/>
                </a:moveTo>
                <a:cubicBezTo>
                  <a:pt x="2113360" y="2351484"/>
                  <a:pt x="2115840" y="2351484"/>
                  <a:pt x="2120801" y="2351484"/>
                </a:cubicBezTo>
                <a:lnTo>
                  <a:pt x="2120801" y="2358926"/>
                </a:lnTo>
                <a:cubicBezTo>
                  <a:pt x="2120801" y="2358926"/>
                  <a:pt x="2118320" y="2356445"/>
                  <a:pt x="2113360" y="2351484"/>
                </a:cubicBezTo>
                <a:close/>
                <a:moveTo>
                  <a:pt x="5960566" y="2344043"/>
                </a:moveTo>
                <a:cubicBezTo>
                  <a:pt x="5965527" y="2344043"/>
                  <a:pt x="5970488" y="2346524"/>
                  <a:pt x="5975449" y="2351484"/>
                </a:cubicBezTo>
                <a:cubicBezTo>
                  <a:pt x="5970488" y="2351484"/>
                  <a:pt x="5965527" y="2351484"/>
                  <a:pt x="5960566" y="2351484"/>
                </a:cubicBezTo>
                <a:close/>
                <a:moveTo>
                  <a:pt x="2143125" y="2344043"/>
                </a:moveTo>
                <a:cubicBezTo>
                  <a:pt x="2148086" y="2344043"/>
                  <a:pt x="2153047" y="2346524"/>
                  <a:pt x="2158008" y="2351484"/>
                </a:cubicBezTo>
                <a:lnTo>
                  <a:pt x="2150566" y="2351484"/>
                </a:lnTo>
                <a:close/>
                <a:moveTo>
                  <a:pt x="5729883" y="2336601"/>
                </a:moveTo>
                <a:lnTo>
                  <a:pt x="5729883" y="2344043"/>
                </a:lnTo>
                <a:cubicBezTo>
                  <a:pt x="5734844" y="2344043"/>
                  <a:pt x="5739804" y="2344043"/>
                  <a:pt x="5744765" y="2344043"/>
                </a:cubicBezTo>
                <a:cubicBezTo>
                  <a:pt x="5739804" y="2339082"/>
                  <a:pt x="5734844" y="2336601"/>
                  <a:pt x="5729883" y="2336601"/>
                </a:cubicBezTo>
                <a:close/>
                <a:moveTo>
                  <a:pt x="3170039" y="2336601"/>
                </a:moveTo>
                <a:cubicBezTo>
                  <a:pt x="3170039" y="2336601"/>
                  <a:pt x="3167558" y="2339082"/>
                  <a:pt x="3162598" y="2344043"/>
                </a:cubicBezTo>
                <a:cubicBezTo>
                  <a:pt x="3162598" y="2344043"/>
                  <a:pt x="3163838" y="2345283"/>
                  <a:pt x="3166318" y="2347764"/>
                </a:cubicBezTo>
                <a:cubicBezTo>
                  <a:pt x="3168799" y="2350244"/>
                  <a:pt x="3170039" y="2351484"/>
                  <a:pt x="3170039" y="2351484"/>
                </a:cubicBezTo>
                <a:cubicBezTo>
                  <a:pt x="3184922" y="2356445"/>
                  <a:pt x="3192363" y="2356445"/>
                  <a:pt x="3192363" y="2351484"/>
                </a:cubicBezTo>
                <a:cubicBezTo>
                  <a:pt x="3192363" y="2346524"/>
                  <a:pt x="3189883" y="2344043"/>
                  <a:pt x="3184922" y="2344043"/>
                </a:cubicBezTo>
                <a:lnTo>
                  <a:pt x="3177480" y="2344043"/>
                </a:lnTo>
                <a:close/>
                <a:moveTo>
                  <a:pt x="5640586" y="2329160"/>
                </a:moveTo>
                <a:cubicBezTo>
                  <a:pt x="5640586" y="2329160"/>
                  <a:pt x="5643066" y="2329160"/>
                  <a:pt x="5648027" y="2329160"/>
                </a:cubicBezTo>
                <a:lnTo>
                  <a:pt x="5646836" y="2333327"/>
                </a:lnTo>
                <a:close/>
                <a:moveTo>
                  <a:pt x="3110508" y="2329160"/>
                </a:moveTo>
                <a:lnTo>
                  <a:pt x="3125391" y="2336601"/>
                </a:lnTo>
                <a:lnTo>
                  <a:pt x="3117949" y="2329160"/>
                </a:lnTo>
                <a:cubicBezTo>
                  <a:pt x="3112988" y="2329160"/>
                  <a:pt x="3110508" y="2329160"/>
                  <a:pt x="3110508" y="2329160"/>
                </a:cubicBezTo>
                <a:close/>
                <a:moveTo>
                  <a:pt x="2403574" y="2323470"/>
                </a:moveTo>
                <a:lnTo>
                  <a:pt x="2414736" y="2325439"/>
                </a:lnTo>
                <a:cubicBezTo>
                  <a:pt x="2427138" y="2327920"/>
                  <a:pt x="2434580" y="2329160"/>
                  <a:pt x="2437060" y="2329160"/>
                </a:cubicBezTo>
                <a:cubicBezTo>
                  <a:pt x="2439541" y="2329160"/>
                  <a:pt x="2443262" y="2330400"/>
                  <a:pt x="2448223" y="2332881"/>
                </a:cubicBezTo>
                <a:cubicBezTo>
                  <a:pt x="2453183" y="2335361"/>
                  <a:pt x="2460625" y="2336601"/>
                  <a:pt x="2470547" y="2336601"/>
                </a:cubicBezTo>
                <a:cubicBezTo>
                  <a:pt x="2500312" y="2341562"/>
                  <a:pt x="2527598" y="2349004"/>
                  <a:pt x="2552402" y="2358926"/>
                </a:cubicBezTo>
                <a:lnTo>
                  <a:pt x="2589609" y="2366367"/>
                </a:lnTo>
                <a:lnTo>
                  <a:pt x="2634258" y="2373809"/>
                </a:lnTo>
                <a:lnTo>
                  <a:pt x="2641699" y="2373809"/>
                </a:lnTo>
                <a:cubicBezTo>
                  <a:pt x="2646660" y="2373809"/>
                  <a:pt x="2649141" y="2376289"/>
                  <a:pt x="2649141" y="2381250"/>
                </a:cubicBezTo>
                <a:cubicBezTo>
                  <a:pt x="2664023" y="2391172"/>
                  <a:pt x="2691308" y="2396133"/>
                  <a:pt x="2730996" y="2396133"/>
                </a:cubicBezTo>
                <a:lnTo>
                  <a:pt x="2768203" y="2403574"/>
                </a:lnTo>
                <a:cubicBezTo>
                  <a:pt x="2802929" y="2423418"/>
                  <a:pt x="2822774" y="2430859"/>
                  <a:pt x="2827734" y="2425898"/>
                </a:cubicBezTo>
                <a:lnTo>
                  <a:pt x="2850058" y="2440781"/>
                </a:lnTo>
                <a:cubicBezTo>
                  <a:pt x="2850058" y="2445742"/>
                  <a:pt x="2855019" y="2448223"/>
                  <a:pt x="2864941" y="2448223"/>
                </a:cubicBezTo>
                <a:cubicBezTo>
                  <a:pt x="2874863" y="2448223"/>
                  <a:pt x="2882305" y="2449463"/>
                  <a:pt x="2887266" y="2451943"/>
                </a:cubicBezTo>
                <a:cubicBezTo>
                  <a:pt x="2892226" y="2454424"/>
                  <a:pt x="2898428" y="2455664"/>
                  <a:pt x="2905869" y="2455664"/>
                </a:cubicBezTo>
                <a:cubicBezTo>
                  <a:pt x="2913310" y="2455664"/>
                  <a:pt x="2917031" y="2456904"/>
                  <a:pt x="2917031" y="2459385"/>
                </a:cubicBezTo>
                <a:cubicBezTo>
                  <a:pt x="2917031" y="2461865"/>
                  <a:pt x="2919512" y="2463105"/>
                  <a:pt x="2924473" y="2463105"/>
                </a:cubicBezTo>
                <a:cubicBezTo>
                  <a:pt x="2944316" y="2463105"/>
                  <a:pt x="2949277" y="2468066"/>
                  <a:pt x="2939355" y="2477988"/>
                </a:cubicBezTo>
                <a:lnTo>
                  <a:pt x="2924473" y="2477988"/>
                </a:lnTo>
                <a:cubicBezTo>
                  <a:pt x="2924473" y="2473027"/>
                  <a:pt x="2919512" y="2473027"/>
                  <a:pt x="2909590" y="2477988"/>
                </a:cubicBezTo>
                <a:cubicBezTo>
                  <a:pt x="2909590" y="2477988"/>
                  <a:pt x="2908350" y="2476748"/>
                  <a:pt x="2905869" y="2474267"/>
                </a:cubicBezTo>
                <a:cubicBezTo>
                  <a:pt x="2903388" y="2471787"/>
                  <a:pt x="2900908" y="2470547"/>
                  <a:pt x="2898428" y="2470547"/>
                </a:cubicBezTo>
                <a:cubicBezTo>
                  <a:pt x="2895947" y="2470547"/>
                  <a:pt x="2893467" y="2470547"/>
                  <a:pt x="2890986" y="2470547"/>
                </a:cubicBezTo>
                <a:cubicBezTo>
                  <a:pt x="2888506" y="2470547"/>
                  <a:pt x="2884785" y="2470547"/>
                  <a:pt x="2879824" y="2470547"/>
                </a:cubicBezTo>
                <a:cubicBezTo>
                  <a:pt x="2879824" y="2470547"/>
                  <a:pt x="2879824" y="2468066"/>
                  <a:pt x="2879824" y="2463105"/>
                </a:cubicBezTo>
                <a:cubicBezTo>
                  <a:pt x="2879824" y="2458145"/>
                  <a:pt x="2877344" y="2455664"/>
                  <a:pt x="2872383" y="2455664"/>
                </a:cubicBezTo>
                <a:cubicBezTo>
                  <a:pt x="2867422" y="2460625"/>
                  <a:pt x="2867422" y="2463105"/>
                  <a:pt x="2872383" y="2463105"/>
                </a:cubicBezTo>
                <a:lnTo>
                  <a:pt x="2857500" y="2463105"/>
                </a:lnTo>
                <a:cubicBezTo>
                  <a:pt x="2857500" y="2458145"/>
                  <a:pt x="2853779" y="2455664"/>
                  <a:pt x="2846338" y="2455664"/>
                </a:cubicBezTo>
                <a:cubicBezTo>
                  <a:pt x="2838896" y="2455664"/>
                  <a:pt x="2835176" y="2454424"/>
                  <a:pt x="2835176" y="2451943"/>
                </a:cubicBezTo>
                <a:cubicBezTo>
                  <a:pt x="2835176" y="2449463"/>
                  <a:pt x="2832695" y="2448223"/>
                  <a:pt x="2827734" y="2448223"/>
                </a:cubicBezTo>
                <a:lnTo>
                  <a:pt x="2812851" y="2440781"/>
                </a:lnTo>
                <a:lnTo>
                  <a:pt x="2797969" y="2440781"/>
                </a:lnTo>
                <a:cubicBezTo>
                  <a:pt x="2797969" y="2440781"/>
                  <a:pt x="2794248" y="2440781"/>
                  <a:pt x="2786807" y="2440781"/>
                </a:cubicBezTo>
                <a:cubicBezTo>
                  <a:pt x="2779365" y="2440781"/>
                  <a:pt x="2771924" y="2439541"/>
                  <a:pt x="2764483" y="2437060"/>
                </a:cubicBezTo>
                <a:cubicBezTo>
                  <a:pt x="2757041" y="2434580"/>
                  <a:pt x="2753320" y="2432100"/>
                  <a:pt x="2753320" y="2429619"/>
                </a:cubicBezTo>
                <a:cubicBezTo>
                  <a:pt x="2753320" y="2427138"/>
                  <a:pt x="2749600" y="2425898"/>
                  <a:pt x="2742158" y="2425898"/>
                </a:cubicBezTo>
                <a:cubicBezTo>
                  <a:pt x="2734717" y="2425898"/>
                  <a:pt x="2723555" y="2422178"/>
                  <a:pt x="2708672" y="2414736"/>
                </a:cubicBezTo>
                <a:cubicBezTo>
                  <a:pt x="2693789" y="2407295"/>
                  <a:pt x="2680146" y="2403574"/>
                  <a:pt x="2667744" y="2403574"/>
                </a:cubicBezTo>
                <a:cubicBezTo>
                  <a:pt x="2655342" y="2403574"/>
                  <a:pt x="2649141" y="2401093"/>
                  <a:pt x="2649141" y="2396133"/>
                </a:cubicBezTo>
                <a:cubicBezTo>
                  <a:pt x="2649141" y="2396133"/>
                  <a:pt x="2646660" y="2396133"/>
                  <a:pt x="2641699" y="2396133"/>
                </a:cubicBezTo>
                <a:cubicBezTo>
                  <a:pt x="2636738" y="2396133"/>
                  <a:pt x="2634258" y="2396133"/>
                  <a:pt x="2634258" y="2396133"/>
                </a:cubicBezTo>
                <a:cubicBezTo>
                  <a:pt x="2624336" y="2396133"/>
                  <a:pt x="2616894" y="2393652"/>
                  <a:pt x="2611933" y="2388691"/>
                </a:cubicBezTo>
                <a:cubicBezTo>
                  <a:pt x="2606973" y="2388691"/>
                  <a:pt x="2602011" y="2387451"/>
                  <a:pt x="2597051" y="2384971"/>
                </a:cubicBezTo>
                <a:cubicBezTo>
                  <a:pt x="2592090" y="2382490"/>
                  <a:pt x="2587129" y="2381250"/>
                  <a:pt x="2582168" y="2381250"/>
                </a:cubicBezTo>
                <a:cubicBezTo>
                  <a:pt x="2577207" y="2381250"/>
                  <a:pt x="2571006" y="2380010"/>
                  <a:pt x="2563564" y="2377529"/>
                </a:cubicBezTo>
                <a:cubicBezTo>
                  <a:pt x="2556123" y="2375049"/>
                  <a:pt x="2549922" y="2371328"/>
                  <a:pt x="2544961" y="2366367"/>
                </a:cubicBezTo>
                <a:cubicBezTo>
                  <a:pt x="2535039" y="2361406"/>
                  <a:pt x="2523877" y="2358926"/>
                  <a:pt x="2511475" y="2358926"/>
                </a:cubicBezTo>
                <a:cubicBezTo>
                  <a:pt x="2499072" y="2358926"/>
                  <a:pt x="2492871" y="2358926"/>
                  <a:pt x="2492871" y="2358926"/>
                </a:cubicBezTo>
                <a:cubicBezTo>
                  <a:pt x="2487910" y="2353965"/>
                  <a:pt x="2485430" y="2351484"/>
                  <a:pt x="2485430" y="2351484"/>
                </a:cubicBezTo>
                <a:cubicBezTo>
                  <a:pt x="2480469" y="2351484"/>
                  <a:pt x="2477988" y="2351484"/>
                  <a:pt x="2477988" y="2351484"/>
                </a:cubicBezTo>
                <a:cubicBezTo>
                  <a:pt x="2477988" y="2351484"/>
                  <a:pt x="2475508" y="2351484"/>
                  <a:pt x="2470547" y="2351484"/>
                </a:cubicBezTo>
                <a:cubicBezTo>
                  <a:pt x="2465586" y="2351484"/>
                  <a:pt x="2461865" y="2350244"/>
                  <a:pt x="2459385" y="2347764"/>
                </a:cubicBezTo>
                <a:cubicBezTo>
                  <a:pt x="2456904" y="2345283"/>
                  <a:pt x="2454424" y="2342803"/>
                  <a:pt x="2451943" y="2340322"/>
                </a:cubicBezTo>
                <a:cubicBezTo>
                  <a:pt x="2449463" y="2337842"/>
                  <a:pt x="2445742" y="2336601"/>
                  <a:pt x="2440781" y="2336601"/>
                </a:cubicBezTo>
                <a:lnTo>
                  <a:pt x="2425898" y="2344043"/>
                </a:lnTo>
                <a:cubicBezTo>
                  <a:pt x="2415976" y="2339082"/>
                  <a:pt x="2408535" y="2336601"/>
                  <a:pt x="2403574" y="2336601"/>
                </a:cubicBezTo>
                <a:close/>
                <a:moveTo>
                  <a:pt x="6563320" y="2321719"/>
                </a:moveTo>
                <a:lnTo>
                  <a:pt x="6563320" y="2329160"/>
                </a:lnTo>
                <a:cubicBezTo>
                  <a:pt x="6563320" y="2329160"/>
                  <a:pt x="6560839" y="2329160"/>
                  <a:pt x="6555879" y="2329160"/>
                </a:cubicBezTo>
                <a:cubicBezTo>
                  <a:pt x="6560839" y="2324199"/>
                  <a:pt x="6563320" y="2321719"/>
                  <a:pt x="6563320" y="2321719"/>
                </a:cubicBezTo>
                <a:close/>
                <a:moveTo>
                  <a:pt x="5737324" y="2321719"/>
                </a:moveTo>
                <a:lnTo>
                  <a:pt x="5729883" y="2329160"/>
                </a:lnTo>
                <a:cubicBezTo>
                  <a:pt x="5729883" y="2329160"/>
                  <a:pt x="5732363" y="2329160"/>
                  <a:pt x="5737324" y="2329160"/>
                </a:cubicBezTo>
                <a:cubicBezTo>
                  <a:pt x="5737324" y="2329160"/>
                  <a:pt x="5737324" y="2326679"/>
                  <a:pt x="5737324" y="2321719"/>
                </a:cubicBezTo>
                <a:close/>
                <a:moveTo>
                  <a:pt x="5432226" y="2321719"/>
                </a:moveTo>
                <a:cubicBezTo>
                  <a:pt x="5432226" y="2326679"/>
                  <a:pt x="5434706" y="2329160"/>
                  <a:pt x="5439668" y="2329160"/>
                </a:cubicBezTo>
                <a:lnTo>
                  <a:pt x="5439668" y="2321719"/>
                </a:lnTo>
                <a:close/>
                <a:moveTo>
                  <a:pt x="5342929" y="2321719"/>
                </a:moveTo>
                <a:cubicBezTo>
                  <a:pt x="5342929" y="2321719"/>
                  <a:pt x="5344170" y="2324199"/>
                  <a:pt x="5346650" y="2329160"/>
                </a:cubicBezTo>
                <a:cubicBezTo>
                  <a:pt x="5349130" y="2334121"/>
                  <a:pt x="5356572" y="2337842"/>
                  <a:pt x="5368974" y="2340322"/>
                </a:cubicBezTo>
                <a:cubicBezTo>
                  <a:pt x="5381377" y="2342803"/>
                  <a:pt x="5387578" y="2344043"/>
                  <a:pt x="5387578" y="2344043"/>
                </a:cubicBezTo>
                <a:lnTo>
                  <a:pt x="5409902" y="2344043"/>
                </a:lnTo>
                <a:cubicBezTo>
                  <a:pt x="5409902" y="2349004"/>
                  <a:pt x="5412382" y="2351484"/>
                  <a:pt x="5417343" y="2351484"/>
                </a:cubicBezTo>
                <a:cubicBezTo>
                  <a:pt x="5422305" y="2351484"/>
                  <a:pt x="5427265" y="2351484"/>
                  <a:pt x="5432226" y="2351484"/>
                </a:cubicBezTo>
                <a:cubicBezTo>
                  <a:pt x="5432226" y="2356445"/>
                  <a:pt x="5433467" y="2358926"/>
                  <a:pt x="5435947" y="2358926"/>
                </a:cubicBezTo>
                <a:cubicBezTo>
                  <a:pt x="5438427" y="2358926"/>
                  <a:pt x="5442148" y="2356445"/>
                  <a:pt x="5447109" y="2351484"/>
                </a:cubicBezTo>
                <a:lnTo>
                  <a:pt x="5454551" y="2366367"/>
                </a:lnTo>
                <a:cubicBezTo>
                  <a:pt x="5449589" y="2371328"/>
                  <a:pt x="5452070" y="2371328"/>
                  <a:pt x="5461992" y="2366367"/>
                </a:cubicBezTo>
                <a:cubicBezTo>
                  <a:pt x="5466953" y="2366367"/>
                  <a:pt x="5469433" y="2368848"/>
                  <a:pt x="5469433" y="2373809"/>
                </a:cubicBezTo>
                <a:lnTo>
                  <a:pt x="5484316" y="2373809"/>
                </a:lnTo>
                <a:cubicBezTo>
                  <a:pt x="5484316" y="2373809"/>
                  <a:pt x="5485557" y="2372568"/>
                  <a:pt x="5488037" y="2370088"/>
                </a:cubicBezTo>
                <a:cubicBezTo>
                  <a:pt x="5490517" y="2367607"/>
                  <a:pt x="5491758" y="2366367"/>
                  <a:pt x="5491758" y="2366367"/>
                </a:cubicBezTo>
                <a:cubicBezTo>
                  <a:pt x="5491758" y="2361406"/>
                  <a:pt x="5491758" y="2358926"/>
                  <a:pt x="5491758" y="2358926"/>
                </a:cubicBezTo>
                <a:lnTo>
                  <a:pt x="5484316" y="2351484"/>
                </a:lnTo>
                <a:cubicBezTo>
                  <a:pt x="5479355" y="2351484"/>
                  <a:pt x="5476875" y="2351484"/>
                  <a:pt x="5476875" y="2351484"/>
                </a:cubicBezTo>
                <a:cubicBezTo>
                  <a:pt x="5476875" y="2351484"/>
                  <a:pt x="5476875" y="2353965"/>
                  <a:pt x="5476875" y="2358926"/>
                </a:cubicBezTo>
                <a:cubicBezTo>
                  <a:pt x="5471913" y="2353965"/>
                  <a:pt x="5469433" y="2351484"/>
                  <a:pt x="5469433" y="2351484"/>
                </a:cubicBezTo>
                <a:cubicBezTo>
                  <a:pt x="5469433" y="2351484"/>
                  <a:pt x="5466953" y="2349004"/>
                  <a:pt x="5461992" y="2344043"/>
                </a:cubicBezTo>
                <a:cubicBezTo>
                  <a:pt x="5461992" y="2339082"/>
                  <a:pt x="5460751" y="2337842"/>
                  <a:pt x="5458271" y="2340322"/>
                </a:cubicBezTo>
                <a:cubicBezTo>
                  <a:pt x="5455791" y="2342803"/>
                  <a:pt x="5452070" y="2344043"/>
                  <a:pt x="5447109" y="2344043"/>
                </a:cubicBezTo>
                <a:lnTo>
                  <a:pt x="5439668" y="2351484"/>
                </a:lnTo>
                <a:lnTo>
                  <a:pt x="5432226" y="2344043"/>
                </a:lnTo>
                <a:cubicBezTo>
                  <a:pt x="5427265" y="2339082"/>
                  <a:pt x="5424785" y="2336601"/>
                  <a:pt x="5424785" y="2336601"/>
                </a:cubicBezTo>
                <a:cubicBezTo>
                  <a:pt x="5424785" y="2336601"/>
                  <a:pt x="5422305" y="2334121"/>
                  <a:pt x="5417343" y="2329160"/>
                </a:cubicBezTo>
                <a:cubicBezTo>
                  <a:pt x="5412382" y="2329160"/>
                  <a:pt x="5408661" y="2329160"/>
                  <a:pt x="5406181" y="2329160"/>
                </a:cubicBezTo>
                <a:cubicBezTo>
                  <a:pt x="5403701" y="2329160"/>
                  <a:pt x="5402461" y="2329160"/>
                  <a:pt x="5402461" y="2329160"/>
                </a:cubicBezTo>
                <a:cubicBezTo>
                  <a:pt x="5397499" y="2329160"/>
                  <a:pt x="5395019" y="2329160"/>
                  <a:pt x="5395019" y="2329160"/>
                </a:cubicBezTo>
                <a:cubicBezTo>
                  <a:pt x="5390058" y="2324199"/>
                  <a:pt x="5382617" y="2321719"/>
                  <a:pt x="5372695" y="2321719"/>
                </a:cubicBezTo>
                <a:cubicBezTo>
                  <a:pt x="5362774" y="2321719"/>
                  <a:pt x="5352851" y="2321719"/>
                  <a:pt x="5342929" y="2321719"/>
                </a:cubicBezTo>
                <a:close/>
                <a:moveTo>
                  <a:pt x="2641699" y="2321719"/>
                </a:moveTo>
                <a:lnTo>
                  <a:pt x="2641699" y="2329160"/>
                </a:lnTo>
                <a:lnTo>
                  <a:pt x="2649141" y="2329160"/>
                </a:lnTo>
                <a:close/>
                <a:moveTo>
                  <a:pt x="2403574" y="2321719"/>
                </a:moveTo>
                <a:lnTo>
                  <a:pt x="2403574" y="2323470"/>
                </a:lnTo>
                <a:lnTo>
                  <a:pt x="2402086" y="2323207"/>
                </a:lnTo>
                <a:close/>
                <a:moveTo>
                  <a:pt x="2381250" y="2321719"/>
                </a:moveTo>
                <a:cubicBezTo>
                  <a:pt x="2381250" y="2321719"/>
                  <a:pt x="2383731" y="2321719"/>
                  <a:pt x="2388691" y="2321719"/>
                </a:cubicBezTo>
                <a:cubicBezTo>
                  <a:pt x="2391172" y="2321719"/>
                  <a:pt x="2394583" y="2322029"/>
                  <a:pt x="2398923" y="2322649"/>
                </a:cubicBezTo>
                <a:lnTo>
                  <a:pt x="2402086" y="2323207"/>
                </a:lnTo>
                <a:lnTo>
                  <a:pt x="2396133" y="2329160"/>
                </a:lnTo>
                <a:cubicBezTo>
                  <a:pt x="2391172" y="2334121"/>
                  <a:pt x="2391172" y="2336601"/>
                  <a:pt x="2396133" y="2336601"/>
                </a:cubicBezTo>
                <a:cubicBezTo>
                  <a:pt x="2401093" y="2336601"/>
                  <a:pt x="2403574" y="2337842"/>
                  <a:pt x="2403574" y="2340322"/>
                </a:cubicBezTo>
                <a:cubicBezTo>
                  <a:pt x="2403574" y="2342803"/>
                  <a:pt x="2401093" y="2344043"/>
                  <a:pt x="2396133" y="2344043"/>
                </a:cubicBezTo>
                <a:cubicBezTo>
                  <a:pt x="2391172" y="2344043"/>
                  <a:pt x="2386211" y="2344043"/>
                  <a:pt x="2381250" y="2344043"/>
                </a:cubicBezTo>
                <a:cubicBezTo>
                  <a:pt x="2376289" y="2344043"/>
                  <a:pt x="2375049" y="2340322"/>
                  <a:pt x="2377529" y="2332881"/>
                </a:cubicBezTo>
                <a:cubicBezTo>
                  <a:pt x="2380010" y="2325439"/>
                  <a:pt x="2381250" y="2321719"/>
                  <a:pt x="2381250" y="2321719"/>
                </a:cubicBezTo>
                <a:close/>
                <a:moveTo>
                  <a:pt x="3168179" y="2317998"/>
                </a:moveTo>
                <a:cubicBezTo>
                  <a:pt x="3164458" y="2317998"/>
                  <a:pt x="3162598" y="2319239"/>
                  <a:pt x="3162598" y="2321719"/>
                </a:cubicBezTo>
                <a:lnTo>
                  <a:pt x="3170039" y="2329160"/>
                </a:lnTo>
                <a:cubicBezTo>
                  <a:pt x="3179961" y="2329160"/>
                  <a:pt x="3184922" y="2329160"/>
                  <a:pt x="3184922" y="2329160"/>
                </a:cubicBezTo>
                <a:cubicBezTo>
                  <a:pt x="3184922" y="2329160"/>
                  <a:pt x="3187402" y="2329160"/>
                  <a:pt x="3192363" y="2329160"/>
                </a:cubicBezTo>
                <a:lnTo>
                  <a:pt x="3207246" y="2336601"/>
                </a:lnTo>
                <a:cubicBezTo>
                  <a:pt x="3207246" y="2331641"/>
                  <a:pt x="3199805" y="2326679"/>
                  <a:pt x="3184922" y="2321719"/>
                </a:cubicBezTo>
                <a:cubicBezTo>
                  <a:pt x="3177480" y="2319239"/>
                  <a:pt x="3171899" y="2317998"/>
                  <a:pt x="3168179" y="2317998"/>
                </a:cubicBezTo>
                <a:close/>
                <a:moveTo>
                  <a:pt x="6526113" y="2314277"/>
                </a:moveTo>
                <a:lnTo>
                  <a:pt x="6533554" y="2314277"/>
                </a:lnTo>
                <a:lnTo>
                  <a:pt x="6526113" y="2321719"/>
                </a:lnTo>
                <a:cubicBezTo>
                  <a:pt x="6526113" y="2316758"/>
                  <a:pt x="6526113" y="2314277"/>
                  <a:pt x="6526113" y="2314277"/>
                </a:cubicBezTo>
                <a:close/>
                <a:moveTo>
                  <a:pt x="6258222" y="2314277"/>
                </a:moveTo>
                <a:cubicBezTo>
                  <a:pt x="6263184" y="2314277"/>
                  <a:pt x="6265664" y="2314277"/>
                  <a:pt x="6265664" y="2314277"/>
                </a:cubicBezTo>
                <a:lnTo>
                  <a:pt x="6258222" y="2321719"/>
                </a:lnTo>
                <a:close/>
                <a:moveTo>
                  <a:pt x="3058418" y="2314277"/>
                </a:moveTo>
                <a:cubicBezTo>
                  <a:pt x="3058418" y="2314277"/>
                  <a:pt x="3060899" y="2315517"/>
                  <a:pt x="3065859" y="2317998"/>
                </a:cubicBezTo>
                <a:cubicBezTo>
                  <a:pt x="3070820" y="2320479"/>
                  <a:pt x="3073301" y="2321719"/>
                  <a:pt x="3073301" y="2321719"/>
                </a:cubicBezTo>
                <a:cubicBezTo>
                  <a:pt x="3073301" y="2321719"/>
                  <a:pt x="3073301" y="2320479"/>
                  <a:pt x="3073301" y="2317998"/>
                </a:cubicBezTo>
                <a:cubicBezTo>
                  <a:pt x="3073301" y="2315517"/>
                  <a:pt x="3070820" y="2314277"/>
                  <a:pt x="3065859" y="2314277"/>
                </a:cubicBezTo>
                <a:close/>
                <a:moveTo>
                  <a:pt x="2574726" y="2314277"/>
                </a:moveTo>
                <a:cubicBezTo>
                  <a:pt x="2569766" y="2314277"/>
                  <a:pt x="2567285" y="2315517"/>
                  <a:pt x="2567285" y="2317998"/>
                </a:cubicBezTo>
                <a:cubicBezTo>
                  <a:pt x="2567285" y="2320479"/>
                  <a:pt x="2567285" y="2321719"/>
                  <a:pt x="2567285" y="2321719"/>
                </a:cubicBezTo>
                <a:cubicBezTo>
                  <a:pt x="2567285" y="2321719"/>
                  <a:pt x="2569766" y="2321719"/>
                  <a:pt x="2574726" y="2321719"/>
                </a:cubicBezTo>
                <a:cubicBezTo>
                  <a:pt x="2579687" y="2321719"/>
                  <a:pt x="2582168" y="2320479"/>
                  <a:pt x="2582168" y="2317998"/>
                </a:cubicBezTo>
                <a:cubicBezTo>
                  <a:pt x="2582168" y="2315517"/>
                  <a:pt x="2579687" y="2314277"/>
                  <a:pt x="2574726" y="2314277"/>
                </a:cubicBezTo>
                <a:close/>
                <a:moveTo>
                  <a:pt x="6131718" y="2306836"/>
                </a:moveTo>
                <a:lnTo>
                  <a:pt x="6139160" y="2306836"/>
                </a:lnTo>
                <a:lnTo>
                  <a:pt x="6146601" y="2314277"/>
                </a:lnTo>
                <a:cubicBezTo>
                  <a:pt x="6141640" y="2314277"/>
                  <a:pt x="6137919" y="2313037"/>
                  <a:pt x="6135439" y="2310557"/>
                </a:cubicBezTo>
                <a:cubicBezTo>
                  <a:pt x="6132959" y="2308076"/>
                  <a:pt x="6131718" y="2306836"/>
                  <a:pt x="6131718" y="2306836"/>
                </a:cubicBezTo>
                <a:close/>
                <a:moveTo>
                  <a:pt x="5685234" y="2306836"/>
                </a:moveTo>
                <a:lnTo>
                  <a:pt x="5677793" y="2314277"/>
                </a:lnTo>
                <a:lnTo>
                  <a:pt x="5692676" y="2314277"/>
                </a:lnTo>
                <a:cubicBezTo>
                  <a:pt x="5692676" y="2314277"/>
                  <a:pt x="5690195" y="2311797"/>
                  <a:pt x="5685234" y="2306836"/>
                </a:cubicBezTo>
                <a:close/>
                <a:moveTo>
                  <a:pt x="2373808" y="2306836"/>
                </a:moveTo>
                <a:lnTo>
                  <a:pt x="2381250" y="2306836"/>
                </a:lnTo>
                <a:cubicBezTo>
                  <a:pt x="2381250" y="2311797"/>
                  <a:pt x="2378769" y="2314277"/>
                  <a:pt x="2373808" y="2314277"/>
                </a:cubicBezTo>
                <a:cubicBezTo>
                  <a:pt x="2368848" y="2314277"/>
                  <a:pt x="2366367" y="2314277"/>
                  <a:pt x="2366367" y="2314277"/>
                </a:cubicBezTo>
                <a:cubicBezTo>
                  <a:pt x="2366367" y="2314277"/>
                  <a:pt x="2367607" y="2313037"/>
                  <a:pt x="2370088" y="2310557"/>
                </a:cubicBezTo>
                <a:cubicBezTo>
                  <a:pt x="2372568" y="2308076"/>
                  <a:pt x="2373808" y="2306836"/>
                  <a:pt x="2373808" y="2306836"/>
                </a:cubicBezTo>
                <a:close/>
                <a:moveTo>
                  <a:pt x="5729883" y="2299394"/>
                </a:moveTo>
                <a:lnTo>
                  <a:pt x="5729883" y="2306836"/>
                </a:lnTo>
                <a:lnTo>
                  <a:pt x="5737324" y="2306836"/>
                </a:lnTo>
                <a:cubicBezTo>
                  <a:pt x="5737324" y="2301875"/>
                  <a:pt x="5734844" y="2299394"/>
                  <a:pt x="5729883" y="2299394"/>
                </a:cubicBezTo>
                <a:close/>
                <a:moveTo>
                  <a:pt x="5298281" y="2299394"/>
                </a:moveTo>
                <a:cubicBezTo>
                  <a:pt x="5293320" y="2299394"/>
                  <a:pt x="5290840" y="2301875"/>
                  <a:pt x="5290840" y="2306836"/>
                </a:cubicBezTo>
                <a:cubicBezTo>
                  <a:pt x="5290840" y="2306836"/>
                  <a:pt x="5288359" y="2306836"/>
                  <a:pt x="5283398" y="2306836"/>
                </a:cubicBezTo>
                <a:cubicBezTo>
                  <a:pt x="5278437" y="2301875"/>
                  <a:pt x="5275957" y="2301875"/>
                  <a:pt x="5275957" y="2306836"/>
                </a:cubicBezTo>
                <a:cubicBezTo>
                  <a:pt x="5275957" y="2311797"/>
                  <a:pt x="5275957" y="2315517"/>
                  <a:pt x="5275957" y="2317998"/>
                </a:cubicBezTo>
                <a:cubicBezTo>
                  <a:pt x="5275957" y="2320479"/>
                  <a:pt x="5277197" y="2320479"/>
                  <a:pt x="5279677" y="2317998"/>
                </a:cubicBezTo>
                <a:cubicBezTo>
                  <a:pt x="5282158" y="2315517"/>
                  <a:pt x="5285878" y="2316758"/>
                  <a:pt x="5290840" y="2321719"/>
                </a:cubicBezTo>
                <a:lnTo>
                  <a:pt x="5313164" y="2321719"/>
                </a:lnTo>
                <a:cubicBezTo>
                  <a:pt x="5313164" y="2321719"/>
                  <a:pt x="5315644" y="2321719"/>
                  <a:pt x="5320605" y="2321719"/>
                </a:cubicBezTo>
                <a:lnTo>
                  <a:pt x="5328047" y="2321719"/>
                </a:lnTo>
                <a:cubicBezTo>
                  <a:pt x="5323085" y="2316758"/>
                  <a:pt x="5323085" y="2314277"/>
                  <a:pt x="5328047" y="2314277"/>
                </a:cubicBezTo>
                <a:lnTo>
                  <a:pt x="5320605" y="2306836"/>
                </a:lnTo>
                <a:lnTo>
                  <a:pt x="5305722" y="2306836"/>
                </a:lnTo>
                <a:cubicBezTo>
                  <a:pt x="5305722" y="2301875"/>
                  <a:pt x="5303242" y="2299394"/>
                  <a:pt x="5298281" y="2299394"/>
                </a:cubicBezTo>
                <a:close/>
                <a:moveTo>
                  <a:pt x="2492871" y="2299394"/>
                </a:moveTo>
                <a:cubicBezTo>
                  <a:pt x="2492871" y="2299394"/>
                  <a:pt x="2492871" y="2301875"/>
                  <a:pt x="2492871" y="2306836"/>
                </a:cubicBezTo>
                <a:cubicBezTo>
                  <a:pt x="2492871" y="2306836"/>
                  <a:pt x="2495352" y="2306836"/>
                  <a:pt x="2500312" y="2306836"/>
                </a:cubicBezTo>
                <a:close/>
                <a:moveTo>
                  <a:pt x="6154043" y="2295674"/>
                </a:moveTo>
                <a:cubicBezTo>
                  <a:pt x="6159003" y="2295674"/>
                  <a:pt x="6166445" y="2296914"/>
                  <a:pt x="6176367" y="2299394"/>
                </a:cubicBezTo>
                <a:lnTo>
                  <a:pt x="6168926" y="2299394"/>
                </a:lnTo>
                <a:cubicBezTo>
                  <a:pt x="6163964" y="2299394"/>
                  <a:pt x="6160243" y="2299394"/>
                  <a:pt x="6157763" y="2299394"/>
                </a:cubicBezTo>
                <a:cubicBezTo>
                  <a:pt x="6155283" y="2299394"/>
                  <a:pt x="6151563" y="2299394"/>
                  <a:pt x="6146601" y="2299394"/>
                </a:cubicBezTo>
                <a:cubicBezTo>
                  <a:pt x="6146601" y="2296914"/>
                  <a:pt x="6149081" y="2295674"/>
                  <a:pt x="6154043" y="2295674"/>
                </a:cubicBezTo>
                <a:close/>
                <a:moveTo>
                  <a:pt x="5879641" y="2294744"/>
                </a:moveTo>
                <a:cubicBezTo>
                  <a:pt x="5879021" y="2295364"/>
                  <a:pt x="5878711" y="2296914"/>
                  <a:pt x="5878711" y="2299394"/>
                </a:cubicBezTo>
                <a:cubicBezTo>
                  <a:pt x="5873749" y="2304355"/>
                  <a:pt x="5881191" y="2309317"/>
                  <a:pt x="5901035" y="2314277"/>
                </a:cubicBezTo>
                <a:cubicBezTo>
                  <a:pt x="5905996" y="2314277"/>
                  <a:pt x="5910956" y="2315517"/>
                  <a:pt x="5915918" y="2317998"/>
                </a:cubicBezTo>
                <a:cubicBezTo>
                  <a:pt x="5920879" y="2320479"/>
                  <a:pt x="5925839" y="2321719"/>
                  <a:pt x="5930801" y="2321719"/>
                </a:cubicBezTo>
                <a:cubicBezTo>
                  <a:pt x="5930801" y="2321719"/>
                  <a:pt x="5933281" y="2321719"/>
                  <a:pt x="5938242" y="2321719"/>
                </a:cubicBezTo>
                <a:lnTo>
                  <a:pt x="5945683" y="2314277"/>
                </a:lnTo>
                <a:cubicBezTo>
                  <a:pt x="5940722" y="2314277"/>
                  <a:pt x="5933281" y="2314277"/>
                  <a:pt x="5923359" y="2314277"/>
                </a:cubicBezTo>
                <a:lnTo>
                  <a:pt x="5915918" y="2306836"/>
                </a:lnTo>
                <a:lnTo>
                  <a:pt x="5901035" y="2306836"/>
                </a:lnTo>
                <a:cubicBezTo>
                  <a:pt x="5891113" y="2301875"/>
                  <a:pt x="5884911" y="2298154"/>
                  <a:pt x="5882431" y="2295674"/>
                </a:cubicBezTo>
                <a:cubicBezTo>
                  <a:pt x="5881191" y="2294434"/>
                  <a:pt x="5880261" y="2294124"/>
                  <a:pt x="5879641" y="2294744"/>
                </a:cubicBezTo>
                <a:close/>
                <a:moveTo>
                  <a:pt x="5588496" y="2291953"/>
                </a:moveTo>
                <a:cubicBezTo>
                  <a:pt x="5593457" y="2296914"/>
                  <a:pt x="5595937" y="2299394"/>
                  <a:pt x="5595937" y="2299394"/>
                </a:cubicBezTo>
                <a:lnTo>
                  <a:pt x="5595937" y="2314277"/>
                </a:lnTo>
                <a:cubicBezTo>
                  <a:pt x="5600899" y="2319238"/>
                  <a:pt x="5602138" y="2322959"/>
                  <a:pt x="5599658" y="2325439"/>
                </a:cubicBezTo>
                <a:cubicBezTo>
                  <a:pt x="5597178" y="2327920"/>
                  <a:pt x="5595937" y="2330400"/>
                  <a:pt x="5595937" y="2332881"/>
                </a:cubicBezTo>
                <a:cubicBezTo>
                  <a:pt x="5595937" y="2335361"/>
                  <a:pt x="5598417" y="2336601"/>
                  <a:pt x="5603379" y="2336601"/>
                </a:cubicBezTo>
                <a:cubicBezTo>
                  <a:pt x="5608340" y="2336601"/>
                  <a:pt x="5610820" y="2331641"/>
                  <a:pt x="5610820" y="2321719"/>
                </a:cubicBezTo>
                <a:cubicBezTo>
                  <a:pt x="5605859" y="2316758"/>
                  <a:pt x="5615781" y="2319238"/>
                  <a:pt x="5640586" y="2329160"/>
                </a:cubicBezTo>
                <a:cubicBezTo>
                  <a:pt x="5640586" y="2329160"/>
                  <a:pt x="5640586" y="2331641"/>
                  <a:pt x="5640586" y="2336601"/>
                </a:cubicBezTo>
                <a:cubicBezTo>
                  <a:pt x="5635624" y="2336601"/>
                  <a:pt x="5633144" y="2336601"/>
                  <a:pt x="5633144" y="2336601"/>
                </a:cubicBezTo>
                <a:lnTo>
                  <a:pt x="5618261" y="2336601"/>
                </a:lnTo>
                <a:cubicBezTo>
                  <a:pt x="5618261" y="2336601"/>
                  <a:pt x="5618261" y="2337842"/>
                  <a:pt x="5618261" y="2340322"/>
                </a:cubicBezTo>
                <a:cubicBezTo>
                  <a:pt x="5618261" y="2342803"/>
                  <a:pt x="5620742" y="2344043"/>
                  <a:pt x="5625703" y="2344043"/>
                </a:cubicBezTo>
                <a:cubicBezTo>
                  <a:pt x="5630664" y="2344043"/>
                  <a:pt x="5635624" y="2342803"/>
                  <a:pt x="5640586" y="2340322"/>
                </a:cubicBezTo>
                <a:cubicBezTo>
                  <a:pt x="5643066" y="2339082"/>
                  <a:pt x="5644927" y="2337532"/>
                  <a:pt x="5646167" y="2335671"/>
                </a:cubicBezTo>
                <a:lnTo>
                  <a:pt x="5646836" y="2333327"/>
                </a:lnTo>
                <a:lnTo>
                  <a:pt x="5650353" y="2335671"/>
                </a:lnTo>
                <a:cubicBezTo>
                  <a:pt x="5658724" y="2341252"/>
                  <a:pt x="5662910" y="2344043"/>
                  <a:pt x="5662910" y="2344043"/>
                </a:cubicBezTo>
                <a:lnTo>
                  <a:pt x="5651004" y="2349996"/>
                </a:lnTo>
                <a:lnTo>
                  <a:pt x="5655468" y="2358926"/>
                </a:lnTo>
                <a:cubicBezTo>
                  <a:pt x="5660430" y="2358926"/>
                  <a:pt x="5666631" y="2356445"/>
                  <a:pt x="5674072" y="2351484"/>
                </a:cubicBezTo>
                <a:cubicBezTo>
                  <a:pt x="5681513" y="2346524"/>
                  <a:pt x="5685234" y="2344043"/>
                  <a:pt x="5685234" y="2344043"/>
                </a:cubicBezTo>
                <a:lnTo>
                  <a:pt x="5707558" y="2344043"/>
                </a:lnTo>
                <a:cubicBezTo>
                  <a:pt x="5712520" y="2334121"/>
                  <a:pt x="5710038" y="2331641"/>
                  <a:pt x="5700117" y="2336601"/>
                </a:cubicBezTo>
                <a:lnTo>
                  <a:pt x="5685234" y="2336601"/>
                </a:lnTo>
                <a:lnTo>
                  <a:pt x="5685234" y="2329160"/>
                </a:lnTo>
                <a:cubicBezTo>
                  <a:pt x="5680273" y="2329160"/>
                  <a:pt x="5676552" y="2327920"/>
                  <a:pt x="5674072" y="2325439"/>
                </a:cubicBezTo>
                <a:cubicBezTo>
                  <a:pt x="5671592" y="2322959"/>
                  <a:pt x="5667871" y="2321719"/>
                  <a:pt x="5662910" y="2321719"/>
                </a:cubicBezTo>
                <a:lnTo>
                  <a:pt x="5603379" y="2314277"/>
                </a:lnTo>
                <a:cubicBezTo>
                  <a:pt x="5603379" y="2314277"/>
                  <a:pt x="5603379" y="2311797"/>
                  <a:pt x="5603379" y="2306836"/>
                </a:cubicBezTo>
                <a:cubicBezTo>
                  <a:pt x="5603379" y="2301875"/>
                  <a:pt x="5604619" y="2299394"/>
                  <a:pt x="5607099" y="2299394"/>
                </a:cubicBezTo>
                <a:cubicBezTo>
                  <a:pt x="5609579" y="2299394"/>
                  <a:pt x="5608340" y="2296914"/>
                  <a:pt x="5603379" y="2291953"/>
                </a:cubicBezTo>
                <a:close/>
                <a:moveTo>
                  <a:pt x="5577334" y="2291953"/>
                </a:moveTo>
                <a:cubicBezTo>
                  <a:pt x="5574854" y="2291953"/>
                  <a:pt x="5568652" y="2294434"/>
                  <a:pt x="5558730" y="2299394"/>
                </a:cubicBezTo>
                <a:lnTo>
                  <a:pt x="5566172" y="2306836"/>
                </a:lnTo>
                <a:cubicBezTo>
                  <a:pt x="5571133" y="2306836"/>
                  <a:pt x="5576093" y="2309317"/>
                  <a:pt x="5581054" y="2314277"/>
                </a:cubicBezTo>
                <a:lnTo>
                  <a:pt x="5588496" y="2314277"/>
                </a:lnTo>
                <a:cubicBezTo>
                  <a:pt x="5583535" y="2309317"/>
                  <a:pt x="5581054" y="2304355"/>
                  <a:pt x="5581054" y="2299394"/>
                </a:cubicBezTo>
                <a:cubicBezTo>
                  <a:pt x="5581054" y="2294434"/>
                  <a:pt x="5579814" y="2291953"/>
                  <a:pt x="5577334" y="2291953"/>
                </a:cubicBezTo>
                <a:close/>
                <a:moveTo>
                  <a:pt x="2366367" y="2291953"/>
                </a:moveTo>
                <a:lnTo>
                  <a:pt x="2373808" y="2299394"/>
                </a:lnTo>
                <a:cubicBezTo>
                  <a:pt x="2368848" y="2299394"/>
                  <a:pt x="2366367" y="2299394"/>
                  <a:pt x="2366367" y="2299394"/>
                </a:cubicBezTo>
                <a:lnTo>
                  <a:pt x="2358926" y="2299394"/>
                </a:lnTo>
                <a:close/>
                <a:moveTo>
                  <a:pt x="2249165" y="2287302"/>
                </a:moveTo>
                <a:cubicBezTo>
                  <a:pt x="2247925" y="2287922"/>
                  <a:pt x="2247305" y="2289473"/>
                  <a:pt x="2247305" y="2291953"/>
                </a:cubicBezTo>
                <a:cubicBezTo>
                  <a:pt x="2242344" y="2296914"/>
                  <a:pt x="2242344" y="2299394"/>
                  <a:pt x="2247305" y="2299394"/>
                </a:cubicBezTo>
                <a:lnTo>
                  <a:pt x="2262187" y="2299394"/>
                </a:lnTo>
                <a:cubicBezTo>
                  <a:pt x="2262187" y="2294434"/>
                  <a:pt x="2259707" y="2290713"/>
                  <a:pt x="2254746" y="2288232"/>
                </a:cubicBezTo>
                <a:cubicBezTo>
                  <a:pt x="2252266" y="2286992"/>
                  <a:pt x="2250405" y="2286682"/>
                  <a:pt x="2249165" y="2287302"/>
                </a:cubicBezTo>
                <a:close/>
                <a:moveTo>
                  <a:pt x="6354961" y="2284512"/>
                </a:moveTo>
                <a:cubicBezTo>
                  <a:pt x="6359922" y="2284512"/>
                  <a:pt x="6364882" y="2284512"/>
                  <a:pt x="6369843" y="2284512"/>
                </a:cubicBezTo>
                <a:lnTo>
                  <a:pt x="6362402" y="2291953"/>
                </a:lnTo>
                <a:close/>
                <a:moveTo>
                  <a:pt x="5845224" y="2284512"/>
                </a:moveTo>
                <a:cubicBezTo>
                  <a:pt x="5842744" y="2284512"/>
                  <a:pt x="5841504" y="2286992"/>
                  <a:pt x="5841504" y="2291953"/>
                </a:cubicBezTo>
                <a:lnTo>
                  <a:pt x="5848945" y="2291953"/>
                </a:lnTo>
                <a:cubicBezTo>
                  <a:pt x="5848945" y="2286992"/>
                  <a:pt x="5847704" y="2284512"/>
                  <a:pt x="5845224" y="2284512"/>
                </a:cubicBezTo>
                <a:close/>
                <a:moveTo>
                  <a:pt x="1793379" y="2284512"/>
                </a:moveTo>
                <a:lnTo>
                  <a:pt x="1800820" y="2284512"/>
                </a:lnTo>
                <a:lnTo>
                  <a:pt x="1838028" y="2299394"/>
                </a:lnTo>
                <a:cubicBezTo>
                  <a:pt x="1833067" y="2299394"/>
                  <a:pt x="1831826" y="2301875"/>
                  <a:pt x="1834307" y="2306836"/>
                </a:cubicBezTo>
                <a:cubicBezTo>
                  <a:pt x="1836787" y="2311797"/>
                  <a:pt x="1840508" y="2314277"/>
                  <a:pt x="1845469" y="2314277"/>
                </a:cubicBezTo>
                <a:cubicBezTo>
                  <a:pt x="1845469" y="2314277"/>
                  <a:pt x="1846709" y="2315517"/>
                  <a:pt x="1849190" y="2317998"/>
                </a:cubicBezTo>
                <a:cubicBezTo>
                  <a:pt x="1851670" y="2320479"/>
                  <a:pt x="1857871" y="2321719"/>
                  <a:pt x="1867793" y="2321719"/>
                </a:cubicBezTo>
                <a:lnTo>
                  <a:pt x="1919883" y="2336601"/>
                </a:lnTo>
                <a:lnTo>
                  <a:pt x="1934766" y="2351484"/>
                </a:lnTo>
                <a:cubicBezTo>
                  <a:pt x="1929805" y="2351484"/>
                  <a:pt x="1927324" y="2351484"/>
                  <a:pt x="1927324" y="2351484"/>
                </a:cubicBezTo>
                <a:cubicBezTo>
                  <a:pt x="1927324" y="2351484"/>
                  <a:pt x="1923604" y="2351484"/>
                  <a:pt x="1916162" y="2351484"/>
                </a:cubicBezTo>
                <a:cubicBezTo>
                  <a:pt x="1908721" y="2351484"/>
                  <a:pt x="1903760" y="2349004"/>
                  <a:pt x="1901280" y="2344043"/>
                </a:cubicBezTo>
                <a:cubicBezTo>
                  <a:pt x="1898799" y="2339082"/>
                  <a:pt x="1897559" y="2336601"/>
                  <a:pt x="1897559" y="2336601"/>
                </a:cubicBezTo>
                <a:cubicBezTo>
                  <a:pt x="1892598" y="2336601"/>
                  <a:pt x="1888877" y="2336601"/>
                  <a:pt x="1886397" y="2336601"/>
                </a:cubicBezTo>
                <a:cubicBezTo>
                  <a:pt x="1883916" y="2336601"/>
                  <a:pt x="1880196" y="2336601"/>
                  <a:pt x="1875234" y="2336601"/>
                </a:cubicBezTo>
                <a:cubicBezTo>
                  <a:pt x="1865313" y="2331641"/>
                  <a:pt x="1860352" y="2329160"/>
                  <a:pt x="1860352" y="2329160"/>
                </a:cubicBezTo>
                <a:cubicBezTo>
                  <a:pt x="1855391" y="2329160"/>
                  <a:pt x="1852910" y="2329160"/>
                  <a:pt x="1852910" y="2329160"/>
                </a:cubicBezTo>
                <a:cubicBezTo>
                  <a:pt x="1852910" y="2324199"/>
                  <a:pt x="1847950" y="2321719"/>
                  <a:pt x="1838028" y="2321719"/>
                </a:cubicBezTo>
                <a:cubicBezTo>
                  <a:pt x="1828106" y="2321719"/>
                  <a:pt x="1820664" y="2319238"/>
                  <a:pt x="1815703" y="2314277"/>
                </a:cubicBezTo>
                <a:lnTo>
                  <a:pt x="1800820" y="2306836"/>
                </a:lnTo>
                <a:cubicBezTo>
                  <a:pt x="1795860" y="2306836"/>
                  <a:pt x="1793379" y="2305596"/>
                  <a:pt x="1793379" y="2303115"/>
                </a:cubicBezTo>
                <a:cubicBezTo>
                  <a:pt x="1793379" y="2300634"/>
                  <a:pt x="1788418" y="2299394"/>
                  <a:pt x="1778496" y="2299394"/>
                </a:cubicBezTo>
                <a:cubicBezTo>
                  <a:pt x="1768574" y="2299394"/>
                  <a:pt x="1763613" y="2296914"/>
                  <a:pt x="1763613" y="2291953"/>
                </a:cubicBezTo>
                <a:cubicBezTo>
                  <a:pt x="1763613" y="2291953"/>
                  <a:pt x="1766094" y="2291953"/>
                  <a:pt x="1771055" y="2291953"/>
                </a:cubicBezTo>
                <a:cubicBezTo>
                  <a:pt x="1785938" y="2291953"/>
                  <a:pt x="1793379" y="2289472"/>
                  <a:pt x="1793379" y="2284512"/>
                </a:cubicBezTo>
                <a:close/>
                <a:moveTo>
                  <a:pt x="5540127" y="2280791"/>
                </a:moveTo>
                <a:cubicBezTo>
                  <a:pt x="5537647" y="2280792"/>
                  <a:pt x="5536406" y="2282032"/>
                  <a:pt x="5536406" y="2284512"/>
                </a:cubicBezTo>
                <a:cubicBezTo>
                  <a:pt x="5536406" y="2289472"/>
                  <a:pt x="5535165" y="2293193"/>
                  <a:pt x="5532685" y="2295674"/>
                </a:cubicBezTo>
                <a:cubicBezTo>
                  <a:pt x="5530205" y="2298154"/>
                  <a:pt x="5528965" y="2299394"/>
                  <a:pt x="5528965" y="2299394"/>
                </a:cubicBezTo>
                <a:lnTo>
                  <a:pt x="5558730" y="2314277"/>
                </a:lnTo>
                <a:lnTo>
                  <a:pt x="5551289" y="2306836"/>
                </a:lnTo>
                <a:cubicBezTo>
                  <a:pt x="5546327" y="2306836"/>
                  <a:pt x="5543847" y="2305596"/>
                  <a:pt x="5543847" y="2303115"/>
                </a:cubicBezTo>
                <a:cubicBezTo>
                  <a:pt x="5543847" y="2300634"/>
                  <a:pt x="5543847" y="2299394"/>
                  <a:pt x="5543847" y="2299394"/>
                </a:cubicBezTo>
                <a:lnTo>
                  <a:pt x="5551289" y="2291953"/>
                </a:lnTo>
                <a:cubicBezTo>
                  <a:pt x="5556250" y="2291953"/>
                  <a:pt x="5558730" y="2290713"/>
                  <a:pt x="5558730" y="2288232"/>
                </a:cubicBezTo>
                <a:cubicBezTo>
                  <a:pt x="5558730" y="2285752"/>
                  <a:pt x="5556250" y="2284512"/>
                  <a:pt x="5551289" y="2284512"/>
                </a:cubicBezTo>
                <a:cubicBezTo>
                  <a:pt x="5546328" y="2282032"/>
                  <a:pt x="5542607" y="2280792"/>
                  <a:pt x="5540127" y="2280791"/>
                </a:cubicBezTo>
                <a:close/>
                <a:moveTo>
                  <a:pt x="6585644" y="2277070"/>
                </a:moveTo>
                <a:cubicBezTo>
                  <a:pt x="6590605" y="2277070"/>
                  <a:pt x="6593085" y="2277070"/>
                  <a:pt x="6593085" y="2277070"/>
                </a:cubicBezTo>
                <a:cubicBezTo>
                  <a:pt x="6593085" y="2277070"/>
                  <a:pt x="6591845" y="2278310"/>
                  <a:pt x="6589365" y="2280791"/>
                </a:cubicBezTo>
                <a:cubicBezTo>
                  <a:pt x="6586885" y="2283272"/>
                  <a:pt x="6585644" y="2284512"/>
                  <a:pt x="6585644" y="2284512"/>
                </a:cubicBezTo>
                <a:cubicBezTo>
                  <a:pt x="6580683" y="2279551"/>
                  <a:pt x="6580683" y="2277070"/>
                  <a:pt x="6585644" y="2277070"/>
                </a:cubicBezTo>
                <a:close/>
                <a:moveTo>
                  <a:pt x="6250781" y="2277070"/>
                </a:moveTo>
                <a:cubicBezTo>
                  <a:pt x="6245820" y="2282031"/>
                  <a:pt x="6245820" y="2284512"/>
                  <a:pt x="6250781" y="2284512"/>
                </a:cubicBezTo>
                <a:lnTo>
                  <a:pt x="6258222" y="2277070"/>
                </a:lnTo>
                <a:cubicBezTo>
                  <a:pt x="6258222" y="2277070"/>
                  <a:pt x="6255742" y="2277070"/>
                  <a:pt x="6250781" y="2277070"/>
                </a:cubicBezTo>
                <a:close/>
                <a:moveTo>
                  <a:pt x="5997773" y="2277070"/>
                </a:moveTo>
                <a:cubicBezTo>
                  <a:pt x="5997773" y="2282031"/>
                  <a:pt x="5997773" y="2284512"/>
                  <a:pt x="5997773" y="2284512"/>
                </a:cubicBezTo>
                <a:lnTo>
                  <a:pt x="5990332" y="2284512"/>
                </a:lnTo>
                <a:cubicBezTo>
                  <a:pt x="5990332" y="2279551"/>
                  <a:pt x="5992812" y="2277070"/>
                  <a:pt x="5997773" y="2277070"/>
                </a:cubicBezTo>
                <a:close/>
                <a:moveTo>
                  <a:pt x="5231308" y="2277070"/>
                </a:moveTo>
                <a:cubicBezTo>
                  <a:pt x="5231308" y="2277070"/>
                  <a:pt x="5228828" y="2279551"/>
                  <a:pt x="5223867" y="2284512"/>
                </a:cubicBezTo>
                <a:cubicBezTo>
                  <a:pt x="5228828" y="2284512"/>
                  <a:pt x="5231308" y="2284512"/>
                  <a:pt x="5231308" y="2284512"/>
                </a:cubicBezTo>
                <a:close/>
                <a:moveTo>
                  <a:pt x="5142011" y="2277070"/>
                </a:moveTo>
                <a:cubicBezTo>
                  <a:pt x="5137050" y="2277070"/>
                  <a:pt x="5134570" y="2279551"/>
                  <a:pt x="5134570" y="2284512"/>
                </a:cubicBezTo>
                <a:cubicBezTo>
                  <a:pt x="5139531" y="2284512"/>
                  <a:pt x="5142011" y="2284512"/>
                  <a:pt x="5142011" y="2284512"/>
                </a:cubicBezTo>
                <a:cubicBezTo>
                  <a:pt x="5142011" y="2279551"/>
                  <a:pt x="5142011" y="2277070"/>
                  <a:pt x="5142011" y="2277070"/>
                </a:cubicBezTo>
                <a:close/>
                <a:moveTo>
                  <a:pt x="2314277" y="2277070"/>
                </a:moveTo>
                <a:cubicBezTo>
                  <a:pt x="2319238" y="2277070"/>
                  <a:pt x="2321719" y="2278310"/>
                  <a:pt x="2321719" y="2280791"/>
                </a:cubicBezTo>
                <a:cubicBezTo>
                  <a:pt x="2321719" y="2283272"/>
                  <a:pt x="2319238" y="2284512"/>
                  <a:pt x="2314277" y="2284512"/>
                </a:cubicBezTo>
                <a:close/>
                <a:moveTo>
                  <a:pt x="1823145" y="2277070"/>
                </a:moveTo>
                <a:lnTo>
                  <a:pt x="1830586" y="2277070"/>
                </a:lnTo>
                <a:lnTo>
                  <a:pt x="1830586" y="2284512"/>
                </a:lnTo>
                <a:close/>
                <a:moveTo>
                  <a:pt x="5484316" y="2269629"/>
                </a:moveTo>
                <a:lnTo>
                  <a:pt x="5484316" y="2277070"/>
                </a:lnTo>
                <a:lnTo>
                  <a:pt x="5491758" y="2269629"/>
                </a:lnTo>
                <a:cubicBezTo>
                  <a:pt x="5486796" y="2269629"/>
                  <a:pt x="5484316" y="2269629"/>
                  <a:pt x="5484316" y="2269629"/>
                </a:cubicBezTo>
                <a:close/>
                <a:moveTo>
                  <a:pt x="5164336" y="2269629"/>
                </a:moveTo>
                <a:cubicBezTo>
                  <a:pt x="5149453" y="2279551"/>
                  <a:pt x="5149453" y="2284512"/>
                  <a:pt x="5164336" y="2284512"/>
                </a:cubicBezTo>
                <a:cubicBezTo>
                  <a:pt x="5169297" y="2284512"/>
                  <a:pt x="5173018" y="2285752"/>
                  <a:pt x="5175498" y="2288232"/>
                </a:cubicBezTo>
                <a:cubicBezTo>
                  <a:pt x="5177978" y="2290713"/>
                  <a:pt x="5179218" y="2291953"/>
                  <a:pt x="5179218" y="2291953"/>
                </a:cubicBezTo>
                <a:cubicBezTo>
                  <a:pt x="5184180" y="2291953"/>
                  <a:pt x="5186660" y="2291953"/>
                  <a:pt x="5186660" y="2291953"/>
                </a:cubicBezTo>
                <a:lnTo>
                  <a:pt x="5194101" y="2299394"/>
                </a:lnTo>
                <a:cubicBezTo>
                  <a:pt x="5199063" y="2299394"/>
                  <a:pt x="5201543" y="2296914"/>
                  <a:pt x="5201543" y="2291953"/>
                </a:cubicBezTo>
                <a:cubicBezTo>
                  <a:pt x="5201543" y="2286992"/>
                  <a:pt x="5201543" y="2283272"/>
                  <a:pt x="5201543" y="2280791"/>
                </a:cubicBezTo>
                <a:cubicBezTo>
                  <a:pt x="5201543" y="2278310"/>
                  <a:pt x="5199063" y="2277070"/>
                  <a:pt x="5194101" y="2277070"/>
                </a:cubicBezTo>
                <a:cubicBezTo>
                  <a:pt x="5194101" y="2277070"/>
                  <a:pt x="5190381" y="2275830"/>
                  <a:pt x="5182939" y="2273350"/>
                </a:cubicBezTo>
                <a:cubicBezTo>
                  <a:pt x="5175498" y="2270869"/>
                  <a:pt x="5169297" y="2269629"/>
                  <a:pt x="5164336" y="2269629"/>
                </a:cubicBezTo>
                <a:close/>
                <a:moveTo>
                  <a:pt x="5766456" y="2264562"/>
                </a:moveTo>
                <a:lnTo>
                  <a:pt x="5779647" y="2269164"/>
                </a:lnTo>
                <a:cubicBezTo>
                  <a:pt x="5797320" y="2275676"/>
                  <a:pt x="5808017" y="2280792"/>
                  <a:pt x="5811738" y="2284512"/>
                </a:cubicBezTo>
                <a:lnTo>
                  <a:pt x="5826621" y="2284512"/>
                </a:lnTo>
                <a:cubicBezTo>
                  <a:pt x="5826621" y="2279551"/>
                  <a:pt x="5822900" y="2275830"/>
                  <a:pt x="5815459" y="2273350"/>
                </a:cubicBezTo>
                <a:cubicBezTo>
                  <a:pt x="5808017" y="2270869"/>
                  <a:pt x="5801817" y="2269629"/>
                  <a:pt x="5796855" y="2269629"/>
                </a:cubicBezTo>
                <a:close/>
                <a:moveTo>
                  <a:pt x="5990332" y="2262187"/>
                </a:moveTo>
                <a:cubicBezTo>
                  <a:pt x="5990332" y="2267148"/>
                  <a:pt x="5990332" y="2269629"/>
                  <a:pt x="5990332" y="2269629"/>
                </a:cubicBezTo>
                <a:lnTo>
                  <a:pt x="5997773" y="2269629"/>
                </a:lnTo>
                <a:cubicBezTo>
                  <a:pt x="5997773" y="2264668"/>
                  <a:pt x="5995293" y="2262187"/>
                  <a:pt x="5990332" y="2262187"/>
                </a:cubicBezTo>
                <a:close/>
                <a:moveTo>
                  <a:pt x="2917031" y="2262187"/>
                </a:moveTo>
                <a:cubicBezTo>
                  <a:pt x="2917031" y="2267148"/>
                  <a:pt x="2919512" y="2269629"/>
                  <a:pt x="2924473" y="2269629"/>
                </a:cubicBezTo>
                <a:cubicBezTo>
                  <a:pt x="2929433" y="2269629"/>
                  <a:pt x="2931914" y="2267148"/>
                  <a:pt x="2931914" y="2262187"/>
                </a:cubicBezTo>
                <a:cubicBezTo>
                  <a:pt x="2931914" y="2262187"/>
                  <a:pt x="2929433" y="2262187"/>
                  <a:pt x="2924473" y="2262187"/>
                </a:cubicBezTo>
                <a:cubicBezTo>
                  <a:pt x="2919512" y="2262187"/>
                  <a:pt x="2917031" y="2262187"/>
                  <a:pt x="2917031" y="2262187"/>
                </a:cubicBezTo>
                <a:close/>
                <a:moveTo>
                  <a:pt x="2567285" y="2262187"/>
                </a:moveTo>
                <a:cubicBezTo>
                  <a:pt x="2567285" y="2267148"/>
                  <a:pt x="2569766" y="2269629"/>
                  <a:pt x="2574726" y="2269629"/>
                </a:cubicBezTo>
                <a:lnTo>
                  <a:pt x="2574726" y="2262187"/>
                </a:lnTo>
                <a:close/>
                <a:moveTo>
                  <a:pt x="6548437" y="2254746"/>
                </a:moveTo>
                <a:cubicBezTo>
                  <a:pt x="6548437" y="2254746"/>
                  <a:pt x="6549677" y="2255986"/>
                  <a:pt x="6552157" y="2258467"/>
                </a:cubicBezTo>
                <a:cubicBezTo>
                  <a:pt x="6554638" y="2260947"/>
                  <a:pt x="6553399" y="2264668"/>
                  <a:pt x="6548437" y="2269629"/>
                </a:cubicBezTo>
                <a:cubicBezTo>
                  <a:pt x="6543475" y="2269629"/>
                  <a:pt x="6540995" y="2267148"/>
                  <a:pt x="6540995" y="2262187"/>
                </a:cubicBezTo>
                <a:cubicBezTo>
                  <a:pt x="6536035" y="2257227"/>
                  <a:pt x="6538515" y="2254746"/>
                  <a:pt x="6548437" y="2254746"/>
                </a:cubicBezTo>
                <a:close/>
                <a:moveTo>
                  <a:pt x="6287988" y="2254746"/>
                </a:moveTo>
                <a:cubicBezTo>
                  <a:pt x="6287988" y="2254746"/>
                  <a:pt x="6287988" y="2257227"/>
                  <a:pt x="6287988" y="2262187"/>
                </a:cubicBezTo>
                <a:cubicBezTo>
                  <a:pt x="6287988" y="2262187"/>
                  <a:pt x="6285508" y="2262187"/>
                  <a:pt x="6280547" y="2262187"/>
                </a:cubicBezTo>
                <a:close/>
                <a:moveTo>
                  <a:pt x="5409902" y="2254746"/>
                </a:moveTo>
                <a:lnTo>
                  <a:pt x="5409902" y="2262187"/>
                </a:lnTo>
                <a:lnTo>
                  <a:pt x="5417343" y="2262187"/>
                </a:lnTo>
                <a:cubicBezTo>
                  <a:pt x="5412382" y="2257227"/>
                  <a:pt x="5409902" y="2254746"/>
                  <a:pt x="5409902" y="2254746"/>
                </a:cubicBezTo>
                <a:close/>
                <a:moveTo>
                  <a:pt x="5197822" y="2254746"/>
                </a:moveTo>
                <a:cubicBezTo>
                  <a:pt x="5195342" y="2254746"/>
                  <a:pt x="5194101" y="2255986"/>
                  <a:pt x="5194101" y="2258467"/>
                </a:cubicBezTo>
                <a:cubicBezTo>
                  <a:pt x="5194101" y="2260947"/>
                  <a:pt x="5196581" y="2262187"/>
                  <a:pt x="5201543" y="2262187"/>
                </a:cubicBezTo>
                <a:cubicBezTo>
                  <a:pt x="5201543" y="2257227"/>
                  <a:pt x="5200302" y="2254746"/>
                  <a:pt x="5197822" y="2254746"/>
                </a:cubicBezTo>
                <a:close/>
                <a:moveTo>
                  <a:pt x="5060156" y="2254746"/>
                </a:moveTo>
                <a:cubicBezTo>
                  <a:pt x="5055195" y="2254746"/>
                  <a:pt x="5052715" y="2257227"/>
                  <a:pt x="5052715" y="2262187"/>
                </a:cubicBezTo>
                <a:lnTo>
                  <a:pt x="5060156" y="2262187"/>
                </a:lnTo>
                <a:close/>
                <a:moveTo>
                  <a:pt x="5149453" y="2247305"/>
                </a:moveTo>
                <a:lnTo>
                  <a:pt x="5149453" y="2254746"/>
                </a:lnTo>
                <a:cubicBezTo>
                  <a:pt x="5154414" y="2254746"/>
                  <a:pt x="5156894" y="2254746"/>
                  <a:pt x="5156894" y="2254746"/>
                </a:cubicBezTo>
                <a:cubicBezTo>
                  <a:pt x="5156894" y="2254746"/>
                  <a:pt x="5156894" y="2252265"/>
                  <a:pt x="5156894" y="2247305"/>
                </a:cubicBezTo>
                <a:cubicBezTo>
                  <a:pt x="5151933" y="2247305"/>
                  <a:pt x="5149453" y="2247305"/>
                  <a:pt x="5149453" y="2247305"/>
                </a:cubicBezTo>
                <a:close/>
                <a:moveTo>
                  <a:pt x="2864941" y="2247305"/>
                </a:moveTo>
                <a:cubicBezTo>
                  <a:pt x="2864941" y="2252265"/>
                  <a:pt x="2866181" y="2254746"/>
                  <a:pt x="2868662" y="2254746"/>
                </a:cubicBezTo>
                <a:cubicBezTo>
                  <a:pt x="2871143" y="2254746"/>
                  <a:pt x="2872383" y="2254746"/>
                  <a:pt x="2872383" y="2254746"/>
                </a:cubicBezTo>
                <a:cubicBezTo>
                  <a:pt x="2872383" y="2254746"/>
                  <a:pt x="2872383" y="2252265"/>
                  <a:pt x="2872383" y="2247305"/>
                </a:cubicBezTo>
                <a:cubicBezTo>
                  <a:pt x="2867422" y="2247305"/>
                  <a:pt x="2864941" y="2247305"/>
                  <a:pt x="2864941" y="2247305"/>
                </a:cubicBezTo>
                <a:close/>
                <a:moveTo>
                  <a:pt x="2195215" y="2247305"/>
                </a:moveTo>
                <a:lnTo>
                  <a:pt x="2210098" y="2247305"/>
                </a:lnTo>
                <a:cubicBezTo>
                  <a:pt x="2220020" y="2247305"/>
                  <a:pt x="2227461" y="2248545"/>
                  <a:pt x="2232422" y="2251025"/>
                </a:cubicBezTo>
                <a:cubicBezTo>
                  <a:pt x="2237383" y="2253506"/>
                  <a:pt x="2242344" y="2254746"/>
                  <a:pt x="2247305" y="2254746"/>
                </a:cubicBezTo>
                <a:cubicBezTo>
                  <a:pt x="2252265" y="2254746"/>
                  <a:pt x="2259707" y="2257227"/>
                  <a:pt x="2269629" y="2262187"/>
                </a:cubicBezTo>
                <a:cubicBezTo>
                  <a:pt x="2269629" y="2262187"/>
                  <a:pt x="2272109" y="2263427"/>
                  <a:pt x="2277070" y="2265908"/>
                </a:cubicBezTo>
                <a:cubicBezTo>
                  <a:pt x="2282031" y="2268389"/>
                  <a:pt x="2285752" y="2269629"/>
                  <a:pt x="2288232" y="2269629"/>
                </a:cubicBezTo>
                <a:cubicBezTo>
                  <a:pt x="2290713" y="2269629"/>
                  <a:pt x="2293193" y="2269629"/>
                  <a:pt x="2295674" y="2269629"/>
                </a:cubicBezTo>
                <a:cubicBezTo>
                  <a:pt x="2298154" y="2269629"/>
                  <a:pt x="2299394" y="2272109"/>
                  <a:pt x="2299394" y="2277070"/>
                </a:cubicBezTo>
                <a:lnTo>
                  <a:pt x="2291953" y="2277070"/>
                </a:lnTo>
                <a:cubicBezTo>
                  <a:pt x="2291953" y="2277070"/>
                  <a:pt x="2289472" y="2275830"/>
                  <a:pt x="2284512" y="2273350"/>
                </a:cubicBezTo>
                <a:cubicBezTo>
                  <a:pt x="2279551" y="2270869"/>
                  <a:pt x="2272109" y="2269629"/>
                  <a:pt x="2262187" y="2269629"/>
                </a:cubicBezTo>
                <a:cubicBezTo>
                  <a:pt x="2247305" y="2264668"/>
                  <a:pt x="2233662" y="2260947"/>
                  <a:pt x="2221260" y="2258467"/>
                </a:cubicBezTo>
                <a:cubicBezTo>
                  <a:pt x="2208858" y="2255986"/>
                  <a:pt x="2200175" y="2252265"/>
                  <a:pt x="2195215" y="2247305"/>
                </a:cubicBezTo>
                <a:close/>
                <a:moveTo>
                  <a:pt x="1685478" y="2247305"/>
                </a:moveTo>
                <a:cubicBezTo>
                  <a:pt x="1687959" y="2247305"/>
                  <a:pt x="1690440" y="2248545"/>
                  <a:pt x="1692920" y="2251025"/>
                </a:cubicBezTo>
                <a:cubicBezTo>
                  <a:pt x="1695401" y="2253506"/>
                  <a:pt x="1699121" y="2254746"/>
                  <a:pt x="1704082" y="2254746"/>
                </a:cubicBezTo>
                <a:lnTo>
                  <a:pt x="1718965" y="2254746"/>
                </a:lnTo>
                <a:lnTo>
                  <a:pt x="1726407" y="2262187"/>
                </a:lnTo>
                <a:cubicBezTo>
                  <a:pt x="1721445" y="2262187"/>
                  <a:pt x="1718965" y="2264668"/>
                  <a:pt x="1718965" y="2269629"/>
                </a:cubicBezTo>
                <a:lnTo>
                  <a:pt x="1711524" y="2269629"/>
                </a:lnTo>
                <a:cubicBezTo>
                  <a:pt x="1706563" y="2269629"/>
                  <a:pt x="1701602" y="2267148"/>
                  <a:pt x="1696641" y="2262187"/>
                </a:cubicBezTo>
                <a:cubicBezTo>
                  <a:pt x="1686719" y="2257227"/>
                  <a:pt x="1681758" y="2253506"/>
                  <a:pt x="1681758" y="2251025"/>
                </a:cubicBezTo>
                <a:cubicBezTo>
                  <a:pt x="1681758" y="2248545"/>
                  <a:pt x="1682998" y="2247305"/>
                  <a:pt x="1685478" y="2247305"/>
                </a:cubicBezTo>
                <a:close/>
                <a:moveTo>
                  <a:pt x="6215434" y="2243584"/>
                </a:moveTo>
                <a:cubicBezTo>
                  <a:pt x="6216674" y="2243584"/>
                  <a:pt x="6218535" y="2244825"/>
                  <a:pt x="6221015" y="2247305"/>
                </a:cubicBezTo>
                <a:lnTo>
                  <a:pt x="6213574" y="2247305"/>
                </a:lnTo>
                <a:cubicBezTo>
                  <a:pt x="6213574" y="2244825"/>
                  <a:pt x="6214194" y="2243584"/>
                  <a:pt x="6215434" y="2243584"/>
                </a:cubicBezTo>
                <a:close/>
                <a:moveTo>
                  <a:pt x="6518671" y="2239863"/>
                </a:moveTo>
                <a:cubicBezTo>
                  <a:pt x="6523633" y="2239863"/>
                  <a:pt x="6526113" y="2242344"/>
                  <a:pt x="6526113" y="2247305"/>
                </a:cubicBezTo>
                <a:cubicBezTo>
                  <a:pt x="6526113" y="2252265"/>
                  <a:pt x="6523633" y="2254746"/>
                  <a:pt x="6518671" y="2254746"/>
                </a:cubicBezTo>
                <a:cubicBezTo>
                  <a:pt x="6513710" y="2254746"/>
                  <a:pt x="6509989" y="2254746"/>
                  <a:pt x="6507509" y="2254746"/>
                </a:cubicBezTo>
                <a:cubicBezTo>
                  <a:pt x="6505029" y="2254746"/>
                  <a:pt x="6503789" y="2254746"/>
                  <a:pt x="6503789" y="2254746"/>
                </a:cubicBezTo>
                <a:cubicBezTo>
                  <a:pt x="6503789" y="2244824"/>
                  <a:pt x="6508750" y="2239863"/>
                  <a:pt x="6518671" y="2239863"/>
                </a:cubicBezTo>
                <a:close/>
                <a:moveTo>
                  <a:pt x="5960566" y="2239863"/>
                </a:moveTo>
                <a:lnTo>
                  <a:pt x="5953125" y="2247305"/>
                </a:lnTo>
                <a:cubicBezTo>
                  <a:pt x="5958086" y="2247305"/>
                  <a:pt x="5960566" y="2247305"/>
                  <a:pt x="5960566" y="2247305"/>
                </a:cubicBezTo>
                <a:close/>
                <a:moveTo>
                  <a:pt x="5060156" y="2239863"/>
                </a:moveTo>
                <a:lnTo>
                  <a:pt x="5075039" y="2247305"/>
                </a:lnTo>
                <a:cubicBezTo>
                  <a:pt x="5084960" y="2252265"/>
                  <a:pt x="5089922" y="2254746"/>
                  <a:pt x="5089922" y="2254746"/>
                </a:cubicBezTo>
                <a:cubicBezTo>
                  <a:pt x="5094883" y="2254746"/>
                  <a:pt x="5097363" y="2254746"/>
                  <a:pt x="5097363" y="2254746"/>
                </a:cubicBezTo>
                <a:cubicBezTo>
                  <a:pt x="5097363" y="2259707"/>
                  <a:pt x="5096122" y="2262187"/>
                  <a:pt x="5093642" y="2262187"/>
                </a:cubicBezTo>
                <a:cubicBezTo>
                  <a:pt x="5101084" y="2262187"/>
                  <a:pt x="5106045" y="2263427"/>
                  <a:pt x="5108525" y="2265908"/>
                </a:cubicBezTo>
                <a:cubicBezTo>
                  <a:pt x="5111005" y="2268389"/>
                  <a:pt x="5114726" y="2269629"/>
                  <a:pt x="5119687" y="2269629"/>
                </a:cubicBezTo>
                <a:cubicBezTo>
                  <a:pt x="5119687" y="2269629"/>
                  <a:pt x="5120928" y="2269629"/>
                  <a:pt x="5123408" y="2269629"/>
                </a:cubicBezTo>
                <a:cubicBezTo>
                  <a:pt x="5125888" y="2269629"/>
                  <a:pt x="5129609" y="2269629"/>
                  <a:pt x="5134570" y="2269629"/>
                </a:cubicBezTo>
                <a:lnTo>
                  <a:pt x="5142011" y="2262187"/>
                </a:lnTo>
                <a:lnTo>
                  <a:pt x="5127129" y="2254746"/>
                </a:lnTo>
                <a:cubicBezTo>
                  <a:pt x="5122167" y="2254746"/>
                  <a:pt x="5114726" y="2253506"/>
                  <a:pt x="5104804" y="2251025"/>
                </a:cubicBezTo>
                <a:cubicBezTo>
                  <a:pt x="5094883" y="2248545"/>
                  <a:pt x="5082480" y="2244824"/>
                  <a:pt x="5067597" y="2239863"/>
                </a:cubicBezTo>
                <a:close/>
                <a:moveTo>
                  <a:pt x="2584028" y="2236143"/>
                </a:moveTo>
                <a:cubicBezTo>
                  <a:pt x="2585269" y="2236143"/>
                  <a:pt x="2587129" y="2237383"/>
                  <a:pt x="2589609" y="2239863"/>
                </a:cubicBezTo>
                <a:lnTo>
                  <a:pt x="2582168" y="2239863"/>
                </a:lnTo>
                <a:cubicBezTo>
                  <a:pt x="2582168" y="2237383"/>
                  <a:pt x="2582788" y="2236143"/>
                  <a:pt x="2584028" y="2236143"/>
                </a:cubicBezTo>
                <a:close/>
                <a:moveTo>
                  <a:pt x="1613855" y="2236143"/>
                </a:moveTo>
                <a:cubicBezTo>
                  <a:pt x="1615715" y="2236143"/>
                  <a:pt x="1617266" y="2237383"/>
                  <a:pt x="1618506" y="2239863"/>
                </a:cubicBezTo>
                <a:cubicBezTo>
                  <a:pt x="1620987" y="2244824"/>
                  <a:pt x="1623467" y="2246065"/>
                  <a:pt x="1625948" y="2243584"/>
                </a:cubicBezTo>
                <a:cubicBezTo>
                  <a:pt x="1628428" y="2241103"/>
                  <a:pt x="1630908" y="2241103"/>
                  <a:pt x="1633389" y="2243584"/>
                </a:cubicBezTo>
                <a:cubicBezTo>
                  <a:pt x="1635869" y="2246065"/>
                  <a:pt x="1639590" y="2247305"/>
                  <a:pt x="1644551" y="2247305"/>
                </a:cubicBezTo>
                <a:cubicBezTo>
                  <a:pt x="1659434" y="2252265"/>
                  <a:pt x="1666875" y="2252265"/>
                  <a:pt x="1666875" y="2247305"/>
                </a:cubicBezTo>
                <a:lnTo>
                  <a:pt x="1659434" y="2262187"/>
                </a:lnTo>
                <a:cubicBezTo>
                  <a:pt x="1659434" y="2262187"/>
                  <a:pt x="1656953" y="2259707"/>
                  <a:pt x="1651992" y="2254746"/>
                </a:cubicBezTo>
                <a:lnTo>
                  <a:pt x="1607344" y="2239863"/>
                </a:lnTo>
                <a:cubicBezTo>
                  <a:pt x="1609824" y="2237383"/>
                  <a:pt x="1611995" y="2236143"/>
                  <a:pt x="1613855" y="2236143"/>
                </a:cubicBezTo>
                <a:close/>
                <a:moveTo>
                  <a:pt x="5514082" y="2232422"/>
                </a:moveTo>
                <a:cubicBezTo>
                  <a:pt x="5509120" y="2237383"/>
                  <a:pt x="5511602" y="2239863"/>
                  <a:pt x="5521523" y="2239863"/>
                </a:cubicBezTo>
                <a:lnTo>
                  <a:pt x="5536406" y="2239863"/>
                </a:lnTo>
                <a:lnTo>
                  <a:pt x="5543847" y="2247305"/>
                </a:lnTo>
                <a:lnTo>
                  <a:pt x="5558730" y="2247305"/>
                </a:lnTo>
                <a:cubicBezTo>
                  <a:pt x="5558730" y="2252265"/>
                  <a:pt x="5563692" y="2258467"/>
                  <a:pt x="5573613" y="2265908"/>
                </a:cubicBezTo>
                <a:cubicBezTo>
                  <a:pt x="5583535" y="2273350"/>
                  <a:pt x="5589736" y="2277070"/>
                  <a:pt x="5592217" y="2277070"/>
                </a:cubicBezTo>
                <a:cubicBezTo>
                  <a:pt x="5594697" y="2277070"/>
                  <a:pt x="5597178" y="2275830"/>
                  <a:pt x="5599658" y="2273350"/>
                </a:cubicBezTo>
                <a:cubicBezTo>
                  <a:pt x="5602138" y="2270869"/>
                  <a:pt x="5603379" y="2272109"/>
                  <a:pt x="5603379" y="2277070"/>
                </a:cubicBezTo>
                <a:cubicBezTo>
                  <a:pt x="5603379" y="2282031"/>
                  <a:pt x="5605859" y="2284512"/>
                  <a:pt x="5610820" y="2284512"/>
                </a:cubicBezTo>
                <a:lnTo>
                  <a:pt x="5625703" y="2284512"/>
                </a:lnTo>
                <a:cubicBezTo>
                  <a:pt x="5625703" y="2289472"/>
                  <a:pt x="5625703" y="2291953"/>
                  <a:pt x="5625703" y="2291953"/>
                </a:cubicBezTo>
                <a:lnTo>
                  <a:pt x="5633144" y="2291953"/>
                </a:lnTo>
                <a:cubicBezTo>
                  <a:pt x="5633144" y="2291953"/>
                  <a:pt x="5630664" y="2294434"/>
                  <a:pt x="5625703" y="2299394"/>
                </a:cubicBezTo>
                <a:cubicBezTo>
                  <a:pt x="5630664" y="2299394"/>
                  <a:pt x="5633144" y="2299394"/>
                  <a:pt x="5633144" y="2299394"/>
                </a:cubicBezTo>
                <a:lnTo>
                  <a:pt x="5633144" y="2291953"/>
                </a:lnTo>
                <a:lnTo>
                  <a:pt x="5640586" y="2291953"/>
                </a:lnTo>
                <a:lnTo>
                  <a:pt x="5655468" y="2299394"/>
                </a:lnTo>
                <a:cubicBezTo>
                  <a:pt x="5680273" y="2299394"/>
                  <a:pt x="5695156" y="2301875"/>
                  <a:pt x="5700117" y="2306836"/>
                </a:cubicBezTo>
                <a:lnTo>
                  <a:pt x="5707558" y="2299394"/>
                </a:lnTo>
                <a:cubicBezTo>
                  <a:pt x="5702597" y="2284512"/>
                  <a:pt x="5670351" y="2269629"/>
                  <a:pt x="5610820" y="2254746"/>
                </a:cubicBezTo>
                <a:lnTo>
                  <a:pt x="5588496" y="2247305"/>
                </a:lnTo>
                <a:cubicBezTo>
                  <a:pt x="5573613" y="2242344"/>
                  <a:pt x="5558730" y="2237383"/>
                  <a:pt x="5543847" y="2232422"/>
                </a:cubicBezTo>
                <a:close/>
                <a:moveTo>
                  <a:pt x="5164336" y="2232422"/>
                </a:moveTo>
                <a:cubicBezTo>
                  <a:pt x="5164336" y="2237383"/>
                  <a:pt x="5164336" y="2239863"/>
                  <a:pt x="5164336" y="2239863"/>
                </a:cubicBezTo>
                <a:lnTo>
                  <a:pt x="5171777" y="2232422"/>
                </a:lnTo>
                <a:cubicBezTo>
                  <a:pt x="5171777" y="2232422"/>
                  <a:pt x="5169297" y="2232422"/>
                  <a:pt x="5164336" y="2232422"/>
                </a:cubicBezTo>
                <a:close/>
                <a:moveTo>
                  <a:pt x="4933652" y="2232422"/>
                </a:moveTo>
                <a:cubicBezTo>
                  <a:pt x="4933652" y="2232422"/>
                  <a:pt x="4933652" y="2234902"/>
                  <a:pt x="4933652" y="2239863"/>
                </a:cubicBezTo>
                <a:cubicBezTo>
                  <a:pt x="4938613" y="2234902"/>
                  <a:pt x="4941093" y="2232422"/>
                  <a:pt x="4941093" y="2232422"/>
                </a:cubicBezTo>
                <a:cubicBezTo>
                  <a:pt x="4941093" y="2232422"/>
                  <a:pt x="4938613" y="2232422"/>
                  <a:pt x="4933652" y="2232422"/>
                </a:cubicBezTo>
                <a:close/>
                <a:moveTo>
                  <a:pt x="2477988" y="2232422"/>
                </a:moveTo>
                <a:lnTo>
                  <a:pt x="2477988" y="2232422"/>
                </a:lnTo>
                <a:lnTo>
                  <a:pt x="2477988" y="2232422"/>
                </a:lnTo>
                <a:close/>
                <a:moveTo>
                  <a:pt x="1622227" y="2232422"/>
                </a:moveTo>
                <a:lnTo>
                  <a:pt x="1637109" y="2232422"/>
                </a:lnTo>
                <a:cubicBezTo>
                  <a:pt x="1642070" y="2237383"/>
                  <a:pt x="1642070" y="2239863"/>
                  <a:pt x="1637109" y="2239863"/>
                </a:cubicBezTo>
                <a:cubicBezTo>
                  <a:pt x="1632149" y="2239863"/>
                  <a:pt x="1627187" y="2237383"/>
                  <a:pt x="1622227" y="2232422"/>
                </a:cubicBezTo>
                <a:close/>
                <a:moveTo>
                  <a:pt x="2552402" y="2224980"/>
                </a:moveTo>
                <a:lnTo>
                  <a:pt x="2559844" y="2232422"/>
                </a:lnTo>
                <a:cubicBezTo>
                  <a:pt x="2559844" y="2232422"/>
                  <a:pt x="2558604" y="2232422"/>
                  <a:pt x="2556123" y="2232422"/>
                </a:cubicBezTo>
                <a:cubicBezTo>
                  <a:pt x="2553642" y="2232422"/>
                  <a:pt x="2551162" y="2231182"/>
                  <a:pt x="2548682" y="2228701"/>
                </a:cubicBezTo>
                <a:cubicBezTo>
                  <a:pt x="2546201" y="2226220"/>
                  <a:pt x="2547442" y="2224980"/>
                  <a:pt x="2552402" y="2224980"/>
                </a:cubicBezTo>
                <a:close/>
                <a:moveTo>
                  <a:pt x="2677511" y="2222655"/>
                </a:moveTo>
                <a:cubicBezTo>
                  <a:pt x="2671000" y="2221725"/>
                  <a:pt x="2671465" y="2224980"/>
                  <a:pt x="2678906" y="2232422"/>
                </a:cubicBezTo>
                <a:lnTo>
                  <a:pt x="2686348" y="2239863"/>
                </a:lnTo>
                <a:lnTo>
                  <a:pt x="2678906" y="2239863"/>
                </a:lnTo>
                <a:lnTo>
                  <a:pt x="2671465" y="2239863"/>
                </a:lnTo>
                <a:lnTo>
                  <a:pt x="2723555" y="2247305"/>
                </a:lnTo>
                <a:cubicBezTo>
                  <a:pt x="2728515" y="2242344"/>
                  <a:pt x="2735957" y="2243584"/>
                  <a:pt x="2745879" y="2251025"/>
                </a:cubicBezTo>
                <a:cubicBezTo>
                  <a:pt x="2755801" y="2258467"/>
                  <a:pt x="2760762" y="2262187"/>
                  <a:pt x="2760762" y="2262187"/>
                </a:cubicBezTo>
                <a:cubicBezTo>
                  <a:pt x="2765722" y="2262187"/>
                  <a:pt x="2768203" y="2262187"/>
                  <a:pt x="2768203" y="2262187"/>
                </a:cubicBezTo>
                <a:cubicBezTo>
                  <a:pt x="2773164" y="2262187"/>
                  <a:pt x="2776884" y="2263427"/>
                  <a:pt x="2779365" y="2265908"/>
                </a:cubicBezTo>
                <a:cubicBezTo>
                  <a:pt x="2781846" y="2268389"/>
                  <a:pt x="2783086" y="2269629"/>
                  <a:pt x="2783086" y="2269629"/>
                </a:cubicBezTo>
                <a:lnTo>
                  <a:pt x="2827734" y="2277070"/>
                </a:lnTo>
                <a:lnTo>
                  <a:pt x="2857500" y="2284512"/>
                </a:lnTo>
                <a:cubicBezTo>
                  <a:pt x="2857500" y="2279551"/>
                  <a:pt x="2852539" y="2275830"/>
                  <a:pt x="2842617" y="2273350"/>
                </a:cubicBezTo>
                <a:cubicBezTo>
                  <a:pt x="2832695" y="2270869"/>
                  <a:pt x="2825254" y="2269629"/>
                  <a:pt x="2820293" y="2269629"/>
                </a:cubicBezTo>
                <a:cubicBezTo>
                  <a:pt x="2820293" y="2269629"/>
                  <a:pt x="2817812" y="2269629"/>
                  <a:pt x="2812851" y="2269629"/>
                </a:cubicBezTo>
                <a:cubicBezTo>
                  <a:pt x="2807891" y="2269629"/>
                  <a:pt x="2805410" y="2267148"/>
                  <a:pt x="2805410" y="2262187"/>
                </a:cubicBezTo>
                <a:lnTo>
                  <a:pt x="2775644" y="2254746"/>
                </a:lnTo>
                <a:cubicBezTo>
                  <a:pt x="2770684" y="2254746"/>
                  <a:pt x="2768203" y="2254746"/>
                  <a:pt x="2768203" y="2254746"/>
                </a:cubicBezTo>
                <a:cubicBezTo>
                  <a:pt x="2768203" y="2254746"/>
                  <a:pt x="2766963" y="2253506"/>
                  <a:pt x="2764483" y="2251025"/>
                </a:cubicBezTo>
                <a:cubicBezTo>
                  <a:pt x="2762002" y="2248545"/>
                  <a:pt x="2758281" y="2247305"/>
                  <a:pt x="2753320" y="2247305"/>
                </a:cubicBezTo>
                <a:cubicBezTo>
                  <a:pt x="2748359" y="2247305"/>
                  <a:pt x="2745879" y="2247305"/>
                  <a:pt x="2745879" y="2247305"/>
                </a:cubicBezTo>
                <a:cubicBezTo>
                  <a:pt x="2745879" y="2247305"/>
                  <a:pt x="2740918" y="2244824"/>
                  <a:pt x="2730996" y="2239863"/>
                </a:cubicBezTo>
                <a:lnTo>
                  <a:pt x="2730996" y="2232422"/>
                </a:lnTo>
                <a:lnTo>
                  <a:pt x="2716113" y="2232422"/>
                </a:lnTo>
                <a:lnTo>
                  <a:pt x="2686348" y="2224980"/>
                </a:lnTo>
                <a:cubicBezTo>
                  <a:pt x="2682627" y="2223740"/>
                  <a:pt x="2679681" y="2222965"/>
                  <a:pt x="2677511" y="2222655"/>
                </a:cubicBezTo>
                <a:close/>
                <a:moveTo>
                  <a:pt x="4946675" y="2221260"/>
                </a:moveTo>
                <a:cubicBezTo>
                  <a:pt x="4945435" y="2221260"/>
                  <a:pt x="4943574" y="2222500"/>
                  <a:pt x="4941093" y="2224980"/>
                </a:cubicBezTo>
                <a:lnTo>
                  <a:pt x="4948535" y="2224980"/>
                </a:lnTo>
                <a:cubicBezTo>
                  <a:pt x="4948535" y="2222500"/>
                  <a:pt x="4947915" y="2221260"/>
                  <a:pt x="4946675" y="2221260"/>
                </a:cubicBezTo>
                <a:close/>
                <a:moveTo>
                  <a:pt x="5157824" y="2220330"/>
                </a:moveTo>
                <a:cubicBezTo>
                  <a:pt x="5155964" y="2219709"/>
                  <a:pt x="5154414" y="2220020"/>
                  <a:pt x="5153174" y="2221260"/>
                </a:cubicBezTo>
                <a:cubicBezTo>
                  <a:pt x="5150693" y="2223740"/>
                  <a:pt x="5149453" y="2224980"/>
                  <a:pt x="5149453" y="2224980"/>
                </a:cubicBezTo>
                <a:lnTo>
                  <a:pt x="5164336" y="2224980"/>
                </a:lnTo>
                <a:cubicBezTo>
                  <a:pt x="5161855" y="2222500"/>
                  <a:pt x="5159685" y="2220950"/>
                  <a:pt x="5157824" y="2220330"/>
                </a:cubicBezTo>
                <a:close/>
                <a:moveTo>
                  <a:pt x="6116836" y="2217539"/>
                </a:moveTo>
                <a:cubicBezTo>
                  <a:pt x="6121797" y="2217539"/>
                  <a:pt x="6129238" y="2217539"/>
                  <a:pt x="6139160" y="2217539"/>
                </a:cubicBezTo>
                <a:lnTo>
                  <a:pt x="6161484" y="2232422"/>
                </a:lnTo>
                <a:cubicBezTo>
                  <a:pt x="6151563" y="2232422"/>
                  <a:pt x="6144121" y="2232422"/>
                  <a:pt x="6139160" y="2232422"/>
                </a:cubicBezTo>
                <a:cubicBezTo>
                  <a:pt x="6134199" y="2232422"/>
                  <a:pt x="6129238" y="2229941"/>
                  <a:pt x="6124277" y="2224980"/>
                </a:cubicBezTo>
                <a:cubicBezTo>
                  <a:pt x="6124277" y="2224980"/>
                  <a:pt x="6121797" y="2222500"/>
                  <a:pt x="6116836" y="2217539"/>
                </a:cubicBezTo>
                <a:close/>
                <a:moveTo>
                  <a:pt x="2135684" y="2217539"/>
                </a:moveTo>
                <a:cubicBezTo>
                  <a:pt x="2140644" y="2227461"/>
                  <a:pt x="2143125" y="2227461"/>
                  <a:pt x="2143125" y="2217539"/>
                </a:cubicBezTo>
                <a:cubicBezTo>
                  <a:pt x="2143125" y="2217539"/>
                  <a:pt x="2140644" y="2217539"/>
                  <a:pt x="2135684" y="2217539"/>
                </a:cubicBezTo>
                <a:close/>
                <a:moveTo>
                  <a:pt x="6243340" y="2210098"/>
                </a:moveTo>
                <a:cubicBezTo>
                  <a:pt x="6248301" y="2210098"/>
                  <a:pt x="6250781" y="2210098"/>
                  <a:pt x="6250781" y="2210098"/>
                </a:cubicBezTo>
                <a:cubicBezTo>
                  <a:pt x="6250781" y="2215058"/>
                  <a:pt x="6253261" y="2217539"/>
                  <a:pt x="6258222" y="2217539"/>
                </a:cubicBezTo>
                <a:cubicBezTo>
                  <a:pt x="6258222" y="2217539"/>
                  <a:pt x="6273105" y="2218779"/>
                  <a:pt x="6302871" y="2221260"/>
                </a:cubicBezTo>
                <a:cubicBezTo>
                  <a:pt x="6332636" y="2223740"/>
                  <a:pt x="6349999" y="2227461"/>
                  <a:pt x="6354961" y="2232422"/>
                </a:cubicBezTo>
                <a:cubicBezTo>
                  <a:pt x="6354961" y="2232422"/>
                  <a:pt x="6359922" y="2232422"/>
                  <a:pt x="6369843" y="2232422"/>
                </a:cubicBezTo>
                <a:cubicBezTo>
                  <a:pt x="6369843" y="2232422"/>
                  <a:pt x="6371084" y="2233662"/>
                  <a:pt x="6373564" y="2236142"/>
                </a:cubicBezTo>
                <a:cubicBezTo>
                  <a:pt x="6376044" y="2238623"/>
                  <a:pt x="6377285" y="2242344"/>
                  <a:pt x="6377285" y="2247305"/>
                </a:cubicBezTo>
                <a:cubicBezTo>
                  <a:pt x="6377285" y="2252265"/>
                  <a:pt x="6379765" y="2254746"/>
                  <a:pt x="6384726" y="2254746"/>
                </a:cubicBezTo>
                <a:cubicBezTo>
                  <a:pt x="6389687" y="2254746"/>
                  <a:pt x="6394647" y="2255986"/>
                  <a:pt x="6399609" y="2258467"/>
                </a:cubicBezTo>
                <a:cubicBezTo>
                  <a:pt x="6404570" y="2260947"/>
                  <a:pt x="6410771" y="2263427"/>
                  <a:pt x="6418213" y="2265908"/>
                </a:cubicBezTo>
                <a:cubicBezTo>
                  <a:pt x="6425654" y="2268389"/>
                  <a:pt x="6434336" y="2272109"/>
                  <a:pt x="6444257" y="2277070"/>
                </a:cubicBezTo>
                <a:cubicBezTo>
                  <a:pt x="6454179" y="2282031"/>
                  <a:pt x="6461620" y="2284512"/>
                  <a:pt x="6466581" y="2284512"/>
                </a:cubicBezTo>
                <a:cubicBezTo>
                  <a:pt x="6471543" y="2284512"/>
                  <a:pt x="6474023" y="2285752"/>
                  <a:pt x="6474023" y="2288232"/>
                </a:cubicBezTo>
                <a:cubicBezTo>
                  <a:pt x="6474023" y="2290713"/>
                  <a:pt x="6478984" y="2294434"/>
                  <a:pt x="6488905" y="2299394"/>
                </a:cubicBezTo>
                <a:lnTo>
                  <a:pt x="6503789" y="2306836"/>
                </a:lnTo>
                <a:cubicBezTo>
                  <a:pt x="6498827" y="2311797"/>
                  <a:pt x="6488905" y="2311797"/>
                  <a:pt x="6474023" y="2306836"/>
                </a:cubicBezTo>
                <a:cubicBezTo>
                  <a:pt x="6464101" y="2301875"/>
                  <a:pt x="6459140" y="2299394"/>
                  <a:pt x="6459140" y="2299394"/>
                </a:cubicBezTo>
                <a:lnTo>
                  <a:pt x="6436816" y="2291953"/>
                </a:lnTo>
                <a:cubicBezTo>
                  <a:pt x="6426895" y="2286992"/>
                  <a:pt x="6420693" y="2283272"/>
                  <a:pt x="6418213" y="2280791"/>
                </a:cubicBezTo>
                <a:cubicBezTo>
                  <a:pt x="6415733" y="2278310"/>
                  <a:pt x="6412011" y="2277070"/>
                  <a:pt x="6407051" y="2277070"/>
                </a:cubicBezTo>
                <a:lnTo>
                  <a:pt x="6399609" y="2277070"/>
                </a:lnTo>
                <a:cubicBezTo>
                  <a:pt x="6399609" y="2267148"/>
                  <a:pt x="6389687" y="2262187"/>
                  <a:pt x="6369843" y="2262187"/>
                </a:cubicBezTo>
                <a:cubicBezTo>
                  <a:pt x="6349999" y="2262187"/>
                  <a:pt x="6340078" y="2257227"/>
                  <a:pt x="6340078" y="2247305"/>
                </a:cubicBezTo>
                <a:cubicBezTo>
                  <a:pt x="6340078" y="2242344"/>
                  <a:pt x="6337598" y="2239863"/>
                  <a:pt x="6332636" y="2239863"/>
                </a:cubicBezTo>
                <a:cubicBezTo>
                  <a:pt x="6327675" y="2239863"/>
                  <a:pt x="6325195" y="2239863"/>
                  <a:pt x="6325195" y="2239863"/>
                </a:cubicBezTo>
                <a:lnTo>
                  <a:pt x="6317754" y="2232422"/>
                </a:lnTo>
                <a:lnTo>
                  <a:pt x="6317754" y="2239863"/>
                </a:lnTo>
                <a:lnTo>
                  <a:pt x="6302871" y="2247305"/>
                </a:lnTo>
                <a:cubicBezTo>
                  <a:pt x="6292949" y="2242344"/>
                  <a:pt x="6289229" y="2237383"/>
                  <a:pt x="6291709" y="2232422"/>
                </a:cubicBezTo>
                <a:cubicBezTo>
                  <a:pt x="6294189" y="2227461"/>
                  <a:pt x="6290468" y="2224980"/>
                  <a:pt x="6280547" y="2224980"/>
                </a:cubicBezTo>
                <a:cubicBezTo>
                  <a:pt x="6255742" y="2224980"/>
                  <a:pt x="6243340" y="2220020"/>
                  <a:pt x="6243340" y="2210098"/>
                </a:cubicBezTo>
                <a:close/>
                <a:moveTo>
                  <a:pt x="5454551" y="2210098"/>
                </a:moveTo>
                <a:cubicBezTo>
                  <a:pt x="5454551" y="2215058"/>
                  <a:pt x="5454551" y="2217539"/>
                  <a:pt x="5454551" y="2217539"/>
                </a:cubicBezTo>
                <a:lnTo>
                  <a:pt x="5469433" y="2217539"/>
                </a:lnTo>
                <a:lnTo>
                  <a:pt x="5476875" y="2224980"/>
                </a:lnTo>
                <a:cubicBezTo>
                  <a:pt x="5476875" y="2224980"/>
                  <a:pt x="5481836" y="2224980"/>
                  <a:pt x="5491758" y="2224980"/>
                </a:cubicBezTo>
                <a:lnTo>
                  <a:pt x="5506640" y="2224980"/>
                </a:lnTo>
                <a:lnTo>
                  <a:pt x="5491758" y="2217539"/>
                </a:lnTo>
                <a:cubicBezTo>
                  <a:pt x="5476875" y="2212578"/>
                  <a:pt x="5464472" y="2210098"/>
                  <a:pt x="5454551" y="2210098"/>
                </a:cubicBezTo>
                <a:close/>
                <a:moveTo>
                  <a:pt x="2626816" y="2210098"/>
                </a:moveTo>
                <a:lnTo>
                  <a:pt x="2626816" y="2217539"/>
                </a:lnTo>
                <a:cubicBezTo>
                  <a:pt x="2631777" y="2222500"/>
                  <a:pt x="2636738" y="2224980"/>
                  <a:pt x="2641699" y="2224980"/>
                </a:cubicBezTo>
                <a:lnTo>
                  <a:pt x="2649141" y="2224980"/>
                </a:lnTo>
                <a:cubicBezTo>
                  <a:pt x="2644180" y="2220020"/>
                  <a:pt x="2641699" y="2217539"/>
                  <a:pt x="2641699" y="2217539"/>
                </a:cubicBezTo>
                <a:close/>
                <a:moveTo>
                  <a:pt x="6351984" y="2205633"/>
                </a:moveTo>
                <a:lnTo>
                  <a:pt x="6361725" y="2208068"/>
                </a:lnTo>
                <a:lnTo>
                  <a:pt x="6362402" y="2210098"/>
                </a:lnTo>
                <a:lnTo>
                  <a:pt x="6347519" y="2210098"/>
                </a:lnTo>
                <a:close/>
                <a:moveTo>
                  <a:pt x="5348510" y="2205447"/>
                </a:moveTo>
                <a:cubicBezTo>
                  <a:pt x="5349751" y="2204826"/>
                  <a:pt x="5350371" y="2205137"/>
                  <a:pt x="5350371" y="2206377"/>
                </a:cubicBezTo>
                <a:cubicBezTo>
                  <a:pt x="5350371" y="2208858"/>
                  <a:pt x="5347891" y="2210098"/>
                  <a:pt x="5342929" y="2210098"/>
                </a:cubicBezTo>
                <a:cubicBezTo>
                  <a:pt x="5345410" y="2207617"/>
                  <a:pt x="5347270" y="2206067"/>
                  <a:pt x="5348510" y="2205447"/>
                </a:cubicBezTo>
                <a:close/>
                <a:moveTo>
                  <a:pt x="5543847" y="2202656"/>
                </a:moveTo>
                <a:lnTo>
                  <a:pt x="5536406" y="2210098"/>
                </a:lnTo>
                <a:lnTo>
                  <a:pt x="5551289" y="2210098"/>
                </a:lnTo>
                <a:cubicBezTo>
                  <a:pt x="5551289" y="2210098"/>
                  <a:pt x="5550048" y="2208858"/>
                  <a:pt x="5547568" y="2206377"/>
                </a:cubicBezTo>
                <a:cubicBezTo>
                  <a:pt x="5545088" y="2203896"/>
                  <a:pt x="5543847" y="2202656"/>
                  <a:pt x="5543847" y="2202656"/>
                </a:cubicBezTo>
                <a:close/>
                <a:moveTo>
                  <a:pt x="4874121" y="2202656"/>
                </a:moveTo>
                <a:lnTo>
                  <a:pt x="4881562" y="2210098"/>
                </a:lnTo>
                <a:cubicBezTo>
                  <a:pt x="4881562" y="2210098"/>
                  <a:pt x="4881562" y="2207617"/>
                  <a:pt x="4881562" y="2202656"/>
                </a:cubicBezTo>
                <a:cubicBezTo>
                  <a:pt x="4876601" y="2202656"/>
                  <a:pt x="4874121" y="2202656"/>
                  <a:pt x="4874121" y="2202656"/>
                </a:cubicBezTo>
                <a:close/>
                <a:moveTo>
                  <a:pt x="4836914" y="2202656"/>
                </a:moveTo>
                <a:lnTo>
                  <a:pt x="4844355" y="2210098"/>
                </a:lnTo>
                <a:cubicBezTo>
                  <a:pt x="4844355" y="2210098"/>
                  <a:pt x="4844355" y="2208858"/>
                  <a:pt x="4844355" y="2206377"/>
                </a:cubicBezTo>
                <a:cubicBezTo>
                  <a:pt x="4844355" y="2203896"/>
                  <a:pt x="4841875" y="2202656"/>
                  <a:pt x="4836914" y="2202656"/>
                </a:cubicBezTo>
                <a:close/>
                <a:moveTo>
                  <a:pt x="2373808" y="2202656"/>
                </a:moveTo>
                <a:lnTo>
                  <a:pt x="2381250" y="2210098"/>
                </a:lnTo>
                <a:lnTo>
                  <a:pt x="2418457" y="2217539"/>
                </a:lnTo>
                <a:lnTo>
                  <a:pt x="2425898" y="2217539"/>
                </a:lnTo>
                <a:cubicBezTo>
                  <a:pt x="2420938" y="2207617"/>
                  <a:pt x="2403574" y="2202656"/>
                  <a:pt x="2373808" y="2202656"/>
                </a:cubicBezTo>
                <a:close/>
                <a:moveTo>
                  <a:pt x="4925280" y="2198005"/>
                </a:moveTo>
                <a:cubicBezTo>
                  <a:pt x="4924660" y="2197385"/>
                  <a:pt x="4923730" y="2197695"/>
                  <a:pt x="4922490" y="2198935"/>
                </a:cubicBezTo>
                <a:cubicBezTo>
                  <a:pt x="4920010" y="2201416"/>
                  <a:pt x="4918769" y="2205137"/>
                  <a:pt x="4918769" y="2210098"/>
                </a:cubicBezTo>
                <a:lnTo>
                  <a:pt x="4926211" y="2202656"/>
                </a:lnTo>
                <a:cubicBezTo>
                  <a:pt x="4926211" y="2200176"/>
                  <a:pt x="4925900" y="2198626"/>
                  <a:pt x="4925280" y="2198005"/>
                </a:cubicBezTo>
                <a:close/>
                <a:moveTo>
                  <a:pt x="6176367" y="2195215"/>
                </a:moveTo>
                <a:lnTo>
                  <a:pt x="6228457" y="2202656"/>
                </a:lnTo>
                <a:lnTo>
                  <a:pt x="6221015" y="2210098"/>
                </a:lnTo>
                <a:cubicBezTo>
                  <a:pt x="6216054" y="2210098"/>
                  <a:pt x="6209853" y="2210098"/>
                  <a:pt x="6202412" y="2210098"/>
                </a:cubicBezTo>
                <a:cubicBezTo>
                  <a:pt x="6194970" y="2210098"/>
                  <a:pt x="6187529" y="2208858"/>
                  <a:pt x="6180088" y="2206377"/>
                </a:cubicBezTo>
                <a:cubicBezTo>
                  <a:pt x="6172646" y="2203896"/>
                  <a:pt x="6171406" y="2200176"/>
                  <a:pt x="6176367" y="2195215"/>
                </a:cubicBezTo>
                <a:close/>
                <a:moveTo>
                  <a:pt x="2931914" y="2195215"/>
                </a:moveTo>
                <a:cubicBezTo>
                  <a:pt x="2926953" y="2195215"/>
                  <a:pt x="2924473" y="2196455"/>
                  <a:pt x="2924473" y="2198935"/>
                </a:cubicBezTo>
                <a:cubicBezTo>
                  <a:pt x="2924473" y="2201416"/>
                  <a:pt x="2925713" y="2202656"/>
                  <a:pt x="2928193" y="2202656"/>
                </a:cubicBezTo>
                <a:cubicBezTo>
                  <a:pt x="2930674" y="2202656"/>
                  <a:pt x="2931914" y="2200176"/>
                  <a:pt x="2931914" y="2195215"/>
                </a:cubicBezTo>
                <a:close/>
                <a:moveTo>
                  <a:pt x="2626816" y="2195215"/>
                </a:moveTo>
                <a:cubicBezTo>
                  <a:pt x="2621856" y="2195215"/>
                  <a:pt x="2619375" y="2197695"/>
                  <a:pt x="2619375" y="2202656"/>
                </a:cubicBezTo>
                <a:cubicBezTo>
                  <a:pt x="2619375" y="2202656"/>
                  <a:pt x="2621856" y="2201416"/>
                  <a:pt x="2626816" y="2198935"/>
                </a:cubicBezTo>
                <a:cubicBezTo>
                  <a:pt x="2631777" y="2196455"/>
                  <a:pt x="2634258" y="2195215"/>
                  <a:pt x="2634258" y="2195215"/>
                </a:cubicBezTo>
                <a:cubicBezTo>
                  <a:pt x="2634258" y="2195215"/>
                  <a:pt x="2631777" y="2195215"/>
                  <a:pt x="2626816" y="2195215"/>
                </a:cubicBezTo>
                <a:close/>
                <a:moveTo>
                  <a:pt x="2753320" y="2187773"/>
                </a:moveTo>
                <a:lnTo>
                  <a:pt x="2753320" y="2195215"/>
                </a:lnTo>
                <a:lnTo>
                  <a:pt x="2768203" y="2195215"/>
                </a:lnTo>
                <a:cubicBezTo>
                  <a:pt x="2763242" y="2190254"/>
                  <a:pt x="2758281" y="2187773"/>
                  <a:pt x="2753320" y="2187773"/>
                </a:cubicBezTo>
                <a:close/>
                <a:moveTo>
                  <a:pt x="2440781" y="2187773"/>
                </a:moveTo>
                <a:lnTo>
                  <a:pt x="2448223" y="2187773"/>
                </a:lnTo>
                <a:lnTo>
                  <a:pt x="2448223" y="2195215"/>
                </a:lnTo>
                <a:cubicBezTo>
                  <a:pt x="2448223" y="2195215"/>
                  <a:pt x="2445742" y="2192734"/>
                  <a:pt x="2440781" y="2187773"/>
                </a:cubicBezTo>
                <a:close/>
                <a:moveTo>
                  <a:pt x="2158008" y="2187773"/>
                </a:moveTo>
                <a:cubicBezTo>
                  <a:pt x="2158008" y="2187773"/>
                  <a:pt x="2160489" y="2189013"/>
                  <a:pt x="2165449" y="2191494"/>
                </a:cubicBezTo>
                <a:cubicBezTo>
                  <a:pt x="2170410" y="2193975"/>
                  <a:pt x="2175371" y="2195215"/>
                  <a:pt x="2180332" y="2195215"/>
                </a:cubicBezTo>
                <a:cubicBezTo>
                  <a:pt x="2195215" y="2200176"/>
                  <a:pt x="2202656" y="2202656"/>
                  <a:pt x="2202656" y="2202656"/>
                </a:cubicBezTo>
                <a:cubicBezTo>
                  <a:pt x="2207617" y="2202656"/>
                  <a:pt x="2211338" y="2203896"/>
                  <a:pt x="2213818" y="2206377"/>
                </a:cubicBezTo>
                <a:cubicBezTo>
                  <a:pt x="2216299" y="2208858"/>
                  <a:pt x="2220020" y="2210098"/>
                  <a:pt x="2224980" y="2210098"/>
                </a:cubicBezTo>
                <a:cubicBezTo>
                  <a:pt x="2229941" y="2210098"/>
                  <a:pt x="2234902" y="2212578"/>
                  <a:pt x="2239863" y="2217539"/>
                </a:cubicBezTo>
                <a:cubicBezTo>
                  <a:pt x="2244824" y="2217539"/>
                  <a:pt x="2248545" y="2217539"/>
                  <a:pt x="2251025" y="2217539"/>
                </a:cubicBezTo>
                <a:cubicBezTo>
                  <a:pt x="2253506" y="2217539"/>
                  <a:pt x="2257227" y="2220020"/>
                  <a:pt x="2262187" y="2224980"/>
                </a:cubicBezTo>
                <a:cubicBezTo>
                  <a:pt x="2272109" y="2224980"/>
                  <a:pt x="2279551" y="2224980"/>
                  <a:pt x="2284512" y="2224980"/>
                </a:cubicBezTo>
                <a:lnTo>
                  <a:pt x="2306836" y="2224980"/>
                </a:lnTo>
                <a:cubicBezTo>
                  <a:pt x="2306836" y="2224980"/>
                  <a:pt x="2303115" y="2223740"/>
                  <a:pt x="2295674" y="2221260"/>
                </a:cubicBezTo>
                <a:cubicBezTo>
                  <a:pt x="2288232" y="2218779"/>
                  <a:pt x="2282031" y="2215058"/>
                  <a:pt x="2277070" y="2210098"/>
                </a:cubicBezTo>
                <a:cubicBezTo>
                  <a:pt x="2257227" y="2205137"/>
                  <a:pt x="2242344" y="2202656"/>
                  <a:pt x="2232422" y="2202656"/>
                </a:cubicBezTo>
                <a:cubicBezTo>
                  <a:pt x="2227461" y="2202656"/>
                  <a:pt x="2217539" y="2200176"/>
                  <a:pt x="2202656" y="2195215"/>
                </a:cubicBezTo>
                <a:cubicBezTo>
                  <a:pt x="2187774" y="2190254"/>
                  <a:pt x="2175371" y="2187773"/>
                  <a:pt x="2165449" y="2187773"/>
                </a:cubicBezTo>
                <a:cubicBezTo>
                  <a:pt x="2160489" y="2187773"/>
                  <a:pt x="2158008" y="2187773"/>
                  <a:pt x="2158008" y="2187773"/>
                </a:cubicBezTo>
                <a:close/>
                <a:moveTo>
                  <a:pt x="1957090" y="2187773"/>
                </a:moveTo>
                <a:cubicBezTo>
                  <a:pt x="1962051" y="2187773"/>
                  <a:pt x="1964532" y="2187773"/>
                  <a:pt x="1964532" y="2187773"/>
                </a:cubicBezTo>
                <a:lnTo>
                  <a:pt x="1957090" y="2195215"/>
                </a:lnTo>
                <a:close/>
                <a:moveTo>
                  <a:pt x="6263803" y="2184053"/>
                </a:moveTo>
                <a:cubicBezTo>
                  <a:pt x="6265043" y="2184053"/>
                  <a:pt x="6265664" y="2185293"/>
                  <a:pt x="6265664" y="2187773"/>
                </a:cubicBezTo>
                <a:lnTo>
                  <a:pt x="6258222" y="2187773"/>
                </a:lnTo>
                <a:cubicBezTo>
                  <a:pt x="6260703" y="2185293"/>
                  <a:pt x="6262563" y="2184053"/>
                  <a:pt x="6263803" y="2184053"/>
                </a:cubicBezTo>
                <a:close/>
                <a:moveTo>
                  <a:pt x="5961496" y="2183122"/>
                </a:moveTo>
                <a:cubicBezTo>
                  <a:pt x="5960877" y="2183743"/>
                  <a:pt x="5960566" y="2185293"/>
                  <a:pt x="5960566" y="2187773"/>
                </a:cubicBezTo>
                <a:cubicBezTo>
                  <a:pt x="5965527" y="2187773"/>
                  <a:pt x="5968008" y="2187773"/>
                  <a:pt x="5968008" y="2187773"/>
                </a:cubicBezTo>
                <a:cubicBezTo>
                  <a:pt x="5968008" y="2187773"/>
                  <a:pt x="5966767" y="2186533"/>
                  <a:pt x="5964287" y="2184053"/>
                </a:cubicBezTo>
                <a:cubicBezTo>
                  <a:pt x="5963047" y="2182813"/>
                  <a:pt x="5962117" y="2182503"/>
                  <a:pt x="5961496" y="2183122"/>
                </a:cubicBezTo>
                <a:close/>
                <a:moveTo>
                  <a:pt x="4844355" y="2180332"/>
                </a:moveTo>
                <a:lnTo>
                  <a:pt x="4851797" y="2187773"/>
                </a:lnTo>
                <a:cubicBezTo>
                  <a:pt x="4851797" y="2187773"/>
                  <a:pt x="4854277" y="2187773"/>
                  <a:pt x="4859238" y="2187773"/>
                </a:cubicBezTo>
                <a:close/>
                <a:moveTo>
                  <a:pt x="2611933" y="2180332"/>
                </a:moveTo>
                <a:lnTo>
                  <a:pt x="2626816" y="2187773"/>
                </a:lnTo>
                <a:lnTo>
                  <a:pt x="2634258" y="2180332"/>
                </a:lnTo>
                <a:cubicBezTo>
                  <a:pt x="2629297" y="2180332"/>
                  <a:pt x="2624336" y="2180332"/>
                  <a:pt x="2619375" y="2180332"/>
                </a:cubicBezTo>
                <a:close/>
                <a:moveTo>
                  <a:pt x="2537520" y="2180332"/>
                </a:moveTo>
                <a:lnTo>
                  <a:pt x="2611933" y="2210098"/>
                </a:lnTo>
                <a:cubicBezTo>
                  <a:pt x="2611933" y="2205137"/>
                  <a:pt x="2610693" y="2202656"/>
                  <a:pt x="2608213" y="2202656"/>
                </a:cubicBezTo>
                <a:cubicBezTo>
                  <a:pt x="2605732" y="2202656"/>
                  <a:pt x="2602011" y="2200176"/>
                  <a:pt x="2597051" y="2195215"/>
                </a:cubicBezTo>
                <a:lnTo>
                  <a:pt x="2567285" y="2187773"/>
                </a:lnTo>
                <a:close/>
                <a:moveTo>
                  <a:pt x="1994297" y="2180332"/>
                </a:moveTo>
                <a:cubicBezTo>
                  <a:pt x="1994297" y="2180332"/>
                  <a:pt x="2000498" y="2181572"/>
                  <a:pt x="2012901" y="2184053"/>
                </a:cubicBezTo>
                <a:cubicBezTo>
                  <a:pt x="2025303" y="2186533"/>
                  <a:pt x="2031504" y="2190254"/>
                  <a:pt x="2031504" y="2195215"/>
                </a:cubicBezTo>
                <a:cubicBezTo>
                  <a:pt x="2041426" y="2200176"/>
                  <a:pt x="2041426" y="2202656"/>
                  <a:pt x="2031504" y="2202656"/>
                </a:cubicBezTo>
                <a:cubicBezTo>
                  <a:pt x="2026543" y="2202656"/>
                  <a:pt x="2021582" y="2205137"/>
                  <a:pt x="2016621" y="2210098"/>
                </a:cubicBezTo>
                <a:cubicBezTo>
                  <a:pt x="2016621" y="2205137"/>
                  <a:pt x="2016621" y="2202656"/>
                  <a:pt x="2016621" y="2202656"/>
                </a:cubicBezTo>
                <a:lnTo>
                  <a:pt x="2009180" y="2195215"/>
                </a:lnTo>
                <a:close/>
                <a:moveTo>
                  <a:pt x="6325195" y="2172891"/>
                </a:moveTo>
                <a:lnTo>
                  <a:pt x="6340078" y="2172891"/>
                </a:lnTo>
                <a:lnTo>
                  <a:pt x="6347519" y="2172891"/>
                </a:lnTo>
                <a:cubicBezTo>
                  <a:pt x="6352481" y="2172891"/>
                  <a:pt x="6357441" y="2175371"/>
                  <a:pt x="6362402" y="2180332"/>
                </a:cubicBezTo>
                <a:lnTo>
                  <a:pt x="6377285" y="2187773"/>
                </a:lnTo>
                <a:cubicBezTo>
                  <a:pt x="6377285" y="2187773"/>
                  <a:pt x="6382246" y="2189013"/>
                  <a:pt x="6392167" y="2191494"/>
                </a:cubicBezTo>
                <a:cubicBezTo>
                  <a:pt x="6402089" y="2193975"/>
                  <a:pt x="6409531" y="2197695"/>
                  <a:pt x="6414491" y="2202656"/>
                </a:cubicBezTo>
                <a:cubicBezTo>
                  <a:pt x="6434336" y="2207617"/>
                  <a:pt x="6446737" y="2210098"/>
                  <a:pt x="6451699" y="2210098"/>
                </a:cubicBezTo>
                <a:cubicBezTo>
                  <a:pt x="6451699" y="2210098"/>
                  <a:pt x="6452939" y="2211338"/>
                  <a:pt x="6455419" y="2213818"/>
                </a:cubicBezTo>
                <a:cubicBezTo>
                  <a:pt x="6457899" y="2216299"/>
                  <a:pt x="6461620" y="2220020"/>
                  <a:pt x="6466581" y="2224980"/>
                </a:cubicBezTo>
                <a:cubicBezTo>
                  <a:pt x="6471543" y="2229941"/>
                  <a:pt x="6476503" y="2232422"/>
                  <a:pt x="6481465" y="2232422"/>
                </a:cubicBezTo>
                <a:cubicBezTo>
                  <a:pt x="6501309" y="2232422"/>
                  <a:pt x="6506269" y="2237383"/>
                  <a:pt x="6496347" y="2247305"/>
                </a:cubicBezTo>
                <a:cubicBezTo>
                  <a:pt x="6486425" y="2252265"/>
                  <a:pt x="6474023" y="2249785"/>
                  <a:pt x="6459140" y="2239863"/>
                </a:cubicBezTo>
                <a:cubicBezTo>
                  <a:pt x="6444257" y="2234902"/>
                  <a:pt x="6434336" y="2231182"/>
                  <a:pt x="6429375" y="2228701"/>
                </a:cubicBezTo>
                <a:cubicBezTo>
                  <a:pt x="6424413" y="2226220"/>
                  <a:pt x="6414491" y="2224980"/>
                  <a:pt x="6399609" y="2224980"/>
                </a:cubicBezTo>
                <a:cubicBezTo>
                  <a:pt x="6389687" y="2220020"/>
                  <a:pt x="6383485" y="2217539"/>
                  <a:pt x="6381005" y="2217539"/>
                </a:cubicBezTo>
                <a:cubicBezTo>
                  <a:pt x="6378525" y="2217539"/>
                  <a:pt x="6377285" y="2215058"/>
                  <a:pt x="6377285" y="2210098"/>
                </a:cubicBezTo>
                <a:cubicBezTo>
                  <a:pt x="6372324" y="2210098"/>
                  <a:pt x="6369843" y="2210098"/>
                  <a:pt x="6369843" y="2210098"/>
                </a:cubicBezTo>
                <a:lnTo>
                  <a:pt x="6361725" y="2208068"/>
                </a:lnTo>
                <a:lnTo>
                  <a:pt x="6360542" y="2204517"/>
                </a:lnTo>
                <a:cubicBezTo>
                  <a:pt x="6359302" y="2203276"/>
                  <a:pt x="6357441" y="2202656"/>
                  <a:pt x="6354961" y="2202656"/>
                </a:cubicBezTo>
                <a:lnTo>
                  <a:pt x="6351984" y="2205633"/>
                </a:lnTo>
                <a:lnTo>
                  <a:pt x="6340078" y="2202656"/>
                </a:lnTo>
                <a:lnTo>
                  <a:pt x="6325195" y="2195215"/>
                </a:lnTo>
                <a:close/>
                <a:moveTo>
                  <a:pt x="6191250" y="2172891"/>
                </a:moveTo>
                <a:cubicBezTo>
                  <a:pt x="6191250" y="2172891"/>
                  <a:pt x="6193730" y="2172891"/>
                  <a:pt x="6198691" y="2172891"/>
                </a:cubicBezTo>
                <a:lnTo>
                  <a:pt x="6191250" y="2180332"/>
                </a:lnTo>
                <a:close/>
                <a:moveTo>
                  <a:pt x="6094511" y="2172891"/>
                </a:moveTo>
                <a:lnTo>
                  <a:pt x="6109394" y="2172891"/>
                </a:lnTo>
                <a:cubicBezTo>
                  <a:pt x="6119316" y="2177851"/>
                  <a:pt x="6126757" y="2180332"/>
                  <a:pt x="6131718" y="2180332"/>
                </a:cubicBezTo>
                <a:cubicBezTo>
                  <a:pt x="6131718" y="2185293"/>
                  <a:pt x="6135439" y="2187773"/>
                  <a:pt x="6142881" y="2187773"/>
                </a:cubicBezTo>
                <a:cubicBezTo>
                  <a:pt x="6150322" y="2187773"/>
                  <a:pt x="6155283" y="2190254"/>
                  <a:pt x="6157763" y="2195215"/>
                </a:cubicBezTo>
                <a:cubicBezTo>
                  <a:pt x="6160243" y="2200176"/>
                  <a:pt x="6159004" y="2202656"/>
                  <a:pt x="6154043" y="2202656"/>
                </a:cubicBezTo>
                <a:cubicBezTo>
                  <a:pt x="6149081" y="2202656"/>
                  <a:pt x="6144121" y="2200176"/>
                  <a:pt x="6139160" y="2195215"/>
                </a:cubicBezTo>
                <a:lnTo>
                  <a:pt x="6124277" y="2187773"/>
                </a:lnTo>
                <a:cubicBezTo>
                  <a:pt x="6119316" y="2187773"/>
                  <a:pt x="6114356" y="2185293"/>
                  <a:pt x="6109394" y="2180332"/>
                </a:cubicBezTo>
                <a:cubicBezTo>
                  <a:pt x="6104433" y="2180332"/>
                  <a:pt x="6100712" y="2179092"/>
                  <a:pt x="6098232" y="2176611"/>
                </a:cubicBezTo>
                <a:cubicBezTo>
                  <a:pt x="6095752" y="2174131"/>
                  <a:pt x="6094511" y="2172891"/>
                  <a:pt x="6094511" y="2172891"/>
                </a:cubicBezTo>
                <a:close/>
                <a:moveTo>
                  <a:pt x="6064746" y="2172891"/>
                </a:moveTo>
                <a:cubicBezTo>
                  <a:pt x="6064746" y="2172891"/>
                  <a:pt x="6067226" y="2172891"/>
                  <a:pt x="6072187" y="2172891"/>
                </a:cubicBezTo>
                <a:cubicBezTo>
                  <a:pt x="6072187" y="2177851"/>
                  <a:pt x="6069707" y="2180332"/>
                  <a:pt x="6064746" y="2180332"/>
                </a:cubicBezTo>
                <a:close/>
                <a:moveTo>
                  <a:pt x="5268515" y="2172891"/>
                </a:moveTo>
                <a:cubicBezTo>
                  <a:pt x="5273477" y="2172891"/>
                  <a:pt x="5275957" y="2172891"/>
                  <a:pt x="5275957" y="2172891"/>
                </a:cubicBezTo>
                <a:lnTo>
                  <a:pt x="5275957" y="2180332"/>
                </a:lnTo>
                <a:close/>
                <a:moveTo>
                  <a:pt x="2470547" y="2172891"/>
                </a:moveTo>
                <a:lnTo>
                  <a:pt x="2485430" y="2187773"/>
                </a:lnTo>
                <a:lnTo>
                  <a:pt x="2492871" y="2195215"/>
                </a:lnTo>
                <a:lnTo>
                  <a:pt x="2515195" y="2210098"/>
                </a:lnTo>
                <a:lnTo>
                  <a:pt x="2522637" y="2217539"/>
                </a:lnTo>
                <a:cubicBezTo>
                  <a:pt x="2522637" y="2217539"/>
                  <a:pt x="2517676" y="2217539"/>
                  <a:pt x="2507754" y="2217539"/>
                </a:cubicBezTo>
                <a:cubicBezTo>
                  <a:pt x="2497832" y="2217539"/>
                  <a:pt x="2487910" y="2215058"/>
                  <a:pt x="2477988" y="2210098"/>
                </a:cubicBezTo>
                <a:cubicBezTo>
                  <a:pt x="2477988" y="2210098"/>
                  <a:pt x="2476748" y="2208858"/>
                  <a:pt x="2474267" y="2206377"/>
                </a:cubicBezTo>
                <a:cubicBezTo>
                  <a:pt x="2471787" y="2203896"/>
                  <a:pt x="2468066" y="2202656"/>
                  <a:pt x="2463105" y="2202656"/>
                </a:cubicBezTo>
                <a:lnTo>
                  <a:pt x="2463105" y="2187773"/>
                </a:lnTo>
                <a:close/>
                <a:moveTo>
                  <a:pt x="2444502" y="2172891"/>
                </a:moveTo>
                <a:cubicBezTo>
                  <a:pt x="2446983" y="2172891"/>
                  <a:pt x="2450703" y="2172891"/>
                  <a:pt x="2455664" y="2172891"/>
                </a:cubicBezTo>
                <a:lnTo>
                  <a:pt x="2448223" y="2180332"/>
                </a:lnTo>
                <a:cubicBezTo>
                  <a:pt x="2443262" y="2180332"/>
                  <a:pt x="2440781" y="2180332"/>
                  <a:pt x="2440781" y="2180332"/>
                </a:cubicBezTo>
                <a:cubicBezTo>
                  <a:pt x="2440781" y="2175371"/>
                  <a:pt x="2442021" y="2172891"/>
                  <a:pt x="2444502" y="2172891"/>
                </a:cubicBezTo>
                <a:close/>
                <a:moveTo>
                  <a:pt x="2438921" y="2169170"/>
                </a:moveTo>
                <a:cubicBezTo>
                  <a:pt x="2440161" y="2169170"/>
                  <a:pt x="2440781" y="2170410"/>
                  <a:pt x="2440781" y="2172891"/>
                </a:cubicBezTo>
                <a:lnTo>
                  <a:pt x="2433340" y="2172891"/>
                </a:lnTo>
                <a:cubicBezTo>
                  <a:pt x="2435820" y="2170410"/>
                  <a:pt x="2437680" y="2169170"/>
                  <a:pt x="2438921" y="2169170"/>
                </a:cubicBezTo>
                <a:close/>
                <a:moveTo>
                  <a:pt x="6168926" y="2165449"/>
                </a:moveTo>
                <a:cubicBezTo>
                  <a:pt x="6173887" y="2165449"/>
                  <a:pt x="6176367" y="2167930"/>
                  <a:pt x="6176367" y="2172891"/>
                </a:cubicBezTo>
                <a:cubicBezTo>
                  <a:pt x="6176367" y="2172891"/>
                  <a:pt x="6175126" y="2172891"/>
                  <a:pt x="6172646" y="2172891"/>
                </a:cubicBezTo>
                <a:cubicBezTo>
                  <a:pt x="6170166" y="2172891"/>
                  <a:pt x="6168926" y="2172891"/>
                  <a:pt x="6168926" y="2172891"/>
                </a:cubicBezTo>
                <a:close/>
                <a:moveTo>
                  <a:pt x="4985742" y="2165449"/>
                </a:moveTo>
                <a:cubicBezTo>
                  <a:pt x="4985742" y="2165449"/>
                  <a:pt x="4986983" y="2166689"/>
                  <a:pt x="4989463" y="2169170"/>
                </a:cubicBezTo>
                <a:cubicBezTo>
                  <a:pt x="4991943" y="2171650"/>
                  <a:pt x="4993183" y="2172891"/>
                  <a:pt x="4993183" y="2172891"/>
                </a:cubicBezTo>
                <a:lnTo>
                  <a:pt x="4993183" y="2180332"/>
                </a:lnTo>
                <a:lnTo>
                  <a:pt x="5015508" y="2180332"/>
                </a:lnTo>
                <a:cubicBezTo>
                  <a:pt x="5015508" y="2175371"/>
                  <a:pt x="5017988" y="2175371"/>
                  <a:pt x="5022949" y="2180332"/>
                </a:cubicBezTo>
                <a:lnTo>
                  <a:pt x="5030390" y="2180332"/>
                </a:lnTo>
                <a:lnTo>
                  <a:pt x="5008066" y="2165449"/>
                </a:lnTo>
                <a:cubicBezTo>
                  <a:pt x="5003105" y="2165449"/>
                  <a:pt x="4998145" y="2165449"/>
                  <a:pt x="4993183" y="2165449"/>
                </a:cubicBezTo>
                <a:cubicBezTo>
                  <a:pt x="4988222" y="2165449"/>
                  <a:pt x="4985742" y="2165449"/>
                  <a:pt x="4985742" y="2165449"/>
                </a:cubicBezTo>
                <a:close/>
                <a:moveTo>
                  <a:pt x="4948535" y="2165449"/>
                </a:moveTo>
                <a:cubicBezTo>
                  <a:pt x="4948535" y="2170410"/>
                  <a:pt x="4951015" y="2172891"/>
                  <a:pt x="4955976" y="2172891"/>
                </a:cubicBezTo>
                <a:lnTo>
                  <a:pt x="4955976" y="2165449"/>
                </a:lnTo>
                <a:cubicBezTo>
                  <a:pt x="4951015" y="2165449"/>
                  <a:pt x="4948535" y="2165449"/>
                  <a:pt x="4948535" y="2165449"/>
                </a:cubicBezTo>
                <a:close/>
                <a:moveTo>
                  <a:pt x="2827734" y="2165449"/>
                </a:moveTo>
                <a:lnTo>
                  <a:pt x="2835176" y="2172891"/>
                </a:lnTo>
                <a:lnTo>
                  <a:pt x="2835176" y="2165449"/>
                </a:lnTo>
                <a:cubicBezTo>
                  <a:pt x="2835176" y="2165449"/>
                  <a:pt x="2832695" y="2165449"/>
                  <a:pt x="2827734" y="2165449"/>
                </a:cubicBezTo>
                <a:close/>
                <a:moveTo>
                  <a:pt x="2105918" y="2165449"/>
                </a:moveTo>
                <a:cubicBezTo>
                  <a:pt x="2110879" y="2170410"/>
                  <a:pt x="2114600" y="2172891"/>
                  <a:pt x="2117080" y="2172891"/>
                </a:cubicBezTo>
                <a:cubicBezTo>
                  <a:pt x="2119561" y="2172891"/>
                  <a:pt x="2123281" y="2172891"/>
                  <a:pt x="2128242" y="2172891"/>
                </a:cubicBezTo>
                <a:lnTo>
                  <a:pt x="2135684" y="2172891"/>
                </a:lnTo>
                <a:cubicBezTo>
                  <a:pt x="2135684" y="2172891"/>
                  <a:pt x="2133203" y="2170410"/>
                  <a:pt x="2128242" y="2165449"/>
                </a:cubicBezTo>
                <a:close/>
                <a:moveTo>
                  <a:pt x="2567285" y="2158008"/>
                </a:moveTo>
                <a:lnTo>
                  <a:pt x="2574726" y="2172891"/>
                </a:lnTo>
                <a:lnTo>
                  <a:pt x="2597051" y="2172891"/>
                </a:lnTo>
                <a:cubicBezTo>
                  <a:pt x="2597051" y="2172891"/>
                  <a:pt x="2593330" y="2170410"/>
                  <a:pt x="2585889" y="2165449"/>
                </a:cubicBezTo>
                <a:cubicBezTo>
                  <a:pt x="2578447" y="2160488"/>
                  <a:pt x="2572246" y="2158008"/>
                  <a:pt x="2567285" y="2158008"/>
                </a:cubicBezTo>
                <a:close/>
                <a:moveTo>
                  <a:pt x="2492871" y="2158008"/>
                </a:moveTo>
                <a:lnTo>
                  <a:pt x="2515195" y="2172891"/>
                </a:lnTo>
                <a:lnTo>
                  <a:pt x="2515195" y="2165449"/>
                </a:lnTo>
                <a:close/>
                <a:moveTo>
                  <a:pt x="2265908" y="2158008"/>
                </a:moveTo>
                <a:cubicBezTo>
                  <a:pt x="2258467" y="2158008"/>
                  <a:pt x="2257227" y="2160488"/>
                  <a:pt x="2262187" y="2165449"/>
                </a:cubicBezTo>
                <a:lnTo>
                  <a:pt x="2277070" y="2165449"/>
                </a:lnTo>
                <a:lnTo>
                  <a:pt x="2291953" y="2165449"/>
                </a:lnTo>
                <a:cubicBezTo>
                  <a:pt x="2291953" y="2165449"/>
                  <a:pt x="2289472" y="2162968"/>
                  <a:pt x="2284512" y="2158008"/>
                </a:cubicBezTo>
                <a:cubicBezTo>
                  <a:pt x="2279551" y="2158008"/>
                  <a:pt x="2273350" y="2158008"/>
                  <a:pt x="2265908" y="2158008"/>
                </a:cubicBezTo>
                <a:close/>
                <a:moveTo>
                  <a:pt x="1890117" y="2158008"/>
                </a:moveTo>
                <a:lnTo>
                  <a:pt x="1957090" y="2165449"/>
                </a:lnTo>
                <a:cubicBezTo>
                  <a:pt x="1971973" y="2175371"/>
                  <a:pt x="1979414" y="2180332"/>
                  <a:pt x="1979414" y="2180332"/>
                </a:cubicBezTo>
                <a:cubicBezTo>
                  <a:pt x="1979414" y="2185293"/>
                  <a:pt x="1976934" y="2186533"/>
                  <a:pt x="1971973" y="2184053"/>
                </a:cubicBezTo>
                <a:cubicBezTo>
                  <a:pt x="1967012" y="2181572"/>
                  <a:pt x="1960811" y="2179092"/>
                  <a:pt x="1953369" y="2176611"/>
                </a:cubicBezTo>
                <a:cubicBezTo>
                  <a:pt x="1945928" y="2174131"/>
                  <a:pt x="1937246" y="2172891"/>
                  <a:pt x="1927324" y="2172891"/>
                </a:cubicBezTo>
                <a:cubicBezTo>
                  <a:pt x="1922364" y="2172891"/>
                  <a:pt x="1916162" y="2171650"/>
                  <a:pt x="1908721" y="2169170"/>
                </a:cubicBezTo>
                <a:cubicBezTo>
                  <a:pt x="1901280" y="2166689"/>
                  <a:pt x="1895078" y="2162968"/>
                  <a:pt x="1890117" y="2158008"/>
                </a:cubicBezTo>
                <a:close/>
                <a:moveTo>
                  <a:pt x="1726407" y="2158008"/>
                </a:moveTo>
                <a:cubicBezTo>
                  <a:pt x="1721445" y="2158008"/>
                  <a:pt x="1718965" y="2159248"/>
                  <a:pt x="1718965" y="2161728"/>
                </a:cubicBezTo>
                <a:cubicBezTo>
                  <a:pt x="1718965" y="2164209"/>
                  <a:pt x="1721445" y="2165449"/>
                  <a:pt x="1726407" y="2165449"/>
                </a:cubicBezTo>
                <a:cubicBezTo>
                  <a:pt x="1731367" y="2165449"/>
                  <a:pt x="1736328" y="2165449"/>
                  <a:pt x="1741289" y="2165449"/>
                </a:cubicBezTo>
                <a:close/>
                <a:moveTo>
                  <a:pt x="4717851" y="2150566"/>
                </a:moveTo>
                <a:cubicBezTo>
                  <a:pt x="4717851" y="2150566"/>
                  <a:pt x="4717851" y="2151806"/>
                  <a:pt x="4717851" y="2154287"/>
                </a:cubicBezTo>
                <a:cubicBezTo>
                  <a:pt x="4717851" y="2156768"/>
                  <a:pt x="4717851" y="2158008"/>
                  <a:pt x="4717851" y="2158008"/>
                </a:cubicBezTo>
                <a:cubicBezTo>
                  <a:pt x="4722813" y="2158008"/>
                  <a:pt x="4725293" y="2156768"/>
                  <a:pt x="4725293" y="2154287"/>
                </a:cubicBezTo>
                <a:cubicBezTo>
                  <a:pt x="4725293" y="2151806"/>
                  <a:pt x="4722813" y="2150566"/>
                  <a:pt x="4717851" y="2150566"/>
                </a:cubicBezTo>
                <a:close/>
                <a:moveTo>
                  <a:pt x="2299394" y="2150566"/>
                </a:moveTo>
                <a:cubicBezTo>
                  <a:pt x="2309317" y="2155527"/>
                  <a:pt x="2316758" y="2158008"/>
                  <a:pt x="2321719" y="2158008"/>
                </a:cubicBezTo>
                <a:lnTo>
                  <a:pt x="2314277" y="2150566"/>
                </a:lnTo>
                <a:close/>
                <a:moveTo>
                  <a:pt x="1384102" y="2150566"/>
                </a:moveTo>
                <a:lnTo>
                  <a:pt x="1391543" y="2150566"/>
                </a:lnTo>
                <a:cubicBezTo>
                  <a:pt x="1396504" y="2155527"/>
                  <a:pt x="1401465" y="2156768"/>
                  <a:pt x="1406426" y="2154287"/>
                </a:cubicBezTo>
                <a:cubicBezTo>
                  <a:pt x="1411387" y="2151806"/>
                  <a:pt x="1418828" y="2153047"/>
                  <a:pt x="1428750" y="2158008"/>
                </a:cubicBezTo>
                <a:cubicBezTo>
                  <a:pt x="1433711" y="2162968"/>
                  <a:pt x="1438672" y="2165449"/>
                  <a:pt x="1443633" y="2165449"/>
                </a:cubicBezTo>
                <a:cubicBezTo>
                  <a:pt x="1448594" y="2165449"/>
                  <a:pt x="1451074" y="2165449"/>
                  <a:pt x="1451074" y="2165449"/>
                </a:cubicBezTo>
                <a:cubicBezTo>
                  <a:pt x="1456035" y="2165449"/>
                  <a:pt x="1460996" y="2167930"/>
                  <a:pt x="1465957" y="2172891"/>
                </a:cubicBezTo>
                <a:cubicBezTo>
                  <a:pt x="1470918" y="2177851"/>
                  <a:pt x="1474639" y="2180332"/>
                  <a:pt x="1477119" y="2180332"/>
                </a:cubicBezTo>
                <a:cubicBezTo>
                  <a:pt x="1479600" y="2180332"/>
                  <a:pt x="1488281" y="2182813"/>
                  <a:pt x="1503164" y="2187773"/>
                </a:cubicBezTo>
                <a:cubicBezTo>
                  <a:pt x="1518047" y="2192734"/>
                  <a:pt x="1542852" y="2200176"/>
                  <a:pt x="1577578" y="2210098"/>
                </a:cubicBezTo>
                <a:lnTo>
                  <a:pt x="1592461" y="2217539"/>
                </a:lnTo>
                <a:cubicBezTo>
                  <a:pt x="1587500" y="2217539"/>
                  <a:pt x="1581299" y="2217539"/>
                  <a:pt x="1573858" y="2217539"/>
                </a:cubicBezTo>
                <a:cubicBezTo>
                  <a:pt x="1566416" y="2217539"/>
                  <a:pt x="1560215" y="2215058"/>
                  <a:pt x="1555254" y="2210098"/>
                </a:cubicBezTo>
                <a:lnTo>
                  <a:pt x="1525488" y="2202656"/>
                </a:lnTo>
                <a:lnTo>
                  <a:pt x="1473399" y="2187773"/>
                </a:lnTo>
                <a:cubicBezTo>
                  <a:pt x="1463477" y="2187773"/>
                  <a:pt x="1458516" y="2187773"/>
                  <a:pt x="1458516" y="2187773"/>
                </a:cubicBezTo>
                <a:lnTo>
                  <a:pt x="1436192" y="2172891"/>
                </a:lnTo>
                <a:cubicBezTo>
                  <a:pt x="1436192" y="2162968"/>
                  <a:pt x="1423789" y="2158008"/>
                  <a:pt x="1398984" y="2158008"/>
                </a:cubicBezTo>
                <a:cubicBezTo>
                  <a:pt x="1389063" y="2158008"/>
                  <a:pt x="1384102" y="2155527"/>
                  <a:pt x="1384102" y="2150566"/>
                </a:cubicBezTo>
                <a:close/>
                <a:moveTo>
                  <a:pt x="2390552" y="2146846"/>
                </a:moveTo>
                <a:cubicBezTo>
                  <a:pt x="2389312" y="2146846"/>
                  <a:pt x="2388691" y="2148086"/>
                  <a:pt x="2388691" y="2150566"/>
                </a:cubicBezTo>
                <a:cubicBezTo>
                  <a:pt x="2388691" y="2155527"/>
                  <a:pt x="2388691" y="2158008"/>
                  <a:pt x="2388691" y="2158008"/>
                </a:cubicBezTo>
                <a:cubicBezTo>
                  <a:pt x="2398613" y="2153047"/>
                  <a:pt x="2408535" y="2155527"/>
                  <a:pt x="2418457" y="2165449"/>
                </a:cubicBezTo>
                <a:lnTo>
                  <a:pt x="2411016" y="2172891"/>
                </a:lnTo>
                <a:cubicBezTo>
                  <a:pt x="2401093" y="2167930"/>
                  <a:pt x="2393652" y="2167930"/>
                  <a:pt x="2388691" y="2172891"/>
                </a:cubicBezTo>
                <a:cubicBezTo>
                  <a:pt x="2383731" y="2172891"/>
                  <a:pt x="2381250" y="2172891"/>
                  <a:pt x="2381250" y="2172891"/>
                </a:cubicBezTo>
                <a:lnTo>
                  <a:pt x="2373808" y="2165449"/>
                </a:lnTo>
                <a:cubicBezTo>
                  <a:pt x="2373808" y="2170410"/>
                  <a:pt x="2376289" y="2174131"/>
                  <a:pt x="2381250" y="2176611"/>
                </a:cubicBezTo>
                <a:cubicBezTo>
                  <a:pt x="2386211" y="2179092"/>
                  <a:pt x="2391172" y="2180332"/>
                  <a:pt x="2396133" y="2180332"/>
                </a:cubicBezTo>
                <a:cubicBezTo>
                  <a:pt x="2411016" y="2190254"/>
                  <a:pt x="2418457" y="2195215"/>
                  <a:pt x="2418457" y="2195215"/>
                </a:cubicBezTo>
                <a:cubicBezTo>
                  <a:pt x="2418457" y="2195215"/>
                  <a:pt x="2411016" y="2192734"/>
                  <a:pt x="2396133" y="2187773"/>
                </a:cubicBezTo>
                <a:cubicBezTo>
                  <a:pt x="2381250" y="2182813"/>
                  <a:pt x="2373808" y="2177851"/>
                  <a:pt x="2373808" y="2172891"/>
                </a:cubicBezTo>
                <a:lnTo>
                  <a:pt x="2329160" y="2158008"/>
                </a:lnTo>
                <a:cubicBezTo>
                  <a:pt x="2329160" y="2162968"/>
                  <a:pt x="2334121" y="2165449"/>
                  <a:pt x="2344043" y="2165449"/>
                </a:cubicBezTo>
                <a:lnTo>
                  <a:pt x="2351484" y="2172891"/>
                </a:lnTo>
                <a:lnTo>
                  <a:pt x="2358926" y="2180332"/>
                </a:lnTo>
                <a:lnTo>
                  <a:pt x="2366367" y="2187773"/>
                </a:lnTo>
                <a:lnTo>
                  <a:pt x="2366367" y="2195215"/>
                </a:lnTo>
                <a:lnTo>
                  <a:pt x="2381250" y="2195215"/>
                </a:lnTo>
                <a:lnTo>
                  <a:pt x="2403574" y="2202656"/>
                </a:lnTo>
                <a:cubicBezTo>
                  <a:pt x="2408535" y="2202656"/>
                  <a:pt x="2415976" y="2205137"/>
                  <a:pt x="2425898" y="2210098"/>
                </a:cubicBezTo>
                <a:cubicBezTo>
                  <a:pt x="2425898" y="2210098"/>
                  <a:pt x="2429619" y="2211338"/>
                  <a:pt x="2437060" y="2213818"/>
                </a:cubicBezTo>
                <a:cubicBezTo>
                  <a:pt x="2444502" y="2216299"/>
                  <a:pt x="2450703" y="2220020"/>
                  <a:pt x="2455664" y="2224980"/>
                </a:cubicBezTo>
                <a:lnTo>
                  <a:pt x="2477988" y="2232422"/>
                </a:lnTo>
                <a:lnTo>
                  <a:pt x="2463105" y="2232422"/>
                </a:lnTo>
                <a:lnTo>
                  <a:pt x="2455664" y="2232422"/>
                </a:lnTo>
                <a:lnTo>
                  <a:pt x="2470547" y="2239863"/>
                </a:lnTo>
                <a:lnTo>
                  <a:pt x="2477988" y="2232422"/>
                </a:lnTo>
                <a:lnTo>
                  <a:pt x="2500312" y="2239863"/>
                </a:lnTo>
                <a:lnTo>
                  <a:pt x="2507754" y="2247305"/>
                </a:lnTo>
                <a:cubicBezTo>
                  <a:pt x="2512715" y="2247305"/>
                  <a:pt x="2516435" y="2247305"/>
                  <a:pt x="2518916" y="2247305"/>
                </a:cubicBezTo>
                <a:cubicBezTo>
                  <a:pt x="2521397" y="2247305"/>
                  <a:pt x="2525117" y="2249785"/>
                  <a:pt x="2530078" y="2254746"/>
                </a:cubicBezTo>
                <a:lnTo>
                  <a:pt x="2530078" y="2247305"/>
                </a:lnTo>
                <a:cubicBezTo>
                  <a:pt x="2535039" y="2247305"/>
                  <a:pt x="2542480" y="2247305"/>
                  <a:pt x="2552402" y="2247305"/>
                </a:cubicBezTo>
                <a:lnTo>
                  <a:pt x="2582168" y="2262187"/>
                </a:lnTo>
                <a:cubicBezTo>
                  <a:pt x="2582168" y="2267148"/>
                  <a:pt x="2582168" y="2269629"/>
                  <a:pt x="2582168" y="2269629"/>
                </a:cubicBezTo>
                <a:lnTo>
                  <a:pt x="2589609" y="2269629"/>
                </a:lnTo>
                <a:cubicBezTo>
                  <a:pt x="2589609" y="2264668"/>
                  <a:pt x="2590849" y="2262187"/>
                  <a:pt x="2593330" y="2262187"/>
                </a:cubicBezTo>
                <a:cubicBezTo>
                  <a:pt x="2595811" y="2262187"/>
                  <a:pt x="2595811" y="2264668"/>
                  <a:pt x="2593330" y="2269629"/>
                </a:cubicBezTo>
                <a:cubicBezTo>
                  <a:pt x="2590849" y="2274590"/>
                  <a:pt x="2592090" y="2277070"/>
                  <a:pt x="2597051" y="2277070"/>
                </a:cubicBezTo>
                <a:lnTo>
                  <a:pt x="2611933" y="2277070"/>
                </a:lnTo>
                <a:lnTo>
                  <a:pt x="2611933" y="2284512"/>
                </a:lnTo>
                <a:lnTo>
                  <a:pt x="2626816" y="2291953"/>
                </a:lnTo>
                <a:cubicBezTo>
                  <a:pt x="2626816" y="2296914"/>
                  <a:pt x="2631777" y="2299394"/>
                  <a:pt x="2641699" y="2299394"/>
                </a:cubicBezTo>
                <a:lnTo>
                  <a:pt x="2649141" y="2291953"/>
                </a:lnTo>
                <a:lnTo>
                  <a:pt x="2656582" y="2291953"/>
                </a:lnTo>
                <a:cubicBezTo>
                  <a:pt x="2661543" y="2291953"/>
                  <a:pt x="2665263" y="2291953"/>
                  <a:pt x="2667744" y="2291953"/>
                </a:cubicBezTo>
                <a:cubicBezTo>
                  <a:pt x="2670225" y="2291953"/>
                  <a:pt x="2673945" y="2289472"/>
                  <a:pt x="2678906" y="2284512"/>
                </a:cubicBezTo>
                <a:lnTo>
                  <a:pt x="2686348" y="2291953"/>
                </a:lnTo>
                <a:cubicBezTo>
                  <a:pt x="2686348" y="2291953"/>
                  <a:pt x="2683867" y="2291953"/>
                  <a:pt x="2678906" y="2291953"/>
                </a:cubicBezTo>
                <a:cubicBezTo>
                  <a:pt x="2673945" y="2291953"/>
                  <a:pt x="2673945" y="2294434"/>
                  <a:pt x="2678906" y="2299394"/>
                </a:cubicBezTo>
                <a:lnTo>
                  <a:pt x="2693789" y="2299394"/>
                </a:lnTo>
                <a:lnTo>
                  <a:pt x="2701230" y="2299394"/>
                </a:lnTo>
                <a:cubicBezTo>
                  <a:pt x="2701230" y="2304355"/>
                  <a:pt x="2706191" y="2306836"/>
                  <a:pt x="2716113" y="2306836"/>
                </a:cubicBezTo>
                <a:cubicBezTo>
                  <a:pt x="2730996" y="2311797"/>
                  <a:pt x="2735957" y="2311797"/>
                  <a:pt x="2730996" y="2306836"/>
                </a:cubicBezTo>
                <a:lnTo>
                  <a:pt x="2738437" y="2306836"/>
                </a:lnTo>
                <a:cubicBezTo>
                  <a:pt x="2738437" y="2306836"/>
                  <a:pt x="2739677" y="2306836"/>
                  <a:pt x="2742158" y="2306836"/>
                </a:cubicBezTo>
                <a:cubicBezTo>
                  <a:pt x="2744639" y="2306836"/>
                  <a:pt x="2748359" y="2306836"/>
                  <a:pt x="2753320" y="2306836"/>
                </a:cubicBezTo>
                <a:cubicBezTo>
                  <a:pt x="2758281" y="2306836"/>
                  <a:pt x="2760762" y="2308076"/>
                  <a:pt x="2760762" y="2310557"/>
                </a:cubicBezTo>
                <a:cubicBezTo>
                  <a:pt x="2760762" y="2313037"/>
                  <a:pt x="2759522" y="2314277"/>
                  <a:pt x="2757041" y="2314277"/>
                </a:cubicBezTo>
                <a:cubicBezTo>
                  <a:pt x="2754561" y="2314277"/>
                  <a:pt x="2750840" y="2314277"/>
                  <a:pt x="2745879" y="2314277"/>
                </a:cubicBezTo>
                <a:lnTo>
                  <a:pt x="2753320" y="2321719"/>
                </a:lnTo>
                <a:cubicBezTo>
                  <a:pt x="2768203" y="2326679"/>
                  <a:pt x="2778125" y="2330400"/>
                  <a:pt x="2783086" y="2332881"/>
                </a:cubicBezTo>
                <a:cubicBezTo>
                  <a:pt x="2788047" y="2335361"/>
                  <a:pt x="2795488" y="2337842"/>
                  <a:pt x="2805410" y="2340322"/>
                </a:cubicBezTo>
                <a:cubicBezTo>
                  <a:pt x="2815332" y="2342803"/>
                  <a:pt x="2826494" y="2345283"/>
                  <a:pt x="2838896" y="2347764"/>
                </a:cubicBezTo>
                <a:cubicBezTo>
                  <a:pt x="2851299" y="2350244"/>
                  <a:pt x="2859981" y="2351484"/>
                  <a:pt x="2864941" y="2351484"/>
                </a:cubicBezTo>
                <a:cubicBezTo>
                  <a:pt x="2884785" y="2361406"/>
                  <a:pt x="2905869" y="2366367"/>
                  <a:pt x="2928193" y="2366367"/>
                </a:cubicBezTo>
                <a:cubicBezTo>
                  <a:pt x="2950517" y="2366367"/>
                  <a:pt x="2964160" y="2371328"/>
                  <a:pt x="2969121" y="2381250"/>
                </a:cubicBezTo>
                <a:lnTo>
                  <a:pt x="2991445" y="2388691"/>
                </a:lnTo>
                <a:lnTo>
                  <a:pt x="3013769" y="2396133"/>
                </a:lnTo>
                <a:cubicBezTo>
                  <a:pt x="3023692" y="2401093"/>
                  <a:pt x="3036094" y="2403574"/>
                  <a:pt x="3050976" y="2403574"/>
                </a:cubicBezTo>
                <a:cubicBezTo>
                  <a:pt x="3055937" y="2403574"/>
                  <a:pt x="3058418" y="2406055"/>
                  <a:pt x="3058418" y="2411016"/>
                </a:cubicBezTo>
                <a:cubicBezTo>
                  <a:pt x="3063379" y="2411016"/>
                  <a:pt x="3075781" y="2413496"/>
                  <a:pt x="3095625" y="2418457"/>
                </a:cubicBezTo>
                <a:cubicBezTo>
                  <a:pt x="3100586" y="2418457"/>
                  <a:pt x="3106787" y="2419697"/>
                  <a:pt x="3114229" y="2422178"/>
                </a:cubicBezTo>
                <a:cubicBezTo>
                  <a:pt x="3121670" y="2424658"/>
                  <a:pt x="3125391" y="2425898"/>
                  <a:pt x="3125391" y="2425898"/>
                </a:cubicBezTo>
                <a:lnTo>
                  <a:pt x="3140273" y="2433340"/>
                </a:lnTo>
                <a:cubicBezTo>
                  <a:pt x="3145234" y="2438301"/>
                  <a:pt x="3150195" y="2440781"/>
                  <a:pt x="3155156" y="2440781"/>
                </a:cubicBezTo>
                <a:cubicBezTo>
                  <a:pt x="3179961" y="2430859"/>
                  <a:pt x="3202285" y="2435820"/>
                  <a:pt x="3222129" y="2455664"/>
                </a:cubicBezTo>
                <a:cubicBezTo>
                  <a:pt x="3227090" y="2460625"/>
                  <a:pt x="3230810" y="2463105"/>
                  <a:pt x="3233291" y="2463105"/>
                </a:cubicBezTo>
                <a:cubicBezTo>
                  <a:pt x="3235772" y="2463105"/>
                  <a:pt x="3239492" y="2463105"/>
                  <a:pt x="3244453" y="2463105"/>
                </a:cubicBezTo>
                <a:cubicBezTo>
                  <a:pt x="3254375" y="2458145"/>
                  <a:pt x="3260576" y="2456904"/>
                  <a:pt x="3263057" y="2459385"/>
                </a:cubicBezTo>
                <a:cubicBezTo>
                  <a:pt x="3265537" y="2461865"/>
                  <a:pt x="3269258" y="2463105"/>
                  <a:pt x="3274219" y="2463105"/>
                </a:cubicBezTo>
                <a:cubicBezTo>
                  <a:pt x="3279179" y="2463105"/>
                  <a:pt x="3282900" y="2464345"/>
                  <a:pt x="3285381" y="2466826"/>
                </a:cubicBezTo>
                <a:cubicBezTo>
                  <a:pt x="3287861" y="2469307"/>
                  <a:pt x="3291582" y="2470547"/>
                  <a:pt x="3296543" y="2470547"/>
                </a:cubicBezTo>
                <a:lnTo>
                  <a:pt x="3296543" y="2463105"/>
                </a:lnTo>
                <a:lnTo>
                  <a:pt x="3289101" y="2448223"/>
                </a:lnTo>
                <a:cubicBezTo>
                  <a:pt x="3289101" y="2438301"/>
                  <a:pt x="3279179" y="2435820"/>
                  <a:pt x="3259336" y="2440781"/>
                </a:cubicBezTo>
                <a:cubicBezTo>
                  <a:pt x="3254375" y="2440781"/>
                  <a:pt x="3250654" y="2440781"/>
                  <a:pt x="3248174" y="2440781"/>
                </a:cubicBezTo>
                <a:cubicBezTo>
                  <a:pt x="3245693" y="2440781"/>
                  <a:pt x="3244453" y="2440781"/>
                  <a:pt x="3244453" y="2440781"/>
                </a:cubicBezTo>
                <a:cubicBezTo>
                  <a:pt x="3239492" y="2430859"/>
                  <a:pt x="3224609" y="2428379"/>
                  <a:pt x="3199805" y="2433340"/>
                </a:cubicBezTo>
                <a:cubicBezTo>
                  <a:pt x="3194844" y="2433340"/>
                  <a:pt x="3189883" y="2430859"/>
                  <a:pt x="3184922" y="2425898"/>
                </a:cubicBezTo>
                <a:lnTo>
                  <a:pt x="3177480" y="2418457"/>
                </a:lnTo>
                <a:lnTo>
                  <a:pt x="3170039" y="2418457"/>
                </a:lnTo>
                <a:cubicBezTo>
                  <a:pt x="3175000" y="2423418"/>
                  <a:pt x="3172520" y="2423418"/>
                  <a:pt x="3162598" y="2418457"/>
                </a:cubicBezTo>
                <a:cubicBezTo>
                  <a:pt x="3157637" y="2418457"/>
                  <a:pt x="3150195" y="2415976"/>
                  <a:pt x="3140273" y="2411016"/>
                </a:cubicBezTo>
                <a:cubicBezTo>
                  <a:pt x="3110508" y="2401093"/>
                  <a:pt x="3095625" y="2396133"/>
                  <a:pt x="3095625" y="2396133"/>
                </a:cubicBezTo>
                <a:lnTo>
                  <a:pt x="3080742" y="2381250"/>
                </a:lnTo>
                <a:cubicBezTo>
                  <a:pt x="3075781" y="2381250"/>
                  <a:pt x="3068340" y="2378769"/>
                  <a:pt x="3058418" y="2373809"/>
                </a:cubicBezTo>
                <a:cubicBezTo>
                  <a:pt x="3038574" y="2358926"/>
                  <a:pt x="3021211" y="2353965"/>
                  <a:pt x="3006328" y="2358926"/>
                </a:cubicBezTo>
                <a:lnTo>
                  <a:pt x="2998887" y="2358926"/>
                </a:lnTo>
                <a:lnTo>
                  <a:pt x="2991445" y="2351484"/>
                </a:lnTo>
                <a:cubicBezTo>
                  <a:pt x="2991445" y="2356445"/>
                  <a:pt x="2991445" y="2358926"/>
                  <a:pt x="2991445" y="2358926"/>
                </a:cubicBezTo>
                <a:cubicBezTo>
                  <a:pt x="2991445" y="2358926"/>
                  <a:pt x="2991445" y="2361406"/>
                  <a:pt x="2991445" y="2366367"/>
                </a:cubicBezTo>
                <a:cubicBezTo>
                  <a:pt x="2986484" y="2366367"/>
                  <a:pt x="2979043" y="2363886"/>
                  <a:pt x="2969121" y="2358926"/>
                </a:cubicBezTo>
                <a:cubicBezTo>
                  <a:pt x="2954238" y="2349004"/>
                  <a:pt x="2936875" y="2341562"/>
                  <a:pt x="2917031" y="2336601"/>
                </a:cubicBezTo>
                <a:cubicBezTo>
                  <a:pt x="2907109" y="2336601"/>
                  <a:pt x="2899668" y="2335361"/>
                  <a:pt x="2894707" y="2332881"/>
                </a:cubicBezTo>
                <a:cubicBezTo>
                  <a:pt x="2889746" y="2330400"/>
                  <a:pt x="2884785" y="2329160"/>
                  <a:pt x="2879824" y="2329160"/>
                </a:cubicBezTo>
                <a:lnTo>
                  <a:pt x="2864941" y="2329160"/>
                </a:lnTo>
                <a:cubicBezTo>
                  <a:pt x="2845098" y="2319238"/>
                  <a:pt x="2832695" y="2314277"/>
                  <a:pt x="2827734" y="2314277"/>
                </a:cubicBezTo>
                <a:lnTo>
                  <a:pt x="2820293" y="2314277"/>
                </a:lnTo>
                <a:lnTo>
                  <a:pt x="2820293" y="2306836"/>
                </a:lnTo>
                <a:lnTo>
                  <a:pt x="2820293" y="2299394"/>
                </a:lnTo>
                <a:cubicBezTo>
                  <a:pt x="2820293" y="2299394"/>
                  <a:pt x="2816572" y="2296914"/>
                  <a:pt x="2809131" y="2291953"/>
                </a:cubicBezTo>
                <a:cubicBezTo>
                  <a:pt x="2801689" y="2286992"/>
                  <a:pt x="2797969" y="2286992"/>
                  <a:pt x="2797969" y="2291953"/>
                </a:cubicBezTo>
                <a:lnTo>
                  <a:pt x="2783086" y="2291953"/>
                </a:lnTo>
                <a:cubicBezTo>
                  <a:pt x="2783086" y="2291953"/>
                  <a:pt x="2781846" y="2290713"/>
                  <a:pt x="2779365" y="2288232"/>
                </a:cubicBezTo>
                <a:cubicBezTo>
                  <a:pt x="2776884" y="2285752"/>
                  <a:pt x="2775644" y="2284512"/>
                  <a:pt x="2775644" y="2284512"/>
                </a:cubicBezTo>
                <a:cubicBezTo>
                  <a:pt x="2774404" y="2285752"/>
                  <a:pt x="2773164" y="2286682"/>
                  <a:pt x="2771924" y="2287302"/>
                </a:cubicBezTo>
                <a:lnTo>
                  <a:pt x="2769348" y="2287946"/>
                </a:lnTo>
                <a:lnTo>
                  <a:pt x="2797969" y="2299394"/>
                </a:lnTo>
                <a:cubicBezTo>
                  <a:pt x="2797969" y="2304355"/>
                  <a:pt x="2797969" y="2306836"/>
                  <a:pt x="2797969" y="2306836"/>
                </a:cubicBezTo>
                <a:cubicBezTo>
                  <a:pt x="2758281" y="2306836"/>
                  <a:pt x="2728515" y="2299394"/>
                  <a:pt x="2708672" y="2284512"/>
                </a:cubicBezTo>
                <a:cubicBezTo>
                  <a:pt x="2708672" y="2279551"/>
                  <a:pt x="2704951" y="2277070"/>
                  <a:pt x="2697510" y="2277070"/>
                </a:cubicBezTo>
                <a:cubicBezTo>
                  <a:pt x="2690068" y="2277070"/>
                  <a:pt x="2686348" y="2277070"/>
                  <a:pt x="2686348" y="2277070"/>
                </a:cubicBezTo>
                <a:lnTo>
                  <a:pt x="2686348" y="2262187"/>
                </a:lnTo>
                <a:cubicBezTo>
                  <a:pt x="2681387" y="2262187"/>
                  <a:pt x="2678906" y="2262187"/>
                  <a:pt x="2678906" y="2262187"/>
                </a:cubicBezTo>
                <a:cubicBezTo>
                  <a:pt x="2678906" y="2262187"/>
                  <a:pt x="2678906" y="2264668"/>
                  <a:pt x="2678906" y="2269629"/>
                </a:cubicBezTo>
                <a:lnTo>
                  <a:pt x="2678906" y="2277070"/>
                </a:lnTo>
                <a:cubicBezTo>
                  <a:pt x="2673945" y="2272109"/>
                  <a:pt x="2670225" y="2269629"/>
                  <a:pt x="2667744" y="2269629"/>
                </a:cubicBezTo>
                <a:cubicBezTo>
                  <a:pt x="2665263" y="2269629"/>
                  <a:pt x="2661543" y="2267148"/>
                  <a:pt x="2656582" y="2262187"/>
                </a:cubicBezTo>
                <a:lnTo>
                  <a:pt x="2664023" y="2262187"/>
                </a:lnTo>
                <a:cubicBezTo>
                  <a:pt x="2668984" y="2262187"/>
                  <a:pt x="2671465" y="2260947"/>
                  <a:pt x="2671465" y="2258467"/>
                </a:cubicBezTo>
                <a:cubicBezTo>
                  <a:pt x="2671465" y="2255986"/>
                  <a:pt x="2667744" y="2254746"/>
                  <a:pt x="2660303" y="2254746"/>
                </a:cubicBezTo>
                <a:cubicBezTo>
                  <a:pt x="2652861" y="2254746"/>
                  <a:pt x="2649141" y="2252265"/>
                  <a:pt x="2649141" y="2247305"/>
                </a:cubicBezTo>
                <a:lnTo>
                  <a:pt x="2634258" y="2239863"/>
                </a:lnTo>
                <a:cubicBezTo>
                  <a:pt x="2629297" y="2239863"/>
                  <a:pt x="2626816" y="2238623"/>
                  <a:pt x="2626816" y="2236142"/>
                </a:cubicBezTo>
                <a:cubicBezTo>
                  <a:pt x="2626816" y="2233662"/>
                  <a:pt x="2616894" y="2228701"/>
                  <a:pt x="2597051" y="2221260"/>
                </a:cubicBezTo>
                <a:cubicBezTo>
                  <a:pt x="2577207" y="2213818"/>
                  <a:pt x="2562324" y="2210098"/>
                  <a:pt x="2552402" y="2210098"/>
                </a:cubicBezTo>
                <a:cubicBezTo>
                  <a:pt x="2552402" y="2210098"/>
                  <a:pt x="2552402" y="2207617"/>
                  <a:pt x="2552402" y="2202656"/>
                </a:cubicBezTo>
                <a:lnTo>
                  <a:pt x="2530078" y="2187773"/>
                </a:lnTo>
                <a:cubicBezTo>
                  <a:pt x="2485430" y="2172891"/>
                  <a:pt x="2450703" y="2162968"/>
                  <a:pt x="2425898" y="2158008"/>
                </a:cubicBezTo>
                <a:cubicBezTo>
                  <a:pt x="2420938" y="2153047"/>
                  <a:pt x="2415976" y="2150566"/>
                  <a:pt x="2411016" y="2150566"/>
                </a:cubicBezTo>
                <a:cubicBezTo>
                  <a:pt x="2406055" y="2150566"/>
                  <a:pt x="2401093" y="2150566"/>
                  <a:pt x="2396133" y="2150566"/>
                </a:cubicBezTo>
                <a:cubicBezTo>
                  <a:pt x="2393652" y="2148086"/>
                  <a:pt x="2391792" y="2146846"/>
                  <a:pt x="2390552" y="2146846"/>
                </a:cubicBezTo>
                <a:close/>
                <a:moveTo>
                  <a:pt x="6109394" y="2143125"/>
                </a:moveTo>
                <a:cubicBezTo>
                  <a:pt x="6114356" y="2143125"/>
                  <a:pt x="6119316" y="2143125"/>
                  <a:pt x="6124277" y="2143125"/>
                </a:cubicBezTo>
                <a:cubicBezTo>
                  <a:pt x="6129238" y="2143125"/>
                  <a:pt x="6131718" y="2145606"/>
                  <a:pt x="6131718" y="2150566"/>
                </a:cubicBezTo>
                <a:cubicBezTo>
                  <a:pt x="6121797" y="2150566"/>
                  <a:pt x="6114356" y="2148086"/>
                  <a:pt x="6109394" y="2143125"/>
                </a:cubicBezTo>
                <a:close/>
                <a:moveTo>
                  <a:pt x="5127129" y="2135684"/>
                </a:moveTo>
                <a:lnTo>
                  <a:pt x="5127129" y="2143125"/>
                </a:lnTo>
                <a:cubicBezTo>
                  <a:pt x="5132090" y="2148086"/>
                  <a:pt x="5138291" y="2149326"/>
                  <a:pt x="5145732" y="2146846"/>
                </a:cubicBezTo>
                <a:cubicBezTo>
                  <a:pt x="5153174" y="2144365"/>
                  <a:pt x="5156894" y="2145606"/>
                  <a:pt x="5156894" y="2150566"/>
                </a:cubicBezTo>
                <a:cubicBezTo>
                  <a:pt x="5156894" y="2155527"/>
                  <a:pt x="5158135" y="2158008"/>
                  <a:pt x="5160615" y="2158008"/>
                </a:cubicBezTo>
                <a:cubicBezTo>
                  <a:pt x="5163095" y="2158008"/>
                  <a:pt x="5166816" y="2158008"/>
                  <a:pt x="5171777" y="2158008"/>
                </a:cubicBezTo>
                <a:lnTo>
                  <a:pt x="5186660" y="2165449"/>
                </a:lnTo>
                <a:cubicBezTo>
                  <a:pt x="5191621" y="2170410"/>
                  <a:pt x="5195342" y="2171650"/>
                  <a:pt x="5197822" y="2169170"/>
                </a:cubicBezTo>
                <a:cubicBezTo>
                  <a:pt x="5200302" y="2166689"/>
                  <a:pt x="5202783" y="2166689"/>
                  <a:pt x="5205263" y="2169170"/>
                </a:cubicBezTo>
                <a:cubicBezTo>
                  <a:pt x="5207743" y="2171650"/>
                  <a:pt x="5213945" y="2174131"/>
                  <a:pt x="5223867" y="2176611"/>
                </a:cubicBezTo>
                <a:cubicBezTo>
                  <a:pt x="5233788" y="2179092"/>
                  <a:pt x="5241230" y="2180332"/>
                  <a:pt x="5246191" y="2180332"/>
                </a:cubicBezTo>
                <a:lnTo>
                  <a:pt x="5253633" y="2172891"/>
                </a:lnTo>
                <a:cubicBezTo>
                  <a:pt x="5248671" y="2177851"/>
                  <a:pt x="5248671" y="2181572"/>
                  <a:pt x="5253633" y="2184053"/>
                </a:cubicBezTo>
                <a:cubicBezTo>
                  <a:pt x="5258594" y="2186533"/>
                  <a:pt x="5263554" y="2187773"/>
                  <a:pt x="5268515" y="2187773"/>
                </a:cubicBezTo>
                <a:cubicBezTo>
                  <a:pt x="5273477" y="2187773"/>
                  <a:pt x="5278437" y="2189013"/>
                  <a:pt x="5283398" y="2191494"/>
                </a:cubicBezTo>
                <a:cubicBezTo>
                  <a:pt x="5288359" y="2193975"/>
                  <a:pt x="5290840" y="2197695"/>
                  <a:pt x="5290840" y="2202656"/>
                </a:cubicBezTo>
                <a:cubicBezTo>
                  <a:pt x="5293320" y="2202656"/>
                  <a:pt x="5294560" y="2202656"/>
                  <a:pt x="5294560" y="2202656"/>
                </a:cubicBezTo>
                <a:lnTo>
                  <a:pt x="5305722" y="2202656"/>
                </a:lnTo>
                <a:cubicBezTo>
                  <a:pt x="5305722" y="2207617"/>
                  <a:pt x="5309443" y="2208858"/>
                  <a:pt x="5316885" y="2206377"/>
                </a:cubicBezTo>
                <a:cubicBezTo>
                  <a:pt x="5324326" y="2203896"/>
                  <a:pt x="5329287" y="2203896"/>
                  <a:pt x="5331767" y="2206377"/>
                </a:cubicBezTo>
                <a:cubicBezTo>
                  <a:pt x="5334247" y="2208858"/>
                  <a:pt x="5337968" y="2210098"/>
                  <a:pt x="5342929" y="2210098"/>
                </a:cubicBezTo>
                <a:cubicBezTo>
                  <a:pt x="5342929" y="2215058"/>
                  <a:pt x="5344170" y="2217539"/>
                  <a:pt x="5346650" y="2217539"/>
                </a:cubicBezTo>
                <a:cubicBezTo>
                  <a:pt x="5349130" y="2217539"/>
                  <a:pt x="5354092" y="2217539"/>
                  <a:pt x="5361533" y="2217539"/>
                </a:cubicBezTo>
                <a:cubicBezTo>
                  <a:pt x="5368974" y="2217539"/>
                  <a:pt x="5376416" y="2220020"/>
                  <a:pt x="5383857" y="2224980"/>
                </a:cubicBezTo>
                <a:cubicBezTo>
                  <a:pt x="5391299" y="2229941"/>
                  <a:pt x="5395019" y="2229941"/>
                  <a:pt x="5395019" y="2224980"/>
                </a:cubicBezTo>
                <a:lnTo>
                  <a:pt x="5402461" y="2232422"/>
                </a:lnTo>
                <a:cubicBezTo>
                  <a:pt x="5407422" y="2237383"/>
                  <a:pt x="5413623" y="2239863"/>
                  <a:pt x="5421064" y="2239863"/>
                </a:cubicBezTo>
                <a:cubicBezTo>
                  <a:pt x="5428506" y="2239863"/>
                  <a:pt x="5437188" y="2242344"/>
                  <a:pt x="5447109" y="2247305"/>
                </a:cubicBezTo>
                <a:cubicBezTo>
                  <a:pt x="5461992" y="2252265"/>
                  <a:pt x="5475634" y="2255986"/>
                  <a:pt x="5488037" y="2258467"/>
                </a:cubicBezTo>
                <a:cubicBezTo>
                  <a:pt x="5500440" y="2260947"/>
                  <a:pt x="5509120" y="2262187"/>
                  <a:pt x="5514082" y="2262187"/>
                </a:cubicBezTo>
                <a:lnTo>
                  <a:pt x="5521523" y="2262187"/>
                </a:lnTo>
                <a:cubicBezTo>
                  <a:pt x="5526484" y="2267148"/>
                  <a:pt x="5531445" y="2269629"/>
                  <a:pt x="5536406" y="2269629"/>
                </a:cubicBezTo>
                <a:cubicBezTo>
                  <a:pt x="5541367" y="2269629"/>
                  <a:pt x="5553769" y="2272109"/>
                  <a:pt x="5573613" y="2277070"/>
                </a:cubicBezTo>
                <a:lnTo>
                  <a:pt x="5566172" y="2269629"/>
                </a:lnTo>
                <a:lnTo>
                  <a:pt x="5551289" y="2262187"/>
                </a:lnTo>
                <a:cubicBezTo>
                  <a:pt x="5556250" y="2267148"/>
                  <a:pt x="5548809" y="2264668"/>
                  <a:pt x="5528965" y="2254746"/>
                </a:cubicBezTo>
                <a:lnTo>
                  <a:pt x="5514082" y="2254746"/>
                </a:lnTo>
                <a:lnTo>
                  <a:pt x="5506640" y="2254746"/>
                </a:lnTo>
                <a:cubicBezTo>
                  <a:pt x="5501679" y="2249785"/>
                  <a:pt x="5490517" y="2243584"/>
                  <a:pt x="5473154" y="2236142"/>
                </a:cubicBezTo>
                <a:cubicBezTo>
                  <a:pt x="5455791" y="2228701"/>
                  <a:pt x="5439668" y="2224980"/>
                  <a:pt x="5424785" y="2224980"/>
                </a:cubicBezTo>
                <a:lnTo>
                  <a:pt x="5402461" y="2210098"/>
                </a:lnTo>
                <a:cubicBezTo>
                  <a:pt x="5402461" y="2210098"/>
                  <a:pt x="5398740" y="2208858"/>
                  <a:pt x="5391299" y="2206377"/>
                </a:cubicBezTo>
                <a:cubicBezTo>
                  <a:pt x="5383857" y="2203896"/>
                  <a:pt x="5375175" y="2200176"/>
                  <a:pt x="5365254" y="2195215"/>
                </a:cubicBezTo>
                <a:lnTo>
                  <a:pt x="5342929" y="2195215"/>
                </a:lnTo>
                <a:cubicBezTo>
                  <a:pt x="5337968" y="2190254"/>
                  <a:pt x="5331767" y="2186533"/>
                  <a:pt x="5324326" y="2184053"/>
                </a:cubicBezTo>
                <a:cubicBezTo>
                  <a:pt x="5316885" y="2181572"/>
                  <a:pt x="5311923" y="2180332"/>
                  <a:pt x="5309443" y="2180332"/>
                </a:cubicBezTo>
                <a:cubicBezTo>
                  <a:pt x="5306963" y="2180332"/>
                  <a:pt x="5304482" y="2180332"/>
                  <a:pt x="5302002" y="2180332"/>
                </a:cubicBezTo>
                <a:cubicBezTo>
                  <a:pt x="5299522" y="2180332"/>
                  <a:pt x="5295801" y="2180332"/>
                  <a:pt x="5290840" y="2180332"/>
                </a:cubicBezTo>
                <a:lnTo>
                  <a:pt x="5283398" y="2172891"/>
                </a:lnTo>
                <a:lnTo>
                  <a:pt x="5246191" y="2158008"/>
                </a:lnTo>
                <a:cubicBezTo>
                  <a:pt x="5241230" y="2162968"/>
                  <a:pt x="5236270" y="2164209"/>
                  <a:pt x="5231308" y="2161728"/>
                </a:cubicBezTo>
                <a:cubicBezTo>
                  <a:pt x="5226347" y="2159248"/>
                  <a:pt x="5223867" y="2158008"/>
                  <a:pt x="5223867" y="2158008"/>
                </a:cubicBezTo>
                <a:cubicBezTo>
                  <a:pt x="5218906" y="2153047"/>
                  <a:pt x="5213945" y="2151806"/>
                  <a:pt x="5208984" y="2154287"/>
                </a:cubicBezTo>
                <a:cubicBezTo>
                  <a:pt x="5204023" y="2156768"/>
                  <a:pt x="5197822" y="2155527"/>
                  <a:pt x="5190381" y="2150566"/>
                </a:cubicBezTo>
                <a:cubicBezTo>
                  <a:pt x="5182939" y="2145606"/>
                  <a:pt x="5176738" y="2145606"/>
                  <a:pt x="5171777" y="2150566"/>
                </a:cubicBezTo>
                <a:lnTo>
                  <a:pt x="5164336" y="2143125"/>
                </a:lnTo>
                <a:lnTo>
                  <a:pt x="5149453" y="2143125"/>
                </a:lnTo>
                <a:cubicBezTo>
                  <a:pt x="5139531" y="2143125"/>
                  <a:pt x="5133329" y="2141885"/>
                  <a:pt x="5130849" y="2139404"/>
                </a:cubicBezTo>
                <a:cubicBezTo>
                  <a:pt x="5128369" y="2136924"/>
                  <a:pt x="5127129" y="2135684"/>
                  <a:pt x="5127129" y="2135684"/>
                </a:cubicBezTo>
                <a:close/>
                <a:moveTo>
                  <a:pt x="2727275" y="2135684"/>
                </a:moveTo>
                <a:cubicBezTo>
                  <a:pt x="2724795" y="2135684"/>
                  <a:pt x="2723555" y="2138164"/>
                  <a:pt x="2723555" y="2143125"/>
                </a:cubicBezTo>
                <a:cubicBezTo>
                  <a:pt x="2728515" y="2143125"/>
                  <a:pt x="2730996" y="2141885"/>
                  <a:pt x="2730996" y="2139404"/>
                </a:cubicBezTo>
                <a:cubicBezTo>
                  <a:pt x="2730996" y="2136924"/>
                  <a:pt x="2729756" y="2135684"/>
                  <a:pt x="2727275" y="2135684"/>
                </a:cubicBezTo>
                <a:close/>
                <a:moveTo>
                  <a:pt x="2589609" y="2135684"/>
                </a:moveTo>
                <a:cubicBezTo>
                  <a:pt x="2589609" y="2135684"/>
                  <a:pt x="2589609" y="2138164"/>
                  <a:pt x="2589609" y="2143125"/>
                </a:cubicBezTo>
                <a:lnTo>
                  <a:pt x="2604492" y="2150566"/>
                </a:lnTo>
                <a:cubicBezTo>
                  <a:pt x="2609453" y="2145606"/>
                  <a:pt x="2609453" y="2143125"/>
                  <a:pt x="2604492" y="2143125"/>
                </a:cubicBezTo>
                <a:cubicBezTo>
                  <a:pt x="2604492" y="2143125"/>
                  <a:pt x="2602011" y="2143125"/>
                  <a:pt x="2597051" y="2143125"/>
                </a:cubicBezTo>
                <a:cubicBezTo>
                  <a:pt x="2592090" y="2138164"/>
                  <a:pt x="2589609" y="2135684"/>
                  <a:pt x="2589609" y="2135684"/>
                </a:cubicBezTo>
                <a:close/>
                <a:moveTo>
                  <a:pt x="2485430" y="2135684"/>
                </a:moveTo>
                <a:cubicBezTo>
                  <a:pt x="2490390" y="2140644"/>
                  <a:pt x="2492871" y="2143125"/>
                  <a:pt x="2492871" y="2143125"/>
                </a:cubicBezTo>
                <a:lnTo>
                  <a:pt x="2492871" y="2135684"/>
                </a:lnTo>
                <a:cubicBezTo>
                  <a:pt x="2492871" y="2135684"/>
                  <a:pt x="2490390" y="2135684"/>
                  <a:pt x="2485430" y="2135684"/>
                </a:cubicBezTo>
                <a:close/>
                <a:moveTo>
                  <a:pt x="1235274" y="2135684"/>
                </a:moveTo>
                <a:lnTo>
                  <a:pt x="1250156" y="2143125"/>
                </a:lnTo>
                <a:lnTo>
                  <a:pt x="1257598" y="2150566"/>
                </a:lnTo>
                <a:cubicBezTo>
                  <a:pt x="1252637" y="2150566"/>
                  <a:pt x="1247676" y="2150566"/>
                  <a:pt x="1242715" y="2150566"/>
                </a:cubicBezTo>
                <a:lnTo>
                  <a:pt x="1235274" y="2143125"/>
                </a:lnTo>
                <a:cubicBezTo>
                  <a:pt x="1235274" y="2138164"/>
                  <a:pt x="1235274" y="2135684"/>
                  <a:pt x="1235274" y="2135684"/>
                </a:cubicBezTo>
                <a:close/>
                <a:moveTo>
                  <a:pt x="1194346" y="2131963"/>
                </a:moveTo>
                <a:lnTo>
                  <a:pt x="1194346" y="2131963"/>
                </a:lnTo>
                <a:cubicBezTo>
                  <a:pt x="1196826" y="2134443"/>
                  <a:pt x="1198067" y="2135684"/>
                  <a:pt x="1198067" y="2135684"/>
                </a:cubicBezTo>
                <a:close/>
                <a:moveTo>
                  <a:pt x="6057304" y="2128242"/>
                </a:moveTo>
                <a:cubicBezTo>
                  <a:pt x="6062266" y="2128242"/>
                  <a:pt x="6067226" y="2128242"/>
                  <a:pt x="6072187" y="2128242"/>
                </a:cubicBezTo>
                <a:lnTo>
                  <a:pt x="6072187" y="2135684"/>
                </a:lnTo>
                <a:cubicBezTo>
                  <a:pt x="6067226" y="2135684"/>
                  <a:pt x="6063505" y="2134443"/>
                  <a:pt x="6061025" y="2131963"/>
                </a:cubicBezTo>
                <a:cubicBezTo>
                  <a:pt x="6058545" y="2129482"/>
                  <a:pt x="6057304" y="2128242"/>
                  <a:pt x="6057304" y="2128242"/>
                </a:cubicBezTo>
                <a:close/>
                <a:moveTo>
                  <a:pt x="5104804" y="2128242"/>
                </a:moveTo>
                <a:cubicBezTo>
                  <a:pt x="5099843" y="2133203"/>
                  <a:pt x="5098604" y="2136924"/>
                  <a:pt x="5101084" y="2139404"/>
                </a:cubicBezTo>
                <a:cubicBezTo>
                  <a:pt x="5103564" y="2141885"/>
                  <a:pt x="5106045" y="2143125"/>
                  <a:pt x="5108525" y="2143125"/>
                </a:cubicBezTo>
                <a:cubicBezTo>
                  <a:pt x="5111005" y="2143125"/>
                  <a:pt x="5112246" y="2143125"/>
                  <a:pt x="5112246" y="2143125"/>
                </a:cubicBezTo>
                <a:cubicBezTo>
                  <a:pt x="5112246" y="2143125"/>
                  <a:pt x="5112246" y="2140644"/>
                  <a:pt x="5112246" y="2135684"/>
                </a:cubicBezTo>
                <a:close/>
                <a:moveTo>
                  <a:pt x="2463105" y="2128242"/>
                </a:moveTo>
                <a:cubicBezTo>
                  <a:pt x="2463105" y="2133203"/>
                  <a:pt x="2464345" y="2135684"/>
                  <a:pt x="2466826" y="2135684"/>
                </a:cubicBezTo>
                <a:cubicBezTo>
                  <a:pt x="2469307" y="2135684"/>
                  <a:pt x="2470547" y="2134443"/>
                  <a:pt x="2470547" y="2131963"/>
                </a:cubicBezTo>
                <a:cubicBezTo>
                  <a:pt x="2470547" y="2129482"/>
                  <a:pt x="2468066" y="2128242"/>
                  <a:pt x="2463105" y="2128242"/>
                </a:cubicBezTo>
                <a:close/>
                <a:moveTo>
                  <a:pt x="2358926" y="2128242"/>
                </a:moveTo>
                <a:cubicBezTo>
                  <a:pt x="2358926" y="2133203"/>
                  <a:pt x="2360166" y="2135684"/>
                  <a:pt x="2362646" y="2135684"/>
                </a:cubicBezTo>
                <a:cubicBezTo>
                  <a:pt x="2365127" y="2135684"/>
                  <a:pt x="2366367" y="2134443"/>
                  <a:pt x="2366367" y="2131963"/>
                </a:cubicBezTo>
                <a:cubicBezTo>
                  <a:pt x="2366367" y="2129482"/>
                  <a:pt x="2363886" y="2128242"/>
                  <a:pt x="2358926" y="2128242"/>
                </a:cubicBezTo>
                <a:close/>
                <a:moveTo>
                  <a:pt x="1813843" y="2128242"/>
                </a:moveTo>
                <a:cubicBezTo>
                  <a:pt x="1817564" y="2128242"/>
                  <a:pt x="1820664" y="2130723"/>
                  <a:pt x="1823145" y="2135684"/>
                </a:cubicBezTo>
                <a:lnTo>
                  <a:pt x="1815703" y="2135684"/>
                </a:lnTo>
                <a:cubicBezTo>
                  <a:pt x="1810743" y="2135684"/>
                  <a:pt x="1808262" y="2135684"/>
                  <a:pt x="1808262" y="2135684"/>
                </a:cubicBezTo>
                <a:cubicBezTo>
                  <a:pt x="1808262" y="2140644"/>
                  <a:pt x="1805781" y="2143125"/>
                  <a:pt x="1800820" y="2143125"/>
                </a:cubicBezTo>
                <a:lnTo>
                  <a:pt x="1800820" y="2135684"/>
                </a:lnTo>
                <a:cubicBezTo>
                  <a:pt x="1805781" y="2130723"/>
                  <a:pt x="1810122" y="2128242"/>
                  <a:pt x="1813843" y="2128242"/>
                </a:cubicBezTo>
                <a:close/>
                <a:moveTo>
                  <a:pt x="1771055" y="2128242"/>
                </a:moveTo>
                <a:lnTo>
                  <a:pt x="1778496" y="2128242"/>
                </a:lnTo>
                <a:cubicBezTo>
                  <a:pt x="1778496" y="2133203"/>
                  <a:pt x="1777256" y="2135684"/>
                  <a:pt x="1774776" y="2135684"/>
                </a:cubicBezTo>
                <a:cubicBezTo>
                  <a:pt x="1772295" y="2135684"/>
                  <a:pt x="1769815" y="2134443"/>
                  <a:pt x="1767334" y="2131963"/>
                </a:cubicBezTo>
                <a:cubicBezTo>
                  <a:pt x="1764854" y="2129482"/>
                  <a:pt x="1766094" y="2128242"/>
                  <a:pt x="1771055" y="2128242"/>
                </a:cubicBezTo>
                <a:close/>
                <a:moveTo>
                  <a:pt x="6034980" y="2120801"/>
                </a:moveTo>
                <a:lnTo>
                  <a:pt x="6042422" y="2120801"/>
                </a:lnTo>
                <a:lnTo>
                  <a:pt x="6042422" y="2128242"/>
                </a:lnTo>
                <a:close/>
                <a:moveTo>
                  <a:pt x="5841504" y="2120801"/>
                </a:moveTo>
                <a:cubicBezTo>
                  <a:pt x="5846465" y="2120801"/>
                  <a:pt x="5848945" y="2120801"/>
                  <a:pt x="5848945" y="2120801"/>
                </a:cubicBezTo>
                <a:lnTo>
                  <a:pt x="5841504" y="2128242"/>
                </a:lnTo>
                <a:cubicBezTo>
                  <a:pt x="5841504" y="2123281"/>
                  <a:pt x="5841504" y="2120801"/>
                  <a:pt x="5841504" y="2120801"/>
                </a:cubicBezTo>
                <a:close/>
                <a:moveTo>
                  <a:pt x="5015508" y="2120801"/>
                </a:moveTo>
                <a:lnTo>
                  <a:pt x="5022949" y="2128242"/>
                </a:lnTo>
                <a:cubicBezTo>
                  <a:pt x="5022949" y="2128242"/>
                  <a:pt x="5022949" y="2127002"/>
                  <a:pt x="5022949" y="2124521"/>
                </a:cubicBezTo>
                <a:cubicBezTo>
                  <a:pt x="5022949" y="2122041"/>
                  <a:pt x="5020469" y="2120801"/>
                  <a:pt x="5015508" y="2120801"/>
                </a:cubicBezTo>
                <a:close/>
                <a:moveTo>
                  <a:pt x="2492871" y="2120801"/>
                </a:moveTo>
                <a:cubicBezTo>
                  <a:pt x="2492871" y="2120801"/>
                  <a:pt x="2492871" y="2123281"/>
                  <a:pt x="2492871" y="2128242"/>
                </a:cubicBezTo>
                <a:cubicBezTo>
                  <a:pt x="2497832" y="2128242"/>
                  <a:pt x="2500312" y="2127002"/>
                  <a:pt x="2500312" y="2124521"/>
                </a:cubicBezTo>
                <a:cubicBezTo>
                  <a:pt x="2500312" y="2122041"/>
                  <a:pt x="2497832" y="2120801"/>
                  <a:pt x="2492871" y="2120801"/>
                </a:cubicBezTo>
                <a:close/>
                <a:moveTo>
                  <a:pt x="2128242" y="2120801"/>
                </a:moveTo>
                <a:lnTo>
                  <a:pt x="2135684" y="2120801"/>
                </a:lnTo>
                <a:cubicBezTo>
                  <a:pt x="2135684" y="2120801"/>
                  <a:pt x="2135684" y="2123281"/>
                  <a:pt x="2135684" y="2128242"/>
                </a:cubicBezTo>
                <a:cubicBezTo>
                  <a:pt x="2130723" y="2128242"/>
                  <a:pt x="2128242" y="2125761"/>
                  <a:pt x="2128242" y="2120801"/>
                </a:cubicBezTo>
                <a:close/>
                <a:moveTo>
                  <a:pt x="1912441" y="2120801"/>
                </a:moveTo>
                <a:cubicBezTo>
                  <a:pt x="1912441" y="2120801"/>
                  <a:pt x="1914922" y="2123281"/>
                  <a:pt x="1919883" y="2128242"/>
                </a:cubicBezTo>
                <a:cubicBezTo>
                  <a:pt x="1924844" y="2128242"/>
                  <a:pt x="1927324" y="2127002"/>
                  <a:pt x="1927324" y="2124521"/>
                </a:cubicBezTo>
                <a:cubicBezTo>
                  <a:pt x="1927324" y="2122041"/>
                  <a:pt x="1924844" y="2120801"/>
                  <a:pt x="1919883" y="2120801"/>
                </a:cubicBezTo>
                <a:close/>
                <a:moveTo>
                  <a:pt x="1324571" y="2120801"/>
                </a:moveTo>
                <a:cubicBezTo>
                  <a:pt x="1329531" y="2120801"/>
                  <a:pt x="1339453" y="2123281"/>
                  <a:pt x="1354336" y="2128242"/>
                </a:cubicBezTo>
                <a:lnTo>
                  <a:pt x="1346895" y="2143125"/>
                </a:lnTo>
                <a:cubicBezTo>
                  <a:pt x="1336973" y="2138164"/>
                  <a:pt x="1329531" y="2135684"/>
                  <a:pt x="1324571" y="2135684"/>
                </a:cubicBezTo>
                <a:cubicBezTo>
                  <a:pt x="1319609" y="2130723"/>
                  <a:pt x="1318369" y="2128242"/>
                  <a:pt x="1320850" y="2128242"/>
                </a:cubicBezTo>
                <a:cubicBezTo>
                  <a:pt x="1323330" y="2128242"/>
                  <a:pt x="1324571" y="2125761"/>
                  <a:pt x="1324571" y="2120801"/>
                </a:cubicBezTo>
                <a:close/>
                <a:moveTo>
                  <a:pt x="5930801" y="2117081"/>
                </a:moveTo>
                <a:cubicBezTo>
                  <a:pt x="5928320" y="2117081"/>
                  <a:pt x="5925840" y="2118321"/>
                  <a:pt x="5923359" y="2120801"/>
                </a:cubicBezTo>
                <a:lnTo>
                  <a:pt x="5930801" y="2128242"/>
                </a:lnTo>
                <a:lnTo>
                  <a:pt x="5938242" y="2128242"/>
                </a:lnTo>
                <a:lnTo>
                  <a:pt x="5938242" y="2120801"/>
                </a:lnTo>
                <a:cubicBezTo>
                  <a:pt x="5935761" y="2118321"/>
                  <a:pt x="5933281" y="2117081"/>
                  <a:pt x="5930801" y="2117081"/>
                </a:cubicBezTo>
                <a:close/>
                <a:moveTo>
                  <a:pt x="6012656" y="2113359"/>
                </a:moveTo>
                <a:lnTo>
                  <a:pt x="6020097" y="2113359"/>
                </a:lnTo>
                <a:lnTo>
                  <a:pt x="6020097" y="2120801"/>
                </a:lnTo>
                <a:close/>
                <a:moveTo>
                  <a:pt x="1421309" y="2113359"/>
                </a:moveTo>
                <a:cubicBezTo>
                  <a:pt x="1426270" y="2113359"/>
                  <a:pt x="1428750" y="2113359"/>
                  <a:pt x="1428750" y="2113359"/>
                </a:cubicBezTo>
                <a:lnTo>
                  <a:pt x="1421309" y="2120801"/>
                </a:lnTo>
                <a:cubicBezTo>
                  <a:pt x="1421309" y="2115840"/>
                  <a:pt x="1421309" y="2113359"/>
                  <a:pt x="1421309" y="2113359"/>
                </a:cubicBezTo>
                <a:close/>
                <a:moveTo>
                  <a:pt x="1153418" y="2113359"/>
                </a:moveTo>
                <a:lnTo>
                  <a:pt x="1175742" y="2113359"/>
                </a:lnTo>
                <a:lnTo>
                  <a:pt x="1194346" y="2131963"/>
                </a:lnTo>
                <a:lnTo>
                  <a:pt x="1186904" y="2128242"/>
                </a:lnTo>
                <a:cubicBezTo>
                  <a:pt x="1184424" y="2128242"/>
                  <a:pt x="1178223" y="2125761"/>
                  <a:pt x="1168301" y="2120801"/>
                </a:cubicBezTo>
                <a:cubicBezTo>
                  <a:pt x="1158379" y="2115840"/>
                  <a:pt x="1153418" y="2113359"/>
                  <a:pt x="1153418" y="2113359"/>
                </a:cubicBezTo>
                <a:close/>
                <a:moveTo>
                  <a:pt x="2271489" y="2109639"/>
                </a:moveTo>
                <a:cubicBezTo>
                  <a:pt x="2272729" y="2109639"/>
                  <a:pt x="2274590" y="2110879"/>
                  <a:pt x="2277070" y="2113359"/>
                </a:cubicBezTo>
                <a:cubicBezTo>
                  <a:pt x="2277070" y="2118320"/>
                  <a:pt x="2275830" y="2120801"/>
                  <a:pt x="2273350" y="2120801"/>
                </a:cubicBezTo>
                <a:cubicBezTo>
                  <a:pt x="2270869" y="2120801"/>
                  <a:pt x="2269629" y="2118320"/>
                  <a:pt x="2269629" y="2113359"/>
                </a:cubicBezTo>
                <a:cubicBezTo>
                  <a:pt x="2269629" y="2110879"/>
                  <a:pt x="2270249" y="2109639"/>
                  <a:pt x="2271489" y="2109639"/>
                </a:cubicBezTo>
                <a:close/>
                <a:moveTo>
                  <a:pt x="6101953" y="2105918"/>
                </a:moveTo>
                <a:cubicBezTo>
                  <a:pt x="6101953" y="2105918"/>
                  <a:pt x="6101953" y="2108399"/>
                  <a:pt x="6101953" y="2113359"/>
                </a:cubicBezTo>
                <a:cubicBezTo>
                  <a:pt x="6101953" y="2113359"/>
                  <a:pt x="6099473" y="2113359"/>
                  <a:pt x="6094511" y="2113359"/>
                </a:cubicBezTo>
                <a:close/>
                <a:moveTo>
                  <a:pt x="5982890" y="2105918"/>
                </a:moveTo>
                <a:lnTo>
                  <a:pt x="5990332" y="2105918"/>
                </a:lnTo>
                <a:lnTo>
                  <a:pt x="5997773" y="2113359"/>
                </a:lnTo>
                <a:cubicBezTo>
                  <a:pt x="5992812" y="2113359"/>
                  <a:pt x="5989091" y="2112119"/>
                  <a:pt x="5986611" y="2109639"/>
                </a:cubicBezTo>
                <a:cubicBezTo>
                  <a:pt x="5984131" y="2107158"/>
                  <a:pt x="5982890" y="2105918"/>
                  <a:pt x="5982890" y="2105918"/>
                </a:cubicBezTo>
                <a:close/>
                <a:moveTo>
                  <a:pt x="1808262" y="2105918"/>
                </a:moveTo>
                <a:cubicBezTo>
                  <a:pt x="1813223" y="2110879"/>
                  <a:pt x="1815703" y="2113359"/>
                  <a:pt x="1815703" y="2113359"/>
                </a:cubicBezTo>
                <a:lnTo>
                  <a:pt x="1815703" y="2105918"/>
                </a:lnTo>
                <a:close/>
                <a:moveTo>
                  <a:pt x="1220391" y="2105918"/>
                </a:moveTo>
                <a:cubicBezTo>
                  <a:pt x="1225352" y="2105918"/>
                  <a:pt x="1227832" y="2108399"/>
                  <a:pt x="1227832" y="2113359"/>
                </a:cubicBezTo>
                <a:cubicBezTo>
                  <a:pt x="1227832" y="2113359"/>
                  <a:pt x="1225352" y="2113359"/>
                  <a:pt x="1220391" y="2113359"/>
                </a:cubicBezTo>
                <a:cubicBezTo>
                  <a:pt x="1220391" y="2113359"/>
                  <a:pt x="1219151" y="2112119"/>
                  <a:pt x="1216670" y="2109639"/>
                </a:cubicBezTo>
                <a:cubicBezTo>
                  <a:pt x="1214190" y="2107158"/>
                  <a:pt x="1215430" y="2105918"/>
                  <a:pt x="1220391" y="2105918"/>
                </a:cubicBezTo>
                <a:close/>
                <a:moveTo>
                  <a:pt x="5938242" y="2098476"/>
                </a:moveTo>
                <a:cubicBezTo>
                  <a:pt x="5938242" y="2103437"/>
                  <a:pt x="5940722" y="2105918"/>
                  <a:pt x="5945683" y="2105918"/>
                </a:cubicBezTo>
                <a:lnTo>
                  <a:pt x="5945683" y="2098476"/>
                </a:lnTo>
                <a:cubicBezTo>
                  <a:pt x="5945683" y="2098476"/>
                  <a:pt x="5943203" y="2098476"/>
                  <a:pt x="5938242" y="2098476"/>
                </a:cubicBezTo>
                <a:close/>
                <a:moveTo>
                  <a:pt x="5923359" y="2098476"/>
                </a:moveTo>
                <a:cubicBezTo>
                  <a:pt x="5923359" y="2103437"/>
                  <a:pt x="5924600" y="2105918"/>
                  <a:pt x="5927080" y="2105918"/>
                </a:cubicBezTo>
                <a:cubicBezTo>
                  <a:pt x="5929560" y="2105918"/>
                  <a:pt x="5930801" y="2104678"/>
                  <a:pt x="5930801" y="2102197"/>
                </a:cubicBezTo>
                <a:cubicBezTo>
                  <a:pt x="5930801" y="2099717"/>
                  <a:pt x="5928320" y="2098476"/>
                  <a:pt x="5923359" y="2098476"/>
                </a:cubicBezTo>
                <a:close/>
                <a:moveTo>
                  <a:pt x="4632275" y="2098476"/>
                </a:moveTo>
                <a:cubicBezTo>
                  <a:pt x="4629795" y="2098476"/>
                  <a:pt x="4628554" y="2100957"/>
                  <a:pt x="4628554" y="2105918"/>
                </a:cubicBezTo>
                <a:lnTo>
                  <a:pt x="4635996" y="2105918"/>
                </a:lnTo>
                <a:cubicBezTo>
                  <a:pt x="4635996" y="2105918"/>
                  <a:pt x="4635996" y="2104678"/>
                  <a:pt x="4635996" y="2102197"/>
                </a:cubicBezTo>
                <a:cubicBezTo>
                  <a:pt x="4635996" y="2099717"/>
                  <a:pt x="4634755" y="2098476"/>
                  <a:pt x="4632275" y="2098476"/>
                </a:cubicBezTo>
                <a:close/>
                <a:moveTo>
                  <a:pt x="1718965" y="2098476"/>
                </a:moveTo>
                <a:lnTo>
                  <a:pt x="1718965" y="2105918"/>
                </a:lnTo>
                <a:lnTo>
                  <a:pt x="1711524" y="2105918"/>
                </a:lnTo>
                <a:cubicBezTo>
                  <a:pt x="1711524" y="2100957"/>
                  <a:pt x="1714004" y="2098476"/>
                  <a:pt x="1718965" y="2098476"/>
                </a:cubicBezTo>
                <a:close/>
                <a:moveTo>
                  <a:pt x="6639594" y="2092895"/>
                </a:moveTo>
                <a:cubicBezTo>
                  <a:pt x="6640835" y="2092895"/>
                  <a:pt x="6642695" y="2093516"/>
                  <a:pt x="6645175" y="2094756"/>
                </a:cubicBezTo>
                <a:cubicBezTo>
                  <a:pt x="6650137" y="2097236"/>
                  <a:pt x="6652617" y="2098476"/>
                  <a:pt x="6652617" y="2098476"/>
                </a:cubicBezTo>
                <a:cubicBezTo>
                  <a:pt x="6652617" y="2098476"/>
                  <a:pt x="6650137" y="2098476"/>
                  <a:pt x="6645175" y="2098476"/>
                </a:cubicBezTo>
                <a:cubicBezTo>
                  <a:pt x="6640214" y="2098476"/>
                  <a:pt x="6637734" y="2097236"/>
                  <a:pt x="6637734" y="2094756"/>
                </a:cubicBezTo>
                <a:cubicBezTo>
                  <a:pt x="6637734" y="2093516"/>
                  <a:pt x="6638353" y="2092895"/>
                  <a:pt x="6639594" y="2092895"/>
                </a:cubicBezTo>
                <a:close/>
                <a:moveTo>
                  <a:pt x="2403574" y="2091035"/>
                </a:moveTo>
                <a:cubicBezTo>
                  <a:pt x="2398613" y="2091035"/>
                  <a:pt x="2397373" y="2092275"/>
                  <a:pt x="2399853" y="2094756"/>
                </a:cubicBezTo>
                <a:cubicBezTo>
                  <a:pt x="2402334" y="2097236"/>
                  <a:pt x="2404814" y="2098476"/>
                  <a:pt x="2407295" y="2098476"/>
                </a:cubicBezTo>
                <a:cubicBezTo>
                  <a:pt x="2409775" y="2098476"/>
                  <a:pt x="2411016" y="2095996"/>
                  <a:pt x="2411016" y="2091035"/>
                </a:cubicBezTo>
                <a:cubicBezTo>
                  <a:pt x="2411016" y="2091035"/>
                  <a:pt x="2408535" y="2091035"/>
                  <a:pt x="2403574" y="2091035"/>
                </a:cubicBezTo>
                <a:close/>
                <a:moveTo>
                  <a:pt x="1852910" y="2091035"/>
                </a:moveTo>
                <a:cubicBezTo>
                  <a:pt x="1857871" y="2095996"/>
                  <a:pt x="1860352" y="2098476"/>
                  <a:pt x="1860352" y="2098476"/>
                </a:cubicBezTo>
                <a:cubicBezTo>
                  <a:pt x="1860352" y="2098476"/>
                  <a:pt x="1860352" y="2100957"/>
                  <a:pt x="1860352" y="2105918"/>
                </a:cubicBezTo>
                <a:cubicBezTo>
                  <a:pt x="1860352" y="2105918"/>
                  <a:pt x="1862832" y="2105918"/>
                  <a:pt x="1867793" y="2105918"/>
                </a:cubicBezTo>
                <a:lnTo>
                  <a:pt x="1860352" y="2113359"/>
                </a:lnTo>
                <a:lnTo>
                  <a:pt x="1852910" y="2113359"/>
                </a:lnTo>
                <a:cubicBezTo>
                  <a:pt x="1857871" y="2118320"/>
                  <a:pt x="1867793" y="2120801"/>
                  <a:pt x="1882676" y="2120801"/>
                </a:cubicBezTo>
                <a:cubicBezTo>
                  <a:pt x="1877715" y="2115840"/>
                  <a:pt x="1875234" y="2113359"/>
                  <a:pt x="1875234" y="2113359"/>
                </a:cubicBezTo>
                <a:cubicBezTo>
                  <a:pt x="1875234" y="2108399"/>
                  <a:pt x="1875234" y="2105918"/>
                  <a:pt x="1875234" y="2105918"/>
                </a:cubicBezTo>
                <a:lnTo>
                  <a:pt x="1905000" y="2105918"/>
                </a:lnTo>
                <a:cubicBezTo>
                  <a:pt x="1914922" y="2110879"/>
                  <a:pt x="1924844" y="2113359"/>
                  <a:pt x="1934766" y="2113359"/>
                </a:cubicBezTo>
                <a:cubicBezTo>
                  <a:pt x="1924844" y="2108399"/>
                  <a:pt x="1917402" y="2105918"/>
                  <a:pt x="1912441" y="2105918"/>
                </a:cubicBezTo>
                <a:cubicBezTo>
                  <a:pt x="1907481" y="2105918"/>
                  <a:pt x="1900039" y="2103437"/>
                  <a:pt x="1890117" y="2098476"/>
                </a:cubicBezTo>
                <a:cubicBezTo>
                  <a:pt x="1880196" y="2093516"/>
                  <a:pt x="1867793" y="2091035"/>
                  <a:pt x="1852910" y="2091035"/>
                </a:cubicBezTo>
                <a:close/>
                <a:moveTo>
                  <a:pt x="4963418" y="2083594"/>
                </a:moveTo>
                <a:cubicBezTo>
                  <a:pt x="4958456" y="2083594"/>
                  <a:pt x="4954736" y="2084834"/>
                  <a:pt x="4952256" y="2087314"/>
                </a:cubicBezTo>
                <a:cubicBezTo>
                  <a:pt x="4949776" y="2089795"/>
                  <a:pt x="4951015" y="2092275"/>
                  <a:pt x="4955976" y="2094756"/>
                </a:cubicBezTo>
                <a:cubicBezTo>
                  <a:pt x="4960938" y="2097236"/>
                  <a:pt x="4967138" y="2099717"/>
                  <a:pt x="4974580" y="2102197"/>
                </a:cubicBezTo>
                <a:cubicBezTo>
                  <a:pt x="4982021" y="2104678"/>
                  <a:pt x="4988222" y="2108399"/>
                  <a:pt x="4993183" y="2113359"/>
                </a:cubicBezTo>
                <a:cubicBezTo>
                  <a:pt x="4998145" y="2108399"/>
                  <a:pt x="5001865" y="2107158"/>
                  <a:pt x="5004345" y="2109639"/>
                </a:cubicBezTo>
                <a:cubicBezTo>
                  <a:pt x="5006826" y="2112119"/>
                  <a:pt x="5008066" y="2113359"/>
                  <a:pt x="5008066" y="2113359"/>
                </a:cubicBezTo>
                <a:lnTo>
                  <a:pt x="5015508" y="2113359"/>
                </a:lnTo>
                <a:lnTo>
                  <a:pt x="5030390" y="2120801"/>
                </a:lnTo>
                <a:cubicBezTo>
                  <a:pt x="5035352" y="2125761"/>
                  <a:pt x="5042793" y="2130723"/>
                  <a:pt x="5052715" y="2135684"/>
                </a:cubicBezTo>
                <a:lnTo>
                  <a:pt x="5052715" y="2128242"/>
                </a:lnTo>
                <a:cubicBezTo>
                  <a:pt x="5052715" y="2128242"/>
                  <a:pt x="5052715" y="2127002"/>
                  <a:pt x="5052715" y="2124521"/>
                </a:cubicBezTo>
                <a:cubicBezTo>
                  <a:pt x="5052715" y="2122041"/>
                  <a:pt x="5052715" y="2118320"/>
                  <a:pt x="5052715" y="2113359"/>
                </a:cubicBezTo>
                <a:lnTo>
                  <a:pt x="5060156" y="2113359"/>
                </a:lnTo>
                <a:cubicBezTo>
                  <a:pt x="5060156" y="2123281"/>
                  <a:pt x="5060156" y="2128242"/>
                  <a:pt x="5060156" y="2128242"/>
                </a:cubicBezTo>
                <a:lnTo>
                  <a:pt x="5067597" y="2120801"/>
                </a:lnTo>
                <a:lnTo>
                  <a:pt x="5075039" y="2120801"/>
                </a:lnTo>
                <a:lnTo>
                  <a:pt x="5082480" y="2120801"/>
                </a:lnTo>
                <a:cubicBezTo>
                  <a:pt x="5077519" y="2120801"/>
                  <a:pt x="5075039" y="2123281"/>
                  <a:pt x="5075039" y="2128242"/>
                </a:cubicBezTo>
                <a:cubicBezTo>
                  <a:pt x="5075039" y="2128242"/>
                  <a:pt x="5076279" y="2128242"/>
                  <a:pt x="5078760" y="2128242"/>
                </a:cubicBezTo>
                <a:cubicBezTo>
                  <a:pt x="5081240" y="2128242"/>
                  <a:pt x="5084960" y="2128242"/>
                  <a:pt x="5089922" y="2128242"/>
                </a:cubicBezTo>
                <a:lnTo>
                  <a:pt x="5097363" y="2128242"/>
                </a:lnTo>
                <a:cubicBezTo>
                  <a:pt x="5092402" y="2128242"/>
                  <a:pt x="5092402" y="2125761"/>
                  <a:pt x="5097363" y="2120801"/>
                </a:cubicBezTo>
                <a:lnTo>
                  <a:pt x="5089922" y="2113359"/>
                </a:lnTo>
                <a:cubicBezTo>
                  <a:pt x="5084960" y="2113359"/>
                  <a:pt x="5080000" y="2113359"/>
                  <a:pt x="5075039" y="2113359"/>
                </a:cubicBezTo>
                <a:cubicBezTo>
                  <a:pt x="5070077" y="2113359"/>
                  <a:pt x="5066357" y="2112119"/>
                  <a:pt x="5063877" y="2109639"/>
                </a:cubicBezTo>
                <a:cubicBezTo>
                  <a:pt x="5061397" y="2107158"/>
                  <a:pt x="5060156" y="2105918"/>
                  <a:pt x="5060156" y="2105918"/>
                </a:cubicBezTo>
                <a:lnTo>
                  <a:pt x="5052715" y="2105918"/>
                </a:lnTo>
                <a:cubicBezTo>
                  <a:pt x="5052715" y="2100957"/>
                  <a:pt x="5052715" y="2098476"/>
                  <a:pt x="5052715" y="2098476"/>
                </a:cubicBezTo>
                <a:cubicBezTo>
                  <a:pt x="5052715" y="2098476"/>
                  <a:pt x="5052715" y="2095996"/>
                  <a:pt x="5052715" y="2091035"/>
                </a:cubicBezTo>
                <a:cubicBezTo>
                  <a:pt x="5052715" y="2091035"/>
                  <a:pt x="5051474" y="2091035"/>
                  <a:pt x="5048994" y="2091035"/>
                </a:cubicBezTo>
                <a:cubicBezTo>
                  <a:pt x="5046514" y="2091035"/>
                  <a:pt x="5042793" y="2091035"/>
                  <a:pt x="5037832" y="2091035"/>
                </a:cubicBezTo>
                <a:cubicBezTo>
                  <a:pt x="5032870" y="2091035"/>
                  <a:pt x="5026670" y="2089795"/>
                  <a:pt x="5019228" y="2087314"/>
                </a:cubicBezTo>
                <a:cubicBezTo>
                  <a:pt x="5011787" y="2084834"/>
                  <a:pt x="5005586" y="2083594"/>
                  <a:pt x="5000625" y="2083594"/>
                </a:cubicBezTo>
                <a:cubicBezTo>
                  <a:pt x="4995663" y="2083594"/>
                  <a:pt x="4990703" y="2083594"/>
                  <a:pt x="4985742" y="2083594"/>
                </a:cubicBezTo>
                <a:lnTo>
                  <a:pt x="4985742" y="2091035"/>
                </a:lnTo>
                <a:cubicBezTo>
                  <a:pt x="4980781" y="2091035"/>
                  <a:pt x="4973339" y="2091035"/>
                  <a:pt x="4963418" y="2091035"/>
                </a:cubicBezTo>
                <a:close/>
                <a:moveTo>
                  <a:pt x="4680644" y="2083594"/>
                </a:moveTo>
                <a:lnTo>
                  <a:pt x="4680644" y="2091035"/>
                </a:lnTo>
                <a:cubicBezTo>
                  <a:pt x="4685606" y="2091035"/>
                  <a:pt x="4688086" y="2091035"/>
                  <a:pt x="4688086" y="2091035"/>
                </a:cubicBezTo>
                <a:close/>
                <a:moveTo>
                  <a:pt x="2031504" y="2083594"/>
                </a:moveTo>
                <a:lnTo>
                  <a:pt x="2031504" y="2091035"/>
                </a:lnTo>
                <a:lnTo>
                  <a:pt x="2038945" y="2091035"/>
                </a:lnTo>
                <a:cubicBezTo>
                  <a:pt x="2038945" y="2086074"/>
                  <a:pt x="2036465" y="2083594"/>
                  <a:pt x="2031504" y="2083594"/>
                </a:cubicBezTo>
                <a:close/>
                <a:moveTo>
                  <a:pt x="1704082" y="2083594"/>
                </a:moveTo>
                <a:cubicBezTo>
                  <a:pt x="1704082" y="2088554"/>
                  <a:pt x="1702842" y="2091035"/>
                  <a:pt x="1700361" y="2091035"/>
                </a:cubicBezTo>
                <a:cubicBezTo>
                  <a:pt x="1697881" y="2091035"/>
                  <a:pt x="1696641" y="2089795"/>
                  <a:pt x="1696641" y="2087314"/>
                </a:cubicBezTo>
                <a:cubicBezTo>
                  <a:pt x="1696641" y="2084834"/>
                  <a:pt x="1699121" y="2083594"/>
                  <a:pt x="1704082" y="2083594"/>
                </a:cubicBezTo>
                <a:close/>
                <a:moveTo>
                  <a:pt x="5617331" y="2078943"/>
                </a:moveTo>
                <a:cubicBezTo>
                  <a:pt x="5616711" y="2078322"/>
                  <a:pt x="5615781" y="2078633"/>
                  <a:pt x="5614541" y="2079873"/>
                </a:cubicBezTo>
                <a:cubicBezTo>
                  <a:pt x="5612061" y="2082354"/>
                  <a:pt x="5613300" y="2083594"/>
                  <a:pt x="5618261" y="2083594"/>
                </a:cubicBezTo>
                <a:cubicBezTo>
                  <a:pt x="5618261" y="2081114"/>
                  <a:pt x="5617951" y="2079563"/>
                  <a:pt x="5617331" y="2078943"/>
                </a:cubicBezTo>
                <a:close/>
                <a:moveTo>
                  <a:pt x="6578203" y="2076152"/>
                </a:moveTo>
                <a:cubicBezTo>
                  <a:pt x="6578203" y="2076152"/>
                  <a:pt x="6586885" y="2078633"/>
                  <a:pt x="6604247" y="2083594"/>
                </a:cubicBezTo>
                <a:cubicBezTo>
                  <a:pt x="6621611" y="2088554"/>
                  <a:pt x="6630293" y="2093516"/>
                  <a:pt x="6630293" y="2098476"/>
                </a:cubicBezTo>
                <a:lnTo>
                  <a:pt x="6600527" y="2091035"/>
                </a:lnTo>
                <a:close/>
                <a:moveTo>
                  <a:pt x="4918769" y="2076152"/>
                </a:moveTo>
                <a:cubicBezTo>
                  <a:pt x="4923731" y="2081113"/>
                  <a:pt x="4926211" y="2083594"/>
                  <a:pt x="4926211" y="2083594"/>
                </a:cubicBezTo>
                <a:cubicBezTo>
                  <a:pt x="4926211" y="2083594"/>
                  <a:pt x="4927451" y="2084834"/>
                  <a:pt x="4929931" y="2087314"/>
                </a:cubicBezTo>
                <a:cubicBezTo>
                  <a:pt x="4932411" y="2089795"/>
                  <a:pt x="4933652" y="2091035"/>
                  <a:pt x="4933652" y="2091035"/>
                </a:cubicBezTo>
                <a:lnTo>
                  <a:pt x="4941093" y="2091035"/>
                </a:lnTo>
                <a:lnTo>
                  <a:pt x="4941093" y="2083594"/>
                </a:lnTo>
                <a:lnTo>
                  <a:pt x="4933652" y="2076152"/>
                </a:lnTo>
                <a:close/>
                <a:moveTo>
                  <a:pt x="2701230" y="2076152"/>
                </a:moveTo>
                <a:cubicBezTo>
                  <a:pt x="2701230" y="2081113"/>
                  <a:pt x="2703711" y="2083594"/>
                  <a:pt x="2708672" y="2083594"/>
                </a:cubicBezTo>
                <a:cubicBezTo>
                  <a:pt x="2708672" y="2078633"/>
                  <a:pt x="2708672" y="2076152"/>
                  <a:pt x="2708672" y="2076152"/>
                </a:cubicBezTo>
                <a:close/>
                <a:moveTo>
                  <a:pt x="2515195" y="2076152"/>
                </a:moveTo>
                <a:cubicBezTo>
                  <a:pt x="2510234" y="2076152"/>
                  <a:pt x="2507754" y="2077392"/>
                  <a:pt x="2507754" y="2079873"/>
                </a:cubicBezTo>
                <a:cubicBezTo>
                  <a:pt x="2507754" y="2082354"/>
                  <a:pt x="2505273" y="2083594"/>
                  <a:pt x="2500312" y="2083594"/>
                </a:cubicBezTo>
                <a:lnTo>
                  <a:pt x="2492871" y="2083594"/>
                </a:lnTo>
                <a:lnTo>
                  <a:pt x="2500312" y="2091035"/>
                </a:lnTo>
                <a:lnTo>
                  <a:pt x="2515195" y="2091035"/>
                </a:lnTo>
                <a:lnTo>
                  <a:pt x="2522637" y="2083594"/>
                </a:lnTo>
                <a:cubicBezTo>
                  <a:pt x="2522637" y="2078633"/>
                  <a:pt x="2520156" y="2076152"/>
                  <a:pt x="2515195" y="2076152"/>
                </a:cubicBezTo>
                <a:close/>
                <a:moveTo>
                  <a:pt x="2636118" y="2072432"/>
                </a:moveTo>
                <a:cubicBezTo>
                  <a:pt x="2634878" y="2072432"/>
                  <a:pt x="2634258" y="2073672"/>
                  <a:pt x="2634258" y="2076152"/>
                </a:cubicBezTo>
                <a:lnTo>
                  <a:pt x="2641699" y="2076152"/>
                </a:lnTo>
                <a:cubicBezTo>
                  <a:pt x="2639219" y="2073672"/>
                  <a:pt x="2637358" y="2072432"/>
                  <a:pt x="2636118" y="2072432"/>
                </a:cubicBezTo>
                <a:close/>
                <a:moveTo>
                  <a:pt x="6049863" y="2068711"/>
                </a:moveTo>
                <a:lnTo>
                  <a:pt x="6064746" y="2068711"/>
                </a:lnTo>
                <a:lnTo>
                  <a:pt x="6064746" y="2076152"/>
                </a:lnTo>
                <a:cubicBezTo>
                  <a:pt x="6059785" y="2076152"/>
                  <a:pt x="6054824" y="2073672"/>
                  <a:pt x="6049863" y="2068711"/>
                </a:cubicBezTo>
                <a:close/>
                <a:moveTo>
                  <a:pt x="5841504" y="2068711"/>
                </a:moveTo>
                <a:lnTo>
                  <a:pt x="5841504" y="2076152"/>
                </a:lnTo>
                <a:cubicBezTo>
                  <a:pt x="5846465" y="2076152"/>
                  <a:pt x="5848945" y="2076152"/>
                  <a:pt x="5848945" y="2076152"/>
                </a:cubicBezTo>
                <a:cubicBezTo>
                  <a:pt x="5848945" y="2071192"/>
                  <a:pt x="5846465" y="2068711"/>
                  <a:pt x="5841504" y="2068711"/>
                </a:cubicBezTo>
                <a:close/>
                <a:moveTo>
                  <a:pt x="4903886" y="2068711"/>
                </a:moveTo>
                <a:lnTo>
                  <a:pt x="4903886" y="2076152"/>
                </a:lnTo>
                <a:lnTo>
                  <a:pt x="4907607" y="2076152"/>
                </a:lnTo>
                <a:cubicBezTo>
                  <a:pt x="4905127" y="2076152"/>
                  <a:pt x="4903886" y="2073672"/>
                  <a:pt x="4903886" y="2068711"/>
                </a:cubicBezTo>
                <a:close/>
                <a:moveTo>
                  <a:pt x="2024062" y="2068711"/>
                </a:moveTo>
                <a:lnTo>
                  <a:pt x="2016621" y="2076152"/>
                </a:lnTo>
                <a:cubicBezTo>
                  <a:pt x="2021582" y="2076152"/>
                  <a:pt x="2024062" y="2076152"/>
                  <a:pt x="2024062" y="2076152"/>
                </a:cubicBezTo>
                <a:cubicBezTo>
                  <a:pt x="2024062" y="2071192"/>
                  <a:pt x="2024062" y="2068711"/>
                  <a:pt x="2024062" y="2068711"/>
                </a:cubicBezTo>
                <a:close/>
                <a:moveTo>
                  <a:pt x="2332881" y="2066385"/>
                </a:moveTo>
                <a:cubicBezTo>
                  <a:pt x="2329160" y="2066696"/>
                  <a:pt x="2325439" y="2067471"/>
                  <a:pt x="2321719" y="2068711"/>
                </a:cubicBezTo>
                <a:lnTo>
                  <a:pt x="2314277" y="2068711"/>
                </a:lnTo>
                <a:lnTo>
                  <a:pt x="2329160" y="2076152"/>
                </a:lnTo>
                <a:cubicBezTo>
                  <a:pt x="2339082" y="2076152"/>
                  <a:pt x="2346524" y="2076152"/>
                  <a:pt x="2351484" y="2076152"/>
                </a:cubicBezTo>
                <a:lnTo>
                  <a:pt x="2358926" y="2076152"/>
                </a:lnTo>
                <a:cubicBezTo>
                  <a:pt x="2363886" y="2081113"/>
                  <a:pt x="2366367" y="2083594"/>
                  <a:pt x="2366367" y="2083594"/>
                </a:cubicBezTo>
                <a:cubicBezTo>
                  <a:pt x="2366367" y="2083594"/>
                  <a:pt x="2368848" y="2083594"/>
                  <a:pt x="2373808" y="2083594"/>
                </a:cubicBezTo>
                <a:lnTo>
                  <a:pt x="2366367" y="2076152"/>
                </a:lnTo>
                <a:cubicBezTo>
                  <a:pt x="2355205" y="2068711"/>
                  <a:pt x="2344043" y="2065455"/>
                  <a:pt x="2332881" y="2066385"/>
                </a:cubicBezTo>
                <a:close/>
                <a:moveTo>
                  <a:pt x="4942954" y="2064990"/>
                </a:moveTo>
                <a:cubicBezTo>
                  <a:pt x="4941714" y="2064990"/>
                  <a:pt x="4941093" y="2066231"/>
                  <a:pt x="4941093" y="2068711"/>
                </a:cubicBezTo>
                <a:lnTo>
                  <a:pt x="4948535" y="2068711"/>
                </a:lnTo>
                <a:cubicBezTo>
                  <a:pt x="4946054" y="2066231"/>
                  <a:pt x="4944194" y="2064990"/>
                  <a:pt x="4942954" y="2064990"/>
                </a:cubicBezTo>
                <a:close/>
                <a:moveTo>
                  <a:pt x="4502981" y="2064060"/>
                </a:moveTo>
                <a:cubicBezTo>
                  <a:pt x="4502360" y="2064680"/>
                  <a:pt x="4502051" y="2066231"/>
                  <a:pt x="4502051" y="2068711"/>
                </a:cubicBezTo>
                <a:cubicBezTo>
                  <a:pt x="4502051" y="2073672"/>
                  <a:pt x="4502051" y="2076152"/>
                  <a:pt x="4502051" y="2076152"/>
                </a:cubicBezTo>
                <a:cubicBezTo>
                  <a:pt x="4502051" y="2076152"/>
                  <a:pt x="4503291" y="2074912"/>
                  <a:pt x="4505771" y="2072432"/>
                </a:cubicBezTo>
                <a:cubicBezTo>
                  <a:pt x="4508251" y="2069951"/>
                  <a:pt x="4508251" y="2067471"/>
                  <a:pt x="4505771" y="2064990"/>
                </a:cubicBezTo>
                <a:cubicBezTo>
                  <a:pt x="4504531" y="2063750"/>
                  <a:pt x="4503601" y="2063440"/>
                  <a:pt x="4502981" y="2064060"/>
                </a:cubicBezTo>
                <a:close/>
                <a:moveTo>
                  <a:pt x="1979414" y="2061269"/>
                </a:moveTo>
                <a:lnTo>
                  <a:pt x="1979414" y="2068711"/>
                </a:lnTo>
                <a:cubicBezTo>
                  <a:pt x="1969492" y="2068711"/>
                  <a:pt x="1971973" y="2073672"/>
                  <a:pt x="1986855" y="2083594"/>
                </a:cubicBezTo>
                <a:lnTo>
                  <a:pt x="2016621" y="2083594"/>
                </a:lnTo>
                <a:cubicBezTo>
                  <a:pt x="2016621" y="2083594"/>
                  <a:pt x="2015381" y="2081113"/>
                  <a:pt x="2012901" y="2076152"/>
                </a:cubicBezTo>
                <a:cubicBezTo>
                  <a:pt x="2010420" y="2071192"/>
                  <a:pt x="2006699" y="2068711"/>
                  <a:pt x="2001738" y="2068711"/>
                </a:cubicBezTo>
                <a:cubicBezTo>
                  <a:pt x="1996777" y="2068711"/>
                  <a:pt x="1991816" y="2068711"/>
                  <a:pt x="1986855" y="2068711"/>
                </a:cubicBezTo>
                <a:close/>
                <a:moveTo>
                  <a:pt x="1733848" y="2061269"/>
                </a:moveTo>
                <a:lnTo>
                  <a:pt x="1763613" y="2076152"/>
                </a:lnTo>
                <a:lnTo>
                  <a:pt x="1808262" y="2091035"/>
                </a:lnTo>
                <a:cubicBezTo>
                  <a:pt x="1823145" y="2091035"/>
                  <a:pt x="1835547" y="2091035"/>
                  <a:pt x="1845469" y="2091035"/>
                </a:cubicBezTo>
                <a:cubicBezTo>
                  <a:pt x="1845469" y="2086074"/>
                  <a:pt x="1842988" y="2083594"/>
                  <a:pt x="1838028" y="2083594"/>
                </a:cubicBezTo>
                <a:cubicBezTo>
                  <a:pt x="1842988" y="2078633"/>
                  <a:pt x="1842988" y="2074912"/>
                  <a:pt x="1838028" y="2072432"/>
                </a:cubicBezTo>
                <a:cubicBezTo>
                  <a:pt x="1833067" y="2069951"/>
                  <a:pt x="1828106" y="2068711"/>
                  <a:pt x="1823145" y="2068711"/>
                </a:cubicBezTo>
                <a:cubicBezTo>
                  <a:pt x="1818184" y="2068711"/>
                  <a:pt x="1811982" y="2067471"/>
                  <a:pt x="1804541" y="2064990"/>
                </a:cubicBezTo>
                <a:cubicBezTo>
                  <a:pt x="1797100" y="2062509"/>
                  <a:pt x="1790898" y="2061269"/>
                  <a:pt x="1785938" y="2061269"/>
                </a:cubicBezTo>
                <a:close/>
                <a:moveTo>
                  <a:pt x="1718965" y="2061269"/>
                </a:moveTo>
                <a:lnTo>
                  <a:pt x="1711524" y="2068711"/>
                </a:lnTo>
                <a:cubicBezTo>
                  <a:pt x="1711524" y="2068711"/>
                  <a:pt x="1714004" y="2068711"/>
                  <a:pt x="1718965" y="2068711"/>
                </a:cubicBezTo>
                <a:cubicBezTo>
                  <a:pt x="1723926" y="2068711"/>
                  <a:pt x="1726407" y="2068711"/>
                  <a:pt x="1726407" y="2068711"/>
                </a:cubicBezTo>
                <a:cubicBezTo>
                  <a:pt x="1726407" y="2063750"/>
                  <a:pt x="1723926" y="2061269"/>
                  <a:pt x="1718965" y="2061269"/>
                </a:cubicBezTo>
                <a:close/>
                <a:moveTo>
                  <a:pt x="1157139" y="2061269"/>
                </a:moveTo>
                <a:cubicBezTo>
                  <a:pt x="1162100" y="2061269"/>
                  <a:pt x="1168301" y="2063750"/>
                  <a:pt x="1175742" y="2068711"/>
                </a:cubicBezTo>
                <a:cubicBezTo>
                  <a:pt x="1180703" y="2073672"/>
                  <a:pt x="1185664" y="2076152"/>
                  <a:pt x="1190625" y="2076152"/>
                </a:cubicBezTo>
                <a:lnTo>
                  <a:pt x="1272481" y="2113359"/>
                </a:lnTo>
                <a:cubicBezTo>
                  <a:pt x="1252637" y="2113359"/>
                  <a:pt x="1260078" y="2120801"/>
                  <a:pt x="1294805" y="2135684"/>
                </a:cubicBezTo>
                <a:cubicBezTo>
                  <a:pt x="1314649" y="2140644"/>
                  <a:pt x="1324571" y="2145606"/>
                  <a:pt x="1324571" y="2150566"/>
                </a:cubicBezTo>
                <a:cubicBezTo>
                  <a:pt x="1329531" y="2150566"/>
                  <a:pt x="1334492" y="2150566"/>
                  <a:pt x="1339453" y="2150566"/>
                </a:cubicBezTo>
                <a:cubicBezTo>
                  <a:pt x="1344414" y="2150566"/>
                  <a:pt x="1346895" y="2150566"/>
                  <a:pt x="1346895" y="2150566"/>
                </a:cubicBezTo>
                <a:cubicBezTo>
                  <a:pt x="1346895" y="2150566"/>
                  <a:pt x="1344414" y="2153047"/>
                  <a:pt x="1339453" y="2158008"/>
                </a:cubicBezTo>
                <a:cubicBezTo>
                  <a:pt x="1329531" y="2158008"/>
                  <a:pt x="1322090" y="2155527"/>
                  <a:pt x="1317129" y="2150566"/>
                </a:cubicBezTo>
                <a:lnTo>
                  <a:pt x="1302246" y="2143125"/>
                </a:lnTo>
                <a:cubicBezTo>
                  <a:pt x="1292325" y="2143125"/>
                  <a:pt x="1284883" y="2141885"/>
                  <a:pt x="1279922" y="2139404"/>
                </a:cubicBezTo>
                <a:cubicBezTo>
                  <a:pt x="1274961" y="2136924"/>
                  <a:pt x="1267520" y="2133203"/>
                  <a:pt x="1257598" y="2128242"/>
                </a:cubicBezTo>
                <a:cubicBezTo>
                  <a:pt x="1247676" y="2123281"/>
                  <a:pt x="1240235" y="2118320"/>
                  <a:pt x="1235274" y="2113359"/>
                </a:cubicBezTo>
                <a:cubicBezTo>
                  <a:pt x="1230312" y="2108399"/>
                  <a:pt x="1224112" y="2103437"/>
                  <a:pt x="1216670" y="2098476"/>
                </a:cubicBezTo>
                <a:cubicBezTo>
                  <a:pt x="1209229" y="2093516"/>
                  <a:pt x="1203028" y="2091035"/>
                  <a:pt x="1198067" y="2091035"/>
                </a:cubicBezTo>
                <a:cubicBezTo>
                  <a:pt x="1193105" y="2091035"/>
                  <a:pt x="1185664" y="2088554"/>
                  <a:pt x="1175742" y="2083594"/>
                </a:cubicBezTo>
                <a:lnTo>
                  <a:pt x="1153418" y="2068711"/>
                </a:lnTo>
                <a:cubicBezTo>
                  <a:pt x="1148457" y="2068711"/>
                  <a:pt x="1145977" y="2068711"/>
                  <a:pt x="1145977" y="2068711"/>
                </a:cubicBezTo>
                <a:cubicBezTo>
                  <a:pt x="1148457" y="2063750"/>
                  <a:pt x="1152178" y="2061269"/>
                  <a:pt x="1157139" y="2061269"/>
                </a:cubicBezTo>
                <a:close/>
                <a:moveTo>
                  <a:pt x="1041797" y="2061269"/>
                </a:moveTo>
                <a:lnTo>
                  <a:pt x="1064121" y="2068711"/>
                </a:lnTo>
                <a:lnTo>
                  <a:pt x="1093887" y="2083594"/>
                </a:lnTo>
                <a:cubicBezTo>
                  <a:pt x="1098848" y="2083594"/>
                  <a:pt x="1101328" y="2084834"/>
                  <a:pt x="1101328" y="2087314"/>
                </a:cubicBezTo>
                <a:cubicBezTo>
                  <a:pt x="1101328" y="2089795"/>
                  <a:pt x="1102569" y="2091035"/>
                  <a:pt x="1105049" y="2091035"/>
                </a:cubicBezTo>
                <a:cubicBezTo>
                  <a:pt x="1107529" y="2091035"/>
                  <a:pt x="1111250" y="2093516"/>
                  <a:pt x="1116211" y="2098476"/>
                </a:cubicBezTo>
                <a:cubicBezTo>
                  <a:pt x="1126133" y="2103437"/>
                  <a:pt x="1131094" y="2105918"/>
                  <a:pt x="1131094" y="2105918"/>
                </a:cubicBezTo>
                <a:lnTo>
                  <a:pt x="1123652" y="2105918"/>
                </a:lnTo>
                <a:cubicBezTo>
                  <a:pt x="1123652" y="2105918"/>
                  <a:pt x="1116211" y="2103437"/>
                  <a:pt x="1101328" y="2098476"/>
                </a:cubicBezTo>
                <a:cubicBezTo>
                  <a:pt x="1086446" y="2093516"/>
                  <a:pt x="1074043" y="2088554"/>
                  <a:pt x="1064121" y="2083594"/>
                </a:cubicBezTo>
                <a:lnTo>
                  <a:pt x="1049239" y="2076152"/>
                </a:lnTo>
                <a:cubicBezTo>
                  <a:pt x="1049239" y="2076152"/>
                  <a:pt x="1046758" y="2073672"/>
                  <a:pt x="1041797" y="2068711"/>
                </a:cubicBezTo>
                <a:close/>
                <a:moveTo>
                  <a:pt x="2642630" y="2055688"/>
                </a:moveTo>
                <a:cubicBezTo>
                  <a:pt x="2640769" y="2055688"/>
                  <a:pt x="2639219" y="2056309"/>
                  <a:pt x="2637978" y="2057549"/>
                </a:cubicBezTo>
                <a:cubicBezTo>
                  <a:pt x="2635498" y="2060029"/>
                  <a:pt x="2636738" y="2061269"/>
                  <a:pt x="2641699" y="2061269"/>
                </a:cubicBezTo>
                <a:lnTo>
                  <a:pt x="2656582" y="2061269"/>
                </a:lnTo>
                <a:cubicBezTo>
                  <a:pt x="2656582" y="2061269"/>
                  <a:pt x="2654101" y="2060029"/>
                  <a:pt x="2649141" y="2057549"/>
                </a:cubicBezTo>
                <a:cubicBezTo>
                  <a:pt x="2646660" y="2056309"/>
                  <a:pt x="2644490" y="2055688"/>
                  <a:pt x="2642630" y="2055688"/>
                </a:cubicBezTo>
                <a:close/>
                <a:moveTo>
                  <a:pt x="5566172" y="2053828"/>
                </a:moveTo>
                <a:cubicBezTo>
                  <a:pt x="5571133" y="2053828"/>
                  <a:pt x="5573613" y="2055068"/>
                  <a:pt x="5573613" y="2057549"/>
                </a:cubicBezTo>
                <a:cubicBezTo>
                  <a:pt x="5573613" y="2060029"/>
                  <a:pt x="5571133" y="2061269"/>
                  <a:pt x="5566172" y="2061269"/>
                </a:cubicBezTo>
                <a:cubicBezTo>
                  <a:pt x="5566172" y="2056309"/>
                  <a:pt x="5566172" y="2053828"/>
                  <a:pt x="5566172" y="2053828"/>
                </a:cubicBezTo>
                <a:close/>
                <a:moveTo>
                  <a:pt x="4554140" y="2053828"/>
                </a:moveTo>
                <a:cubicBezTo>
                  <a:pt x="4554140" y="2058789"/>
                  <a:pt x="4554140" y="2061269"/>
                  <a:pt x="4554140" y="2061269"/>
                </a:cubicBezTo>
                <a:cubicBezTo>
                  <a:pt x="4554140" y="2061269"/>
                  <a:pt x="4556620" y="2061269"/>
                  <a:pt x="4561582" y="2061269"/>
                </a:cubicBezTo>
                <a:lnTo>
                  <a:pt x="4561582" y="2053828"/>
                </a:lnTo>
                <a:close/>
                <a:moveTo>
                  <a:pt x="1908721" y="2053828"/>
                </a:moveTo>
                <a:cubicBezTo>
                  <a:pt x="1906240" y="2053828"/>
                  <a:pt x="1905000" y="2056309"/>
                  <a:pt x="1905000" y="2061269"/>
                </a:cubicBezTo>
                <a:lnTo>
                  <a:pt x="1912441" y="2061269"/>
                </a:lnTo>
                <a:lnTo>
                  <a:pt x="1919883" y="2061269"/>
                </a:lnTo>
                <a:cubicBezTo>
                  <a:pt x="1914922" y="2056309"/>
                  <a:pt x="1911201" y="2053828"/>
                  <a:pt x="1908721" y="2053828"/>
                </a:cubicBezTo>
                <a:close/>
                <a:moveTo>
                  <a:pt x="4537397" y="2050108"/>
                </a:moveTo>
                <a:cubicBezTo>
                  <a:pt x="4536157" y="2050108"/>
                  <a:pt x="4534297" y="2051348"/>
                  <a:pt x="4531816" y="2053828"/>
                </a:cubicBezTo>
                <a:lnTo>
                  <a:pt x="4539258" y="2053828"/>
                </a:lnTo>
                <a:cubicBezTo>
                  <a:pt x="4539258" y="2051348"/>
                  <a:pt x="4538637" y="2050108"/>
                  <a:pt x="4537397" y="2050108"/>
                </a:cubicBezTo>
                <a:close/>
                <a:moveTo>
                  <a:pt x="6258222" y="2046387"/>
                </a:moveTo>
                <a:cubicBezTo>
                  <a:pt x="6263184" y="2046387"/>
                  <a:pt x="6268144" y="2047627"/>
                  <a:pt x="6273105" y="2050107"/>
                </a:cubicBezTo>
                <a:cubicBezTo>
                  <a:pt x="6278067" y="2052588"/>
                  <a:pt x="6280547" y="2053828"/>
                  <a:pt x="6280547" y="2053828"/>
                </a:cubicBezTo>
                <a:close/>
                <a:moveTo>
                  <a:pt x="5514082" y="2046387"/>
                </a:moveTo>
                <a:lnTo>
                  <a:pt x="5506640" y="2053828"/>
                </a:lnTo>
                <a:lnTo>
                  <a:pt x="5521523" y="2053828"/>
                </a:lnTo>
                <a:cubicBezTo>
                  <a:pt x="5521523" y="2053828"/>
                  <a:pt x="5520283" y="2052588"/>
                  <a:pt x="5517802" y="2050107"/>
                </a:cubicBezTo>
                <a:cubicBezTo>
                  <a:pt x="5515322" y="2047627"/>
                  <a:pt x="5514082" y="2046387"/>
                  <a:pt x="5514082" y="2046387"/>
                </a:cubicBezTo>
                <a:close/>
                <a:moveTo>
                  <a:pt x="4874121" y="2046387"/>
                </a:moveTo>
                <a:lnTo>
                  <a:pt x="4874121" y="2053828"/>
                </a:lnTo>
                <a:cubicBezTo>
                  <a:pt x="4874121" y="2058789"/>
                  <a:pt x="4872880" y="2061269"/>
                  <a:pt x="4870400" y="2061269"/>
                </a:cubicBezTo>
                <a:cubicBezTo>
                  <a:pt x="4867920" y="2061269"/>
                  <a:pt x="4866679" y="2058789"/>
                  <a:pt x="4866679" y="2053828"/>
                </a:cubicBezTo>
                <a:cubicBezTo>
                  <a:pt x="4866679" y="2048867"/>
                  <a:pt x="4869160" y="2046387"/>
                  <a:pt x="4874121" y="2046387"/>
                </a:cubicBezTo>
                <a:close/>
                <a:moveTo>
                  <a:pt x="4851797" y="2046387"/>
                </a:moveTo>
                <a:cubicBezTo>
                  <a:pt x="4856758" y="2046387"/>
                  <a:pt x="4859238" y="2046387"/>
                  <a:pt x="4859238" y="2046387"/>
                </a:cubicBezTo>
                <a:lnTo>
                  <a:pt x="4844355" y="2053828"/>
                </a:lnTo>
                <a:cubicBezTo>
                  <a:pt x="4844355" y="2053828"/>
                  <a:pt x="4844355" y="2052588"/>
                  <a:pt x="4844355" y="2050107"/>
                </a:cubicBezTo>
                <a:cubicBezTo>
                  <a:pt x="4844355" y="2047627"/>
                  <a:pt x="4846835" y="2046387"/>
                  <a:pt x="4851797" y="2046387"/>
                </a:cubicBezTo>
                <a:close/>
                <a:moveTo>
                  <a:pt x="2604492" y="2046387"/>
                </a:moveTo>
                <a:lnTo>
                  <a:pt x="2611933" y="2053828"/>
                </a:lnTo>
                <a:lnTo>
                  <a:pt x="2619375" y="2053828"/>
                </a:lnTo>
                <a:cubicBezTo>
                  <a:pt x="2619375" y="2048867"/>
                  <a:pt x="2616894" y="2046387"/>
                  <a:pt x="2611933" y="2046387"/>
                </a:cubicBezTo>
                <a:cubicBezTo>
                  <a:pt x="2606973" y="2046387"/>
                  <a:pt x="2604492" y="2046387"/>
                  <a:pt x="2604492" y="2046387"/>
                </a:cubicBezTo>
                <a:close/>
                <a:moveTo>
                  <a:pt x="1919883" y="2046387"/>
                </a:moveTo>
                <a:lnTo>
                  <a:pt x="1934766" y="2061269"/>
                </a:lnTo>
                <a:lnTo>
                  <a:pt x="1957090" y="2061269"/>
                </a:lnTo>
                <a:lnTo>
                  <a:pt x="1949649" y="2053828"/>
                </a:lnTo>
                <a:lnTo>
                  <a:pt x="1934766" y="2053828"/>
                </a:lnTo>
                <a:close/>
                <a:moveTo>
                  <a:pt x="1473399" y="2046387"/>
                </a:moveTo>
                <a:lnTo>
                  <a:pt x="1473399" y="2053828"/>
                </a:lnTo>
                <a:lnTo>
                  <a:pt x="1480840" y="2061269"/>
                </a:lnTo>
                <a:close/>
                <a:moveTo>
                  <a:pt x="1726407" y="2038945"/>
                </a:moveTo>
                <a:cubicBezTo>
                  <a:pt x="1721445" y="2038945"/>
                  <a:pt x="1718965" y="2040185"/>
                  <a:pt x="1718965" y="2042666"/>
                </a:cubicBezTo>
                <a:cubicBezTo>
                  <a:pt x="1718965" y="2045147"/>
                  <a:pt x="1721445" y="2046387"/>
                  <a:pt x="1726407" y="2046387"/>
                </a:cubicBezTo>
                <a:close/>
                <a:moveTo>
                  <a:pt x="5543847" y="2031504"/>
                </a:moveTo>
                <a:lnTo>
                  <a:pt x="5543847" y="2053828"/>
                </a:lnTo>
                <a:lnTo>
                  <a:pt x="5543847" y="2061269"/>
                </a:lnTo>
                <a:cubicBezTo>
                  <a:pt x="5543847" y="2066230"/>
                  <a:pt x="5553769" y="2068711"/>
                  <a:pt x="5573613" y="2068711"/>
                </a:cubicBezTo>
                <a:cubicBezTo>
                  <a:pt x="5578574" y="2068711"/>
                  <a:pt x="5583535" y="2068711"/>
                  <a:pt x="5588496" y="2068711"/>
                </a:cubicBezTo>
                <a:cubicBezTo>
                  <a:pt x="5593457" y="2068711"/>
                  <a:pt x="5598417" y="2068711"/>
                  <a:pt x="5603379" y="2068711"/>
                </a:cubicBezTo>
                <a:cubicBezTo>
                  <a:pt x="5613300" y="2068711"/>
                  <a:pt x="5618261" y="2068711"/>
                  <a:pt x="5618261" y="2068711"/>
                </a:cubicBezTo>
                <a:lnTo>
                  <a:pt x="5610820" y="2061269"/>
                </a:lnTo>
                <a:lnTo>
                  <a:pt x="5603379" y="2061269"/>
                </a:lnTo>
                <a:lnTo>
                  <a:pt x="5595937" y="2061269"/>
                </a:lnTo>
                <a:cubicBezTo>
                  <a:pt x="5595937" y="2056309"/>
                  <a:pt x="5592217" y="2053828"/>
                  <a:pt x="5584775" y="2053828"/>
                </a:cubicBezTo>
                <a:cubicBezTo>
                  <a:pt x="5577334" y="2053828"/>
                  <a:pt x="5572372" y="2051347"/>
                  <a:pt x="5569892" y="2046387"/>
                </a:cubicBezTo>
                <a:cubicBezTo>
                  <a:pt x="5567412" y="2041426"/>
                  <a:pt x="5563692" y="2040185"/>
                  <a:pt x="5558730" y="2042666"/>
                </a:cubicBezTo>
                <a:cubicBezTo>
                  <a:pt x="5553769" y="2045147"/>
                  <a:pt x="5551289" y="2043906"/>
                  <a:pt x="5551289" y="2038945"/>
                </a:cubicBezTo>
                <a:cubicBezTo>
                  <a:pt x="5551289" y="2038945"/>
                  <a:pt x="5550048" y="2037705"/>
                  <a:pt x="5547568" y="2035225"/>
                </a:cubicBezTo>
                <a:cubicBezTo>
                  <a:pt x="5545088" y="2032744"/>
                  <a:pt x="5543847" y="2031504"/>
                  <a:pt x="5543847" y="2031504"/>
                </a:cubicBezTo>
                <a:close/>
                <a:moveTo>
                  <a:pt x="1957090" y="2031504"/>
                </a:moveTo>
                <a:lnTo>
                  <a:pt x="1964532" y="2031504"/>
                </a:lnTo>
                <a:lnTo>
                  <a:pt x="1964532" y="2038945"/>
                </a:lnTo>
                <a:cubicBezTo>
                  <a:pt x="1959571" y="2038945"/>
                  <a:pt x="1957090" y="2036465"/>
                  <a:pt x="1957090" y="2031504"/>
                </a:cubicBezTo>
                <a:close/>
                <a:moveTo>
                  <a:pt x="1689199" y="2031504"/>
                </a:moveTo>
                <a:cubicBezTo>
                  <a:pt x="1689199" y="2031504"/>
                  <a:pt x="1690440" y="2032744"/>
                  <a:pt x="1692920" y="2035225"/>
                </a:cubicBezTo>
                <a:cubicBezTo>
                  <a:pt x="1695401" y="2037705"/>
                  <a:pt x="1696641" y="2037705"/>
                  <a:pt x="1696641" y="2035225"/>
                </a:cubicBezTo>
                <a:cubicBezTo>
                  <a:pt x="1696641" y="2032744"/>
                  <a:pt x="1696641" y="2031504"/>
                  <a:pt x="1696641" y="2031504"/>
                </a:cubicBezTo>
                <a:close/>
                <a:moveTo>
                  <a:pt x="1056680" y="2031504"/>
                </a:moveTo>
                <a:cubicBezTo>
                  <a:pt x="1061641" y="2031504"/>
                  <a:pt x="1069082" y="2033984"/>
                  <a:pt x="1079004" y="2038945"/>
                </a:cubicBezTo>
                <a:cubicBezTo>
                  <a:pt x="1083965" y="2043906"/>
                  <a:pt x="1087686" y="2047627"/>
                  <a:pt x="1090166" y="2050107"/>
                </a:cubicBezTo>
                <a:cubicBezTo>
                  <a:pt x="1092647" y="2052588"/>
                  <a:pt x="1093887" y="2053828"/>
                  <a:pt x="1093887" y="2053828"/>
                </a:cubicBezTo>
                <a:lnTo>
                  <a:pt x="1071562" y="2053828"/>
                </a:lnTo>
                <a:cubicBezTo>
                  <a:pt x="1066602" y="2053828"/>
                  <a:pt x="1061641" y="2052588"/>
                  <a:pt x="1056680" y="2050107"/>
                </a:cubicBezTo>
                <a:cubicBezTo>
                  <a:pt x="1051719" y="2047627"/>
                  <a:pt x="1049239" y="2045147"/>
                  <a:pt x="1049239" y="2042666"/>
                </a:cubicBezTo>
                <a:cubicBezTo>
                  <a:pt x="1049239" y="2040185"/>
                  <a:pt x="1049239" y="2038945"/>
                  <a:pt x="1049239" y="2038945"/>
                </a:cubicBezTo>
                <a:close/>
                <a:moveTo>
                  <a:pt x="6228457" y="2024062"/>
                </a:moveTo>
                <a:lnTo>
                  <a:pt x="6235898" y="2038945"/>
                </a:lnTo>
                <a:lnTo>
                  <a:pt x="6221015" y="2038945"/>
                </a:lnTo>
                <a:cubicBezTo>
                  <a:pt x="6216054" y="2033984"/>
                  <a:pt x="6214815" y="2030264"/>
                  <a:pt x="6217295" y="2027783"/>
                </a:cubicBezTo>
                <a:cubicBezTo>
                  <a:pt x="6219775" y="2025302"/>
                  <a:pt x="6223495" y="2024062"/>
                  <a:pt x="6228457" y="2024062"/>
                </a:cubicBezTo>
                <a:close/>
                <a:moveTo>
                  <a:pt x="5997773" y="2024062"/>
                </a:moveTo>
                <a:cubicBezTo>
                  <a:pt x="5992812" y="2024062"/>
                  <a:pt x="5990332" y="2026543"/>
                  <a:pt x="5990332" y="2031504"/>
                </a:cubicBezTo>
                <a:lnTo>
                  <a:pt x="6027539" y="2046387"/>
                </a:lnTo>
                <a:cubicBezTo>
                  <a:pt x="6032500" y="2046387"/>
                  <a:pt x="6033740" y="2045147"/>
                  <a:pt x="6031260" y="2042666"/>
                </a:cubicBezTo>
                <a:cubicBezTo>
                  <a:pt x="6028779" y="2040185"/>
                  <a:pt x="6023818" y="2037705"/>
                  <a:pt x="6016377" y="2035225"/>
                </a:cubicBezTo>
                <a:cubicBezTo>
                  <a:pt x="6008935" y="2032744"/>
                  <a:pt x="6005215" y="2030264"/>
                  <a:pt x="6005215" y="2027783"/>
                </a:cubicBezTo>
                <a:cubicBezTo>
                  <a:pt x="6005215" y="2025302"/>
                  <a:pt x="6002734" y="2024062"/>
                  <a:pt x="5997773" y="2024062"/>
                </a:cubicBezTo>
                <a:close/>
                <a:moveTo>
                  <a:pt x="5968008" y="2024062"/>
                </a:moveTo>
                <a:lnTo>
                  <a:pt x="5975449" y="2031504"/>
                </a:lnTo>
                <a:cubicBezTo>
                  <a:pt x="5980410" y="2031504"/>
                  <a:pt x="5982890" y="2031504"/>
                  <a:pt x="5982890" y="2031504"/>
                </a:cubicBezTo>
                <a:cubicBezTo>
                  <a:pt x="5982890" y="2031504"/>
                  <a:pt x="5980410" y="2029023"/>
                  <a:pt x="5975449" y="2024062"/>
                </a:cubicBezTo>
                <a:close/>
                <a:moveTo>
                  <a:pt x="4717851" y="2024062"/>
                </a:moveTo>
                <a:lnTo>
                  <a:pt x="4740176" y="2031504"/>
                </a:lnTo>
                <a:lnTo>
                  <a:pt x="4747617" y="2031504"/>
                </a:lnTo>
                <a:lnTo>
                  <a:pt x="4755058" y="2038945"/>
                </a:lnTo>
                <a:cubicBezTo>
                  <a:pt x="4760020" y="2043906"/>
                  <a:pt x="4763740" y="2047627"/>
                  <a:pt x="4766220" y="2050107"/>
                </a:cubicBezTo>
                <a:cubicBezTo>
                  <a:pt x="4768701" y="2052588"/>
                  <a:pt x="4777383" y="2053828"/>
                  <a:pt x="4792265" y="2053828"/>
                </a:cubicBezTo>
                <a:cubicBezTo>
                  <a:pt x="4797227" y="2053828"/>
                  <a:pt x="4802187" y="2053828"/>
                  <a:pt x="4807148" y="2053828"/>
                </a:cubicBezTo>
                <a:cubicBezTo>
                  <a:pt x="4812109" y="2053828"/>
                  <a:pt x="4814590" y="2053828"/>
                  <a:pt x="4814590" y="2053828"/>
                </a:cubicBezTo>
                <a:cubicBezTo>
                  <a:pt x="4819551" y="2058789"/>
                  <a:pt x="4822031" y="2060029"/>
                  <a:pt x="4822031" y="2057549"/>
                </a:cubicBezTo>
                <a:cubicBezTo>
                  <a:pt x="4822031" y="2055068"/>
                  <a:pt x="4826992" y="2056309"/>
                  <a:pt x="4836914" y="2061269"/>
                </a:cubicBezTo>
                <a:cubicBezTo>
                  <a:pt x="4841875" y="2061269"/>
                  <a:pt x="4848076" y="2062509"/>
                  <a:pt x="4855517" y="2064990"/>
                </a:cubicBezTo>
                <a:cubicBezTo>
                  <a:pt x="4862959" y="2067471"/>
                  <a:pt x="4869160" y="2068711"/>
                  <a:pt x="4874121" y="2068711"/>
                </a:cubicBezTo>
                <a:lnTo>
                  <a:pt x="4881562" y="2068711"/>
                </a:lnTo>
                <a:cubicBezTo>
                  <a:pt x="4876601" y="2063750"/>
                  <a:pt x="4881562" y="2061269"/>
                  <a:pt x="4896445" y="2061269"/>
                </a:cubicBezTo>
                <a:lnTo>
                  <a:pt x="4911328" y="2061269"/>
                </a:lnTo>
                <a:cubicBezTo>
                  <a:pt x="4911328" y="2056309"/>
                  <a:pt x="4908848" y="2053828"/>
                  <a:pt x="4903886" y="2053828"/>
                </a:cubicBezTo>
                <a:cubicBezTo>
                  <a:pt x="4898925" y="2053828"/>
                  <a:pt x="4896445" y="2053828"/>
                  <a:pt x="4896445" y="2053828"/>
                </a:cubicBezTo>
                <a:cubicBezTo>
                  <a:pt x="4891484" y="2053828"/>
                  <a:pt x="4886524" y="2051347"/>
                  <a:pt x="4881562" y="2046387"/>
                </a:cubicBezTo>
                <a:lnTo>
                  <a:pt x="4874121" y="2046387"/>
                </a:lnTo>
                <a:lnTo>
                  <a:pt x="4870400" y="2046387"/>
                </a:lnTo>
                <a:cubicBezTo>
                  <a:pt x="4867920" y="2046387"/>
                  <a:pt x="4866679" y="2046387"/>
                  <a:pt x="4866679" y="2046387"/>
                </a:cubicBezTo>
                <a:cubicBezTo>
                  <a:pt x="4861718" y="2046387"/>
                  <a:pt x="4859238" y="2045147"/>
                  <a:pt x="4859238" y="2042666"/>
                </a:cubicBezTo>
                <a:cubicBezTo>
                  <a:pt x="4859238" y="2040185"/>
                  <a:pt x="4854277" y="2038945"/>
                  <a:pt x="4844355" y="2038945"/>
                </a:cubicBezTo>
                <a:cubicBezTo>
                  <a:pt x="4834434" y="2038945"/>
                  <a:pt x="4829472" y="2040185"/>
                  <a:pt x="4829472" y="2042666"/>
                </a:cubicBezTo>
                <a:cubicBezTo>
                  <a:pt x="4829472" y="2045147"/>
                  <a:pt x="4828232" y="2046387"/>
                  <a:pt x="4825752" y="2046387"/>
                </a:cubicBezTo>
                <a:cubicBezTo>
                  <a:pt x="4823272" y="2046387"/>
                  <a:pt x="4822031" y="2043906"/>
                  <a:pt x="4822031" y="2038945"/>
                </a:cubicBezTo>
                <a:cubicBezTo>
                  <a:pt x="4812109" y="2043906"/>
                  <a:pt x="4797227" y="2043906"/>
                  <a:pt x="4777383" y="2038945"/>
                </a:cubicBezTo>
                <a:cubicBezTo>
                  <a:pt x="4767461" y="2033984"/>
                  <a:pt x="4761259" y="2032744"/>
                  <a:pt x="4758779" y="2035225"/>
                </a:cubicBezTo>
                <a:cubicBezTo>
                  <a:pt x="4756299" y="2037705"/>
                  <a:pt x="4753818" y="2036465"/>
                  <a:pt x="4751338" y="2031504"/>
                </a:cubicBezTo>
                <a:cubicBezTo>
                  <a:pt x="4748858" y="2026543"/>
                  <a:pt x="4742656" y="2024062"/>
                  <a:pt x="4732734" y="2024062"/>
                </a:cubicBezTo>
                <a:cubicBezTo>
                  <a:pt x="4722813" y="2024062"/>
                  <a:pt x="4717851" y="2024062"/>
                  <a:pt x="4717851" y="2024062"/>
                </a:cubicBezTo>
                <a:close/>
                <a:moveTo>
                  <a:pt x="2037085" y="2020342"/>
                </a:moveTo>
                <a:cubicBezTo>
                  <a:pt x="2035845" y="2020342"/>
                  <a:pt x="2033984" y="2021582"/>
                  <a:pt x="2031504" y="2024062"/>
                </a:cubicBezTo>
                <a:lnTo>
                  <a:pt x="2038945" y="2024062"/>
                </a:lnTo>
                <a:cubicBezTo>
                  <a:pt x="2038945" y="2021582"/>
                  <a:pt x="2038325" y="2020342"/>
                  <a:pt x="2037085" y="2020342"/>
                </a:cubicBezTo>
                <a:close/>
                <a:moveTo>
                  <a:pt x="6243340" y="2016621"/>
                </a:moveTo>
                <a:cubicBezTo>
                  <a:pt x="6268144" y="2016621"/>
                  <a:pt x="6280547" y="2021582"/>
                  <a:pt x="6280547" y="2031504"/>
                </a:cubicBezTo>
                <a:lnTo>
                  <a:pt x="6273105" y="2024062"/>
                </a:lnTo>
                <a:cubicBezTo>
                  <a:pt x="6268144" y="2024062"/>
                  <a:pt x="6260702" y="2024062"/>
                  <a:pt x="6250781" y="2024062"/>
                </a:cubicBezTo>
                <a:close/>
                <a:moveTo>
                  <a:pt x="6146601" y="2016621"/>
                </a:moveTo>
                <a:cubicBezTo>
                  <a:pt x="6151563" y="2016621"/>
                  <a:pt x="6156523" y="2016621"/>
                  <a:pt x="6161484" y="2016621"/>
                </a:cubicBezTo>
                <a:lnTo>
                  <a:pt x="6183808" y="2024062"/>
                </a:lnTo>
                <a:cubicBezTo>
                  <a:pt x="6183808" y="2029023"/>
                  <a:pt x="6176367" y="2029023"/>
                  <a:pt x="6161484" y="2024062"/>
                </a:cubicBezTo>
                <a:close/>
                <a:moveTo>
                  <a:pt x="1622227" y="2016621"/>
                </a:moveTo>
                <a:cubicBezTo>
                  <a:pt x="1627187" y="2021582"/>
                  <a:pt x="1634629" y="2024062"/>
                  <a:pt x="1644551" y="2024062"/>
                </a:cubicBezTo>
                <a:cubicBezTo>
                  <a:pt x="1654473" y="2024062"/>
                  <a:pt x="1661914" y="2026543"/>
                  <a:pt x="1666875" y="2031504"/>
                </a:cubicBezTo>
                <a:lnTo>
                  <a:pt x="1681758" y="2038945"/>
                </a:lnTo>
                <a:cubicBezTo>
                  <a:pt x="1676797" y="2024062"/>
                  <a:pt x="1669356" y="2016621"/>
                  <a:pt x="1659434" y="2016621"/>
                </a:cubicBezTo>
                <a:cubicBezTo>
                  <a:pt x="1649512" y="2021582"/>
                  <a:pt x="1644551" y="2021582"/>
                  <a:pt x="1644551" y="2016621"/>
                </a:cubicBezTo>
                <a:cubicBezTo>
                  <a:pt x="1644551" y="2016621"/>
                  <a:pt x="1643310" y="2016621"/>
                  <a:pt x="1640830" y="2016621"/>
                </a:cubicBezTo>
                <a:cubicBezTo>
                  <a:pt x="1638350" y="2016621"/>
                  <a:pt x="1634629" y="2016621"/>
                  <a:pt x="1629668" y="2016621"/>
                </a:cubicBezTo>
                <a:close/>
                <a:moveTo>
                  <a:pt x="5661422" y="2015133"/>
                </a:moveTo>
                <a:lnTo>
                  <a:pt x="5670351" y="2016621"/>
                </a:lnTo>
                <a:lnTo>
                  <a:pt x="5662910" y="2016621"/>
                </a:lnTo>
                <a:close/>
                <a:moveTo>
                  <a:pt x="5655468" y="2009180"/>
                </a:moveTo>
                <a:lnTo>
                  <a:pt x="5661422" y="2015133"/>
                </a:lnTo>
                <a:lnTo>
                  <a:pt x="5659189" y="2014761"/>
                </a:lnTo>
                <a:cubicBezTo>
                  <a:pt x="5656709" y="2013521"/>
                  <a:pt x="5655468" y="2011660"/>
                  <a:pt x="5655468" y="2009180"/>
                </a:cubicBezTo>
                <a:close/>
                <a:moveTo>
                  <a:pt x="5625703" y="2009180"/>
                </a:moveTo>
                <a:cubicBezTo>
                  <a:pt x="5625703" y="2009180"/>
                  <a:pt x="5625703" y="2011660"/>
                  <a:pt x="5625703" y="2016621"/>
                </a:cubicBezTo>
                <a:cubicBezTo>
                  <a:pt x="5630664" y="2016621"/>
                  <a:pt x="5633144" y="2016621"/>
                  <a:pt x="5633144" y="2016621"/>
                </a:cubicBezTo>
                <a:lnTo>
                  <a:pt x="5640586" y="2016621"/>
                </a:lnTo>
                <a:cubicBezTo>
                  <a:pt x="5640586" y="2011660"/>
                  <a:pt x="5639345" y="2009180"/>
                  <a:pt x="5636865" y="2009180"/>
                </a:cubicBezTo>
                <a:cubicBezTo>
                  <a:pt x="5634385" y="2009180"/>
                  <a:pt x="5631904" y="2009180"/>
                  <a:pt x="5629424" y="2009180"/>
                </a:cubicBezTo>
                <a:cubicBezTo>
                  <a:pt x="5626943" y="2009180"/>
                  <a:pt x="5625703" y="2009180"/>
                  <a:pt x="5625703" y="2009180"/>
                </a:cubicBezTo>
                <a:close/>
                <a:moveTo>
                  <a:pt x="4769941" y="2009180"/>
                </a:moveTo>
                <a:cubicBezTo>
                  <a:pt x="4764980" y="2009180"/>
                  <a:pt x="4762500" y="2011660"/>
                  <a:pt x="4762500" y="2016621"/>
                </a:cubicBezTo>
                <a:cubicBezTo>
                  <a:pt x="4762500" y="2016621"/>
                  <a:pt x="4764980" y="2016621"/>
                  <a:pt x="4769941" y="2016621"/>
                </a:cubicBezTo>
                <a:close/>
                <a:moveTo>
                  <a:pt x="6570761" y="2001738"/>
                </a:moveTo>
                <a:lnTo>
                  <a:pt x="6585644" y="2009180"/>
                </a:lnTo>
                <a:lnTo>
                  <a:pt x="6578203" y="2009180"/>
                </a:lnTo>
                <a:cubicBezTo>
                  <a:pt x="6573241" y="2004219"/>
                  <a:pt x="6570761" y="2001738"/>
                  <a:pt x="6570761" y="2001738"/>
                </a:cubicBezTo>
                <a:close/>
                <a:moveTo>
                  <a:pt x="6191250" y="2001738"/>
                </a:moveTo>
                <a:cubicBezTo>
                  <a:pt x="6196211" y="2001738"/>
                  <a:pt x="6198691" y="2004219"/>
                  <a:pt x="6198691" y="2009180"/>
                </a:cubicBezTo>
                <a:lnTo>
                  <a:pt x="6191250" y="2009180"/>
                </a:lnTo>
                <a:cubicBezTo>
                  <a:pt x="6186288" y="2004219"/>
                  <a:pt x="6186288" y="2001738"/>
                  <a:pt x="6191250" y="2001738"/>
                </a:cubicBezTo>
                <a:close/>
                <a:moveTo>
                  <a:pt x="1927324" y="2001738"/>
                </a:moveTo>
                <a:cubicBezTo>
                  <a:pt x="1932285" y="2001738"/>
                  <a:pt x="1934766" y="2002978"/>
                  <a:pt x="1934766" y="2005459"/>
                </a:cubicBezTo>
                <a:cubicBezTo>
                  <a:pt x="1934766" y="2007940"/>
                  <a:pt x="1932285" y="2009180"/>
                  <a:pt x="1927324" y="2009180"/>
                </a:cubicBezTo>
                <a:lnTo>
                  <a:pt x="1934766" y="2024062"/>
                </a:lnTo>
                <a:lnTo>
                  <a:pt x="1949649" y="2031504"/>
                </a:lnTo>
                <a:cubicBezTo>
                  <a:pt x="1949649" y="2036465"/>
                  <a:pt x="1952129" y="2040185"/>
                  <a:pt x="1957090" y="2042666"/>
                </a:cubicBezTo>
                <a:cubicBezTo>
                  <a:pt x="1962051" y="2045147"/>
                  <a:pt x="1969492" y="2046387"/>
                  <a:pt x="1979414" y="2046387"/>
                </a:cubicBezTo>
                <a:cubicBezTo>
                  <a:pt x="1984375" y="2046387"/>
                  <a:pt x="1988096" y="2047627"/>
                  <a:pt x="1990576" y="2050107"/>
                </a:cubicBezTo>
                <a:cubicBezTo>
                  <a:pt x="1993056" y="2052588"/>
                  <a:pt x="1996777" y="2053828"/>
                  <a:pt x="2001738" y="2053828"/>
                </a:cubicBezTo>
                <a:lnTo>
                  <a:pt x="2009180" y="2053828"/>
                </a:lnTo>
                <a:cubicBezTo>
                  <a:pt x="2014141" y="2048867"/>
                  <a:pt x="2017861" y="2047627"/>
                  <a:pt x="2020342" y="2050107"/>
                </a:cubicBezTo>
                <a:cubicBezTo>
                  <a:pt x="2022823" y="2052588"/>
                  <a:pt x="2027783" y="2053828"/>
                  <a:pt x="2035225" y="2053828"/>
                </a:cubicBezTo>
                <a:cubicBezTo>
                  <a:pt x="2042666" y="2053828"/>
                  <a:pt x="2046387" y="2053828"/>
                  <a:pt x="2046387" y="2053828"/>
                </a:cubicBezTo>
                <a:lnTo>
                  <a:pt x="2038945" y="2061269"/>
                </a:lnTo>
                <a:lnTo>
                  <a:pt x="2031504" y="2068711"/>
                </a:lnTo>
                <a:cubicBezTo>
                  <a:pt x="2036465" y="2068711"/>
                  <a:pt x="2038945" y="2071192"/>
                  <a:pt x="2038945" y="2076152"/>
                </a:cubicBezTo>
                <a:cubicBezTo>
                  <a:pt x="2038945" y="2081113"/>
                  <a:pt x="2043906" y="2086074"/>
                  <a:pt x="2053828" y="2091035"/>
                </a:cubicBezTo>
                <a:cubicBezTo>
                  <a:pt x="2043906" y="2091035"/>
                  <a:pt x="2038945" y="2092275"/>
                  <a:pt x="2038945" y="2094756"/>
                </a:cubicBezTo>
                <a:cubicBezTo>
                  <a:pt x="2038945" y="2097236"/>
                  <a:pt x="2043906" y="2098476"/>
                  <a:pt x="2053828" y="2098476"/>
                </a:cubicBezTo>
                <a:cubicBezTo>
                  <a:pt x="2053828" y="2103437"/>
                  <a:pt x="2056309" y="2105918"/>
                  <a:pt x="2061270" y="2105918"/>
                </a:cubicBezTo>
                <a:cubicBezTo>
                  <a:pt x="2061270" y="2105918"/>
                  <a:pt x="2063750" y="2107158"/>
                  <a:pt x="2068711" y="2109639"/>
                </a:cubicBezTo>
                <a:cubicBezTo>
                  <a:pt x="2073672" y="2112119"/>
                  <a:pt x="2081113" y="2113359"/>
                  <a:pt x="2091035" y="2113359"/>
                </a:cubicBezTo>
                <a:cubicBezTo>
                  <a:pt x="2095996" y="2113359"/>
                  <a:pt x="2100957" y="2114599"/>
                  <a:pt x="2105918" y="2117080"/>
                </a:cubicBezTo>
                <a:cubicBezTo>
                  <a:pt x="2110879" y="2119561"/>
                  <a:pt x="2115840" y="2120801"/>
                  <a:pt x="2120801" y="2120801"/>
                </a:cubicBezTo>
                <a:cubicBezTo>
                  <a:pt x="2125761" y="2135684"/>
                  <a:pt x="2133203" y="2138164"/>
                  <a:pt x="2143125" y="2128242"/>
                </a:cubicBezTo>
                <a:cubicBezTo>
                  <a:pt x="2148086" y="2128242"/>
                  <a:pt x="2151807" y="2129482"/>
                  <a:pt x="2154287" y="2131963"/>
                </a:cubicBezTo>
                <a:cubicBezTo>
                  <a:pt x="2156768" y="2134443"/>
                  <a:pt x="2160489" y="2133203"/>
                  <a:pt x="2165449" y="2128242"/>
                </a:cubicBezTo>
                <a:cubicBezTo>
                  <a:pt x="2170410" y="2128242"/>
                  <a:pt x="2174131" y="2129482"/>
                  <a:pt x="2176611" y="2131963"/>
                </a:cubicBezTo>
                <a:cubicBezTo>
                  <a:pt x="2179092" y="2134443"/>
                  <a:pt x="2180332" y="2135684"/>
                  <a:pt x="2180332" y="2135684"/>
                </a:cubicBezTo>
                <a:cubicBezTo>
                  <a:pt x="2190254" y="2140644"/>
                  <a:pt x="2197696" y="2143125"/>
                  <a:pt x="2202656" y="2143125"/>
                </a:cubicBezTo>
                <a:lnTo>
                  <a:pt x="2202656" y="2135684"/>
                </a:lnTo>
                <a:cubicBezTo>
                  <a:pt x="2197696" y="2135684"/>
                  <a:pt x="2185293" y="2131963"/>
                  <a:pt x="2165449" y="2124521"/>
                </a:cubicBezTo>
                <a:cubicBezTo>
                  <a:pt x="2145606" y="2117080"/>
                  <a:pt x="2133203" y="2110879"/>
                  <a:pt x="2128242" y="2105918"/>
                </a:cubicBezTo>
                <a:lnTo>
                  <a:pt x="2120801" y="2105918"/>
                </a:lnTo>
                <a:cubicBezTo>
                  <a:pt x="2120801" y="2110879"/>
                  <a:pt x="2113360" y="2110879"/>
                  <a:pt x="2098476" y="2105918"/>
                </a:cubicBezTo>
                <a:cubicBezTo>
                  <a:pt x="2098476" y="2105918"/>
                  <a:pt x="2095996" y="2104678"/>
                  <a:pt x="2091035" y="2102197"/>
                </a:cubicBezTo>
                <a:cubicBezTo>
                  <a:pt x="2086075" y="2099717"/>
                  <a:pt x="2083594" y="2098476"/>
                  <a:pt x="2083594" y="2098476"/>
                </a:cubicBezTo>
                <a:cubicBezTo>
                  <a:pt x="2083594" y="2098476"/>
                  <a:pt x="2081113" y="2097236"/>
                  <a:pt x="2076152" y="2094756"/>
                </a:cubicBezTo>
                <a:cubicBezTo>
                  <a:pt x="2071192" y="2092275"/>
                  <a:pt x="2068711" y="2088554"/>
                  <a:pt x="2068711" y="2083594"/>
                </a:cubicBezTo>
                <a:lnTo>
                  <a:pt x="2068711" y="2076152"/>
                </a:lnTo>
                <a:cubicBezTo>
                  <a:pt x="2078633" y="2076152"/>
                  <a:pt x="2088555" y="2078633"/>
                  <a:pt x="2098476" y="2083594"/>
                </a:cubicBezTo>
                <a:cubicBezTo>
                  <a:pt x="2123281" y="2088554"/>
                  <a:pt x="2143125" y="2095996"/>
                  <a:pt x="2158008" y="2105918"/>
                </a:cubicBezTo>
                <a:cubicBezTo>
                  <a:pt x="2162969" y="2110879"/>
                  <a:pt x="2169170" y="2113359"/>
                  <a:pt x="2176611" y="2113359"/>
                </a:cubicBezTo>
                <a:cubicBezTo>
                  <a:pt x="2184053" y="2113359"/>
                  <a:pt x="2190254" y="2113359"/>
                  <a:pt x="2195215" y="2113359"/>
                </a:cubicBezTo>
                <a:lnTo>
                  <a:pt x="2202656" y="2113359"/>
                </a:lnTo>
                <a:cubicBezTo>
                  <a:pt x="2202656" y="2108399"/>
                  <a:pt x="2200175" y="2105918"/>
                  <a:pt x="2195215" y="2105918"/>
                </a:cubicBezTo>
                <a:cubicBezTo>
                  <a:pt x="2190254" y="2105918"/>
                  <a:pt x="2177851" y="2103437"/>
                  <a:pt x="2158008" y="2098476"/>
                </a:cubicBezTo>
                <a:lnTo>
                  <a:pt x="2135684" y="2083594"/>
                </a:lnTo>
                <a:cubicBezTo>
                  <a:pt x="2135684" y="2078633"/>
                  <a:pt x="2136924" y="2076152"/>
                  <a:pt x="2139404" y="2076152"/>
                </a:cubicBezTo>
                <a:cubicBezTo>
                  <a:pt x="2141885" y="2076152"/>
                  <a:pt x="2143125" y="2078633"/>
                  <a:pt x="2143125" y="2083594"/>
                </a:cubicBezTo>
                <a:lnTo>
                  <a:pt x="2150566" y="2083594"/>
                </a:lnTo>
                <a:lnTo>
                  <a:pt x="2165449" y="2083594"/>
                </a:lnTo>
                <a:cubicBezTo>
                  <a:pt x="2170410" y="2088554"/>
                  <a:pt x="2174131" y="2088554"/>
                  <a:pt x="2176611" y="2083594"/>
                </a:cubicBezTo>
                <a:cubicBezTo>
                  <a:pt x="2179092" y="2078633"/>
                  <a:pt x="2182813" y="2078633"/>
                  <a:pt x="2187774" y="2083594"/>
                </a:cubicBezTo>
                <a:lnTo>
                  <a:pt x="2195215" y="2091035"/>
                </a:lnTo>
                <a:lnTo>
                  <a:pt x="2187774" y="2091035"/>
                </a:lnTo>
                <a:lnTo>
                  <a:pt x="2180332" y="2091035"/>
                </a:lnTo>
                <a:cubicBezTo>
                  <a:pt x="2180332" y="2091035"/>
                  <a:pt x="2182813" y="2092275"/>
                  <a:pt x="2187774" y="2094756"/>
                </a:cubicBezTo>
                <a:cubicBezTo>
                  <a:pt x="2192734" y="2097236"/>
                  <a:pt x="2197696" y="2098476"/>
                  <a:pt x="2202656" y="2098476"/>
                </a:cubicBezTo>
                <a:lnTo>
                  <a:pt x="2217539" y="2098476"/>
                </a:lnTo>
                <a:lnTo>
                  <a:pt x="2232422" y="2105918"/>
                </a:lnTo>
                <a:cubicBezTo>
                  <a:pt x="2237383" y="2105918"/>
                  <a:pt x="2242344" y="2107158"/>
                  <a:pt x="2247305" y="2109639"/>
                </a:cubicBezTo>
                <a:cubicBezTo>
                  <a:pt x="2252265" y="2112119"/>
                  <a:pt x="2254746" y="2113359"/>
                  <a:pt x="2254746" y="2113359"/>
                </a:cubicBezTo>
                <a:cubicBezTo>
                  <a:pt x="2254746" y="2113359"/>
                  <a:pt x="2258467" y="2115840"/>
                  <a:pt x="2265908" y="2120801"/>
                </a:cubicBezTo>
                <a:cubicBezTo>
                  <a:pt x="2273350" y="2125761"/>
                  <a:pt x="2278310" y="2127002"/>
                  <a:pt x="2280791" y="2124521"/>
                </a:cubicBezTo>
                <a:cubicBezTo>
                  <a:pt x="2283272" y="2122041"/>
                  <a:pt x="2285752" y="2122041"/>
                  <a:pt x="2288232" y="2124521"/>
                </a:cubicBezTo>
                <a:cubicBezTo>
                  <a:pt x="2290713" y="2127002"/>
                  <a:pt x="2294434" y="2129482"/>
                  <a:pt x="2299394" y="2131963"/>
                </a:cubicBezTo>
                <a:cubicBezTo>
                  <a:pt x="2304355" y="2134443"/>
                  <a:pt x="2305596" y="2133203"/>
                  <a:pt x="2303115" y="2128242"/>
                </a:cubicBezTo>
                <a:cubicBezTo>
                  <a:pt x="2300635" y="2123281"/>
                  <a:pt x="2304355" y="2120801"/>
                  <a:pt x="2314277" y="2120801"/>
                </a:cubicBezTo>
                <a:cubicBezTo>
                  <a:pt x="2324199" y="2120801"/>
                  <a:pt x="2329160" y="2120801"/>
                  <a:pt x="2329160" y="2120801"/>
                </a:cubicBezTo>
                <a:lnTo>
                  <a:pt x="2277070" y="2105918"/>
                </a:lnTo>
                <a:cubicBezTo>
                  <a:pt x="2272109" y="2100957"/>
                  <a:pt x="2268389" y="2098476"/>
                  <a:pt x="2265908" y="2098476"/>
                </a:cubicBezTo>
                <a:cubicBezTo>
                  <a:pt x="2263427" y="2098476"/>
                  <a:pt x="2262187" y="2098476"/>
                  <a:pt x="2262187" y="2098476"/>
                </a:cubicBezTo>
                <a:cubicBezTo>
                  <a:pt x="2262187" y="2098476"/>
                  <a:pt x="2254746" y="2098476"/>
                  <a:pt x="2239863" y="2098476"/>
                </a:cubicBezTo>
                <a:lnTo>
                  <a:pt x="2217539" y="2091035"/>
                </a:lnTo>
                <a:lnTo>
                  <a:pt x="2202656" y="2083594"/>
                </a:lnTo>
                <a:lnTo>
                  <a:pt x="2195215" y="2076152"/>
                </a:lnTo>
                <a:cubicBezTo>
                  <a:pt x="2195215" y="2076152"/>
                  <a:pt x="2189013" y="2073672"/>
                  <a:pt x="2176611" y="2068711"/>
                </a:cubicBezTo>
                <a:cubicBezTo>
                  <a:pt x="2164209" y="2063750"/>
                  <a:pt x="2153047" y="2061269"/>
                  <a:pt x="2143125" y="2061269"/>
                </a:cubicBezTo>
                <a:cubicBezTo>
                  <a:pt x="2138164" y="2061269"/>
                  <a:pt x="2135684" y="2061269"/>
                  <a:pt x="2135684" y="2061269"/>
                </a:cubicBezTo>
                <a:lnTo>
                  <a:pt x="2128242" y="2046387"/>
                </a:lnTo>
                <a:cubicBezTo>
                  <a:pt x="2123281" y="2046387"/>
                  <a:pt x="2119561" y="2045147"/>
                  <a:pt x="2117080" y="2042666"/>
                </a:cubicBezTo>
                <a:cubicBezTo>
                  <a:pt x="2114600" y="2040185"/>
                  <a:pt x="2109639" y="2038945"/>
                  <a:pt x="2102197" y="2038945"/>
                </a:cubicBezTo>
                <a:cubicBezTo>
                  <a:pt x="2094756" y="2038945"/>
                  <a:pt x="2089795" y="2038945"/>
                  <a:pt x="2087314" y="2038945"/>
                </a:cubicBezTo>
                <a:cubicBezTo>
                  <a:pt x="2084834" y="2038945"/>
                  <a:pt x="2081113" y="2038945"/>
                  <a:pt x="2076152" y="2038945"/>
                </a:cubicBezTo>
                <a:cubicBezTo>
                  <a:pt x="2061270" y="2029023"/>
                  <a:pt x="2046387" y="2026543"/>
                  <a:pt x="2031504" y="2031504"/>
                </a:cubicBezTo>
                <a:cubicBezTo>
                  <a:pt x="2026543" y="2031504"/>
                  <a:pt x="2022823" y="2029023"/>
                  <a:pt x="2020342" y="2024062"/>
                </a:cubicBezTo>
                <a:cubicBezTo>
                  <a:pt x="2017861" y="2019102"/>
                  <a:pt x="2014141" y="2017861"/>
                  <a:pt x="2009180" y="2020342"/>
                </a:cubicBezTo>
                <a:cubicBezTo>
                  <a:pt x="2004219" y="2022822"/>
                  <a:pt x="1999258" y="2021582"/>
                  <a:pt x="1994297" y="2016621"/>
                </a:cubicBezTo>
                <a:cubicBezTo>
                  <a:pt x="1989336" y="2011660"/>
                  <a:pt x="1983135" y="2009180"/>
                  <a:pt x="1975693" y="2009180"/>
                </a:cubicBezTo>
                <a:cubicBezTo>
                  <a:pt x="1968252" y="2009180"/>
                  <a:pt x="1960811" y="2007940"/>
                  <a:pt x="1953369" y="2005459"/>
                </a:cubicBezTo>
                <a:cubicBezTo>
                  <a:pt x="1945928" y="2002978"/>
                  <a:pt x="1939727" y="2001738"/>
                  <a:pt x="1934766" y="2001738"/>
                </a:cubicBezTo>
                <a:close/>
                <a:moveTo>
                  <a:pt x="863203" y="2001738"/>
                </a:moveTo>
                <a:cubicBezTo>
                  <a:pt x="863203" y="2001738"/>
                  <a:pt x="866924" y="2004219"/>
                  <a:pt x="874365" y="2009180"/>
                </a:cubicBezTo>
                <a:cubicBezTo>
                  <a:pt x="881807" y="2014140"/>
                  <a:pt x="888008" y="2019102"/>
                  <a:pt x="892969" y="2024062"/>
                </a:cubicBezTo>
                <a:lnTo>
                  <a:pt x="907852" y="2031504"/>
                </a:lnTo>
                <a:cubicBezTo>
                  <a:pt x="897930" y="2031504"/>
                  <a:pt x="892969" y="2031504"/>
                  <a:pt x="892969" y="2031504"/>
                </a:cubicBezTo>
                <a:close/>
                <a:moveTo>
                  <a:pt x="6555879" y="1994297"/>
                </a:moveTo>
                <a:cubicBezTo>
                  <a:pt x="6560839" y="1994297"/>
                  <a:pt x="6563320" y="1996777"/>
                  <a:pt x="6563320" y="2001738"/>
                </a:cubicBezTo>
                <a:cubicBezTo>
                  <a:pt x="6558359" y="2001738"/>
                  <a:pt x="6553399" y="2001738"/>
                  <a:pt x="6548437" y="2001738"/>
                </a:cubicBezTo>
                <a:close/>
                <a:moveTo>
                  <a:pt x="6168926" y="1994297"/>
                </a:moveTo>
                <a:lnTo>
                  <a:pt x="6176367" y="2001738"/>
                </a:lnTo>
                <a:lnTo>
                  <a:pt x="6168926" y="2001738"/>
                </a:lnTo>
                <a:cubicBezTo>
                  <a:pt x="6168926" y="1996777"/>
                  <a:pt x="6168926" y="1994297"/>
                  <a:pt x="6168926" y="1994297"/>
                </a:cubicBezTo>
                <a:close/>
                <a:moveTo>
                  <a:pt x="6109394" y="1994297"/>
                </a:moveTo>
                <a:cubicBezTo>
                  <a:pt x="6109394" y="1999258"/>
                  <a:pt x="6111874" y="2001738"/>
                  <a:pt x="6116836" y="2001738"/>
                </a:cubicBezTo>
                <a:lnTo>
                  <a:pt x="6124277" y="1994297"/>
                </a:lnTo>
                <a:close/>
                <a:moveTo>
                  <a:pt x="5625703" y="1994297"/>
                </a:moveTo>
                <a:cubicBezTo>
                  <a:pt x="5625703" y="1994297"/>
                  <a:pt x="5626943" y="1995537"/>
                  <a:pt x="5629424" y="1998017"/>
                </a:cubicBezTo>
                <a:cubicBezTo>
                  <a:pt x="5631904" y="2000498"/>
                  <a:pt x="5635624" y="2001738"/>
                  <a:pt x="5640586" y="2001738"/>
                </a:cubicBezTo>
                <a:cubicBezTo>
                  <a:pt x="5645547" y="2006699"/>
                  <a:pt x="5649268" y="2011660"/>
                  <a:pt x="5651748" y="2016621"/>
                </a:cubicBezTo>
                <a:cubicBezTo>
                  <a:pt x="5654228" y="2021582"/>
                  <a:pt x="5657949" y="2024062"/>
                  <a:pt x="5662910" y="2024062"/>
                </a:cubicBezTo>
                <a:cubicBezTo>
                  <a:pt x="5667871" y="2024062"/>
                  <a:pt x="5671592" y="2024062"/>
                  <a:pt x="5674072" y="2024062"/>
                </a:cubicBezTo>
                <a:cubicBezTo>
                  <a:pt x="5676552" y="2024062"/>
                  <a:pt x="5677793" y="2026543"/>
                  <a:pt x="5677793" y="2031504"/>
                </a:cubicBezTo>
                <a:lnTo>
                  <a:pt x="5685234" y="2031504"/>
                </a:lnTo>
                <a:lnTo>
                  <a:pt x="5670351" y="2016621"/>
                </a:lnTo>
                <a:lnTo>
                  <a:pt x="5677793" y="2016621"/>
                </a:lnTo>
                <a:lnTo>
                  <a:pt x="5715000" y="2024062"/>
                </a:lnTo>
                <a:cubicBezTo>
                  <a:pt x="5729883" y="2029023"/>
                  <a:pt x="5744765" y="2033984"/>
                  <a:pt x="5759648" y="2038945"/>
                </a:cubicBezTo>
                <a:cubicBezTo>
                  <a:pt x="5789414" y="2048867"/>
                  <a:pt x="5809258" y="2053828"/>
                  <a:pt x="5819179" y="2053828"/>
                </a:cubicBezTo>
                <a:cubicBezTo>
                  <a:pt x="5824141" y="2053828"/>
                  <a:pt x="5826621" y="2055068"/>
                  <a:pt x="5826621" y="2057549"/>
                </a:cubicBezTo>
                <a:cubicBezTo>
                  <a:pt x="5826621" y="2060029"/>
                  <a:pt x="5832822" y="2062509"/>
                  <a:pt x="5845224" y="2064990"/>
                </a:cubicBezTo>
                <a:cubicBezTo>
                  <a:pt x="5857627" y="2067471"/>
                  <a:pt x="5867549" y="2069951"/>
                  <a:pt x="5874990" y="2072432"/>
                </a:cubicBezTo>
                <a:cubicBezTo>
                  <a:pt x="5882431" y="2074912"/>
                  <a:pt x="5889873" y="2074912"/>
                  <a:pt x="5897314" y="2072432"/>
                </a:cubicBezTo>
                <a:cubicBezTo>
                  <a:pt x="5904756" y="2069951"/>
                  <a:pt x="5908476" y="2068711"/>
                  <a:pt x="5908476" y="2068711"/>
                </a:cubicBezTo>
                <a:cubicBezTo>
                  <a:pt x="5918398" y="2068711"/>
                  <a:pt x="5918398" y="2066230"/>
                  <a:pt x="5908476" y="2061269"/>
                </a:cubicBezTo>
                <a:cubicBezTo>
                  <a:pt x="5903515" y="2061269"/>
                  <a:pt x="5898555" y="2058789"/>
                  <a:pt x="5893593" y="2053828"/>
                </a:cubicBezTo>
                <a:cubicBezTo>
                  <a:pt x="5883672" y="2053828"/>
                  <a:pt x="5876231" y="2052588"/>
                  <a:pt x="5871269" y="2050107"/>
                </a:cubicBezTo>
                <a:cubicBezTo>
                  <a:pt x="5866308" y="2047627"/>
                  <a:pt x="5862587" y="2046387"/>
                  <a:pt x="5860107" y="2046387"/>
                </a:cubicBezTo>
                <a:cubicBezTo>
                  <a:pt x="5857627" y="2046387"/>
                  <a:pt x="5853906" y="2045147"/>
                  <a:pt x="5848945" y="2042666"/>
                </a:cubicBezTo>
                <a:cubicBezTo>
                  <a:pt x="5843984" y="2040185"/>
                  <a:pt x="5839024" y="2038945"/>
                  <a:pt x="5834062" y="2038945"/>
                </a:cubicBezTo>
                <a:cubicBezTo>
                  <a:pt x="5804297" y="2038945"/>
                  <a:pt x="5789414" y="2036465"/>
                  <a:pt x="5789414" y="2031504"/>
                </a:cubicBezTo>
                <a:lnTo>
                  <a:pt x="5789414" y="2024062"/>
                </a:lnTo>
                <a:cubicBezTo>
                  <a:pt x="5789414" y="2024062"/>
                  <a:pt x="5786934" y="2024062"/>
                  <a:pt x="5781972" y="2024062"/>
                </a:cubicBezTo>
                <a:lnTo>
                  <a:pt x="5767090" y="2024062"/>
                </a:lnTo>
                <a:cubicBezTo>
                  <a:pt x="5762128" y="2024062"/>
                  <a:pt x="5757168" y="2022822"/>
                  <a:pt x="5752207" y="2020342"/>
                </a:cubicBezTo>
                <a:cubicBezTo>
                  <a:pt x="5747245" y="2017861"/>
                  <a:pt x="5743525" y="2016621"/>
                  <a:pt x="5741045" y="2016621"/>
                </a:cubicBezTo>
                <a:cubicBezTo>
                  <a:pt x="5738565" y="2016621"/>
                  <a:pt x="5736083" y="2016621"/>
                  <a:pt x="5733603" y="2016621"/>
                </a:cubicBezTo>
                <a:cubicBezTo>
                  <a:pt x="5731123" y="2016621"/>
                  <a:pt x="5729883" y="2016621"/>
                  <a:pt x="5729883" y="2016621"/>
                </a:cubicBezTo>
                <a:lnTo>
                  <a:pt x="5707558" y="2009180"/>
                </a:lnTo>
                <a:lnTo>
                  <a:pt x="5677793" y="2001738"/>
                </a:lnTo>
                <a:lnTo>
                  <a:pt x="5655468" y="1994297"/>
                </a:lnTo>
                <a:cubicBezTo>
                  <a:pt x="5655468" y="1999258"/>
                  <a:pt x="5650507" y="1999258"/>
                  <a:pt x="5640586" y="1994297"/>
                </a:cubicBezTo>
                <a:close/>
                <a:moveTo>
                  <a:pt x="5335488" y="1994297"/>
                </a:moveTo>
                <a:lnTo>
                  <a:pt x="5372695" y="2009180"/>
                </a:lnTo>
                <a:cubicBezTo>
                  <a:pt x="5372695" y="2004219"/>
                  <a:pt x="5367734" y="2000498"/>
                  <a:pt x="5357812" y="1998017"/>
                </a:cubicBezTo>
                <a:cubicBezTo>
                  <a:pt x="5347891" y="1995537"/>
                  <a:pt x="5340449" y="1994297"/>
                  <a:pt x="5335488" y="1994297"/>
                </a:cubicBezTo>
                <a:close/>
                <a:moveTo>
                  <a:pt x="2425898" y="1994297"/>
                </a:moveTo>
                <a:lnTo>
                  <a:pt x="2433340" y="2001738"/>
                </a:lnTo>
                <a:lnTo>
                  <a:pt x="2433340" y="1994297"/>
                </a:lnTo>
                <a:cubicBezTo>
                  <a:pt x="2433340" y="1994297"/>
                  <a:pt x="2430859" y="1994297"/>
                  <a:pt x="2425898" y="1994297"/>
                </a:cubicBezTo>
                <a:close/>
                <a:moveTo>
                  <a:pt x="1451075" y="1994297"/>
                </a:moveTo>
                <a:lnTo>
                  <a:pt x="1458516" y="1999878"/>
                </a:lnTo>
                <a:cubicBezTo>
                  <a:pt x="1460996" y="2001118"/>
                  <a:pt x="1463477" y="2001738"/>
                  <a:pt x="1465957" y="2001738"/>
                </a:cubicBezTo>
                <a:close/>
                <a:moveTo>
                  <a:pt x="945059" y="1994297"/>
                </a:moveTo>
                <a:lnTo>
                  <a:pt x="959942" y="1994297"/>
                </a:lnTo>
                <a:cubicBezTo>
                  <a:pt x="964903" y="1999258"/>
                  <a:pt x="969863" y="2001738"/>
                  <a:pt x="974824" y="2001738"/>
                </a:cubicBezTo>
                <a:lnTo>
                  <a:pt x="974824" y="2009180"/>
                </a:lnTo>
                <a:cubicBezTo>
                  <a:pt x="964903" y="2004219"/>
                  <a:pt x="958701" y="2001738"/>
                  <a:pt x="956221" y="2001738"/>
                </a:cubicBezTo>
                <a:cubicBezTo>
                  <a:pt x="953741" y="2001738"/>
                  <a:pt x="950020" y="1999258"/>
                  <a:pt x="945059" y="1994297"/>
                </a:cubicBezTo>
                <a:close/>
                <a:moveTo>
                  <a:pt x="6533554" y="1986855"/>
                </a:moveTo>
                <a:lnTo>
                  <a:pt x="6540995" y="1994297"/>
                </a:lnTo>
                <a:lnTo>
                  <a:pt x="6533554" y="1994297"/>
                </a:lnTo>
                <a:close/>
                <a:moveTo>
                  <a:pt x="6094511" y="1986855"/>
                </a:moveTo>
                <a:lnTo>
                  <a:pt x="6094511" y="1994297"/>
                </a:lnTo>
                <a:lnTo>
                  <a:pt x="6101953" y="1994297"/>
                </a:lnTo>
                <a:cubicBezTo>
                  <a:pt x="6101953" y="1994297"/>
                  <a:pt x="6099473" y="1991816"/>
                  <a:pt x="6094511" y="1986855"/>
                </a:cubicBezTo>
                <a:close/>
                <a:moveTo>
                  <a:pt x="6079629" y="1986855"/>
                </a:moveTo>
                <a:cubicBezTo>
                  <a:pt x="6079629" y="1991816"/>
                  <a:pt x="6080869" y="1994297"/>
                  <a:pt x="6083349" y="1994297"/>
                </a:cubicBezTo>
                <a:cubicBezTo>
                  <a:pt x="6085829" y="1994297"/>
                  <a:pt x="6087070" y="1993057"/>
                  <a:pt x="6087070" y="1990576"/>
                </a:cubicBezTo>
                <a:cubicBezTo>
                  <a:pt x="6087070" y="1988095"/>
                  <a:pt x="6084590" y="1986855"/>
                  <a:pt x="6079629" y="1986855"/>
                </a:cubicBezTo>
                <a:close/>
                <a:moveTo>
                  <a:pt x="5863828" y="1986855"/>
                </a:moveTo>
                <a:lnTo>
                  <a:pt x="5871269" y="1994297"/>
                </a:lnTo>
                <a:lnTo>
                  <a:pt x="5893593" y="2001738"/>
                </a:lnTo>
                <a:lnTo>
                  <a:pt x="5901035" y="2001738"/>
                </a:lnTo>
                <a:cubicBezTo>
                  <a:pt x="5901035" y="1996777"/>
                  <a:pt x="5896074" y="1993057"/>
                  <a:pt x="5886152" y="1990576"/>
                </a:cubicBezTo>
                <a:cubicBezTo>
                  <a:pt x="5876231" y="1988095"/>
                  <a:pt x="5868789" y="1986855"/>
                  <a:pt x="5863828" y="1986855"/>
                </a:cubicBezTo>
                <a:close/>
                <a:moveTo>
                  <a:pt x="2038945" y="1986855"/>
                </a:moveTo>
                <a:cubicBezTo>
                  <a:pt x="2038945" y="1986855"/>
                  <a:pt x="2046387" y="1989336"/>
                  <a:pt x="2061270" y="1994297"/>
                </a:cubicBezTo>
                <a:cubicBezTo>
                  <a:pt x="2076152" y="1999258"/>
                  <a:pt x="2088555" y="2004219"/>
                  <a:pt x="2098476" y="2009180"/>
                </a:cubicBezTo>
                <a:lnTo>
                  <a:pt x="2113360" y="2016621"/>
                </a:lnTo>
                <a:cubicBezTo>
                  <a:pt x="2123281" y="2016621"/>
                  <a:pt x="2128242" y="2017861"/>
                  <a:pt x="2128242" y="2020342"/>
                </a:cubicBezTo>
                <a:cubicBezTo>
                  <a:pt x="2128242" y="2022822"/>
                  <a:pt x="2133203" y="2024062"/>
                  <a:pt x="2143125" y="2024062"/>
                </a:cubicBezTo>
                <a:lnTo>
                  <a:pt x="2150566" y="2024062"/>
                </a:lnTo>
                <a:cubicBezTo>
                  <a:pt x="2150566" y="2029023"/>
                  <a:pt x="2155527" y="2031504"/>
                  <a:pt x="2165449" y="2031504"/>
                </a:cubicBezTo>
                <a:cubicBezTo>
                  <a:pt x="2175371" y="2031504"/>
                  <a:pt x="2187774" y="2033984"/>
                  <a:pt x="2202656" y="2038945"/>
                </a:cubicBezTo>
                <a:lnTo>
                  <a:pt x="2217539" y="2038945"/>
                </a:lnTo>
                <a:cubicBezTo>
                  <a:pt x="2212578" y="2033984"/>
                  <a:pt x="2203896" y="2030264"/>
                  <a:pt x="2191494" y="2027783"/>
                </a:cubicBezTo>
                <a:cubicBezTo>
                  <a:pt x="2179092" y="2025302"/>
                  <a:pt x="2167930" y="2021582"/>
                  <a:pt x="2158008" y="2016621"/>
                </a:cubicBezTo>
                <a:cubicBezTo>
                  <a:pt x="2138164" y="2011660"/>
                  <a:pt x="2125761" y="2009180"/>
                  <a:pt x="2120801" y="2009180"/>
                </a:cubicBezTo>
                <a:lnTo>
                  <a:pt x="2113360" y="2009180"/>
                </a:lnTo>
                <a:cubicBezTo>
                  <a:pt x="2118320" y="2009180"/>
                  <a:pt x="2118320" y="2006699"/>
                  <a:pt x="2113360" y="2001738"/>
                </a:cubicBezTo>
                <a:cubicBezTo>
                  <a:pt x="2103437" y="2001738"/>
                  <a:pt x="2088555" y="1999258"/>
                  <a:pt x="2068711" y="1994297"/>
                </a:cubicBezTo>
                <a:cubicBezTo>
                  <a:pt x="2048867" y="1989336"/>
                  <a:pt x="2038945" y="1986855"/>
                  <a:pt x="2038945" y="1986855"/>
                </a:cubicBezTo>
                <a:close/>
                <a:moveTo>
                  <a:pt x="6369843" y="1979414"/>
                </a:moveTo>
                <a:cubicBezTo>
                  <a:pt x="6374805" y="1979414"/>
                  <a:pt x="6377285" y="1979414"/>
                  <a:pt x="6377285" y="1979414"/>
                </a:cubicBezTo>
                <a:cubicBezTo>
                  <a:pt x="6377285" y="1979414"/>
                  <a:pt x="6377285" y="1981895"/>
                  <a:pt x="6377285" y="1986855"/>
                </a:cubicBezTo>
                <a:cubicBezTo>
                  <a:pt x="6377285" y="1986855"/>
                  <a:pt x="6374805" y="1986855"/>
                  <a:pt x="6369843" y="1986855"/>
                </a:cubicBezTo>
                <a:close/>
                <a:moveTo>
                  <a:pt x="5763369" y="1979414"/>
                </a:moveTo>
                <a:cubicBezTo>
                  <a:pt x="5760889" y="1979414"/>
                  <a:pt x="5759648" y="1980654"/>
                  <a:pt x="5759648" y="1983135"/>
                </a:cubicBezTo>
                <a:cubicBezTo>
                  <a:pt x="5759648" y="1985615"/>
                  <a:pt x="5767090" y="1989336"/>
                  <a:pt x="5781972" y="1994297"/>
                </a:cubicBezTo>
                <a:cubicBezTo>
                  <a:pt x="5796855" y="1999258"/>
                  <a:pt x="5806777" y="2001738"/>
                  <a:pt x="5811738" y="2001738"/>
                </a:cubicBezTo>
                <a:cubicBezTo>
                  <a:pt x="5816699" y="2001738"/>
                  <a:pt x="5820420" y="2001738"/>
                  <a:pt x="5822900" y="2001738"/>
                </a:cubicBezTo>
                <a:cubicBezTo>
                  <a:pt x="5825380" y="2001738"/>
                  <a:pt x="5826621" y="2004219"/>
                  <a:pt x="5826621" y="2009180"/>
                </a:cubicBezTo>
                <a:cubicBezTo>
                  <a:pt x="5831582" y="2009180"/>
                  <a:pt x="5845224" y="2012900"/>
                  <a:pt x="5867549" y="2020342"/>
                </a:cubicBezTo>
                <a:cubicBezTo>
                  <a:pt x="5878711" y="2024062"/>
                  <a:pt x="5887703" y="2026853"/>
                  <a:pt x="5894524" y="2028713"/>
                </a:cubicBezTo>
                <a:lnTo>
                  <a:pt x="5899890" y="2029786"/>
                </a:lnTo>
                <a:lnTo>
                  <a:pt x="5897314" y="2025923"/>
                </a:lnTo>
                <a:cubicBezTo>
                  <a:pt x="5897314" y="2024683"/>
                  <a:pt x="5898554" y="2024062"/>
                  <a:pt x="5901035" y="2024062"/>
                </a:cubicBezTo>
                <a:lnTo>
                  <a:pt x="5901035" y="2016621"/>
                </a:lnTo>
                <a:cubicBezTo>
                  <a:pt x="5896074" y="2016621"/>
                  <a:pt x="5893593" y="2016621"/>
                  <a:pt x="5893593" y="2016621"/>
                </a:cubicBezTo>
                <a:cubicBezTo>
                  <a:pt x="5888632" y="2016621"/>
                  <a:pt x="5881191" y="2015381"/>
                  <a:pt x="5871269" y="2012900"/>
                </a:cubicBezTo>
                <a:cubicBezTo>
                  <a:pt x="5861348" y="2010420"/>
                  <a:pt x="5851425" y="2007940"/>
                  <a:pt x="5841504" y="2005459"/>
                </a:cubicBezTo>
                <a:cubicBezTo>
                  <a:pt x="5831582" y="2002978"/>
                  <a:pt x="5824141" y="1999258"/>
                  <a:pt x="5819179" y="1994297"/>
                </a:cubicBezTo>
                <a:lnTo>
                  <a:pt x="5796855" y="1986855"/>
                </a:lnTo>
                <a:cubicBezTo>
                  <a:pt x="5781972" y="1981895"/>
                  <a:pt x="5773290" y="1979414"/>
                  <a:pt x="5770810" y="1979414"/>
                </a:cubicBezTo>
                <a:cubicBezTo>
                  <a:pt x="5768330" y="1979414"/>
                  <a:pt x="5765849" y="1979414"/>
                  <a:pt x="5763369" y="1979414"/>
                </a:cubicBezTo>
                <a:close/>
                <a:moveTo>
                  <a:pt x="5305722" y="1979414"/>
                </a:moveTo>
                <a:lnTo>
                  <a:pt x="5305722" y="1986855"/>
                </a:lnTo>
                <a:cubicBezTo>
                  <a:pt x="5305722" y="1986855"/>
                  <a:pt x="5308202" y="1986855"/>
                  <a:pt x="5313164" y="1986855"/>
                </a:cubicBezTo>
                <a:cubicBezTo>
                  <a:pt x="5313164" y="1981895"/>
                  <a:pt x="5311923" y="1979414"/>
                  <a:pt x="5309443" y="1979414"/>
                </a:cubicBezTo>
                <a:cubicBezTo>
                  <a:pt x="5306963" y="1979414"/>
                  <a:pt x="5305722" y="1979414"/>
                  <a:pt x="5305722" y="1979414"/>
                </a:cubicBezTo>
                <a:close/>
                <a:moveTo>
                  <a:pt x="907852" y="1979414"/>
                </a:moveTo>
                <a:lnTo>
                  <a:pt x="915293" y="1979414"/>
                </a:lnTo>
                <a:cubicBezTo>
                  <a:pt x="915293" y="1984375"/>
                  <a:pt x="912813" y="1986855"/>
                  <a:pt x="907852" y="1986855"/>
                </a:cubicBezTo>
                <a:close/>
                <a:moveTo>
                  <a:pt x="5529895" y="1974763"/>
                </a:moveTo>
                <a:cubicBezTo>
                  <a:pt x="5529275" y="1975383"/>
                  <a:pt x="5528965" y="1976934"/>
                  <a:pt x="5528965" y="1979414"/>
                </a:cubicBezTo>
                <a:cubicBezTo>
                  <a:pt x="5533926" y="1979414"/>
                  <a:pt x="5536406" y="1979414"/>
                  <a:pt x="5536406" y="1979414"/>
                </a:cubicBezTo>
                <a:cubicBezTo>
                  <a:pt x="5536406" y="1979414"/>
                  <a:pt x="5535165" y="1978174"/>
                  <a:pt x="5532685" y="1975693"/>
                </a:cubicBezTo>
                <a:cubicBezTo>
                  <a:pt x="5531445" y="1974453"/>
                  <a:pt x="5530515" y="1974143"/>
                  <a:pt x="5529895" y="1974763"/>
                </a:cubicBezTo>
                <a:close/>
                <a:moveTo>
                  <a:pt x="4159746" y="1971973"/>
                </a:moveTo>
                <a:cubicBezTo>
                  <a:pt x="4159746" y="1971973"/>
                  <a:pt x="4159746" y="1973213"/>
                  <a:pt x="4159746" y="1975693"/>
                </a:cubicBezTo>
                <a:cubicBezTo>
                  <a:pt x="4159746" y="1978174"/>
                  <a:pt x="4162226" y="1979414"/>
                  <a:pt x="4167188" y="1979414"/>
                </a:cubicBezTo>
                <a:cubicBezTo>
                  <a:pt x="4172149" y="1979414"/>
                  <a:pt x="4174629" y="1979414"/>
                  <a:pt x="4174629" y="1979414"/>
                </a:cubicBezTo>
                <a:lnTo>
                  <a:pt x="4167188" y="1971973"/>
                </a:lnTo>
                <a:cubicBezTo>
                  <a:pt x="4162226" y="1971973"/>
                  <a:pt x="4159746" y="1971973"/>
                  <a:pt x="4159746" y="1971973"/>
                </a:cubicBezTo>
                <a:close/>
                <a:moveTo>
                  <a:pt x="1785938" y="1971973"/>
                </a:moveTo>
                <a:cubicBezTo>
                  <a:pt x="1790898" y="1971973"/>
                  <a:pt x="1798340" y="1973213"/>
                  <a:pt x="1808262" y="1975693"/>
                </a:cubicBezTo>
                <a:cubicBezTo>
                  <a:pt x="1818184" y="1978174"/>
                  <a:pt x="1824385" y="1980654"/>
                  <a:pt x="1826865" y="1983135"/>
                </a:cubicBezTo>
                <a:cubicBezTo>
                  <a:pt x="1829346" y="1985615"/>
                  <a:pt x="1833067" y="1986855"/>
                  <a:pt x="1838028" y="1986855"/>
                </a:cubicBezTo>
                <a:cubicBezTo>
                  <a:pt x="1842988" y="1986855"/>
                  <a:pt x="1845469" y="1989336"/>
                  <a:pt x="1845469" y="1994297"/>
                </a:cubicBezTo>
                <a:lnTo>
                  <a:pt x="1808262" y="1986855"/>
                </a:lnTo>
                <a:lnTo>
                  <a:pt x="1815703" y="2001738"/>
                </a:lnTo>
                <a:lnTo>
                  <a:pt x="1815703" y="2009180"/>
                </a:lnTo>
                <a:lnTo>
                  <a:pt x="1808262" y="2001738"/>
                </a:lnTo>
                <a:cubicBezTo>
                  <a:pt x="1803301" y="1996777"/>
                  <a:pt x="1798340" y="1994297"/>
                  <a:pt x="1793379" y="1994297"/>
                </a:cubicBezTo>
                <a:lnTo>
                  <a:pt x="1778496" y="1986855"/>
                </a:lnTo>
                <a:lnTo>
                  <a:pt x="1771055" y="1986855"/>
                </a:lnTo>
                <a:cubicBezTo>
                  <a:pt x="1766094" y="1986855"/>
                  <a:pt x="1763613" y="1984375"/>
                  <a:pt x="1763613" y="1979414"/>
                </a:cubicBezTo>
                <a:cubicBezTo>
                  <a:pt x="1763613" y="1974453"/>
                  <a:pt x="1771055" y="1971973"/>
                  <a:pt x="1785938" y="1971973"/>
                </a:cubicBezTo>
                <a:close/>
                <a:moveTo>
                  <a:pt x="1503164" y="1971973"/>
                </a:moveTo>
                <a:lnTo>
                  <a:pt x="1506885" y="1971973"/>
                </a:lnTo>
                <a:cubicBezTo>
                  <a:pt x="1509365" y="1971973"/>
                  <a:pt x="1510606" y="1974453"/>
                  <a:pt x="1510606" y="1979414"/>
                </a:cubicBezTo>
                <a:close/>
                <a:moveTo>
                  <a:pt x="1287363" y="1971973"/>
                </a:moveTo>
                <a:cubicBezTo>
                  <a:pt x="1292325" y="1971973"/>
                  <a:pt x="1294805" y="1971973"/>
                  <a:pt x="1294805" y="1971973"/>
                </a:cubicBezTo>
                <a:lnTo>
                  <a:pt x="1287363" y="1979414"/>
                </a:lnTo>
                <a:cubicBezTo>
                  <a:pt x="1287363" y="1979414"/>
                  <a:pt x="1287363" y="1976933"/>
                  <a:pt x="1287363" y="1971973"/>
                </a:cubicBezTo>
                <a:close/>
                <a:moveTo>
                  <a:pt x="6012656" y="1964531"/>
                </a:moveTo>
                <a:lnTo>
                  <a:pt x="6012656" y="1971973"/>
                </a:lnTo>
                <a:lnTo>
                  <a:pt x="6020097" y="1971973"/>
                </a:lnTo>
                <a:close/>
                <a:moveTo>
                  <a:pt x="1726407" y="1964531"/>
                </a:moveTo>
                <a:cubicBezTo>
                  <a:pt x="1731367" y="1969492"/>
                  <a:pt x="1733848" y="1971973"/>
                  <a:pt x="1733848" y="1971973"/>
                </a:cubicBezTo>
                <a:lnTo>
                  <a:pt x="1733848" y="1964531"/>
                </a:lnTo>
                <a:cubicBezTo>
                  <a:pt x="1728887" y="1964531"/>
                  <a:pt x="1726407" y="1964531"/>
                  <a:pt x="1726407" y="1964531"/>
                </a:cubicBezTo>
                <a:close/>
                <a:moveTo>
                  <a:pt x="776141" y="1959324"/>
                </a:moveTo>
                <a:lnTo>
                  <a:pt x="777627" y="1960810"/>
                </a:lnTo>
                <a:cubicBezTo>
                  <a:pt x="780108" y="1963291"/>
                  <a:pt x="781348" y="1964531"/>
                  <a:pt x="781348" y="1964531"/>
                </a:cubicBezTo>
                <a:cubicBezTo>
                  <a:pt x="781348" y="1964531"/>
                  <a:pt x="780728" y="1963911"/>
                  <a:pt x="779487" y="1962671"/>
                </a:cubicBezTo>
                <a:close/>
                <a:moveTo>
                  <a:pt x="5543847" y="1957090"/>
                </a:moveTo>
                <a:lnTo>
                  <a:pt x="5536406" y="1964531"/>
                </a:lnTo>
                <a:cubicBezTo>
                  <a:pt x="5541367" y="1964531"/>
                  <a:pt x="5546327" y="1965771"/>
                  <a:pt x="5551289" y="1968252"/>
                </a:cubicBezTo>
                <a:cubicBezTo>
                  <a:pt x="5556250" y="1970733"/>
                  <a:pt x="5561210" y="1971973"/>
                  <a:pt x="5566172" y="1971973"/>
                </a:cubicBezTo>
                <a:cubicBezTo>
                  <a:pt x="5571133" y="1971973"/>
                  <a:pt x="5572372" y="1970733"/>
                  <a:pt x="5569892" y="1968252"/>
                </a:cubicBezTo>
                <a:cubicBezTo>
                  <a:pt x="5567412" y="1965771"/>
                  <a:pt x="5558730" y="1962051"/>
                  <a:pt x="5543847" y="1957090"/>
                </a:cubicBezTo>
                <a:close/>
                <a:moveTo>
                  <a:pt x="2303115" y="1957090"/>
                </a:moveTo>
                <a:cubicBezTo>
                  <a:pt x="2300635" y="1957090"/>
                  <a:pt x="2299394" y="1958330"/>
                  <a:pt x="2299394" y="1960810"/>
                </a:cubicBezTo>
                <a:cubicBezTo>
                  <a:pt x="2299394" y="1963291"/>
                  <a:pt x="2301875" y="1964531"/>
                  <a:pt x="2306836" y="1964531"/>
                </a:cubicBezTo>
                <a:cubicBezTo>
                  <a:pt x="2306836" y="1959570"/>
                  <a:pt x="2305596" y="1957090"/>
                  <a:pt x="2303115" y="1957090"/>
                </a:cubicBezTo>
                <a:close/>
                <a:moveTo>
                  <a:pt x="1294805" y="1957090"/>
                </a:moveTo>
                <a:lnTo>
                  <a:pt x="1309688" y="1964531"/>
                </a:lnTo>
                <a:lnTo>
                  <a:pt x="1302246" y="1964531"/>
                </a:lnTo>
                <a:cubicBezTo>
                  <a:pt x="1302246" y="1959570"/>
                  <a:pt x="1299766" y="1959570"/>
                  <a:pt x="1294805" y="1964531"/>
                </a:cubicBezTo>
                <a:close/>
                <a:moveTo>
                  <a:pt x="1250156" y="1957090"/>
                </a:moveTo>
                <a:lnTo>
                  <a:pt x="1257598" y="1957090"/>
                </a:lnTo>
                <a:lnTo>
                  <a:pt x="1265039" y="1964531"/>
                </a:lnTo>
                <a:close/>
                <a:moveTo>
                  <a:pt x="773906" y="1957090"/>
                </a:moveTo>
                <a:cubicBezTo>
                  <a:pt x="773906" y="1957090"/>
                  <a:pt x="774216" y="1957400"/>
                  <a:pt x="774837" y="1958020"/>
                </a:cubicBezTo>
                <a:lnTo>
                  <a:pt x="776141" y="1959324"/>
                </a:lnTo>
                <a:close/>
                <a:moveTo>
                  <a:pt x="1897559" y="1949648"/>
                </a:moveTo>
                <a:cubicBezTo>
                  <a:pt x="1897559" y="1954609"/>
                  <a:pt x="1898799" y="1957090"/>
                  <a:pt x="1901280" y="1957090"/>
                </a:cubicBezTo>
                <a:cubicBezTo>
                  <a:pt x="1903760" y="1957090"/>
                  <a:pt x="1905000" y="1959570"/>
                  <a:pt x="1905000" y="1964531"/>
                </a:cubicBezTo>
                <a:cubicBezTo>
                  <a:pt x="1905000" y="1964531"/>
                  <a:pt x="1907481" y="1964531"/>
                  <a:pt x="1912441" y="1964531"/>
                </a:cubicBezTo>
                <a:cubicBezTo>
                  <a:pt x="1917402" y="1964531"/>
                  <a:pt x="1926084" y="1965771"/>
                  <a:pt x="1938486" y="1968252"/>
                </a:cubicBezTo>
                <a:cubicBezTo>
                  <a:pt x="1950889" y="1970733"/>
                  <a:pt x="1957090" y="1971973"/>
                  <a:pt x="1957090" y="1971973"/>
                </a:cubicBezTo>
                <a:cubicBezTo>
                  <a:pt x="1957090" y="1976933"/>
                  <a:pt x="1964532" y="1979414"/>
                  <a:pt x="1979414" y="1979414"/>
                </a:cubicBezTo>
                <a:cubicBezTo>
                  <a:pt x="1989336" y="1979414"/>
                  <a:pt x="1994297" y="1981895"/>
                  <a:pt x="1994297" y="1986855"/>
                </a:cubicBezTo>
                <a:cubicBezTo>
                  <a:pt x="1999258" y="1981895"/>
                  <a:pt x="2006699" y="1981895"/>
                  <a:pt x="2016621" y="1986855"/>
                </a:cubicBezTo>
                <a:lnTo>
                  <a:pt x="2024062" y="1979414"/>
                </a:lnTo>
                <a:lnTo>
                  <a:pt x="2016621" y="1979414"/>
                </a:lnTo>
                <a:cubicBezTo>
                  <a:pt x="2021582" y="1979414"/>
                  <a:pt x="2022823" y="1978174"/>
                  <a:pt x="2020342" y="1975693"/>
                </a:cubicBezTo>
                <a:cubicBezTo>
                  <a:pt x="2017861" y="1973213"/>
                  <a:pt x="2014141" y="1971973"/>
                  <a:pt x="2009180" y="1971973"/>
                </a:cubicBezTo>
                <a:lnTo>
                  <a:pt x="2001738" y="1971973"/>
                </a:lnTo>
                <a:lnTo>
                  <a:pt x="2001738" y="1964531"/>
                </a:lnTo>
                <a:cubicBezTo>
                  <a:pt x="1971973" y="1964531"/>
                  <a:pt x="1950889" y="1962051"/>
                  <a:pt x="1938486" y="1957090"/>
                </a:cubicBezTo>
                <a:cubicBezTo>
                  <a:pt x="1926084" y="1952129"/>
                  <a:pt x="1914922" y="1949648"/>
                  <a:pt x="1905000" y="1949648"/>
                </a:cubicBezTo>
                <a:close/>
                <a:moveTo>
                  <a:pt x="1696641" y="1949648"/>
                </a:moveTo>
                <a:cubicBezTo>
                  <a:pt x="1696641" y="1949648"/>
                  <a:pt x="1697881" y="1949648"/>
                  <a:pt x="1700361" y="1949648"/>
                </a:cubicBezTo>
                <a:cubicBezTo>
                  <a:pt x="1702842" y="1949648"/>
                  <a:pt x="1706563" y="1949648"/>
                  <a:pt x="1711524" y="1949648"/>
                </a:cubicBezTo>
                <a:lnTo>
                  <a:pt x="1741289" y="1964531"/>
                </a:lnTo>
                <a:cubicBezTo>
                  <a:pt x="1736328" y="1964531"/>
                  <a:pt x="1736328" y="1967012"/>
                  <a:pt x="1741289" y="1971973"/>
                </a:cubicBezTo>
                <a:lnTo>
                  <a:pt x="1748731" y="1971973"/>
                </a:lnTo>
                <a:lnTo>
                  <a:pt x="1756172" y="1964531"/>
                </a:lnTo>
                <a:lnTo>
                  <a:pt x="1756172" y="1971973"/>
                </a:lnTo>
                <a:cubicBezTo>
                  <a:pt x="1756172" y="1976933"/>
                  <a:pt x="1756172" y="1979414"/>
                  <a:pt x="1756172" y="1979414"/>
                </a:cubicBezTo>
                <a:cubicBezTo>
                  <a:pt x="1746250" y="1979414"/>
                  <a:pt x="1736328" y="1979414"/>
                  <a:pt x="1726407" y="1979414"/>
                </a:cubicBezTo>
                <a:cubicBezTo>
                  <a:pt x="1716485" y="1974453"/>
                  <a:pt x="1706563" y="1970733"/>
                  <a:pt x="1696641" y="1968252"/>
                </a:cubicBezTo>
                <a:cubicBezTo>
                  <a:pt x="1686719" y="1965771"/>
                  <a:pt x="1681758" y="1962051"/>
                  <a:pt x="1681758" y="1957090"/>
                </a:cubicBezTo>
                <a:cubicBezTo>
                  <a:pt x="1681758" y="1957090"/>
                  <a:pt x="1684239" y="1957090"/>
                  <a:pt x="1689199" y="1957090"/>
                </a:cubicBezTo>
                <a:cubicBezTo>
                  <a:pt x="1694160" y="1957090"/>
                  <a:pt x="1696641" y="1954609"/>
                  <a:pt x="1696641" y="1949648"/>
                </a:cubicBezTo>
                <a:close/>
                <a:moveTo>
                  <a:pt x="1428750" y="1949648"/>
                </a:moveTo>
                <a:lnTo>
                  <a:pt x="1428750" y="1957090"/>
                </a:lnTo>
                <a:lnTo>
                  <a:pt x="1436192" y="1957090"/>
                </a:lnTo>
                <a:lnTo>
                  <a:pt x="1473399" y="1971973"/>
                </a:lnTo>
                <a:cubicBezTo>
                  <a:pt x="1478360" y="1971973"/>
                  <a:pt x="1480840" y="1974453"/>
                  <a:pt x="1480840" y="1979414"/>
                </a:cubicBezTo>
                <a:cubicBezTo>
                  <a:pt x="1480840" y="1979414"/>
                  <a:pt x="1482080" y="1979414"/>
                  <a:pt x="1484561" y="1979414"/>
                </a:cubicBezTo>
                <a:cubicBezTo>
                  <a:pt x="1487041" y="1979414"/>
                  <a:pt x="1490762" y="1979414"/>
                  <a:pt x="1495723" y="1979414"/>
                </a:cubicBezTo>
                <a:cubicBezTo>
                  <a:pt x="1500684" y="1979414"/>
                  <a:pt x="1503164" y="1979414"/>
                  <a:pt x="1503164" y="1979414"/>
                </a:cubicBezTo>
                <a:cubicBezTo>
                  <a:pt x="1503164" y="1979414"/>
                  <a:pt x="1503164" y="1981895"/>
                  <a:pt x="1503164" y="1986855"/>
                </a:cubicBezTo>
                <a:cubicBezTo>
                  <a:pt x="1503164" y="1991816"/>
                  <a:pt x="1510606" y="1991816"/>
                  <a:pt x="1525488" y="1986855"/>
                </a:cubicBezTo>
                <a:cubicBezTo>
                  <a:pt x="1530449" y="1986855"/>
                  <a:pt x="1535410" y="1986855"/>
                  <a:pt x="1540371" y="1986855"/>
                </a:cubicBezTo>
                <a:cubicBezTo>
                  <a:pt x="1535410" y="1986855"/>
                  <a:pt x="1535410" y="1989336"/>
                  <a:pt x="1540371" y="1994297"/>
                </a:cubicBezTo>
                <a:lnTo>
                  <a:pt x="1555254" y="1994297"/>
                </a:lnTo>
                <a:lnTo>
                  <a:pt x="1562695" y="1994297"/>
                </a:lnTo>
                <a:lnTo>
                  <a:pt x="1562695" y="2001738"/>
                </a:lnTo>
                <a:lnTo>
                  <a:pt x="1577578" y="2016621"/>
                </a:lnTo>
                <a:lnTo>
                  <a:pt x="1599902" y="2024062"/>
                </a:lnTo>
                <a:lnTo>
                  <a:pt x="1570137" y="2024062"/>
                </a:lnTo>
                <a:lnTo>
                  <a:pt x="1532930" y="2016621"/>
                </a:lnTo>
                <a:cubicBezTo>
                  <a:pt x="1532930" y="2016621"/>
                  <a:pt x="1532930" y="2014140"/>
                  <a:pt x="1532930" y="2009180"/>
                </a:cubicBezTo>
                <a:cubicBezTo>
                  <a:pt x="1527969" y="2009180"/>
                  <a:pt x="1525488" y="2009180"/>
                  <a:pt x="1525488" y="2009180"/>
                </a:cubicBezTo>
                <a:cubicBezTo>
                  <a:pt x="1525488" y="2014140"/>
                  <a:pt x="1524248" y="2015381"/>
                  <a:pt x="1521768" y="2012900"/>
                </a:cubicBezTo>
                <a:cubicBezTo>
                  <a:pt x="1519287" y="2010420"/>
                  <a:pt x="1515566" y="2009180"/>
                  <a:pt x="1510606" y="2009180"/>
                </a:cubicBezTo>
                <a:cubicBezTo>
                  <a:pt x="1505645" y="2004219"/>
                  <a:pt x="1501924" y="2004219"/>
                  <a:pt x="1499444" y="2009180"/>
                </a:cubicBezTo>
                <a:cubicBezTo>
                  <a:pt x="1496963" y="2014140"/>
                  <a:pt x="1490762" y="2014140"/>
                  <a:pt x="1480840" y="2009180"/>
                </a:cubicBezTo>
                <a:cubicBezTo>
                  <a:pt x="1460996" y="2009180"/>
                  <a:pt x="1449834" y="2007940"/>
                  <a:pt x="1447354" y="2005459"/>
                </a:cubicBezTo>
                <a:cubicBezTo>
                  <a:pt x="1444873" y="2002978"/>
                  <a:pt x="1443633" y="2001738"/>
                  <a:pt x="1443633" y="2001738"/>
                </a:cubicBezTo>
                <a:cubicBezTo>
                  <a:pt x="1443633" y="1999258"/>
                  <a:pt x="1444253" y="1997398"/>
                  <a:pt x="1445493" y="1996157"/>
                </a:cubicBezTo>
                <a:lnTo>
                  <a:pt x="1451074" y="1994297"/>
                </a:lnTo>
                <a:lnTo>
                  <a:pt x="1436192" y="1986855"/>
                </a:lnTo>
                <a:cubicBezTo>
                  <a:pt x="1436192" y="1986855"/>
                  <a:pt x="1433711" y="1989336"/>
                  <a:pt x="1428750" y="1994297"/>
                </a:cubicBezTo>
                <a:cubicBezTo>
                  <a:pt x="1423789" y="1999258"/>
                  <a:pt x="1421309" y="2001738"/>
                  <a:pt x="1421309" y="2001738"/>
                </a:cubicBezTo>
                <a:lnTo>
                  <a:pt x="1413867" y="1994297"/>
                </a:lnTo>
                <a:lnTo>
                  <a:pt x="1384102" y="2001738"/>
                </a:lnTo>
                <a:cubicBezTo>
                  <a:pt x="1384102" y="2001738"/>
                  <a:pt x="1381621" y="2001738"/>
                  <a:pt x="1376660" y="2001738"/>
                </a:cubicBezTo>
                <a:cubicBezTo>
                  <a:pt x="1371699" y="2001738"/>
                  <a:pt x="1369219" y="2001738"/>
                  <a:pt x="1369219" y="2001738"/>
                </a:cubicBezTo>
                <a:cubicBezTo>
                  <a:pt x="1369219" y="2011660"/>
                  <a:pt x="1374180" y="2016621"/>
                  <a:pt x="1384102" y="2016621"/>
                </a:cubicBezTo>
                <a:lnTo>
                  <a:pt x="1391543" y="2024062"/>
                </a:lnTo>
                <a:lnTo>
                  <a:pt x="1421309" y="2031504"/>
                </a:lnTo>
                <a:cubicBezTo>
                  <a:pt x="1436192" y="2031504"/>
                  <a:pt x="1446113" y="2033984"/>
                  <a:pt x="1451074" y="2038945"/>
                </a:cubicBezTo>
                <a:cubicBezTo>
                  <a:pt x="1456035" y="2043906"/>
                  <a:pt x="1460996" y="2045147"/>
                  <a:pt x="1465957" y="2042666"/>
                </a:cubicBezTo>
                <a:cubicBezTo>
                  <a:pt x="1470918" y="2040185"/>
                  <a:pt x="1472158" y="2036465"/>
                  <a:pt x="1469678" y="2031504"/>
                </a:cubicBezTo>
                <a:cubicBezTo>
                  <a:pt x="1467197" y="2026543"/>
                  <a:pt x="1463477" y="2026543"/>
                  <a:pt x="1458516" y="2031504"/>
                </a:cubicBezTo>
                <a:lnTo>
                  <a:pt x="1458516" y="2024062"/>
                </a:lnTo>
                <a:cubicBezTo>
                  <a:pt x="1463477" y="2019102"/>
                  <a:pt x="1467197" y="2016621"/>
                  <a:pt x="1469678" y="2016621"/>
                </a:cubicBezTo>
                <a:cubicBezTo>
                  <a:pt x="1472158" y="2016621"/>
                  <a:pt x="1473399" y="2019102"/>
                  <a:pt x="1473399" y="2024062"/>
                </a:cubicBezTo>
                <a:cubicBezTo>
                  <a:pt x="1478360" y="2024062"/>
                  <a:pt x="1480840" y="2025302"/>
                  <a:pt x="1480840" y="2027783"/>
                </a:cubicBezTo>
                <a:cubicBezTo>
                  <a:pt x="1480840" y="2030264"/>
                  <a:pt x="1483320" y="2031504"/>
                  <a:pt x="1488281" y="2031504"/>
                </a:cubicBezTo>
                <a:cubicBezTo>
                  <a:pt x="1493243" y="2031504"/>
                  <a:pt x="1496963" y="2032744"/>
                  <a:pt x="1499444" y="2035225"/>
                </a:cubicBezTo>
                <a:cubicBezTo>
                  <a:pt x="1501924" y="2037705"/>
                  <a:pt x="1506885" y="2038945"/>
                  <a:pt x="1514326" y="2038945"/>
                </a:cubicBezTo>
                <a:cubicBezTo>
                  <a:pt x="1521768" y="2038945"/>
                  <a:pt x="1525488" y="2038945"/>
                  <a:pt x="1525488" y="2038945"/>
                </a:cubicBezTo>
                <a:lnTo>
                  <a:pt x="1518047" y="2046387"/>
                </a:lnTo>
                <a:cubicBezTo>
                  <a:pt x="1498203" y="2041426"/>
                  <a:pt x="1488281" y="2038945"/>
                  <a:pt x="1488281" y="2038945"/>
                </a:cubicBezTo>
                <a:cubicBezTo>
                  <a:pt x="1488281" y="2043906"/>
                  <a:pt x="1498203" y="2048867"/>
                  <a:pt x="1518047" y="2053828"/>
                </a:cubicBezTo>
                <a:cubicBezTo>
                  <a:pt x="1537891" y="2058789"/>
                  <a:pt x="1552773" y="2061269"/>
                  <a:pt x="1562695" y="2061269"/>
                </a:cubicBezTo>
                <a:lnTo>
                  <a:pt x="1570137" y="2053828"/>
                </a:lnTo>
                <a:cubicBezTo>
                  <a:pt x="1575098" y="2048867"/>
                  <a:pt x="1577578" y="2045147"/>
                  <a:pt x="1577578" y="2042666"/>
                </a:cubicBezTo>
                <a:cubicBezTo>
                  <a:pt x="1577578" y="2040185"/>
                  <a:pt x="1580059" y="2038945"/>
                  <a:pt x="1585020" y="2038945"/>
                </a:cubicBezTo>
                <a:cubicBezTo>
                  <a:pt x="1589981" y="2038945"/>
                  <a:pt x="1592461" y="2036465"/>
                  <a:pt x="1592461" y="2031504"/>
                </a:cubicBezTo>
                <a:cubicBezTo>
                  <a:pt x="1602383" y="2021582"/>
                  <a:pt x="1607344" y="2016621"/>
                  <a:pt x="1607344" y="2016621"/>
                </a:cubicBezTo>
                <a:cubicBezTo>
                  <a:pt x="1607344" y="2011660"/>
                  <a:pt x="1602383" y="2009180"/>
                  <a:pt x="1592461" y="2009180"/>
                </a:cubicBezTo>
                <a:lnTo>
                  <a:pt x="1592461" y="2001738"/>
                </a:lnTo>
                <a:cubicBezTo>
                  <a:pt x="1592461" y="2001738"/>
                  <a:pt x="1594941" y="2001738"/>
                  <a:pt x="1599902" y="2001738"/>
                </a:cubicBezTo>
                <a:cubicBezTo>
                  <a:pt x="1604863" y="2006699"/>
                  <a:pt x="1612305" y="2009180"/>
                  <a:pt x="1622227" y="2009180"/>
                </a:cubicBezTo>
                <a:cubicBezTo>
                  <a:pt x="1617266" y="2004219"/>
                  <a:pt x="1612305" y="2001738"/>
                  <a:pt x="1607344" y="2001738"/>
                </a:cubicBezTo>
                <a:lnTo>
                  <a:pt x="1599902" y="2001738"/>
                </a:lnTo>
                <a:cubicBezTo>
                  <a:pt x="1599902" y="1996777"/>
                  <a:pt x="1599902" y="1994297"/>
                  <a:pt x="1599902" y="1994297"/>
                </a:cubicBezTo>
                <a:cubicBezTo>
                  <a:pt x="1599902" y="1994297"/>
                  <a:pt x="1597422" y="1994297"/>
                  <a:pt x="1592461" y="1994297"/>
                </a:cubicBezTo>
                <a:cubicBezTo>
                  <a:pt x="1587500" y="1989336"/>
                  <a:pt x="1581299" y="1986855"/>
                  <a:pt x="1573858" y="1986855"/>
                </a:cubicBezTo>
                <a:cubicBezTo>
                  <a:pt x="1566416" y="1986855"/>
                  <a:pt x="1562695" y="1986855"/>
                  <a:pt x="1562695" y="1986855"/>
                </a:cubicBezTo>
                <a:cubicBezTo>
                  <a:pt x="1557735" y="1991816"/>
                  <a:pt x="1555254" y="1994297"/>
                  <a:pt x="1555254" y="1994297"/>
                </a:cubicBezTo>
                <a:lnTo>
                  <a:pt x="1555254" y="1986855"/>
                </a:lnTo>
                <a:lnTo>
                  <a:pt x="1547813" y="1979414"/>
                </a:lnTo>
                <a:cubicBezTo>
                  <a:pt x="1547813" y="1979414"/>
                  <a:pt x="1546572" y="1978174"/>
                  <a:pt x="1544092" y="1975693"/>
                </a:cubicBezTo>
                <a:cubicBezTo>
                  <a:pt x="1541612" y="1973213"/>
                  <a:pt x="1537891" y="1971973"/>
                  <a:pt x="1532930" y="1971973"/>
                </a:cubicBezTo>
                <a:cubicBezTo>
                  <a:pt x="1527969" y="1967012"/>
                  <a:pt x="1519287" y="1963291"/>
                  <a:pt x="1506885" y="1960810"/>
                </a:cubicBezTo>
                <a:cubicBezTo>
                  <a:pt x="1494482" y="1958330"/>
                  <a:pt x="1483320" y="1957090"/>
                  <a:pt x="1473399" y="1957090"/>
                </a:cubicBezTo>
                <a:cubicBezTo>
                  <a:pt x="1463477" y="1957090"/>
                  <a:pt x="1453555" y="1957090"/>
                  <a:pt x="1443633" y="1957090"/>
                </a:cubicBezTo>
                <a:cubicBezTo>
                  <a:pt x="1448594" y="1952129"/>
                  <a:pt x="1448594" y="1949648"/>
                  <a:pt x="1443633" y="1949648"/>
                </a:cubicBezTo>
                <a:cubicBezTo>
                  <a:pt x="1438672" y="1949648"/>
                  <a:pt x="1433711" y="1949648"/>
                  <a:pt x="1428750" y="1949648"/>
                </a:cubicBezTo>
                <a:close/>
                <a:moveTo>
                  <a:pt x="1413867" y="1949648"/>
                </a:moveTo>
                <a:cubicBezTo>
                  <a:pt x="1408906" y="1949648"/>
                  <a:pt x="1406426" y="1950888"/>
                  <a:pt x="1406426" y="1953369"/>
                </a:cubicBezTo>
                <a:cubicBezTo>
                  <a:pt x="1406426" y="1955850"/>
                  <a:pt x="1408906" y="1957090"/>
                  <a:pt x="1413867" y="1957090"/>
                </a:cubicBezTo>
                <a:cubicBezTo>
                  <a:pt x="1418828" y="1957090"/>
                  <a:pt x="1421309" y="1957090"/>
                  <a:pt x="1421309" y="1957090"/>
                </a:cubicBezTo>
                <a:close/>
                <a:moveTo>
                  <a:pt x="1220391" y="1949648"/>
                </a:moveTo>
                <a:lnTo>
                  <a:pt x="1227832" y="1949648"/>
                </a:lnTo>
                <a:lnTo>
                  <a:pt x="1235274" y="1957090"/>
                </a:lnTo>
                <a:lnTo>
                  <a:pt x="1227832" y="1957090"/>
                </a:lnTo>
                <a:cubicBezTo>
                  <a:pt x="1227832" y="1957090"/>
                  <a:pt x="1226592" y="1955850"/>
                  <a:pt x="1224112" y="1953369"/>
                </a:cubicBezTo>
                <a:cubicBezTo>
                  <a:pt x="1221631" y="1950888"/>
                  <a:pt x="1220391" y="1949648"/>
                  <a:pt x="1220391" y="1949648"/>
                </a:cubicBezTo>
                <a:close/>
                <a:moveTo>
                  <a:pt x="2135684" y="1944997"/>
                </a:moveTo>
                <a:cubicBezTo>
                  <a:pt x="2133203" y="1945618"/>
                  <a:pt x="2130723" y="1947168"/>
                  <a:pt x="2128242" y="1949648"/>
                </a:cubicBezTo>
                <a:lnTo>
                  <a:pt x="2120801" y="1949648"/>
                </a:lnTo>
                <a:cubicBezTo>
                  <a:pt x="2130723" y="1949648"/>
                  <a:pt x="2136924" y="1950888"/>
                  <a:pt x="2139404" y="1953369"/>
                </a:cubicBezTo>
                <a:cubicBezTo>
                  <a:pt x="2141885" y="1955850"/>
                  <a:pt x="2143125" y="1957090"/>
                  <a:pt x="2143125" y="1957090"/>
                </a:cubicBezTo>
                <a:lnTo>
                  <a:pt x="2187774" y="1964531"/>
                </a:lnTo>
                <a:lnTo>
                  <a:pt x="2158008" y="1949648"/>
                </a:lnTo>
                <a:cubicBezTo>
                  <a:pt x="2153047" y="1949648"/>
                  <a:pt x="2148086" y="1948408"/>
                  <a:pt x="2143125" y="1945928"/>
                </a:cubicBezTo>
                <a:cubicBezTo>
                  <a:pt x="2140645" y="1944688"/>
                  <a:pt x="2138164" y="1944378"/>
                  <a:pt x="2135684" y="1944997"/>
                </a:cubicBezTo>
                <a:close/>
                <a:moveTo>
                  <a:pt x="6600527" y="1942207"/>
                </a:moveTo>
                <a:cubicBezTo>
                  <a:pt x="6600527" y="1942207"/>
                  <a:pt x="6605488" y="1943447"/>
                  <a:pt x="6615409" y="1945928"/>
                </a:cubicBezTo>
                <a:cubicBezTo>
                  <a:pt x="6625331" y="1948408"/>
                  <a:pt x="6636493" y="1952129"/>
                  <a:pt x="6648896" y="1957090"/>
                </a:cubicBezTo>
                <a:cubicBezTo>
                  <a:pt x="6661299" y="1962051"/>
                  <a:pt x="6669979" y="1964531"/>
                  <a:pt x="6674941" y="1964531"/>
                </a:cubicBezTo>
                <a:lnTo>
                  <a:pt x="6660058" y="1964531"/>
                </a:lnTo>
                <a:cubicBezTo>
                  <a:pt x="6655097" y="1964531"/>
                  <a:pt x="6650137" y="1963291"/>
                  <a:pt x="6645175" y="1960810"/>
                </a:cubicBezTo>
                <a:cubicBezTo>
                  <a:pt x="6640214" y="1958330"/>
                  <a:pt x="6635254" y="1957090"/>
                  <a:pt x="6630293" y="1957090"/>
                </a:cubicBezTo>
                <a:cubicBezTo>
                  <a:pt x="6615409" y="1952129"/>
                  <a:pt x="6605488" y="1947168"/>
                  <a:pt x="6600527" y="1942207"/>
                </a:cubicBezTo>
                <a:close/>
                <a:moveTo>
                  <a:pt x="6206133" y="1942207"/>
                </a:moveTo>
                <a:lnTo>
                  <a:pt x="6250781" y="1949648"/>
                </a:lnTo>
                <a:cubicBezTo>
                  <a:pt x="6250781" y="1954609"/>
                  <a:pt x="6248301" y="1954609"/>
                  <a:pt x="6243340" y="1949648"/>
                </a:cubicBezTo>
                <a:cubicBezTo>
                  <a:pt x="6243340" y="1949648"/>
                  <a:pt x="6238378" y="1949648"/>
                  <a:pt x="6228457" y="1949648"/>
                </a:cubicBezTo>
                <a:cubicBezTo>
                  <a:pt x="6218535" y="1949648"/>
                  <a:pt x="6213574" y="1949648"/>
                  <a:pt x="6213574" y="1949648"/>
                </a:cubicBezTo>
                <a:cubicBezTo>
                  <a:pt x="6213574" y="1944688"/>
                  <a:pt x="6211094" y="1942207"/>
                  <a:pt x="6206133" y="1942207"/>
                </a:cubicBezTo>
                <a:close/>
                <a:moveTo>
                  <a:pt x="5491758" y="1942207"/>
                </a:moveTo>
                <a:lnTo>
                  <a:pt x="5506640" y="1949648"/>
                </a:lnTo>
                <a:lnTo>
                  <a:pt x="5514082" y="1949648"/>
                </a:lnTo>
                <a:close/>
                <a:moveTo>
                  <a:pt x="2105918" y="1942207"/>
                </a:moveTo>
                <a:lnTo>
                  <a:pt x="2105918" y="1949648"/>
                </a:lnTo>
                <a:cubicBezTo>
                  <a:pt x="2105918" y="1949648"/>
                  <a:pt x="2108399" y="1949648"/>
                  <a:pt x="2113360" y="1949648"/>
                </a:cubicBezTo>
                <a:cubicBezTo>
                  <a:pt x="2113360" y="1944688"/>
                  <a:pt x="2110879" y="1942207"/>
                  <a:pt x="2105918" y="1942207"/>
                </a:cubicBezTo>
                <a:close/>
                <a:moveTo>
                  <a:pt x="818555" y="1934766"/>
                </a:moveTo>
                <a:cubicBezTo>
                  <a:pt x="823516" y="1934766"/>
                  <a:pt x="829717" y="1936006"/>
                  <a:pt x="837158" y="1938486"/>
                </a:cubicBezTo>
                <a:cubicBezTo>
                  <a:pt x="844600" y="1940967"/>
                  <a:pt x="848321" y="1944688"/>
                  <a:pt x="848321" y="1949648"/>
                </a:cubicBezTo>
                <a:lnTo>
                  <a:pt x="855762" y="1964531"/>
                </a:lnTo>
                <a:lnTo>
                  <a:pt x="863203" y="1971973"/>
                </a:lnTo>
                <a:lnTo>
                  <a:pt x="855762" y="1971973"/>
                </a:lnTo>
                <a:cubicBezTo>
                  <a:pt x="845840" y="1967012"/>
                  <a:pt x="835918" y="1962051"/>
                  <a:pt x="825996" y="1957090"/>
                </a:cubicBezTo>
                <a:cubicBezTo>
                  <a:pt x="811113" y="1947168"/>
                  <a:pt x="808633" y="1939726"/>
                  <a:pt x="818555" y="1934766"/>
                </a:cubicBezTo>
                <a:close/>
                <a:moveTo>
                  <a:pt x="6340078" y="1927324"/>
                </a:moveTo>
                <a:lnTo>
                  <a:pt x="6354961" y="1934766"/>
                </a:lnTo>
                <a:lnTo>
                  <a:pt x="6399609" y="1942207"/>
                </a:lnTo>
                <a:cubicBezTo>
                  <a:pt x="6424413" y="1947168"/>
                  <a:pt x="6436816" y="1952129"/>
                  <a:pt x="6436816" y="1957090"/>
                </a:cubicBezTo>
                <a:cubicBezTo>
                  <a:pt x="6441777" y="1957090"/>
                  <a:pt x="6445498" y="1957090"/>
                  <a:pt x="6447978" y="1957090"/>
                </a:cubicBezTo>
                <a:cubicBezTo>
                  <a:pt x="6450458" y="1957090"/>
                  <a:pt x="6452939" y="1957090"/>
                  <a:pt x="6455419" y="1957090"/>
                </a:cubicBezTo>
                <a:cubicBezTo>
                  <a:pt x="6457899" y="1957090"/>
                  <a:pt x="6460381" y="1957090"/>
                  <a:pt x="6462861" y="1957090"/>
                </a:cubicBezTo>
                <a:cubicBezTo>
                  <a:pt x="6465341" y="1957090"/>
                  <a:pt x="6466581" y="1959570"/>
                  <a:pt x="6466581" y="1964531"/>
                </a:cubicBezTo>
                <a:cubicBezTo>
                  <a:pt x="6466581" y="1964531"/>
                  <a:pt x="6469061" y="1964531"/>
                  <a:pt x="6474023" y="1964531"/>
                </a:cubicBezTo>
                <a:lnTo>
                  <a:pt x="6481465" y="1964531"/>
                </a:lnTo>
                <a:lnTo>
                  <a:pt x="6481465" y="1971973"/>
                </a:lnTo>
                <a:lnTo>
                  <a:pt x="6526113" y="1986855"/>
                </a:lnTo>
                <a:cubicBezTo>
                  <a:pt x="6521151" y="1986855"/>
                  <a:pt x="6517431" y="1986855"/>
                  <a:pt x="6514951" y="1986855"/>
                </a:cubicBezTo>
                <a:cubicBezTo>
                  <a:pt x="6512471" y="1986855"/>
                  <a:pt x="6505029" y="1985615"/>
                  <a:pt x="6492627" y="1983135"/>
                </a:cubicBezTo>
                <a:cubicBezTo>
                  <a:pt x="6480223" y="1980654"/>
                  <a:pt x="6471543" y="1978174"/>
                  <a:pt x="6466581" y="1975693"/>
                </a:cubicBezTo>
                <a:cubicBezTo>
                  <a:pt x="6461620" y="1973213"/>
                  <a:pt x="6451699" y="1971973"/>
                  <a:pt x="6436816" y="1971973"/>
                </a:cubicBezTo>
                <a:lnTo>
                  <a:pt x="6407051" y="1964531"/>
                </a:lnTo>
                <a:cubicBezTo>
                  <a:pt x="6407051" y="1959570"/>
                  <a:pt x="6404570" y="1957090"/>
                  <a:pt x="6399609" y="1957090"/>
                </a:cubicBezTo>
                <a:cubicBezTo>
                  <a:pt x="6399609" y="1957090"/>
                  <a:pt x="6397129" y="1957090"/>
                  <a:pt x="6392167" y="1957090"/>
                </a:cubicBezTo>
                <a:cubicBezTo>
                  <a:pt x="6387206" y="1957090"/>
                  <a:pt x="6384726" y="1957090"/>
                  <a:pt x="6384726" y="1957090"/>
                </a:cubicBezTo>
                <a:cubicBezTo>
                  <a:pt x="6374805" y="1952129"/>
                  <a:pt x="6363643" y="1948408"/>
                  <a:pt x="6351240" y="1945928"/>
                </a:cubicBezTo>
                <a:cubicBezTo>
                  <a:pt x="6338837" y="1943447"/>
                  <a:pt x="6332636" y="1939726"/>
                  <a:pt x="6332636" y="1934766"/>
                </a:cubicBezTo>
                <a:close/>
                <a:moveTo>
                  <a:pt x="1361777" y="1927324"/>
                </a:moveTo>
                <a:cubicBezTo>
                  <a:pt x="1356816" y="1927324"/>
                  <a:pt x="1354336" y="1928564"/>
                  <a:pt x="1354336" y="1931045"/>
                </a:cubicBezTo>
                <a:cubicBezTo>
                  <a:pt x="1354336" y="1933525"/>
                  <a:pt x="1356816" y="1934766"/>
                  <a:pt x="1361777" y="1934766"/>
                </a:cubicBezTo>
                <a:cubicBezTo>
                  <a:pt x="1371699" y="1939726"/>
                  <a:pt x="1376660" y="1939726"/>
                  <a:pt x="1376660" y="1934766"/>
                </a:cubicBezTo>
                <a:close/>
                <a:moveTo>
                  <a:pt x="1317129" y="1919883"/>
                </a:moveTo>
                <a:lnTo>
                  <a:pt x="1324571" y="1927324"/>
                </a:lnTo>
                <a:cubicBezTo>
                  <a:pt x="1334492" y="1932285"/>
                  <a:pt x="1341934" y="1932285"/>
                  <a:pt x="1346895" y="1927324"/>
                </a:cubicBezTo>
                <a:close/>
                <a:moveTo>
                  <a:pt x="1279922" y="1919883"/>
                </a:moveTo>
                <a:lnTo>
                  <a:pt x="1279922" y="1927324"/>
                </a:lnTo>
                <a:lnTo>
                  <a:pt x="1287363" y="1919883"/>
                </a:lnTo>
                <a:cubicBezTo>
                  <a:pt x="1287363" y="1919883"/>
                  <a:pt x="1284883" y="1919883"/>
                  <a:pt x="1279922" y="1919883"/>
                </a:cubicBezTo>
                <a:close/>
                <a:moveTo>
                  <a:pt x="1785938" y="1912441"/>
                </a:moveTo>
                <a:cubicBezTo>
                  <a:pt x="1780977" y="1912441"/>
                  <a:pt x="1778496" y="1914922"/>
                  <a:pt x="1778496" y="1919883"/>
                </a:cubicBezTo>
                <a:cubicBezTo>
                  <a:pt x="1783457" y="1919883"/>
                  <a:pt x="1785938" y="1919883"/>
                  <a:pt x="1785938" y="1919883"/>
                </a:cubicBezTo>
                <a:cubicBezTo>
                  <a:pt x="1785938" y="1919883"/>
                  <a:pt x="1785938" y="1917402"/>
                  <a:pt x="1785938" y="1912441"/>
                </a:cubicBezTo>
                <a:close/>
                <a:moveTo>
                  <a:pt x="662285" y="1912441"/>
                </a:moveTo>
                <a:lnTo>
                  <a:pt x="684610" y="1919883"/>
                </a:lnTo>
                <a:cubicBezTo>
                  <a:pt x="719336" y="1929805"/>
                  <a:pt x="746621" y="1944688"/>
                  <a:pt x="766465" y="1964531"/>
                </a:cubicBezTo>
                <a:cubicBezTo>
                  <a:pt x="771426" y="1969492"/>
                  <a:pt x="781348" y="1974453"/>
                  <a:pt x="796231" y="1979414"/>
                </a:cubicBezTo>
                <a:cubicBezTo>
                  <a:pt x="801191" y="1979414"/>
                  <a:pt x="806152" y="1980654"/>
                  <a:pt x="811113" y="1983135"/>
                </a:cubicBezTo>
                <a:cubicBezTo>
                  <a:pt x="816074" y="1985615"/>
                  <a:pt x="821035" y="1986855"/>
                  <a:pt x="825996" y="1986855"/>
                </a:cubicBezTo>
                <a:cubicBezTo>
                  <a:pt x="835918" y="1996777"/>
                  <a:pt x="840879" y="2001738"/>
                  <a:pt x="840879" y="2001738"/>
                </a:cubicBezTo>
                <a:cubicBezTo>
                  <a:pt x="850801" y="1996777"/>
                  <a:pt x="855762" y="1999258"/>
                  <a:pt x="855762" y="2009180"/>
                </a:cubicBezTo>
                <a:lnTo>
                  <a:pt x="855762" y="2016621"/>
                </a:lnTo>
                <a:cubicBezTo>
                  <a:pt x="845840" y="2011660"/>
                  <a:pt x="833437" y="2006699"/>
                  <a:pt x="818555" y="2001738"/>
                </a:cubicBezTo>
                <a:cubicBezTo>
                  <a:pt x="798711" y="1991816"/>
                  <a:pt x="782588" y="1983135"/>
                  <a:pt x="770186" y="1975693"/>
                </a:cubicBezTo>
                <a:cubicBezTo>
                  <a:pt x="757783" y="1968252"/>
                  <a:pt x="749102" y="1964531"/>
                  <a:pt x="744141" y="1964531"/>
                </a:cubicBezTo>
                <a:cubicBezTo>
                  <a:pt x="739180" y="1964531"/>
                  <a:pt x="719336" y="1957090"/>
                  <a:pt x="684610" y="1942207"/>
                </a:cubicBezTo>
                <a:cubicBezTo>
                  <a:pt x="684610" y="1937246"/>
                  <a:pt x="682129" y="1934766"/>
                  <a:pt x="677168" y="1934766"/>
                </a:cubicBezTo>
                <a:cubicBezTo>
                  <a:pt x="672207" y="1934766"/>
                  <a:pt x="667246" y="1934766"/>
                  <a:pt x="662285" y="1934766"/>
                </a:cubicBezTo>
                <a:cubicBezTo>
                  <a:pt x="657324" y="1934766"/>
                  <a:pt x="653604" y="1932285"/>
                  <a:pt x="651123" y="1927324"/>
                </a:cubicBezTo>
                <a:cubicBezTo>
                  <a:pt x="648643" y="1922363"/>
                  <a:pt x="648643" y="1918643"/>
                  <a:pt x="651123" y="1916162"/>
                </a:cubicBezTo>
                <a:cubicBezTo>
                  <a:pt x="653604" y="1913681"/>
                  <a:pt x="657324" y="1912441"/>
                  <a:pt x="662285" y="1912441"/>
                </a:cubicBezTo>
                <a:close/>
                <a:moveTo>
                  <a:pt x="1795240" y="1906860"/>
                </a:moveTo>
                <a:cubicBezTo>
                  <a:pt x="1793999" y="1906860"/>
                  <a:pt x="1793379" y="1907481"/>
                  <a:pt x="1793379" y="1908721"/>
                </a:cubicBezTo>
                <a:cubicBezTo>
                  <a:pt x="1793379" y="1911201"/>
                  <a:pt x="1798340" y="1912441"/>
                  <a:pt x="1808262" y="1912441"/>
                </a:cubicBezTo>
                <a:cubicBezTo>
                  <a:pt x="1818184" y="1912441"/>
                  <a:pt x="1823145" y="1914922"/>
                  <a:pt x="1823145" y="1919883"/>
                </a:cubicBezTo>
                <a:lnTo>
                  <a:pt x="1808262" y="1927324"/>
                </a:lnTo>
                <a:cubicBezTo>
                  <a:pt x="1813223" y="1932285"/>
                  <a:pt x="1815703" y="1934766"/>
                  <a:pt x="1815703" y="1934766"/>
                </a:cubicBezTo>
                <a:cubicBezTo>
                  <a:pt x="1815703" y="1939726"/>
                  <a:pt x="1823145" y="1942207"/>
                  <a:pt x="1838028" y="1942207"/>
                </a:cubicBezTo>
                <a:cubicBezTo>
                  <a:pt x="1852910" y="1942207"/>
                  <a:pt x="1860352" y="1942207"/>
                  <a:pt x="1860352" y="1942207"/>
                </a:cubicBezTo>
                <a:lnTo>
                  <a:pt x="1875234" y="1942207"/>
                </a:lnTo>
                <a:lnTo>
                  <a:pt x="1867793" y="1934766"/>
                </a:lnTo>
                <a:lnTo>
                  <a:pt x="1860352" y="1934766"/>
                </a:lnTo>
                <a:lnTo>
                  <a:pt x="1852910" y="1934766"/>
                </a:lnTo>
                <a:lnTo>
                  <a:pt x="1852910" y="1919883"/>
                </a:lnTo>
                <a:lnTo>
                  <a:pt x="1860352" y="1919883"/>
                </a:lnTo>
                <a:cubicBezTo>
                  <a:pt x="1865313" y="1919883"/>
                  <a:pt x="1862832" y="1917402"/>
                  <a:pt x="1852910" y="1912441"/>
                </a:cubicBezTo>
                <a:cubicBezTo>
                  <a:pt x="1847950" y="1912441"/>
                  <a:pt x="1840508" y="1912441"/>
                  <a:pt x="1830586" y="1912441"/>
                </a:cubicBezTo>
                <a:cubicBezTo>
                  <a:pt x="1815703" y="1907481"/>
                  <a:pt x="1808262" y="1906240"/>
                  <a:pt x="1808262" y="1908721"/>
                </a:cubicBezTo>
                <a:cubicBezTo>
                  <a:pt x="1808262" y="1911201"/>
                  <a:pt x="1805781" y="1911201"/>
                  <a:pt x="1800820" y="1908721"/>
                </a:cubicBezTo>
                <a:cubicBezTo>
                  <a:pt x="1798340" y="1907481"/>
                  <a:pt x="1796479" y="1906860"/>
                  <a:pt x="1795240" y="1906860"/>
                </a:cubicBezTo>
                <a:close/>
                <a:moveTo>
                  <a:pt x="6347519" y="1905000"/>
                </a:moveTo>
                <a:cubicBezTo>
                  <a:pt x="6352481" y="1905000"/>
                  <a:pt x="6354961" y="1905000"/>
                  <a:pt x="6354961" y="1905000"/>
                </a:cubicBezTo>
                <a:lnTo>
                  <a:pt x="6347519" y="1912441"/>
                </a:lnTo>
                <a:close/>
                <a:moveTo>
                  <a:pt x="2098476" y="1897559"/>
                </a:moveTo>
                <a:cubicBezTo>
                  <a:pt x="2098476" y="1902519"/>
                  <a:pt x="2100957" y="1905000"/>
                  <a:pt x="2105918" y="1905000"/>
                </a:cubicBezTo>
                <a:lnTo>
                  <a:pt x="2105918" y="1897559"/>
                </a:lnTo>
                <a:cubicBezTo>
                  <a:pt x="2105918" y="1897559"/>
                  <a:pt x="2103437" y="1897559"/>
                  <a:pt x="2098476" y="1897559"/>
                </a:cubicBezTo>
                <a:close/>
                <a:moveTo>
                  <a:pt x="1711524" y="1897559"/>
                </a:moveTo>
                <a:lnTo>
                  <a:pt x="1711524" y="1905000"/>
                </a:lnTo>
                <a:lnTo>
                  <a:pt x="1718965" y="1897559"/>
                </a:lnTo>
                <a:close/>
                <a:moveTo>
                  <a:pt x="1332012" y="1897559"/>
                </a:moveTo>
                <a:lnTo>
                  <a:pt x="1324571" y="1905000"/>
                </a:lnTo>
                <a:lnTo>
                  <a:pt x="1317129" y="1905000"/>
                </a:lnTo>
                <a:lnTo>
                  <a:pt x="1332012" y="1912441"/>
                </a:lnTo>
                <a:cubicBezTo>
                  <a:pt x="1341934" y="1912441"/>
                  <a:pt x="1346895" y="1913681"/>
                  <a:pt x="1346895" y="1916162"/>
                </a:cubicBezTo>
                <a:cubicBezTo>
                  <a:pt x="1346895" y="1918643"/>
                  <a:pt x="1348135" y="1918643"/>
                  <a:pt x="1350615" y="1916162"/>
                </a:cubicBezTo>
                <a:cubicBezTo>
                  <a:pt x="1353096" y="1913681"/>
                  <a:pt x="1353096" y="1911201"/>
                  <a:pt x="1350615" y="1908721"/>
                </a:cubicBezTo>
                <a:cubicBezTo>
                  <a:pt x="1348135" y="1906240"/>
                  <a:pt x="1344414" y="1905000"/>
                  <a:pt x="1339453" y="1905000"/>
                </a:cubicBezTo>
                <a:cubicBezTo>
                  <a:pt x="1334492" y="1905000"/>
                  <a:pt x="1332012" y="1902519"/>
                  <a:pt x="1332012" y="1897559"/>
                </a:cubicBezTo>
                <a:close/>
                <a:moveTo>
                  <a:pt x="1294805" y="1897559"/>
                </a:moveTo>
                <a:lnTo>
                  <a:pt x="1302246" y="1905000"/>
                </a:lnTo>
                <a:lnTo>
                  <a:pt x="1309688" y="1897559"/>
                </a:lnTo>
                <a:cubicBezTo>
                  <a:pt x="1304727" y="1897559"/>
                  <a:pt x="1302246" y="1897559"/>
                  <a:pt x="1302246" y="1897559"/>
                </a:cubicBezTo>
                <a:cubicBezTo>
                  <a:pt x="1302246" y="1897559"/>
                  <a:pt x="1299766" y="1897559"/>
                  <a:pt x="1294805" y="1897559"/>
                </a:cubicBezTo>
                <a:close/>
                <a:moveTo>
                  <a:pt x="6287988" y="1890117"/>
                </a:moveTo>
                <a:lnTo>
                  <a:pt x="6317754" y="1897559"/>
                </a:lnTo>
                <a:lnTo>
                  <a:pt x="6302871" y="1897559"/>
                </a:lnTo>
                <a:cubicBezTo>
                  <a:pt x="6292949" y="1892598"/>
                  <a:pt x="6287988" y="1890117"/>
                  <a:pt x="6287988" y="1890117"/>
                </a:cubicBezTo>
                <a:close/>
                <a:moveTo>
                  <a:pt x="5294560" y="1890117"/>
                </a:moveTo>
                <a:cubicBezTo>
                  <a:pt x="5292080" y="1890117"/>
                  <a:pt x="5290840" y="1892598"/>
                  <a:pt x="5290840" y="1897559"/>
                </a:cubicBezTo>
                <a:lnTo>
                  <a:pt x="5298281" y="1897559"/>
                </a:lnTo>
                <a:cubicBezTo>
                  <a:pt x="5298281" y="1892598"/>
                  <a:pt x="5297040" y="1890117"/>
                  <a:pt x="5294560" y="1890117"/>
                </a:cubicBezTo>
                <a:close/>
                <a:moveTo>
                  <a:pt x="2083594" y="1890117"/>
                </a:moveTo>
                <a:lnTo>
                  <a:pt x="2083594" y="1897559"/>
                </a:lnTo>
                <a:lnTo>
                  <a:pt x="2091035" y="1897559"/>
                </a:lnTo>
                <a:cubicBezTo>
                  <a:pt x="2086075" y="1892598"/>
                  <a:pt x="2083594" y="1890117"/>
                  <a:pt x="2083594" y="1890117"/>
                </a:cubicBezTo>
                <a:close/>
                <a:moveTo>
                  <a:pt x="1942207" y="1890117"/>
                </a:moveTo>
                <a:cubicBezTo>
                  <a:pt x="1942207" y="1900039"/>
                  <a:pt x="1947168" y="1905000"/>
                  <a:pt x="1957090" y="1905000"/>
                </a:cubicBezTo>
                <a:cubicBezTo>
                  <a:pt x="1957090" y="1905000"/>
                  <a:pt x="1959571" y="1905000"/>
                  <a:pt x="1964532" y="1905000"/>
                </a:cubicBezTo>
                <a:cubicBezTo>
                  <a:pt x="1969492" y="1905000"/>
                  <a:pt x="1974453" y="1905000"/>
                  <a:pt x="1979414" y="1905000"/>
                </a:cubicBezTo>
                <a:cubicBezTo>
                  <a:pt x="1984375" y="1909961"/>
                  <a:pt x="1990576" y="1912441"/>
                  <a:pt x="1998018" y="1912441"/>
                </a:cubicBezTo>
                <a:lnTo>
                  <a:pt x="2001738" y="1912441"/>
                </a:lnTo>
                <a:lnTo>
                  <a:pt x="2001738" y="1905000"/>
                </a:lnTo>
                <a:cubicBezTo>
                  <a:pt x="2011660" y="1909961"/>
                  <a:pt x="2014141" y="1912441"/>
                  <a:pt x="2009180" y="1912441"/>
                </a:cubicBezTo>
                <a:lnTo>
                  <a:pt x="2016621" y="1919883"/>
                </a:lnTo>
                <a:cubicBezTo>
                  <a:pt x="2016621" y="1924843"/>
                  <a:pt x="2024062" y="1927324"/>
                  <a:pt x="2038945" y="1927324"/>
                </a:cubicBezTo>
                <a:cubicBezTo>
                  <a:pt x="2053828" y="1927324"/>
                  <a:pt x="2063750" y="1929805"/>
                  <a:pt x="2068711" y="1934766"/>
                </a:cubicBezTo>
                <a:lnTo>
                  <a:pt x="2076152" y="1934766"/>
                </a:lnTo>
                <a:cubicBezTo>
                  <a:pt x="2076152" y="1929805"/>
                  <a:pt x="2073672" y="1926084"/>
                  <a:pt x="2068711" y="1923603"/>
                </a:cubicBezTo>
                <a:cubicBezTo>
                  <a:pt x="2063750" y="1921123"/>
                  <a:pt x="2058789" y="1919883"/>
                  <a:pt x="2053828" y="1919883"/>
                </a:cubicBezTo>
                <a:cubicBezTo>
                  <a:pt x="2048867" y="1919883"/>
                  <a:pt x="2043906" y="1917402"/>
                  <a:pt x="2038945" y="1912441"/>
                </a:cubicBezTo>
                <a:cubicBezTo>
                  <a:pt x="2033985" y="1912441"/>
                  <a:pt x="2030264" y="1912441"/>
                  <a:pt x="2027783" y="1912441"/>
                </a:cubicBezTo>
                <a:cubicBezTo>
                  <a:pt x="2025303" y="1912441"/>
                  <a:pt x="2022823" y="1911201"/>
                  <a:pt x="2020342" y="1908721"/>
                </a:cubicBezTo>
                <a:cubicBezTo>
                  <a:pt x="2017861" y="1906240"/>
                  <a:pt x="2016621" y="1905000"/>
                  <a:pt x="2016621" y="1905000"/>
                </a:cubicBezTo>
                <a:cubicBezTo>
                  <a:pt x="2011660" y="1900039"/>
                  <a:pt x="2004219" y="1897559"/>
                  <a:pt x="1994297" y="1897559"/>
                </a:cubicBezTo>
                <a:lnTo>
                  <a:pt x="1957090" y="1890117"/>
                </a:lnTo>
                <a:close/>
                <a:moveTo>
                  <a:pt x="2038945" y="1882676"/>
                </a:moveTo>
                <a:cubicBezTo>
                  <a:pt x="2043906" y="1887636"/>
                  <a:pt x="2048867" y="1890117"/>
                  <a:pt x="2053828" y="1890117"/>
                </a:cubicBezTo>
                <a:lnTo>
                  <a:pt x="2053828" y="1882676"/>
                </a:lnTo>
                <a:close/>
                <a:moveTo>
                  <a:pt x="1931045" y="1882676"/>
                </a:moveTo>
                <a:cubicBezTo>
                  <a:pt x="1928565" y="1882676"/>
                  <a:pt x="1927324" y="1885156"/>
                  <a:pt x="1927324" y="1890117"/>
                </a:cubicBezTo>
                <a:cubicBezTo>
                  <a:pt x="1932285" y="1890117"/>
                  <a:pt x="1934766" y="1888877"/>
                  <a:pt x="1934766" y="1886396"/>
                </a:cubicBezTo>
                <a:cubicBezTo>
                  <a:pt x="1934766" y="1883916"/>
                  <a:pt x="1933525" y="1882676"/>
                  <a:pt x="1931045" y="1882676"/>
                </a:cubicBezTo>
                <a:close/>
                <a:moveTo>
                  <a:pt x="1465957" y="1882676"/>
                </a:moveTo>
                <a:lnTo>
                  <a:pt x="1473399" y="1890117"/>
                </a:lnTo>
                <a:cubicBezTo>
                  <a:pt x="1473399" y="1895078"/>
                  <a:pt x="1473399" y="1897559"/>
                  <a:pt x="1473399" y="1897559"/>
                </a:cubicBezTo>
                <a:cubicBezTo>
                  <a:pt x="1473399" y="1897559"/>
                  <a:pt x="1470918" y="1897559"/>
                  <a:pt x="1465957" y="1897559"/>
                </a:cubicBezTo>
                <a:cubicBezTo>
                  <a:pt x="1465957" y="1897559"/>
                  <a:pt x="1465957" y="1895078"/>
                  <a:pt x="1465957" y="1890117"/>
                </a:cubicBezTo>
                <a:cubicBezTo>
                  <a:pt x="1465957" y="1885156"/>
                  <a:pt x="1465957" y="1882676"/>
                  <a:pt x="1465957" y="1882676"/>
                </a:cubicBezTo>
                <a:close/>
                <a:moveTo>
                  <a:pt x="1257598" y="1882676"/>
                </a:moveTo>
                <a:cubicBezTo>
                  <a:pt x="1262559" y="1887636"/>
                  <a:pt x="1267520" y="1890117"/>
                  <a:pt x="1272481" y="1890117"/>
                </a:cubicBezTo>
                <a:lnTo>
                  <a:pt x="1265039" y="1882676"/>
                </a:lnTo>
                <a:close/>
                <a:moveTo>
                  <a:pt x="1242715" y="1882676"/>
                </a:moveTo>
                <a:cubicBezTo>
                  <a:pt x="1237754" y="1887636"/>
                  <a:pt x="1237754" y="1890117"/>
                  <a:pt x="1242715" y="1890117"/>
                </a:cubicBezTo>
                <a:lnTo>
                  <a:pt x="1250156" y="1882676"/>
                </a:lnTo>
                <a:close/>
                <a:moveTo>
                  <a:pt x="1198067" y="1875234"/>
                </a:moveTo>
                <a:cubicBezTo>
                  <a:pt x="1198067" y="1885156"/>
                  <a:pt x="1205508" y="1890117"/>
                  <a:pt x="1220391" y="1890117"/>
                </a:cubicBezTo>
                <a:lnTo>
                  <a:pt x="1227832" y="1890117"/>
                </a:lnTo>
                <a:cubicBezTo>
                  <a:pt x="1222871" y="1885156"/>
                  <a:pt x="1217910" y="1882676"/>
                  <a:pt x="1212949" y="1882676"/>
                </a:cubicBezTo>
                <a:close/>
                <a:moveTo>
                  <a:pt x="1488281" y="1867793"/>
                </a:moveTo>
                <a:lnTo>
                  <a:pt x="1488281" y="1875234"/>
                </a:lnTo>
                <a:cubicBezTo>
                  <a:pt x="1488281" y="1875234"/>
                  <a:pt x="1490762" y="1875234"/>
                  <a:pt x="1495723" y="1875234"/>
                </a:cubicBezTo>
                <a:cubicBezTo>
                  <a:pt x="1490762" y="1870274"/>
                  <a:pt x="1488281" y="1867793"/>
                  <a:pt x="1488281" y="1867793"/>
                </a:cubicBezTo>
                <a:close/>
                <a:moveTo>
                  <a:pt x="1063656" y="1863142"/>
                </a:moveTo>
                <a:cubicBezTo>
                  <a:pt x="1055285" y="1863762"/>
                  <a:pt x="1045518" y="1865312"/>
                  <a:pt x="1034356" y="1867793"/>
                </a:cubicBezTo>
                <a:lnTo>
                  <a:pt x="1026914" y="1875234"/>
                </a:lnTo>
                <a:lnTo>
                  <a:pt x="1041797" y="1882676"/>
                </a:lnTo>
                <a:cubicBezTo>
                  <a:pt x="1051719" y="1887636"/>
                  <a:pt x="1059160" y="1890117"/>
                  <a:pt x="1064121" y="1890117"/>
                </a:cubicBezTo>
                <a:lnTo>
                  <a:pt x="1079004" y="1897559"/>
                </a:lnTo>
                <a:cubicBezTo>
                  <a:pt x="1079004" y="1897559"/>
                  <a:pt x="1088926" y="1900039"/>
                  <a:pt x="1108769" y="1905000"/>
                </a:cubicBezTo>
                <a:lnTo>
                  <a:pt x="1123652" y="1919883"/>
                </a:lnTo>
                <a:lnTo>
                  <a:pt x="1131094" y="1919883"/>
                </a:lnTo>
                <a:cubicBezTo>
                  <a:pt x="1145977" y="1914922"/>
                  <a:pt x="1158379" y="1919883"/>
                  <a:pt x="1168301" y="1934766"/>
                </a:cubicBezTo>
                <a:cubicBezTo>
                  <a:pt x="1163340" y="1934766"/>
                  <a:pt x="1160860" y="1934766"/>
                  <a:pt x="1160860" y="1934766"/>
                </a:cubicBezTo>
                <a:cubicBezTo>
                  <a:pt x="1145977" y="1934766"/>
                  <a:pt x="1145977" y="1937246"/>
                  <a:pt x="1160860" y="1942207"/>
                </a:cubicBezTo>
                <a:lnTo>
                  <a:pt x="1183184" y="1949648"/>
                </a:lnTo>
                <a:lnTo>
                  <a:pt x="1212949" y="1957090"/>
                </a:lnTo>
                <a:cubicBezTo>
                  <a:pt x="1217910" y="1957090"/>
                  <a:pt x="1222871" y="1957090"/>
                  <a:pt x="1227832" y="1957090"/>
                </a:cubicBezTo>
                <a:cubicBezTo>
                  <a:pt x="1227832" y="1962051"/>
                  <a:pt x="1230312" y="1964531"/>
                  <a:pt x="1235274" y="1964531"/>
                </a:cubicBezTo>
                <a:cubicBezTo>
                  <a:pt x="1240235" y="1964531"/>
                  <a:pt x="1245195" y="1964531"/>
                  <a:pt x="1250156" y="1964531"/>
                </a:cubicBezTo>
                <a:cubicBezTo>
                  <a:pt x="1255118" y="1969492"/>
                  <a:pt x="1260078" y="1971973"/>
                  <a:pt x="1265039" y="1971973"/>
                </a:cubicBezTo>
                <a:lnTo>
                  <a:pt x="1279922" y="1979414"/>
                </a:lnTo>
                <a:lnTo>
                  <a:pt x="1287363" y="1979414"/>
                </a:lnTo>
                <a:lnTo>
                  <a:pt x="1294805" y="1979414"/>
                </a:lnTo>
                <a:lnTo>
                  <a:pt x="1279922" y="1986855"/>
                </a:lnTo>
                <a:lnTo>
                  <a:pt x="1272481" y="1986855"/>
                </a:lnTo>
                <a:cubicBezTo>
                  <a:pt x="1272481" y="1981895"/>
                  <a:pt x="1270000" y="1979414"/>
                  <a:pt x="1265039" y="1979414"/>
                </a:cubicBezTo>
                <a:cubicBezTo>
                  <a:pt x="1260078" y="1979414"/>
                  <a:pt x="1255118" y="1976933"/>
                  <a:pt x="1250156" y="1971973"/>
                </a:cubicBezTo>
                <a:cubicBezTo>
                  <a:pt x="1250156" y="1971973"/>
                  <a:pt x="1250156" y="1974453"/>
                  <a:pt x="1250156" y="1979414"/>
                </a:cubicBezTo>
                <a:cubicBezTo>
                  <a:pt x="1250156" y="1984375"/>
                  <a:pt x="1247676" y="1984375"/>
                  <a:pt x="1242715" y="1979414"/>
                </a:cubicBezTo>
                <a:lnTo>
                  <a:pt x="1242715" y="1986855"/>
                </a:lnTo>
                <a:cubicBezTo>
                  <a:pt x="1247676" y="1986855"/>
                  <a:pt x="1251397" y="1985615"/>
                  <a:pt x="1253877" y="1983135"/>
                </a:cubicBezTo>
                <a:cubicBezTo>
                  <a:pt x="1256357" y="1980654"/>
                  <a:pt x="1258838" y="1981895"/>
                  <a:pt x="1261319" y="1986855"/>
                </a:cubicBezTo>
                <a:cubicBezTo>
                  <a:pt x="1263799" y="1991816"/>
                  <a:pt x="1270000" y="1994297"/>
                  <a:pt x="1279922" y="1994297"/>
                </a:cubicBezTo>
                <a:cubicBezTo>
                  <a:pt x="1289844" y="1994297"/>
                  <a:pt x="1294805" y="1995537"/>
                  <a:pt x="1294805" y="1998017"/>
                </a:cubicBezTo>
                <a:cubicBezTo>
                  <a:pt x="1294805" y="2000498"/>
                  <a:pt x="1297285" y="1999258"/>
                  <a:pt x="1302246" y="1994297"/>
                </a:cubicBezTo>
                <a:lnTo>
                  <a:pt x="1317129" y="2001738"/>
                </a:lnTo>
                <a:cubicBezTo>
                  <a:pt x="1322090" y="2001738"/>
                  <a:pt x="1332012" y="2001738"/>
                  <a:pt x="1346895" y="2001738"/>
                </a:cubicBezTo>
                <a:lnTo>
                  <a:pt x="1354336" y="1994297"/>
                </a:lnTo>
                <a:cubicBezTo>
                  <a:pt x="1349375" y="1994297"/>
                  <a:pt x="1341934" y="1991816"/>
                  <a:pt x="1332012" y="1986855"/>
                </a:cubicBezTo>
                <a:lnTo>
                  <a:pt x="1317129" y="1979414"/>
                </a:lnTo>
                <a:lnTo>
                  <a:pt x="1324571" y="1979414"/>
                </a:lnTo>
                <a:lnTo>
                  <a:pt x="1346895" y="1986855"/>
                </a:lnTo>
                <a:lnTo>
                  <a:pt x="1361777" y="1986855"/>
                </a:lnTo>
                <a:cubicBezTo>
                  <a:pt x="1356816" y="1981895"/>
                  <a:pt x="1354336" y="1979414"/>
                  <a:pt x="1354336" y="1979414"/>
                </a:cubicBezTo>
                <a:lnTo>
                  <a:pt x="1346895" y="1979414"/>
                </a:lnTo>
                <a:cubicBezTo>
                  <a:pt x="1336973" y="1979414"/>
                  <a:pt x="1332012" y="1975693"/>
                  <a:pt x="1332012" y="1968252"/>
                </a:cubicBezTo>
                <a:cubicBezTo>
                  <a:pt x="1332012" y="1960810"/>
                  <a:pt x="1334492" y="1957090"/>
                  <a:pt x="1339453" y="1957090"/>
                </a:cubicBezTo>
                <a:lnTo>
                  <a:pt x="1339453" y="1949648"/>
                </a:lnTo>
                <a:lnTo>
                  <a:pt x="1324571" y="1942207"/>
                </a:lnTo>
                <a:cubicBezTo>
                  <a:pt x="1314649" y="1942207"/>
                  <a:pt x="1305967" y="1939726"/>
                  <a:pt x="1298525" y="1934766"/>
                </a:cubicBezTo>
                <a:cubicBezTo>
                  <a:pt x="1291084" y="1929805"/>
                  <a:pt x="1282402" y="1929805"/>
                  <a:pt x="1272481" y="1934766"/>
                </a:cubicBezTo>
                <a:lnTo>
                  <a:pt x="1257598" y="1927324"/>
                </a:lnTo>
                <a:cubicBezTo>
                  <a:pt x="1257598" y="1922363"/>
                  <a:pt x="1255118" y="1919883"/>
                  <a:pt x="1250156" y="1919883"/>
                </a:cubicBezTo>
                <a:lnTo>
                  <a:pt x="1250156" y="1927324"/>
                </a:lnTo>
                <a:cubicBezTo>
                  <a:pt x="1245195" y="1927324"/>
                  <a:pt x="1240235" y="1927324"/>
                  <a:pt x="1235274" y="1927324"/>
                </a:cubicBezTo>
                <a:lnTo>
                  <a:pt x="1235274" y="1919883"/>
                </a:lnTo>
                <a:lnTo>
                  <a:pt x="1235274" y="1912441"/>
                </a:lnTo>
                <a:cubicBezTo>
                  <a:pt x="1230312" y="1917402"/>
                  <a:pt x="1225352" y="1917402"/>
                  <a:pt x="1220391" y="1912441"/>
                </a:cubicBezTo>
                <a:lnTo>
                  <a:pt x="1205508" y="1912441"/>
                </a:lnTo>
                <a:lnTo>
                  <a:pt x="1205508" y="1919883"/>
                </a:lnTo>
                <a:lnTo>
                  <a:pt x="1198067" y="1912441"/>
                </a:lnTo>
                <a:cubicBezTo>
                  <a:pt x="1203028" y="1912441"/>
                  <a:pt x="1203028" y="1909961"/>
                  <a:pt x="1198067" y="1905000"/>
                </a:cubicBezTo>
                <a:lnTo>
                  <a:pt x="1183184" y="1897559"/>
                </a:lnTo>
                <a:cubicBezTo>
                  <a:pt x="1183184" y="1897559"/>
                  <a:pt x="1180703" y="1895078"/>
                  <a:pt x="1175742" y="1890117"/>
                </a:cubicBezTo>
                <a:lnTo>
                  <a:pt x="1149698" y="1890117"/>
                </a:lnTo>
                <a:cubicBezTo>
                  <a:pt x="1152178" y="1890117"/>
                  <a:pt x="1155898" y="1892598"/>
                  <a:pt x="1160860" y="1897559"/>
                </a:cubicBezTo>
                <a:cubicBezTo>
                  <a:pt x="1165820" y="1897559"/>
                  <a:pt x="1168301" y="1897559"/>
                  <a:pt x="1168301" y="1897559"/>
                </a:cubicBezTo>
                <a:lnTo>
                  <a:pt x="1131094" y="1905000"/>
                </a:lnTo>
                <a:cubicBezTo>
                  <a:pt x="1111250" y="1900039"/>
                  <a:pt x="1101328" y="1892598"/>
                  <a:pt x="1101328" y="1882676"/>
                </a:cubicBezTo>
                <a:cubicBezTo>
                  <a:pt x="1101328" y="1867793"/>
                  <a:pt x="1088771" y="1861282"/>
                  <a:pt x="1063656" y="1863142"/>
                </a:cubicBezTo>
                <a:close/>
                <a:moveTo>
                  <a:pt x="1614785" y="1860351"/>
                </a:moveTo>
                <a:lnTo>
                  <a:pt x="1622227" y="1860351"/>
                </a:lnTo>
                <a:lnTo>
                  <a:pt x="1620739" y="1861096"/>
                </a:lnTo>
                <a:close/>
                <a:moveTo>
                  <a:pt x="1324571" y="1858026"/>
                </a:moveTo>
                <a:cubicBezTo>
                  <a:pt x="1332012" y="1857096"/>
                  <a:pt x="1339453" y="1860351"/>
                  <a:pt x="1346895" y="1867793"/>
                </a:cubicBezTo>
                <a:lnTo>
                  <a:pt x="1346895" y="1875234"/>
                </a:lnTo>
                <a:cubicBezTo>
                  <a:pt x="1346895" y="1875234"/>
                  <a:pt x="1344414" y="1875234"/>
                  <a:pt x="1339453" y="1875234"/>
                </a:cubicBezTo>
                <a:cubicBezTo>
                  <a:pt x="1339453" y="1875234"/>
                  <a:pt x="1338213" y="1873994"/>
                  <a:pt x="1335733" y="1871514"/>
                </a:cubicBezTo>
                <a:cubicBezTo>
                  <a:pt x="1333252" y="1869033"/>
                  <a:pt x="1329531" y="1867793"/>
                  <a:pt x="1324571" y="1867793"/>
                </a:cubicBezTo>
                <a:lnTo>
                  <a:pt x="1317129" y="1860351"/>
                </a:lnTo>
                <a:cubicBezTo>
                  <a:pt x="1319609" y="1859111"/>
                  <a:pt x="1322090" y="1858336"/>
                  <a:pt x="1324571" y="1858026"/>
                </a:cubicBezTo>
                <a:close/>
                <a:moveTo>
                  <a:pt x="1955230" y="1856631"/>
                </a:moveTo>
                <a:cubicBezTo>
                  <a:pt x="1953989" y="1856631"/>
                  <a:pt x="1952129" y="1857871"/>
                  <a:pt x="1949649" y="1860351"/>
                </a:cubicBezTo>
                <a:lnTo>
                  <a:pt x="1957090" y="1860351"/>
                </a:lnTo>
                <a:cubicBezTo>
                  <a:pt x="1957090" y="1857871"/>
                  <a:pt x="1956470" y="1856631"/>
                  <a:pt x="1955230" y="1856631"/>
                </a:cubicBezTo>
                <a:close/>
                <a:moveTo>
                  <a:pt x="1845469" y="1852910"/>
                </a:moveTo>
                <a:lnTo>
                  <a:pt x="1838028" y="1860351"/>
                </a:lnTo>
                <a:cubicBezTo>
                  <a:pt x="1842988" y="1870274"/>
                  <a:pt x="1852910" y="1876474"/>
                  <a:pt x="1867793" y="1878955"/>
                </a:cubicBezTo>
                <a:cubicBezTo>
                  <a:pt x="1882676" y="1881436"/>
                  <a:pt x="1892598" y="1880195"/>
                  <a:pt x="1897559" y="1875234"/>
                </a:cubicBezTo>
                <a:lnTo>
                  <a:pt x="1860352" y="1860351"/>
                </a:lnTo>
                <a:cubicBezTo>
                  <a:pt x="1855391" y="1860351"/>
                  <a:pt x="1850430" y="1857871"/>
                  <a:pt x="1845469" y="1852910"/>
                </a:cubicBezTo>
                <a:close/>
                <a:moveTo>
                  <a:pt x="1175742" y="1852910"/>
                </a:moveTo>
                <a:cubicBezTo>
                  <a:pt x="1175742" y="1857871"/>
                  <a:pt x="1178223" y="1860351"/>
                  <a:pt x="1183184" y="1860351"/>
                </a:cubicBezTo>
                <a:cubicBezTo>
                  <a:pt x="1188145" y="1860351"/>
                  <a:pt x="1190625" y="1857871"/>
                  <a:pt x="1190625" y="1852910"/>
                </a:cubicBezTo>
                <a:close/>
                <a:moveTo>
                  <a:pt x="1008311" y="1849189"/>
                </a:moveTo>
                <a:cubicBezTo>
                  <a:pt x="1005830" y="1849190"/>
                  <a:pt x="1004590" y="1850430"/>
                  <a:pt x="1004590" y="1852910"/>
                </a:cubicBezTo>
                <a:cubicBezTo>
                  <a:pt x="1004590" y="1852910"/>
                  <a:pt x="1007070" y="1852910"/>
                  <a:pt x="1012031" y="1852910"/>
                </a:cubicBezTo>
                <a:cubicBezTo>
                  <a:pt x="1021953" y="1852910"/>
                  <a:pt x="1026914" y="1854150"/>
                  <a:pt x="1026914" y="1856631"/>
                </a:cubicBezTo>
                <a:cubicBezTo>
                  <a:pt x="1026914" y="1859111"/>
                  <a:pt x="1030635" y="1860351"/>
                  <a:pt x="1038076" y="1860351"/>
                </a:cubicBezTo>
                <a:cubicBezTo>
                  <a:pt x="1045518" y="1860351"/>
                  <a:pt x="1049239" y="1857871"/>
                  <a:pt x="1049239" y="1852910"/>
                </a:cubicBezTo>
                <a:lnTo>
                  <a:pt x="1041797" y="1852910"/>
                </a:lnTo>
                <a:lnTo>
                  <a:pt x="1019473" y="1852910"/>
                </a:lnTo>
                <a:cubicBezTo>
                  <a:pt x="1014512" y="1850430"/>
                  <a:pt x="1010791" y="1849190"/>
                  <a:pt x="1008311" y="1849189"/>
                </a:cubicBezTo>
                <a:close/>
                <a:moveTo>
                  <a:pt x="1361777" y="1845469"/>
                </a:moveTo>
                <a:cubicBezTo>
                  <a:pt x="1361777" y="1850429"/>
                  <a:pt x="1372940" y="1856631"/>
                  <a:pt x="1395264" y="1864072"/>
                </a:cubicBezTo>
                <a:cubicBezTo>
                  <a:pt x="1417588" y="1871514"/>
                  <a:pt x="1431230" y="1875234"/>
                  <a:pt x="1436192" y="1875234"/>
                </a:cubicBezTo>
                <a:lnTo>
                  <a:pt x="1443633" y="1867793"/>
                </a:lnTo>
                <a:cubicBezTo>
                  <a:pt x="1443633" y="1867793"/>
                  <a:pt x="1438672" y="1866553"/>
                  <a:pt x="1428750" y="1864072"/>
                </a:cubicBezTo>
                <a:cubicBezTo>
                  <a:pt x="1418828" y="1861592"/>
                  <a:pt x="1412627" y="1859111"/>
                  <a:pt x="1410146" y="1856631"/>
                </a:cubicBezTo>
                <a:cubicBezTo>
                  <a:pt x="1407666" y="1854150"/>
                  <a:pt x="1402705" y="1852910"/>
                  <a:pt x="1395264" y="1852910"/>
                </a:cubicBezTo>
                <a:cubicBezTo>
                  <a:pt x="1387823" y="1852910"/>
                  <a:pt x="1384102" y="1850429"/>
                  <a:pt x="1384102" y="1845469"/>
                </a:cubicBezTo>
                <a:close/>
                <a:moveTo>
                  <a:pt x="982266" y="1845469"/>
                </a:moveTo>
                <a:cubicBezTo>
                  <a:pt x="977305" y="1845469"/>
                  <a:pt x="977305" y="1847949"/>
                  <a:pt x="982266" y="1852910"/>
                </a:cubicBezTo>
                <a:cubicBezTo>
                  <a:pt x="992188" y="1862832"/>
                  <a:pt x="1002110" y="1867793"/>
                  <a:pt x="1012031" y="1867793"/>
                </a:cubicBezTo>
                <a:lnTo>
                  <a:pt x="1012031" y="1860351"/>
                </a:lnTo>
                <a:cubicBezTo>
                  <a:pt x="1007070" y="1860351"/>
                  <a:pt x="1002110" y="1857871"/>
                  <a:pt x="997149" y="1852910"/>
                </a:cubicBezTo>
                <a:cubicBezTo>
                  <a:pt x="992188" y="1847949"/>
                  <a:pt x="987227" y="1845469"/>
                  <a:pt x="982266" y="1845469"/>
                </a:cubicBezTo>
                <a:close/>
                <a:moveTo>
                  <a:pt x="6139160" y="1838027"/>
                </a:moveTo>
                <a:lnTo>
                  <a:pt x="6139160" y="1845469"/>
                </a:lnTo>
                <a:cubicBezTo>
                  <a:pt x="6144121" y="1845469"/>
                  <a:pt x="6149081" y="1845469"/>
                  <a:pt x="6154043" y="1845469"/>
                </a:cubicBezTo>
                <a:cubicBezTo>
                  <a:pt x="6149081" y="1840508"/>
                  <a:pt x="6144121" y="1838027"/>
                  <a:pt x="6139160" y="1838027"/>
                </a:cubicBezTo>
                <a:close/>
                <a:moveTo>
                  <a:pt x="6094511" y="1838027"/>
                </a:moveTo>
                <a:lnTo>
                  <a:pt x="6072187" y="1845469"/>
                </a:lnTo>
                <a:lnTo>
                  <a:pt x="6094511" y="1845469"/>
                </a:lnTo>
                <a:cubicBezTo>
                  <a:pt x="6094511" y="1840508"/>
                  <a:pt x="6094511" y="1838027"/>
                  <a:pt x="6094511" y="1838027"/>
                </a:cubicBezTo>
                <a:close/>
                <a:moveTo>
                  <a:pt x="952500" y="1838027"/>
                </a:moveTo>
                <a:cubicBezTo>
                  <a:pt x="952500" y="1842988"/>
                  <a:pt x="952500" y="1845469"/>
                  <a:pt x="952500" y="1845469"/>
                </a:cubicBezTo>
                <a:lnTo>
                  <a:pt x="959942" y="1845469"/>
                </a:lnTo>
                <a:close/>
                <a:moveTo>
                  <a:pt x="1391543" y="1830586"/>
                </a:moveTo>
                <a:lnTo>
                  <a:pt x="1421309" y="1838027"/>
                </a:lnTo>
                <a:cubicBezTo>
                  <a:pt x="1421309" y="1833067"/>
                  <a:pt x="1418828" y="1830586"/>
                  <a:pt x="1413867" y="1830586"/>
                </a:cubicBezTo>
                <a:cubicBezTo>
                  <a:pt x="1408906" y="1830586"/>
                  <a:pt x="1403946" y="1830586"/>
                  <a:pt x="1398984" y="1830586"/>
                </a:cubicBezTo>
                <a:close/>
                <a:moveTo>
                  <a:pt x="982266" y="1830586"/>
                </a:moveTo>
                <a:lnTo>
                  <a:pt x="974824" y="1838027"/>
                </a:lnTo>
                <a:cubicBezTo>
                  <a:pt x="979785" y="1838027"/>
                  <a:pt x="982266" y="1838027"/>
                  <a:pt x="982266" y="1838027"/>
                </a:cubicBezTo>
                <a:lnTo>
                  <a:pt x="997149" y="1838027"/>
                </a:lnTo>
                <a:close/>
                <a:moveTo>
                  <a:pt x="930176" y="1830586"/>
                </a:moveTo>
                <a:lnTo>
                  <a:pt x="922735" y="1838027"/>
                </a:lnTo>
                <a:cubicBezTo>
                  <a:pt x="927696" y="1838027"/>
                  <a:pt x="931416" y="1839267"/>
                  <a:pt x="933897" y="1841748"/>
                </a:cubicBezTo>
                <a:cubicBezTo>
                  <a:pt x="936377" y="1844229"/>
                  <a:pt x="937617" y="1842988"/>
                  <a:pt x="937617" y="1838027"/>
                </a:cubicBezTo>
                <a:close/>
                <a:moveTo>
                  <a:pt x="1413867" y="1823144"/>
                </a:moveTo>
                <a:cubicBezTo>
                  <a:pt x="1413867" y="1828105"/>
                  <a:pt x="1416348" y="1830586"/>
                  <a:pt x="1421309" y="1830586"/>
                </a:cubicBezTo>
                <a:lnTo>
                  <a:pt x="1428750" y="1823144"/>
                </a:lnTo>
                <a:cubicBezTo>
                  <a:pt x="1428750" y="1823144"/>
                  <a:pt x="1426270" y="1823144"/>
                  <a:pt x="1421309" y="1823144"/>
                </a:cubicBezTo>
                <a:close/>
                <a:moveTo>
                  <a:pt x="6074048" y="1819424"/>
                </a:moveTo>
                <a:cubicBezTo>
                  <a:pt x="6072807" y="1819424"/>
                  <a:pt x="6072187" y="1820664"/>
                  <a:pt x="6072187" y="1823144"/>
                </a:cubicBezTo>
                <a:lnTo>
                  <a:pt x="6079629" y="1823144"/>
                </a:lnTo>
                <a:cubicBezTo>
                  <a:pt x="6077148" y="1820664"/>
                  <a:pt x="6075288" y="1819424"/>
                  <a:pt x="6074048" y="1819424"/>
                </a:cubicBezTo>
                <a:close/>
                <a:moveTo>
                  <a:pt x="6206133" y="1815703"/>
                </a:moveTo>
                <a:cubicBezTo>
                  <a:pt x="6216054" y="1815703"/>
                  <a:pt x="6223495" y="1816943"/>
                  <a:pt x="6228457" y="1819424"/>
                </a:cubicBezTo>
                <a:cubicBezTo>
                  <a:pt x="6233418" y="1821904"/>
                  <a:pt x="6235898" y="1823144"/>
                  <a:pt x="6235898" y="1823144"/>
                </a:cubicBezTo>
                <a:cubicBezTo>
                  <a:pt x="6240859" y="1823144"/>
                  <a:pt x="6243340" y="1823144"/>
                  <a:pt x="6243340" y="1823144"/>
                </a:cubicBezTo>
                <a:cubicBezTo>
                  <a:pt x="6243340" y="1823144"/>
                  <a:pt x="6245820" y="1823144"/>
                  <a:pt x="6250781" y="1823144"/>
                </a:cubicBezTo>
                <a:cubicBezTo>
                  <a:pt x="6250781" y="1828105"/>
                  <a:pt x="6255742" y="1830586"/>
                  <a:pt x="6265664" y="1830586"/>
                </a:cubicBezTo>
                <a:lnTo>
                  <a:pt x="6273105" y="1830586"/>
                </a:lnTo>
                <a:cubicBezTo>
                  <a:pt x="6268144" y="1825625"/>
                  <a:pt x="6268144" y="1823144"/>
                  <a:pt x="6273105" y="1823144"/>
                </a:cubicBezTo>
                <a:lnTo>
                  <a:pt x="6280547" y="1823144"/>
                </a:lnTo>
                <a:cubicBezTo>
                  <a:pt x="6280547" y="1828105"/>
                  <a:pt x="6280547" y="1830586"/>
                  <a:pt x="6280547" y="1830586"/>
                </a:cubicBezTo>
                <a:cubicBezTo>
                  <a:pt x="6280547" y="1830586"/>
                  <a:pt x="6283027" y="1830586"/>
                  <a:pt x="6287988" y="1830586"/>
                </a:cubicBezTo>
                <a:lnTo>
                  <a:pt x="6295429" y="1838027"/>
                </a:lnTo>
                <a:cubicBezTo>
                  <a:pt x="6290468" y="1838027"/>
                  <a:pt x="6285508" y="1838027"/>
                  <a:pt x="6280547" y="1838027"/>
                </a:cubicBezTo>
                <a:cubicBezTo>
                  <a:pt x="6270625" y="1838027"/>
                  <a:pt x="6263184" y="1838027"/>
                  <a:pt x="6258222" y="1838027"/>
                </a:cubicBezTo>
                <a:lnTo>
                  <a:pt x="6206133" y="1830586"/>
                </a:lnTo>
                <a:cubicBezTo>
                  <a:pt x="6201171" y="1825625"/>
                  <a:pt x="6198691" y="1823144"/>
                  <a:pt x="6198691" y="1823144"/>
                </a:cubicBezTo>
                <a:cubicBezTo>
                  <a:pt x="6193730" y="1828105"/>
                  <a:pt x="6191250" y="1828105"/>
                  <a:pt x="6191250" y="1823144"/>
                </a:cubicBezTo>
                <a:cubicBezTo>
                  <a:pt x="6191250" y="1818184"/>
                  <a:pt x="6196211" y="1815703"/>
                  <a:pt x="6206133" y="1815703"/>
                </a:cubicBezTo>
                <a:close/>
                <a:moveTo>
                  <a:pt x="1369219" y="1815703"/>
                </a:moveTo>
                <a:lnTo>
                  <a:pt x="1361777" y="1823144"/>
                </a:lnTo>
                <a:lnTo>
                  <a:pt x="1376660" y="1823144"/>
                </a:lnTo>
                <a:cubicBezTo>
                  <a:pt x="1376660" y="1818184"/>
                  <a:pt x="1374180" y="1815703"/>
                  <a:pt x="1369219" y="1815703"/>
                </a:cubicBezTo>
                <a:close/>
                <a:moveTo>
                  <a:pt x="1049239" y="1815703"/>
                </a:moveTo>
                <a:cubicBezTo>
                  <a:pt x="1049239" y="1815703"/>
                  <a:pt x="1049239" y="1818184"/>
                  <a:pt x="1049239" y="1823144"/>
                </a:cubicBezTo>
                <a:cubicBezTo>
                  <a:pt x="1054199" y="1823144"/>
                  <a:pt x="1056680" y="1821904"/>
                  <a:pt x="1056680" y="1819424"/>
                </a:cubicBezTo>
                <a:cubicBezTo>
                  <a:pt x="1056680" y="1816943"/>
                  <a:pt x="1054199" y="1815703"/>
                  <a:pt x="1049239" y="1815703"/>
                </a:cubicBezTo>
                <a:close/>
                <a:moveTo>
                  <a:pt x="1027844" y="1811052"/>
                </a:moveTo>
                <a:cubicBezTo>
                  <a:pt x="1027224" y="1811672"/>
                  <a:pt x="1026914" y="1813223"/>
                  <a:pt x="1026914" y="1815703"/>
                </a:cubicBezTo>
                <a:cubicBezTo>
                  <a:pt x="1026914" y="1815703"/>
                  <a:pt x="1028155" y="1815703"/>
                  <a:pt x="1030635" y="1815703"/>
                </a:cubicBezTo>
                <a:cubicBezTo>
                  <a:pt x="1033115" y="1815703"/>
                  <a:pt x="1034356" y="1815703"/>
                  <a:pt x="1034356" y="1815703"/>
                </a:cubicBezTo>
                <a:cubicBezTo>
                  <a:pt x="1034356" y="1815703"/>
                  <a:pt x="1033115" y="1814463"/>
                  <a:pt x="1030635" y="1811982"/>
                </a:cubicBezTo>
                <a:cubicBezTo>
                  <a:pt x="1029395" y="1810742"/>
                  <a:pt x="1028465" y="1810432"/>
                  <a:pt x="1027844" y="1811052"/>
                </a:cubicBezTo>
                <a:close/>
                <a:moveTo>
                  <a:pt x="1670596" y="1805936"/>
                </a:moveTo>
                <a:cubicBezTo>
                  <a:pt x="1669356" y="1806247"/>
                  <a:pt x="1668115" y="1807022"/>
                  <a:pt x="1666875" y="1808262"/>
                </a:cubicBezTo>
                <a:cubicBezTo>
                  <a:pt x="1666875" y="1813222"/>
                  <a:pt x="1669356" y="1815703"/>
                  <a:pt x="1674317" y="1815703"/>
                </a:cubicBezTo>
                <a:lnTo>
                  <a:pt x="1681758" y="1815703"/>
                </a:lnTo>
                <a:cubicBezTo>
                  <a:pt x="1678037" y="1808262"/>
                  <a:pt x="1674317" y="1805006"/>
                  <a:pt x="1670596" y="1805936"/>
                </a:cubicBezTo>
                <a:close/>
                <a:moveTo>
                  <a:pt x="1265039" y="1785937"/>
                </a:moveTo>
                <a:lnTo>
                  <a:pt x="1265039" y="1793379"/>
                </a:lnTo>
                <a:cubicBezTo>
                  <a:pt x="1265039" y="1793379"/>
                  <a:pt x="1267520" y="1793379"/>
                  <a:pt x="1272481" y="1793379"/>
                </a:cubicBezTo>
                <a:cubicBezTo>
                  <a:pt x="1267520" y="1788418"/>
                  <a:pt x="1265039" y="1785937"/>
                  <a:pt x="1265039" y="1785937"/>
                </a:cubicBezTo>
                <a:close/>
                <a:moveTo>
                  <a:pt x="1086446" y="1785937"/>
                </a:moveTo>
                <a:cubicBezTo>
                  <a:pt x="1086446" y="1785937"/>
                  <a:pt x="1088926" y="1785937"/>
                  <a:pt x="1093887" y="1785937"/>
                </a:cubicBezTo>
                <a:lnTo>
                  <a:pt x="1101328" y="1785937"/>
                </a:lnTo>
                <a:cubicBezTo>
                  <a:pt x="1101328" y="1785937"/>
                  <a:pt x="1098848" y="1788418"/>
                  <a:pt x="1093887" y="1793379"/>
                </a:cubicBezTo>
                <a:cubicBezTo>
                  <a:pt x="1088926" y="1793379"/>
                  <a:pt x="1086446" y="1793379"/>
                  <a:pt x="1086446" y="1793379"/>
                </a:cubicBezTo>
                <a:cubicBezTo>
                  <a:pt x="1086446" y="1788418"/>
                  <a:pt x="1086446" y="1785937"/>
                  <a:pt x="1086446" y="1785937"/>
                </a:cubicBezTo>
                <a:close/>
                <a:moveTo>
                  <a:pt x="6474023" y="1778496"/>
                </a:moveTo>
                <a:cubicBezTo>
                  <a:pt x="6474023" y="1778496"/>
                  <a:pt x="6476503" y="1778496"/>
                  <a:pt x="6481465" y="1778496"/>
                </a:cubicBezTo>
                <a:lnTo>
                  <a:pt x="6474023" y="1785937"/>
                </a:lnTo>
                <a:cubicBezTo>
                  <a:pt x="6474023" y="1780977"/>
                  <a:pt x="6474023" y="1778496"/>
                  <a:pt x="6474023" y="1778496"/>
                </a:cubicBezTo>
                <a:close/>
                <a:moveTo>
                  <a:pt x="6280547" y="1778496"/>
                </a:moveTo>
                <a:lnTo>
                  <a:pt x="6287988" y="1785937"/>
                </a:lnTo>
                <a:lnTo>
                  <a:pt x="6302871" y="1785937"/>
                </a:lnTo>
                <a:cubicBezTo>
                  <a:pt x="6302871" y="1780977"/>
                  <a:pt x="6300391" y="1778496"/>
                  <a:pt x="6295429" y="1778496"/>
                </a:cubicBezTo>
                <a:cubicBezTo>
                  <a:pt x="6290468" y="1778496"/>
                  <a:pt x="6285508" y="1778496"/>
                  <a:pt x="6280547" y="1778496"/>
                </a:cubicBezTo>
                <a:close/>
                <a:moveTo>
                  <a:pt x="6101953" y="1778496"/>
                </a:moveTo>
                <a:lnTo>
                  <a:pt x="6094511" y="1793379"/>
                </a:lnTo>
                <a:lnTo>
                  <a:pt x="6124277" y="1793379"/>
                </a:lnTo>
                <a:cubicBezTo>
                  <a:pt x="6124277" y="1788418"/>
                  <a:pt x="6123036" y="1784697"/>
                  <a:pt x="6120556" y="1782217"/>
                </a:cubicBezTo>
                <a:cubicBezTo>
                  <a:pt x="6118076" y="1779736"/>
                  <a:pt x="6111874" y="1778496"/>
                  <a:pt x="6101953" y="1778496"/>
                </a:cubicBezTo>
                <a:close/>
                <a:moveTo>
                  <a:pt x="6064746" y="1778496"/>
                </a:moveTo>
                <a:cubicBezTo>
                  <a:pt x="6074667" y="1788418"/>
                  <a:pt x="6079629" y="1788418"/>
                  <a:pt x="6079629" y="1778496"/>
                </a:cubicBezTo>
                <a:cubicBezTo>
                  <a:pt x="6074667" y="1778496"/>
                  <a:pt x="6072187" y="1778496"/>
                  <a:pt x="6072187" y="1778496"/>
                </a:cubicBezTo>
                <a:close/>
                <a:moveTo>
                  <a:pt x="6444257" y="1771055"/>
                </a:moveTo>
                <a:lnTo>
                  <a:pt x="6451699" y="1771055"/>
                </a:lnTo>
                <a:cubicBezTo>
                  <a:pt x="6451699" y="1776015"/>
                  <a:pt x="6449219" y="1778496"/>
                  <a:pt x="6444257" y="1778496"/>
                </a:cubicBezTo>
                <a:close/>
                <a:moveTo>
                  <a:pt x="6369843" y="1771055"/>
                </a:moveTo>
                <a:lnTo>
                  <a:pt x="6377285" y="1771055"/>
                </a:lnTo>
                <a:cubicBezTo>
                  <a:pt x="6377285" y="1776015"/>
                  <a:pt x="6374805" y="1778496"/>
                  <a:pt x="6369843" y="1778496"/>
                </a:cubicBezTo>
                <a:close/>
                <a:moveTo>
                  <a:pt x="6399609" y="1768575"/>
                </a:moveTo>
                <a:lnTo>
                  <a:pt x="6399609" y="1771055"/>
                </a:lnTo>
                <a:cubicBezTo>
                  <a:pt x="6394647" y="1771055"/>
                  <a:pt x="6392167" y="1771055"/>
                  <a:pt x="6392167" y="1771055"/>
                </a:cubicBezTo>
                <a:close/>
                <a:moveTo>
                  <a:pt x="1242715" y="1763613"/>
                </a:moveTo>
                <a:lnTo>
                  <a:pt x="1235274" y="1771055"/>
                </a:lnTo>
                <a:lnTo>
                  <a:pt x="1242715" y="1771055"/>
                </a:lnTo>
                <a:cubicBezTo>
                  <a:pt x="1247676" y="1771055"/>
                  <a:pt x="1250156" y="1769815"/>
                  <a:pt x="1250156" y="1767334"/>
                </a:cubicBezTo>
                <a:cubicBezTo>
                  <a:pt x="1250156" y="1764853"/>
                  <a:pt x="1247676" y="1763613"/>
                  <a:pt x="1242715" y="1763613"/>
                </a:cubicBezTo>
                <a:close/>
                <a:moveTo>
                  <a:pt x="1175742" y="1763613"/>
                </a:moveTo>
                <a:lnTo>
                  <a:pt x="1175742" y="1771055"/>
                </a:lnTo>
                <a:lnTo>
                  <a:pt x="1190625" y="1771055"/>
                </a:lnTo>
                <a:close/>
                <a:moveTo>
                  <a:pt x="1041797" y="1763613"/>
                </a:moveTo>
                <a:lnTo>
                  <a:pt x="1034356" y="1771055"/>
                </a:lnTo>
                <a:lnTo>
                  <a:pt x="1049239" y="1778496"/>
                </a:lnTo>
                <a:lnTo>
                  <a:pt x="1064121" y="1785937"/>
                </a:lnTo>
                <a:lnTo>
                  <a:pt x="1049239" y="1785937"/>
                </a:lnTo>
                <a:lnTo>
                  <a:pt x="1064121" y="1793379"/>
                </a:lnTo>
                <a:lnTo>
                  <a:pt x="1064121" y="1785937"/>
                </a:lnTo>
                <a:cubicBezTo>
                  <a:pt x="1064121" y="1785937"/>
                  <a:pt x="1066602" y="1784697"/>
                  <a:pt x="1071562" y="1782217"/>
                </a:cubicBezTo>
                <a:cubicBezTo>
                  <a:pt x="1076524" y="1779736"/>
                  <a:pt x="1079004" y="1780977"/>
                  <a:pt x="1079004" y="1785937"/>
                </a:cubicBezTo>
                <a:lnTo>
                  <a:pt x="1086446" y="1793379"/>
                </a:lnTo>
                <a:lnTo>
                  <a:pt x="1101328" y="1800820"/>
                </a:lnTo>
                <a:lnTo>
                  <a:pt x="1123652" y="1815703"/>
                </a:lnTo>
                <a:cubicBezTo>
                  <a:pt x="1123652" y="1815703"/>
                  <a:pt x="1129854" y="1818184"/>
                  <a:pt x="1142256" y="1823144"/>
                </a:cubicBezTo>
                <a:cubicBezTo>
                  <a:pt x="1154658" y="1828105"/>
                  <a:pt x="1165820" y="1833067"/>
                  <a:pt x="1175742" y="1838027"/>
                </a:cubicBezTo>
                <a:cubicBezTo>
                  <a:pt x="1180703" y="1838027"/>
                  <a:pt x="1186904" y="1840508"/>
                  <a:pt x="1194346" y="1845469"/>
                </a:cubicBezTo>
                <a:cubicBezTo>
                  <a:pt x="1201787" y="1850429"/>
                  <a:pt x="1203028" y="1852910"/>
                  <a:pt x="1198067" y="1852910"/>
                </a:cubicBezTo>
                <a:cubicBezTo>
                  <a:pt x="1198067" y="1857871"/>
                  <a:pt x="1199307" y="1860351"/>
                  <a:pt x="1201787" y="1860351"/>
                </a:cubicBezTo>
                <a:cubicBezTo>
                  <a:pt x="1204268" y="1860351"/>
                  <a:pt x="1205508" y="1860351"/>
                  <a:pt x="1205508" y="1860351"/>
                </a:cubicBezTo>
                <a:cubicBezTo>
                  <a:pt x="1210469" y="1860351"/>
                  <a:pt x="1210469" y="1857871"/>
                  <a:pt x="1205508" y="1852910"/>
                </a:cubicBezTo>
                <a:lnTo>
                  <a:pt x="1212949" y="1852910"/>
                </a:lnTo>
                <a:cubicBezTo>
                  <a:pt x="1212949" y="1852910"/>
                  <a:pt x="1221631" y="1855391"/>
                  <a:pt x="1238994" y="1860351"/>
                </a:cubicBezTo>
                <a:cubicBezTo>
                  <a:pt x="1256357" y="1865312"/>
                  <a:pt x="1267520" y="1865312"/>
                  <a:pt x="1272481" y="1860351"/>
                </a:cubicBezTo>
                <a:cubicBezTo>
                  <a:pt x="1272481" y="1860351"/>
                  <a:pt x="1274961" y="1861592"/>
                  <a:pt x="1279922" y="1864072"/>
                </a:cubicBezTo>
                <a:cubicBezTo>
                  <a:pt x="1284883" y="1866553"/>
                  <a:pt x="1288604" y="1866553"/>
                  <a:pt x="1291084" y="1864072"/>
                </a:cubicBezTo>
                <a:cubicBezTo>
                  <a:pt x="1293565" y="1861592"/>
                  <a:pt x="1297285" y="1861592"/>
                  <a:pt x="1302246" y="1864072"/>
                </a:cubicBezTo>
                <a:cubicBezTo>
                  <a:pt x="1307207" y="1866553"/>
                  <a:pt x="1310928" y="1867793"/>
                  <a:pt x="1313408" y="1867793"/>
                </a:cubicBezTo>
                <a:cubicBezTo>
                  <a:pt x="1315889" y="1867793"/>
                  <a:pt x="1320850" y="1870274"/>
                  <a:pt x="1328291" y="1875234"/>
                </a:cubicBezTo>
                <a:cubicBezTo>
                  <a:pt x="1335733" y="1880195"/>
                  <a:pt x="1341934" y="1885156"/>
                  <a:pt x="1346895" y="1890117"/>
                </a:cubicBezTo>
                <a:lnTo>
                  <a:pt x="1361777" y="1897559"/>
                </a:lnTo>
                <a:cubicBezTo>
                  <a:pt x="1361777" y="1907481"/>
                  <a:pt x="1381621" y="1912441"/>
                  <a:pt x="1421309" y="1912441"/>
                </a:cubicBezTo>
                <a:lnTo>
                  <a:pt x="1413867" y="1905000"/>
                </a:lnTo>
                <a:lnTo>
                  <a:pt x="1421309" y="1905000"/>
                </a:lnTo>
                <a:lnTo>
                  <a:pt x="1436192" y="1912441"/>
                </a:lnTo>
                <a:cubicBezTo>
                  <a:pt x="1456035" y="1927324"/>
                  <a:pt x="1475879" y="1934766"/>
                  <a:pt x="1495723" y="1934766"/>
                </a:cubicBezTo>
                <a:cubicBezTo>
                  <a:pt x="1505645" y="1934766"/>
                  <a:pt x="1510606" y="1936006"/>
                  <a:pt x="1510606" y="1938486"/>
                </a:cubicBezTo>
                <a:cubicBezTo>
                  <a:pt x="1510606" y="1940967"/>
                  <a:pt x="1514326" y="1942207"/>
                  <a:pt x="1521768" y="1942207"/>
                </a:cubicBezTo>
                <a:cubicBezTo>
                  <a:pt x="1529209" y="1942207"/>
                  <a:pt x="1540371" y="1945928"/>
                  <a:pt x="1555254" y="1953369"/>
                </a:cubicBezTo>
                <a:cubicBezTo>
                  <a:pt x="1570137" y="1960810"/>
                  <a:pt x="1583780" y="1965771"/>
                  <a:pt x="1596182" y="1968252"/>
                </a:cubicBezTo>
                <a:cubicBezTo>
                  <a:pt x="1608584" y="1970733"/>
                  <a:pt x="1617266" y="1973213"/>
                  <a:pt x="1622227" y="1975693"/>
                </a:cubicBezTo>
                <a:cubicBezTo>
                  <a:pt x="1627187" y="1978174"/>
                  <a:pt x="1630908" y="1979414"/>
                  <a:pt x="1633389" y="1979414"/>
                </a:cubicBezTo>
                <a:cubicBezTo>
                  <a:pt x="1635869" y="1979414"/>
                  <a:pt x="1639590" y="1981895"/>
                  <a:pt x="1644551" y="1986855"/>
                </a:cubicBezTo>
                <a:cubicBezTo>
                  <a:pt x="1649512" y="1991816"/>
                  <a:pt x="1656953" y="1994297"/>
                  <a:pt x="1666875" y="1994297"/>
                </a:cubicBezTo>
                <a:lnTo>
                  <a:pt x="1681758" y="1994297"/>
                </a:lnTo>
                <a:cubicBezTo>
                  <a:pt x="1691680" y="1999258"/>
                  <a:pt x="1697881" y="2000498"/>
                  <a:pt x="1700361" y="1998017"/>
                </a:cubicBezTo>
                <a:cubicBezTo>
                  <a:pt x="1702842" y="1995537"/>
                  <a:pt x="1707803" y="1996777"/>
                  <a:pt x="1715244" y="2001738"/>
                </a:cubicBezTo>
                <a:cubicBezTo>
                  <a:pt x="1722686" y="2006699"/>
                  <a:pt x="1728887" y="2009180"/>
                  <a:pt x="1733848" y="2009180"/>
                </a:cubicBezTo>
                <a:cubicBezTo>
                  <a:pt x="1738809" y="2004219"/>
                  <a:pt x="1743770" y="2004219"/>
                  <a:pt x="1748731" y="2009180"/>
                </a:cubicBezTo>
                <a:cubicBezTo>
                  <a:pt x="1753692" y="2014140"/>
                  <a:pt x="1756172" y="2016621"/>
                  <a:pt x="1756172" y="2016621"/>
                </a:cubicBezTo>
                <a:cubicBezTo>
                  <a:pt x="1761133" y="2011660"/>
                  <a:pt x="1766094" y="2009180"/>
                  <a:pt x="1771055" y="2009180"/>
                </a:cubicBezTo>
                <a:cubicBezTo>
                  <a:pt x="1766094" y="2004219"/>
                  <a:pt x="1766094" y="1999258"/>
                  <a:pt x="1771055" y="1994297"/>
                </a:cubicBezTo>
                <a:cubicBezTo>
                  <a:pt x="1776016" y="1989336"/>
                  <a:pt x="1783457" y="1994297"/>
                  <a:pt x="1793379" y="2009180"/>
                </a:cubicBezTo>
                <a:lnTo>
                  <a:pt x="1785938" y="2009180"/>
                </a:lnTo>
                <a:cubicBezTo>
                  <a:pt x="1785938" y="2009180"/>
                  <a:pt x="1785938" y="2011660"/>
                  <a:pt x="1785938" y="2016621"/>
                </a:cubicBezTo>
                <a:lnTo>
                  <a:pt x="1838028" y="2031504"/>
                </a:lnTo>
                <a:cubicBezTo>
                  <a:pt x="1842988" y="2031504"/>
                  <a:pt x="1846709" y="2031504"/>
                  <a:pt x="1849190" y="2031504"/>
                </a:cubicBezTo>
                <a:cubicBezTo>
                  <a:pt x="1851670" y="2031504"/>
                  <a:pt x="1854150" y="2031504"/>
                  <a:pt x="1856631" y="2031504"/>
                </a:cubicBezTo>
                <a:cubicBezTo>
                  <a:pt x="1859112" y="2031504"/>
                  <a:pt x="1862832" y="2031504"/>
                  <a:pt x="1867793" y="2031504"/>
                </a:cubicBezTo>
                <a:cubicBezTo>
                  <a:pt x="1867793" y="2026543"/>
                  <a:pt x="1865313" y="2024062"/>
                  <a:pt x="1860352" y="2024062"/>
                </a:cubicBezTo>
                <a:cubicBezTo>
                  <a:pt x="1855391" y="2024062"/>
                  <a:pt x="1851670" y="2022822"/>
                  <a:pt x="1849190" y="2020342"/>
                </a:cubicBezTo>
                <a:cubicBezTo>
                  <a:pt x="1846709" y="2017861"/>
                  <a:pt x="1842988" y="2014140"/>
                  <a:pt x="1838028" y="2009180"/>
                </a:cubicBezTo>
                <a:lnTo>
                  <a:pt x="1845469" y="2009180"/>
                </a:lnTo>
                <a:lnTo>
                  <a:pt x="1852910" y="2009180"/>
                </a:lnTo>
                <a:lnTo>
                  <a:pt x="1854770" y="2009180"/>
                </a:lnTo>
                <a:cubicBezTo>
                  <a:pt x="1858491" y="2009180"/>
                  <a:pt x="1862832" y="2009180"/>
                  <a:pt x="1867793" y="2009180"/>
                </a:cubicBezTo>
                <a:cubicBezTo>
                  <a:pt x="1877715" y="2009180"/>
                  <a:pt x="1885156" y="2006699"/>
                  <a:pt x="1890117" y="2001738"/>
                </a:cubicBezTo>
                <a:lnTo>
                  <a:pt x="1897559" y="2001738"/>
                </a:lnTo>
                <a:lnTo>
                  <a:pt x="1882676" y="1986855"/>
                </a:lnTo>
                <a:cubicBezTo>
                  <a:pt x="1877715" y="1986855"/>
                  <a:pt x="1873994" y="1985615"/>
                  <a:pt x="1871514" y="1983135"/>
                </a:cubicBezTo>
                <a:cubicBezTo>
                  <a:pt x="1869033" y="1980654"/>
                  <a:pt x="1867793" y="1979414"/>
                  <a:pt x="1867793" y="1979414"/>
                </a:cubicBezTo>
                <a:cubicBezTo>
                  <a:pt x="1867793" y="1979414"/>
                  <a:pt x="1860352" y="1976933"/>
                  <a:pt x="1845469" y="1971973"/>
                </a:cubicBezTo>
                <a:lnTo>
                  <a:pt x="1808262" y="1964531"/>
                </a:lnTo>
                <a:cubicBezTo>
                  <a:pt x="1803301" y="1959570"/>
                  <a:pt x="1795860" y="1957090"/>
                  <a:pt x="1785938" y="1957090"/>
                </a:cubicBezTo>
                <a:cubicBezTo>
                  <a:pt x="1776016" y="1952129"/>
                  <a:pt x="1768574" y="1949648"/>
                  <a:pt x="1763613" y="1949648"/>
                </a:cubicBezTo>
                <a:cubicBezTo>
                  <a:pt x="1758653" y="1949648"/>
                  <a:pt x="1754932" y="1948408"/>
                  <a:pt x="1752451" y="1945928"/>
                </a:cubicBezTo>
                <a:cubicBezTo>
                  <a:pt x="1749971" y="1943447"/>
                  <a:pt x="1737569" y="1938486"/>
                  <a:pt x="1715244" y="1931045"/>
                </a:cubicBezTo>
                <a:cubicBezTo>
                  <a:pt x="1692920" y="1923603"/>
                  <a:pt x="1671836" y="1917402"/>
                  <a:pt x="1651992" y="1912441"/>
                </a:cubicBezTo>
                <a:cubicBezTo>
                  <a:pt x="1612305" y="1902519"/>
                  <a:pt x="1592461" y="1897559"/>
                  <a:pt x="1592461" y="1897559"/>
                </a:cubicBezTo>
                <a:lnTo>
                  <a:pt x="1577578" y="1890117"/>
                </a:lnTo>
                <a:cubicBezTo>
                  <a:pt x="1572617" y="1890117"/>
                  <a:pt x="1565176" y="1890117"/>
                  <a:pt x="1555254" y="1890117"/>
                </a:cubicBezTo>
                <a:lnTo>
                  <a:pt x="1547813" y="1890117"/>
                </a:lnTo>
                <a:lnTo>
                  <a:pt x="1562695" y="1897559"/>
                </a:lnTo>
                <a:cubicBezTo>
                  <a:pt x="1567656" y="1897559"/>
                  <a:pt x="1575098" y="1900039"/>
                  <a:pt x="1585020" y="1905000"/>
                </a:cubicBezTo>
                <a:cubicBezTo>
                  <a:pt x="1589981" y="1909961"/>
                  <a:pt x="1594941" y="1913681"/>
                  <a:pt x="1599902" y="1916162"/>
                </a:cubicBezTo>
                <a:cubicBezTo>
                  <a:pt x="1604863" y="1918643"/>
                  <a:pt x="1607344" y="1919883"/>
                  <a:pt x="1607344" y="1919883"/>
                </a:cubicBezTo>
                <a:cubicBezTo>
                  <a:pt x="1612305" y="1919883"/>
                  <a:pt x="1627187" y="1923603"/>
                  <a:pt x="1651992" y="1931045"/>
                </a:cubicBezTo>
                <a:cubicBezTo>
                  <a:pt x="1676797" y="1938486"/>
                  <a:pt x="1684239" y="1942207"/>
                  <a:pt x="1674317" y="1942207"/>
                </a:cubicBezTo>
                <a:lnTo>
                  <a:pt x="1659434" y="1949648"/>
                </a:lnTo>
                <a:cubicBezTo>
                  <a:pt x="1659434" y="1949648"/>
                  <a:pt x="1656953" y="1947168"/>
                  <a:pt x="1651992" y="1942207"/>
                </a:cubicBezTo>
                <a:lnTo>
                  <a:pt x="1622227" y="1934766"/>
                </a:lnTo>
                <a:lnTo>
                  <a:pt x="1614785" y="1927324"/>
                </a:lnTo>
                <a:cubicBezTo>
                  <a:pt x="1609824" y="1922363"/>
                  <a:pt x="1604863" y="1922363"/>
                  <a:pt x="1599902" y="1927324"/>
                </a:cubicBezTo>
                <a:lnTo>
                  <a:pt x="1599902" y="1919883"/>
                </a:lnTo>
                <a:lnTo>
                  <a:pt x="1592461" y="1919883"/>
                </a:lnTo>
                <a:cubicBezTo>
                  <a:pt x="1587500" y="1919883"/>
                  <a:pt x="1582539" y="1919883"/>
                  <a:pt x="1577578" y="1919883"/>
                </a:cubicBezTo>
                <a:cubicBezTo>
                  <a:pt x="1577578" y="1924843"/>
                  <a:pt x="1577578" y="1927324"/>
                  <a:pt x="1577578" y="1927324"/>
                </a:cubicBezTo>
                <a:lnTo>
                  <a:pt x="1570137" y="1919883"/>
                </a:lnTo>
                <a:cubicBezTo>
                  <a:pt x="1575098" y="1919883"/>
                  <a:pt x="1577578" y="1918643"/>
                  <a:pt x="1577578" y="1916162"/>
                </a:cubicBezTo>
                <a:cubicBezTo>
                  <a:pt x="1577578" y="1913681"/>
                  <a:pt x="1577578" y="1912441"/>
                  <a:pt x="1577578" y="1912441"/>
                </a:cubicBezTo>
                <a:lnTo>
                  <a:pt x="1555254" y="1912441"/>
                </a:lnTo>
                <a:lnTo>
                  <a:pt x="1532930" y="1912441"/>
                </a:lnTo>
                <a:lnTo>
                  <a:pt x="1518047" y="1905000"/>
                </a:lnTo>
                <a:cubicBezTo>
                  <a:pt x="1513086" y="1905000"/>
                  <a:pt x="1508125" y="1905000"/>
                  <a:pt x="1503164" y="1905000"/>
                </a:cubicBezTo>
                <a:lnTo>
                  <a:pt x="1518047" y="1897559"/>
                </a:lnTo>
                <a:cubicBezTo>
                  <a:pt x="1518047" y="1902519"/>
                  <a:pt x="1520527" y="1905000"/>
                  <a:pt x="1525488" y="1905000"/>
                </a:cubicBezTo>
                <a:lnTo>
                  <a:pt x="1525488" y="1897559"/>
                </a:lnTo>
                <a:cubicBezTo>
                  <a:pt x="1520527" y="1897559"/>
                  <a:pt x="1518047" y="1895078"/>
                  <a:pt x="1518047" y="1890117"/>
                </a:cubicBezTo>
                <a:lnTo>
                  <a:pt x="1495723" y="1882676"/>
                </a:lnTo>
                <a:lnTo>
                  <a:pt x="1465957" y="1875234"/>
                </a:lnTo>
                <a:lnTo>
                  <a:pt x="1451074" y="1875234"/>
                </a:lnTo>
                <a:cubicBezTo>
                  <a:pt x="1451074" y="1880195"/>
                  <a:pt x="1443633" y="1882676"/>
                  <a:pt x="1428750" y="1882676"/>
                </a:cubicBezTo>
                <a:lnTo>
                  <a:pt x="1406426" y="1875234"/>
                </a:lnTo>
                <a:cubicBezTo>
                  <a:pt x="1401465" y="1870274"/>
                  <a:pt x="1395264" y="1866553"/>
                  <a:pt x="1387823" y="1864072"/>
                </a:cubicBezTo>
                <a:cubicBezTo>
                  <a:pt x="1380381" y="1861592"/>
                  <a:pt x="1374180" y="1860351"/>
                  <a:pt x="1369219" y="1860351"/>
                </a:cubicBezTo>
                <a:lnTo>
                  <a:pt x="1302246" y="1838027"/>
                </a:lnTo>
                <a:cubicBezTo>
                  <a:pt x="1302246" y="1838027"/>
                  <a:pt x="1302246" y="1835547"/>
                  <a:pt x="1302246" y="1830586"/>
                </a:cubicBezTo>
                <a:lnTo>
                  <a:pt x="1287363" y="1823144"/>
                </a:lnTo>
                <a:lnTo>
                  <a:pt x="1257598" y="1815703"/>
                </a:lnTo>
                <a:cubicBezTo>
                  <a:pt x="1252637" y="1815703"/>
                  <a:pt x="1250156" y="1815703"/>
                  <a:pt x="1250156" y="1815703"/>
                </a:cubicBezTo>
                <a:cubicBezTo>
                  <a:pt x="1250156" y="1820664"/>
                  <a:pt x="1250156" y="1824384"/>
                  <a:pt x="1250156" y="1826865"/>
                </a:cubicBezTo>
                <a:cubicBezTo>
                  <a:pt x="1250156" y="1829346"/>
                  <a:pt x="1252637" y="1833067"/>
                  <a:pt x="1257598" y="1838027"/>
                </a:cubicBezTo>
                <a:cubicBezTo>
                  <a:pt x="1267520" y="1842988"/>
                  <a:pt x="1274961" y="1846709"/>
                  <a:pt x="1279922" y="1849189"/>
                </a:cubicBezTo>
                <a:cubicBezTo>
                  <a:pt x="1284883" y="1851670"/>
                  <a:pt x="1287363" y="1854150"/>
                  <a:pt x="1287363" y="1856631"/>
                </a:cubicBezTo>
                <a:cubicBezTo>
                  <a:pt x="1287363" y="1859111"/>
                  <a:pt x="1286123" y="1859111"/>
                  <a:pt x="1283643" y="1856631"/>
                </a:cubicBezTo>
                <a:cubicBezTo>
                  <a:pt x="1281162" y="1854150"/>
                  <a:pt x="1272481" y="1850429"/>
                  <a:pt x="1257598" y="1845469"/>
                </a:cubicBezTo>
                <a:lnTo>
                  <a:pt x="1235274" y="1830586"/>
                </a:lnTo>
                <a:cubicBezTo>
                  <a:pt x="1240235" y="1830586"/>
                  <a:pt x="1242715" y="1825625"/>
                  <a:pt x="1242715" y="1815703"/>
                </a:cubicBezTo>
                <a:lnTo>
                  <a:pt x="1235274" y="1808262"/>
                </a:lnTo>
                <a:lnTo>
                  <a:pt x="1235274" y="1800820"/>
                </a:lnTo>
                <a:lnTo>
                  <a:pt x="1242715" y="1800820"/>
                </a:lnTo>
                <a:cubicBezTo>
                  <a:pt x="1242715" y="1800820"/>
                  <a:pt x="1241474" y="1799580"/>
                  <a:pt x="1238994" y="1797100"/>
                </a:cubicBezTo>
                <a:cubicBezTo>
                  <a:pt x="1236514" y="1794619"/>
                  <a:pt x="1232793" y="1793379"/>
                  <a:pt x="1227832" y="1793379"/>
                </a:cubicBezTo>
                <a:cubicBezTo>
                  <a:pt x="1222871" y="1788418"/>
                  <a:pt x="1217910" y="1784697"/>
                  <a:pt x="1212949" y="1782217"/>
                </a:cubicBezTo>
                <a:cubicBezTo>
                  <a:pt x="1207988" y="1779736"/>
                  <a:pt x="1203028" y="1778496"/>
                  <a:pt x="1198067" y="1778496"/>
                </a:cubicBezTo>
                <a:lnTo>
                  <a:pt x="1183184" y="1785937"/>
                </a:lnTo>
                <a:lnTo>
                  <a:pt x="1198067" y="1785937"/>
                </a:lnTo>
                <a:lnTo>
                  <a:pt x="1212949" y="1793379"/>
                </a:lnTo>
                <a:cubicBezTo>
                  <a:pt x="1222871" y="1793379"/>
                  <a:pt x="1225352" y="1798340"/>
                  <a:pt x="1220391" y="1808262"/>
                </a:cubicBezTo>
                <a:cubicBezTo>
                  <a:pt x="1220391" y="1808262"/>
                  <a:pt x="1212949" y="1805781"/>
                  <a:pt x="1198067" y="1800820"/>
                </a:cubicBezTo>
                <a:cubicBezTo>
                  <a:pt x="1188145" y="1800820"/>
                  <a:pt x="1180703" y="1800820"/>
                  <a:pt x="1175742" y="1800820"/>
                </a:cubicBezTo>
                <a:lnTo>
                  <a:pt x="1190625" y="1815703"/>
                </a:lnTo>
                <a:lnTo>
                  <a:pt x="1198067" y="1815703"/>
                </a:lnTo>
                <a:lnTo>
                  <a:pt x="1205508" y="1815703"/>
                </a:lnTo>
                <a:cubicBezTo>
                  <a:pt x="1210469" y="1815703"/>
                  <a:pt x="1211709" y="1816943"/>
                  <a:pt x="1209229" y="1819424"/>
                </a:cubicBezTo>
                <a:cubicBezTo>
                  <a:pt x="1206748" y="1821904"/>
                  <a:pt x="1207988" y="1825625"/>
                  <a:pt x="1212949" y="1830586"/>
                </a:cubicBezTo>
                <a:lnTo>
                  <a:pt x="1205508" y="1830586"/>
                </a:lnTo>
                <a:lnTo>
                  <a:pt x="1190625" y="1823144"/>
                </a:lnTo>
                <a:cubicBezTo>
                  <a:pt x="1190625" y="1833067"/>
                  <a:pt x="1175742" y="1830586"/>
                  <a:pt x="1145977" y="1815703"/>
                </a:cubicBezTo>
                <a:cubicBezTo>
                  <a:pt x="1136055" y="1810742"/>
                  <a:pt x="1129854" y="1808262"/>
                  <a:pt x="1127373" y="1808262"/>
                </a:cubicBezTo>
                <a:cubicBezTo>
                  <a:pt x="1124893" y="1808262"/>
                  <a:pt x="1121172" y="1805781"/>
                  <a:pt x="1116211" y="1800820"/>
                </a:cubicBezTo>
                <a:lnTo>
                  <a:pt x="1123652" y="1800820"/>
                </a:lnTo>
                <a:cubicBezTo>
                  <a:pt x="1123652" y="1795859"/>
                  <a:pt x="1121172" y="1793379"/>
                  <a:pt x="1116211" y="1793379"/>
                </a:cubicBezTo>
                <a:cubicBezTo>
                  <a:pt x="1111250" y="1793379"/>
                  <a:pt x="1108769" y="1792139"/>
                  <a:pt x="1108769" y="1789658"/>
                </a:cubicBezTo>
                <a:cubicBezTo>
                  <a:pt x="1108769" y="1787177"/>
                  <a:pt x="1106289" y="1783457"/>
                  <a:pt x="1101328" y="1778496"/>
                </a:cubicBezTo>
                <a:cubicBezTo>
                  <a:pt x="1096367" y="1773535"/>
                  <a:pt x="1088926" y="1771055"/>
                  <a:pt x="1079004" y="1771055"/>
                </a:cubicBezTo>
                <a:lnTo>
                  <a:pt x="1064121" y="1771055"/>
                </a:lnTo>
                <a:cubicBezTo>
                  <a:pt x="1064121" y="1766094"/>
                  <a:pt x="1061641" y="1763613"/>
                  <a:pt x="1056680" y="1763613"/>
                </a:cubicBezTo>
                <a:close/>
                <a:moveTo>
                  <a:pt x="6488905" y="1756172"/>
                </a:moveTo>
                <a:lnTo>
                  <a:pt x="6496347" y="1763613"/>
                </a:lnTo>
                <a:cubicBezTo>
                  <a:pt x="6496347" y="1763613"/>
                  <a:pt x="6493867" y="1763613"/>
                  <a:pt x="6488905" y="1763613"/>
                </a:cubicBezTo>
                <a:cubicBezTo>
                  <a:pt x="6488905" y="1763613"/>
                  <a:pt x="6486425" y="1763613"/>
                  <a:pt x="6481465" y="1763613"/>
                </a:cubicBezTo>
                <a:cubicBezTo>
                  <a:pt x="6481465" y="1758652"/>
                  <a:pt x="6483945" y="1756172"/>
                  <a:pt x="6488905" y="1756172"/>
                </a:cubicBezTo>
                <a:close/>
                <a:moveTo>
                  <a:pt x="6392167" y="1756172"/>
                </a:moveTo>
                <a:lnTo>
                  <a:pt x="6414491" y="1763613"/>
                </a:lnTo>
                <a:lnTo>
                  <a:pt x="6399609" y="1768575"/>
                </a:lnTo>
                <a:lnTo>
                  <a:pt x="6399609" y="1763613"/>
                </a:lnTo>
                <a:cubicBezTo>
                  <a:pt x="6389687" y="1763613"/>
                  <a:pt x="6387206" y="1761133"/>
                  <a:pt x="6392167" y="1756172"/>
                </a:cubicBezTo>
                <a:close/>
                <a:moveTo>
                  <a:pt x="6161484" y="1756172"/>
                </a:moveTo>
                <a:cubicBezTo>
                  <a:pt x="6156523" y="1761133"/>
                  <a:pt x="6156523" y="1763613"/>
                  <a:pt x="6161484" y="1763613"/>
                </a:cubicBezTo>
                <a:cubicBezTo>
                  <a:pt x="6166445" y="1763613"/>
                  <a:pt x="6168926" y="1761133"/>
                  <a:pt x="6168926" y="1756172"/>
                </a:cubicBezTo>
                <a:cubicBezTo>
                  <a:pt x="6163964" y="1756172"/>
                  <a:pt x="6161484" y="1756172"/>
                  <a:pt x="6161484" y="1756172"/>
                </a:cubicBezTo>
                <a:close/>
                <a:moveTo>
                  <a:pt x="5997773" y="1756172"/>
                </a:moveTo>
                <a:lnTo>
                  <a:pt x="5997773" y="1763613"/>
                </a:lnTo>
                <a:cubicBezTo>
                  <a:pt x="6007695" y="1763613"/>
                  <a:pt x="6012656" y="1763613"/>
                  <a:pt x="6012656" y="1763613"/>
                </a:cubicBezTo>
                <a:cubicBezTo>
                  <a:pt x="6012656" y="1758652"/>
                  <a:pt x="6011415" y="1756172"/>
                  <a:pt x="6008935" y="1756172"/>
                </a:cubicBezTo>
                <a:cubicBezTo>
                  <a:pt x="6006455" y="1756172"/>
                  <a:pt x="6002734" y="1756172"/>
                  <a:pt x="5997773" y="1756172"/>
                </a:cubicBezTo>
                <a:close/>
                <a:moveTo>
                  <a:pt x="1540371" y="1756172"/>
                </a:moveTo>
                <a:cubicBezTo>
                  <a:pt x="1540371" y="1761133"/>
                  <a:pt x="1542852" y="1763613"/>
                  <a:pt x="1547813" y="1763613"/>
                </a:cubicBezTo>
                <a:lnTo>
                  <a:pt x="1547813" y="1756172"/>
                </a:lnTo>
                <a:close/>
                <a:moveTo>
                  <a:pt x="1212949" y="1756172"/>
                </a:moveTo>
                <a:lnTo>
                  <a:pt x="1220391" y="1763613"/>
                </a:lnTo>
                <a:cubicBezTo>
                  <a:pt x="1225352" y="1758652"/>
                  <a:pt x="1225352" y="1756172"/>
                  <a:pt x="1220391" y="1756172"/>
                </a:cubicBezTo>
                <a:cubicBezTo>
                  <a:pt x="1220391" y="1756172"/>
                  <a:pt x="1217910" y="1756172"/>
                  <a:pt x="1212949" y="1756172"/>
                </a:cubicBezTo>
                <a:close/>
                <a:moveTo>
                  <a:pt x="1123652" y="1756172"/>
                </a:moveTo>
                <a:lnTo>
                  <a:pt x="1131094" y="1771055"/>
                </a:lnTo>
                <a:cubicBezTo>
                  <a:pt x="1131094" y="1771055"/>
                  <a:pt x="1131094" y="1768574"/>
                  <a:pt x="1131094" y="1763613"/>
                </a:cubicBezTo>
                <a:close/>
                <a:moveTo>
                  <a:pt x="714375" y="1756172"/>
                </a:moveTo>
                <a:cubicBezTo>
                  <a:pt x="704453" y="1756172"/>
                  <a:pt x="699492" y="1758652"/>
                  <a:pt x="699492" y="1763613"/>
                </a:cubicBezTo>
                <a:cubicBezTo>
                  <a:pt x="704453" y="1773535"/>
                  <a:pt x="721816" y="1778496"/>
                  <a:pt x="751582" y="1778496"/>
                </a:cubicBezTo>
                <a:cubicBezTo>
                  <a:pt x="756543" y="1778496"/>
                  <a:pt x="760264" y="1778496"/>
                  <a:pt x="762744" y="1778496"/>
                </a:cubicBezTo>
                <a:cubicBezTo>
                  <a:pt x="765225" y="1778496"/>
                  <a:pt x="766465" y="1780977"/>
                  <a:pt x="766465" y="1785937"/>
                </a:cubicBezTo>
                <a:lnTo>
                  <a:pt x="781348" y="1785937"/>
                </a:lnTo>
                <a:cubicBezTo>
                  <a:pt x="781348" y="1780977"/>
                  <a:pt x="781348" y="1778496"/>
                  <a:pt x="781348" y="1778496"/>
                </a:cubicBezTo>
                <a:cubicBezTo>
                  <a:pt x="781348" y="1773535"/>
                  <a:pt x="777627" y="1771055"/>
                  <a:pt x="770186" y="1771055"/>
                </a:cubicBezTo>
                <a:cubicBezTo>
                  <a:pt x="762744" y="1771055"/>
                  <a:pt x="756543" y="1768574"/>
                  <a:pt x="751582" y="1763613"/>
                </a:cubicBezTo>
                <a:cubicBezTo>
                  <a:pt x="751582" y="1763613"/>
                  <a:pt x="749102" y="1763613"/>
                  <a:pt x="744141" y="1763613"/>
                </a:cubicBezTo>
                <a:cubicBezTo>
                  <a:pt x="739180" y="1763613"/>
                  <a:pt x="734219" y="1763613"/>
                  <a:pt x="729258" y="1763613"/>
                </a:cubicBezTo>
                <a:cubicBezTo>
                  <a:pt x="724297" y="1763613"/>
                  <a:pt x="719336" y="1761133"/>
                  <a:pt x="714375" y="1756172"/>
                </a:cubicBezTo>
                <a:close/>
                <a:moveTo>
                  <a:pt x="6600527" y="1748730"/>
                </a:moveTo>
                <a:cubicBezTo>
                  <a:pt x="6600527" y="1753691"/>
                  <a:pt x="6600527" y="1756172"/>
                  <a:pt x="6600527" y="1756172"/>
                </a:cubicBezTo>
                <a:cubicBezTo>
                  <a:pt x="6595565" y="1756172"/>
                  <a:pt x="6593085" y="1756172"/>
                  <a:pt x="6593085" y="1756172"/>
                </a:cubicBezTo>
                <a:close/>
                <a:moveTo>
                  <a:pt x="1523628" y="1737569"/>
                </a:moveTo>
                <a:cubicBezTo>
                  <a:pt x="1522388" y="1737569"/>
                  <a:pt x="1520528" y="1738809"/>
                  <a:pt x="1518047" y="1741289"/>
                </a:cubicBezTo>
                <a:lnTo>
                  <a:pt x="1518047" y="1748730"/>
                </a:lnTo>
                <a:cubicBezTo>
                  <a:pt x="1523008" y="1748730"/>
                  <a:pt x="1525488" y="1747490"/>
                  <a:pt x="1525488" y="1745010"/>
                </a:cubicBezTo>
                <a:cubicBezTo>
                  <a:pt x="1525488" y="1742529"/>
                  <a:pt x="1525488" y="1741289"/>
                  <a:pt x="1525488" y="1741289"/>
                </a:cubicBezTo>
                <a:cubicBezTo>
                  <a:pt x="1525488" y="1738809"/>
                  <a:pt x="1524868" y="1737569"/>
                  <a:pt x="1523628" y="1737569"/>
                </a:cubicBezTo>
                <a:close/>
                <a:moveTo>
                  <a:pt x="6488905" y="1726406"/>
                </a:moveTo>
                <a:lnTo>
                  <a:pt x="6496347" y="1726406"/>
                </a:lnTo>
                <a:lnTo>
                  <a:pt x="6488905" y="1733848"/>
                </a:lnTo>
                <a:close/>
                <a:moveTo>
                  <a:pt x="945059" y="1718965"/>
                </a:moveTo>
                <a:lnTo>
                  <a:pt x="959942" y="1726406"/>
                </a:lnTo>
                <a:cubicBezTo>
                  <a:pt x="969863" y="1736328"/>
                  <a:pt x="974824" y="1741289"/>
                  <a:pt x="974824" y="1741289"/>
                </a:cubicBezTo>
                <a:cubicBezTo>
                  <a:pt x="979785" y="1741289"/>
                  <a:pt x="985986" y="1742529"/>
                  <a:pt x="993428" y="1745010"/>
                </a:cubicBezTo>
                <a:cubicBezTo>
                  <a:pt x="1000869" y="1747490"/>
                  <a:pt x="1004590" y="1751211"/>
                  <a:pt x="1004590" y="1756172"/>
                </a:cubicBezTo>
                <a:cubicBezTo>
                  <a:pt x="1004590" y="1761133"/>
                  <a:pt x="997149" y="1761133"/>
                  <a:pt x="982266" y="1756172"/>
                </a:cubicBezTo>
                <a:cubicBezTo>
                  <a:pt x="967383" y="1751211"/>
                  <a:pt x="957461" y="1745010"/>
                  <a:pt x="952500" y="1737568"/>
                </a:cubicBezTo>
                <a:cubicBezTo>
                  <a:pt x="947539" y="1730127"/>
                  <a:pt x="945059" y="1726406"/>
                  <a:pt x="945059" y="1726406"/>
                </a:cubicBezTo>
                <a:lnTo>
                  <a:pt x="945059" y="1733848"/>
                </a:lnTo>
                <a:cubicBezTo>
                  <a:pt x="954980" y="1733848"/>
                  <a:pt x="952500" y="1736328"/>
                  <a:pt x="937617" y="1741289"/>
                </a:cubicBezTo>
                <a:lnTo>
                  <a:pt x="945059" y="1748730"/>
                </a:lnTo>
                <a:cubicBezTo>
                  <a:pt x="974824" y="1768574"/>
                  <a:pt x="994668" y="1773535"/>
                  <a:pt x="1004590" y="1763613"/>
                </a:cubicBezTo>
                <a:cubicBezTo>
                  <a:pt x="1004590" y="1763613"/>
                  <a:pt x="1005830" y="1764853"/>
                  <a:pt x="1008311" y="1767334"/>
                </a:cubicBezTo>
                <a:cubicBezTo>
                  <a:pt x="1010791" y="1769815"/>
                  <a:pt x="1014512" y="1771055"/>
                  <a:pt x="1019473" y="1771055"/>
                </a:cubicBezTo>
                <a:lnTo>
                  <a:pt x="1026914" y="1771055"/>
                </a:lnTo>
                <a:lnTo>
                  <a:pt x="1026914" y="1763613"/>
                </a:lnTo>
                <a:lnTo>
                  <a:pt x="1019473" y="1771055"/>
                </a:lnTo>
                <a:lnTo>
                  <a:pt x="1012031" y="1756172"/>
                </a:lnTo>
                <a:lnTo>
                  <a:pt x="1026914" y="1756172"/>
                </a:lnTo>
                <a:cubicBezTo>
                  <a:pt x="1031875" y="1756172"/>
                  <a:pt x="1033115" y="1753691"/>
                  <a:pt x="1030635" y="1748730"/>
                </a:cubicBezTo>
                <a:cubicBezTo>
                  <a:pt x="1028155" y="1743770"/>
                  <a:pt x="1026914" y="1741289"/>
                  <a:pt x="1026914" y="1741289"/>
                </a:cubicBezTo>
                <a:cubicBezTo>
                  <a:pt x="1026914" y="1741289"/>
                  <a:pt x="1029395" y="1741289"/>
                  <a:pt x="1034356" y="1741289"/>
                </a:cubicBezTo>
                <a:cubicBezTo>
                  <a:pt x="1039317" y="1741289"/>
                  <a:pt x="1041797" y="1743770"/>
                  <a:pt x="1041797" y="1748730"/>
                </a:cubicBezTo>
                <a:lnTo>
                  <a:pt x="1049239" y="1756172"/>
                </a:lnTo>
                <a:cubicBezTo>
                  <a:pt x="1054199" y="1756172"/>
                  <a:pt x="1056680" y="1756172"/>
                  <a:pt x="1056680" y="1756172"/>
                </a:cubicBezTo>
                <a:cubicBezTo>
                  <a:pt x="1061641" y="1756172"/>
                  <a:pt x="1070322" y="1757412"/>
                  <a:pt x="1082725" y="1759892"/>
                </a:cubicBezTo>
                <a:cubicBezTo>
                  <a:pt x="1095127" y="1762373"/>
                  <a:pt x="1103809" y="1763613"/>
                  <a:pt x="1108769" y="1763613"/>
                </a:cubicBezTo>
                <a:lnTo>
                  <a:pt x="1101328" y="1748730"/>
                </a:lnTo>
                <a:cubicBezTo>
                  <a:pt x="1086446" y="1748730"/>
                  <a:pt x="1074043" y="1746250"/>
                  <a:pt x="1064121" y="1741289"/>
                </a:cubicBezTo>
                <a:cubicBezTo>
                  <a:pt x="1059160" y="1741289"/>
                  <a:pt x="1052959" y="1740049"/>
                  <a:pt x="1045518" y="1737568"/>
                </a:cubicBezTo>
                <a:cubicBezTo>
                  <a:pt x="1038076" y="1735088"/>
                  <a:pt x="1031875" y="1733848"/>
                  <a:pt x="1026914" y="1733848"/>
                </a:cubicBezTo>
                <a:cubicBezTo>
                  <a:pt x="1016993" y="1733848"/>
                  <a:pt x="1010791" y="1732608"/>
                  <a:pt x="1008311" y="1730127"/>
                </a:cubicBezTo>
                <a:cubicBezTo>
                  <a:pt x="1005830" y="1727646"/>
                  <a:pt x="999629" y="1726406"/>
                  <a:pt x="989707" y="1726406"/>
                </a:cubicBezTo>
                <a:lnTo>
                  <a:pt x="974824" y="1718965"/>
                </a:lnTo>
                <a:lnTo>
                  <a:pt x="959942" y="1718965"/>
                </a:lnTo>
                <a:close/>
                <a:moveTo>
                  <a:pt x="602754" y="1705942"/>
                </a:moveTo>
                <a:cubicBezTo>
                  <a:pt x="603994" y="1705942"/>
                  <a:pt x="605234" y="1706563"/>
                  <a:pt x="606475" y="1707803"/>
                </a:cubicBezTo>
                <a:cubicBezTo>
                  <a:pt x="608955" y="1710283"/>
                  <a:pt x="610195" y="1711523"/>
                  <a:pt x="610195" y="1711523"/>
                </a:cubicBezTo>
                <a:lnTo>
                  <a:pt x="602754" y="1711523"/>
                </a:lnTo>
                <a:cubicBezTo>
                  <a:pt x="597793" y="1711523"/>
                  <a:pt x="596553" y="1710283"/>
                  <a:pt x="599033" y="1707803"/>
                </a:cubicBezTo>
                <a:cubicBezTo>
                  <a:pt x="600274" y="1706563"/>
                  <a:pt x="601514" y="1705942"/>
                  <a:pt x="602754" y="1705942"/>
                </a:cubicBezTo>
                <a:close/>
                <a:moveTo>
                  <a:pt x="907852" y="1704082"/>
                </a:moveTo>
                <a:cubicBezTo>
                  <a:pt x="907852" y="1704082"/>
                  <a:pt x="910332" y="1706563"/>
                  <a:pt x="915293" y="1711523"/>
                </a:cubicBezTo>
                <a:cubicBezTo>
                  <a:pt x="915293" y="1711523"/>
                  <a:pt x="917773" y="1711523"/>
                  <a:pt x="922735" y="1711523"/>
                </a:cubicBezTo>
                <a:lnTo>
                  <a:pt x="915293" y="1704082"/>
                </a:lnTo>
                <a:cubicBezTo>
                  <a:pt x="910332" y="1704082"/>
                  <a:pt x="907852" y="1704082"/>
                  <a:pt x="907852" y="1704082"/>
                </a:cubicBezTo>
                <a:close/>
                <a:moveTo>
                  <a:pt x="6020097" y="1689199"/>
                </a:moveTo>
                <a:lnTo>
                  <a:pt x="6027539" y="1696641"/>
                </a:lnTo>
                <a:cubicBezTo>
                  <a:pt x="6042422" y="1701601"/>
                  <a:pt x="6049863" y="1701601"/>
                  <a:pt x="6049863" y="1696641"/>
                </a:cubicBezTo>
                <a:cubicBezTo>
                  <a:pt x="6049863" y="1691680"/>
                  <a:pt x="6046142" y="1689199"/>
                  <a:pt x="6038701" y="1689199"/>
                </a:cubicBezTo>
                <a:cubicBezTo>
                  <a:pt x="6031260" y="1689199"/>
                  <a:pt x="6027539" y="1689199"/>
                  <a:pt x="6027539" y="1689199"/>
                </a:cubicBezTo>
                <a:close/>
                <a:moveTo>
                  <a:pt x="863203" y="1689199"/>
                </a:moveTo>
                <a:lnTo>
                  <a:pt x="855762" y="1696641"/>
                </a:lnTo>
                <a:cubicBezTo>
                  <a:pt x="860723" y="1696641"/>
                  <a:pt x="865684" y="1694160"/>
                  <a:pt x="870645" y="1689199"/>
                </a:cubicBezTo>
                <a:close/>
                <a:moveTo>
                  <a:pt x="736699" y="1689199"/>
                </a:moveTo>
                <a:cubicBezTo>
                  <a:pt x="736699" y="1694160"/>
                  <a:pt x="739180" y="1696641"/>
                  <a:pt x="744141" y="1696641"/>
                </a:cubicBezTo>
                <a:lnTo>
                  <a:pt x="744141" y="1689199"/>
                </a:lnTo>
                <a:cubicBezTo>
                  <a:pt x="744141" y="1689199"/>
                  <a:pt x="741660" y="1689199"/>
                  <a:pt x="736699" y="1689199"/>
                </a:cubicBezTo>
                <a:close/>
                <a:moveTo>
                  <a:pt x="6280547" y="1681758"/>
                </a:moveTo>
                <a:lnTo>
                  <a:pt x="6295429" y="1689199"/>
                </a:lnTo>
                <a:lnTo>
                  <a:pt x="6287988" y="1689199"/>
                </a:lnTo>
                <a:close/>
                <a:moveTo>
                  <a:pt x="721816" y="1681758"/>
                </a:moveTo>
                <a:lnTo>
                  <a:pt x="721816" y="1689199"/>
                </a:lnTo>
                <a:cubicBezTo>
                  <a:pt x="726777" y="1689199"/>
                  <a:pt x="729258" y="1689199"/>
                  <a:pt x="729258" y="1689199"/>
                </a:cubicBezTo>
                <a:cubicBezTo>
                  <a:pt x="729258" y="1684238"/>
                  <a:pt x="726777" y="1681758"/>
                  <a:pt x="721816" y="1681758"/>
                </a:cubicBezTo>
                <a:close/>
                <a:moveTo>
                  <a:pt x="6243340" y="1666875"/>
                </a:moveTo>
                <a:cubicBezTo>
                  <a:pt x="6243340" y="1666875"/>
                  <a:pt x="6245820" y="1668115"/>
                  <a:pt x="6250781" y="1670596"/>
                </a:cubicBezTo>
                <a:cubicBezTo>
                  <a:pt x="6255742" y="1673076"/>
                  <a:pt x="6258222" y="1674316"/>
                  <a:pt x="6258222" y="1674316"/>
                </a:cubicBezTo>
                <a:lnTo>
                  <a:pt x="6250781" y="1674316"/>
                </a:lnTo>
                <a:close/>
                <a:moveTo>
                  <a:pt x="1049239" y="1666875"/>
                </a:moveTo>
                <a:cubicBezTo>
                  <a:pt x="1049239" y="1671836"/>
                  <a:pt x="1049239" y="1674316"/>
                  <a:pt x="1049239" y="1674316"/>
                </a:cubicBezTo>
                <a:cubicBezTo>
                  <a:pt x="1054199" y="1674316"/>
                  <a:pt x="1056680" y="1674316"/>
                  <a:pt x="1056680" y="1674316"/>
                </a:cubicBezTo>
                <a:cubicBezTo>
                  <a:pt x="1056680" y="1674316"/>
                  <a:pt x="1056680" y="1676797"/>
                  <a:pt x="1056680" y="1681758"/>
                </a:cubicBezTo>
                <a:cubicBezTo>
                  <a:pt x="1051719" y="1681758"/>
                  <a:pt x="1044277" y="1681758"/>
                  <a:pt x="1034356" y="1681758"/>
                </a:cubicBezTo>
                <a:lnTo>
                  <a:pt x="1019473" y="1681758"/>
                </a:lnTo>
                <a:lnTo>
                  <a:pt x="1034356" y="1689199"/>
                </a:lnTo>
                <a:cubicBezTo>
                  <a:pt x="1039317" y="1689199"/>
                  <a:pt x="1044277" y="1689199"/>
                  <a:pt x="1049239" y="1689199"/>
                </a:cubicBezTo>
                <a:lnTo>
                  <a:pt x="1056680" y="1696641"/>
                </a:lnTo>
                <a:cubicBezTo>
                  <a:pt x="1061641" y="1691680"/>
                  <a:pt x="1064121" y="1689199"/>
                  <a:pt x="1064121" y="1689199"/>
                </a:cubicBezTo>
                <a:cubicBezTo>
                  <a:pt x="1064121" y="1689199"/>
                  <a:pt x="1064121" y="1691680"/>
                  <a:pt x="1064121" y="1696641"/>
                </a:cubicBezTo>
                <a:lnTo>
                  <a:pt x="1079004" y="1696641"/>
                </a:lnTo>
                <a:cubicBezTo>
                  <a:pt x="1088926" y="1696641"/>
                  <a:pt x="1093887" y="1699121"/>
                  <a:pt x="1093887" y="1704082"/>
                </a:cubicBezTo>
                <a:cubicBezTo>
                  <a:pt x="1093887" y="1704082"/>
                  <a:pt x="1095127" y="1704082"/>
                  <a:pt x="1097608" y="1704082"/>
                </a:cubicBezTo>
                <a:cubicBezTo>
                  <a:pt x="1100088" y="1704082"/>
                  <a:pt x="1103809" y="1704082"/>
                  <a:pt x="1108769" y="1704082"/>
                </a:cubicBezTo>
                <a:lnTo>
                  <a:pt x="1108769" y="1711523"/>
                </a:lnTo>
                <a:lnTo>
                  <a:pt x="1101328" y="1718965"/>
                </a:lnTo>
                <a:cubicBezTo>
                  <a:pt x="1106289" y="1723926"/>
                  <a:pt x="1113731" y="1726406"/>
                  <a:pt x="1123652" y="1726406"/>
                </a:cubicBezTo>
                <a:cubicBezTo>
                  <a:pt x="1128613" y="1726406"/>
                  <a:pt x="1132334" y="1727646"/>
                  <a:pt x="1134815" y="1730127"/>
                </a:cubicBezTo>
                <a:cubicBezTo>
                  <a:pt x="1137295" y="1732608"/>
                  <a:pt x="1138535" y="1733848"/>
                  <a:pt x="1138535" y="1733848"/>
                </a:cubicBezTo>
                <a:cubicBezTo>
                  <a:pt x="1143496" y="1733848"/>
                  <a:pt x="1145977" y="1733848"/>
                  <a:pt x="1145977" y="1733848"/>
                </a:cubicBezTo>
                <a:lnTo>
                  <a:pt x="1145977" y="1726406"/>
                </a:lnTo>
                <a:lnTo>
                  <a:pt x="1138535" y="1718965"/>
                </a:lnTo>
                <a:lnTo>
                  <a:pt x="1175742" y="1733848"/>
                </a:lnTo>
                <a:cubicBezTo>
                  <a:pt x="1175742" y="1738808"/>
                  <a:pt x="1175742" y="1741289"/>
                  <a:pt x="1175742" y="1741289"/>
                </a:cubicBezTo>
                <a:cubicBezTo>
                  <a:pt x="1175742" y="1741289"/>
                  <a:pt x="1178223" y="1741289"/>
                  <a:pt x="1183184" y="1741289"/>
                </a:cubicBezTo>
                <a:cubicBezTo>
                  <a:pt x="1183184" y="1736328"/>
                  <a:pt x="1188145" y="1735088"/>
                  <a:pt x="1198067" y="1737568"/>
                </a:cubicBezTo>
                <a:cubicBezTo>
                  <a:pt x="1207988" y="1740049"/>
                  <a:pt x="1215430" y="1741289"/>
                  <a:pt x="1220391" y="1741289"/>
                </a:cubicBezTo>
                <a:cubicBezTo>
                  <a:pt x="1220391" y="1741289"/>
                  <a:pt x="1220391" y="1743770"/>
                  <a:pt x="1220391" y="1748730"/>
                </a:cubicBezTo>
                <a:cubicBezTo>
                  <a:pt x="1225352" y="1748730"/>
                  <a:pt x="1227832" y="1748730"/>
                  <a:pt x="1227832" y="1748730"/>
                </a:cubicBezTo>
                <a:lnTo>
                  <a:pt x="1250156" y="1756172"/>
                </a:lnTo>
                <a:lnTo>
                  <a:pt x="1279922" y="1763613"/>
                </a:lnTo>
                <a:cubicBezTo>
                  <a:pt x="1289844" y="1768574"/>
                  <a:pt x="1309688" y="1773535"/>
                  <a:pt x="1339453" y="1778496"/>
                </a:cubicBezTo>
                <a:cubicBezTo>
                  <a:pt x="1344414" y="1778496"/>
                  <a:pt x="1346895" y="1780977"/>
                  <a:pt x="1346895" y="1785937"/>
                </a:cubicBezTo>
                <a:cubicBezTo>
                  <a:pt x="1346895" y="1785937"/>
                  <a:pt x="1351856" y="1787177"/>
                  <a:pt x="1361777" y="1789658"/>
                </a:cubicBezTo>
                <a:cubicBezTo>
                  <a:pt x="1371699" y="1792139"/>
                  <a:pt x="1384102" y="1795859"/>
                  <a:pt x="1398984" y="1800820"/>
                </a:cubicBezTo>
                <a:cubicBezTo>
                  <a:pt x="1428750" y="1810742"/>
                  <a:pt x="1447354" y="1816943"/>
                  <a:pt x="1454795" y="1819424"/>
                </a:cubicBezTo>
                <a:cubicBezTo>
                  <a:pt x="1462236" y="1821904"/>
                  <a:pt x="1474639" y="1825625"/>
                  <a:pt x="1492002" y="1830586"/>
                </a:cubicBezTo>
                <a:cubicBezTo>
                  <a:pt x="1509365" y="1835547"/>
                  <a:pt x="1520527" y="1838027"/>
                  <a:pt x="1525488" y="1838027"/>
                </a:cubicBezTo>
                <a:cubicBezTo>
                  <a:pt x="1545332" y="1847949"/>
                  <a:pt x="1562695" y="1852910"/>
                  <a:pt x="1577578" y="1852910"/>
                </a:cubicBezTo>
                <a:lnTo>
                  <a:pt x="1570137" y="1845469"/>
                </a:lnTo>
                <a:lnTo>
                  <a:pt x="1599902" y="1860351"/>
                </a:lnTo>
                <a:lnTo>
                  <a:pt x="1607344" y="1867793"/>
                </a:lnTo>
                <a:lnTo>
                  <a:pt x="1620739" y="1861096"/>
                </a:lnTo>
                <a:lnTo>
                  <a:pt x="1622227" y="1861282"/>
                </a:lnTo>
                <a:cubicBezTo>
                  <a:pt x="1624707" y="1861902"/>
                  <a:pt x="1627187" y="1862832"/>
                  <a:pt x="1629668" y="1864072"/>
                </a:cubicBezTo>
                <a:cubicBezTo>
                  <a:pt x="1634629" y="1866553"/>
                  <a:pt x="1639590" y="1869033"/>
                  <a:pt x="1644551" y="1871514"/>
                </a:cubicBezTo>
                <a:cubicBezTo>
                  <a:pt x="1649512" y="1873994"/>
                  <a:pt x="1654473" y="1875234"/>
                  <a:pt x="1659434" y="1875234"/>
                </a:cubicBezTo>
                <a:cubicBezTo>
                  <a:pt x="1669356" y="1875234"/>
                  <a:pt x="1680518" y="1876474"/>
                  <a:pt x="1692920" y="1878955"/>
                </a:cubicBezTo>
                <a:cubicBezTo>
                  <a:pt x="1705323" y="1881436"/>
                  <a:pt x="1712764" y="1883916"/>
                  <a:pt x="1715244" y="1886396"/>
                </a:cubicBezTo>
                <a:cubicBezTo>
                  <a:pt x="1717725" y="1888877"/>
                  <a:pt x="1723926" y="1890117"/>
                  <a:pt x="1733848" y="1890117"/>
                </a:cubicBezTo>
                <a:cubicBezTo>
                  <a:pt x="1738809" y="1890117"/>
                  <a:pt x="1742529" y="1891357"/>
                  <a:pt x="1745010" y="1893838"/>
                </a:cubicBezTo>
                <a:cubicBezTo>
                  <a:pt x="1747490" y="1896318"/>
                  <a:pt x="1748731" y="1897559"/>
                  <a:pt x="1748731" y="1897559"/>
                </a:cubicBezTo>
                <a:lnTo>
                  <a:pt x="1756172" y="1897559"/>
                </a:lnTo>
                <a:cubicBezTo>
                  <a:pt x="1756172" y="1902519"/>
                  <a:pt x="1763613" y="1905000"/>
                  <a:pt x="1778496" y="1905000"/>
                </a:cubicBezTo>
                <a:lnTo>
                  <a:pt x="1800820" y="1905000"/>
                </a:lnTo>
                <a:lnTo>
                  <a:pt x="1785938" y="1897559"/>
                </a:lnTo>
                <a:cubicBezTo>
                  <a:pt x="1776016" y="1892598"/>
                  <a:pt x="1766094" y="1888877"/>
                  <a:pt x="1756172" y="1886396"/>
                </a:cubicBezTo>
                <a:cubicBezTo>
                  <a:pt x="1746250" y="1883916"/>
                  <a:pt x="1738809" y="1882676"/>
                  <a:pt x="1733848" y="1882676"/>
                </a:cubicBezTo>
                <a:cubicBezTo>
                  <a:pt x="1733848" y="1877715"/>
                  <a:pt x="1731367" y="1875234"/>
                  <a:pt x="1726407" y="1875234"/>
                </a:cubicBezTo>
                <a:lnTo>
                  <a:pt x="1681758" y="1860351"/>
                </a:lnTo>
                <a:cubicBezTo>
                  <a:pt x="1676797" y="1860351"/>
                  <a:pt x="1670596" y="1857871"/>
                  <a:pt x="1663155" y="1852910"/>
                </a:cubicBezTo>
                <a:cubicBezTo>
                  <a:pt x="1655713" y="1847949"/>
                  <a:pt x="1649512" y="1845469"/>
                  <a:pt x="1644551" y="1845469"/>
                </a:cubicBezTo>
                <a:cubicBezTo>
                  <a:pt x="1639590" y="1845469"/>
                  <a:pt x="1633389" y="1844229"/>
                  <a:pt x="1625948" y="1841748"/>
                </a:cubicBezTo>
                <a:cubicBezTo>
                  <a:pt x="1618506" y="1839267"/>
                  <a:pt x="1612305" y="1838027"/>
                  <a:pt x="1607344" y="1838027"/>
                </a:cubicBezTo>
                <a:cubicBezTo>
                  <a:pt x="1592461" y="1833067"/>
                  <a:pt x="1575098" y="1826865"/>
                  <a:pt x="1555254" y="1819424"/>
                </a:cubicBezTo>
                <a:cubicBezTo>
                  <a:pt x="1535410" y="1811982"/>
                  <a:pt x="1523008" y="1808262"/>
                  <a:pt x="1518047" y="1808262"/>
                </a:cubicBezTo>
                <a:cubicBezTo>
                  <a:pt x="1518047" y="1808262"/>
                  <a:pt x="1515566" y="1808262"/>
                  <a:pt x="1510606" y="1808262"/>
                </a:cubicBezTo>
                <a:lnTo>
                  <a:pt x="1458516" y="1785937"/>
                </a:lnTo>
                <a:cubicBezTo>
                  <a:pt x="1458516" y="1785937"/>
                  <a:pt x="1457275" y="1785937"/>
                  <a:pt x="1454795" y="1785937"/>
                </a:cubicBezTo>
                <a:cubicBezTo>
                  <a:pt x="1452315" y="1785937"/>
                  <a:pt x="1448594" y="1783457"/>
                  <a:pt x="1443633" y="1778496"/>
                </a:cubicBezTo>
                <a:lnTo>
                  <a:pt x="1428750" y="1778496"/>
                </a:lnTo>
                <a:cubicBezTo>
                  <a:pt x="1418828" y="1778496"/>
                  <a:pt x="1413867" y="1776015"/>
                  <a:pt x="1413867" y="1771055"/>
                </a:cubicBezTo>
                <a:lnTo>
                  <a:pt x="1346895" y="1748730"/>
                </a:lnTo>
                <a:cubicBezTo>
                  <a:pt x="1341934" y="1748730"/>
                  <a:pt x="1338213" y="1748730"/>
                  <a:pt x="1335733" y="1748730"/>
                </a:cubicBezTo>
                <a:cubicBezTo>
                  <a:pt x="1333252" y="1748730"/>
                  <a:pt x="1332012" y="1746250"/>
                  <a:pt x="1332012" y="1741289"/>
                </a:cubicBezTo>
                <a:cubicBezTo>
                  <a:pt x="1327051" y="1741289"/>
                  <a:pt x="1323330" y="1742529"/>
                  <a:pt x="1320850" y="1745010"/>
                </a:cubicBezTo>
                <a:cubicBezTo>
                  <a:pt x="1318369" y="1747490"/>
                  <a:pt x="1314649" y="1747490"/>
                  <a:pt x="1309688" y="1745010"/>
                </a:cubicBezTo>
                <a:cubicBezTo>
                  <a:pt x="1304727" y="1742529"/>
                  <a:pt x="1302246" y="1738808"/>
                  <a:pt x="1302246" y="1733848"/>
                </a:cubicBezTo>
                <a:cubicBezTo>
                  <a:pt x="1302246" y="1733848"/>
                  <a:pt x="1299766" y="1733848"/>
                  <a:pt x="1294805" y="1733848"/>
                </a:cubicBezTo>
                <a:lnTo>
                  <a:pt x="1287363" y="1733848"/>
                </a:lnTo>
                <a:lnTo>
                  <a:pt x="1279922" y="1726406"/>
                </a:lnTo>
                <a:lnTo>
                  <a:pt x="1272481" y="1726406"/>
                </a:lnTo>
                <a:lnTo>
                  <a:pt x="1265039" y="1733848"/>
                </a:lnTo>
                <a:lnTo>
                  <a:pt x="1257598" y="1733848"/>
                </a:lnTo>
                <a:cubicBezTo>
                  <a:pt x="1232793" y="1728887"/>
                  <a:pt x="1215430" y="1721445"/>
                  <a:pt x="1205508" y="1711523"/>
                </a:cubicBezTo>
                <a:lnTo>
                  <a:pt x="1235274" y="1718965"/>
                </a:lnTo>
                <a:cubicBezTo>
                  <a:pt x="1240235" y="1718965"/>
                  <a:pt x="1242715" y="1718965"/>
                  <a:pt x="1242715" y="1718965"/>
                </a:cubicBezTo>
                <a:lnTo>
                  <a:pt x="1227832" y="1704082"/>
                </a:lnTo>
                <a:lnTo>
                  <a:pt x="1220391" y="1704082"/>
                </a:lnTo>
                <a:cubicBezTo>
                  <a:pt x="1220391" y="1704082"/>
                  <a:pt x="1217910" y="1702842"/>
                  <a:pt x="1212949" y="1700361"/>
                </a:cubicBezTo>
                <a:cubicBezTo>
                  <a:pt x="1207988" y="1697881"/>
                  <a:pt x="1205508" y="1696641"/>
                  <a:pt x="1205508" y="1696641"/>
                </a:cubicBezTo>
                <a:cubicBezTo>
                  <a:pt x="1190625" y="1696641"/>
                  <a:pt x="1180703" y="1694160"/>
                  <a:pt x="1175742" y="1689199"/>
                </a:cubicBezTo>
                <a:cubicBezTo>
                  <a:pt x="1170781" y="1684238"/>
                  <a:pt x="1165820" y="1681758"/>
                  <a:pt x="1160860" y="1681758"/>
                </a:cubicBezTo>
                <a:lnTo>
                  <a:pt x="1168301" y="1696641"/>
                </a:lnTo>
                <a:cubicBezTo>
                  <a:pt x="1183184" y="1701601"/>
                  <a:pt x="1190625" y="1706563"/>
                  <a:pt x="1190625" y="1711523"/>
                </a:cubicBezTo>
                <a:cubicBezTo>
                  <a:pt x="1190625" y="1716484"/>
                  <a:pt x="1188145" y="1716484"/>
                  <a:pt x="1183184" y="1711523"/>
                </a:cubicBezTo>
                <a:lnTo>
                  <a:pt x="1168301" y="1711523"/>
                </a:lnTo>
                <a:cubicBezTo>
                  <a:pt x="1163340" y="1711523"/>
                  <a:pt x="1159619" y="1709043"/>
                  <a:pt x="1157139" y="1704082"/>
                </a:cubicBezTo>
                <a:cubicBezTo>
                  <a:pt x="1154658" y="1699121"/>
                  <a:pt x="1149698" y="1696641"/>
                  <a:pt x="1142256" y="1696641"/>
                </a:cubicBezTo>
                <a:cubicBezTo>
                  <a:pt x="1134815" y="1696641"/>
                  <a:pt x="1133574" y="1694160"/>
                  <a:pt x="1138535" y="1689199"/>
                </a:cubicBezTo>
                <a:lnTo>
                  <a:pt x="1123652" y="1674316"/>
                </a:lnTo>
                <a:lnTo>
                  <a:pt x="1116211" y="1681758"/>
                </a:lnTo>
                <a:lnTo>
                  <a:pt x="1108769" y="1689199"/>
                </a:lnTo>
                <a:cubicBezTo>
                  <a:pt x="1103809" y="1684238"/>
                  <a:pt x="1095127" y="1679277"/>
                  <a:pt x="1082725" y="1674316"/>
                </a:cubicBezTo>
                <a:cubicBezTo>
                  <a:pt x="1070322" y="1669356"/>
                  <a:pt x="1061641" y="1666875"/>
                  <a:pt x="1056680" y="1666875"/>
                </a:cubicBezTo>
                <a:close/>
                <a:moveTo>
                  <a:pt x="5966147" y="1664549"/>
                </a:moveTo>
                <a:cubicBezTo>
                  <a:pt x="5962426" y="1664860"/>
                  <a:pt x="5958086" y="1665635"/>
                  <a:pt x="5953125" y="1666875"/>
                </a:cubicBezTo>
                <a:lnTo>
                  <a:pt x="5968008" y="1674316"/>
                </a:lnTo>
                <a:lnTo>
                  <a:pt x="5982890" y="1674316"/>
                </a:lnTo>
                <a:cubicBezTo>
                  <a:pt x="5982890" y="1666875"/>
                  <a:pt x="5977309" y="1663619"/>
                  <a:pt x="5966147" y="1664549"/>
                </a:cubicBezTo>
                <a:close/>
                <a:moveTo>
                  <a:pt x="5908476" y="1659434"/>
                </a:moveTo>
                <a:cubicBezTo>
                  <a:pt x="5908476" y="1659434"/>
                  <a:pt x="5910956" y="1661914"/>
                  <a:pt x="5915918" y="1666875"/>
                </a:cubicBezTo>
                <a:cubicBezTo>
                  <a:pt x="5920879" y="1666875"/>
                  <a:pt x="5925839" y="1664394"/>
                  <a:pt x="5930801" y="1659434"/>
                </a:cubicBezTo>
                <a:lnTo>
                  <a:pt x="5915918" y="1659434"/>
                </a:lnTo>
                <a:cubicBezTo>
                  <a:pt x="5910956" y="1659434"/>
                  <a:pt x="5908476" y="1659434"/>
                  <a:pt x="5908476" y="1659434"/>
                </a:cubicBezTo>
                <a:close/>
                <a:moveTo>
                  <a:pt x="1108769" y="1659434"/>
                </a:moveTo>
                <a:lnTo>
                  <a:pt x="1116211" y="1666875"/>
                </a:lnTo>
                <a:lnTo>
                  <a:pt x="1123652" y="1659434"/>
                </a:lnTo>
                <a:cubicBezTo>
                  <a:pt x="1123652" y="1659434"/>
                  <a:pt x="1118691" y="1659434"/>
                  <a:pt x="1108769" y="1659434"/>
                </a:cubicBezTo>
                <a:close/>
                <a:moveTo>
                  <a:pt x="5899175" y="1655713"/>
                </a:moveTo>
                <a:cubicBezTo>
                  <a:pt x="5897935" y="1655713"/>
                  <a:pt x="5896074" y="1656953"/>
                  <a:pt x="5893593" y="1659434"/>
                </a:cubicBezTo>
                <a:lnTo>
                  <a:pt x="5901035" y="1659434"/>
                </a:lnTo>
                <a:cubicBezTo>
                  <a:pt x="5901035" y="1656953"/>
                  <a:pt x="5900415" y="1655713"/>
                  <a:pt x="5899175" y="1655713"/>
                </a:cubicBezTo>
                <a:close/>
                <a:moveTo>
                  <a:pt x="976685" y="1654783"/>
                </a:moveTo>
                <a:cubicBezTo>
                  <a:pt x="975444" y="1654163"/>
                  <a:pt x="974824" y="1654473"/>
                  <a:pt x="974824" y="1655713"/>
                </a:cubicBezTo>
                <a:cubicBezTo>
                  <a:pt x="974824" y="1658193"/>
                  <a:pt x="977305" y="1661914"/>
                  <a:pt x="982266" y="1666875"/>
                </a:cubicBezTo>
                <a:cubicBezTo>
                  <a:pt x="987227" y="1671836"/>
                  <a:pt x="994668" y="1671836"/>
                  <a:pt x="1004590" y="1666875"/>
                </a:cubicBezTo>
                <a:cubicBezTo>
                  <a:pt x="1009551" y="1666875"/>
                  <a:pt x="1009551" y="1664394"/>
                  <a:pt x="1004590" y="1659434"/>
                </a:cubicBezTo>
                <a:cubicBezTo>
                  <a:pt x="999629" y="1659434"/>
                  <a:pt x="992188" y="1659434"/>
                  <a:pt x="982266" y="1659434"/>
                </a:cubicBezTo>
                <a:cubicBezTo>
                  <a:pt x="979785" y="1656953"/>
                  <a:pt x="977925" y="1655403"/>
                  <a:pt x="976685" y="1654783"/>
                </a:cubicBezTo>
                <a:close/>
                <a:moveTo>
                  <a:pt x="6206133" y="1651992"/>
                </a:moveTo>
                <a:cubicBezTo>
                  <a:pt x="6206133" y="1651992"/>
                  <a:pt x="6208613" y="1654473"/>
                  <a:pt x="6213574" y="1659434"/>
                </a:cubicBezTo>
                <a:lnTo>
                  <a:pt x="6206133" y="1659434"/>
                </a:lnTo>
                <a:close/>
                <a:moveTo>
                  <a:pt x="1026914" y="1651992"/>
                </a:moveTo>
                <a:lnTo>
                  <a:pt x="1034356" y="1666875"/>
                </a:lnTo>
                <a:cubicBezTo>
                  <a:pt x="1034356" y="1666875"/>
                  <a:pt x="1036836" y="1666875"/>
                  <a:pt x="1041797" y="1666875"/>
                </a:cubicBezTo>
                <a:cubicBezTo>
                  <a:pt x="1036836" y="1666875"/>
                  <a:pt x="1034356" y="1664394"/>
                  <a:pt x="1034356" y="1659434"/>
                </a:cubicBezTo>
                <a:cubicBezTo>
                  <a:pt x="1034356" y="1654473"/>
                  <a:pt x="1031875" y="1651992"/>
                  <a:pt x="1026914" y="1651992"/>
                </a:cubicBezTo>
                <a:close/>
                <a:moveTo>
                  <a:pt x="5871269" y="1644551"/>
                </a:moveTo>
                <a:lnTo>
                  <a:pt x="5871269" y="1651992"/>
                </a:lnTo>
                <a:lnTo>
                  <a:pt x="5878711" y="1644551"/>
                </a:lnTo>
                <a:cubicBezTo>
                  <a:pt x="5873749" y="1644551"/>
                  <a:pt x="5871269" y="1644551"/>
                  <a:pt x="5871269" y="1644551"/>
                </a:cubicBezTo>
                <a:close/>
                <a:moveTo>
                  <a:pt x="1066912" y="1639900"/>
                </a:moveTo>
                <a:cubicBezTo>
                  <a:pt x="1065052" y="1640520"/>
                  <a:pt x="1064121" y="1642071"/>
                  <a:pt x="1064121" y="1644551"/>
                </a:cubicBezTo>
                <a:lnTo>
                  <a:pt x="1054199" y="1644551"/>
                </a:lnTo>
                <a:lnTo>
                  <a:pt x="1079004" y="1659434"/>
                </a:lnTo>
                <a:cubicBezTo>
                  <a:pt x="1079004" y="1659434"/>
                  <a:pt x="1080244" y="1656953"/>
                  <a:pt x="1082725" y="1651992"/>
                </a:cubicBezTo>
                <a:cubicBezTo>
                  <a:pt x="1085205" y="1647031"/>
                  <a:pt x="1082725" y="1643311"/>
                  <a:pt x="1075283" y="1640830"/>
                </a:cubicBezTo>
                <a:cubicBezTo>
                  <a:pt x="1071563" y="1639590"/>
                  <a:pt x="1068772" y="1639280"/>
                  <a:pt x="1066912" y="1639900"/>
                </a:cubicBezTo>
                <a:close/>
                <a:moveTo>
                  <a:pt x="5945683" y="1637109"/>
                </a:moveTo>
                <a:lnTo>
                  <a:pt x="5953125" y="1644551"/>
                </a:lnTo>
                <a:cubicBezTo>
                  <a:pt x="5953125" y="1644551"/>
                  <a:pt x="5953125" y="1642070"/>
                  <a:pt x="5953125" y="1637109"/>
                </a:cubicBezTo>
                <a:cubicBezTo>
                  <a:pt x="5948163" y="1637109"/>
                  <a:pt x="5945683" y="1637109"/>
                  <a:pt x="5945683" y="1637109"/>
                </a:cubicBezTo>
                <a:close/>
                <a:moveTo>
                  <a:pt x="1041797" y="1637109"/>
                </a:moveTo>
                <a:lnTo>
                  <a:pt x="1047998" y="1640830"/>
                </a:lnTo>
                <a:lnTo>
                  <a:pt x="1047378" y="1638970"/>
                </a:lnTo>
                <a:cubicBezTo>
                  <a:pt x="1046138" y="1637730"/>
                  <a:pt x="1044278" y="1637109"/>
                  <a:pt x="1041797" y="1637109"/>
                </a:cubicBezTo>
                <a:close/>
                <a:moveTo>
                  <a:pt x="5960566" y="1622226"/>
                </a:moveTo>
                <a:lnTo>
                  <a:pt x="5975449" y="1637109"/>
                </a:lnTo>
                <a:lnTo>
                  <a:pt x="5975449" y="1629668"/>
                </a:lnTo>
                <a:cubicBezTo>
                  <a:pt x="5970488" y="1629668"/>
                  <a:pt x="5968008" y="1628428"/>
                  <a:pt x="5968008" y="1625947"/>
                </a:cubicBezTo>
                <a:cubicBezTo>
                  <a:pt x="5968008" y="1623467"/>
                  <a:pt x="5965527" y="1622226"/>
                  <a:pt x="5960566" y="1622226"/>
                </a:cubicBezTo>
                <a:close/>
                <a:moveTo>
                  <a:pt x="5767090" y="1622226"/>
                </a:moveTo>
                <a:cubicBezTo>
                  <a:pt x="5772051" y="1627187"/>
                  <a:pt x="5774531" y="1629668"/>
                  <a:pt x="5774531" y="1629668"/>
                </a:cubicBezTo>
                <a:cubicBezTo>
                  <a:pt x="5779492" y="1629668"/>
                  <a:pt x="5779492" y="1627187"/>
                  <a:pt x="5774531" y="1622226"/>
                </a:cubicBezTo>
                <a:cubicBezTo>
                  <a:pt x="5769570" y="1622226"/>
                  <a:pt x="5767090" y="1622226"/>
                  <a:pt x="5767090" y="1622226"/>
                </a:cubicBezTo>
                <a:close/>
                <a:moveTo>
                  <a:pt x="706934" y="1622226"/>
                </a:moveTo>
                <a:cubicBezTo>
                  <a:pt x="711895" y="1622226"/>
                  <a:pt x="716856" y="1622226"/>
                  <a:pt x="721816" y="1622226"/>
                </a:cubicBezTo>
                <a:cubicBezTo>
                  <a:pt x="726777" y="1622226"/>
                  <a:pt x="729258" y="1624707"/>
                  <a:pt x="729258" y="1629668"/>
                </a:cubicBezTo>
                <a:lnTo>
                  <a:pt x="729258" y="1637109"/>
                </a:lnTo>
                <a:cubicBezTo>
                  <a:pt x="729258" y="1637109"/>
                  <a:pt x="726777" y="1634629"/>
                  <a:pt x="721816" y="1629668"/>
                </a:cubicBezTo>
                <a:cubicBezTo>
                  <a:pt x="716856" y="1629668"/>
                  <a:pt x="709414" y="1629668"/>
                  <a:pt x="699492" y="1629668"/>
                </a:cubicBezTo>
                <a:close/>
                <a:moveTo>
                  <a:pt x="825996" y="1614785"/>
                </a:moveTo>
                <a:cubicBezTo>
                  <a:pt x="825996" y="1619746"/>
                  <a:pt x="824756" y="1622226"/>
                  <a:pt x="822275" y="1622226"/>
                </a:cubicBezTo>
                <a:cubicBezTo>
                  <a:pt x="819795" y="1622226"/>
                  <a:pt x="818555" y="1620986"/>
                  <a:pt x="818555" y="1618506"/>
                </a:cubicBezTo>
                <a:cubicBezTo>
                  <a:pt x="818555" y="1616025"/>
                  <a:pt x="821035" y="1614785"/>
                  <a:pt x="825996" y="1614785"/>
                </a:cubicBezTo>
                <a:close/>
                <a:moveTo>
                  <a:pt x="602754" y="1614785"/>
                </a:moveTo>
                <a:cubicBezTo>
                  <a:pt x="612676" y="1614785"/>
                  <a:pt x="621358" y="1616025"/>
                  <a:pt x="628799" y="1618506"/>
                </a:cubicBezTo>
                <a:cubicBezTo>
                  <a:pt x="636240" y="1620986"/>
                  <a:pt x="643682" y="1623467"/>
                  <a:pt x="651123" y="1625947"/>
                </a:cubicBezTo>
                <a:cubicBezTo>
                  <a:pt x="658564" y="1628428"/>
                  <a:pt x="662285" y="1630908"/>
                  <a:pt x="662285" y="1633389"/>
                </a:cubicBezTo>
                <a:cubicBezTo>
                  <a:pt x="662285" y="1635869"/>
                  <a:pt x="661045" y="1637109"/>
                  <a:pt x="658564" y="1637109"/>
                </a:cubicBezTo>
                <a:cubicBezTo>
                  <a:pt x="656084" y="1637109"/>
                  <a:pt x="652363" y="1637109"/>
                  <a:pt x="647403" y="1637109"/>
                </a:cubicBezTo>
                <a:lnTo>
                  <a:pt x="632520" y="1637109"/>
                </a:lnTo>
                <a:lnTo>
                  <a:pt x="617637" y="1629668"/>
                </a:lnTo>
                <a:cubicBezTo>
                  <a:pt x="617637" y="1629668"/>
                  <a:pt x="616396" y="1628428"/>
                  <a:pt x="613916" y="1625947"/>
                </a:cubicBezTo>
                <a:cubicBezTo>
                  <a:pt x="611436" y="1623467"/>
                  <a:pt x="607715" y="1622226"/>
                  <a:pt x="602754" y="1622226"/>
                </a:cubicBezTo>
                <a:close/>
                <a:moveTo>
                  <a:pt x="937617" y="1613132"/>
                </a:moveTo>
                <a:lnTo>
                  <a:pt x="944129" y="1613855"/>
                </a:lnTo>
                <a:lnTo>
                  <a:pt x="945059" y="1614785"/>
                </a:lnTo>
                <a:cubicBezTo>
                  <a:pt x="940098" y="1614785"/>
                  <a:pt x="937617" y="1614785"/>
                  <a:pt x="937617" y="1614785"/>
                </a:cubicBezTo>
                <a:close/>
                <a:moveTo>
                  <a:pt x="5848945" y="1607344"/>
                </a:moveTo>
                <a:lnTo>
                  <a:pt x="5856386" y="1614785"/>
                </a:lnTo>
                <a:lnTo>
                  <a:pt x="5878711" y="1614785"/>
                </a:lnTo>
                <a:cubicBezTo>
                  <a:pt x="5878711" y="1614785"/>
                  <a:pt x="5876231" y="1613545"/>
                  <a:pt x="5871269" y="1611064"/>
                </a:cubicBezTo>
                <a:cubicBezTo>
                  <a:pt x="5866308" y="1608584"/>
                  <a:pt x="5863828" y="1607344"/>
                  <a:pt x="5863828" y="1607344"/>
                </a:cubicBezTo>
                <a:close/>
                <a:moveTo>
                  <a:pt x="863203" y="1607344"/>
                </a:moveTo>
                <a:cubicBezTo>
                  <a:pt x="863203" y="1612304"/>
                  <a:pt x="865684" y="1614785"/>
                  <a:pt x="870645" y="1614785"/>
                </a:cubicBezTo>
                <a:lnTo>
                  <a:pt x="878086" y="1607344"/>
                </a:lnTo>
                <a:cubicBezTo>
                  <a:pt x="873125" y="1607344"/>
                  <a:pt x="869404" y="1607344"/>
                  <a:pt x="866924" y="1607344"/>
                </a:cubicBezTo>
                <a:cubicBezTo>
                  <a:pt x="864444" y="1607344"/>
                  <a:pt x="863203" y="1607344"/>
                  <a:pt x="863203" y="1607344"/>
                </a:cubicBezTo>
                <a:close/>
                <a:moveTo>
                  <a:pt x="803672" y="1607344"/>
                </a:moveTo>
                <a:cubicBezTo>
                  <a:pt x="808633" y="1607344"/>
                  <a:pt x="811113" y="1607344"/>
                  <a:pt x="811113" y="1607344"/>
                </a:cubicBezTo>
                <a:cubicBezTo>
                  <a:pt x="811113" y="1607344"/>
                  <a:pt x="811113" y="1609824"/>
                  <a:pt x="811113" y="1614785"/>
                </a:cubicBezTo>
                <a:cubicBezTo>
                  <a:pt x="811113" y="1614785"/>
                  <a:pt x="808633" y="1614785"/>
                  <a:pt x="803672" y="1614785"/>
                </a:cubicBezTo>
                <a:close/>
                <a:moveTo>
                  <a:pt x="937617" y="1592461"/>
                </a:moveTo>
                <a:lnTo>
                  <a:pt x="945059" y="1599902"/>
                </a:lnTo>
                <a:cubicBezTo>
                  <a:pt x="954980" y="1599902"/>
                  <a:pt x="959942" y="1601142"/>
                  <a:pt x="959942" y="1603623"/>
                </a:cubicBezTo>
                <a:cubicBezTo>
                  <a:pt x="959942" y="1601142"/>
                  <a:pt x="962422" y="1599902"/>
                  <a:pt x="967383" y="1599902"/>
                </a:cubicBezTo>
                <a:close/>
                <a:moveTo>
                  <a:pt x="736699" y="1585019"/>
                </a:moveTo>
                <a:lnTo>
                  <a:pt x="788789" y="1599902"/>
                </a:lnTo>
                <a:cubicBezTo>
                  <a:pt x="783828" y="1604863"/>
                  <a:pt x="778867" y="1604863"/>
                  <a:pt x="773906" y="1599902"/>
                </a:cubicBezTo>
                <a:cubicBezTo>
                  <a:pt x="768945" y="1599902"/>
                  <a:pt x="765225" y="1598662"/>
                  <a:pt x="762744" y="1596182"/>
                </a:cubicBezTo>
                <a:cubicBezTo>
                  <a:pt x="760264" y="1593701"/>
                  <a:pt x="756543" y="1592461"/>
                  <a:pt x="751582" y="1592461"/>
                </a:cubicBezTo>
                <a:cubicBezTo>
                  <a:pt x="746621" y="1592461"/>
                  <a:pt x="741660" y="1589980"/>
                  <a:pt x="736699" y="1585019"/>
                </a:cubicBezTo>
                <a:close/>
                <a:moveTo>
                  <a:pt x="907852" y="1577578"/>
                </a:moveTo>
                <a:cubicBezTo>
                  <a:pt x="912813" y="1577578"/>
                  <a:pt x="916534" y="1578818"/>
                  <a:pt x="919014" y="1581299"/>
                </a:cubicBezTo>
                <a:cubicBezTo>
                  <a:pt x="921494" y="1583779"/>
                  <a:pt x="922735" y="1585019"/>
                  <a:pt x="922735" y="1585019"/>
                </a:cubicBezTo>
                <a:lnTo>
                  <a:pt x="922735" y="1577578"/>
                </a:lnTo>
                <a:close/>
                <a:moveTo>
                  <a:pt x="848321" y="1570137"/>
                </a:moveTo>
                <a:cubicBezTo>
                  <a:pt x="848321" y="1575097"/>
                  <a:pt x="848321" y="1577578"/>
                  <a:pt x="848321" y="1577578"/>
                </a:cubicBezTo>
                <a:lnTo>
                  <a:pt x="855762" y="1570137"/>
                </a:lnTo>
                <a:cubicBezTo>
                  <a:pt x="855762" y="1570137"/>
                  <a:pt x="853281" y="1570137"/>
                  <a:pt x="848321" y="1570137"/>
                </a:cubicBezTo>
                <a:close/>
                <a:moveTo>
                  <a:pt x="811113" y="1562695"/>
                </a:moveTo>
                <a:cubicBezTo>
                  <a:pt x="811113" y="1562695"/>
                  <a:pt x="811113" y="1565176"/>
                  <a:pt x="811113" y="1570137"/>
                </a:cubicBezTo>
                <a:lnTo>
                  <a:pt x="825996" y="1570137"/>
                </a:lnTo>
                <a:lnTo>
                  <a:pt x="818555" y="1562695"/>
                </a:lnTo>
                <a:lnTo>
                  <a:pt x="814834" y="1562695"/>
                </a:lnTo>
                <a:close/>
                <a:moveTo>
                  <a:pt x="825996" y="1547812"/>
                </a:moveTo>
                <a:cubicBezTo>
                  <a:pt x="821035" y="1547812"/>
                  <a:pt x="818555" y="1550293"/>
                  <a:pt x="818555" y="1555254"/>
                </a:cubicBezTo>
                <a:cubicBezTo>
                  <a:pt x="823516" y="1555254"/>
                  <a:pt x="825996" y="1555254"/>
                  <a:pt x="825996" y="1555254"/>
                </a:cubicBezTo>
                <a:close/>
                <a:moveTo>
                  <a:pt x="677168" y="1547812"/>
                </a:moveTo>
                <a:cubicBezTo>
                  <a:pt x="682129" y="1547812"/>
                  <a:pt x="687090" y="1550293"/>
                  <a:pt x="692051" y="1555254"/>
                </a:cubicBezTo>
                <a:cubicBezTo>
                  <a:pt x="697012" y="1560215"/>
                  <a:pt x="699492" y="1562695"/>
                  <a:pt x="699492" y="1562695"/>
                </a:cubicBezTo>
                <a:lnTo>
                  <a:pt x="706934" y="1570137"/>
                </a:lnTo>
                <a:lnTo>
                  <a:pt x="721816" y="1577578"/>
                </a:lnTo>
                <a:cubicBezTo>
                  <a:pt x="711895" y="1577578"/>
                  <a:pt x="706934" y="1576338"/>
                  <a:pt x="706934" y="1573857"/>
                </a:cubicBezTo>
                <a:cubicBezTo>
                  <a:pt x="706934" y="1571377"/>
                  <a:pt x="704453" y="1570137"/>
                  <a:pt x="699492" y="1570137"/>
                </a:cubicBezTo>
                <a:lnTo>
                  <a:pt x="662285" y="1555254"/>
                </a:lnTo>
                <a:cubicBezTo>
                  <a:pt x="667246" y="1550293"/>
                  <a:pt x="672207" y="1547812"/>
                  <a:pt x="677168" y="1547812"/>
                </a:cubicBezTo>
                <a:close/>
                <a:moveTo>
                  <a:pt x="394395" y="1547812"/>
                </a:moveTo>
                <a:lnTo>
                  <a:pt x="401836" y="1547812"/>
                </a:lnTo>
                <a:lnTo>
                  <a:pt x="401836" y="1555254"/>
                </a:lnTo>
                <a:cubicBezTo>
                  <a:pt x="401836" y="1555254"/>
                  <a:pt x="400596" y="1554014"/>
                  <a:pt x="398115" y="1551533"/>
                </a:cubicBezTo>
                <a:cubicBezTo>
                  <a:pt x="395635" y="1549052"/>
                  <a:pt x="394395" y="1547812"/>
                  <a:pt x="394395" y="1547812"/>
                </a:cubicBezTo>
                <a:close/>
                <a:moveTo>
                  <a:pt x="775767" y="1544092"/>
                </a:moveTo>
                <a:cubicBezTo>
                  <a:pt x="774527" y="1544092"/>
                  <a:pt x="773906" y="1545332"/>
                  <a:pt x="773906" y="1547812"/>
                </a:cubicBezTo>
                <a:lnTo>
                  <a:pt x="781348" y="1547812"/>
                </a:lnTo>
                <a:cubicBezTo>
                  <a:pt x="778867" y="1545332"/>
                  <a:pt x="777007" y="1544092"/>
                  <a:pt x="775767" y="1544092"/>
                </a:cubicBezTo>
                <a:close/>
                <a:moveTo>
                  <a:pt x="684610" y="1532930"/>
                </a:moveTo>
                <a:cubicBezTo>
                  <a:pt x="689570" y="1532930"/>
                  <a:pt x="694531" y="1535410"/>
                  <a:pt x="699492" y="1540371"/>
                </a:cubicBezTo>
                <a:cubicBezTo>
                  <a:pt x="684610" y="1540371"/>
                  <a:pt x="677168" y="1539131"/>
                  <a:pt x="677168" y="1536650"/>
                </a:cubicBezTo>
                <a:cubicBezTo>
                  <a:pt x="677168" y="1534170"/>
                  <a:pt x="679648" y="1532930"/>
                  <a:pt x="684610" y="1532930"/>
                </a:cubicBezTo>
                <a:close/>
                <a:moveTo>
                  <a:pt x="632520" y="1532930"/>
                </a:moveTo>
                <a:lnTo>
                  <a:pt x="647403" y="1532930"/>
                </a:lnTo>
                <a:cubicBezTo>
                  <a:pt x="652363" y="1537890"/>
                  <a:pt x="656084" y="1541611"/>
                  <a:pt x="658564" y="1544092"/>
                </a:cubicBezTo>
                <a:cubicBezTo>
                  <a:pt x="661045" y="1546572"/>
                  <a:pt x="662285" y="1547812"/>
                  <a:pt x="662285" y="1547812"/>
                </a:cubicBezTo>
                <a:lnTo>
                  <a:pt x="647403" y="1547812"/>
                </a:lnTo>
                <a:cubicBezTo>
                  <a:pt x="647403" y="1542852"/>
                  <a:pt x="644922" y="1540371"/>
                  <a:pt x="639961" y="1540371"/>
                </a:cubicBezTo>
                <a:lnTo>
                  <a:pt x="632520" y="1540371"/>
                </a:lnTo>
                <a:cubicBezTo>
                  <a:pt x="637481" y="1540371"/>
                  <a:pt x="637481" y="1537890"/>
                  <a:pt x="632520" y="1532930"/>
                </a:cubicBezTo>
                <a:close/>
                <a:moveTo>
                  <a:pt x="654844" y="1525488"/>
                </a:moveTo>
                <a:cubicBezTo>
                  <a:pt x="659805" y="1530449"/>
                  <a:pt x="659805" y="1532930"/>
                  <a:pt x="654844" y="1532930"/>
                </a:cubicBezTo>
                <a:cubicBezTo>
                  <a:pt x="649883" y="1532930"/>
                  <a:pt x="647403" y="1531690"/>
                  <a:pt x="647403" y="1529209"/>
                </a:cubicBezTo>
                <a:cubicBezTo>
                  <a:pt x="647403" y="1526728"/>
                  <a:pt x="649883" y="1525488"/>
                  <a:pt x="654844" y="1525488"/>
                </a:cubicBezTo>
                <a:close/>
                <a:moveTo>
                  <a:pt x="5670351" y="1510605"/>
                </a:moveTo>
                <a:lnTo>
                  <a:pt x="5670351" y="1518047"/>
                </a:lnTo>
                <a:lnTo>
                  <a:pt x="5662910" y="1518047"/>
                </a:lnTo>
                <a:close/>
                <a:moveTo>
                  <a:pt x="729258" y="1510605"/>
                </a:moveTo>
                <a:lnTo>
                  <a:pt x="729258" y="1518047"/>
                </a:lnTo>
                <a:cubicBezTo>
                  <a:pt x="734219" y="1523008"/>
                  <a:pt x="737940" y="1525488"/>
                  <a:pt x="740420" y="1525488"/>
                </a:cubicBezTo>
                <a:cubicBezTo>
                  <a:pt x="742900" y="1525488"/>
                  <a:pt x="744141" y="1523008"/>
                  <a:pt x="744141" y="1518047"/>
                </a:cubicBezTo>
                <a:lnTo>
                  <a:pt x="736699" y="1510605"/>
                </a:lnTo>
                <a:cubicBezTo>
                  <a:pt x="731738" y="1510605"/>
                  <a:pt x="729258" y="1510605"/>
                  <a:pt x="729258" y="1510605"/>
                </a:cubicBezTo>
                <a:close/>
                <a:moveTo>
                  <a:pt x="768325" y="1506885"/>
                </a:moveTo>
                <a:cubicBezTo>
                  <a:pt x="767085" y="1506885"/>
                  <a:pt x="766465" y="1508125"/>
                  <a:pt x="766465" y="1510605"/>
                </a:cubicBezTo>
                <a:lnTo>
                  <a:pt x="773906" y="1510605"/>
                </a:lnTo>
                <a:cubicBezTo>
                  <a:pt x="771426" y="1508125"/>
                  <a:pt x="769566" y="1506885"/>
                  <a:pt x="768325" y="1506885"/>
                </a:cubicBezTo>
                <a:close/>
                <a:moveTo>
                  <a:pt x="744141" y="1503164"/>
                </a:moveTo>
                <a:lnTo>
                  <a:pt x="751582" y="1510605"/>
                </a:lnTo>
                <a:cubicBezTo>
                  <a:pt x="751582" y="1510605"/>
                  <a:pt x="751582" y="1508125"/>
                  <a:pt x="751582" y="1503164"/>
                </a:cubicBezTo>
                <a:close/>
                <a:moveTo>
                  <a:pt x="684610" y="1480840"/>
                </a:moveTo>
                <a:cubicBezTo>
                  <a:pt x="689570" y="1485801"/>
                  <a:pt x="692051" y="1488281"/>
                  <a:pt x="692051" y="1488281"/>
                </a:cubicBezTo>
                <a:cubicBezTo>
                  <a:pt x="692051" y="1488281"/>
                  <a:pt x="690811" y="1488281"/>
                  <a:pt x="688330" y="1488281"/>
                </a:cubicBezTo>
                <a:cubicBezTo>
                  <a:pt x="685850" y="1488281"/>
                  <a:pt x="683369" y="1488281"/>
                  <a:pt x="680889" y="1488281"/>
                </a:cubicBezTo>
                <a:cubicBezTo>
                  <a:pt x="678408" y="1488281"/>
                  <a:pt x="677168" y="1487041"/>
                  <a:pt x="677168" y="1484560"/>
                </a:cubicBezTo>
                <a:cubicBezTo>
                  <a:pt x="677168" y="1482080"/>
                  <a:pt x="679648" y="1480840"/>
                  <a:pt x="684610" y="1480840"/>
                </a:cubicBezTo>
                <a:close/>
                <a:moveTo>
                  <a:pt x="587871" y="1473398"/>
                </a:moveTo>
                <a:cubicBezTo>
                  <a:pt x="587871" y="1473398"/>
                  <a:pt x="592832" y="1473398"/>
                  <a:pt x="602754" y="1473398"/>
                </a:cubicBezTo>
                <a:lnTo>
                  <a:pt x="602754" y="1480840"/>
                </a:lnTo>
                <a:cubicBezTo>
                  <a:pt x="592832" y="1480840"/>
                  <a:pt x="587871" y="1478359"/>
                  <a:pt x="587871" y="1473398"/>
                </a:cubicBezTo>
                <a:close/>
                <a:moveTo>
                  <a:pt x="846460" y="1454795"/>
                </a:moveTo>
                <a:cubicBezTo>
                  <a:pt x="845220" y="1454795"/>
                  <a:pt x="843360" y="1456035"/>
                  <a:pt x="840879" y="1458516"/>
                </a:cubicBezTo>
                <a:cubicBezTo>
                  <a:pt x="840879" y="1458516"/>
                  <a:pt x="840879" y="1459756"/>
                  <a:pt x="840879" y="1462236"/>
                </a:cubicBezTo>
                <a:cubicBezTo>
                  <a:pt x="840879" y="1464717"/>
                  <a:pt x="838399" y="1465957"/>
                  <a:pt x="833437" y="1465957"/>
                </a:cubicBezTo>
                <a:cubicBezTo>
                  <a:pt x="823516" y="1465957"/>
                  <a:pt x="825996" y="1468438"/>
                  <a:pt x="840879" y="1473398"/>
                </a:cubicBezTo>
                <a:cubicBezTo>
                  <a:pt x="845840" y="1473398"/>
                  <a:pt x="855762" y="1475879"/>
                  <a:pt x="870645" y="1480840"/>
                </a:cubicBezTo>
                <a:lnTo>
                  <a:pt x="900410" y="1480840"/>
                </a:lnTo>
                <a:cubicBezTo>
                  <a:pt x="895449" y="1475879"/>
                  <a:pt x="880566" y="1470918"/>
                  <a:pt x="855762" y="1465957"/>
                </a:cubicBezTo>
                <a:cubicBezTo>
                  <a:pt x="850801" y="1465957"/>
                  <a:pt x="847080" y="1465957"/>
                  <a:pt x="844600" y="1465957"/>
                </a:cubicBezTo>
                <a:cubicBezTo>
                  <a:pt x="842119" y="1465957"/>
                  <a:pt x="843359" y="1463476"/>
                  <a:pt x="848321" y="1458516"/>
                </a:cubicBezTo>
                <a:cubicBezTo>
                  <a:pt x="848321" y="1456035"/>
                  <a:pt x="847700" y="1454795"/>
                  <a:pt x="846460" y="1454795"/>
                </a:cubicBezTo>
                <a:close/>
                <a:moveTo>
                  <a:pt x="5461992" y="1443633"/>
                </a:moveTo>
                <a:cubicBezTo>
                  <a:pt x="5461992" y="1443633"/>
                  <a:pt x="5463233" y="1444873"/>
                  <a:pt x="5465713" y="1447353"/>
                </a:cubicBezTo>
                <a:cubicBezTo>
                  <a:pt x="5468193" y="1449834"/>
                  <a:pt x="5469433" y="1451074"/>
                  <a:pt x="5469433" y="1451074"/>
                </a:cubicBezTo>
                <a:lnTo>
                  <a:pt x="5469433" y="1443633"/>
                </a:lnTo>
                <a:close/>
                <a:moveTo>
                  <a:pt x="409277" y="1443633"/>
                </a:moveTo>
                <a:lnTo>
                  <a:pt x="416719" y="1443633"/>
                </a:lnTo>
                <a:lnTo>
                  <a:pt x="416719" y="1451074"/>
                </a:lnTo>
                <a:close/>
                <a:moveTo>
                  <a:pt x="766465" y="1436191"/>
                </a:moveTo>
                <a:lnTo>
                  <a:pt x="781348" y="1443633"/>
                </a:lnTo>
                <a:cubicBezTo>
                  <a:pt x="781348" y="1438672"/>
                  <a:pt x="780108" y="1436191"/>
                  <a:pt x="777627" y="1436191"/>
                </a:cubicBezTo>
                <a:cubicBezTo>
                  <a:pt x="775147" y="1436191"/>
                  <a:pt x="771426" y="1436191"/>
                  <a:pt x="766465" y="1436191"/>
                </a:cubicBezTo>
                <a:close/>
                <a:moveTo>
                  <a:pt x="424160" y="1428750"/>
                </a:moveTo>
                <a:lnTo>
                  <a:pt x="431602" y="1436191"/>
                </a:lnTo>
                <a:lnTo>
                  <a:pt x="424160" y="1436191"/>
                </a:lnTo>
                <a:cubicBezTo>
                  <a:pt x="419199" y="1431231"/>
                  <a:pt x="419199" y="1428750"/>
                  <a:pt x="424160" y="1428750"/>
                </a:cubicBezTo>
                <a:close/>
                <a:moveTo>
                  <a:pt x="714375" y="1421309"/>
                </a:moveTo>
                <a:cubicBezTo>
                  <a:pt x="704453" y="1421309"/>
                  <a:pt x="699492" y="1422549"/>
                  <a:pt x="699492" y="1425029"/>
                </a:cubicBezTo>
                <a:cubicBezTo>
                  <a:pt x="699492" y="1427510"/>
                  <a:pt x="701973" y="1431231"/>
                  <a:pt x="706934" y="1436191"/>
                </a:cubicBezTo>
                <a:cubicBezTo>
                  <a:pt x="711895" y="1431231"/>
                  <a:pt x="719336" y="1428750"/>
                  <a:pt x="729258" y="1428750"/>
                </a:cubicBezTo>
                <a:cubicBezTo>
                  <a:pt x="729258" y="1428750"/>
                  <a:pt x="729258" y="1427510"/>
                  <a:pt x="729258" y="1425029"/>
                </a:cubicBezTo>
                <a:cubicBezTo>
                  <a:pt x="729258" y="1422549"/>
                  <a:pt x="724297" y="1421309"/>
                  <a:pt x="714375" y="1421309"/>
                </a:cubicBezTo>
                <a:close/>
                <a:moveTo>
                  <a:pt x="617637" y="1413867"/>
                </a:moveTo>
                <a:lnTo>
                  <a:pt x="639961" y="1421309"/>
                </a:lnTo>
                <a:cubicBezTo>
                  <a:pt x="654844" y="1426269"/>
                  <a:pt x="662285" y="1428750"/>
                  <a:pt x="662285" y="1428750"/>
                </a:cubicBezTo>
                <a:cubicBezTo>
                  <a:pt x="662285" y="1418828"/>
                  <a:pt x="649883" y="1413867"/>
                  <a:pt x="625078" y="1413867"/>
                </a:cubicBezTo>
                <a:close/>
                <a:moveTo>
                  <a:pt x="602754" y="1406426"/>
                </a:moveTo>
                <a:lnTo>
                  <a:pt x="610195" y="1413867"/>
                </a:lnTo>
                <a:lnTo>
                  <a:pt x="610195" y="1406426"/>
                </a:lnTo>
                <a:cubicBezTo>
                  <a:pt x="610195" y="1406426"/>
                  <a:pt x="607715" y="1406426"/>
                  <a:pt x="602754" y="1406426"/>
                </a:cubicBezTo>
                <a:close/>
                <a:moveTo>
                  <a:pt x="729258" y="1391543"/>
                </a:moveTo>
                <a:lnTo>
                  <a:pt x="729258" y="1398984"/>
                </a:lnTo>
                <a:cubicBezTo>
                  <a:pt x="734219" y="1398984"/>
                  <a:pt x="739180" y="1398984"/>
                  <a:pt x="744141" y="1398984"/>
                </a:cubicBezTo>
                <a:lnTo>
                  <a:pt x="736699" y="1391543"/>
                </a:lnTo>
                <a:cubicBezTo>
                  <a:pt x="731738" y="1391543"/>
                  <a:pt x="729258" y="1391543"/>
                  <a:pt x="729258" y="1391543"/>
                </a:cubicBezTo>
                <a:close/>
                <a:moveTo>
                  <a:pt x="5409902" y="1384101"/>
                </a:moveTo>
                <a:lnTo>
                  <a:pt x="5424785" y="1398984"/>
                </a:lnTo>
                <a:cubicBezTo>
                  <a:pt x="5419824" y="1403945"/>
                  <a:pt x="5414863" y="1401465"/>
                  <a:pt x="5409902" y="1391543"/>
                </a:cubicBezTo>
                <a:cubicBezTo>
                  <a:pt x="5409902" y="1391543"/>
                  <a:pt x="5409902" y="1389062"/>
                  <a:pt x="5409902" y="1384101"/>
                </a:cubicBezTo>
                <a:close/>
                <a:moveTo>
                  <a:pt x="5342929" y="1384101"/>
                </a:moveTo>
                <a:cubicBezTo>
                  <a:pt x="5342929" y="1384101"/>
                  <a:pt x="5345410" y="1384101"/>
                  <a:pt x="5350371" y="1384101"/>
                </a:cubicBezTo>
                <a:cubicBezTo>
                  <a:pt x="5355332" y="1384101"/>
                  <a:pt x="5357812" y="1385342"/>
                  <a:pt x="5357812" y="1387822"/>
                </a:cubicBezTo>
                <a:cubicBezTo>
                  <a:pt x="5357812" y="1390303"/>
                  <a:pt x="5352851" y="1391543"/>
                  <a:pt x="5342929" y="1391543"/>
                </a:cubicBezTo>
                <a:cubicBezTo>
                  <a:pt x="5337968" y="1391543"/>
                  <a:pt x="5335488" y="1390303"/>
                  <a:pt x="5335488" y="1387822"/>
                </a:cubicBezTo>
                <a:cubicBezTo>
                  <a:pt x="5335488" y="1385342"/>
                  <a:pt x="5337968" y="1384101"/>
                  <a:pt x="5342929" y="1384101"/>
                </a:cubicBezTo>
                <a:close/>
                <a:moveTo>
                  <a:pt x="5350371" y="1361777"/>
                </a:moveTo>
                <a:lnTo>
                  <a:pt x="5395019" y="1376660"/>
                </a:lnTo>
                <a:lnTo>
                  <a:pt x="5372695" y="1376660"/>
                </a:lnTo>
                <a:cubicBezTo>
                  <a:pt x="5357812" y="1371699"/>
                  <a:pt x="5350371" y="1366738"/>
                  <a:pt x="5350371" y="1361777"/>
                </a:cubicBezTo>
                <a:close/>
                <a:moveTo>
                  <a:pt x="5298281" y="1346894"/>
                </a:moveTo>
                <a:lnTo>
                  <a:pt x="5305722" y="1346894"/>
                </a:lnTo>
                <a:cubicBezTo>
                  <a:pt x="5305722" y="1346894"/>
                  <a:pt x="5305722" y="1349375"/>
                  <a:pt x="5305722" y="1354336"/>
                </a:cubicBezTo>
                <a:cubicBezTo>
                  <a:pt x="5300761" y="1354336"/>
                  <a:pt x="5298281" y="1351855"/>
                  <a:pt x="5298281" y="1346894"/>
                </a:cubicBezTo>
                <a:close/>
                <a:moveTo>
                  <a:pt x="439973" y="1342244"/>
                </a:moveTo>
                <a:cubicBezTo>
                  <a:pt x="443074" y="1341624"/>
                  <a:pt x="446485" y="1341934"/>
                  <a:pt x="450205" y="1343174"/>
                </a:cubicBezTo>
                <a:cubicBezTo>
                  <a:pt x="457647" y="1345654"/>
                  <a:pt x="462607" y="1348134"/>
                  <a:pt x="465088" y="1350615"/>
                </a:cubicBezTo>
                <a:cubicBezTo>
                  <a:pt x="467569" y="1353096"/>
                  <a:pt x="471289" y="1354336"/>
                  <a:pt x="476250" y="1354336"/>
                </a:cubicBezTo>
                <a:cubicBezTo>
                  <a:pt x="471289" y="1359297"/>
                  <a:pt x="463848" y="1359297"/>
                  <a:pt x="453926" y="1354336"/>
                </a:cubicBezTo>
                <a:lnTo>
                  <a:pt x="439043" y="1346894"/>
                </a:lnTo>
                <a:lnTo>
                  <a:pt x="431602" y="1346894"/>
                </a:lnTo>
                <a:cubicBezTo>
                  <a:pt x="434082" y="1344414"/>
                  <a:pt x="436873" y="1342864"/>
                  <a:pt x="439973" y="1342244"/>
                </a:cubicBezTo>
                <a:close/>
                <a:moveTo>
                  <a:pt x="5231308" y="1317129"/>
                </a:moveTo>
                <a:lnTo>
                  <a:pt x="5261074" y="1332012"/>
                </a:lnTo>
                <a:cubicBezTo>
                  <a:pt x="5256113" y="1332012"/>
                  <a:pt x="5246191" y="1332012"/>
                  <a:pt x="5231308" y="1332012"/>
                </a:cubicBezTo>
                <a:cubicBezTo>
                  <a:pt x="5226347" y="1327051"/>
                  <a:pt x="5226347" y="1322090"/>
                  <a:pt x="5231308" y="1317129"/>
                </a:cubicBezTo>
                <a:close/>
                <a:moveTo>
                  <a:pt x="5216426" y="1317129"/>
                </a:moveTo>
                <a:cubicBezTo>
                  <a:pt x="5221387" y="1317129"/>
                  <a:pt x="5223867" y="1319609"/>
                  <a:pt x="5223867" y="1324570"/>
                </a:cubicBezTo>
                <a:lnTo>
                  <a:pt x="5216426" y="1324570"/>
                </a:lnTo>
                <a:cubicBezTo>
                  <a:pt x="5216426" y="1324570"/>
                  <a:pt x="5216426" y="1322090"/>
                  <a:pt x="5216426" y="1317129"/>
                </a:cubicBezTo>
                <a:close/>
                <a:moveTo>
                  <a:pt x="558106" y="1317129"/>
                </a:moveTo>
                <a:cubicBezTo>
                  <a:pt x="563066" y="1317129"/>
                  <a:pt x="565547" y="1319609"/>
                  <a:pt x="565547" y="1324570"/>
                </a:cubicBezTo>
                <a:cubicBezTo>
                  <a:pt x="565547" y="1329531"/>
                  <a:pt x="563066" y="1332012"/>
                  <a:pt x="558106" y="1332012"/>
                </a:cubicBezTo>
                <a:close/>
                <a:moveTo>
                  <a:pt x="498574" y="1317129"/>
                </a:moveTo>
                <a:cubicBezTo>
                  <a:pt x="503535" y="1317129"/>
                  <a:pt x="506016" y="1317129"/>
                  <a:pt x="506016" y="1317129"/>
                </a:cubicBezTo>
                <a:cubicBezTo>
                  <a:pt x="506016" y="1317129"/>
                  <a:pt x="506016" y="1318369"/>
                  <a:pt x="506016" y="1320850"/>
                </a:cubicBezTo>
                <a:cubicBezTo>
                  <a:pt x="506016" y="1323330"/>
                  <a:pt x="506016" y="1324570"/>
                  <a:pt x="506016" y="1324570"/>
                </a:cubicBezTo>
                <a:cubicBezTo>
                  <a:pt x="506016" y="1324570"/>
                  <a:pt x="503535" y="1322090"/>
                  <a:pt x="498574" y="1317129"/>
                </a:cubicBezTo>
                <a:close/>
                <a:moveTo>
                  <a:pt x="528340" y="1309687"/>
                </a:moveTo>
                <a:lnTo>
                  <a:pt x="535781" y="1309687"/>
                </a:lnTo>
                <a:cubicBezTo>
                  <a:pt x="535781" y="1309687"/>
                  <a:pt x="537022" y="1310927"/>
                  <a:pt x="539502" y="1313408"/>
                </a:cubicBezTo>
                <a:cubicBezTo>
                  <a:pt x="541983" y="1315889"/>
                  <a:pt x="543223" y="1317129"/>
                  <a:pt x="543223" y="1317129"/>
                </a:cubicBezTo>
                <a:cubicBezTo>
                  <a:pt x="543223" y="1317129"/>
                  <a:pt x="540742" y="1318369"/>
                  <a:pt x="535781" y="1320850"/>
                </a:cubicBezTo>
                <a:cubicBezTo>
                  <a:pt x="530821" y="1323330"/>
                  <a:pt x="525859" y="1324570"/>
                  <a:pt x="520899" y="1324570"/>
                </a:cubicBezTo>
                <a:cubicBezTo>
                  <a:pt x="530821" y="1319609"/>
                  <a:pt x="533301" y="1314648"/>
                  <a:pt x="528340" y="1309687"/>
                </a:cubicBezTo>
                <a:close/>
                <a:moveTo>
                  <a:pt x="5045273" y="1257598"/>
                </a:moveTo>
                <a:lnTo>
                  <a:pt x="5052715" y="1257598"/>
                </a:lnTo>
                <a:lnTo>
                  <a:pt x="5060156" y="1265039"/>
                </a:lnTo>
                <a:lnTo>
                  <a:pt x="5052715" y="1265039"/>
                </a:lnTo>
                <a:cubicBezTo>
                  <a:pt x="5052715" y="1265039"/>
                  <a:pt x="5050234" y="1262558"/>
                  <a:pt x="5045273" y="1257598"/>
                </a:cubicBezTo>
                <a:close/>
                <a:moveTo>
                  <a:pt x="558106" y="1257598"/>
                </a:moveTo>
                <a:cubicBezTo>
                  <a:pt x="563066" y="1257598"/>
                  <a:pt x="566787" y="1257598"/>
                  <a:pt x="569268" y="1257598"/>
                </a:cubicBezTo>
                <a:cubicBezTo>
                  <a:pt x="571748" y="1257598"/>
                  <a:pt x="572988" y="1260078"/>
                  <a:pt x="572988" y="1265039"/>
                </a:cubicBezTo>
                <a:lnTo>
                  <a:pt x="565547" y="1265039"/>
                </a:lnTo>
                <a:close/>
                <a:moveTo>
                  <a:pt x="4948535" y="1183184"/>
                </a:moveTo>
                <a:cubicBezTo>
                  <a:pt x="4953496" y="1183184"/>
                  <a:pt x="4955976" y="1183184"/>
                  <a:pt x="4955976" y="1183184"/>
                </a:cubicBezTo>
                <a:lnTo>
                  <a:pt x="4941093" y="1190625"/>
                </a:lnTo>
                <a:close/>
                <a:moveTo>
                  <a:pt x="4881562" y="1168301"/>
                </a:moveTo>
                <a:lnTo>
                  <a:pt x="4889004" y="1168301"/>
                </a:lnTo>
                <a:cubicBezTo>
                  <a:pt x="4893965" y="1168301"/>
                  <a:pt x="4898925" y="1168301"/>
                  <a:pt x="4903886" y="1168301"/>
                </a:cubicBezTo>
                <a:cubicBezTo>
                  <a:pt x="4908848" y="1168301"/>
                  <a:pt x="4911328" y="1169541"/>
                  <a:pt x="4911328" y="1172021"/>
                </a:cubicBezTo>
                <a:cubicBezTo>
                  <a:pt x="4911328" y="1174502"/>
                  <a:pt x="4911328" y="1175742"/>
                  <a:pt x="4911328" y="1175742"/>
                </a:cubicBezTo>
                <a:cubicBezTo>
                  <a:pt x="4911328" y="1180703"/>
                  <a:pt x="4910087" y="1183184"/>
                  <a:pt x="4907607" y="1183184"/>
                </a:cubicBezTo>
                <a:cubicBezTo>
                  <a:pt x="4905127" y="1183184"/>
                  <a:pt x="4901406" y="1180703"/>
                  <a:pt x="4896445" y="1175742"/>
                </a:cubicBezTo>
                <a:lnTo>
                  <a:pt x="4889004" y="1175742"/>
                </a:lnTo>
                <a:cubicBezTo>
                  <a:pt x="4884042" y="1175742"/>
                  <a:pt x="4881562" y="1173262"/>
                  <a:pt x="4881562" y="1168301"/>
                </a:cubicBezTo>
                <a:close/>
                <a:moveTo>
                  <a:pt x="446484" y="1153418"/>
                </a:moveTo>
                <a:lnTo>
                  <a:pt x="453926" y="1153418"/>
                </a:lnTo>
                <a:lnTo>
                  <a:pt x="461367" y="1160859"/>
                </a:lnTo>
                <a:cubicBezTo>
                  <a:pt x="456406" y="1160859"/>
                  <a:pt x="452686" y="1159619"/>
                  <a:pt x="450205" y="1157139"/>
                </a:cubicBezTo>
                <a:cubicBezTo>
                  <a:pt x="447725" y="1154659"/>
                  <a:pt x="446484" y="1153418"/>
                  <a:pt x="446484" y="1153418"/>
                </a:cubicBezTo>
                <a:close/>
                <a:moveTo>
                  <a:pt x="565547" y="1131094"/>
                </a:moveTo>
                <a:lnTo>
                  <a:pt x="558106" y="1138535"/>
                </a:lnTo>
                <a:lnTo>
                  <a:pt x="565547" y="1138535"/>
                </a:lnTo>
                <a:cubicBezTo>
                  <a:pt x="565547" y="1138535"/>
                  <a:pt x="565547" y="1136055"/>
                  <a:pt x="565547" y="1131094"/>
                </a:cubicBezTo>
                <a:close/>
                <a:moveTo>
                  <a:pt x="379512" y="1123652"/>
                </a:moveTo>
                <a:cubicBezTo>
                  <a:pt x="379512" y="1123652"/>
                  <a:pt x="380752" y="1123652"/>
                  <a:pt x="383232" y="1123652"/>
                </a:cubicBezTo>
                <a:cubicBezTo>
                  <a:pt x="385713" y="1123652"/>
                  <a:pt x="386953" y="1123652"/>
                  <a:pt x="386953" y="1123652"/>
                </a:cubicBezTo>
                <a:cubicBezTo>
                  <a:pt x="386953" y="1128614"/>
                  <a:pt x="386953" y="1131094"/>
                  <a:pt x="386953" y="1131094"/>
                </a:cubicBezTo>
                <a:cubicBezTo>
                  <a:pt x="381992" y="1131094"/>
                  <a:pt x="379512" y="1131094"/>
                  <a:pt x="379512" y="1131094"/>
                </a:cubicBezTo>
                <a:cubicBezTo>
                  <a:pt x="379512" y="1131094"/>
                  <a:pt x="379512" y="1128614"/>
                  <a:pt x="379512" y="1123652"/>
                </a:cubicBezTo>
                <a:close/>
                <a:moveTo>
                  <a:pt x="372070" y="1116211"/>
                </a:moveTo>
                <a:cubicBezTo>
                  <a:pt x="372070" y="1116211"/>
                  <a:pt x="372070" y="1118692"/>
                  <a:pt x="372070" y="1123652"/>
                </a:cubicBezTo>
                <a:lnTo>
                  <a:pt x="364629" y="1123652"/>
                </a:lnTo>
                <a:cubicBezTo>
                  <a:pt x="369590" y="1118692"/>
                  <a:pt x="372070" y="1116211"/>
                  <a:pt x="372070" y="1116211"/>
                </a:cubicBezTo>
                <a:close/>
                <a:moveTo>
                  <a:pt x="4756919" y="1111560"/>
                </a:moveTo>
                <a:cubicBezTo>
                  <a:pt x="4758159" y="1112180"/>
                  <a:pt x="4760019" y="1113731"/>
                  <a:pt x="4762500" y="1116211"/>
                </a:cubicBezTo>
                <a:cubicBezTo>
                  <a:pt x="4762500" y="1116211"/>
                  <a:pt x="4761259" y="1116211"/>
                  <a:pt x="4758779" y="1116211"/>
                </a:cubicBezTo>
                <a:cubicBezTo>
                  <a:pt x="4756299" y="1116211"/>
                  <a:pt x="4755058" y="1114971"/>
                  <a:pt x="4755058" y="1112490"/>
                </a:cubicBezTo>
                <a:cubicBezTo>
                  <a:pt x="4755058" y="1111250"/>
                  <a:pt x="4755678" y="1110940"/>
                  <a:pt x="4756919" y="1111560"/>
                </a:cubicBezTo>
                <a:close/>
                <a:moveTo>
                  <a:pt x="379512" y="1101328"/>
                </a:moveTo>
                <a:cubicBezTo>
                  <a:pt x="384473" y="1101328"/>
                  <a:pt x="394395" y="1106289"/>
                  <a:pt x="409277" y="1116211"/>
                </a:cubicBezTo>
                <a:cubicBezTo>
                  <a:pt x="424160" y="1126133"/>
                  <a:pt x="430361" y="1133574"/>
                  <a:pt x="427881" y="1138535"/>
                </a:cubicBezTo>
                <a:cubicBezTo>
                  <a:pt x="425401" y="1143496"/>
                  <a:pt x="419199" y="1143496"/>
                  <a:pt x="409277" y="1138535"/>
                </a:cubicBezTo>
                <a:cubicBezTo>
                  <a:pt x="404316" y="1133574"/>
                  <a:pt x="401836" y="1131094"/>
                  <a:pt x="401836" y="1131094"/>
                </a:cubicBezTo>
                <a:cubicBezTo>
                  <a:pt x="401836" y="1126133"/>
                  <a:pt x="400596" y="1122412"/>
                  <a:pt x="398115" y="1119932"/>
                </a:cubicBezTo>
                <a:cubicBezTo>
                  <a:pt x="395635" y="1117451"/>
                  <a:pt x="391914" y="1116211"/>
                  <a:pt x="386953" y="1116211"/>
                </a:cubicBezTo>
                <a:close/>
                <a:moveTo>
                  <a:pt x="416719" y="1079004"/>
                </a:moveTo>
                <a:lnTo>
                  <a:pt x="424160" y="1079004"/>
                </a:lnTo>
                <a:cubicBezTo>
                  <a:pt x="419199" y="1079004"/>
                  <a:pt x="416719" y="1083965"/>
                  <a:pt x="416719" y="1093887"/>
                </a:cubicBezTo>
                <a:cubicBezTo>
                  <a:pt x="416719" y="1093887"/>
                  <a:pt x="414238" y="1093887"/>
                  <a:pt x="409277" y="1093887"/>
                </a:cubicBezTo>
                <a:close/>
                <a:moveTo>
                  <a:pt x="4554140" y="1064121"/>
                </a:moveTo>
                <a:lnTo>
                  <a:pt x="4569023" y="1071562"/>
                </a:lnTo>
                <a:lnTo>
                  <a:pt x="4591347" y="1071562"/>
                </a:lnTo>
                <a:cubicBezTo>
                  <a:pt x="4606230" y="1066602"/>
                  <a:pt x="4640957" y="1076524"/>
                  <a:pt x="4695527" y="1101328"/>
                </a:cubicBezTo>
                <a:lnTo>
                  <a:pt x="4692737" y="1101328"/>
                </a:lnTo>
                <a:cubicBezTo>
                  <a:pt x="4689636" y="1101328"/>
                  <a:pt x="4685605" y="1101328"/>
                  <a:pt x="4680644" y="1101328"/>
                </a:cubicBezTo>
                <a:cubicBezTo>
                  <a:pt x="4665761" y="1101328"/>
                  <a:pt x="4655840" y="1101328"/>
                  <a:pt x="4650879" y="1101328"/>
                </a:cubicBezTo>
                <a:cubicBezTo>
                  <a:pt x="4650879" y="1101328"/>
                  <a:pt x="4649638" y="1100088"/>
                  <a:pt x="4647158" y="1097607"/>
                </a:cubicBezTo>
                <a:cubicBezTo>
                  <a:pt x="4644678" y="1095127"/>
                  <a:pt x="4640957" y="1093887"/>
                  <a:pt x="4635996" y="1093887"/>
                </a:cubicBezTo>
                <a:cubicBezTo>
                  <a:pt x="4626074" y="1093887"/>
                  <a:pt x="4613672" y="1091407"/>
                  <a:pt x="4598789" y="1086445"/>
                </a:cubicBezTo>
                <a:cubicBezTo>
                  <a:pt x="4588867" y="1086445"/>
                  <a:pt x="4581426" y="1085205"/>
                  <a:pt x="4576465" y="1082725"/>
                </a:cubicBezTo>
                <a:cubicBezTo>
                  <a:pt x="4571503" y="1080244"/>
                  <a:pt x="4569023" y="1079004"/>
                  <a:pt x="4569023" y="1079004"/>
                </a:cubicBezTo>
                <a:close/>
                <a:moveTo>
                  <a:pt x="4420195" y="1056680"/>
                </a:moveTo>
                <a:cubicBezTo>
                  <a:pt x="4425156" y="1061641"/>
                  <a:pt x="4430117" y="1064121"/>
                  <a:pt x="4435078" y="1064121"/>
                </a:cubicBezTo>
                <a:cubicBezTo>
                  <a:pt x="4435078" y="1064121"/>
                  <a:pt x="4437559" y="1064121"/>
                  <a:pt x="4442519" y="1064121"/>
                </a:cubicBezTo>
                <a:cubicBezTo>
                  <a:pt x="4447481" y="1064121"/>
                  <a:pt x="4449961" y="1064121"/>
                  <a:pt x="4449961" y="1064121"/>
                </a:cubicBezTo>
                <a:lnTo>
                  <a:pt x="4457402" y="1071562"/>
                </a:lnTo>
                <a:lnTo>
                  <a:pt x="4442519" y="1079004"/>
                </a:lnTo>
                <a:lnTo>
                  <a:pt x="4435078" y="1071562"/>
                </a:lnTo>
                <a:lnTo>
                  <a:pt x="4427636" y="1064121"/>
                </a:lnTo>
                <a:close/>
                <a:moveTo>
                  <a:pt x="349746" y="1049238"/>
                </a:moveTo>
                <a:cubicBezTo>
                  <a:pt x="354707" y="1049238"/>
                  <a:pt x="360908" y="1050479"/>
                  <a:pt x="368350" y="1052959"/>
                </a:cubicBezTo>
                <a:cubicBezTo>
                  <a:pt x="375791" y="1055440"/>
                  <a:pt x="379512" y="1059160"/>
                  <a:pt x="379512" y="1064121"/>
                </a:cubicBezTo>
                <a:cubicBezTo>
                  <a:pt x="379512" y="1069082"/>
                  <a:pt x="372070" y="1069082"/>
                  <a:pt x="357187" y="1064121"/>
                </a:cubicBezTo>
                <a:close/>
                <a:moveTo>
                  <a:pt x="4375547" y="1041797"/>
                </a:moveTo>
                <a:lnTo>
                  <a:pt x="4390430" y="1056680"/>
                </a:lnTo>
                <a:cubicBezTo>
                  <a:pt x="4390430" y="1056680"/>
                  <a:pt x="4387949" y="1056680"/>
                  <a:pt x="4382988" y="1056680"/>
                </a:cubicBezTo>
                <a:lnTo>
                  <a:pt x="4375547" y="1049238"/>
                </a:lnTo>
                <a:cubicBezTo>
                  <a:pt x="4370586" y="1054200"/>
                  <a:pt x="4366865" y="1055440"/>
                  <a:pt x="4364385" y="1052959"/>
                </a:cubicBezTo>
                <a:cubicBezTo>
                  <a:pt x="4361904" y="1050479"/>
                  <a:pt x="4361904" y="1047998"/>
                  <a:pt x="4364385" y="1045517"/>
                </a:cubicBezTo>
                <a:cubicBezTo>
                  <a:pt x="4366865" y="1043037"/>
                  <a:pt x="4370586" y="1041797"/>
                  <a:pt x="4375547" y="1041797"/>
                </a:cubicBezTo>
                <a:close/>
                <a:moveTo>
                  <a:pt x="349746" y="1034355"/>
                </a:moveTo>
                <a:cubicBezTo>
                  <a:pt x="349746" y="1034355"/>
                  <a:pt x="354707" y="1035596"/>
                  <a:pt x="364629" y="1038076"/>
                </a:cubicBezTo>
                <a:cubicBezTo>
                  <a:pt x="374551" y="1040557"/>
                  <a:pt x="384473" y="1041797"/>
                  <a:pt x="394395" y="1041797"/>
                </a:cubicBezTo>
                <a:lnTo>
                  <a:pt x="401836" y="1049238"/>
                </a:lnTo>
                <a:cubicBezTo>
                  <a:pt x="401836" y="1054200"/>
                  <a:pt x="398115" y="1055440"/>
                  <a:pt x="390674" y="1052959"/>
                </a:cubicBezTo>
                <a:cubicBezTo>
                  <a:pt x="383232" y="1050479"/>
                  <a:pt x="377031" y="1049238"/>
                  <a:pt x="372070" y="1049238"/>
                </a:cubicBezTo>
                <a:close/>
                <a:moveTo>
                  <a:pt x="319980" y="1026914"/>
                </a:moveTo>
                <a:lnTo>
                  <a:pt x="334863" y="1026914"/>
                </a:lnTo>
                <a:cubicBezTo>
                  <a:pt x="339824" y="1031875"/>
                  <a:pt x="339824" y="1034355"/>
                  <a:pt x="334863" y="1034355"/>
                </a:cubicBezTo>
                <a:lnTo>
                  <a:pt x="319980" y="1034355"/>
                </a:lnTo>
                <a:close/>
                <a:moveTo>
                  <a:pt x="378582" y="1014822"/>
                </a:moveTo>
                <a:cubicBezTo>
                  <a:pt x="379202" y="1015442"/>
                  <a:pt x="379512" y="1016992"/>
                  <a:pt x="379512" y="1019473"/>
                </a:cubicBezTo>
                <a:cubicBezTo>
                  <a:pt x="374551" y="1024434"/>
                  <a:pt x="372070" y="1025674"/>
                  <a:pt x="372070" y="1023193"/>
                </a:cubicBezTo>
                <a:cubicBezTo>
                  <a:pt x="372070" y="1020713"/>
                  <a:pt x="373311" y="1018233"/>
                  <a:pt x="375791" y="1015752"/>
                </a:cubicBezTo>
                <a:cubicBezTo>
                  <a:pt x="377031" y="1014512"/>
                  <a:pt x="377961" y="1014202"/>
                  <a:pt x="378582" y="1014822"/>
                </a:cubicBezTo>
                <a:close/>
                <a:moveTo>
                  <a:pt x="546943" y="1012031"/>
                </a:moveTo>
                <a:cubicBezTo>
                  <a:pt x="544463" y="1012031"/>
                  <a:pt x="543223" y="1013272"/>
                  <a:pt x="543223" y="1015752"/>
                </a:cubicBezTo>
                <a:cubicBezTo>
                  <a:pt x="543223" y="1018233"/>
                  <a:pt x="545703" y="1019473"/>
                  <a:pt x="550664" y="1019473"/>
                </a:cubicBezTo>
                <a:cubicBezTo>
                  <a:pt x="550664" y="1019473"/>
                  <a:pt x="551904" y="1018233"/>
                  <a:pt x="554385" y="1015752"/>
                </a:cubicBezTo>
                <a:cubicBezTo>
                  <a:pt x="556865" y="1013272"/>
                  <a:pt x="558106" y="1012031"/>
                  <a:pt x="558106" y="1012031"/>
                </a:cubicBezTo>
                <a:cubicBezTo>
                  <a:pt x="553145" y="1012031"/>
                  <a:pt x="549424" y="1012031"/>
                  <a:pt x="546943" y="1012031"/>
                </a:cubicBezTo>
                <a:close/>
                <a:moveTo>
                  <a:pt x="4247183" y="1008310"/>
                </a:moveTo>
                <a:cubicBezTo>
                  <a:pt x="4248423" y="1008310"/>
                  <a:pt x="4249043" y="1009551"/>
                  <a:pt x="4249043" y="1012031"/>
                </a:cubicBezTo>
                <a:lnTo>
                  <a:pt x="4241602" y="1012031"/>
                </a:lnTo>
                <a:cubicBezTo>
                  <a:pt x="4244082" y="1009551"/>
                  <a:pt x="4245943" y="1008310"/>
                  <a:pt x="4247183" y="1008310"/>
                </a:cubicBezTo>
                <a:close/>
                <a:moveTo>
                  <a:pt x="4219277" y="1004590"/>
                </a:moveTo>
                <a:lnTo>
                  <a:pt x="4226719" y="1004590"/>
                </a:lnTo>
                <a:lnTo>
                  <a:pt x="4226719" y="1012031"/>
                </a:lnTo>
                <a:cubicBezTo>
                  <a:pt x="4226719" y="1007070"/>
                  <a:pt x="4224238" y="1004590"/>
                  <a:pt x="4219277" y="1004590"/>
                </a:cubicBezTo>
                <a:close/>
                <a:moveTo>
                  <a:pt x="349746" y="1004590"/>
                </a:moveTo>
                <a:cubicBezTo>
                  <a:pt x="354707" y="1004590"/>
                  <a:pt x="357187" y="1007070"/>
                  <a:pt x="357187" y="1012031"/>
                </a:cubicBezTo>
                <a:lnTo>
                  <a:pt x="349746" y="1012031"/>
                </a:lnTo>
                <a:close/>
                <a:moveTo>
                  <a:pt x="4293691" y="989707"/>
                </a:moveTo>
                <a:cubicBezTo>
                  <a:pt x="4293691" y="989707"/>
                  <a:pt x="4296172" y="990948"/>
                  <a:pt x="4301133" y="993428"/>
                </a:cubicBezTo>
                <a:cubicBezTo>
                  <a:pt x="4306094" y="995908"/>
                  <a:pt x="4311055" y="997148"/>
                  <a:pt x="4316016" y="997148"/>
                </a:cubicBezTo>
                <a:lnTo>
                  <a:pt x="4316016" y="1004590"/>
                </a:lnTo>
                <a:cubicBezTo>
                  <a:pt x="4306094" y="1004590"/>
                  <a:pt x="4298652" y="1003350"/>
                  <a:pt x="4293691" y="1000869"/>
                </a:cubicBezTo>
                <a:cubicBezTo>
                  <a:pt x="4288730" y="998389"/>
                  <a:pt x="4286250" y="997148"/>
                  <a:pt x="4286250" y="997148"/>
                </a:cubicBezTo>
                <a:close/>
                <a:moveTo>
                  <a:pt x="4055566" y="952500"/>
                </a:moveTo>
                <a:cubicBezTo>
                  <a:pt x="4060527" y="952500"/>
                  <a:pt x="4060527" y="954981"/>
                  <a:pt x="4055566" y="959941"/>
                </a:cubicBezTo>
                <a:lnTo>
                  <a:pt x="4048125" y="959941"/>
                </a:lnTo>
                <a:cubicBezTo>
                  <a:pt x="4048125" y="954981"/>
                  <a:pt x="4050605" y="952500"/>
                  <a:pt x="4055566" y="952500"/>
                </a:cubicBezTo>
                <a:close/>
                <a:moveTo>
                  <a:pt x="587871" y="952500"/>
                </a:moveTo>
                <a:cubicBezTo>
                  <a:pt x="587871" y="957461"/>
                  <a:pt x="590352" y="959941"/>
                  <a:pt x="595312" y="959941"/>
                </a:cubicBezTo>
                <a:lnTo>
                  <a:pt x="595312" y="952500"/>
                </a:lnTo>
                <a:cubicBezTo>
                  <a:pt x="595312" y="952500"/>
                  <a:pt x="592832" y="952500"/>
                  <a:pt x="587871" y="952500"/>
                </a:cubicBezTo>
                <a:close/>
                <a:moveTo>
                  <a:pt x="3988594" y="937617"/>
                </a:moveTo>
                <a:cubicBezTo>
                  <a:pt x="3993555" y="937617"/>
                  <a:pt x="3996035" y="938858"/>
                  <a:pt x="3996035" y="941338"/>
                </a:cubicBezTo>
                <a:cubicBezTo>
                  <a:pt x="3996035" y="943818"/>
                  <a:pt x="3994795" y="945059"/>
                  <a:pt x="3992314" y="945059"/>
                </a:cubicBezTo>
                <a:cubicBezTo>
                  <a:pt x="3989834" y="945059"/>
                  <a:pt x="3988594" y="942578"/>
                  <a:pt x="3988594" y="937617"/>
                </a:cubicBezTo>
                <a:close/>
                <a:moveTo>
                  <a:pt x="580430" y="937617"/>
                </a:moveTo>
                <a:cubicBezTo>
                  <a:pt x="580430" y="942578"/>
                  <a:pt x="582910" y="945059"/>
                  <a:pt x="587871" y="945059"/>
                </a:cubicBezTo>
                <a:lnTo>
                  <a:pt x="602754" y="945059"/>
                </a:lnTo>
                <a:close/>
                <a:moveTo>
                  <a:pt x="491133" y="937617"/>
                </a:moveTo>
                <a:lnTo>
                  <a:pt x="491133" y="945059"/>
                </a:lnTo>
                <a:lnTo>
                  <a:pt x="498574" y="945059"/>
                </a:lnTo>
                <a:cubicBezTo>
                  <a:pt x="498574" y="940098"/>
                  <a:pt x="496094" y="937617"/>
                  <a:pt x="491133" y="937617"/>
                </a:cubicBezTo>
                <a:close/>
                <a:moveTo>
                  <a:pt x="334863" y="937617"/>
                </a:moveTo>
                <a:cubicBezTo>
                  <a:pt x="344785" y="942578"/>
                  <a:pt x="347266" y="945059"/>
                  <a:pt x="342305" y="945059"/>
                </a:cubicBezTo>
                <a:lnTo>
                  <a:pt x="327422" y="945059"/>
                </a:lnTo>
                <a:close/>
                <a:moveTo>
                  <a:pt x="422300" y="932966"/>
                </a:moveTo>
                <a:cubicBezTo>
                  <a:pt x="423540" y="932346"/>
                  <a:pt x="424160" y="932656"/>
                  <a:pt x="424160" y="933896"/>
                </a:cubicBezTo>
                <a:cubicBezTo>
                  <a:pt x="424160" y="936377"/>
                  <a:pt x="421680" y="937617"/>
                  <a:pt x="416719" y="937617"/>
                </a:cubicBezTo>
                <a:cubicBezTo>
                  <a:pt x="419199" y="935137"/>
                  <a:pt x="421060" y="933587"/>
                  <a:pt x="422300" y="932966"/>
                </a:cubicBezTo>
                <a:close/>
                <a:moveTo>
                  <a:pt x="305098" y="930176"/>
                </a:moveTo>
                <a:lnTo>
                  <a:pt x="305098" y="937617"/>
                </a:lnTo>
                <a:lnTo>
                  <a:pt x="290215" y="937617"/>
                </a:lnTo>
                <a:close/>
                <a:moveTo>
                  <a:pt x="3943945" y="922734"/>
                </a:moveTo>
                <a:lnTo>
                  <a:pt x="3951387" y="930176"/>
                </a:lnTo>
                <a:cubicBezTo>
                  <a:pt x="3951387" y="930176"/>
                  <a:pt x="3950146" y="930176"/>
                  <a:pt x="3947666" y="930176"/>
                </a:cubicBezTo>
                <a:cubicBezTo>
                  <a:pt x="3945186" y="930176"/>
                  <a:pt x="3941465" y="930176"/>
                  <a:pt x="3936504" y="930176"/>
                </a:cubicBezTo>
                <a:close/>
                <a:moveTo>
                  <a:pt x="416719" y="907851"/>
                </a:moveTo>
                <a:cubicBezTo>
                  <a:pt x="416719" y="907851"/>
                  <a:pt x="416719" y="910332"/>
                  <a:pt x="416719" y="915293"/>
                </a:cubicBezTo>
                <a:cubicBezTo>
                  <a:pt x="416719" y="925215"/>
                  <a:pt x="419199" y="926455"/>
                  <a:pt x="424160" y="919014"/>
                </a:cubicBezTo>
                <a:cubicBezTo>
                  <a:pt x="429121" y="911572"/>
                  <a:pt x="426641" y="907851"/>
                  <a:pt x="416719" y="907851"/>
                </a:cubicBezTo>
                <a:close/>
                <a:moveTo>
                  <a:pt x="319980" y="907851"/>
                </a:moveTo>
                <a:cubicBezTo>
                  <a:pt x="324941" y="907851"/>
                  <a:pt x="328662" y="909092"/>
                  <a:pt x="331143" y="911572"/>
                </a:cubicBezTo>
                <a:cubicBezTo>
                  <a:pt x="333623" y="914053"/>
                  <a:pt x="332383" y="917774"/>
                  <a:pt x="327422" y="922734"/>
                </a:cubicBezTo>
                <a:lnTo>
                  <a:pt x="327422" y="930176"/>
                </a:lnTo>
                <a:cubicBezTo>
                  <a:pt x="327422" y="930176"/>
                  <a:pt x="326182" y="928936"/>
                  <a:pt x="323701" y="926455"/>
                </a:cubicBezTo>
                <a:cubicBezTo>
                  <a:pt x="321221" y="923975"/>
                  <a:pt x="319980" y="922734"/>
                  <a:pt x="319980" y="922734"/>
                </a:cubicBezTo>
                <a:cubicBezTo>
                  <a:pt x="315020" y="912813"/>
                  <a:pt x="315020" y="907851"/>
                  <a:pt x="319980" y="907851"/>
                </a:cubicBezTo>
                <a:close/>
                <a:moveTo>
                  <a:pt x="299517" y="904131"/>
                </a:moveTo>
                <a:cubicBezTo>
                  <a:pt x="300757" y="904131"/>
                  <a:pt x="302617" y="905371"/>
                  <a:pt x="305098" y="907851"/>
                </a:cubicBezTo>
                <a:lnTo>
                  <a:pt x="305098" y="915293"/>
                </a:lnTo>
                <a:cubicBezTo>
                  <a:pt x="305098" y="915293"/>
                  <a:pt x="302617" y="912813"/>
                  <a:pt x="297656" y="907851"/>
                </a:cubicBezTo>
                <a:cubicBezTo>
                  <a:pt x="297656" y="905371"/>
                  <a:pt x="298277" y="904131"/>
                  <a:pt x="299517" y="904131"/>
                </a:cubicBezTo>
                <a:close/>
                <a:moveTo>
                  <a:pt x="282774" y="900410"/>
                </a:moveTo>
                <a:lnTo>
                  <a:pt x="290215" y="907851"/>
                </a:lnTo>
                <a:cubicBezTo>
                  <a:pt x="290215" y="907851"/>
                  <a:pt x="288975" y="907851"/>
                  <a:pt x="286494" y="907851"/>
                </a:cubicBezTo>
                <a:cubicBezTo>
                  <a:pt x="284014" y="907851"/>
                  <a:pt x="280293" y="907851"/>
                  <a:pt x="275332" y="907851"/>
                </a:cubicBezTo>
                <a:lnTo>
                  <a:pt x="267891" y="907851"/>
                </a:lnTo>
                <a:cubicBezTo>
                  <a:pt x="272852" y="902890"/>
                  <a:pt x="277812" y="900410"/>
                  <a:pt x="282774" y="900410"/>
                </a:cubicBezTo>
                <a:close/>
                <a:moveTo>
                  <a:pt x="452066" y="896689"/>
                </a:moveTo>
                <a:cubicBezTo>
                  <a:pt x="453306" y="896689"/>
                  <a:pt x="453926" y="897930"/>
                  <a:pt x="453926" y="900410"/>
                </a:cubicBezTo>
                <a:cubicBezTo>
                  <a:pt x="453926" y="905371"/>
                  <a:pt x="451445" y="907851"/>
                  <a:pt x="446484" y="907851"/>
                </a:cubicBezTo>
                <a:cubicBezTo>
                  <a:pt x="446484" y="907851"/>
                  <a:pt x="446484" y="910332"/>
                  <a:pt x="446484" y="915293"/>
                </a:cubicBezTo>
                <a:cubicBezTo>
                  <a:pt x="446484" y="920254"/>
                  <a:pt x="451445" y="922734"/>
                  <a:pt x="461367" y="922734"/>
                </a:cubicBezTo>
                <a:cubicBezTo>
                  <a:pt x="466328" y="922734"/>
                  <a:pt x="468809" y="925215"/>
                  <a:pt x="468809" y="930176"/>
                </a:cubicBezTo>
                <a:cubicBezTo>
                  <a:pt x="468809" y="935137"/>
                  <a:pt x="467569" y="937617"/>
                  <a:pt x="465088" y="937617"/>
                </a:cubicBezTo>
                <a:cubicBezTo>
                  <a:pt x="462607" y="937617"/>
                  <a:pt x="461367" y="937617"/>
                  <a:pt x="461367" y="937617"/>
                </a:cubicBezTo>
                <a:lnTo>
                  <a:pt x="453926" y="937617"/>
                </a:lnTo>
                <a:lnTo>
                  <a:pt x="394395" y="915293"/>
                </a:lnTo>
                <a:cubicBezTo>
                  <a:pt x="394395" y="910332"/>
                  <a:pt x="391914" y="907851"/>
                  <a:pt x="386953" y="907851"/>
                </a:cubicBezTo>
                <a:cubicBezTo>
                  <a:pt x="381992" y="907851"/>
                  <a:pt x="378272" y="907851"/>
                  <a:pt x="375791" y="907851"/>
                </a:cubicBezTo>
                <a:cubicBezTo>
                  <a:pt x="373311" y="907851"/>
                  <a:pt x="372070" y="907851"/>
                  <a:pt x="372070" y="907851"/>
                </a:cubicBezTo>
                <a:cubicBezTo>
                  <a:pt x="372070" y="902890"/>
                  <a:pt x="378272" y="901650"/>
                  <a:pt x="390674" y="904131"/>
                </a:cubicBezTo>
                <a:cubicBezTo>
                  <a:pt x="403076" y="906611"/>
                  <a:pt x="409277" y="906611"/>
                  <a:pt x="409277" y="904131"/>
                </a:cubicBezTo>
                <a:cubicBezTo>
                  <a:pt x="409277" y="901650"/>
                  <a:pt x="414238" y="900410"/>
                  <a:pt x="424160" y="900410"/>
                </a:cubicBezTo>
                <a:cubicBezTo>
                  <a:pt x="429121" y="905371"/>
                  <a:pt x="434082" y="907851"/>
                  <a:pt x="439043" y="907851"/>
                </a:cubicBezTo>
                <a:cubicBezTo>
                  <a:pt x="444004" y="907851"/>
                  <a:pt x="446484" y="905371"/>
                  <a:pt x="446484" y="900410"/>
                </a:cubicBezTo>
                <a:cubicBezTo>
                  <a:pt x="448965" y="897930"/>
                  <a:pt x="450825" y="896689"/>
                  <a:pt x="452066" y="896689"/>
                </a:cubicBezTo>
                <a:close/>
                <a:moveTo>
                  <a:pt x="3951387" y="892969"/>
                </a:moveTo>
                <a:cubicBezTo>
                  <a:pt x="3961309" y="897930"/>
                  <a:pt x="3968750" y="900410"/>
                  <a:pt x="3973711" y="900410"/>
                </a:cubicBezTo>
                <a:cubicBezTo>
                  <a:pt x="3968750" y="900410"/>
                  <a:pt x="3965029" y="900410"/>
                  <a:pt x="3962549" y="900410"/>
                </a:cubicBezTo>
                <a:cubicBezTo>
                  <a:pt x="3960068" y="900410"/>
                  <a:pt x="3958828" y="902890"/>
                  <a:pt x="3958828" y="907851"/>
                </a:cubicBezTo>
                <a:cubicBezTo>
                  <a:pt x="3953867" y="907851"/>
                  <a:pt x="3947666" y="906611"/>
                  <a:pt x="3940225" y="904131"/>
                </a:cubicBezTo>
                <a:cubicBezTo>
                  <a:pt x="3932783" y="901650"/>
                  <a:pt x="3929063" y="899170"/>
                  <a:pt x="3929063" y="896689"/>
                </a:cubicBezTo>
                <a:cubicBezTo>
                  <a:pt x="3929063" y="894209"/>
                  <a:pt x="3936504" y="892969"/>
                  <a:pt x="3951387" y="892969"/>
                </a:cubicBezTo>
                <a:close/>
                <a:moveTo>
                  <a:pt x="253008" y="892969"/>
                </a:moveTo>
                <a:lnTo>
                  <a:pt x="260449" y="892969"/>
                </a:lnTo>
                <a:cubicBezTo>
                  <a:pt x="260449" y="892969"/>
                  <a:pt x="260449" y="895449"/>
                  <a:pt x="260449" y="900410"/>
                </a:cubicBezTo>
                <a:cubicBezTo>
                  <a:pt x="255489" y="900410"/>
                  <a:pt x="253008" y="897930"/>
                  <a:pt x="253008" y="892969"/>
                </a:cubicBezTo>
                <a:close/>
                <a:moveTo>
                  <a:pt x="587871" y="878086"/>
                </a:moveTo>
                <a:cubicBezTo>
                  <a:pt x="587871" y="883047"/>
                  <a:pt x="589111" y="885527"/>
                  <a:pt x="591592" y="885527"/>
                </a:cubicBezTo>
                <a:cubicBezTo>
                  <a:pt x="594072" y="885527"/>
                  <a:pt x="595312" y="884287"/>
                  <a:pt x="595312" y="881807"/>
                </a:cubicBezTo>
                <a:cubicBezTo>
                  <a:pt x="595312" y="879326"/>
                  <a:pt x="592832" y="878086"/>
                  <a:pt x="587871" y="878086"/>
                </a:cubicBezTo>
                <a:close/>
                <a:moveTo>
                  <a:pt x="580430" y="878086"/>
                </a:moveTo>
                <a:cubicBezTo>
                  <a:pt x="575469" y="878086"/>
                  <a:pt x="572988" y="880566"/>
                  <a:pt x="572988" y="885527"/>
                </a:cubicBezTo>
                <a:lnTo>
                  <a:pt x="580430" y="885527"/>
                </a:lnTo>
                <a:close/>
                <a:moveTo>
                  <a:pt x="3832324" y="870644"/>
                </a:moveTo>
                <a:lnTo>
                  <a:pt x="3839766" y="870644"/>
                </a:lnTo>
                <a:cubicBezTo>
                  <a:pt x="3849687" y="870644"/>
                  <a:pt x="3862090" y="870644"/>
                  <a:pt x="3876973" y="870644"/>
                </a:cubicBezTo>
                <a:lnTo>
                  <a:pt x="3884414" y="878086"/>
                </a:lnTo>
                <a:cubicBezTo>
                  <a:pt x="3879453" y="878086"/>
                  <a:pt x="3872012" y="878086"/>
                  <a:pt x="3862090" y="878086"/>
                </a:cubicBezTo>
                <a:close/>
                <a:moveTo>
                  <a:pt x="602754" y="870644"/>
                </a:moveTo>
                <a:cubicBezTo>
                  <a:pt x="602754" y="870644"/>
                  <a:pt x="602754" y="873125"/>
                  <a:pt x="602754" y="878086"/>
                </a:cubicBezTo>
                <a:cubicBezTo>
                  <a:pt x="602754" y="883047"/>
                  <a:pt x="605234" y="885527"/>
                  <a:pt x="610195" y="885527"/>
                </a:cubicBezTo>
                <a:lnTo>
                  <a:pt x="610195" y="878086"/>
                </a:lnTo>
                <a:cubicBezTo>
                  <a:pt x="605234" y="873125"/>
                  <a:pt x="602754" y="870644"/>
                  <a:pt x="602754" y="870644"/>
                </a:cubicBezTo>
                <a:close/>
                <a:moveTo>
                  <a:pt x="3802559" y="848320"/>
                </a:moveTo>
                <a:cubicBezTo>
                  <a:pt x="3802559" y="848320"/>
                  <a:pt x="3805039" y="848320"/>
                  <a:pt x="3810000" y="848320"/>
                </a:cubicBezTo>
                <a:lnTo>
                  <a:pt x="3802559" y="855762"/>
                </a:lnTo>
                <a:close/>
                <a:moveTo>
                  <a:pt x="431602" y="840879"/>
                </a:moveTo>
                <a:lnTo>
                  <a:pt x="439043" y="840879"/>
                </a:lnTo>
                <a:cubicBezTo>
                  <a:pt x="444004" y="845840"/>
                  <a:pt x="448965" y="848320"/>
                  <a:pt x="453926" y="848320"/>
                </a:cubicBezTo>
                <a:lnTo>
                  <a:pt x="439043" y="848320"/>
                </a:lnTo>
                <a:cubicBezTo>
                  <a:pt x="434082" y="843359"/>
                  <a:pt x="431602" y="840879"/>
                  <a:pt x="431602" y="840879"/>
                </a:cubicBezTo>
                <a:close/>
                <a:moveTo>
                  <a:pt x="3542109" y="825996"/>
                </a:moveTo>
                <a:lnTo>
                  <a:pt x="3579316" y="840879"/>
                </a:lnTo>
                <a:lnTo>
                  <a:pt x="3571875" y="840879"/>
                </a:lnTo>
                <a:lnTo>
                  <a:pt x="3556992" y="840879"/>
                </a:lnTo>
                <a:cubicBezTo>
                  <a:pt x="3556992" y="835918"/>
                  <a:pt x="3554512" y="833437"/>
                  <a:pt x="3549551" y="833437"/>
                </a:cubicBezTo>
                <a:cubicBezTo>
                  <a:pt x="3544590" y="833437"/>
                  <a:pt x="3540869" y="833437"/>
                  <a:pt x="3538389" y="833437"/>
                </a:cubicBezTo>
                <a:cubicBezTo>
                  <a:pt x="3535908" y="833437"/>
                  <a:pt x="3534668" y="833437"/>
                  <a:pt x="3534668" y="833437"/>
                </a:cubicBezTo>
                <a:cubicBezTo>
                  <a:pt x="3534668" y="828476"/>
                  <a:pt x="3537148" y="825996"/>
                  <a:pt x="3542109" y="825996"/>
                </a:cubicBezTo>
                <a:close/>
                <a:moveTo>
                  <a:pt x="327422" y="825996"/>
                </a:moveTo>
                <a:cubicBezTo>
                  <a:pt x="337344" y="825996"/>
                  <a:pt x="342305" y="828476"/>
                  <a:pt x="342305" y="833437"/>
                </a:cubicBezTo>
                <a:cubicBezTo>
                  <a:pt x="342305" y="838398"/>
                  <a:pt x="332383" y="838398"/>
                  <a:pt x="312539" y="833437"/>
                </a:cubicBezTo>
                <a:close/>
                <a:moveTo>
                  <a:pt x="3698379" y="818555"/>
                </a:moveTo>
                <a:cubicBezTo>
                  <a:pt x="3708301" y="818555"/>
                  <a:pt x="3719463" y="821035"/>
                  <a:pt x="3731865" y="825996"/>
                </a:cubicBezTo>
                <a:cubicBezTo>
                  <a:pt x="3744268" y="830957"/>
                  <a:pt x="3751709" y="834678"/>
                  <a:pt x="3754189" y="837158"/>
                </a:cubicBezTo>
                <a:cubicBezTo>
                  <a:pt x="3756670" y="839638"/>
                  <a:pt x="3761631" y="840879"/>
                  <a:pt x="3769072" y="840879"/>
                </a:cubicBezTo>
                <a:cubicBezTo>
                  <a:pt x="3776514" y="840879"/>
                  <a:pt x="3780234" y="842119"/>
                  <a:pt x="3780234" y="844600"/>
                </a:cubicBezTo>
                <a:cubicBezTo>
                  <a:pt x="3780234" y="847080"/>
                  <a:pt x="3775273" y="848320"/>
                  <a:pt x="3765352" y="848320"/>
                </a:cubicBezTo>
                <a:cubicBezTo>
                  <a:pt x="3755430" y="848320"/>
                  <a:pt x="3750469" y="845840"/>
                  <a:pt x="3750469" y="840879"/>
                </a:cubicBezTo>
                <a:cubicBezTo>
                  <a:pt x="3740547" y="840879"/>
                  <a:pt x="3733106" y="838398"/>
                  <a:pt x="3728145" y="833437"/>
                </a:cubicBezTo>
                <a:cubicBezTo>
                  <a:pt x="3723183" y="828476"/>
                  <a:pt x="3718223" y="828476"/>
                  <a:pt x="3713262" y="833437"/>
                </a:cubicBezTo>
                <a:cubicBezTo>
                  <a:pt x="3693418" y="833437"/>
                  <a:pt x="3683496" y="830957"/>
                  <a:pt x="3683496" y="825996"/>
                </a:cubicBezTo>
                <a:cubicBezTo>
                  <a:pt x="3683496" y="821035"/>
                  <a:pt x="3688457" y="818555"/>
                  <a:pt x="3698379" y="818555"/>
                </a:cubicBezTo>
                <a:close/>
                <a:moveTo>
                  <a:pt x="435322" y="818555"/>
                </a:moveTo>
                <a:cubicBezTo>
                  <a:pt x="437803" y="818555"/>
                  <a:pt x="441523" y="818555"/>
                  <a:pt x="446484" y="818555"/>
                </a:cubicBezTo>
                <a:cubicBezTo>
                  <a:pt x="456406" y="818555"/>
                  <a:pt x="461367" y="819795"/>
                  <a:pt x="461367" y="822275"/>
                </a:cubicBezTo>
                <a:cubicBezTo>
                  <a:pt x="461367" y="824756"/>
                  <a:pt x="456406" y="825996"/>
                  <a:pt x="446484" y="825996"/>
                </a:cubicBezTo>
                <a:cubicBezTo>
                  <a:pt x="446484" y="825996"/>
                  <a:pt x="444004" y="825996"/>
                  <a:pt x="439043" y="825996"/>
                </a:cubicBezTo>
                <a:cubicBezTo>
                  <a:pt x="434082" y="825996"/>
                  <a:pt x="431602" y="825996"/>
                  <a:pt x="431602" y="825996"/>
                </a:cubicBezTo>
                <a:cubicBezTo>
                  <a:pt x="431602" y="821035"/>
                  <a:pt x="432842" y="818555"/>
                  <a:pt x="435322" y="818555"/>
                </a:cubicBezTo>
                <a:close/>
                <a:moveTo>
                  <a:pt x="253008" y="818555"/>
                </a:moveTo>
                <a:lnTo>
                  <a:pt x="267891" y="825996"/>
                </a:lnTo>
                <a:cubicBezTo>
                  <a:pt x="257969" y="830957"/>
                  <a:pt x="250527" y="830957"/>
                  <a:pt x="245566" y="825996"/>
                </a:cubicBezTo>
                <a:close/>
                <a:moveTo>
                  <a:pt x="297656" y="811113"/>
                </a:moveTo>
                <a:cubicBezTo>
                  <a:pt x="302617" y="811113"/>
                  <a:pt x="305098" y="813594"/>
                  <a:pt x="305098" y="818555"/>
                </a:cubicBezTo>
                <a:lnTo>
                  <a:pt x="297656" y="818555"/>
                </a:lnTo>
                <a:cubicBezTo>
                  <a:pt x="292696" y="818555"/>
                  <a:pt x="290215" y="817314"/>
                  <a:pt x="290215" y="814834"/>
                </a:cubicBezTo>
                <a:cubicBezTo>
                  <a:pt x="290215" y="812354"/>
                  <a:pt x="292696" y="811113"/>
                  <a:pt x="297656" y="811113"/>
                </a:cubicBezTo>
                <a:close/>
                <a:moveTo>
                  <a:pt x="3664892" y="806462"/>
                </a:moveTo>
                <a:cubicBezTo>
                  <a:pt x="3667373" y="805842"/>
                  <a:pt x="3671094" y="806152"/>
                  <a:pt x="3676055" y="807392"/>
                </a:cubicBezTo>
                <a:cubicBezTo>
                  <a:pt x="3685976" y="809873"/>
                  <a:pt x="3688457" y="813594"/>
                  <a:pt x="3683496" y="818555"/>
                </a:cubicBezTo>
                <a:lnTo>
                  <a:pt x="3676055" y="818555"/>
                </a:lnTo>
                <a:cubicBezTo>
                  <a:pt x="3676055" y="813594"/>
                  <a:pt x="3673574" y="811113"/>
                  <a:pt x="3668613" y="811113"/>
                </a:cubicBezTo>
                <a:lnTo>
                  <a:pt x="3661172" y="811113"/>
                </a:lnTo>
                <a:cubicBezTo>
                  <a:pt x="3661172" y="808633"/>
                  <a:pt x="3662412" y="807082"/>
                  <a:pt x="3664892" y="806462"/>
                </a:cubicBezTo>
                <a:close/>
                <a:moveTo>
                  <a:pt x="3646289" y="803672"/>
                </a:moveTo>
                <a:cubicBezTo>
                  <a:pt x="3651250" y="803672"/>
                  <a:pt x="3653730" y="804912"/>
                  <a:pt x="3653730" y="807392"/>
                </a:cubicBezTo>
                <a:cubicBezTo>
                  <a:pt x="3653730" y="809873"/>
                  <a:pt x="3653730" y="811113"/>
                  <a:pt x="3653730" y="811113"/>
                </a:cubicBezTo>
                <a:lnTo>
                  <a:pt x="3646289" y="811113"/>
                </a:lnTo>
                <a:cubicBezTo>
                  <a:pt x="3641328" y="806152"/>
                  <a:pt x="3641328" y="803672"/>
                  <a:pt x="3646289" y="803672"/>
                </a:cubicBezTo>
                <a:close/>
                <a:moveTo>
                  <a:pt x="394395" y="803672"/>
                </a:moveTo>
                <a:cubicBezTo>
                  <a:pt x="394395" y="803672"/>
                  <a:pt x="395635" y="804912"/>
                  <a:pt x="398115" y="807392"/>
                </a:cubicBezTo>
                <a:cubicBezTo>
                  <a:pt x="400596" y="809873"/>
                  <a:pt x="405557" y="811113"/>
                  <a:pt x="412998" y="811113"/>
                </a:cubicBezTo>
                <a:cubicBezTo>
                  <a:pt x="420439" y="811113"/>
                  <a:pt x="426641" y="813594"/>
                  <a:pt x="431602" y="818555"/>
                </a:cubicBezTo>
                <a:lnTo>
                  <a:pt x="394395" y="811113"/>
                </a:lnTo>
                <a:close/>
                <a:moveTo>
                  <a:pt x="589731" y="801346"/>
                </a:moveTo>
                <a:cubicBezTo>
                  <a:pt x="588491" y="801657"/>
                  <a:pt x="587871" y="802431"/>
                  <a:pt x="587871" y="803672"/>
                </a:cubicBezTo>
                <a:cubicBezTo>
                  <a:pt x="587871" y="808633"/>
                  <a:pt x="590352" y="811113"/>
                  <a:pt x="595312" y="811113"/>
                </a:cubicBezTo>
                <a:cubicBezTo>
                  <a:pt x="595312" y="811113"/>
                  <a:pt x="597793" y="811113"/>
                  <a:pt x="602754" y="811113"/>
                </a:cubicBezTo>
                <a:cubicBezTo>
                  <a:pt x="607715" y="811113"/>
                  <a:pt x="615156" y="813594"/>
                  <a:pt x="625078" y="818555"/>
                </a:cubicBezTo>
                <a:cubicBezTo>
                  <a:pt x="635000" y="823516"/>
                  <a:pt x="639961" y="825996"/>
                  <a:pt x="639961" y="825996"/>
                </a:cubicBezTo>
                <a:cubicBezTo>
                  <a:pt x="639961" y="825996"/>
                  <a:pt x="638721" y="823516"/>
                  <a:pt x="636240" y="818555"/>
                </a:cubicBezTo>
                <a:cubicBezTo>
                  <a:pt x="633760" y="813594"/>
                  <a:pt x="627559" y="811113"/>
                  <a:pt x="617637" y="811113"/>
                </a:cubicBezTo>
                <a:cubicBezTo>
                  <a:pt x="602754" y="803672"/>
                  <a:pt x="593452" y="800416"/>
                  <a:pt x="589731" y="801346"/>
                </a:cubicBezTo>
                <a:close/>
                <a:moveTo>
                  <a:pt x="349746" y="796230"/>
                </a:moveTo>
                <a:lnTo>
                  <a:pt x="372070" y="796230"/>
                </a:lnTo>
                <a:cubicBezTo>
                  <a:pt x="377031" y="796230"/>
                  <a:pt x="379512" y="798711"/>
                  <a:pt x="379512" y="803672"/>
                </a:cubicBezTo>
                <a:cubicBezTo>
                  <a:pt x="379512" y="808633"/>
                  <a:pt x="372070" y="808633"/>
                  <a:pt x="357187" y="803672"/>
                </a:cubicBezTo>
                <a:cubicBezTo>
                  <a:pt x="352227" y="803672"/>
                  <a:pt x="349746" y="801191"/>
                  <a:pt x="349746" y="796230"/>
                </a:cubicBezTo>
                <a:close/>
                <a:moveTo>
                  <a:pt x="3616523" y="781348"/>
                </a:moveTo>
                <a:cubicBezTo>
                  <a:pt x="3621484" y="781348"/>
                  <a:pt x="3626445" y="783828"/>
                  <a:pt x="3631406" y="788789"/>
                </a:cubicBezTo>
                <a:cubicBezTo>
                  <a:pt x="3626445" y="788789"/>
                  <a:pt x="3622724" y="788789"/>
                  <a:pt x="3620244" y="788789"/>
                </a:cubicBezTo>
                <a:cubicBezTo>
                  <a:pt x="3617764" y="788789"/>
                  <a:pt x="3614043" y="788789"/>
                  <a:pt x="3609082" y="788789"/>
                </a:cubicBezTo>
                <a:close/>
                <a:moveTo>
                  <a:pt x="394395" y="781348"/>
                </a:moveTo>
                <a:cubicBezTo>
                  <a:pt x="394395" y="781348"/>
                  <a:pt x="396875" y="781348"/>
                  <a:pt x="401836" y="781348"/>
                </a:cubicBezTo>
                <a:lnTo>
                  <a:pt x="401836" y="788789"/>
                </a:lnTo>
                <a:close/>
                <a:moveTo>
                  <a:pt x="3530947" y="755303"/>
                </a:moveTo>
                <a:cubicBezTo>
                  <a:pt x="3535908" y="755303"/>
                  <a:pt x="3539629" y="756543"/>
                  <a:pt x="3542109" y="759023"/>
                </a:cubicBezTo>
                <a:cubicBezTo>
                  <a:pt x="3547070" y="763984"/>
                  <a:pt x="3553271" y="767705"/>
                  <a:pt x="3560713" y="770185"/>
                </a:cubicBezTo>
                <a:cubicBezTo>
                  <a:pt x="3568154" y="772666"/>
                  <a:pt x="3574355" y="773906"/>
                  <a:pt x="3579316" y="773906"/>
                </a:cubicBezTo>
                <a:lnTo>
                  <a:pt x="3594199" y="781348"/>
                </a:lnTo>
                <a:cubicBezTo>
                  <a:pt x="3594199" y="781348"/>
                  <a:pt x="3591719" y="781348"/>
                  <a:pt x="3586758" y="781348"/>
                </a:cubicBezTo>
                <a:lnTo>
                  <a:pt x="3564433" y="781348"/>
                </a:lnTo>
                <a:cubicBezTo>
                  <a:pt x="3554512" y="776387"/>
                  <a:pt x="3543350" y="772666"/>
                  <a:pt x="3530947" y="770185"/>
                </a:cubicBezTo>
                <a:cubicBezTo>
                  <a:pt x="3518545" y="767705"/>
                  <a:pt x="3512344" y="765224"/>
                  <a:pt x="3512344" y="762744"/>
                </a:cubicBezTo>
                <a:cubicBezTo>
                  <a:pt x="3512344" y="760264"/>
                  <a:pt x="3512344" y="759023"/>
                  <a:pt x="3512344" y="759023"/>
                </a:cubicBezTo>
                <a:cubicBezTo>
                  <a:pt x="3519785" y="756543"/>
                  <a:pt x="3525986" y="755303"/>
                  <a:pt x="3530947" y="755303"/>
                </a:cubicBezTo>
                <a:close/>
                <a:moveTo>
                  <a:pt x="431602" y="744141"/>
                </a:moveTo>
                <a:cubicBezTo>
                  <a:pt x="431602" y="744141"/>
                  <a:pt x="434082" y="744141"/>
                  <a:pt x="439043" y="744141"/>
                </a:cubicBezTo>
                <a:cubicBezTo>
                  <a:pt x="439043" y="749102"/>
                  <a:pt x="439043" y="751582"/>
                  <a:pt x="439043" y="751582"/>
                </a:cubicBezTo>
                <a:cubicBezTo>
                  <a:pt x="439043" y="751582"/>
                  <a:pt x="437803" y="751582"/>
                  <a:pt x="435322" y="751582"/>
                </a:cubicBezTo>
                <a:cubicBezTo>
                  <a:pt x="432842" y="751582"/>
                  <a:pt x="431602" y="749102"/>
                  <a:pt x="431602" y="744141"/>
                </a:cubicBezTo>
                <a:close/>
                <a:moveTo>
                  <a:pt x="417649" y="739490"/>
                </a:moveTo>
                <a:cubicBezTo>
                  <a:pt x="419509" y="740110"/>
                  <a:pt x="421680" y="741660"/>
                  <a:pt x="424160" y="744141"/>
                </a:cubicBezTo>
                <a:lnTo>
                  <a:pt x="424160" y="751582"/>
                </a:lnTo>
                <a:lnTo>
                  <a:pt x="416719" y="751582"/>
                </a:lnTo>
                <a:cubicBezTo>
                  <a:pt x="411758" y="746621"/>
                  <a:pt x="410517" y="742900"/>
                  <a:pt x="412998" y="740420"/>
                </a:cubicBezTo>
                <a:cubicBezTo>
                  <a:pt x="414238" y="739180"/>
                  <a:pt x="415789" y="738870"/>
                  <a:pt x="417649" y="739490"/>
                </a:cubicBezTo>
                <a:close/>
                <a:moveTo>
                  <a:pt x="3482578" y="736699"/>
                </a:moveTo>
                <a:lnTo>
                  <a:pt x="3490019" y="744141"/>
                </a:lnTo>
                <a:lnTo>
                  <a:pt x="3504902" y="751582"/>
                </a:lnTo>
                <a:lnTo>
                  <a:pt x="3490019" y="751582"/>
                </a:lnTo>
                <a:cubicBezTo>
                  <a:pt x="3480098" y="746621"/>
                  <a:pt x="3475137" y="744141"/>
                  <a:pt x="3475137" y="744141"/>
                </a:cubicBezTo>
                <a:close/>
                <a:moveTo>
                  <a:pt x="3460254" y="729258"/>
                </a:moveTo>
                <a:cubicBezTo>
                  <a:pt x="3465215" y="729258"/>
                  <a:pt x="3467695" y="731738"/>
                  <a:pt x="3467695" y="736699"/>
                </a:cubicBezTo>
                <a:cubicBezTo>
                  <a:pt x="3462734" y="741660"/>
                  <a:pt x="3457773" y="744141"/>
                  <a:pt x="3452812" y="744141"/>
                </a:cubicBezTo>
                <a:cubicBezTo>
                  <a:pt x="3452812" y="739180"/>
                  <a:pt x="3454053" y="735459"/>
                  <a:pt x="3456533" y="732978"/>
                </a:cubicBezTo>
                <a:cubicBezTo>
                  <a:pt x="3459013" y="730498"/>
                  <a:pt x="3460254" y="729258"/>
                  <a:pt x="3460254" y="729258"/>
                </a:cubicBezTo>
                <a:close/>
                <a:moveTo>
                  <a:pt x="3430488" y="714375"/>
                </a:moveTo>
                <a:cubicBezTo>
                  <a:pt x="3430488" y="714375"/>
                  <a:pt x="3432969" y="716855"/>
                  <a:pt x="3437930" y="721816"/>
                </a:cubicBezTo>
                <a:lnTo>
                  <a:pt x="3423047" y="721816"/>
                </a:lnTo>
                <a:close/>
                <a:moveTo>
                  <a:pt x="3400723" y="706934"/>
                </a:moveTo>
                <a:lnTo>
                  <a:pt x="3423047" y="706934"/>
                </a:lnTo>
                <a:lnTo>
                  <a:pt x="3408164" y="714375"/>
                </a:lnTo>
                <a:close/>
                <a:moveTo>
                  <a:pt x="3363516" y="692051"/>
                </a:moveTo>
                <a:cubicBezTo>
                  <a:pt x="3378398" y="692051"/>
                  <a:pt x="3385840" y="697012"/>
                  <a:pt x="3385840" y="706934"/>
                </a:cubicBezTo>
                <a:cubicBezTo>
                  <a:pt x="3375918" y="706934"/>
                  <a:pt x="3368476" y="704453"/>
                  <a:pt x="3363516" y="699492"/>
                </a:cubicBezTo>
                <a:close/>
                <a:moveTo>
                  <a:pt x="3333750" y="684609"/>
                </a:moveTo>
                <a:cubicBezTo>
                  <a:pt x="3333750" y="684609"/>
                  <a:pt x="3336231" y="684609"/>
                  <a:pt x="3341191" y="684609"/>
                </a:cubicBezTo>
                <a:lnTo>
                  <a:pt x="3341191" y="692051"/>
                </a:lnTo>
                <a:cubicBezTo>
                  <a:pt x="3336231" y="692051"/>
                  <a:pt x="3333750" y="689570"/>
                  <a:pt x="3333750" y="684609"/>
                </a:cubicBezTo>
                <a:close/>
                <a:moveTo>
                  <a:pt x="3132832" y="684609"/>
                </a:moveTo>
                <a:cubicBezTo>
                  <a:pt x="3137793" y="684609"/>
                  <a:pt x="3140273" y="685850"/>
                  <a:pt x="3140273" y="688330"/>
                </a:cubicBezTo>
                <a:cubicBezTo>
                  <a:pt x="3140273" y="690810"/>
                  <a:pt x="3139033" y="692051"/>
                  <a:pt x="3136553" y="692051"/>
                </a:cubicBezTo>
                <a:cubicBezTo>
                  <a:pt x="3134072" y="692051"/>
                  <a:pt x="3132832" y="689570"/>
                  <a:pt x="3132832" y="684609"/>
                </a:cubicBezTo>
                <a:close/>
                <a:moveTo>
                  <a:pt x="3103066" y="684609"/>
                </a:moveTo>
                <a:cubicBezTo>
                  <a:pt x="3108027" y="684609"/>
                  <a:pt x="3110508" y="684609"/>
                  <a:pt x="3110508" y="684609"/>
                </a:cubicBezTo>
                <a:cubicBezTo>
                  <a:pt x="3110508" y="689570"/>
                  <a:pt x="3105547" y="692051"/>
                  <a:pt x="3095625" y="692051"/>
                </a:cubicBezTo>
                <a:close/>
                <a:moveTo>
                  <a:pt x="394395" y="684609"/>
                </a:moveTo>
                <a:cubicBezTo>
                  <a:pt x="389434" y="684609"/>
                  <a:pt x="386953" y="687090"/>
                  <a:pt x="386953" y="692051"/>
                </a:cubicBezTo>
                <a:cubicBezTo>
                  <a:pt x="386953" y="692051"/>
                  <a:pt x="389434" y="692051"/>
                  <a:pt x="394395" y="692051"/>
                </a:cubicBezTo>
                <a:cubicBezTo>
                  <a:pt x="394395" y="687090"/>
                  <a:pt x="394395" y="684609"/>
                  <a:pt x="394395" y="684609"/>
                </a:cubicBezTo>
                <a:close/>
                <a:moveTo>
                  <a:pt x="223242" y="684609"/>
                </a:moveTo>
                <a:lnTo>
                  <a:pt x="238125" y="692051"/>
                </a:lnTo>
                <a:cubicBezTo>
                  <a:pt x="238125" y="692051"/>
                  <a:pt x="233164" y="692051"/>
                  <a:pt x="223242" y="692051"/>
                </a:cubicBezTo>
                <a:close/>
                <a:moveTo>
                  <a:pt x="81855" y="684609"/>
                </a:moveTo>
                <a:lnTo>
                  <a:pt x="89297" y="684609"/>
                </a:lnTo>
                <a:lnTo>
                  <a:pt x="89297" y="692051"/>
                </a:lnTo>
                <a:cubicBezTo>
                  <a:pt x="84336" y="687090"/>
                  <a:pt x="81855" y="684609"/>
                  <a:pt x="81855" y="684609"/>
                </a:cubicBezTo>
                <a:close/>
                <a:moveTo>
                  <a:pt x="3084463" y="677168"/>
                </a:moveTo>
                <a:cubicBezTo>
                  <a:pt x="3086943" y="677168"/>
                  <a:pt x="3088183" y="679648"/>
                  <a:pt x="3088183" y="684609"/>
                </a:cubicBezTo>
                <a:cubicBezTo>
                  <a:pt x="3083223" y="684609"/>
                  <a:pt x="3080742" y="684609"/>
                  <a:pt x="3080742" y="684609"/>
                </a:cubicBezTo>
                <a:cubicBezTo>
                  <a:pt x="3080742" y="679648"/>
                  <a:pt x="3081982" y="677168"/>
                  <a:pt x="3084463" y="677168"/>
                </a:cubicBezTo>
                <a:close/>
                <a:moveTo>
                  <a:pt x="334863" y="677168"/>
                </a:moveTo>
                <a:lnTo>
                  <a:pt x="349746" y="684609"/>
                </a:lnTo>
                <a:cubicBezTo>
                  <a:pt x="349746" y="679648"/>
                  <a:pt x="347266" y="677168"/>
                  <a:pt x="342305" y="677168"/>
                </a:cubicBezTo>
                <a:cubicBezTo>
                  <a:pt x="337344" y="677168"/>
                  <a:pt x="334863" y="677168"/>
                  <a:pt x="334863" y="677168"/>
                </a:cubicBezTo>
                <a:close/>
                <a:moveTo>
                  <a:pt x="208359" y="677168"/>
                </a:moveTo>
                <a:lnTo>
                  <a:pt x="215801" y="677168"/>
                </a:lnTo>
                <a:cubicBezTo>
                  <a:pt x="210840" y="677168"/>
                  <a:pt x="210840" y="679648"/>
                  <a:pt x="215801" y="684609"/>
                </a:cubicBezTo>
                <a:lnTo>
                  <a:pt x="208359" y="684609"/>
                </a:lnTo>
                <a:close/>
                <a:moveTo>
                  <a:pt x="133945" y="677168"/>
                </a:moveTo>
                <a:cubicBezTo>
                  <a:pt x="133945" y="677168"/>
                  <a:pt x="136426" y="677168"/>
                  <a:pt x="141387" y="677168"/>
                </a:cubicBezTo>
                <a:cubicBezTo>
                  <a:pt x="141387" y="682129"/>
                  <a:pt x="145107" y="684609"/>
                  <a:pt x="152549" y="684609"/>
                </a:cubicBezTo>
                <a:cubicBezTo>
                  <a:pt x="159990" y="684609"/>
                  <a:pt x="163711" y="685850"/>
                  <a:pt x="163711" y="688330"/>
                </a:cubicBezTo>
                <a:cubicBezTo>
                  <a:pt x="163711" y="690810"/>
                  <a:pt x="156270" y="692051"/>
                  <a:pt x="141387" y="692051"/>
                </a:cubicBezTo>
                <a:cubicBezTo>
                  <a:pt x="141387" y="692051"/>
                  <a:pt x="138906" y="689570"/>
                  <a:pt x="133945" y="684609"/>
                </a:cubicBezTo>
                <a:cubicBezTo>
                  <a:pt x="133945" y="679648"/>
                  <a:pt x="133945" y="677168"/>
                  <a:pt x="133945" y="677168"/>
                </a:cubicBezTo>
                <a:close/>
                <a:moveTo>
                  <a:pt x="52090" y="669726"/>
                </a:moveTo>
                <a:cubicBezTo>
                  <a:pt x="52090" y="669726"/>
                  <a:pt x="54570" y="669726"/>
                  <a:pt x="59531" y="669726"/>
                </a:cubicBezTo>
                <a:cubicBezTo>
                  <a:pt x="64492" y="669726"/>
                  <a:pt x="69453" y="672207"/>
                  <a:pt x="74414" y="677168"/>
                </a:cubicBezTo>
                <a:lnTo>
                  <a:pt x="52090" y="677168"/>
                </a:lnTo>
                <a:cubicBezTo>
                  <a:pt x="52090" y="672207"/>
                  <a:pt x="52090" y="669726"/>
                  <a:pt x="52090" y="669726"/>
                </a:cubicBezTo>
                <a:close/>
                <a:moveTo>
                  <a:pt x="3289101" y="662285"/>
                </a:moveTo>
                <a:lnTo>
                  <a:pt x="3296543" y="669726"/>
                </a:lnTo>
                <a:cubicBezTo>
                  <a:pt x="3296543" y="669726"/>
                  <a:pt x="3295303" y="669726"/>
                  <a:pt x="3292822" y="669726"/>
                </a:cubicBezTo>
                <a:cubicBezTo>
                  <a:pt x="3290342" y="669726"/>
                  <a:pt x="3287861" y="668486"/>
                  <a:pt x="3285381" y="666006"/>
                </a:cubicBezTo>
                <a:cubicBezTo>
                  <a:pt x="3282900" y="663525"/>
                  <a:pt x="3284141" y="662285"/>
                  <a:pt x="3289101" y="662285"/>
                </a:cubicBezTo>
                <a:close/>
                <a:moveTo>
                  <a:pt x="81855" y="662285"/>
                </a:moveTo>
                <a:lnTo>
                  <a:pt x="89297" y="669726"/>
                </a:lnTo>
                <a:lnTo>
                  <a:pt x="89297" y="677168"/>
                </a:lnTo>
                <a:cubicBezTo>
                  <a:pt x="84336" y="677168"/>
                  <a:pt x="83096" y="675928"/>
                  <a:pt x="85576" y="673447"/>
                </a:cubicBezTo>
                <a:cubicBezTo>
                  <a:pt x="88057" y="670967"/>
                  <a:pt x="86817" y="669726"/>
                  <a:pt x="81855" y="669726"/>
                </a:cubicBezTo>
                <a:cubicBezTo>
                  <a:pt x="81855" y="669726"/>
                  <a:pt x="81855" y="667246"/>
                  <a:pt x="81855" y="662285"/>
                </a:cubicBezTo>
                <a:close/>
                <a:moveTo>
                  <a:pt x="3229570" y="647402"/>
                </a:moveTo>
                <a:lnTo>
                  <a:pt x="3237012" y="647402"/>
                </a:lnTo>
                <a:cubicBezTo>
                  <a:pt x="3241972" y="647402"/>
                  <a:pt x="3246934" y="647402"/>
                  <a:pt x="3251894" y="647402"/>
                </a:cubicBezTo>
                <a:lnTo>
                  <a:pt x="3244453" y="654844"/>
                </a:lnTo>
                <a:close/>
                <a:moveTo>
                  <a:pt x="290215" y="647402"/>
                </a:moveTo>
                <a:lnTo>
                  <a:pt x="305098" y="647402"/>
                </a:lnTo>
                <a:cubicBezTo>
                  <a:pt x="305098" y="647402"/>
                  <a:pt x="306338" y="648643"/>
                  <a:pt x="308818" y="651123"/>
                </a:cubicBezTo>
                <a:cubicBezTo>
                  <a:pt x="311299" y="653603"/>
                  <a:pt x="312539" y="654844"/>
                  <a:pt x="312539" y="654844"/>
                </a:cubicBezTo>
                <a:cubicBezTo>
                  <a:pt x="312539" y="664765"/>
                  <a:pt x="310059" y="667246"/>
                  <a:pt x="305098" y="662285"/>
                </a:cubicBezTo>
                <a:cubicBezTo>
                  <a:pt x="300137" y="657324"/>
                  <a:pt x="297656" y="657324"/>
                  <a:pt x="297656" y="662285"/>
                </a:cubicBezTo>
                <a:lnTo>
                  <a:pt x="305098" y="669726"/>
                </a:lnTo>
                <a:cubicBezTo>
                  <a:pt x="295176" y="669726"/>
                  <a:pt x="287734" y="669726"/>
                  <a:pt x="282774" y="669726"/>
                </a:cubicBezTo>
                <a:cubicBezTo>
                  <a:pt x="277812" y="669726"/>
                  <a:pt x="275332" y="667246"/>
                  <a:pt x="275332" y="662285"/>
                </a:cubicBezTo>
                <a:cubicBezTo>
                  <a:pt x="270371" y="657324"/>
                  <a:pt x="270371" y="654844"/>
                  <a:pt x="275332" y="654844"/>
                </a:cubicBezTo>
                <a:close/>
                <a:moveTo>
                  <a:pt x="52090" y="647402"/>
                </a:moveTo>
                <a:lnTo>
                  <a:pt x="66973" y="647402"/>
                </a:lnTo>
                <a:lnTo>
                  <a:pt x="59531" y="662285"/>
                </a:lnTo>
                <a:cubicBezTo>
                  <a:pt x="54570" y="662285"/>
                  <a:pt x="53330" y="659805"/>
                  <a:pt x="55811" y="654844"/>
                </a:cubicBezTo>
                <a:cubicBezTo>
                  <a:pt x="58291" y="649883"/>
                  <a:pt x="57051" y="647402"/>
                  <a:pt x="52090" y="647402"/>
                </a:cubicBezTo>
                <a:close/>
                <a:moveTo>
                  <a:pt x="3214687" y="632519"/>
                </a:moveTo>
                <a:cubicBezTo>
                  <a:pt x="3214687" y="637480"/>
                  <a:pt x="3217168" y="639961"/>
                  <a:pt x="3222129" y="639961"/>
                </a:cubicBezTo>
                <a:lnTo>
                  <a:pt x="3214687" y="639961"/>
                </a:lnTo>
                <a:close/>
                <a:moveTo>
                  <a:pt x="76274" y="612986"/>
                </a:moveTo>
                <a:cubicBezTo>
                  <a:pt x="77515" y="613606"/>
                  <a:pt x="79375" y="615156"/>
                  <a:pt x="81855" y="617637"/>
                </a:cubicBezTo>
                <a:lnTo>
                  <a:pt x="74414" y="617637"/>
                </a:lnTo>
                <a:cubicBezTo>
                  <a:pt x="74414" y="617637"/>
                  <a:pt x="74414" y="616396"/>
                  <a:pt x="74414" y="613916"/>
                </a:cubicBezTo>
                <a:cubicBezTo>
                  <a:pt x="74414" y="612676"/>
                  <a:pt x="75034" y="612366"/>
                  <a:pt x="76274" y="612986"/>
                </a:cubicBezTo>
                <a:close/>
                <a:moveTo>
                  <a:pt x="59531" y="610195"/>
                </a:moveTo>
                <a:lnTo>
                  <a:pt x="66973" y="610195"/>
                </a:lnTo>
                <a:cubicBezTo>
                  <a:pt x="66973" y="610195"/>
                  <a:pt x="65732" y="611436"/>
                  <a:pt x="63252" y="613916"/>
                </a:cubicBezTo>
                <a:cubicBezTo>
                  <a:pt x="60771" y="616396"/>
                  <a:pt x="59531" y="616396"/>
                  <a:pt x="59531" y="613916"/>
                </a:cubicBezTo>
                <a:cubicBezTo>
                  <a:pt x="59531" y="611436"/>
                  <a:pt x="59531" y="610195"/>
                  <a:pt x="59531" y="610195"/>
                </a:cubicBezTo>
                <a:close/>
                <a:moveTo>
                  <a:pt x="3132832" y="602754"/>
                </a:moveTo>
                <a:cubicBezTo>
                  <a:pt x="3137793" y="602754"/>
                  <a:pt x="3140273" y="602754"/>
                  <a:pt x="3140273" y="602754"/>
                </a:cubicBezTo>
                <a:lnTo>
                  <a:pt x="3132832" y="610195"/>
                </a:lnTo>
                <a:cubicBezTo>
                  <a:pt x="3127871" y="610195"/>
                  <a:pt x="3125391" y="608955"/>
                  <a:pt x="3125391" y="606475"/>
                </a:cubicBezTo>
                <a:cubicBezTo>
                  <a:pt x="3125391" y="603994"/>
                  <a:pt x="3127871" y="602754"/>
                  <a:pt x="3132832" y="602754"/>
                </a:cubicBezTo>
                <a:close/>
                <a:moveTo>
                  <a:pt x="2824479" y="592987"/>
                </a:moveTo>
                <a:cubicBezTo>
                  <a:pt x="2829130" y="592057"/>
                  <a:pt x="2835176" y="595312"/>
                  <a:pt x="2842617" y="602754"/>
                </a:cubicBezTo>
                <a:cubicBezTo>
                  <a:pt x="2837656" y="602754"/>
                  <a:pt x="2832695" y="602754"/>
                  <a:pt x="2827734" y="602754"/>
                </a:cubicBezTo>
                <a:cubicBezTo>
                  <a:pt x="2827734" y="602754"/>
                  <a:pt x="2825254" y="600273"/>
                  <a:pt x="2820293" y="595312"/>
                </a:cubicBezTo>
                <a:cubicBezTo>
                  <a:pt x="2821533" y="594072"/>
                  <a:pt x="2822928" y="593297"/>
                  <a:pt x="2824479" y="592987"/>
                </a:cubicBezTo>
                <a:close/>
                <a:moveTo>
                  <a:pt x="3095625" y="587871"/>
                </a:moveTo>
                <a:cubicBezTo>
                  <a:pt x="3100586" y="587871"/>
                  <a:pt x="3103066" y="590351"/>
                  <a:pt x="3103066" y="595312"/>
                </a:cubicBezTo>
                <a:lnTo>
                  <a:pt x="3095625" y="595312"/>
                </a:lnTo>
                <a:cubicBezTo>
                  <a:pt x="3090664" y="595312"/>
                  <a:pt x="3088183" y="595312"/>
                  <a:pt x="3088183" y="595312"/>
                </a:cubicBezTo>
                <a:cubicBezTo>
                  <a:pt x="3088183" y="595312"/>
                  <a:pt x="3089424" y="594072"/>
                  <a:pt x="3091904" y="591592"/>
                </a:cubicBezTo>
                <a:cubicBezTo>
                  <a:pt x="3094385" y="589111"/>
                  <a:pt x="3095625" y="587871"/>
                  <a:pt x="3095625" y="587871"/>
                </a:cubicBezTo>
                <a:close/>
                <a:moveTo>
                  <a:pt x="3036094" y="565547"/>
                </a:moveTo>
                <a:cubicBezTo>
                  <a:pt x="3036094" y="565547"/>
                  <a:pt x="3038574" y="565547"/>
                  <a:pt x="3043535" y="565547"/>
                </a:cubicBezTo>
                <a:lnTo>
                  <a:pt x="3043535" y="572988"/>
                </a:lnTo>
                <a:close/>
                <a:moveTo>
                  <a:pt x="625078" y="558105"/>
                </a:moveTo>
                <a:cubicBezTo>
                  <a:pt x="620117" y="558105"/>
                  <a:pt x="617637" y="560586"/>
                  <a:pt x="617637" y="565547"/>
                </a:cubicBezTo>
                <a:lnTo>
                  <a:pt x="632520" y="558105"/>
                </a:lnTo>
                <a:close/>
                <a:moveTo>
                  <a:pt x="744141" y="550664"/>
                </a:moveTo>
                <a:lnTo>
                  <a:pt x="736699" y="558105"/>
                </a:lnTo>
                <a:lnTo>
                  <a:pt x="751582" y="558105"/>
                </a:lnTo>
                <a:cubicBezTo>
                  <a:pt x="746621" y="553144"/>
                  <a:pt x="744141" y="550664"/>
                  <a:pt x="744141" y="550664"/>
                </a:cubicBezTo>
                <a:close/>
                <a:moveTo>
                  <a:pt x="572988" y="528340"/>
                </a:moveTo>
                <a:lnTo>
                  <a:pt x="565547" y="535781"/>
                </a:lnTo>
                <a:lnTo>
                  <a:pt x="580430" y="535781"/>
                </a:lnTo>
                <a:cubicBezTo>
                  <a:pt x="580430" y="530820"/>
                  <a:pt x="577949" y="528340"/>
                  <a:pt x="572988" y="528340"/>
                </a:cubicBezTo>
                <a:close/>
                <a:moveTo>
                  <a:pt x="546943" y="520898"/>
                </a:moveTo>
                <a:cubicBezTo>
                  <a:pt x="544463" y="520898"/>
                  <a:pt x="543223" y="523379"/>
                  <a:pt x="543223" y="528340"/>
                </a:cubicBezTo>
                <a:cubicBezTo>
                  <a:pt x="543223" y="533301"/>
                  <a:pt x="545703" y="535781"/>
                  <a:pt x="550664" y="535781"/>
                </a:cubicBezTo>
                <a:cubicBezTo>
                  <a:pt x="555625" y="535781"/>
                  <a:pt x="556865" y="533301"/>
                  <a:pt x="554385" y="528340"/>
                </a:cubicBezTo>
                <a:cubicBezTo>
                  <a:pt x="551904" y="523379"/>
                  <a:pt x="549424" y="520898"/>
                  <a:pt x="546943" y="520898"/>
                </a:cubicBezTo>
                <a:close/>
                <a:moveTo>
                  <a:pt x="2693789" y="506016"/>
                </a:moveTo>
                <a:cubicBezTo>
                  <a:pt x="2693789" y="506016"/>
                  <a:pt x="2696270" y="506016"/>
                  <a:pt x="2701230" y="506016"/>
                </a:cubicBezTo>
                <a:cubicBezTo>
                  <a:pt x="2701230" y="510977"/>
                  <a:pt x="2699990" y="513457"/>
                  <a:pt x="2697510" y="513457"/>
                </a:cubicBezTo>
                <a:cubicBezTo>
                  <a:pt x="2695029" y="513457"/>
                  <a:pt x="2693789" y="510977"/>
                  <a:pt x="2693789" y="506016"/>
                </a:cubicBezTo>
                <a:close/>
                <a:moveTo>
                  <a:pt x="632520" y="476250"/>
                </a:moveTo>
                <a:cubicBezTo>
                  <a:pt x="642442" y="486172"/>
                  <a:pt x="654844" y="491133"/>
                  <a:pt x="669727" y="491133"/>
                </a:cubicBezTo>
                <a:cubicBezTo>
                  <a:pt x="674688" y="491133"/>
                  <a:pt x="679648" y="491133"/>
                  <a:pt x="684610" y="491133"/>
                </a:cubicBezTo>
                <a:lnTo>
                  <a:pt x="684610" y="498574"/>
                </a:lnTo>
                <a:lnTo>
                  <a:pt x="692051" y="498574"/>
                </a:lnTo>
                <a:cubicBezTo>
                  <a:pt x="697012" y="493613"/>
                  <a:pt x="700732" y="491133"/>
                  <a:pt x="703213" y="491133"/>
                </a:cubicBezTo>
                <a:cubicBezTo>
                  <a:pt x="705693" y="491133"/>
                  <a:pt x="706934" y="491133"/>
                  <a:pt x="706934" y="491133"/>
                </a:cubicBezTo>
                <a:cubicBezTo>
                  <a:pt x="711895" y="496094"/>
                  <a:pt x="714375" y="497334"/>
                  <a:pt x="714375" y="494853"/>
                </a:cubicBezTo>
                <a:cubicBezTo>
                  <a:pt x="714375" y="492373"/>
                  <a:pt x="708174" y="488652"/>
                  <a:pt x="695772" y="483691"/>
                </a:cubicBezTo>
                <a:cubicBezTo>
                  <a:pt x="683369" y="478730"/>
                  <a:pt x="674688" y="476250"/>
                  <a:pt x="669727" y="476250"/>
                </a:cubicBezTo>
                <a:lnTo>
                  <a:pt x="654844" y="476250"/>
                </a:lnTo>
                <a:close/>
                <a:moveTo>
                  <a:pt x="2537520" y="468809"/>
                </a:moveTo>
                <a:cubicBezTo>
                  <a:pt x="2542480" y="468809"/>
                  <a:pt x="2544961" y="468809"/>
                  <a:pt x="2544961" y="468809"/>
                </a:cubicBezTo>
                <a:lnTo>
                  <a:pt x="2544961" y="476250"/>
                </a:lnTo>
                <a:close/>
                <a:moveTo>
                  <a:pt x="483691" y="461367"/>
                </a:moveTo>
                <a:lnTo>
                  <a:pt x="483691" y="468809"/>
                </a:lnTo>
                <a:lnTo>
                  <a:pt x="491133" y="461367"/>
                </a:lnTo>
                <a:cubicBezTo>
                  <a:pt x="486172" y="461367"/>
                  <a:pt x="483691" y="461367"/>
                  <a:pt x="483691" y="461367"/>
                </a:cubicBezTo>
                <a:close/>
                <a:moveTo>
                  <a:pt x="2440781" y="453926"/>
                </a:moveTo>
                <a:cubicBezTo>
                  <a:pt x="2440781" y="453926"/>
                  <a:pt x="2440781" y="456406"/>
                  <a:pt x="2440781" y="461367"/>
                </a:cubicBezTo>
                <a:cubicBezTo>
                  <a:pt x="2435820" y="461367"/>
                  <a:pt x="2433340" y="460127"/>
                  <a:pt x="2433340" y="457646"/>
                </a:cubicBezTo>
                <a:cubicBezTo>
                  <a:pt x="2433340" y="455166"/>
                  <a:pt x="2435820" y="453926"/>
                  <a:pt x="2440781" y="453926"/>
                </a:cubicBezTo>
                <a:close/>
                <a:moveTo>
                  <a:pt x="1897559" y="453926"/>
                </a:moveTo>
                <a:lnTo>
                  <a:pt x="1897559" y="461367"/>
                </a:lnTo>
                <a:cubicBezTo>
                  <a:pt x="1902520" y="461367"/>
                  <a:pt x="1905000" y="458887"/>
                  <a:pt x="1905000" y="453926"/>
                </a:cubicBezTo>
                <a:close/>
                <a:moveTo>
                  <a:pt x="297656" y="446484"/>
                </a:moveTo>
                <a:lnTo>
                  <a:pt x="305098" y="446484"/>
                </a:lnTo>
                <a:lnTo>
                  <a:pt x="297656" y="453926"/>
                </a:lnTo>
                <a:close/>
                <a:moveTo>
                  <a:pt x="2403574" y="431601"/>
                </a:moveTo>
                <a:cubicBezTo>
                  <a:pt x="2403574" y="431601"/>
                  <a:pt x="2406055" y="431601"/>
                  <a:pt x="2411016" y="431601"/>
                </a:cubicBezTo>
                <a:cubicBezTo>
                  <a:pt x="2411016" y="431601"/>
                  <a:pt x="2408535" y="434082"/>
                  <a:pt x="2403574" y="439043"/>
                </a:cubicBezTo>
                <a:close/>
                <a:moveTo>
                  <a:pt x="379512" y="424160"/>
                </a:moveTo>
                <a:lnTo>
                  <a:pt x="372070" y="431601"/>
                </a:lnTo>
                <a:cubicBezTo>
                  <a:pt x="377031" y="431601"/>
                  <a:pt x="379512" y="431601"/>
                  <a:pt x="379512" y="431601"/>
                </a:cubicBezTo>
                <a:cubicBezTo>
                  <a:pt x="379512" y="431601"/>
                  <a:pt x="381992" y="431601"/>
                  <a:pt x="386953" y="431601"/>
                </a:cubicBezTo>
                <a:cubicBezTo>
                  <a:pt x="386953" y="431601"/>
                  <a:pt x="385713" y="430361"/>
                  <a:pt x="383232" y="427881"/>
                </a:cubicBezTo>
                <a:cubicBezTo>
                  <a:pt x="380752" y="425400"/>
                  <a:pt x="379512" y="424160"/>
                  <a:pt x="379512" y="424160"/>
                </a:cubicBezTo>
                <a:close/>
                <a:moveTo>
                  <a:pt x="2321719" y="416719"/>
                </a:moveTo>
                <a:cubicBezTo>
                  <a:pt x="2321719" y="416719"/>
                  <a:pt x="2322959" y="417959"/>
                  <a:pt x="2325439" y="420439"/>
                </a:cubicBezTo>
                <a:cubicBezTo>
                  <a:pt x="2327920" y="422920"/>
                  <a:pt x="2329160" y="424160"/>
                  <a:pt x="2329160" y="424160"/>
                </a:cubicBezTo>
                <a:lnTo>
                  <a:pt x="2321719" y="424160"/>
                </a:lnTo>
                <a:close/>
                <a:moveTo>
                  <a:pt x="312539" y="409277"/>
                </a:moveTo>
                <a:lnTo>
                  <a:pt x="327422" y="416719"/>
                </a:lnTo>
                <a:cubicBezTo>
                  <a:pt x="322461" y="416719"/>
                  <a:pt x="317500" y="416719"/>
                  <a:pt x="312539" y="416719"/>
                </a:cubicBezTo>
                <a:close/>
                <a:moveTo>
                  <a:pt x="2559844" y="401836"/>
                </a:moveTo>
                <a:lnTo>
                  <a:pt x="2567285" y="401836"/>
                </a:lnTo>
                <a:cubicBezTo>
                  <a:pt x="2582168" y="406797"/>
                  <a:pt x="2594570" y="409277"/>
                  <a:pt x="2604492" y="409277"/>
                </a:cubicBezTo>
                <a:cubicBezTo>
                  <a:pt x="2614414" y="414238"/>
                  <a:pt x="2619375" y="416719"/>
                  <a:pt x="2619375" y="416719"/>
                </a:cubicBezTo>
                <a:lnTo>
                  <a:pt x="2626816" y="424160"/>
                </a:lnTo>
                <a:cubicBezTo>
                  <a:pt x="2631777" y="424160"/>
                  <a:pt x="2640459" y="425400"/>
                  <a:pt x="2652861" y="427881"/>
                </a:cubicBezTo>
                <a:cubicBezTo>
                  <a:pt x="2665263" y="430361"/>
                  <a:pt x="2676425" y="434082"/>
                  <a:pt x="2686348" y="439043"/>
                </a:cubicBezTo>
                <a:cubicBezTo>
                  <a:pt x="2696270" y="444004"/>
                  <a:pt x="2699990" y="447725"/>
                  <a:pt x="2697510" y="450205"/>
                </a:cubicBezTo>
                <a:cubicBezTo>
                  <a:pt x="2695029" y="452685"/>
                  <a:pt x="2688828" y="451445"/>
                  <a:pt x="2678906" y="446484"/>
                </a:cubicBezTo>
                <a:cubicBezTo>
                  <a:pt x="2673945" y="446484"/>
                  <a:pt x="2668984" y="444004"/>
                  <a:pt x="2664023" y="439043"/>
                </a:cubicBezTo>
                <a:cubicBezTo>
                  <a:pt x="2659063" y="434082"/>
                  <a:pt x="2656582" y="434082"/>
                  <a:pt x="2656582" y="439043"/>
                </a:cubicBezTo>
                <a:cubicBezTo>
                  <a:pt x="2656582" y="439043"/>
                  <a:pt x="2651621" y="437803"/>
                  <a:pt x="2641699" y="435322"/>
                </a:cubicBezTo>
                <a:cubicBezTo>
                  <a:pt x="2631777" y="432842"/>
                  <a:pt x="2621856" y="430361"/>
                  <a:pt x="2611933" y="427881"/>
                </a:cubicBezTo>
                <a:cubicBezTo>
                  <a:pt x="2602011" y="425400"/>
                  <a:pt x="2597051" y="421680"/>
                  <a:pt x="2597051" y="416719"/>
                </a:cubicBezTo>
                <a:cubicBezTo>
                  <a:pt x="2597051" y="416719"/>
                  <a:pt x="2594570" y="416719"/>
                  <a:pt x="2589609" y="416719"/>
                </a:cubicBezTo>
                <a:cubicBezTo>
                  <a:pt x="2584649" y="416719"/>
                  <a:pt x="2579687" y="416719"/>
                  <a:pt x="2574726" y="416719"/>
                </a:cubicBezTo>
                <a:cubicBezTo>
                  <a:pt x="2564804" y="411758"/>
                  <a:pt x="2557363" y="409277"/>
                  <a:pt x="2552402" y="409277"/>
                </a:cubicBezTo>
                <a:cubicBezTo>
                  <a:pt x="2557363" y="404316"/>
                  <a:pt x="2559844" y="401836"/>
                  <a:pt x="2559844" y="401836"/>
                </a:cubicBezTo>
                <a:close/>
                <a:moveTo>
                  <a:pt x="2269629" y="401836"/>
                </a:moveTo>
                <a:cubicBezTo>
                  <a:pt x="2274590" y="401836"/>
                  <a:pt x="2277070" y="401836"/>
                  <a:pt x="2277070" y="401836"/>
                </a:cubicBezTo>
                <a:lnTo>
                  <a:pt x="2277070" y="409277"/>
                </a:lnTo>
                <a:close/>
                <a:moveTo>
                  <a:pt x="848321" y="401836"/>
                </a:moveTo>
                <a:lnTo>
                  <a:pt x="855762" y="409277"/>
                </a:lnTo>
                <a:cubicBezTo>
                  <a:pt x="860723" y="409277"/>
                  <a:pt x="863203" y="406797"/>
                  <a:pt x="863203" y="401836"/>
                </a:cubicBezTo>
                <a:cubicBezTo>
                  <a:pt x="863203" y="401836"/>
                  <a:pt x="860723" y="401836"/>
                  <a:pt x="855762" y="401836"/>
                </a:cubicBezTo>
                <a:cubicBezTo>
                  <a:pt x="850801" y="401836"/>
                  <a:pt x="848321" y="401836"/>
                  <a:pt x="848321" y="401836"/>
                </a:cubicBezTo>
                <a:close/>
                <a:moveTo>
                  <a:pt x="424160" y="401836"/>
                </a:moveTo>
                <a:cubicBezTo>
                  <a:pt x="424160" y="406797"/>
                  <a:pt x="426641" y="409277"/>
                  <a:pt x="431602" y="409277"/>
                </a:cubicBezTo>
                <a:cubicBezTo>
                  <a:pt x="431602" y="404316"/>
                  <a:pt x="431602" y="401836"/>
                  <a:pt x="431602" y="401836"/>
                </a:cubicBezTo>
                <a:close/>
                <a:moveTo>
                  <a:pt x="223242" y="401836"/>
                </a:moveTo>
                <a:cubicBezTo>
                  <a:pt x="228203" y="401836"/>
                  <a:pt x="231924" y="401836"/>
                  <a:pt x="234404" y="401836"/>
                </a:cubicBezTo>
                <a:cubicBezTo>
                  <a:pt x="236885" y="401836"/>
                  <a:pt x="238125" y="404316"/>
                  <a:pt x="238125" y="409277"/>
                </a:cubicBezTo>
                <a:cubicBezTo>
                  <a:pt x="243086" y="409277"/>
                  <a:pt x="245566" y="410518"/>
                  <a:pt x="245566" y="412998"/>
                </a:cubicBezTo>
                <a:cubicBezTo>
                  <a:pt x="245566" y="415478"/>
                  <a:pt x="240606" y="414238"/>
                  <a:pt x="230684" y="409277"/>
                </a:cubicBezTo>
                <a:cubicBezTo>
                  <a:pt x="225723" y="409277"/>
                  <a:pt x="223242" y="406797"/>
                  <a:pt x="223242" y="401836"/>
                </a:cubicBezTo>
                <a:close/>
                <a:moveTo>
                  <a:pt x="186035" y="401836"/>
                </a:moveTo>
                <a:cubicBezTo>
                  <a:pt x="190996" y="401836"/>
                  <a:pt x="195957" y="401836"/>
                  <a:pt x="200918" y="401836"/>
                </a:cubicBezTo>
                <a:lnTo>
                  <a:pt x="193477" y="409277"/>
                </a:lnTo>
                <a:close/>
                <a:moveTo>
                  <a:pt x="141387" y="394394"/>
                </a:moveTo>
                <a:cubicBezTo>
                  <a:pt x="141387" y="394394"/>
                  <a:pt x="143867" y="394394"/>
                  <a:pt x="148828" y="394394"/>
                </a:cubicBezTo>
                <a:cubicBezTo>
                  <a:pt x="153789" y="394394"/>
                  <a:pt x="156270" y="394394"/>
                  <a:pt x="156270" y="394394"/>
                </a:cubicBezTo>
                <a:lnTo>
                  <a:pt x="141387" y="401836"/>
                </a:lnTo>
                <a:cubicBezTo>
                  <a:pt x="141387" y="396875"/>
                  <a:pt x="141387" y="394394"/>
                  <a:pt x="141387" y="394394"/>
                </a:cubicBezTo>
                <a:close/>
                <a:moveTo>
                  <a:pt x="1867793" y="386953"/>
                </a:moveTo>
                <a:cubicBezTo>
                  <a:pt x="1867793" y="386953"/>
                  <a:pt x="1875234" y="389433"/>
                  <a:pt x="1890117" y="394394"/>
                </a:cubicBezTo>
                <a:cubicBezTo>
                  <a:pt x="1905000" y="394394"/>
                  <a:pt x="1912441" y="394394"/>
                  <a:pt x="1912441" y="394394"/>
                </a:cubicBezTo>
                <a:cubicBezTo>
                  <a:pt x="1912441" y="389433"/>
                  <a:pt x="1911202" y="386953"/>
                  <a:pt x="1908721" y="386953"/>
                </a:cubicBezTo>
                <a:cubicBezTo>
                  <a:pt x="1906240" y="386953"/>
                  <a:pt x="1903760" y="386953"/>
                  <a:pt x="1901280" y="386953"/>
                </a:cubicBezTo>
                <a:cubicBezTo>
                  <a:pt x="1898799" y="386953"/>
                  <a:pt x="1895078" y="386953"/>
                  <a:pt x="1890117" y="386953"/>
                </a:cubicBezTo>
                <a:cubicBezTo>
                  <a:pt x="1885156" y="386953"/>
                  <a:pt x="1882676" y="386953"/>
                  <a:pt x="1882676" y="386953"/>
                </a:cubicBezTo>
                <a:close/>
                <a:moveTo>
                  <a:pt x="372070" y="386953"/>
                </a:moveTo>
                <a:lnTo>
                  <a:pt x="364629" y="394394"/>
                </a:lnTo>
                <a:lnTo>
                  <a:pt x="386953" y="394394"/>
                </a:lnTo>
                <a:lnTo>
                  <a:pt x="401836" y="394394"/>
                </a:lnTo>
                <a:lnTo>
                  <a:pt x="409277" y="394394"/>
                </a:lnTo>
                <a:lnTo>
                  <a:pt x="401836" y="386953"/>
                </a:lnTo>
                <a:lnTo>
                  <a:pt x="394395" y="386953"/>
                </a:lnTo>
                <a:cubicBezTo>
                  <a:pt x="394395" y="391914"/>
                  <a:pt x="391914" y="394394"/>
                  <a:pt x="386953" y="394394"/>
                </a:cubicBezTo>
                <a:cubicBezTo>
                  <a:pt x="381992" y="394394"/>
                  <a:pt x="377031" y="391914"/>
                  <a:pt x="372070" y="386953"/>
                </a:cubicBezTo>
                <a:close/>
                <a:moveTo>
                  <a:pt x="1653853" y="382302"/>
                </a:moveTo>
                <a:cubicBezTo>
                  <a:pt x="1652612" y="382922"/>
                  <a:pt x="1651992" y="384473"/>
                  <a:pt x="1651992" y="386953"/>
                </a:cubicBezTo>
                <a:cubicBezTo>
                  <a:pt x="1651992" y="391914"/>
                  <a:pt x="1654473" y="394394"/>
                  <a:pt x="1659434" y="394394"/>
                </a:cubicBezTo>
                <a:cubicBezTo>
                  <a:pt x="1664395" y="394394"/>
                  <a:pt x="1666875" y="393154"/>
                  <a:pt x="1666875" y="390674"/>
                </a:cubicBezTo>
                <a:cubicBezTo>
                  <a:pt x="1666875" y="388193"/>
                  <a:pt x="1664395" y="385713"/>
                  <a:pt x="1659434" y="383232"/>
                </a:cubicBezTo>
                <a:cubicBezTo>
                  <a:pt x="1656953" y="381992"/>
                  <a:pt x="1655093" y="381682"/>
                  <a:pt x="1653853" y="382302"/>
                </a:cubicBezTo>
                <a:close/>
                <a:moveTo>
                  <a:pt x="2507754" y="379512"/>
                </a:moveTo>
                <a:lnTo>
                  <a:pt x="2544961" y="394394"/>
                </a:lnTo>
                <a:cubicBezTo>
                  <a:pt x="2544961" y="399355"/>
                  <a:pt x="2537520" y="399355"/>
                  <a:pt x="2522637" y="394394"/>
                </a:cubicBezTo>
                <a:close/>
                <a:moveTo>
                  <a:pt x="610195" y="379512"/>
                </a:moveTo>
                <a:lnTo>
                  <a:pt x="617637" y="386953"/>
                </a:lnTo>
                <a:lnTo>
                  <a:pt x="625078" y="386953"/>
                </a:lnTo>
                <a:cubicBezTo>
                  <a:pt x="620117" y="381992"/>
                  <a:pt x="615156" y="379512"/>
                  <a:pt x="610195" y="379512"/>
                </a:cubicBezTo>
                <a:close/>
                <a:moveTo>
                  <a:pt x="171152" y="379512"/>
                </a:moveTo>
                <a:lnTo>
                  <a:pt x="178594" y="401836"/>
                </a:lnTo>
                <a:cubicBezTo>
                  <a:pt x="178594" y="411758"/>
                  <a:pt x="178594" y="416719"/>
                  <a:pt x="178594" y="416719"/>
                </a:cubicBezTo>
                <a:cubicBezTo>
                  <a:pt x="178594" y="416719"/>
                  <a:pt x="176113" y="415478"/>
                  <a:pt x="171152" y="412998"/>
                </a:cubicBezTo>
                <a:cubicBezTo>
                  <a:pt x="166191" y="410518"/>
                  <a:pt x="166191" y="406797"/>
                  <a:pt x="171152" y="401836"/>
                </a:cubicBezTo>
                <a:lnTo>
                  <a:pt x="171152" y="386953"/>
                </a:lnTo>
                <a:cubicBezTo>
                  <a:pt x="171152" y="386953"/>
                  <a:pt x="169912" y="385713"/>
                  <a:pt x="167432" y="383232"/>
                </a:cubicBezTo>
                <a:cubicBezTo>
                  <a:pt x="164951" y="380752"/>
                  <a:pt x="166191" y="379512"/>
                  <a:pt x="171152" y="379512"/>
                </a:cubicBezTo>
                <a:close/>
                <a:moveTo>
                  <a:pt x="1905000" y="372070"/>
                </a:moveTo>
                <a:cubicBezTo>
                  <a:pt x="1900039" y="372070"/>
                  <a:pt x="1897559" y="373311"/>
                  <a:pt x="1897559" y="375791"/>
                </a:cubicBezTo>
                <a:cubicBezTo>
                  <a:pt x="1897559" y="378271"/>
                  <a:pt x="1901280" y="379512"/>
                  <a:pt x="1908721" y="379512"/>
                </a:cubicBezTo>
                <a:cubicBezTo>
                  <a:pt x="1916162" y="379512"/>
                  <a:pt x="1919883" y="381992"/>
                  <a:pt x="1919883" y="386953"/>
                </a:cubicBezTo>
                <a:lnTo>
                  <a:pt x="1934766" y="386953"/>
                </a:lnTo>
                <a:cubicBezTo>
                  <a:pt x="1934766" y="381992"/>
                  <a:pt x="1933525" y="379512"/>
                  <a:pt x="1931045" y="379512"/>
                </a:cubicBezTo>
                <a:cubicBezTo>
                  <a:pt x="1928565" y="379512"/>
                  <a:pt x="1927324" y="379512"/>
                  <a:pt x="1927324" y="379512"/>
                </a:cubicBezTo>
                <a:lnTo>
                  <a:pt x="1912441" y="372070"/>
                </a:lnTo>
                <a:cubicBezTo>
                  <a:pt x="1912441" y="372070"/>
                  <a:pt x="1909961" y="372070"/>
                  <a:pt x="1905000" y="372070"/>
                </a:cubicBezTo>
                <a:close/>
                <a:moveTo>
                  <a:pt x="1585020" y="372070"/>
                </a:moveTo>
                <a:cubicBezTo>
                  <a:pt x="1585020" y="372070"/>
                  <a:pt x="1583780" y="373311"/>
                  <a:pt x="1581299" y="375791"/>
                </a:cubicBezTo>
                <a:cubicBezTo>
                  <a:pt x="1578819" y="378271"/>
                  <a:pt x="1580059" y="379512"/>
                  <a:pt x="1585020" y="379512"/>
                </a:cubicBezTo>
                <a:cubicBezTo>
                  <a:pt x="1589981" y="379512"/>
                  <a:pt x="1592461" y="377031"/>
                  <a:pt x="1592461" y="372070"/>
                </a:cubicBezTo>
                <a:cubicBezTo>
                  <a:pt x="1587500" y="372070"/>
                  <a:pt x="1585020" y="372070"/>
                  <a:pt x="1585020" y="372070"/>
                </a:cubicBezTo>
                <a:close/>
                <a:moveTo>
                  <a:pt x="721816" y="372070"/>
                </a:moveTo>
                <a:cubicBezTo>
                  <a:pt x="726777" y="372070"/>
                  <a:pt x="729258" y="374551"/>
                  <a:pt x="729258" y="379512"/>
                </a:cubicBezTo>
                <a:cubicBezTo>
                  <a:pt x="729258" y="379512"/>
                  <a:pt x="726777" y="379512"/>
                  <a:pt x="721816" y="379512"/>
                </a:cubicBezTo>
                <a:close/>
                <a:moveTo>
                  <a:pt x="431602" y="372070"/>
                </a:moveTo>
                <a:cubicBezTo>
                  <a:pt x="431602" y="377031"/>
                  <a:pt x="431602" y="379512"/>
                  <a:pt x="431602" y="379512"/>
                </a:cubicBezTo>
                <a:lnTo>
                  <a:pt x="439043" y="379512"/>
                </a:lnTo>
                <a:cubicBezTo>
                  <a:pt x="439043" y="374551"/>
                  <a:pt x="436563" y="372070"/>
                  <a:pt x="431602" y="372070"/>
                </a:cubicBezTo>
                <a:close/>
                <a:moveTo>
                  <a:pt x="141387" y="372070"/>
                </a:moveTo>
                <a:lnTo>
                  <a:pt x="148828" y="372070"/>
                </a:lnTo>
                <a:lnTo>
                  <a:pt x="141387" y="379512"/>
                </a:lnTo>
                <a:cubicBezTo>
                  <a:pt x="146348" y="374551"/>
                  <a:pt x="146348" y="372070"/>
                  <a:pt x="141387" y="372070"/>
                </a:cubicBezTo>
                <a:close/>
                <a:moveTo>
                  <a:pt x="718096" y="364629"/>
                </a:moveTo>
                <a:lnTo>
                  <a:pt x="705224" y="365433"/>
                </a:lnTo>
                <a:lnTo>
                  <a:pt x="707864" y="366489"/>
                </a:lnTo>
                <a:cubicBezTo>
                  <a:pt x="709724" y="367730"/>
                  <a:pt x="711895" y="369590"/>
                  <a:pt x="714375" y="372070"/>
                </a:cubicBezTo>
                <a:lnTo>
                  <a:pt x="706934" y="372070"/>
                </a:lnTo>
                <a:cubicBezTo>
                  <a:pt x="701973" y="372070"/>
                  <a:pt x="699492" y="370830"/>
                  <a:pt x="699492" y="368350"/>
                </a:cubicBezTo>
                <a:lnTo>
                  <a:pt x="700024" y="366755"/>
                </a:lnTo>
                <a:lnTo>
                  <a:pt x="695772" y="368350"/>
                </a:lnTo>
                <a:cubicBezTo>
                  <a:pt x="693291" y="370830"/>
                  <a:pt x="689570" y="372070"/>
                  <a:pt x="684610" y="372070"/>
                </a:cubicBezTo>
                <a:cubicBezTo>
                  <a:pt x="689570" y="372070"/>
                  <a:pt x="693291" y="373311"/>
                  <a:pt x="695772" y="375791"/>
                </a:cubicBezTo>
                <a:cubicBezTo>
                  <a:pt x="698252" y="378271"/>
                  <a:pt x="699492" y="379512"/>
                  <a:pt x="699492" y="379512"/>
                </a:cubicBezTo>
                <a:cubicBezTo>
                  <a:pt x="704453" y="379512"/>
                  <a:pt x="708174" y="379512"/>
                  <a:pt x="710654" y="379512"/>
                </a:cubicBezTo>
                <a:cubicBezTo>
                  <a:pt x="713135" y="379512"/>
                  <a:pt x="718096" y="380752"/>
                  <a:pt x="725537" y="383232"/>
                </a:cubicBezTo>
                <a:cubicBezTo>
                  <a:pt x="732979" y="385713"/>
                  <a:pt x="741660" y="389433"/>
                  <a:pt x="751582" y="394394"/>
                </a:cubicBezTo>
                <a:lnTo>
                  <a:pt x="781348" y="394394"/>
                </a:lnTo>
                <a:lnTo>
                  <a:pt x="788789" y="394394"/>
                </a:lnTo>
                <a:cubicBezTo>
                  <a:pt x="818555" y="409277"/>
                  <a:pt x="833437" y="411758"/>
                  <a:pt x="833437" y="401836"/>
                </a:cubicBezTo>
                <a:cubicBezTo>
                  <a:pt x="833437" y="396875"/>
                  <a:pt x="830957" y="394394"/>
                  <a:pt x="825996" y="394394"/>
                </a:cubicBezTo>
                <a:lnTo>
                  <a:pt x="818555" y="394394"/>
                </a:lnTo>
                <a:cubicBezTo>
                  <a:pt x="818555" y="394394"/>
                  <a:pt x="816074" y="394394"/>
                  <a:pt x="811113" y="394394"/>
                </a:cubicBezTo>
                <a:lnTo>
                  <a:pt x="811113" y="386953"/>
                </a:lnTo>
                <a:cubicBezTo>
                  <a:pt x="811113" y="386953"/>
                  <a:pt x="808633" y="385713"/>
                  <a:pt x="803672" y="383232"/>
                </a:cubicBezTo>
                <a:cubicBezTo>
                  <a:pt x="798711" y="380752"/>
                  <a:pt x="793750" y="379512"/>
                  <a:pt x="788789" y="379512"/>
                </a:cubicBezTo>
                <a:cubicBezTo>
                  <a:pt x="783828" y="379512"/>
                  <a:pt x="780108" y="379512"/>
                  <a:pt x="777627" y="379512"/>
                </a:cubicBezTo>
                <a:cubicBezTo>
                  <a:pt x="775147" y="379512"/>
                  <a:pt x="771426" y="377031"/>
                  <a:pt x="766465" y="372070"/>
                </a:cubicBezTo>
                <a:lnTo>
                  <a:pt x="751582" y="372070"/>
                </a:lnTo>
                <a:cubicBezTo>
                  <a:pt x="746621" y="372070"/>
                  <a:pt x="742900" y="370830"/>
                  <a:pt x="740420" y="368350"/>
                </a:cubicBezTo>
                <a:cubicBezTo>
                  <a:pt x="737940" y="365869"/>
                  <a:pt x="730498" y="364629"/>
                  <a:pt x="718096" y="364629"/>
                </a:cubicBezTo>
                <a:close/>
                <a:moveTo>
                  <a:pt x="572988" y="364629"/>
                </a:moveTo>
                <a:lnTo>
                  <a:pt x="587871" y="372070"/>
                </a:lnTo>
                <a:lnTo>
                  <a:pt x="595312" y="372070"/>
                </a:lnTo>
                <a:lnTo>
                  <a:pt x="602754" y="372070"/>
                </a:lnTo>
                <a:close/>
                <a:moveTo>
                  <a:pt x="165571" y="360908"/>
                </a:moveTo>
                <a:cubicBezTo>
                  <a:pt x="166811" y="360908"/>
                  <a:pt x="168672" y="362148"/>
                  <a:pt x="171152" y="364629"/>
                </a:cubicBezTo>
                <a:lnTo>
                  <a:pt x="163711" y="364629"/>
                </a:lnTo>
                <a:cubicBezTo>
                  <a:pt x="163711" y="362148"/>
                  <a:pt x="164331" y="360908"/>
                  <a:pt x="165571" y="360908"/>
                </a:cubicBezTo>
                <a:close/>
                <a:moveTo>
                  <a:pt x="1778496" y="357187"/>
                </a:moveTo>
                <a:cubicBezTo>
                  <a:pt x="1778496" y="362148"/>
                  <a:pt x="1793379" y="369590"/>
                  <a:pt x="1823145" y="379512"/>
                </a:cubicBezTo>
                <a:cubicBezTo>
                  <a:pt x="1842988" y="379512"/>
                  <a:pt x="1852910" y="379512"/>
                  <a:pt x="1852910" y="379512"/>
                </a:cubicBezTo>
                <a:cubicBezTo>
                  <a:pt x="1847950" y="374551"/>
                  <a:pt x="1844229" y="372070"/>
                  <a:pt x="1841748" y="372070"/>
                </a:cubicBezTo>
                <a:cubicBezTo>
                  <a:pt x="1839268" y="372070"/>
                  <a:pt x="1835547" y="372070"/>
                  <a:pt x="1830586" y="372070"/>
                </a:cubicBezTo>
                <a:lnTo>
                  <a:pt x="1823145" y="364629"/>
                </a:lnTo>
                <a:cubicBezTo>
                  <a:pt x="1818184" y="364629"/>
                  <a:pt x="1815703" y="364629"/>
                  <a:pt x="1815703" y="364629"/>
                </a:cubicBezTo>
                <a:cubicBezTo>
                  <a:pt x="1815703" y="364629"/>
                  <a:pt x="1810743" y="363388"/>
                  <a:pt x="1800820" y="360908"/>
                </a:cubicBezTo>
                <a:cubicBezTo>
                  <a:pt x="1790898" y="358428"/>
                  <a:pt x="1783457" y="357187"/>
                  <a:pt x="1778496" y="357187"/>
                </a:cubicBezTo>
                <a:close/>
                <a:moveTo>
                  <a:pt x="1525488" y="357187"/>
                </a:moveTo>
                <a:cubicBezTo>
                  <a:pt x="1520527" y="362148"/>
                  <a:pt x="1518047" y="365869"/>
                  <a:pt x="1518047" y="368350"/>
                </a:cubicBezTo>
                <a:cubicBezTo>
                  <a:pt x="1518047" y="370830"/>
                  <a:pt x="1520527" y="369590"/>
                  <a:pt x="1525488" y="364629"/>
                </a:cubicBezTo>
                <a:close/>
                <a:moveTo>
                  <a:pt x="2172891" y="349746"/>
                </a:moveTo>
                <a:cubicBezTo>
                  <a:pt x="2177851" y="349746"/>
                  <a:pt x="2180332" y="349746"/>
                  <a:pt x="2180332" y="349746"/>
                </a:cubicBezTo>
                <a:lnTo>
                  <a:pt x="2172891" y="357187"/>
                </a:lnTo>
                <a:close/>
                <a:moveTo>
                  <a:pt x="1756172" y="349746"/>
                </a:moveTo>
                <a:cubicBezTo>
                  <a:pt x="1751211" y="354707"/>
                  <a:pt x="1748731" y="357187"/>
                  <a:pt x="1748731" y="357187"/>
                </a:cubicBezTo>
                <a:cubicBezTo>
                  <a:pt x="1748731" y="357187"/>
                  <a:pt x="1749971" y="357187"/>
                  <a:pt x="1752451" y="357187"/>
                </a:cubicBezTo>
                <a:cubicBezTo>
                  <a:pt x="1754932" y="357187"/>
                  <a:pt x="1756172" y="354707"/>
                  <a:pt x="1756172" y="349746"/>
                </a:cubicBezTo>
                <a:close/>
                <a:moveTo>
                  <a:pt x="1733848" y="349746"/>
                </a:moveTo>
                <a:lnTo>
                  <a:pt x="1741289" y="357187"/>
                </a:lnTo>
                <a:lnTo>
                  <a:pt x="1741289" y="349746"/>
                </a:lnTo>
                <a:cubicBezTo>
                  <a:pt x="1741289" y="349746"/>
                  <a:pt x="1738809" y="349746"/>
                  <a:pt x="1733848" y="349746"/>
                </a:cubicBezTo>
                <a:close/>
                <a:moveTo>
                  <a:pt x="2373808" y="342305"/>
                </a:moveTo>
                <a:lnTo>
                  <a:pt x="2388691" y="342305"/>
                </a:lnTo>
                <a:lnTo>
                  <a:pt x="2388691" y="349746"/>
                </a:lnTo>
                <a:close/>
                <a:moveTo>
                  <a:pt x="2150566" y="342305"/>
                </a:moveTo>
                <a:cubicBezTo>
                  <a:pt x="2160489" y="347266"/>
                  <a:pt x="2165449" y="349746"/>
                  <a:pt x="2165449" y="349746"/>
                </a:cubicBezTo>
                <a:cubicBezTo>
                  <a:pt x="2165449" y="349746"/>
                  <a:pt x="2160489" y="349746"/>
                  <a:pt x="2150566" y="349746"/>
                </a:cubicBezTo>
                <a:close/>
                <a:moveTo>
                  <a:pt x="1473399" y="342305"/>
                </a:moveTo>
                <a:lnTo>
                  <a:pt x="1488281" y="357187"/>
                </a:lnTo>
                <a:lnTo>
                  <a:pt x="1495723" y="349746"/>
                </a:lnTo>
                <a:close/>
                <a:moveTo>
                  <a:pt x="1681758" y="334863"/>
                </a:moveTo>
                <a:cubicBezTo>
                  <a:pt x="1681758" y="339824"/>
                  <a:pt x="1684239" y="341064"/>
                  <a:pt x="1689199" y="338584"/>
                </a:cubicBezTo>
                <a:cubicBezTo>
                  <a:pt x="1694160" y="336104"/>
                  <a:pt x="1699121" y="337344"/>
                  <a:pt x="1704082" y="342305"/>
                </a:cubicBezTo>
                <a:lnTo>
                  <a:pt x="1711524" y="342305"/>
                </a:lnTo>
                <a:lnTo>
                  <a:pt x="1711524" y="334863"/>
                </a:lnTo>
                <a:cubicBezTo>
                  <a:pt x="1711524" y="334863"/>
                  <a:pt x="1706563" y="334863"/>
                  <a:pt x="1696641" y="334863"/>
                </a:cubicBezTo>
                <a:cubicBezTo>
                  <a:pt x="1691680" y="334863"/>
                  <a:pt x="1687959" y="334863"/>
                  <a:pt x="1685478" y="334863"/>
                </a:cubicBezTo>
                <a:cubicBezTo>
                  <a:pt x="1682998" y="334863"/>
                  <a:pt x="1681758" y="334863"/>
                  <a:pt x="1681758" y="334863"/>
                </a:cubicBezTo>
                <a:close/>
                <a:moveTo>
                  <a:pt x="491133" y="334863"/>
                </a:moveTo>
                <a:cubicBezTo>
                  <a:pt x="491133" y="334863"/>
                  <a:pt x="491133" y="337344"/>
                  <a:pt x="491133" y="342305"/>
                </a:cubicBezTo>
                <a:cubicBezTo>
                  <a:pt x="491133" y="342305"/>
                  <a:pt x="488652" y="342305"/>
                  <a:pt x="483691" y="342305"/>
                </a:cubicBezTo>
                <a:close/>
                <a:moveTo>
                  <a:pt x="543223" y="327422"/>
                </a:moveTo>
                <a:cubicBezTo>
                  <a:pt x="538262" y="327422"/>
                  <a:pt x="538262" y="329902"/>
                  <a:pt x="543223" y="334863"/>
                </a:cubicBezTo>
                <a:cubicBezTo>
                  <a:pt x="548184" y="339824"/>
                  <a:pt x="553145" y="342305"/>
                  <a:pt x="558106" y="342305"/>
                </a:cubicBezTo>
                <a:cubicBezTo>
                  <a:pt x="558106" y="342305"/>
                  <a:pt x="560586" y="342305"/>
                  <a:pt x="565547" y="342305"/>
                </a:cubicBezTo>
                <a:cubicBezTo>
                  <a:pt x="570508" y="342305"/>
                  <a:pt x="575469" y="344785"/>
                  <a:pt x="580430" y="349746"/>
                </a:cubicBezTo>
                <a:lnTo>
                  <a:pt x="610195" y="357187"/>
                </a:lnTo>
                <a:cubicBezTo>
                  <a:pt x="630039" y="357187"/>
                  <a:pt x="637481" y="354707"/>
                  <a:pt x="632520" y="349746"/>
                </a:cubicBezTo>
                <a:cubicBezTo>
                  <a:pt x="632520" y="344785"/>
                  <a:pt x="635000" y="344785"/>
                  <a:pt x="639961" y="349746"/>
                </a:cubicBezTo>
                <a:lnTo>
                  <a:pt x="647403" y="349746"/>
                </a:lnTo>
                <a:cubicBezTo>
                  <a:pt x="647403" y="354707"/>
                  <a:pt x="647403" y="357187"/>
                  <a:pt x="647403" y="357187"/>
                </a:cubicBezTo>
                <a:lnTo>
                  <a:pt x="662285" y="357187"/>
                </a:lnTo>
                <a:lnTo>
                  <a:pt x="654844" y="349746"/>
                </a:lnTo>
                <a:cubicBezTo>
                  <a:pt x="654844" y="349746"/>
                  <a:pt x="652363" y="349746"/>
                  <a:pt x="647403" y="349746"/>
                </a:cubicBezTo>
                <a:cubicBezTo>
                  <a:pt x="642442" y="344785"/>
                  <a:pt x="639961" y="342305"/>
                  <a:pt x="639961" y="342305"/>
                </a:cubicBezTo>
                <a:cubicBezTo>
                  <a:pt x="639961" y="342305"/>
                  <a:pt x="637481" y="342305"/>
                  <a:pt x="632520" y="342305"/>
                </a:cubicBezTo>
                <a:cubicBezTo>
                  <a:pt x="627559" y="342305"/>
                  <a:pt x="625078" y="342305"/>
                  <a:pt x="625078" y="342305"/>
                </a:cubicBezTo>
                <a:cubicBezTo>
                  <a:pt x="625078" y="342305"/>
                  <a:pt x="620117" y="339824"/>
                  <a:pt x="610195" y="334863"/>
                </a:cubicBezTo>
                <a:lnTo>
                  <a:pt x="595312" y="334863"/>
                </a:lnTo>
                <a:cubicBezTo>
                  <a:pt x="595312" y="329902"/>
                  <a:pt x="592832" y="327422"/>
                  <a:pt x="587871" y="327422"/>
                </a:cubicBezTo>
                <a:cubicBezTo>
                  <a:pt x="582910" y="327422"/>
                  <a:pt x="577949" y="327422"/>
                  <a:pt x="572988" y="327422"/>
                </a:cubicBezTo>
                <a:lnTo>
                  <a:pt x="550664" y="327422"/>
                </a:lnTo>
                <a:close/>
                <a:moveTo>
                  <a:pt x="148828" y="327422"/>
                </a:moveTo>
                <a:lnTo>
                  <a:pt x="156270" y="327422"/>
                </a:lnTo>
                <a:cubicBezTo>
                  <a:pt x="161231" y="337344"/>
                  <a:pt x="164951" y="341064"/>
                  <a:pt x="167432" y="338584"/>
                </a:cubicBezTo>
                <a:cubicBezTo>
                  <a:pt x="169912" y="336104"/>
                  <a:pt x="173633" y="336104"/>
                  <a:pt x="178594" y="338584"/>
                </a:cubicBezTo>
                <a:cubicBezTo>
                  <a:pt x="183555" y="341064"/>
                  <a:pt x="186035" y="343545"/>
                  <a:pt x="186035" y="346025"/>
                </a:cubicBezTo>
                <a:cubicBezTo>
                  <a:pt x="186035" y="348506"/>
                  <a:pt x="184795" y="349746"/>
                  <a:pt x="182315" y="349746"/>
                </a:cubicBezTo>
                <a:cubicBezTo>
                  <a:pt x="179834" y="349746"/>
                  <a:pt x="176113" y="349746"/>
                  <a:pt x="171152" y="349746"/>
                </a:cubicBezTo>
                <a:cubicBezTo>
                  <a:pt x="166191" y="344785"/>
                  <a:pt x="162471" y="341064"/>
                  <a:pt x="159990" y="338584"/>
                </a:cubicBezTo>
                <a:cubicBezTo>
                  <a:pt x="157510" y="336104"/>
                  <a:pt x="153789" y="334863"/>
                  <a:pt x="148828" y="334863"/>
                </a:cubicBezTo>
                <a:cubicBezTo>
                  <a:pt x="148828" y="334863"/>
                  <a:pt x="148828" y="333623"/>
                  <a:pt x="148828" y="331142"/>
                </a:cubicBezTo>
                <a:cubicBezTo>
                  <a:pt x="148828" y="328662"/>
                  <a:pt x="148828" y="327422"/>
                  <a:pt x="148828" y="327422"/>
                </a:cubicBezTo>
                <a:close/>
                <a:moveTo>
                  <a:pt x="1577578" y="319980"/>
                </a:moveTo>
                <a:lnTo>
                  <a:pt x="1592461" y="327422"/>
                </a:lnTo>
                <a:cubicBezTo>
                  <a:pt x="1592461" y="322461"/>
                  <a:pt x="1589981" y="319980"/>
                  <a:pt x="1585020" y="319980"/>
                </a:cubicBezTo>
                <a:close/>
                <a:moveTo>
                  <a:pt x="1421309" y="319980"/>
                </a:moveTo>
                <a:cubicBezTo>
                  <a:pt x="1421309" y="319980"/>
                  <a:pt x="1418828" y="322461"/>
                  <a:pt x="1413867" y="327422"/>
                </a:cubicBezTo>
                <a:lnTo>
                  <a:pt x="1421309" y="327422"/>
                </a:lnTo>
                <a:close/>
                <a:moveTo>
                  <a:pt x="424160" y="319980"/>
                </a:moveTo>
                <a:lnTo>
                  <a:pt x="424160" y="327422"/>
                </a:lnTo>
                <a:cubicBezTo>
                  <a:pt x="424160" y="327422"/>
                  <a:pt x="421680" y="327422"/>
                  <a:pt x="416719" y="327422"/>
                </a:cubicBezTo>
                <a:cubicBezTo>
                  <a:pt x="416719" y="322461"/>
                  <a:pt x="419199" y="319980"/>
                  <a:pt x="424160" y="319980"/>
                </a:cubicBezTo>
                <a:close/>
                <a:moveTo>
                  <a:pt x="580430" y="312539"/>
                </a:moveTo>
                <a:cubicBezTo>
                  <a:pt x="585391" y="317500"/>
                  <a:pt x="587871" y="319980"/>
                  <a:pt x="587871" y="319980"/>
                </a:cubicBezTo>
                <a:lnTo>
                  <a:pt x="587871" y="312539"/>
                </a:lnTo>
                <a:close/>
                <a:moveTo>
                  <a:pt x="394395" y="312539"/>
                </a:moveTo>
                <a:lnTo>
                  <a:pt x="416719" y="327422"/>
                </a:lnTo>
                <a:lnTo>
                  <a:pt x="401836" y="327422"/>
                </a:lnTo>
                <a:close/>
                <a:moveTo>
                  <a:pt x="535781" y="305098"/>
                </a:moveTo>
                <a:lnTo>
                  <a:pt x="550664" y="312539"/>
                </a:lnTo>
                <a:cubicBezTo>
                  <a:pt x="550664" y="307578"/>
                  <a:pt x="548184" y="305098"/>
                  <a:pt x="543223" y="305098"/>
                </a:cubicBezTo>
                <a:cubicBezTo>
                  <a:pt x="538262" y="305098"/>
                  <a:pt x="535781" y="305098"/>
                  <a:pt x="535781" y="305098"/>
                </a:cubicBezTo>
                <a:close/>
                <a:moveTo>
                  <a:pt x="1592461" y="297656"/>
                </a:moveTo>
                <a:cubicBezTo>
                  <a:pt x="1592461" y="302617"/>
                  <a:pt x="1589981" y="305098"/>
                  <a:pt x="1585020" y="305098"/>
                </a:cubicBezTo>
                <a:lnTo>
                  <a:pt x="1592461" y="312539"/>
                </a:lnTo>
                <a:cubicBezTo>
                  <a:pt x="1592461" y="312539"/>
                  <a:pt x="1594941" y="312539"/>
                  <a:pt x="1599902" y="312539"/>
                </a:cubicBezTo>
                <a:cubicBezTo>
                  <a:pt x="1604863" y="312539"/>
                  <a:pt x="1607344" y="315019"/>
                  <a:pt x="1607344" y="319980"/>
                </a:cubicBezTo>
                <a:cubicBezTo>
                  <a:pt x="1617266" y="319980"/>
                  <a:pt x="1629668" y="322461"/>
                  <a:pt x="1644551" y="327422"/>
                </a:cubicBezTo>
                <a:cubicBezTo>
                  <a:pt x="1659434" y="332383"/>
                  <a:pt x="1666875" y="334863"/>
                  <a:pt x="1666875" y="334863"/>
                </a:cubicBezTo>
                <a:lnTo>
                  <a:pt x="1674317" y="327422"/>
                </a:lnTo>
                <a:cubicBezTo>
                  <a:pt x="1669356" y="327422"/>
                  <a:pt x="1665635" y="327422"/>
                  <a:pt x="1663155" y="327422"/>
                </a:cubicBezTo>
                <a:cubicBezTo>
                  <a:pt x="1660674" y="327422"/>
                  <a:pt x="1656953" y="327422"/>
                  <a:pt x="1651992" y="327422"/>
                </a:cubicBezTo>
                <a:lnTo>
                  <a:pt x="1644551" y="319980"/>
                </a:lnTo>
                <a:cubicBezTo>
                  <a:pt x="1644551" y="319980"/>
                  <a:pt x="1639590" y="319980"/>
                  <a:pt x="1629668" y="319980"/>
                </a:cubicBezTo>
                <a:cubicBezTo>
                  <a:pt x="1629668" y="319980"/>
                  <a:pt x="1628428" y="318740"/>
                  <a:pt x="1625948" y="316260"/>
                </a:cubicBezTo>
                <a:cubicBezTo>
                  <a:pt x="1623467" y="313779"/>
                  <a:pt x="1619746" y="312539"/>
                  <a:pt x="1614785" y="312539"/>
                </a:cubicBezTo>
                <a:cubicBezTo>
                  <a:pt x="1614785" y="312539"/>
                  <a:pt x="1613545" y="312539"/>
                  <a:pt x="1611065" y="312539"/>
                </a:cubicBezTo>
                <a:cubicBezTo>
                  <a:pt x="1608584" y="312539"/>
                  <a:pt x="1606104" y="310059"/>
                  <a:pt x="1603623" y="305098"/>
                </a:cubicBezTo>
                <a:cubicBezTo>
                  <a:pt x="1601143" y="300137"/>
                  <a:pt x="1597422" y="297656"/>
                  <a:pt x="1592461" y="297656"/>
                </a:cubicBezTo>
                <a:close/>
                <a:moveTo>
                  <a:pt x="1547813" y="297656"/>
                </a:moveTo>
                <a:cubicBezTo>
                  <a:pt x="1542852" y="302617"/>
                  <a:pt x="1542852" y="305098"/>
                  <a:pt x="1547813" y="305098"/>
                </a:cubicBezTo>
                <a:lnTo>
                  <a:pt x="1562695" y="305098"/>
                </a:lnTo>
                <a:cubicBezTo>
                  <a:pt x="1562695" y="300137"/>
                  <a:pt x="1557735" y="297656"/>
                  <a:pt x="1547813" y="297656"/>
                </a:cubicBezTo>
                <a:close/>
                <a:moveTo>
                  <a:pt x="474390" y="286494"/>
                </a:moveTo>
                <a:cubicBezTo>
                  <a:pt x="470669" y="286494"/>
                  <a:pt x="468809" y="287734"/>
                  <a:pt x="468809" y="290215"/>
                </a:cubicBezTo>
                <a:cubicBezTo>
                  <a:pt x="468809" y="295176"/>
                  <a:pt x="470049" y="297656"/>
                  <a:pt x="472529" y="297656"/>
                </a:cubicBezTo>
                <a:cubicBezTo>
                  <a:pt x="475010" y="297656"/>
                  <a:pt x="478731" y="300137"/>
                  <a:pt x="483691" y="305098"/>
                </a:cubicBezTo>
                <a:lnTo>
                  <a:pt x="476250" y="297656"/>
                </a:lnTo>
                <a:lnTo>
                  <a:pt x="483691" y="297656"/>
                </a:lnTo>
                <a:cubicBezTo>
                  <a:pt x="483691" y="302617"/>
                  <a:pt x="486172" y="302617"/>
                  <a:pt x="491133" y="297656"/>
                </a:cubicBezTo>
                <a:cubicBezTo>
                  <a:pt x="496094" y="292695"/>
                  <a:pt x="496094" y="290215"/>
                  <a:pt x="491133" y="290215"/>
                </a:cubicBezTo>
                <a:cubicBezTo>
                  <a:pt x="483691" y="287734"/>
                  <a:pt x="478110" y="286494"/>
                  <a:pt x="474390" y="286494"/>
                </a:cubicBezTo>
                <a:close/>
                <a:moveTo>
                  <a:pt x="267891" y="282773"/>
                </a:moveTo>
                <a:cubicBezTo>
                  <a:pt x="272852" y="287734"/>
                  <a:pt x="276572" y="290215"/>
                  <a:pt x="279053" y="290215"/>
                </a:cubicBezTo>
                <a:cubicBezTo>
                  <a:pt x="281533" y="290215"/>
                  <a:pt x="282774" y="287734"/>
                  <a:pt x="282774" y="282773"/>
                </a:cubicBezTo>
                <a:cubicBezTo>
                  <a:pt x="282774" y="282773"/>
                  <a:pt x="280293" y="282773"/>
                  <a:pt x="275332" y="282773"/>
                </a:cubicBezTo>
                <a:cubicBezTo>
                  <a:pt x="270371" y="282773"/>
                  <a:pt x="267891" y="282773"/>
                  <a:pt x="267891" y="282773"/>
                </a:cubicBezTo>
                <a:close/>
                <a:moveTo>
                  <a:pt x="59531" y="282773"/>
                </a:moveTo>
                <a:cubicBezTo>
                  <a:pt x="59531" y="282773"/>
                  <a:pt x="62012" y="282773"/>
                  <a:pt x="66973" y="282773"/>
                </a:cubicBezTo>
                <a:lnTo>
                  <a:pt x="74414" y="282773"/>
                </a:lnTo>
                <a:lnTo>
                  <a:pt x="66973" y="290215"/>
                </a:lnTo>
                <a:cubicBezTo>
                  <a:pt x="66973" y="290215"/>
                  <a:pt x="65732" y="288974"/>
                  <a:pt x="63252" y="286494"/>
                </a:cubicBezTo>
                <a:cubicBezTo>
                  <a:pt x="60771" y="284014"/>
                  <a:pt x="59531" y="282773"/>
                  <a:pt x="59531" y="282773"/>
                </a:cubicBezTo>
                <a:close/>
                <a:moveTo>
                  <a:pt x="1934766" y="275332"/>
                </a:moveTo>
                <a:lnTo>
                  <a:pt x="1964532" y="282773"/>
                </a:lnTo>
                <a:lnTo>
                  <a:pt x="1949649" y="282773"/>
                </a:lnTo>
                <a:close/>
                <a:moveTo>
                  <a:pt x="66973" y="260449"/>
                </a:moveTo>
                <a:lnTo>
                  <a:pt x="74414" y="260449"/>
                </a:lnTo>
                <a:lnTo>
                  <a:pt x="74414" y="267891"/>
                </a:lnTo>
                <a:cubicBezTo>
                  <a:pt x="69453" y="267891"/>
                  <a:pt x="66973" y="265410"/>
                  <a:pt x="66973" y="260449"/>
                </a:cubicBezTo>
                <a:close/>
                <a:moveTo>
                  <a:pt x="1369219" y="253008"/>
                </a:moveTo>
                <a:cubicBezTo>
                  <a:pt x="1364258" y="253008"/>
                  <a:pt x="1360537" y="254248"/>
                  <a:pt x="1358057" y="256728"/>
                </a:cubicBezTo>
                <a:cubicBezTo>
                  <a:pt x="1355576" y="259209"/>
                  <a:pt x="1354336" y="260449"/>
                  <a:pt x="1354336" y="260449"/>
                </a:cubicBezTo>
                <a:cubicBezTo>
                  <a:pt x="1354336" y="265410"/>
                  <a:pt x="1358057" y="266650"/>
                  <a:pt x="1365498" y="264170"/>
                </a:cubicBezTo>
                <a:cubicBezTo>
                  <a:pt x="1372940" y="261689"/>
                  <a:pt x="1379141" y="262930"/>
                  <a:pt x="1384102" y="267891"/>
                </a:cubicBezTo>
                <a:cubicBezTo>
                  <a:pt x="1389063" y="272852"/>
                  <a:pt x="1392783" y="274092"/>
                  <a:pt x="1395264" y="271611"/>
                </a:cubicBezTo>
                <a:cubicBezTo>
                  <a:pt x="1397744" y="269131"/>
                  <a:pt x="1398984" y="267891"/>
                  <a:pt x="1398984" y="267891"/>
                </a:cubicBezTo>
                <a:cubicBezTo>
                  <a:pt x="1398984" y="257969"/>
                  <a:pt x="1389063" y="253008"/>
                  <a:pt x="1369219" y="253008"/>
                </a:cubicBezTo>
                <a:close/>
                <a:moveTo>
                  <a:pt x="126504" y="253008"/>
                </a:moveTo>
                <a:cubicBezTo>
                  <a:pt x="131465" y="257969"/>
                  <a:pt x="136426" y="260449"/>
                  <a:pt x="141387" y="260449"/>
                </a:cubicBezTo>
                <a:cubicBezTo>
                  <a:pt x="146348" y="260449"/>
                  <a:pt x="148828" y="261689"/>
                  <a:pt x="148828" y="264170"/>
                </a:cubicBezTo>
                <a:cubicBezTo>
                  <a:pt x="148828" y="266650"/>
                  <a:pt x="141387" y="267891"/>
                  <a:pt x="126504" y="267891"/>
                </a:cubicBezTo>
                <a:cubicBezTo>
                  <a:pt x="121543" y="267891"/>
                  <a:pt x="119063" y="265410"/>
                  <a:pt x="119063" y="260449"/>
                </a:cubicBezTo>
                <a:close/>
                <a:moveTo>
                  <a:pt x="204639" y="248357"/>
                </a:moveTo>
                <a:cubicBezTo>
                  <a:pt x="202158" y="248977"/>
                  <a:pt x="200918" y="250527"/>
                  <a:pt x="200918" y="253008"/>
                </a:cubicBezTo>
                <a:cubicBezTo>
                  <a:pt x="200918" y="257969"/>
                  <a:pt x="205879" y="260449"/>
                  <a:pt x="215801" y="260449"/>
                </a:cubicBezTo>
                <a:cubicBezTo>
                  <a:pt x="220762" y="260449"/>
                  <a:pt x="225723" y="262930"/>
                  <a:pt x="230684" y="267891"/>
                </a:cubicBezTo>
                <a:lnTo>
                  <a:pt x="238125" y="260449"/>
                </a:lnTo>
                <a:cubicBezTo>
                  <a:pt x="233164" y="255488"/>
                  <a:pt x="225723" y="251767"/>
                  <a:pt x="215801" y="249287"/>
                </a:cubicBezTo>
                <a:cubicBezTo>
                  <a:pt x="210840" y="248047"/>
                  <a:pt x="207119" y="247737"/>
                  <a:pt x="204639" y="248357"/>
                </a:cubicBezTo>
                <a:close/>
                <a:moveTo>
                  <a:pt x="1332012" y="245566"/>
                </a:moveTo>
                <a:cubicBezTo>
                  <a:pt x="1332012" y="245566"/>
                  <a:pt x="1333252" y="246807"/>
                  <a:pt x="1335733" y="249287"/>
                </a:cubicBezTo>
                <a:cubicBezTo>
                  <a:pt x="1338213" y="251767"/>
                  <a:pt x="1339453" y="253008"/>
                  <a:pt x="1339453" y="253008"/>
                </a:cubicBezTo>
                <a:lnTo>
                  <a:pt x="1339453" y="245566"/>
                </a:lnTo>
                <a:close/>
                <a:moveTo>
                  <a:pt x="267891" y="245566"/>
                </a:moveTo>
                <a:lnTo>
                  <a:pt x="260449" y="253008"/>
                </a:lnTo>
                <a:cubicBezTo>
                  <a:pt x="265410" y="253008"/>
                  <a:pt x="267891" y="253008"/>
                  <a:pt x="267891" y="253008"/>
                </a:cubicBezTo>
                <a:cubicBezTo>
                  <a:pt x="267891" y="253008"/>
                  <a:pt x="270371" y="253008"/>
                  <a:pt x="275332" y="253008"/>
                </a:cubicBezTo>
                <a:close/>
                <a:moveTo>
                  <a:pt x="44648" y="245566"/>
                </a:moveTo>
                <a:cubicBezTo>
                  <a:pt x="54570" y="245566"/>
                  <a:pt x="59531" y="248047"/>
                  <a:pt x="59531" y="253008"/>
                </a:cubicBezTo>
                <a:lnTo>
                  <a:pt x="37207" y="253008"/>
                </a:lnTo>
                <a:cubicBezTo>
                  <a:pt x="37207" y="248047"/>
                  <a:pt x="39687" y="245566"/>
                  <a:pt x="44648" y="245566"/>
                </a:cubicBezTo>
                <a:close/>
                <a:moveTo>
                  <a:pt x="1696641" y="238125"/>
                </a:moveTo>
                <a:cubicBezTo>
                  <a:pt x="1701602" y="238125"/>
                  <a:pt x="1704082" y="238125"/>
                  <a:pt x="1704082" y="238125"/>
                </a:cubicBezTo>
                <a:lnTo>
                  <a:pt x="1704082" y="245566"/>
                </a:lnTo>
                <a:close/>
                <a:moveTo>
                  <a:pt x="234404" y="238125"/>
                </a:moveTo>
                <a:cubicBezTo>
                  <a:pt x="231924" y="238125"/>
                  <a:pt x="233164" y="240605"/>
                  <a:pt x="238125" y="245566"/>
                </a:cubicBezTo>
                <a:lnTo>
                  <a:pt x="245566" y="238125"/>
                </a:lnTo>
                <a:cubicBezTo>
                  <a:pt x="240606" y="238125"/>
                  <a:pt x="236885" y="238125"/>
                  <a:pt x="234404" y="238125"/>
                </a:cubicBezTo>
                <a:close/>
                <a:moveTo>
                  <a:pt x="1317129" y="230684"/>
                </a:moveTo>
                <a:cubicBezTo>
                  <a:pt x="1322090" y="235645"/>
                  <a:pt x="1324571" y="238125"/>
                  <a:pt x="1324571" y="238125"/>
                </a:cubicBezTo>
                <a:cubicBezTo>
                  <a:pt x="1324571" y="238125"/>
                  <a:pt x="1324571" y="235645"/>
                  <a:pt x="1324571" y="230684"/>
                </a:cubicBezTo>
                <a:close/>
                <a:moveTo>
                  <a:pt x="66973" y="230684"/>
                </a:moveTo>
                <a:lnTo>
                  <a:pt x="74414" y="253008"/>
                </a:lnTo>
                <a:cubicBezTo>
                  <a:pt x="69453" y="253008"/>
                  <a:pt x="66973" y="250527"/>
                  <a:pt x="66973" y="245566"/>
                </a:cubicBezTo>
                <a:close/>
                <a:moveTo>
                  <a:pt x="1242715" y="215801"/>
                </a:moveTo>
                <a:lnTo>
                  <a:pt x="1257598" y="223242"/>
                </a:lnTo>
                <a:cubicBezTo>
                  <a:pt x="1257598" y="218281"/>
                  <a:pt x="1255118" y="215801"/>
                  <a:pt x="1250156" y="215801"/>
                </a:cubicBezTo>
                <a:close/>
                <a:moveTo>
                  <a:pt x="111621" y="215801"/>
                </a:moveTo>
                <a:lnTo>
                  <a:pt x="119063" y="215801"/>
                </a:lnTo>
                <a:lnTo>
                  <a:pt x="119063" y="223242"/>
                </a:lnTo>
                <a:cubicBezTo>
                  <a:pt x="114102" y="223242"/>
                  <a:pt x="111621" y="220762"/>
                  <a:pt x="111621" y="215801"/>
                </a:cubicBezTo>
                <a:close/>
                <a:moveTo>
                  <a:pt x="186035" y="208359"/>
                </a:moveTo>
                <a:cubicBezTo>
                  <a:pt x="186035" y="213320"/>
                  <a:pt x="186035" y="215801"/>
                  <a:pt x="186035" y="215801"/>
                </a:cubicBezTo>
                <a:cubicBezTo>
                  <a:pt x="186035" y="215801"/>
                  <a:pt x="188516" y="215801"/>
                  <a:pt x="193477" y="215801"/>
                </a:cubicBezTo>
                <a:lnTo>
                  <a:pt x="200918" y="223242"/>
                </a:lnTo>
                <a:lnTo>
                  <a:pt x="211222" y="228394"/>
                </a:lnTo>
                <a:lnTo>
                  <a:pt x="212080" y="223242"/>
                </a:lnTo>
                <a:cubicBezTo>
                  <a:pt x="214561" y="218281"/>
                  <a:pt x="213321" y="215801"/>
                  <a:pt x="208359" y="215801"/>
                </a:cubicBezTo>
                <a:cubicBezTo>
                  <a:pt x="203399" y="215801"/>
                  <a:pt x="200918" y="214560"/>
                  <a:pt x="200918" y="212080"/>
                </a:cubicBezTo>
                <a:cubicBezTo>
                  <a:pt x="200918" y="209599"/>
                  <a:pt x="198438" y="208359"/>
                  <a:pt x="193477" y="208359"/>
                </a:cubicBezTo>
                <a:cubicBezTo>
                  <a:pt x="188516" y="208359"/>
                  <a:pt x="186035" y="208359"/>
                  <a:pt x="186035" y="208359"/>
                </a:cubicBezTo>
                <a:close/>
                <a:moveTo>
                  <a:pt x="163711" y="200918"/>
                </a:moveTo>
                <a:cubicBezTo>
                  <a:pt x="163711" y="205879"/>
                  <a:pt x="163711" y="208359"/>
                  <a:pt x="163711" y="208359"/>
                </a:cubicBezTo>
                <a:lnTo>
                  <a:pt x="171152" y="208359"/>
                </a:lnTo>
                <a:cubicBezTo>
                  <a:pt x="171152" y="203398"/>
                  <a:pt x="168672" y="200918"/>
                  <a:pt x="163711" y="200918"/>
                </a:cubicBezTo>
                <a:close/>
                <a:moveTo>
                  <a:pt x="111621" y="200918"/>
                </a:moveTo>
                <a:cubicBezTo>
                  <a:pt x="106660" y="200918"/>
                  <a:pt x="102939" y="203398"/>
                  <a:pt x="100459" y="208359"/>
                </a:cubicBezTo>
                <a:cubicBezTo>
                  <a:pt x="97979" y="213320"/>
                  <a:pt x="94258" y="213320"/>
                  <a:pt x="89297" y="208359"/>
                </a:cubicBezTo>
                <a:lnTo>
                  <a:pt x="81855" y="215801"/>
                </a:lnTo>
                <a:cubicBezTo>
                  <a:pt x="91778" y="220762"/>
                  <a:pt x="111621" y="225722"/>
                  <a:pt x="141387" y="230684"/>
                </a:cubicBezTo>
                <a:cubicBezTo>
                  <a:pt x="156270" y="230684"/>
                  <a:pt x="163711" y="231924"/>
                  <a:pt x="163711" y="234404"/>
                </a:cubicBezTo>
                <a:cubicBezTo>
                  <a:pt x="163711" y="236885"/>
                  <a:pt x="166191" y="238125"/>
                  <a:pt x="171152" y="238125"/>
                </a:cubicBezTo>
                <a:cubicBezTo>
                  <a:pt x="176113" y="238125"/>
                  <a:pt x="178594" y="238125"/>
                  <a:pt x="178594" y="238125"/>
                </a:cubicBezTo>
                <a:lnTo>
                  <a:pt x="186035" y="230684"/>
                </a:lnTo>
                <a:cubicBezTo>
                  <a:pt x="181074" y="230684"/>
                  <a:pt x="178594" y="226963"/>
                  <a:pt x="178594" y="219521"/>
                </a:cubicBezTo>
                <a:cubicBezTo>
                  <a:pt x="178594" y="212080"/>
                  <a:pt x="178594" y="208359"/>
                  <a:pt x="178594" y="208359"/>
                </a:cubicBezTo>
                <a:lnTo>
                  <a:pt x="171152" y="215801"/>
                </a:lnTo>
                <a:cubicBezTo>
                  <a:pt x="166191" y="215801"/>
                  <a:pt x="163711" y="218281"/>
                  <a:pt x="163711" y="223242"/>
                </a:cubicBezTo>
                <a:lnTo>
                  <a:pt x="156270" y="223242"/>
                </a:lnTo>
                <a:lnTo>
                  <a:pt x="148828" y="215801"/>
                </a:lnTo>
                <a:lnTo>
                  <a:pt x="126504" y="208359"/>
                </a:lnTo>
                <a:cubicBezTo>
                  <a:pt x="126504" y="208359"/>
                  <a:pt x="124023" y="208359"/>
                  <a:pt x="119063" y="208359"/>
                </a:cubicBezTo>
                <a:cubicBezTo>
                  <a:pt x="114102" y="208359"/>
                  <a:pt x="111621" y="205879"/>
                  <a:pt x="111621" y="200918"/>
                </a:cubicBezTo>
                <a:close/>
                <a:moveTo>
                  <a:pt x="148828" y="193476"/>
                </a:moveTo>
                <a:lnTo>
                  <a:pt x="156270" y="200918"/>
                </a:lnTo>
                <a:lnTo>
                  <a:pt x="156270" y="193476"/>
                </a:lnTo>
                <a:cubicBezTo>
                  <a:pt x="156270" y="193476"/>
                  <a:pt x="153789" y="193476"/>
                  <a:pt x="148828" y="193476"/>
                </a:cubicBezTo>
                <a:close/>
                <a:moveTo>
                  <a:pt x="1332012" y="178594"/>
                </a:moveTo>
                <a:cubicBezTo>
                  <a:pt x="1336973" y="178594"/>
                  <a:pt x="1339453" y="178594"/>
                  <a:pt x="1339453" y="178594"/>
                </a:cubicBezTo>
                <a:lnTo>
                  <a:pt x="1339453" y="186035"/>
                </a:lnTo>
                <a:cubicBezTo>
                  <a:pt x="1334492" y="186035"/>
                  <a:pt x="1332012" y="183555"/>
                  <a:pt x="1332012" y="178594"/>
                </a:cubicBezTo>
                <a:close/>
                <a:moveTo>
                  <a:pt x="111621" y="171152"/>
                </a:moveTo>
                <a:lnTo>
                  <a:pt x="119063" y="193476"/>
                </a:lnTo>
                <a:cubicBezTo>
                  <a:pt x="124023" y="193476"/>
                  <a:pt x="128985" y="190996"/>
                  <a:pt x="133945" y="186035"/>
                </a:cubicBezTo>
                <a:lnTo>
                  <a:pt x="126504" y="178594"/>
                </a:lnTo>
                <a:cubicBezTo>
                  <a:pt x="121543" y="173633"/>
                  <a:pt x="116582" y="171152"/>
                  <a:pt x="111621" y="171152"/>
                </a:cubicBezTo>
                <a:close/>
                <a:moveTo>
                  <a:pt x="74414" y="171152"/>
                </a:moveTo>
                <a:cubicBezTo>
                  <a:pt x="74414" y="171152"/>
                  <a:pt x="81855" y="173633"/>
                  <a:pt x="96738" y="178594"/>
                </a:cubicBezTo>
                <a:cubicBezTo>
                  <a:pt x="96738" y="178594"/>
                  <a:pt x="94258" y="176113"/>
                  <a:pt x="89297" y="171152"/>
                </a:cubicBezTo>
                <a:close/>
                <a:moveTo>
                  <a:pt x="1294805" y="163711"/>
                </a:moveTo>
                <a:lnTo>
                  <a:pt x="1302246" y="163711"/>
                </a:lnTo>
                <a:cubicBezTo>
                  <a:pt x="1302246" y="168672"/>
                  <a:pt x="1302246" y="171152"/>
                  <a:pt x="1302246" y="171152"/>
                </a:cubicBezTo>
                <a:cubicBezTo>
                  <a:pt x="1302246" y="171152"/>
                  <a:pt x="1301006" y="171152"/>
                  <a:pt x="1298525" y="171152"/>
                </a:cubicBezTo>
                <a:cubicBezTo>
                  <a:pt x="1296045" y="171152"/>
                  <a:pt x="1294805" y="168672"/>
                  <a:pt x="1294805" y="163711"/>
                </a:cubicBezTo>
                <a:close/>
                <a:moveTo>
                  <a:pt x="1279922" y="156269"/>
                </a:moveTo>
                <a:lnTo>
                  <a:pt x="1279922" y="163711"/>
                </a:lnTo>
                <a:lnTo>
                  <a:pt x="1272481" y="163711"/>
                </a:lnTo>
                <a:close/>
                <a:moveTo>
                  <a:pt x="1257598" y="148828"/>
                </a:moveTo>
                <a:cubicBezTo>
                  <a:pt x="1267520" y="148828"/>
                  <a:pt x="1272481" y="153789"/>
                  <a:pt x="1272481" y="163711"/>
                </a:cubicBezTo>
                <a:cubicBezTo>
                  <a:pt x="1272481" y="163711"/>
                  <a:pt x="1267520" y="163711"/>
                  <a:pt x="1257598" y="163711"/>
                </a:cubicBezTo>
                <a:cubicBezTo>
                  <a:pt x="1257598" y="158750"/>
                  <a:pt x="1257598" y="156269"/>
                  <a:pt x="1257598" y="156269"/>
                </a:cubicBezTo>
                <a:cubicBezTo>
                  <a:pt x="1257598" y="151308"/>
                  <a:pt x="1257598" y="148828"/>
                  <a:pt x="1257598" y="148828"/>
                </a:cubicBezTo>
                <a:close/>
                <a:moveTo>
                  <a:pt x="7441" y="148828"/>
                </a:moveTo>
                <a:lnTo>
                  <a:pt x="14883" y="148828"/>
                </a:lnTo>
                <a:lnTo>
                  <a:pt x="14883" y="156269"/>
                </a:lnTo>
                <a:cubicBezTo>
                  <a:pt x="9922" y="156269"/>
                  <a:pt x="7441" y="153789"/>
                  <a:pt x="7441" y="148828"/>
                </a:cubicBezTo>
                <a:close/>
                <a:moveTo>
                  <a:pt x="62322" y="146502"/>
                </a:moveTo>
                <a:cubicBezTo>
                  <a:pt x="60461" y="146812"/>
                  <a:pt x="59531" y="147588"/>
                  <a:pt x="59531" y="148828"/>
                </a:cubicBezTo>
                <a:cubicBezTo>
                  <a:pt x="59531" y="148828"/>
                  <a:pt x="62012" y="150068"/>
                  <a:pt x="66973" y="152549"/>
                </a:cubicBezTo>
                <a:cubicBezTo>
                  <a:pt x="71934" y="155029"/>
                  <a:pt x="76894" y="156269"/>
                  <a:pt x="81855" y="156269"/>
                </a:cubicBezTo>
                <a:cubicBezTo>
                  <a:pt x="86817" y="156269"/>
                  <a:pt x="89297" y="156269"/>
                  <a:pt x="89297" y="156269"/>
                </a:cubicBezTo>
                <a:cubicBezTo>
                  <a:pt x="91778" y="156269"/>
                  <a:pt x="94878" y="156269"/>
                  <a:pt x="98599" y="156269"/>
                </a:cubicBezTo>
                <a:lnTo>
                  <a:pt x="104180" y="156269"/>
                </a:lnTo>
                <a:cubicBezTo>
                  <a:pt x="81855" y="148828"/>
                  <a:pt x="67903" y="145572"/>
                  <a:pt x="62322" y="146502"/>
                </a:cubicBezTo>
                <a:close/>
                <a:moveTo>
                  <a:pt x="98599" y="137666"/>
                </a:moveTo>
                <a:cubicBezTo>
                  <a:pt x="97358" y="137666"/>
                  <a:pt x="96738" y="138906"/>
                  <a:pt x="96738" y="141387"/>
                </a:cubicBezTo>
                <a:lnTo>
                  <a:pt x="104180" y="141387"/>
                </a:lnTo>
                <a:cubicBezTo>
                  <a:pt x="101699" y="138906"/>
                  <a:pt x="99839" y="137666"/>
                  <a:pt x="98599" y="137666"/>
                </a:cubicBezTo>
                <a:close/>
                <a:moveTo>
                  <a:pt x="1447354" y="133945"/>
                </a:moveTo>
                <a:cubicBezTo>
                  <a:pt x="1449834" y="133945"/>
                  <a:pt x="1451074" y="135186"/>
                  <a:pt x="1451074" y="137666"/>
                </a:cubicBezTo>
                <a:cubicBezTo>
                  <a:pt x="1451074" y="140146"/>
                  <a:pt x="1448594" y="141387"/>
                  <a:pt x="1443633" y="141387"/>
                </a:cubicBezTo>
                <a:cubicBezTo>
                  <a:pt x="1443633" y="136425"/>
                  <a:pt x="1444873" y="133945"/>
                  <a:pt x="1447354" y="133945"/>
                </a:cubicBezTo>
                <a:close/>
                <a:moveTo>
                  <a:pt x="506016" y="133945"/>
                </a:moveTo>
                <a:cubicBezTo>
                  <a:pt x="506016" y="133945"/>
                  <a:pt x="508496" y="133945"/>
                  <a:pt x="513457" y="133945"/>
                </a:cubicBezTo>
                <a:cubicBezTo>
                  <a:pt x="513457" y="138906"/>
                  <a:pt x="513457" y="141387"/>
                  <a:pt x="513457" y="141387"/>
                </a:cubicBezTo>
                <a:cubicBezTo>
                  <a:pt x="508496" y="141387"/>
                  <a:pt x="506016" y="141387"/>
                  <a:pt x="506016" y="141387"/>
                </a:cubicBezTo>
                <a:cubicBezTo>
                  <a:pt x="506016" y="141387"/>
                  <a:pt x="506016" y="138906"/>
                  <a:pt x="506016" y="133945"/>
                </a:cubicBezTo>
                <a:close/>
                <a:moveTo>
                  <a:pt x="141387" y="133945"/>
                </a:moveTo>
                <a:lnTo>
                  <a:pt x="141387" y="141387"/>
                </a:lnTo>
                <a:lnTo>
                  <a:pt x="148828" y="141387"/>
                </a:lnTo>
                <a:lnTo>
                  <a:pt x="156270" y="141387"/>
                </a:lnTo>
                <a:cubicBezTo>
                  <a:pt x="151309" y="136425"/>
                  <a:pt x="147588" y="133945"/>
                  <a:pt x="145107" y="133945"/>
                </a:cubicBezTo>
                <a:cubicBezTo>
                  <a:pt x="142627" y="133945"/>
                  <a:pt x="141387" y="133945"/>
                  <a:pt x="141387" y="133945"/>
                </a:cubicBezTo>
                <a:close/>
                <a:moveTo>
                  <a:pt x="461367" y="126504"/>
                </a:moveTo>
                <a:lnTo>
                  <a:pt x="498574" y="141387"/>
                </a:lnTo>
                <a:cubicBezTo>
                  <a:pt x="498574" y="141387"/>
                  <a:pt x="497334" y="141387"/>
                  <a:pt x="494853" y="141387"/>
                </a:cubicBezTo>
                <a:cubicBezTo>
                  <a:pt x="492373" y="141387"/>
                  <a:pt x="488652" y="141387"/>
                  <a:pt x="483691" y="141387"/>
                </a:cubicBezTo>
                <a:cubicBezTo>
                  <a:pt x="473769" y="136425"/>
                  <a:pt x="466328" y="131465"/>
                  <a:pt x="461367" y="126504"/>
                </a:cubicBezTo>
                <a:close/>
                <a:moveTo>
                  <a:pt x="214871" y="114411"/>
                </a:moveTo>
                <a:cubicBezTo>
                  <a:pt x="216731" y="113792"/>
                  <a:pt x="218281" y="114102"/>
                  <a:pt x="219522" y="115342"/>
                </a:cubicBezTo>
                <a:cubicBezTo>
                  <a:pt x="222002" y="117822"/>
                  <a:pt x="223242" y="120303"/>
                  <a:pt x="223242" y="122783"/>
                </a:cubicBezTo>
                <a:cubicBezTo>
                  <a:pt x="223242" y="125263"/>
                  <a:pt x="225723" y="126504"/>
                  <a:pt x="230684" y="126504"/>
                </a:cubicBezTo>
                <a:lnTo>
                  <a:pt x="215801" y="126504"/>
                </a:lnTo>
                <a:cubicBezTo>
                  <a:pt x="215801" y="126504"/>
                  <a:pt x="213321" y="126504"/>
                  <a:pt x="208359" y="126504"/>
                </a:cubicBezTo>
                <a:cubicBezTo>
                  <a:pt x="203399" y="126504"/>
                  <a:pt x="200918" y="126504"/>
                  <a:pt x="200918" y="126504"/>
                </a:cubicBezTo>
                <a:cubicBezTo>
                  <a:pt x="195957" y="126504"/>
                  <a:pt x="193477" y="126504"/>
                  <a:pt x="193477" y="126504"/>
                </a:cubicBezTo>
                <a:lnTo>
                  <a:pt x="208359" y="119062"/>
                </a:lnTo>
                <a:cubicBezTo>
                  <a:pt x="210840" y="116582"/>
                  <a:pt x="213010" y="115032"/>
                  <a:pt x="214871" y="114411"/>
                </a:cubicBezTo>
                <a:close/>
                <a:moveTo>
                  <a:pt x="744141" y="104179"/>
                </a:moveTo>
                <a:lnTo>
                  <a:pt x="744141" y="111621"/>
                </a:lnTo>
                <a:lnTo>
                  <a:pt x="751582" y="111621"/>
                </a:lnTo>
                <a:cubicBezTo>
                  <a:pt x="751582" y="106660"/>
                  <a:pt x="749102" y="104179"/>
                  <a:pt x="744141" y="104179"/>
                </a:cubicBezTo>
                <a:close/>
                <a:moveTo>
                  <a:pt x="1198067" y="96738"/>
                </a:moveTo>
                <a:cubicBezTo>
                  <a:pt x="1198067" y="96738"/>
                  <a:pt x="1200547" y="96738"/>
                  <a:pt x="1205508" y="96738"/>
                </a:cubicBezTo>
                <a:cubicBezTo>
                  <a:pt x="1205508" y="101699"/>
                  <a:pt x="1203028" y="104179"/>
                  <a:pt x="1198067" y="104179"/>
                </a:cubicBezTo>
                <a:cubicBezTo>
                  <a:pt x="1198067" y="99218"/>
                  <a:pt x="1198067" y="96738"/>
                  <a:pt x="1198067" y="96738"/>
                </a:cubicBezTo>
                <a:close/>
                <a:moveTo>
                  <a:pt x="1086446" y="96738"/>
                </a:moveTo>
                <a:lnTo>
                  <a:pt x="1079004" y="104179"/>
                </a:lnTo>
                <a:cubicBezTo>
                  <a:pt x="1083965" y="109141"/>
                  <a:pt x="1086446" y="111621"/>
                  <a:pt x="1086446" y="111621"/>
                </a:cubicBezTo>
                <a:cubicBezTo>
                  <a:pt x="1091407" y="111621"/>
                  <a:pt x="1093887" y="109141"/>
                  <a:pt x="1093887" y="104179"/>
                </a:cubicBezTo>
                <a:cubicBezTo>
                  <a:pt x="1093887" y="104179"/>
                  <a:pt x="1092647" y="104179"/>
                  <a:pt x="1090166" y="104179"/>
                </a:cubicBezTo>
                <a:cubicBezTo>
                  <a:pt x="1087686" y="104179"/>
                  <a:pt x="1086446" y="101699"/>
                  <a:pt x="1086446" y="96738"/>
                </a:cubicBezTo>
                <a:close/>
                <a:moveTo>
                  <a:pt x="1220391" y="89297"/>
                </a:moveTo>
                <a:lnTo>
                  <a:pt x="1257598" y="96738"/>
                </a:lnTo>
                <a:cubicBezTo>
                  <a:pt x="1262559" y="101699"/>
                  <a:pt x="1265039" y="104179"/>
                  <a:pt x="1265039" y="104179"/>
                </a:cubicBezTo>
                <a:lnTo>
                  <a:pt x="1272481" y="111621"/>
                </a:lnTo>
                <a:lnTo>
                  <a:pt x="1279922" y="119062"/>
                </a:lnTo>
                <a:lnTo>
                  <a:pt x="1272481" y="119062"/>
                </a:lnTo>
                <a:lnTo>
                  <a:pt x="1279922" y="126504"/>
                </a:lnTo>
                <a:lnTo>
                  <a:pt x="1279922" y="141387"/>
                </a:lnTo>
                <a:cubicBezTo>
                  <a:pt x="1279922" y="141387"/>
                  <a:pt x="1282402" y="141387"/>
                  <a:pt x="1287363" y="141387"/>
                </a:cubicBezTo>
                <a:cubicBezTo>
                  <a:pt x="1292325" y="146348"/>
                  <a:pt x="1294805" y="151308"/>
                  <a:pt x="1294805" y="156269"/>
                </a:cubicBezTo>
                <a:cubicBezTo>
                  <a:pt x="1289844" y="161230"/>
                  <a:pt x="1284883" y="161230"/>
                  <a:pt x="1279922" y="156269"/>
                </a:cubicBezTo>
                <a:lnTo>
                  <a:pt x="1272481" y="148828"/>
                </a:lnTo>
                <a:cubicBezTo>
                  <a:pt x="1272481" y="148828"/>
                  <a:pt x="1272481" y="146348"/>
                  <a:pt x="1272481" y="141387"/>
                </a:cubicBezTo>
                <a:cubicBezTo>
                  <a:pt x="1272481" y="136425"/>
                  <a:pt x="1270000" y="133945"/>
                  <a:pt x="1265039" y="133945"/>
                </a:cubicBezTo>
                <a:cubicBezTo>
                  <a:pt x="1265039" y="128984"/>
                  <a:pt x="1262559" y="126504"/>
                  <a:pt x="1257598" y="126504"/>
                </a:cubicBezTo>
                <a:lnTo>
                  <a:pt x="1250156" y="126504"/>
                </a:lnTo>
                <a:lnTo>
                  <a:pt x="1242715" y="126504"/>
                </a:lnTo>
                <a:cubicBezTo>
                  <a:pt x="1242715" y="126504"/>
                  <a:pt x="1242715" y="124024"/>
                  <a:pt x="1242715" y="119062"/>
                </a:cubicBezTo>
                <a:cubicBezTo>
                  <a:pt x="1237754" y="119062"/>
                  <a:pt x="1232793" y="116582"/>
                  <a:pt x="1227832" y="111621"/>
                </a:cubicBezTo>
                <a:lnTo>
                  <a:pt x="1242715" y="111621"/>
                </a:lnTo>
                <a:lnTo>
                  <a:pt x="1250156" y="111621"/>
                </a:lnTo>
                <a:cubicBezTo>
                  <a:pt x="1250156" y="111621"/>
                  <a:pt x="1252637" y="111621"/>
                  <a:pt x="1257598" y="111621"/>
                </a:cubicBezTo>
                <a:cubicBezTo>
                  <a:pt x="1257598" y="106660"/>
                  <a:pt x="1255118" y="104179"/>
                  <a:pt x="1250156" y="104179"/>
                </a:cubicBezTo>
                <a:close/>
                <a:moveTo>
                  <a:pt x="1198067" y="81855"/>
                </a:moveTo>
                <a:lnTo>
                  <a:pt x="1205508" y="81855"/>
                </a:lnTo>
                <a:cubicBezTo>
                  <a:pt x="1205508" y="86817"/>
                  <a:pt x="1205508" y="89297"/>
                  <a:pt x="1205508" y="89297"/>
                </a:cubicBezTo>
                <a:cubicBezTo>
                  <a:pt x="1205508" y="84335"/>
                  <a:pt x="1203028" y="81855"/>
                  <a:pt x="1198067" y="81855"/>
                </a:cubicBezTo>
                <a:close/>
                <a:moveTo>
                  <a:pt x="498574" y="81855"/>
                </a:moveTo>
                <a:lnTo>
                  <a:pt x="506016" y="81855"/>
                </a:lnTo>
                <a:lnTo>
                  <a:pt x="513457" y="81855"/>
                </a:lnTo>
                <a:cubicBezTo>
                  <a:pt x="513457" y="86817"/>
                  <a:pt x="510977" y="89297"/>
                  <a:pt x="506016" y="89297"/>
                </a:cubicBezTo>
                <a:cubicBezTo>
                  <a:pt x="501055" y="89297"/>
                  <a:pt x="498574" y="86817"/>
                  <a:pt x="498574" y="81855"/>
                </a:cubicBezTo>
                <a:close/>
                <a:moveTo>
                  <a:pt x="1376660" y="59531"/>
                </a:moveTo>
                <a:cubicBezTo>
                  <a:pt x="1376660" y="59531"/>
                  <a:pt x="1379141" y="62011"/>
                  <a:pt x="1384102" y="66972"/>
                </a:cubicBezTo>
                <a:lnTo>
                  <a:pt x="1384102" y="74414"/>
                </a:lnTo>
                <a:cubicBezTo>
                  <a:pt x="1379141" y="74414"/>
                  <a:pt x="1376660" y="71934"/>
                  <a:pt x="1376660" y="66972"/>
                </a:cubicBezTo>
                <a:close/>
                <a:moveTo>
                  <a:pt x="1160860" y="44648"/>
                </a:moveTo>
                <a:lnTo>
                  <a:pt x="1168301" y="52090"/>
                </a:lnTo>
                <a:cubicBezTo>
                  <a:pt x="1163340" y="52090"/>
                  <a:pt x="1160860" y="52090"/>
                  <a:pt x="1160860" y="52090"/>
                </a:cubicBezTo>
                <a:cubicBezTo>
                  <a:pt x="1160860" y="52090"/>
                  <a:pt x="1158379" y="52090"/>
                  <a:pt x="1153418" y="52090"/>
                </a:cubicBezTo>
                <a:cubicBezTo>
                  <a:pt x="1153418" y="47128"/>
                  <a:pt x="1155898" y="44648"/>
                  <a:pt x="1160860" y="44648"/>
                </a:cubicBezTo>
                <a:close/>
                <a:moveTo>
                  <a:pt x="690190" y="40928"/>
                </a:moveTo>
                <a:cubicBezTo>
                  <a:pt x="691431" y="40928"/>
                  <a:pt x="692051" y="42168"/>
                  <a:pt x="692051" y="44648"/>
                </a:cubicBezTo>
                <a:lnTo>
                  <a:pt x="699492" y="59531"/>
                </a:lnTo>
                <a:cubicBezTo>
                  <a:pt x="699492" y="59531"/>
                  <a:pt x="699492" y="62011"/>
                  <a:pt x="699492" y="66972"/>
                </a:cubicBezTo>
                <a:cubicBezTo>
                  <a:pt x="694531" y="66972"/>
                  <a:pt x="689570" y="64492"/>
                  <a:pt x="684610" y="59531"/>
                </a:cubicBezTo>
                <a:lnTo>
                  <a:pt x="684610" y="44648"/>
                </a:lnTo>
                <a:cubicBezTo>
                  <a:pt x="687090" y="42168"/>
                  <a:pt x="688950" y="40928"/>
                  <a:pt x="690190" y="40928"/>
                </a:cubicBezTo>
                <a:close/>
                <a:moveTo>
                  <a:pt x="706934" y="37207"/>
                </a:moveTo>
                <a:cubicBezTo>
                  <a:pt x="706934" y="37207"/>
                  <a:pt x="709414" y="37207"/>
                  <a:pt x="714375" y="37207"/>
                </a:cubicBezTo>
                <a:lnTo>
                  <a:pt x="736699" y="44648"/>
                </a:lnTo>
                <a:lnTo>
                  <a:pt x="766465" y="59531"/>
                </a:lnTo>
                <a:cubicBezTo>
                  <a:pt x="771426" y="59531"/>
                  <a:pt x="775147" y="59531"/>
                  <a:pt x="777627" y="59531"/>
                </a:cubicBezTo>
                <a:cubicBezTo>
                  <a:pt x="780108" y="59531"/>
                  <a:pt x="778867" y="57051"/>
                  <a:pt x="773906" y="52090"/>
                </a:cubicBezTo>
                <a:lnTo>
                  <a:pt x="781348" y="52090"/>
                </a:lnTo>
                <a:lnTo>
                  <a:pt x="788789" y="52090"/>
                </a:lnTo>
                <a:lnTo>
                  <a:pt x="796231" y="52090"/>
                </a:lnTo>
                <a:cubicBezTo>
                  <a:pt x="806152" y="57051"/>
                  <a:pt x="813594" y="59531"/>
                  <a:pt x="818555" y="59531"/>
                </a:cubicBezTo>
                <a:cubicBezTo>
                  <a:pt x="823516" y="59531"/>
                  <a:pt x="828477" y="59531"/>
                  <a:pt x="833437" y="59531"/>
                </a:cubicBezTo>
                <a:cubicBezTo>
                  <a:pt x="838399" y="59531"/>
                  <a:pt x="840879" y="59531"/>
                  <a:pt x="840879" y="59531"/>
                </a:cubicBezTo>
                <a:cubicBezTo>
                  <a:pt x="845840" y="64492"/>
                  <a:pt x="852041" y="66972"/>
                  <a:pt x="859483" y="66972"/>
                </a:cubicBezTo>
                <a:cubicBezTo>
                  <a:pt x="866924" y="66972"/>
                  <a:pt x="873125" y="69453"/>
                  <a:pt x="878086" y="74414"/>
                </a:cubicBezTo>
                <a:cubicBezTo>
                  <a:pt x="883047" y="74414"/>
                  <a:pt x="886768" y="75654"/>
                  <a:pt x="889248" y="78135"/>
                </a:cubicBezTo>
                <a:cubicBezTo>
                  <a:pt x="891729" y="80615"/>
                  <a:pt x="895449" y="81855"/>
                  <a:pt x="900410" y="81855"/>
                </a:cubicBezTo>
                <a:cubicBezTo>
                  <a:pt x="910332" y="81855"/>
                  <a:pt x="917773" y="81855"/>
                  <a:pt x="922735" y="81855"/>
                </a:cubicBezTo>
                <a:lnTo>
                  <a:pt x="967383" y="96738"/>
                </a:lnTo>
                <a:cubicBezTo>
                  <a:pt x="972344" y="96738"/>
                  <a:pt x="977305" y="99218"/>
                  <a:pt x="982266" y="104179"/>
                </a:cubicBezTo>
                <a:cubicBezTo>
                  <a:pt x="987227" y="104179"/>
                  <a:pt x="993428" y="105420"/>
                  <a:pt x="1000869" y="107900"/>
                </a:cubicBezTo>
                <a:cubicBezTo>
                  <a:pt x="1008311" y="110380"/>
                  <a:pt x="1019473" y="111621"/>
                  <a:pt x="1034356" y="111621"/>
                </a:cubicBezTo>
                <a:cubicBezTo>
                  <a:pt x="1049239" y="111621"/>
                  <a:pt x="1056680" y="111621"/>
                  <a:pt x="1056680" y="111621"/>
                </a:cubicBezTo>
                <a:lnTo>
                  <a:pt x="1064121" y="119062"/>
                </a:lnTo>
                <a:cubicBezTo>
                  <a:pt x="1064121" y="114101"/>
                  <a:pt x="1065362" y="111621"/>
                  <a:pt x="1067842" y="111621"/>
                </a:cubicBezTo>
                <a:cubicBezTo>
                  <a:pt x="1070322" y="111621"/>
                  <a:pt x="1071562" y="111621"/>
                  <a:pt x="1071562" y="111621"/>
                </a:cubicBezTo>
                <a:cubicBezTo>
                  <a:pt x="1076524" y="106660"/>
                  <a:pt x="1074043" y="104179"/>
                  <a:pt x="1064121" y="104179"/>
                </a:cubicBezTo>
                <a:cubicBezTo>
                  <a:pt x="1059160" y="99218"/>
                  <a:pt x="1054199" y="96738"/>
                  <a:pt x="1049239" y="96738"/>
                </a:cubicBezTo>
                <a:cubicBezTo>
                  <a:pt x="1039317" y="96738"/>
                  <a:pt x="1033115" y="94258"/>
                  <a:pt x="1030635" y="89297"/>
                </a:cubicBezTo>
                <a:cubicBezTo>
                  <a:pt x="1028155" y="84335"/>
                  <a:pt x="1034356" y="81855"/>
                  <a:pt x="1049239" y="81855"/>
                </a:cubicBezTo>
                <a:cubicBezTo>
                  <a:pt x="1069082" y="76894"/>
                  <a:pt x="1071562" y="71934"/>
                  <a:pt x="1056680" y="66972"/>
                </a:cubicBezTo>
                <a:cubicBezTo>
                  <a:pt x="1051719" y="66972"/>
                  <a:pt x="1049239" y="65732"/>
                  <a:pt x="1049239" y="63252"/>
                </a:cubicBezTo>
                <a:cubicBezTo>
                  <a:pt x="1049239" y="60772"/>
                  <a:pt x="1049239" y="59531"/>
                  <a:pt x="1049239" y="59531"/>
                </a:cubicBezTo>
                <a:cubicBezTo>
                  <a:pt x="1049239" y="59531"/>
                  <a:pt x="1049239" y="57051"/>
                  <a:pt x="1049239" y="52090"/>
                </a:cubicBezTo>
                <a:lnTo>
                  <a:pt x="1026914" y="52090"/>
                </a:lnTo>
                <a:cubicBezTo>
                  <a:pt x="1026914" y="57051"/>
                  <a:pt x="1025674" y="59531"/>
                  <a:pt x="1023193" y="59531"/>
                </a:cubicBezTo>
                <a:cubicBezTo>
                  <a:pt x="1020713" y="59531"/>
                  <a:pt x="1019473" y="58290"/>
                  <a:pt x="1019473" y="55810"/>
                </a:cubicBezTo>
                <a:cubicBezTo>
                  <a:pt x="1019473" y="53330"/>
                  <a:pt x="1021953" y="49610"/>
                  <a:pt x="1026914" y="44648"/>
                </a:cubicBezTo>
                <a:lnTo>
                  <a:pt x="1071562" y="44648"/>
                </a:lnTo>
                <a:cubicBezTo>
                  <a:pt x="1071562" y="44648"/>
                  <a:pt x="1074043" y="44648"/>
                  <a:pt x="1079004" y="44648"/>
                </a:cubicBezTo>
                <a:cubicBezTo>
                  <a:pt x="1083965" y="44648"/>
                  <a:pt x="1092647" y="45889"/>
                  <a:pt x="1105049" y="48369"/>
                </a:cubicBezTo>
                <a:cubicBezTo>
                  <a:pt x="1117451" y="50849"/>
                  <a:pt x="1126133" y="52090"/>
                  <a:pt x="1131094" y="52090"/>
                </a:cubicBezTo>
                <a:cubicBezTo>
                  <a:pt x="1136055" y="52090"/>
                  <a:pt x="1141016" y="52090"/>
                  <a:pt x="1145977" y="52090"/>
                </a:cubicBezTo>
                <a:lnTo>
                  <a:pt x="1168301" y="59531"/>
                </a:lnTo>
                <a:lnTo>
                  <a:pt x="1168301" y="66972"/>
                </a:lnTo>
                <a:cubicBezTo>
                  <a:pt x="1163340" y="71934"/>
                  <a:pt x="1168301" y="79375"/>
                  <a:pt x="1183184" y="89297"/>
                </a:cubicBezTo>
                <a:cubicBezTo>
                  <a:pt x="1188145" y="99218"/>
                  <a:pt x="1190625" y="106660"/>
                  <a:pt x="1190625" y="111621"/>
                </a:cubicBezTo>
                <a:cubicBezTo>
                  <a:pt x="1190625" y="116582"/>
                  <a:pt x="1190625" y="119062"/>
                  <a:pt x="1190625" y="119062"/>
                </a:cubicBezTo>
                <a:cubicBezTo>
                  <a:pt x="1195586" y="119062"/>
                  <a:pt x="1201787" y="121542"/>
                  <a:pt x="1209229" y="126504"/>
                </a:cubicBezTo>
                <a:cubicBezTo>
                  <a:pt x="1216670" y="131465"/>
                  <a:pt x="1222871" y="133945"/>
                  <a:pt x="1227832" y="133945"/>
                </a:cubicBezTo>
                <a:cubicBezTo>
                  <a:pt x="1252637" y="133945"/>
                  <a:pt x="1265039" y="136425"/>
                  <a:pt x="1265039" y="141387"/>
                </a:cubicBezTo>
                <a:lnTo>
                  <a:pt x="1242715" y="141387"/>
                </a:lnTo>
                <a:cubicBezTo>
                  <a:pt x="1237754" y="141387"/>
                  <a:pt x="1235274" y="141387"/>
                  <a:pt x="1235274" y="141387"/>
                </a:cubicBezTo>
                <a:lnTo>
                  <a:pt x="1235274" y="148828"/>
                </a:lnTo>
                <a:lnTo>
                  <a:pt x="1227832" y="148828"/>
                </a:lnTo>
                <a:lnTo>
                  <a:pt x="1220391" y="141387"/>
                </a:lnTo>
                <a:cubicBezTo>
                  <a:pt x="1215430" y="136425"/>
                  <a:pt x="1210469" y="136425"/>
                  <a:pt x="1205508" y="141387"/>
                </a:cubicBezTo>
                <a:cubicBezTo>
                  <a:pt x="1205508" y="136425"/>
                  <a:pt x="1203028" y="133945"/>
                  <a:pt x="1198067" y="133945"/>
                </a:cubicBezTo>
                <a:cubicBezTo>
                  <a:pt x="1193105" y="133945"/>
                  <a:pt x="1190625" y="135186"/>
                  <a:pt x="1190625" y="137666"/>
                </a:cubicBezTo>
                <a:cubicBezTo>
                  <a:pt x="1190625" y="140146"/>
                  <a:pt x="1188145" y="141387"/>
                  <a:pt x="1183184" y="141387"/>
                </a:cubicBezTo>
                <a:lnTo>
                  <a:pt x="1175742" y="141387"/>
                </a:lnTo>
                <a:cubicBezTo>
                  <a:pt x="1175742" y="151308"/>
                  <a:pt x="1190625" y="161230"/>
                  <a:pt x="1220391" y="171152"/>
                </a:cubicBezTo>
                <a:cubicBezTo>
                  <a:pt x="1235274" y="176113"/>
                  <a:pt x="1246436" y="179834"/>
                  <a:pt x="1253877" y="182314"/>
                </a:cubicBezTo>
                <a:cubicBezTo>
                  <a:pt x="1261319" y="184795"/>
                  <a:pt x="1267520" y="186035"/>
                  <a:pt x="1272481" y="186035"/>
                </a:cubicBezTo>
                <a:cubicBezTo>
                  <a:pt x="1272481" y="186035"/>
                  <a:pt x="1274961" y="186035"/>
                  <a:pt x="1279922" y="186035"/>
                </a:cubicBezTo>
                <a:cubicBezTo>
                  <a:pt x="1294805" y="195957"/>
                  <a:pt x="1307207" y="198437"/>
                  <a:pt x="1317129" y="193476"/>
                </a:cubicBezTo>
                <a:lnTo>
                  <a:pt x="1324571" y="193476"/>
                </a:lnTo>
                <a:lnTo>
                  <a:pt x="1324571" y="200918"/>
                </a:lnTo>
                <a:cubicBezTo>
                  <a:pt x="1329531" y="200918"/>
                  <a:pt x="1333252" y="200918"/>
                  <a:pt x="1335733" y="200918"/>
                </a:cubicBezTo>
                <a:cubicBezTo>
                  <a:pt x="1338213" y="200918"/>
                  <a:pt x="1339453" y="200918"/>
                  <a:pt x="1339453" y="200918"/>
                </a:cubicBezTo>
                <a:lnTo>
                  <a:pt x="1354336" y="208359"/>
                </a:lnTo>
                <a:lnTo>
                  <a:pt x="1369219" y="208359"/>
                </a:lnTo>
                <a:cubicBezTo>
                  <a:pt x="1369219" y="208359"/>
                  <a:pt x="1374180" y="208359"/>
                  <a:pt x="1384102" y="208359"/>
                </a:cubicBezTo>
                <a:cubicBezTo>
                  <a:pt x="1389063" y="208359"/>
                  <a:pt x="1394024" y="209599"/>
                  <a:pt x="1398984" y="212080"/>
                </a:cubicBezTo>
                <a:cubicBezTo>
                  <a:pt x="1403946" y="214560"/>
                  <a:pt x="1406426" y="215801"/>
                  <a:pt x="1406426" y="215801"/>
                </a:cubicBezTo>
                <a:lnTo>
                  <a:pt x="1398984" y="208359"/>
                </a:lnTo>
                <a:cubicBezTo>
                  <a:pt x="1384102" y="198437"/>
                  <a:pt x="1374180" y="190996"/>
                  <a:pt x="1369219" y="186035"/>
                </a:cubicBezTo>
                <a:cubicBezTo>
                  <a:pt x="1364258" y="181074"/>
                  <a:pt x="1361777" y="178594"/>
                  <a:pt x="1361777" y="178594"/>
                </a:cubicBezTo>
                <a:cubicBezTo>
                  <a:pt x="1356816" y="178594"/>
                  <a:pt x="1351856" y="176113"/>
                  <a:pt x="1346895" y="171152"/>
                </a:cubicBezTo>
                <a:cubicBezTo>
                  <a:pt x="1341934" y="171152"/>
                  <a:pt x="1338213" y="169912"/>
                  <a:pt x="1335733" y="167431"/>
                </a:cubicBezTo>
                <a:cubicBezTo>
                  <a:pt x="1333252" y="164951"/>
                  <a:pt x="1329531" y="163711"/>
                  <a:pt x="1324571" y="163711"/>
                </a:cubicBezTo>
                <a:cubicBezTo>
                  <a:pt x="1319609" y="153789"/>
                  <a:pt x="1317129" y="148828"/>
                  <a:pt x="1317129" y="148828"/>
                </a:cubicBezTo>
                <a:lnTo>
                  <a:pt x="1339453" y="156269"/>
                </a:lnTo>
                <a:cubicBezTo>
                  <a:pt x="1339453" y="156269"/>
                  <a:pt x="1340694" y="156269"/>
                  <a:pt x="1343174" y="156269"/>
                </a:cubicBezTo>
                <a:cubicBezTo>
                  <a:pt x="1345654" y="156269"/>
                  <a:pt x="1351856" y="158750"/>
                  <a:pt x="1361777" y="163711"/>
                </a:cubicBezTo>
                <a:cubicBezTo>
                  <a:pt x="1366739" y="163711"/>
                  <a:pt x="1369219" y="163711"/>
                  <a:pt x="1369219" y="163711"/>
                </a:cubicBezTo>
                <a:lnTo>
                  <a:pt x="1384102" y="171152"/>
                </a:lnTo>
                <a:cubicBezTo>
                  <a:pt x="1389063" y="166191"/>
                  <a:pt x="1391543" y="166191"/>
                  <a:pt x="1391543" y="171152"/>
                </a:cubicBezTo>
                <a:cubicBezTo>
                  <a:pt x="1391543" y="171152"/>
                  <a:pt x="1390303" y="172392"/>
                  <a:pt x="1387823" y="174873"/>
                </a:cubicBezTo>
                <a:cubicBezTo>
                  <a:pt x="1385342" y="177353"/>
                  <a:pt x="1386582" y="178594"/>
                  <a:pt x="1391543" y="178594"/>
                </a:cubicBezTo>
                <a:cubicBezTo>
                  <a:pt x="1396504" y="178594"/>
                  <a:pt x="1398984" y="178594"/>
                  <a:pt x="1398984" y="178594"/>
                </a:cubicBezTo>
                <a:cubicBezTo>
                  <a:pt x="1398984" y="178594"/>
                  <a:pt x="1400225" y="179834"/>
                  <a:pt x="1402705" y="182314"/>
                </a:cubicBezTo>
                <a:cubicBezTo>
                  <a:pt x="1405186" y="184795"/>
                  <a:pt x="1407666" y="186035"/>
                  <a:pt x="1410146" y="186035"/>
                </a:cubicBezTo>
                <a:cubicBezTo>
                  <a:pt x="1412627" y="186035"/>
                  <a:pt x="1416348" y="186035"/>
                  <a:pt x="1421309" y="186035"/>
                </a:cubicBezTo>
                <a:cubicBezTo>
                  <a:pt x="1421309" y="190996"/>
                  <a:pt x="1423789" y="192236"/>
                  <a:pt x="1428750" y="189756"/>
                </a:cubicBezTo>
                <a:cubicBezTo>
                  <a:pt x="1433711" y="187275"/>
                  <a:pt x="1436192" y="188515"/>
                  <a:pt x="1436192" y="193476"/>
                </a:cubicBezTo>
                <a:lnTo>
                  <a:pt x="1451074" y="193476"/>
                </a:lnTo>
                <a:lnTo>
                  <a:pt x="1465957" y="208359"/>
                </a:lnTo>
                <a:cubicBezTo>
                  <a:pt x="1460996" y="208359"/>
                  <a:pt x="1460996" y="210840"/>
                  <a:pt x="1465957" y="215801"/>
                </a:cubicBezTo>
                <a:cubicBezTo>
                  <a:pt x="1485801" y="230684"/>
                  <a:pt x="1500684" y="233164"/>
                  <a:pt x="1510606" y="223242"/>
                </a:cubicBezTo>
                <a:cubicBezTo>
                  <a:pt x="1510606" y="223242"/>
                  <a:pt x="1511846" y="224482"/>
                  <a:pt x="1514326" y="226963"/>
                </a:cubicBezTo>
                <a:cubicBezTo>
                  <a:pt x="1516807" y="229443"/>
                  <a:pt x="1518047" y="230684"/>
                  <a:pt x="1518047" y="230684"/>
                </a:cubicBezTo>
                <a:cubicBezTo>
                  <a:pt x="1523008" y="235645"/>
                  <a:pt x="1530449" y="238125"/>
                  <a:pt x="1540371" y="238125"/>
                </a:cubicBezTo>
                <a:cubicBezTo>
                  <a:pt x="1550293" y="238125"/>
                  <a:pt x="1557735" y="241846"/>
                  <a:pt x="1562695" y="249287"/>
                </a:cubicBezTo>
                <a:cubicBezTo>
                  <a:pt x="1567656" y="256728"/>
                  <a:pt x="1571377" y="259209"/>
                  <a:pt x="1573858" y="256728"/>
                </a:cubicBezTo>
                <a:cubicBezTo>
                  <a:pt x="1576338" y="254248"/>
                  <a:pt x="1582539" y="253008"/>
                  <a:pt x="1592461" y="253008"/>
                </a:cubicBezTo>
                <a:lnTo>
                  <a:pt x="1637109" y="260449"/>
                </a:lnTo>
                <a:cubicBezTo>
                  <a:pt x="1656953" y="265410"/>
                  <a:pt x="1666875" y="270371"/>
                  <a:pt x="1666875" y="275332"/>
                </a:cubicBezTo>
                <a:cubicBezTo>
                  <a:pt x="1666875" y="275332"/>
                  <a:pt x="1669356" y="275332"/>
                  <a:pt x="1674317" y="275332"/>
                </a:cubicBezTo>
                <a:cubicBezTo>
                  <a:pt x="1679277" y="275332"/>
                  <a:pt x="1684239" y="277812"/>
                  <a:pt x="1689199" y="282773"/>
                </a:cubicBezTo>
                <a:cubicBezTo>
                  <a:pt x="1699121" y="282773"/>
                  <a:pt x="1709043" y="284014"/>
                  <a:pt x="1718965" y="286494"/>
                </a:cubicBezTo>
                <a:cubicBezTo>
                  <a:pt x="1728887" y="288974"/>
                  <a:pt x="1736328" y="291455"/>
                  <a:pt x="1741289" y="293935"/>
                </a:cubicBezTo>
                <a:cubicBezTo>
                  <a:pt x="1746250" y="296416"/>
                  <a:pt x="1753692" y="297656"/>
                  <a:pt x="1763613" y="297656"/>
                </a:cubicBezTo>
                <a:cubicBezTo>
                  <a:pt x="1768574" y="297656"/>
                  <a:pt x="1777256" y="300137"/>
                  <a:pt x="1789658" y="305098"/>
                </a:cubicBezTo>
                <a:cubicBezTo>
                  <a:pt x="1802061" y="310059"/>
                  <a:pt x="1818184" y="312539"/>
                  <a:pt x="1838028" y="312539"/>
                </a:cubicBezTo>
                <a:cubicBezTo>
                  <a:pt x="1847950" y="317500"/>
                  <a:pt x="1857871" y="321221"/>
                  <a:pt x="1867793" y="323701"/>
                </a:cubicBezTo>
                <a:cubicBezTo>
                  <a:pt x="1877715" y="326181"/>
                  <a:pt x="1885156" y="327422"/>
                  <a:pt x="1890117" y="327422"/>
                </a:cubicBezTo>
                <a:cubicBezTo>
                  <a:pt x="1895078" y="327422"/>
                  <a:pt x="1900039" y="327422"/>
                  <a:pt x="1905000" y="327422"/>
                </a:cubicBezTo>
                <a:lnTo>
                  <a:pt x="1934766" y="334863"/>
                </a:lnTo>
                <a:lnTo>
                  <a:pt x="1957090" y="342305"/>
                </a:lnTo>
                <a:cubicBezTo>
                  <a:pt x="1962051" y="342305"/>
                  <a:pt x="1969492" y="343545"/>
                  <a:pt x="1979414" y="346025"/>
                </a:cubicBezTo>
                <a:cubicBezTo>
                  <a:pt x="1989336" y="348506"/>
                  <a:pt x="2000498" y="350986"/>
                  <a:pt x="2012901" y="353467"/>
                </a:cubicBezTo>
                <a:cubicBezTo>
                  <a:pt x="2025303" y="355947"/>
                  <a:pt x="2035225" y="358428"/>
                  <a:pt x="2042666" y="360908"/>
                </a:cubicBezTo>
                <a:cubicBezTo>
                  <a:pt x="2050107" y="363388"/>
                  <a:pt x="2056309" y="364629"/>
                  <a:pt x="2061270" y="364629"/>
                </a:cubicBezTo>
                <a:lnTo>
                  <a:pt x="2068711" y="357187"/>
                </a:lnTo>
                <a:cubicBezTo>
                  <a:pt x="2068711" y="362148"/>
                  <a:pt x="2071192" y="364629"/>
                  <a:pt x="2076152" y="364629"/>
                </a:cubicBezTo>
                <a:cubicBezTo>
                  <a:pt x="2076152" y="364629"/>
                  <a:pt x="2078633" y="364629"/>
                  <a:pt x="2083594" y="364629"/>
                </a:cubicBezTo>
                <a:cubicBezTo>
                  <a:pt x="2088555" y="364629"/>
                  <a:pt x="2093516" y="367109"/>
                  <a:pt x="2098476" y="372070"/>
                </a:cubicBezTo>
                <a:cubicBezTo>
                  <a:pt x="2108399" y="377031"/>
                  <a:pt x="2118320" y="379512"/>
                  <a:pt x="2128242" y="379512"/>
                </a:cubicBezTo>
                <a:cubicBezTo>
                  <a:pt x="2128242" y="379512"/>
                  <a:pt x="2129482" y="379512"/>
                  <a:pt x="2131963" y="379512"/>
                </a:cubicBezTo>
                <a:cubicBezTo>
                  <a:pt x="2134444" y="379512"/>
                  <a:pt x="2135684" y="381992"/>
                  <a:pt x="2135684" y="386953"/>
                </a:cubicBezTo>
                <a:cubicBezTo>
                  <a:pt x="2135684" y="386953"/>
                  <a:pt x="2138164" y="386953"/>
                  <a:pt x="2143125" y="386953"/>
                </a:cubicBezTo>
                <a:lnTo>
                  <a:pt x="2150566" y="386953"/>
                </a:lnTo>
                <a:lnTo>
                  <a:pt x="2158008" y="386953"/>
                </a:lnTo>
                <a:cubicBezTo>
                  <a:pt x="2158008" y="386953"/>
                  <a:pt x="2161728" y="388193"/>
                  <a:pt x="2169170" y="390674"/>
                </a:cubicBezTo>
                <a:cubicBezTo>
                  <a:pt x="2176611" y="393154"/>
                  <a:pt x="2185293" y="395635"/>
                  <a:pt x="2195215" y="398115"/>
                </a:cubicBezTo>
                <a:cubicBezTo>
                  <a:pt x="2205137" y="400596"/>
                  <a:pt x="2212578" y="404316"/>
                  <a:pt x="2217539" y="409277"/>
                </a:cubicBezTo>
                <a:lnTo>
                  <a:pt x="2224980" y="401836"/>
                </a:lnTo>
                <a:cubicBezTo>
                  <a:pt x="2229941" y="401836"/>
                  <a:pt x="2232422" y="401836"/>
                  <a:pt x="2232422" y="401836"/>
                </a:cubicBezTo>
                <a:lnTo>
                  <a:pt x="2239863" y="409277"/>
                </a:lnTo>
                <a:lnTo>
                  <a:pt x="2306836" y="424160"/>
                </a:lnTo>
                <a:lnTo>
                  <a:pt x="2381250" y="446484"/>
                </a:lnTo>
                <a:lnTo>
                  <a:pt x="2381250" y="439043"/>
                </a:lnTo>
                <a:cubicBezTo>
                  <a:pt x="2386211" y="439043"/>
                  <a:pt x="2390862" y="439973"/>
                  <a:pt x="2395203" y="441833"/>
                </a:cubicBezTo>
                <a:lnTo>
                  <a:pt x="2401921" y="446484"/>
                </a:lnTo>
                <a:lnTo>
                  <a:pt x="2407295" y="450205"/>
                </a:lnTo>
                <a:cubicBezTo>
                  <a:pt x="2414736" y="457646"/>
                  <a:pt x="2423418" y="463847"/>
                  <a:pt x="2433340" y="468809"/>
                </a:cubicBezTo>
                <a:cubicBezTo>
                  <a:pt x="2448223" y="468809"/>
                  <a:pt x="2458145" y="470049"/>
                  <a:pt x="2463105" y="472529"/>
                </a:cubicBezTo>
                <a:cubicBezTo>
                  <a:pt x="2468066" y="475010"/>
                  <a:pt x="2470547" y="478730"/>
                  <a:pt x="2470547" y="483691"/>
                </a:cubicBezTo>
                <a:lnTo>
                  <a:pt x="2492871" y="491133"/>
                </a:lnTo>
                <a:cubicBezTo>
                  <a:pt x="2497832" y="491133"/>
                  <a:pt x="2506514" y="494853"/>
                  <a:pt x="2518916" y="502295"/>
                </a:cubicBezTo>
                <a:cubicBezTo>
                  <a:pt x="2531318" y="509736"/>
                  <a:pt x="2542480" y="513457"/>
                  <a:pt x="2552402" y="513457"/>
                </a:cubicBezTo>
                <a:cubicBezTo>
                  <a:pt x="2562324" y="513457"/>
                  <a:pt x="2568525" y="514697"/>
                  <a:pt x="2571006" y="517178"/>
                </a:cubicBezTo>
                <a:cubicBezTo>
                  <a:pt x="2573486" y="519658"/>
                  <a:pt x="2579687" y="520898"/>
                  <a:pt x="2589609" y="520898"/>
                </a:cubicBezTo>
                <a:cubicBezTo>
                  <a:pt x="2599531" y="520898"/>
                  <a:pt x="2605732" y="523379"/>
                  <a:pt x="2608213" y="528340"/>
                </a:cubicBezTo>
                <a:cubicBezTo>
                  <a:pt x="2610693" y="533301"/>
                  <a:pt x="2614414" y="535781"/>
                  <a:pt x="2619375" y="535781"/>
                </a:cubicBezTo>
                <a:lnTo>
                  <a:pt x="2649141" y="543223"/>
                </a:lnTo>
                <a:cubicBezTo>
                  <a:pt x="2659063" y="548184"/>
                  <a:pt x="2667744" y="550664"/>
                  <a:pt x="2675185" y="550664"/>
                </a:cubicBezTo>
                <a:cubicBezTo>
                  <a:pt x="2682627" y="550664"/>
                  <a:pt x="2687588" y="550664"/>
                  <a:pt x="2690068" y="550664"/>
                </a:cubicBezTo>
                <a:cubicBezTo>
                  <a:pt x="2692549" y="550664"/>
                  <a:pt x="2695029" y="551904"/>
                  <a:pt x="2697510" y="554385"/>
                </a:cubicBezTo>
                <a:cubicBezTo>
                  <a:pt x="2699990" y="556865"/>
                  <a:pt x="2701230" y="558105"/>
                  <a:pt x="2701230" y="558105"/>
                </a:cubicBezTo>
                <a:cubicBezTo>
                  <a:pt x="2701230" y="558105"/>
                  <a:pt x="2706191" y="560586"/>
                  <a:pt x="2716113" y="565547"/>
                </a:cubicBezTo>
                <a:cubicBezTo>
                  <a:pt x="2726035" y="570508"/>
                  <a:pt x="2732236" y="572988"/>
                  <a:pt x="2734717" y="572988"/>
                </a:cubicBezTo>
                <a:cubicBezTo>
                  <a:pt x="2737197" y="572988"/>
                  <a:pt x="2742158" y="575469"/>
                  <a:pt x="2749600" y="580430"/>
                </a:cubicBezTo>
                <a:cubicBezTo>
                  <a:pt x="2757041" y="585391"/>
                  <a:pt x="2763242" y="587871"/>
                  <a:pt x="2768203" y="587871"/>
                </a:cubicBezTo>
                <a:cubicBezTo>
                  <a:pt x="2768203" y="587871"/>
                  <a:pt x="2769443" y="587871"/>
                  <a:pt x="2771924" y="587871"/>
                </a:cubicBezTo>
                <a:cubicBezTo>
                  <a:pt x="2774405" y="587871"/>
                  <a:pt x="2778125" y="590351"/>
                  <a:pt x="2783086" y="595312"/>
                </a:cubicBezTo>
                <a:cubicBezTo>
                  <a:pt x="2788047" y="595312"/>
                  <a:pt x="2793008" y="595312"/>
                  <a:pt x="2797969" y="595312"/>
                </a:cubicBezTo>
                <a:cubicBezTo>
                  <a:pt x="2802929" y="595312"/>
                  <a:pt x="2810371" y="597793"/>
                  <a:pt x="2820293" y="602754"/>
                </a:cubicBezTo>
                <a:cubicBezTo>
                  <a:pt x="2845098" y="612676"/>
                  <a:pt x="2859981" y="617637"/>
                  <a:pt x="2864941" y="617637"/>
                </a:cubicBezTo>
                <a:cubicBezTo>
                  <a:pt x="2869902" y="617637"/>
                  <a:pt x="2869902" y="615156"/>
                  <a:pt x="2864941" y="610195"/>
                </a:cubicBezTo>
                <a:lnTo>
                  <a:pt x="2872383" y="610195"/>
                </a:lnTo>
                <a:lnTo>
                  <a:pt x="2872383" y="617637"/>
                </a:lnTo>
                <a:cubicBezTo>
                  <a:pt x="2872383" y="617637"/>
                  <a:pt x="2873623" y="620117"/>
                  <a:pt x="2876103" y="625078"/>
                </a:cubicBezTo>
                <a:cubicBezTo>
                  <a:pt x="2878584" y="630039"/>
                  <a:pt x="2882305" y="630039"/>
                  <a:pt x="2887266" y="625078"/>
                </a:cubicBezTo>
                <a:lnTo>
                  <a:pt x="2887266" y="617637"/>
                </a:lnTo>
                <a:cubicBezTo>
                  <a:pt x="2882305" y="617637"/>
                  <a:pt x="2879824" y="616396"/>
                  <a:pt x="2879824" y="613916"/>
                </a:cubicBezTo>
                <a:cubicBezTo>
                  <a:pt x="2879824" y="611436"/>
                  <a:pt x="2882305" y="610195"/>
                  <a:pt x="2887266" y="610195"/>
                </a:cubicBezTo>
                <a:lnTo>
                  <a:pt x="2894707" y="610195"/>
                </a:lnTo>
                <a:lnTo>
                  <a:pt x="2902148" y="610195"/>
                </a:lnTo>
                <a:cubicBezTo>
                  <a:pt x="2902148" y="610195"/>
                  <a:pt x="2903388" y="611436"/>
                  <a:pt x="2905869" y="613916"/>
                </a:cubicBezTo>
                <a:cubicBezTo>
                  <a:pt x="2908350" y="616396"/>
                  <a:pt x="2909590" y="617637"/>
                  <a:pt x="2909590" y="617637"/>
                </a:cubicBezTo>
                <a:cubicBezTo>
                  <a:pt x="2919512" y="617637"/>
                  <a:pt x="2924473" y="622598"/>
                  <a:pt x="2924473" y="632519"/>
                </a:cubicBezTo>
                <a:cubicBezTo>
                  <a:pt x="2929433" y="632519"/>
                  <a:pt x="2931914" y="635000"/>
                  <a:pt x="2931914" y="639961"/>
                </a:cubicBezTo>
                <a:lnTo>
                  <a:pt x="2939355" y="654844"/>
                </a:lnTo>
                <a:lnTo>
                  <a:pt x="2954238" y="647402"/>
                </a:lnTo>
                <a:cubicBezTo>
                  <a:pt x="2949277" y="642441"/>
                  <a:pt x="2949277" y="639961"/>
                  <a:pt x="2954238" y="639961"/>
                </a:cubicBezTo>
                <a:cubicBezTo>
                  <a:pt x="2959199" y="644922"/>
                  <a:pt x="2961680" y="647402"/>
                  <a:pt x="2961680" y="647402"/>
                </a:cubicBezTo>
                <a:cubicBezTo>
                  <a:pt x="2961680" y="652363"/>
                  <a:pt x="2969121" y="654844"/>
                  <a:pt x="2984004" y="654844"/>
                </a:cubicBezTo>
                <a:lnTo>
                  <a:pt x="2998887" y="647402"/>
                </a:lnTo>
                <a:cubicBezTo>
                  <a:pt x="2998887" y="642441"/>
                  <a:pt x="2995166" y="636240"/>
                  <a:pt x="2987725" y="628799"/>
                </a:cubicBezTo>
                <a:cubicBezTo>
                  <a:pt x="2980283" y="621357"/>
                  <a:pt x="2976562" y="617637"/>
                  <a:pt x="2976562" y="617637"/>
                </a:cubicBezTo>
                <a:cubicBezTo>
                  <a:pt x="2971602" y="617637"/>
                  <a:pt x="2969121" y="617637"/>
                  <a:pt x="2969121" y="617637"/>
                </a:cubicBezTo>
                <a:cubicBezTo>
                  <a:pt x="2969121" y="617637"/>
                  <a:pt x="2969121" y="615156"/>
                  <a:pt x="2969121" y="610195"/>
                </a:cubicBezTo>
                <a:cubicBezTo>
                  <a:pt x="2969121" y="610195"/>
                  <a:pt x="2967881" y="610195"/>
                  <a:pt x="2965400" y="610195"/>
                </a:cubicBezTo>
                <a:cubicBezTo>
                  <a:pt x="2962920" y="610195"/>
                  <a:pt x="2956719" y="607715"/>
                  <a:pt x="2946797" y="602754"/>
                </a:cubicBezTo>
                <a:lnTo>
                  <a:pt x="2939355" y="587871"/>
                </a:lnTo>
                <a:lnTo>
                  <a:pt x="2946797" y="587871"/>
                </a:lnTo>
                <a:cubicBezTo>
                  <a:pt x="2951758" y="587871"/>
                  <a:pt x="2954238" y="590351"/>
                  <a:pt x="2954238" y="595312"/>
                </a:cubicBezTo>
                <a:lnTo>
                  <a:pt x="2976562" y="602754"/>
                </a:lnTo>
                <a:cubicBezTo>
                  <a:pt x="2986484" y="607715"/>
                  <a:pt x="2993926" y="612676"/>
                  <a:pt x="2998887" y="617637"/>
                </a:cubicBezTo>
                <a:cubicBezTo>
                  <a:pt x="3003847" y="622598"/>
                  <a:pt x="3011289" y="630039"/>
                  <a:pt x="3021211" y="639961"/>
                </a:cubicBezTo>
                <a:cubicBezTo>
                  <a:pt x="3026172" y="644922"/>
                  <a:pt x="3029892" y="649883"/>
                  <a:pt x="3032373" y="654844"/>
                </a:cubicBezTo>
                <a:cubicBezTo>
                  <a:pt x="3034854" y="659805"/>
                  <a:pt x="3036094" y="662285"/>
                  <a:pt x="3036094" y="662285"/>
                </a:cubicBezTo>
                <a:lnTo>
                  <a:pt x="3036094" y="669726"/>
                </a:lnTo>
                <a:cubicBezTo>
                  <a:pt x="3041054" y="674688"/>
                  <a:pt x="3043535" y="674688"/>
                  <a:pt x="3043535" y="669726"/>
                </a:cubicBezTo>
                <a:lnTo>
                  <a:pt x="3073301" y="677168"/>
                </a:lnTo>
                <a:cubicBezTo>
                  <a:pt x="3068340" y="677168"/>
                  <a:pt x="3064619" y="677168"/>
                  <a:pt x="3062139" y="677168"/>
                </a:cubicBezTo>
                <a:cubicBezTo>
                  <a:pt x="3059658" y="677168"/>
                  <a:pt x="3058418" y="677168"/>
                  <a:pt x="3058418" y="677168"/>
                </a:cubicBezTo>
                <a:cubicBezTo>
                  <a:pt x="3053457" y="672207"/>
                  <a:pt x="3050976" y="672207"/>
                  <a:pt x="3050976" y="677168"/>
                </a:cubicBezTo>
                <a:cubicBezTo>
                  <a:pt x="3050976" y="682129"/>
                  <a:pt x="3050976" y="684609"/>
                  <a:pt x="3050976" y="684609"/>
                </a:cubicBezTo>
                <a:cubicBezTo>
                  <a:pt x="3055937" y="684609"/>
                  <a:pt x="3063379" y="687090"/>
                  <a:pt x="3073301" y="692051"/>
                </a:cubicBezTo>
                <a:cubicBezTo>
                  <a:pt x="3112988" y="706934"/>
                  <a:pt x="3132832" y="711895"/>
                  <a:pt x="3132832" y="706934"/>
                </a:cubicBezTo>
                <a:cubicBezTo>
                  <a:pt x="3132832" y="706934"/>
                  <a:pt x="3130351" y="705693"/>
                  <a:pt x="3125391" y="703213"/>
                </a:cubicBezTo>
                <a:cubicBezTo>
                  <a:pt x="3120430" y="700732"/>
                  <a:pt x="3117949" y="699492"/>
                  <a:pt x="3117949" y="699492"/>
                </a:cubicBezTo>
                <a:lnTo>
                  <a:pt x="3132832" y="699492"/>
                </a:lnTo>
                <a:cubicBezTo>
                  <a:pt x="3137793" y="699492"/>
                  <a:pt x="3141513" y="700732"/>
                  <a:pt x="3143994" y="703213"/>
                </a:cubicBezTo>
                <a:cubicBezTo>
                  <a:pt x="3146475" y="705693"/>
                  <a:pt x="3147715" y="706934"/>
                  <a:pt x="3147715" y="706934"/>
                </a:cubicBezTo>
                <a:cubicBezTo>
                  <a:pt x="3147715" y="711895"/>
                  <a:pt x="3148955" y="715615"/>
                  <a:pt x="3151435" y="718096"/>
                </a:cubicBezTo>
                <a:cubicBezTo>
                  <a:pt x="3153916" y="720576"/>
                  <a:pt x="3155156" y="719336"/>
                  <a:pt x="3155156" y="714375"/>
                </a:cubicBezTo>
                <a:cubicBezTo>
                  <a:pt x="3160117" y="714375"/>
                  <a:pt x="3162598" y="714375"/>
                  <a:pt x="3162598" y="714375"/>
                </a:cubicBezTo>
                <a:cubicBezTo>
                  <a:pt x="3162598" y="714375"/>
                  <a:pt x="3165078" y="715615"/>
                  <a:pt x="3170039" y="718096"/>
                </a:cubicBezTo>
                <a:cubicBezTo>
                  <a:pt x="3175000" y="720576"/>
                  <a:pt x="3178720" y="723057"/>
                  <a:pt x="3181201" y="725537"/>
                </a:cubicBezTo>
                <a:cubicBezTo>
                  <a:pt x="3183682" y="728017"/>
                  <a:pt x="3184922" y="729258"/>
                  <a:pt x="3184922" y="729258"/>
                </a:cubicBezTo>
                <a:cubicBezTo>
                  <a:pt x="3189883" y="729258"/>
                  <a:pt x="3192363" y="731738"/>
                  <a:pt x="3192363" y="736699"/>
                </a:cubicBezTo>
                <a:cubicBezTo>
                  <a:pt x="3192363" y="736699"/>
                  <a:pt x="3193603" y="736699"/>
                  <a:pt x="3196084" y="736699"/>
                </a:cubicBezTo>
                <a:cubicBezTo>
                  <a:pt x="3198565" y="736699"/>
                  <a:pt x="3201045" y="735459"/>
                  <a:pt x="3203525" y="732978"/>
                </a:cubicBezTo>
                <a:cubicBezTo>
                  <a:pt x="3206006" y="730498"/>
                  <a:pt x="3208486" y="729258"/>
                  <a:pt x="3210967" y="729258"/>
                </a:cubicBezTo>
                <a:cubicBezTo>
                  <a:pt x="3213447" y="729258"/>
                  <a:pt x="3219648" y="729258"/>
                  <a:pt x="3229570" y="729258"/>
                </a:cubicBezTo>
                <a:cubicBezTo>
                  <a:pt x="3234531" y="734219"/>
                  <a:pt x="3239492" y="737939"/>
                  <a:pt x="3244453" y="740420"/>
                </a:cubicBezTo>
                <a:cubicBezTo>
                  <a:pt x="3249414" y="742900"/>
                  <a:pt x="3251894" y="744141"/>
                  <a:pt x="3251894" y="744141"/>
                </a:cubicBezTo>
                <a:cubicBezTo>
                  <a:pt x="3251894" y="744141"/>
                  <a:pt x="3259336" y="746621"/>
                  <a:pt x="3274219" y="751582"/>
                </a:cubicBezTo>
                <a:lnTo>
                  <a:pt x="3296543" y="759023"/>
                </a:lnTo>
                <a:cubicBezTo>
                  <a:pt x="3296543" y="763984"/>
                  <a:pt x="3299024" y="766465"/>
                  <a:pt x="3303984" y="766465"/>
                </a:cubicBezTo>
                <a:cubicBezTo>
                  <a:pt x="3308945" y="766465"/>
                  <a:pt x="3311426" y="766465"/>
                  <a:pt x="3311426" y="766465"/>
                </a:cubicBezTo>
                <a:lnTo>
                  <a:pt x="3318867" y="766465"/>
                </a:lnTo>
                <a:cubicBezTo>
                  <a:pt x="3318867" y="766465"/>
                  <a:pt x="3326308" y="768945"/>
                  <a:pt x="3341191" y="773906"/>
                </a:cubicBezTo>
                <a:cubicBezTo>
                  <a:pt x="3341191" y="773906"/>
                  <a:pt x="3344912" y="775146"/>
                  <a:pt x="3352353" y="777627"/>
                </a:cubicBezTo>
                <a:cubicBezTo>
                  <a:pt x="3359795" y="780107"/>
                  <a:pt x="3365996" y="783828"/>
                  <a:pt x="3370957" y="788789"/>
                </a:cubicBezTo>
                <a:cubicBezTo>
                  <a:pt x="3375918" y="788789"/>
                  <a:pt x="3385840" y="791269"/>
                  <a:pt x="3400723" y="796230"/>
                </a:cubicBezTo>
                <a:cubicBezTo>
                  <a:pt x="3415605" y="801191"/>
                  <a:pt x="3425527" y="803672"/>
                  <a:pt x="3430488" y="803672"/>
                </a:cubicBezTo>
                <a:cubicBezTo>
                  <a:pt x="3430488" y="808633"/>
                  <a:pt x="3431729" y="811113"/>
                  <a:pt x="3434209" y="811113"/>
                </a:cubicBezTo>
                <a:cubicBezTo>
                  <a:pt x="3436689" y="811113"/>
                  <a:pt x="3442891" y="811113"/>
                  <a:pt x="3452812" y="811113"/>
                </a:cubicBezTo>
                <a:cubicBezTo>
                  <a:pt x="3457773" y="811113"/>
                  <a:pt x="3460254" y="813594"/>
                  <a:pt x="3460254" y="818555"/>
                </a:cubicBezTo>
                <a:cubicBezTo>
                  <a:pt x="3475137" y="828476"/>
                  <a:pt x="3497461" y="835918"/>
                  <a:pt x="3527226" y="840879"/>
                </a:cubicBezTo>
                <a:cubicBezTo>
                  <a:pt x="3532187" y="840879"/>
                  <a:pt x="3537148" y="842119"/>
                  <a:pt x="3542109" y="844600"/>
                </a:cubicBezTo>
                <a:cubicBezTo>
                  <a:pt x="3547070" y="847080"/>
                  <a:pt x="3549551" y="848320"/>
                  <a:pt x="3549551" y="848320"/>
                </a:cubicBezTo>
                <a:cubicBezTo>
                  <a:pt x="3554512" y="853281"/>
                  <a:pt x="3559472" y="855762"/>
                  <a:pt x="3564433" y="855762"/>
                </a:cubicBezTo>
                <a:lnTo>
                  <a:pt x="3594199" y="863203"/>
                </a:lnTo>
                <a:cubicBezTo>
                  <a:pt x="3599160" y="863203"/>
                  <a:pt x="3605361" y="864443"/>
                  <a:pt x="3612803" y="866924"/>
                </a:cubicBezTo>
                <a:cubicBezTo>
                  <a:pt x="3620244" y="869404"/>
                  <a:pt x="3626445" y="870644"/>
                  <a:pt x="3631406" y="870644"/>
                </a:cubicBezTo>
                <a:cubicBezTo>
                  <a:pt x="3636367" y="870644"/>
                  <a:pt x="3641328" y="871885"/>
                  <a:pt x="3646289" y="874365"/>
                </a:cubicBezTo>
                <a:cubicBezTo>
                  <a:pt x="3651250" y="876846"/>
                  <a:pt x="3656211" y="878086"/>
                  <a:pt x="3661172" y="878086"/>
                </a:cubicBezTo>
                <a:cubicBezTo>
                  <a:pt x="3666133" y="878086"/>
                  <a:pt x="3668613" y="878086"/>
                  <a:pt x="3668613" y="878086"/>
                </a:cubicBezTo>
                <a:cubicBezTo>
                  <a:pt x="3673574" y="878086"/>
                  <a:pt x="3683496" y="880566"/>
                  <a:pt x="3698379" y="885527"/>
                </a:cubicBezTo>
                <a:cubicBezTo>
                  <a:pt x="3713262" y="890488"/>
                  <a:pt x="3723183" y="892969"/>
                  <a:pt x="3728145" y="892969"/>
                </a:cubicBezTo>
                <a:cubicBezTo>
                  <a:pt x="3733106" y="897930"/>
                  <a:pt x="3745508" y="900410"/>
                  <a:pt x="3765352" y="900410"/>
                </a:cubicBezTo>
                <a:cubicBezTo>
                  <a:pt x="3800078" y="905371"/>
                  <a:pt x="3822402" y="912813"/>
                  <a:pt x="3832324" y="922734"/>
                </a:cubicBezTo>
                <a:lnTo>
                  <a:pt x="3847207" y="922734"/>
                </a:lnTo>
                <a:cubicBezTo>
                  <a:pt x="3862090" y="922734"/>
                  <a:pt x="3869531" y="925215"/>
                  <a:pt x="3869531" y="930176"/>
                </a:cubicBezTo>
                <a:lnTo>
                  <a:pt x="3914180" y="937617"/>
                </a:lnTo>
                <a:lnTo>
                  <a:pt x="3929063" y="945059"/>
                </a:lnTo>
                <a:lnTo>
                  <a:pt x="3943945" y="937617"/>
                </a:lnTo>
                <a:lnTo>
                  <a:pt x="3966270" y="945059"/>
                </a:lnTo>
                <a:lnTo>
                  <a:pt x="3996035" y="967383"/>
                </a:lnTo>
                <a:cubicBezTo>
                  <a:pt x="3996035" y="967383"/>
                  <a:pt x="3998516" y="967383"/>
                  <a:pt x="4003477" y="967383"/>
                </a:cubicBezTo>
                <a:lnTo>
                  <a:pt x="4025801" y="967383"/>
                </a:lnTo>
                <a:cubicBezTo>
                  <a:pt x="4030762" y="962422"/>
                  <a:pt x="4033242" y="962422"/>
                  <a:pt x="4033242" y="967383"/>
                </a:cubicBezTo>
                <a:lnTo>
                  <a:pt x="4048125" y="967383"/>
                </a:lnTo>
                <a:cubicBezTo>
                  <a:pt x="4058047" y="967383"/>
                  <a:pt x="4066729" y="968623"/>
                  <a:pt x="4074170" y="971103"/>
                </a:cubicBezTo>
                <a:cubicBezTo>
                  <a:pt x="4081611" y="973584"/>
                  <a:pt x="4087812" y="974824"/>
                  <a:pt x="4092773" y="974824"/>
                </a:cubicBezTo>
                <a:lnTo>
                  <a:pt x="4100215" y="989707"/>
                </a:lnTo>
                <a:lnTo>
                  <a:pt x="4129980" y="997148"/>
                </a:lnTo>
                <a:cubicBezTo>
                  <a:pt x="4134942" y="997148"/>
                  <a:pt x="4139902" y="997148"/>
                  <a:pt x="4144863" y="997148"/>
                </a:cubicBezTo>
                <a:cubicBezTo>
                  <a:pt x="4144863" y="1002110"/>
                  <a:pt x="4146104" y="1005830"/>
                  <a:pt x="4148584" y="1008310"/>
                </a:cubicBezTo>
                <a:cubicBezTo>
                  <a:pt x="4151064" y="1010791"/>
                  <a:pt x="4154785" y="1012031"/>
                  <a:pt x="4159746" y="1012031"/>
                </a:cubicBezTo>
                <a:lnTo>
                  <a:pt x="4152305" y="1004590"/>
                </a:lnTo>
                <a:cubicBezTo>
                  <a:pt x="4152305" y="999629"/>
                  <a:pt x="4152305" y="997148"/>
                  <a:pt x="4152305" y="997148"/>
                </a:cubicBezTo>
                <a:lnTo>
                  <a:pt x="4189512" y="1004590"/>
                </a:lnTo>
                <a:cubicBezTo>
                  <a:pt x="4189512" y="1004590"/>
                  <a:pt x="4193232" y="1004590"/>
                  <a:pt x="4200674" y="1004590"/>
                </a:cubicBezTo>
                <a:cubicBezTo>
                  <a:pt x="4208115" y="1004590"/>
                  <a:pt x="4211836" y="1007070"/>
                  <a:pt x="4211836" y="1012031"/>
                </a:cubicBezTo>
                <a:cubicBezTo>
                  <a:pt x="4211836" y="1012031"/>
                  <a:pt x="4213076" y="1013272"/>
                  <a:pt x="4215557" y="1015752"/>
                </a:cubicBezTo>
                <a:cubicBezTo>
                  <a:pt x="4218037" y="1018233"/>
                  <a:pt x="4221758" y="1019473"/>
                  <a:pt x="4226719" y="1019473"/>
                </a:cubicBezTo>
                <a:cubicBezTo>
                  <a:pt x="4231680" y="1019473"/>
                  <a:pt x="4236641" y="1021953"/>
                  <a:pt x="4241602" y="1026914"/>
                </a:cubicBezTo>
                <a:cubicBezTo>
                  <a:pt x="4251523" y="1036836"/>
                  <a:pt x="4258965" y="1039317"/>
                  <a:pt x="4263926" y="1034355"/>
                </a:cubicBezTo>
                <a:lnTo>
                  <a:pt x="4293691" y="1049238"/>
                </a:lnTo>
                <a:cubicBezTo>
                  <a:pt x="4293691" y="1049238"/>
                  <a:pt x="4291211" y="1049238"/>
                  <a:pt x="4286250" y="1049238"/>
                </a:cubicBezTo>
                <a:cubicBezTo>
                  <a:pt x="4286250" y="1054200"/>
                  <a:pt x="4287490" y="1056680"/>
                  <a:pt x="4289971" y="1056680"/>
                </a:cubicBezTo>
                <a:cubicBezTo>
                  <a:pt x="4292451" y="1056680"/>
                  <a:pt x="4293691" y="1054200"/>
                  <a:pt x="4293691" y="1049238"/>
                </a:cubicBezTo>
                <a:cubicBezTo>
                  <a:pt x="4293691" y="1049238"/>
                  <a:pt x="4296172" y="1050479"/>
                  <a:pt x="4301133" y="1052959"/>
                </a:cubicBezTo>
                <a:cubicBezTo>
                  <a:pt x="4306094" y="1055440"/>
                  <a:pt x="4311055" y="1054200"/>
                  <a:pt x="4316016" y="1049238"/>
                </a:cubicBezTo>
                <a:cubicBezTo>
                  <a:pt x="4320977" y="1044277"/>
                  <a:pt x="4328418" y="1044277"/>
                  <a:pt x="4338340" y="1049238"/>
                </a:cubicBezTo>
                <a:lnTo>
                  <a:pt x="4345781" y="1064121"/>
                </a:lnTo>
                <a:cubicBezTo>
                  <a:pt x="4340820" y="1064121"/>
                  <a:pt x="4338340" y="1062881"/>
                  <a:pt x="4338340" y="1060400"/>
                </a:cubicBezTo>
                <a:lnTo>
                  <a:pt x="4338340" y="1064121"/>
                </a:lnTo>
                <a:cubicBezTo>
                  <a:pt x="4348262" y="1069082"/>
                  <a:pt x="4354463" y="1070322"/>
                  <a:pt x="4356943" y="1067842"/>
                </a:cubicBezTo>
                <a:cubicBezTo>
                  <a:pt x="4359424" y="1065362"/>
                  <a:pt x="4360664" y="1061641"/>
                  <a:pt x="4360664" y="1056680"/>
                </a:cubicBezTo>
                <a:lnTo>
                  <a:pt x="4405313" y="1071562"/>
                </a:lnTo>
                <a:lnTo>
                  <a:pt x="4427636" y="1079004"/>
                </a:lnTo>
                <a:lnTo>
                  <a:pt x="4449961" y="1086445"/>
                </a:lnTo>
                <a:cubicBezTo>
                  <a:pt x="4459883" y="1081484"/>
                  <a:pt x="4464843" y="1082725"/>
                  <a:pt x="4464843" y="1090166"/>
                </a:cubicBezTo>
                <a:cubicBezTo>
                  <a:pt x="4464843" y="1097607"/>
                  <a:pt x="4467324" y="1100088"/>
                  <a:pt x="4472285" y="1097607"/>
                </a:cubicBezTo>
                <a:cubicBezTo>
                  <a:pt x="4477246" y="1095127"/>
                  <a:pt x="4482207" y="1095127"/>
                  <a:pt x="4487168" y="1097607"/>
                </a:cubicBezTo>
                <a:cubicBezTo>
                  <a:pt x="4492129" y="1100088"/>
                  <a:pt x="4497090" y="1101328"/>
                  <a:pt x="4502051" y="1101328"/>
                </a:cubicBezTo>
                <a:cubicBezTo>
                  <a:pt x="4507012" y="1101328"/>
                  <a:pt x="4516933" y="1105049"/>
                  <a:pt x="4531816" y="1112490"/>
                </a:cubicBezTo>
                <a:cubicBezTo>
                  <a:pt x="4546699" y="1119932"/>
                  <a:pt x="4557861" y="1122412"/>
                  <a:pt x="4565302" y="1119932"/>
                </a:cubicBezTo>
                <a:cubicBezTo>
                  <a:pt x="4572744" y="1117451"/>
                  <a:pt x="4577705" y="1116211"/>
                  <a:pt x="4580185" y="1116211"/>
                </a:cubicBezTo>
                <a:cubicBezTo>
                  <a:pt x="4582665" y="1116211"/>
                  <a:pt x="4586386" y="1117451"/>
                  <a:pt x="4591347" y="1119932"/>
                </a:cubicBezTo>
                <a:cubicBezTo>
                  <a:pt x="4596309" y="1122412"/>
                  <a:pt x="4603750" y="1123652"/>
                  <a:pt x="4613672" y="1123652"/>
                </a:cubicBezTo>
                <a:cubicBezTo>
                  <a:pt x="4613672" y="1123652"/>
                  <a:pt x="4614912" y="1124893"/>
                  <a:pt x="4617392" y="1127373"/>
                </a:cubicBezTo>
                <a:cubicBezTo>
                  <a:pt x="4619872" y="1129854"/>
                  <a:pt x="4622354" y="1131094"/>
                  <a:pt x="4624834" y="1131094"/>
                </a:cubicBezTo>
                <a:cubicBezTo>
                  <a:pt x="4627314" y="1131094"/>
                  <a:pt x="4629795" y="1131094"/>
                  <a:pt x="4632275" y="1131094"/>
                </a:cubicBezTo>
                <a:cubicBezTo>
                  <a:pt x="4634755" y="1131094"/>
                  <a:pt x="4637236" y="1131094"/>
                  <a:pt x="4639717" y="1131094"/>
                </a:cubicBezTo>
                <a:cubicBezTo>
                  <a:pt x="4642197" y="1131094"/>
                  <a:pt x="4644678" y="1132334"/>
                  <a:pt x="4647158" y="1134814"/>
                </a:cubicBezTo>
                <a:cubicBezTo>
                  <a:pt x="4649638" y="1137295"/>
                  <a:pt x="4650879" y="1138535"/>
                  <a:pt x="4650879" y="1138535"/>
                </a:cubicBezTo>
                <a:cubicBezTo>
                  <a:pt x="4655840" y="1138535"/>
                  <a:pt x="4664521" y="1139776"/>
                  <a:pt x="4676924" y="1142256"/>
                </a:cubicBezTo>
                <a:cubicBezTo>
                  <a:pt x="4689326" y="1144736"/>
                  <a:pt x="4698007" y="1148457"/>
                  <a:pt x="4702968" y="1153418"/>
                </a:cubicBezTo>
                <a:cubicBezTo>
                  <a:pt x="4707930" y="1153418"/>
                  <a:pt x="4710410" y="1153418"/>
                  <a:pt x="4710410" y="1153418"/>
                </a:cubicBezTo>
                <a:lnTo>
                  <a:pt x="4732734" y="1160859"/>
                </a:lnTo>
                <a:cubicBezTo>
                  <a:pt x="4742656" y="1165821"/>
                  <a:pt x="4752578" y="1168301"/>
                  <a:pt x="4762500" y="1168301"/>
                </a:cubicBezTo>
                <a:cubicBezTo>
                  <a:pt x="4782344" y="1168301"/>
                  <a:pt x="4802187" y="1173262"/>
                  <a:pt x="4822031" y="1183184"/>
                </a:cubicBezTo>
                <a:cubicBezTo>
                  <a:pt x="4831952" y="1188145"/>
                  <a:pt x="4836914" y="1190625"/>
                  <a:pt x="4836914" y="1190625"/>
                </a:cubicBezTo>
                <a:cubicBezTo>
                  <a:pt x="4841875" y="1190625"/>
                  <a:pt x="4848076" y="1191866"/>
                  <a:pt x="4855517" y="1194346"/>
                </a:cubicBezTo>
                <a:cubicBezTo>
                  <a:pt x="4862959" y="1196826"/>
                  <a:pt x="4871641" y="1199307"/>
                  <a:pt x="4881562" y="1201787"/>
                </a:cubicBezTo>
                <a:cubicBezTo>
                  <a:pt x="4891484" y="1204268"/>
                  <a:pt x="4902646" y="1206748"/>
                  <a:pt x="4915049" y="1209228"/>
                </a:cubicBezTo>
                <a:cubicBezTo>
                  <a:pt x="4927451" y="1211709"/>
                  <a:pt x="4933652" y="1215430"/>
                  <a:pt x="4933652" y="1220391"/>
                </a:cubicBezTo>
                <a:lnTo>
                  <a:pt x="4948535" y="1227832"/>
                </a:lnTo>
                <a:cubicBezTo>
                  <a:pt x="4948535" y="1227832"/>
                  <a:pt x="4948535" y="1229072"/>
                  <a:pt x="4948535" y="1231553"/>
                </a:cubicBezTo>
                <a:cubicBezTo>
                  <a:pt x="4948535" y="1234033"/>
                  <a:pt x="4953496" y="1235273"/>
                  <a:pt x="4963418" y="1235273"/>
                </a:cubicBezTo>
                <a:cubicBezTo>
                  <a:pt x="4968379" y="1235273"/>
                  <a:pt x="4973339" y="1237754"/>
                  <a:pt x="4978301" y="1242715"/>
                </a:cubicBezTo>
                <a:lnTo>
                  <a:pt x="4985742" y="1250156"/>
                </a:lnTo>
                <a:lnTo>
                  <a:pt x="4993183" y="1257598"/>
                </a:lnTo>
                <a:cubicBezTo>
                  <a:pt x="4993183" y="1257598"/>
                  <a:pt x="4995663" y="1257598"/>
                  <a:pt x="5000625" y="1257598"/>
                </a:cubicBezTo>
                <a:cubicBezTo>
                  <a:pt x="5005586" y="1257598"/>
                  <a:pt x="5008066" y="1257598"/>
                  <a:pt x="5008066" y="1257598"/>
                </a:cubicBezTo>
                <a:cubicBezTo>
                  <a:pt x="5013027" y="1247676"/>
                  <a:pt x="5020469" y="1250156"/>
                  <a:pt x="5030390" y="1265039"/>
                </a:cubicBezTo>
                <a:cubicBezTo>
                  <a:pt x="5035352" y="1270000"/>
                  <a:pt x="5040312" y="1272480"/>
                  <a:pt x="5045273" y="1272480"/>
                </a:cubicBezTo>
                <a:cubicBezTo>
                  <a:pt x="5050234" y="1272480"/>
                  <a:pt x="5055195" y="1273720"/>
                  <a:pt x="5060156" y="1276201"/>
                </a:cubicBezTo>
                <a:cubicBezTo>
                  <a:pt x="5065117" y="1278682"/>
                  <a:pt x="5070077" y="1279922"/>
                  <a:pt x="5075039" y="1279922"/>
                </a:cubicBezTo>
                <a:cubicBezTo>
                  <a:pt x="5089922" y="1289844"/>
                  <a:pt x="5099843" y="1294805"/>
                  <a:pt x="5104804" y="1294805"/>
                </a:cubicBezTo>
                <a:cubicBezTo>
                  <a:pt x="5109766" y="1299765"/>
                  <a:pt x="5114726" y="1303486"/>
                  <a:pt x="5119687" y="1305967"/>
                </a:cubicBezTo>
                <a:cubicBezTo>
                  <a:pt x="5124649" y="1308447"/>
                  <a:pt x="5127129" y="1309687"/>
                  <a:pt x="5127129" y="1309687"/>
                </a:cubicBezTo>
                <a:cubicBezTo>
                  <a:pt x="5132090" y="1314648"/>
                  <a:pt x="5137050" y="1317129"/>
                  <a:pt x="5142011" y="1317129"/>
                </a:cubicBezTo>
                <a:cubicBezTo>
                  <a:pt x="5171777" y="1317129"/>
                  <a:pt x="5186660" y="1322090"/>
                  <a:pt x="5186660" y="1332012"/>
                </a:cubicBezTo>
                <a:cubicBezTo>
                  <a:pt x="5186660" y="1332012"/>
                  <a:pt x="5191621" y="1332012"/>
                  <a:pt x="5201543" y="1332012"/>
                </a:cubicBezTo>
                <a:cubicBezTo>
                  <a:pt x="5201543" y="1332012"/>
                  <a:pt x="5202783" y="1333252"/>
                  <a:pt x="5205263" y="1335732"/>
                </a:cubicBezTo>
                <a:cubicBezTo>
                  <a:pt x="5207743" y="1338213"/>
                  <a:pt x="5211464" y="1339453"/>
                  <a:pt x="5216426" y="1339453"/>
                </a:cubicBezTo>
                <a:cubicBezTo>
                  <a:pt x="5221387" y="1344414"/>
                  <a:pt x="5226347" y="1346894"/>
                  <a:pt x="5231308" y="1346894"/>
                </a:cubicBezTo>
                <a:cubicBezTo>
                  <a:pt x="5236270" y="1346894"/>
                  <a:pt x="5239990" y="1348134"/>
                  <a:pt x="5242470" y="1350615"/>
                </a:cubicBezTo>
                <a:cubicBezTo>
                  <a:pt x="5244951" y="1353096"/>
                  <a:pt x="5248671" y="1354336"/>
                  <a:pt x="5253633" y="1354336"/>
                </a:cubicBezTo>
                <a:cubicBezTo>
                  <a:pt x="5258594" y="1354336"/>
                  <a:pt x="5261074" y="1354336"/>
                  <a:pt x="5261074" y="1354336"/>
                </a:cubicBezTo>
                <a:cubicBezTo>
                  <a:pt x="5256113" y="1359297"/>
                  <a:pt x="5257353" y="1363017"/>
                  <a:pt x="5264795" y="1365498"/>
                </a:cubicBezTo>
                <a:cubicBezTo>
                  <a:pt x="5272236" y="1367979"/>
                  <a:pt x="5278437" y="1369219"/>
                  <a:pt x="5283398" y="1369219"/>
                </a:cubicBezTo>
                <a:lnTo>
                  <a:pt x="5290840" y="1369219"/>
                </a:lnTo>
                <a:lnTo>
                  <a:pt x="5283398" y="1376660"/>
                </a:lnTo>
                <a:cubicBezTo>
                  <a:pt x="5288359" y="1376660"/>
                  <a:pt x="5304482" y="1381621"/>
                  <a:pt x="5331767" y="1391543"/>
                </a:cubicBezTo>
                <a:cubicBezTo>
                  <a:pt x="5359053" y="1401465"/>
                  <a:pt x="5370215" y="1403945"/>
                  <a:pt x="5365254" y="1398984"/>
                </a:cubicBezTo>
                <a:lnTo>
                  <a:pt x="5372695" y="1391543"/>
                </a:lnTo>
                <a:cubicBezTo>
                  <a:pt x="5382617" y="1396504"/>
                  <a:pt x="5390058" y="1400224"/>
                  <a:pt x="5395019" y="1402705"/>
                </a:cubicBezTo>
                <a:cubicBezTo>
                  <a:pt x="5399981" y="1405186"/>
                  <a:pt x="5402461" y="1408906"/>
                  <a:pt x="5402461" y="1413867"/>
                </a:cubicBezTo>
                <a:lnTo>
                  <a:pt x="5409902" y="1421309"/>
                </a:lnTo>
                <a:lnTo>
                  <a:pt x="5409902" y="1413867"/>
                </a:lnTo>
                <a:lnTo>
                  <a:pt x="5424785" y="1421309"/>
                </a:lnTo>
                <a:lnTo>
                  <a:pt x="5439668" y="1428750"/>
                </a:lnTo>
                <a:lnTo>
                  <a:pt x="5469433" y="1436191"/>
                </a:lnTo>
                <a:cubicBezTo>
                  <a:pt x="5479355" y="1441152"/>
                  <a:pt x="5485557" y="1446113"/>
                  <a:pt x="5488037" y="1451074"/>
                </a:cubicBezTo>
                <a:cubicBezTo>
                  <a:pt x="5490517" y="1456035"/>
                  <a:pt x="5496719" y="1458516"/>
                  <a:pt x="5506640" y="1458516"/>
                </a:cubicBezTo>
                <a:cubicBezTo>
                  <a:pt x="5516562" y="1458516"/>
                  <a:pt x="5524003" y="1460996"/>
                  <a:pt x="5528965" y="1465957"/>
                </a:cubicBezTo>
                <a:lnTo>
                  <a:pt x="5528965" y="1473398"/>
                </a:lnTo>
                <a:lnTo>
                  <a:pt x="5536406" y="1473398"/>
                </a:lnTo>
                <a:lnTo>
                  <a:pt x="5573613" y="1480840"/>
                </a:lnTo>
                <a:cubicBezTo>
                  <a:pt x="5578574" y="1480840"/>
                  <a:pt x="5583535" y="1482080"/>
                  <a:pt x="5588496" y="1484560"/>
                </a:cubicBezTo>
                <a:cubicBezTo>
                  <a:pt x="5593457" y="1487041"/>
                  <a:pt x="5595937" y="1488281"/>
                  <a:pt x="5595937" y="1488281"/>
                </a:cubicBezTo>
                <a:cubicBezTo>
                  <a:pt x="5615781" y="1488281"/>
                  <a:pt x="5620742" y="1493242"/>
                  <a:pt x="5610820" y="1503164"/>
                </a:cubicBezTo>
                <a:cubicBezTo>
                  <a:pt x="5610820" y="1498203"/>
                  <a:pt x="5608340" y="1495723"/>
                  <a:pt x="5603379" y="1495723"/>
                </a:cubicBezTo>
                <a:lnTo>
                  <a:pt x="5603379" y="1503164"/>
                </a:lnTo>
                <a:cubicBezTo>
                  <a:pt x="5608340" y="1508125"/>
                  <a:pt x="5610820" y="1508125"/>
                  <a:pt x="5610820" y="1503164"/>
                </a:cubicBezTo>
                <a:cubicBezTo>
                  <a:pt x="5610820" y="1508125"/>
                  <a:pt x="5610820" y="1510605"/>
                  <a:pt x="5610820" y="1510605"/>
                </a:cubicBezTo>
                <a:cubicBezTo>
                  <a:pt x="5610820" y="1510605"/>
                  <a:pt x="5613300" y="1513086"/>
                  <a:pt x="5618261" y="1518047"/>
                </a:cubicBezTo>
                <a:cubicBezTo>
                  <a:pt x="5618261" y="1527969"/>
                  <a:pt x="5620742" y="1534170"/>
                  <a:pt x="5625703" y="1536650"/>
                </a:cubicBezTo>
                <a:cubicBezTo>
                  <a:pt x="5630664" y="1539131"/>
                  <a:pt x="5635624" y="1540371"/>
                  <a:pt x="5640586" y="1540371"/>
                </a:cubicBezTo>
                <a:lnTo>
                  <a:pt x="5655468" y="1540371"/>
                </a:lnTo>
                <a:lnTo>
                  <a:pt x="5640586" y="1532930"/>
                </a:lnTo>
                <a:cubicBezTo>
                  <a:pt x="5630664" y="1532930"/>
                  <a:pt x="5625703" y="1530449"/>
                  <a:pt x="5625703" y="1525488"/>
                </a:cubicBezTo>
                <a:cubicBezTo>
                  <a:pt x="5625703" y="1525488"/>
                  <a:pt x="5625703" y="1524248"/>
                  <a:pt x="5625703" y="1521767"/>
                </a:cubicBezTo>
                <a:cubicBezTo>
                  <a:pt x="5625703" y="1519287"/>
                  <a:pt x="5623223" y="1515566"/>
                  <a:pt x="5618261" y="1510605"/>
                </a:cubicBezTo>
                <a:lnTo>
                  <a:pt x="5625703" y="1510605"/>
                </a:lnTo>
                <a:cubicBezTo>
                  <a:pt x="5640586" y="1515566"/>
                  <a:pt x="5645547" y="1518047"/>
                  <a:pt x="5640586" y="1518047"/>
                </a:cubicBezTo>
                <a:lnTo>
                  <a:pt x="5657329" y="1523628"/>
                </a:lnTo>
                <a:lnTo>
                  <a:pt x="5662910" y="1518047"/>
                </a:lnTo>
                <a:cubicBezTo>
                  <a:pt x="5667871" y="1518047"/>
                  <a:pt x="5670351" y="1520527"/>
                  <a:pt x="5670351" y="1525488"/>
                </a:cubicBezTo>
                <a:lnTo>
                  <a:pt x="5662910" y="1525488"/>
                </a:lnTo>
                <a:cubicBezTo>
                  <a:pt x="5667871" y="1530449"/>
                  <a:pt x="5672831" y="1532930"/>
                  <a:pt x="5677793" y="1532930"/>
                </a:cubicBezTo>
                <a:lnTo>
                  <a:pt x="5685234" y="1532930"/>
                </a:lnTo>
                <a:cubicBezTo>
                  <a:pt x="5685234" y="1532930"/>
                  <a:pt x="5685234" y="1530449"/>
                  <a:pt x="5685234" y="1525488"/>
                </a:cubicBezTo>
                <a:lnTo>
                  <a:pt x="5692676" y="1532930"/>
                </a:lnTo>
                <a:lnTo>
                  <a:pt x="5715000" y="1540371"/>
                </a:lnTo>
                <a:cubicBezTo>
                  <a:pt x="5719961" y="1540371"/>
                  <a:pt x="5723682" y="1541611"/>
                  <a:pt x="5726162" y="1544092"/>
                </a:cubicBezTo>
                <a:cubicBezTo>
                  <a:pt x="5728642" y="1546572"/>
                  <a:pt x="5737324" y="1550293"/>
                  <a:pt x="5752207" y="1555254"/>
                </a:cubicBezTo>
                <a:cubicBezTo>
                  <a:pt x="5851425" y="1580059"/>
                  <a:pt x="5938242" y="1604863"/>
                  <a:pt x="6012656" y="1629668"/>
                </a:cubicBezTo>
                <a:lnTo>
                  <a:pt x="6072187" y="1644551"/>
                </a:lnTo>
                <a:cubicBezTo>
                  <a:pt x="6087070" y="1649511"/>
                  <a:pt x="6111874" y="1656953"/>
                  <a:pt x="6146601" y="1666875"/>
                </a:cubicBezTo>
                <a:cubicBezTo>
                  <a:pt x="6146601" y="1666875"/>
                  <a:pt x="6147842" y="1668115"/>
                  <a:pt x="6150322" y="1670596"/>
                </a:cubicBezTo>
                <a:cubicBezTo>
                  <a:pt x="6152802" y="1673076"/>
                  <a:pt x="6156523" y="1674316"/>
                  <a:pt x="6161484" y="1674316"/>
                </a:cubicBezTo>
                <a:cubicBezTo>
                  <a:pt x="6166445" y="1674316"/>
                  <a:pt x="6178847" y="1676797"/>
                  <a:pt x="6198691" y="1681758"/>
                </a:cubicBezTo>
                <a:cubicBezTo>
                  <a:pt x="6263184" y="1701601"/>
                  <a:pt x="6302871" y="1714004"/>
                  <a:pt x="6317754" y="1718965"/>
                </a:cubicBezTo>
                <a:cubicBezTo>
                  <a:pt x="6322715" y="1718965"/>
                  <a:pt x="6330156" y="1720205"/>
                  <a:pt x="6340078" y="1722685"/>
                </a:cubicBezTo>
                <a:cubicBezTo>
                  <a:pt x="6349999" y="1725166"/>
                  <a:pt x="6358681" y="1727646"/>
                  <a:pt x="6366123" y="1730127"/>
                </a:cubicBezTo>
                <a:cubicBezTo>
                  <a:pt x="6373564" y="1732608"/>
                  <a:pt x="6377285" y="1733848"/>
                  <a:pt x="6377285" y="1733848"/>
                </a:cubicBezTo>
                <a:cubicBezTo>
                  <a:pt x="6377285" y="1733848"/>
                  <a:pt x="6369843" y="1733848"/>
                  <a:pt x="6354961" y="1733848"/>
                </a:cubicBezTo>
                <a:cubicBezTo>
                  <a:pt x="6354961" y="1733848"/>
                  <a:pt x="6352481" y="1733848"/>
                  <a:pt x="6347519" y="1733848"/>
                </a:cubicBezTo>
                <a:cubicBezTo>
                  <a:pt x="6342558" y="1733848"/>
                  <a:pt x="6337598" y="1733848"/>
                  <a:pt x="6332636" y="1733848"/>
                </a:cubicBezTo>
                <a:cubicBezTo>
                  <a:pt x="6327675" y="1733848"/>
                  <a:pt x="6323954" y="1732608"/>
                  <a:pt x="6321474" y="1730127"/>
                </a:cubicBezTo>
                <a:cubicBezTo>
                  <a:pt x="6318994" y="1727646"/>
                  <a:pt x="6317754" y="1726406"/>
                  <a:pt x="6317754" y="1726406"/>
                </a:cubicBezTo>
                <a:cubicBezTo>
                  <a:pt x="6312792" y="1721445"/>
                  <a:pt x="6306592" y="1718965"/>
                  <a:pt x="6299150" y="1718965"/>
                </a:cubicBezTo>
                <a:cubicBezTo>
                  <a:pt x="6291709" y="1718965"/>
                  <a:pt x="6285508" y="1718965"/>
                  <a:pt x="6280547" y="1718965"/>
                </a:cubicBezTo>
                <a:cubicBezTo>
                  <a:pt x="6275585" y="1714004"/>
                  <a:pt x="6270625" y="1711523"/>
                  <a:pt x="6265664" y="1711523"/>
                </a:cubicBezTo>
                <a:cubicBezTo>
                  <a:pt x="6260702" y="1711523"/>
                  <a:pt x="6253261" y="1711523"/>
                  <a:pt x="6243340" y="1711523"/>
                </a:cubicBezTo>
                <a:cubicBezTo>
                  <a:pt x="6228457" y="1706563"/>
                  <a:pt x="6218535" y="1704082"/>
                  <a:pt x="6213574" y="1704082"/>
                </a:cubicBezTo>
                <a:cubicBezTo>
                  <a:pt x="6208613" y="1704082"/>
                  <a:pt x="6206133" y="1704082"/>
                  <a:pt x="6206133" y="1704082"/>
                </a:cubicBezTo>
                <a:lnTo>
                  <a:pt x="6161484" y="1689199"/>
                </a:lnTo>
                <a:cubicBezTo>
                  <a:pt x="6141640" y="1684238"/>
                  <a:pt x="6129238" y="1680518"/>
                  <a:pt x="6124277" y="1678037"/>
                </a:cubicBezTo>
                <a:cubicBezTo>
                  <a:pt x="6119316" y="1675556"/>
                  <a:pt x="6116836" y="1674316"/>
                  <a:pt x="6116836" y="1674316"/>
                </a:cubicBezTo>
                <a:cubicBezTo>
                  <a:pt x="6116836" y="1669356"/>
                  <a:pt x="6115595" y="1666875"/>
                  <a:pt x="6113115" y="1666875"/>
                </a:cubicBezTo>
                <a:cubicBezTo>
                  <a:pt x="6110635" y="1666875"/>
                  <a:pt x="6109394" y="1666875"/>
                  <a:pt x="6109394" y="1666875"/>
                </a:cubicBezTo>
                <a:lnTo>
                  <a:pt x="6087070" y="1666875"/>
                </a:lnTo>
                <a:cubicBezTo>
                  <a:pt x="6082109" y="1661914"/>
                  <a:pt x="6079629" y="1661914"/>
                  <a:pt x="6079629" y="1666875"/>
                </a:cubicBezTo>
                <a:lnTo>
                  <a:pt x="6057304" y="1651992"/>
                </a:lnTo>
                <a:lnTo>
                  <a:pt x="6049863" y="1651992"/>
                </a:lnTo>
                <a:cubicBezTo>
                  <a:pt x="6044902" y="1651992"/>
                  <a:pt x="6039942" y="1651992"/>
                  <a:pt x="6034980" y="1651992"/>
                </a:cubicBezTo>
                <a:cubicBezTo>
                  <a:pt x="6030019" y="1651992"/>
                  <a:pt x="6025059" y="1651992"/>
                  <a:pt x="6020097" y="1651992"/>
                </a:cubicBezTo>
                <a:cubicBezTo>
                  <a:pt x="6015136" y="1651992"/>
                  <a:pt x="6011415" y="1650752"/>
                  <a:pt x="6008935" y="1648271"/>
                </a:cubicBezTo>
                <a:cubicBezTo>
                  <a:pt x="6006455" y="1645791"/>
                  <a:pt x="6003974" y="1644551"/>
                  <a:pt x="6001494" y="1644551"/>
                </a:cubicBezTo>
                <a:cubicBezTo>
                  <a:pt x="5999014" y="1644551"/>
                  <a:pt x="5995293" y="1644551"/>
                  <a:pt x="5990332" y="1644551"/>
                </a:cubicBezTo>
                <a:cubicBezTo>
                  <a:pt x="5985370" y="1644551"/>
                  <a:pt x="5982890" y="1644551"/>
                  <a:pt x="5982890" y="1644551"/>
                </a:cubicBezTo>
                <a:lnTo>
                  <a:pt x="5960566" y="1637109"/>
                </a:lnTo>
                <a:cubicBezTo>
                  <a:pt x="5960566" y="1637109"/>
                  <a:pt x="5960566" y="1638349"/>
                  <a:pt x="5960566" y="1640830"/>
                </a:cubicBezTo>
                <a:cubicBezTo>
                  <a:pt x="5960566" y="1643311"/>
                  <a:pt x="5963046" y="1644551"/>
                  <a:pt x="5968008" y="1644551"/>
                </a:cubicBezTo>
                <a:cubicBezTo>
                  <a:pt x="5972969" y="1644551"/>
                  <a:pt x="5976690" y="1645791"/>
                  <a:pt x="5979170" y="1648271"/>
                </a:cubicBezTo>
                <a:cubicBezTo>
                  <a:pt x="5981650" y="1650752"/>
                  <a:pt x="5982890" y="1651992"/>
                  <a:pt x="5982890" y="1651992"/>
                </a:cubicBezTo>
                <a:cubicBezTo>
                  <a:pt x="5982890" y="1651992"/>
                  <a:pt x="5984131" y="1651992"/>
                  <a:pt x="5986611" y="1651992"/>
                </a:cubicBezTo>
                <a:cubicBezTo>
                  <a:pt x="5989091" y="1651992"/>
                  <a:pt x="5991572" y="1651992"/>
                  <a:pt x="5994052" y="1651992"/>
                </a:cubicBezTo>
                <a:cubicBezTo>
                  <a:pt x="5996533" y="1651992"/>
                  <a:pt x="6000253" y="1653232"/>
                  <a:pt x="6005215" y="1655713"/>
                </a:cubicBezTo>
                <a:cubicBezTo>
                  <a:pt x="6010176" y="1658193"/>
                  <a:pt x="6015136" y="1660674"/>
                  <a:pt x="6020097" y="1663154"/>
                </a:cubicBezTo>
                <a:cubicBezTo>
                  <a:pt x="6025059" y="1665635"/>
                  <a:pt x="6027539" y="1665635"/>
                  <a:pt x="6027539" y="1663154"/>
                </a:cubicBezTo>
                <a:cubicBezTo>
                  <a:pt x="6027539" y="1660674"/>
                  <a:pt x="6030019" y="1661914"/>
                  <a:pt x="6034980" y="1666875"/>
                </a:cubicBezTo>
                <a:cubicBezTo>
                  <a:pt x="6039942" y="1666875"/>
                  <a:pt x="6043662" y="1668115"/>
                  <a:pt x="6046142" y="1670596"/>
                </a:cubicBezTo>
                <a:cubicBezTo>
                  <a:pt x="6048622" y="1673076"/>
                  <a:pt x="6052343" y="1674316"/>
                  <a:pt x="6057304" y="1674316"/>
                </a:cubicBezTo>
                <a:cubicBezTo>
                  <a:pt x="6072187" y="1674316"/>
                  <a:pt x="6083349" y="1675556"/>
                  <a:pt x="6090791" y="1678037"/>
                </a:cubicBezTo>
                <a:cubicBezTo>
                  <a:pt x="6098232" y="1680518"/>
                  <a:pt x="6103193" y="1682998"/>
                  <a:pt x="6105674" y="1685478"/>
                </a:cubicBezTo>
                <a:cubicBezTo>
                  <a:pt x="6108154" y="1687959"/>
                  <a:pt x="6111874" y="1689199"/>
                  <a:pt x="6116836" y="1689199"/>
                </a:cubicBezTo>
                <a:lnTo>
                  <a:pt x="6124277" y="1689199"/>
                </a:lnTo>
                <a:lnTo>
                  <a:pt x="6124277" y="1696641"/>
                </a:lnTo>
                <a:lnTo>
                  <a:pt x="6131718" y="1696641"/>
                </a:lnTo>
                <a:lnTo>
                  <a:pt x="6131718" y="1689199"/>
                </a:lnTo>
                <a:cubicBezTo>
                  <a:pt x="6136680" y="1694160"/>
                  <a:pt x="6139160" y="1696641"/>
                  <a:pt x="6139160" y="1696641"/>
                </a:cubicBezTo>
                <a:lnTo>
                  <a:pt x="6154043" y="1704082"/>
                </a:lnTo>
                <a:cubicBezTo>
                  <a:pt x="6159004" y="1699121"/>
                  <a:pt x="6167685" y="1699121"/>
                  <a:pt x="6180088" y="1704082"/>
                </a:cubicBezTo>
                <a:cubicBezTo>
                  <a:pt x="6192490" y="1709043"/>
                  <a:pt x="6213574" y="1714004"/>
                  <a:pt x="6243340" y="1718965"/>
                </a:cubicBezTo>
                <a:cubicBezTo>
                  <a:pt x="6253261" y="1723926"/>
                  <a:pt x="6261943" y="1726406"/>
                  <a:pt x="6269385" y="1726406"/>
                </a:cubicBezTo>
                <a:cubicBezTo>
                  <a:pt x="6276826" y="1726406"/>
                  <a:pt x="6281787" y="1727646"/>
                  <a:pt x="6284267" y="1730127"/>
                </a:cubicBezTo>
                <a:cubicBezTo>
                  <a:pt x="6286747" y="1732608"/>
                  <a:pt x="6290468" y="1731367"/>
                  <a:pt x="6295429" y="1726406"/>
                </a:cubicBezTo>
                <a:lnTo>
                  <a:pt x="6295429" y="1733848"/>
                </a:lnTo>
                <a:cubicBezTo>
                  <a:pt x="6295429" y="1733848"/>
                  <a:pt x="6302871" y="1736328"/>
                  <a:pt x="6317754" y="1741289"/>
                </a:cubicBezTo>
                <a:cubicBezTo>
                  <a:pt x="6327675" y="1741289"/>
                  <a:pt x="6335117" y="1741289"/>
                  <a:pt x="6340078" y="1741289"/>
                </a:cubicBezTo>
                <a:cubicBezTo>
                  <a:pt x="6345039" y="1741289"/>
                  <a:pt x="6347519" y="1741289"/>
                  <a:pt x="6347519" y="1741289"/>
                </a:cubicBezTo>
                <a:cubicBezTo>
                  <a:pt x="6347519" y="1746250"/>
                  <a:pt x="6352481" y="1748730"/>
                  <a:pt x="6362402" y="1748730"/>
                </a:cubicBezTo>
                <a:lnTo>
                  <a:pt x="6384726" y="1756172"/>
                </a:lnTo>
                <a:cubicBezTo>
                  <a:pt x="6379765" y="1756172"/>
                  <a:pt x="6377285" y="1756172"/>
                  <a:pt x="6377285" y="1756172"/>
                </a:cubicBezTo>
                <a:cubicBezTo>
                  <a:pt x="6377285" y="1761133"/>
                  <a:pt x="6374805" y="1763613"/>
                  <a:pt x="6369843" y="1763613"/>
                </a:cubicBezTo>
                <a:cubicBezTo>
                  <a:pt x="6364882" y="1763613"/>
                  <a:pt x="6362402" y="1763613"/>
                  <a:pt x="6362402" y="1763613"/>
                </a:cubicBezTo>
                <a:cubicBezTo>
                  <a:pt x="6362402" y="1768574"/>
                  <a:pt x="6362402" y="1771055"/>
                  <a:pt x="6362402" y="1771055"/>
                </a:cubicBezTo>
                <a:cubicBezTo>
                  <a:pt x="6362402" y="1771055"/>
                  <a:pt x="6359922" y="1771055"/>
                  <a:pt x="6354961" y="1771055"/>
                </a:cubicBezTo>
                <a:lnTo>
                  <a:pt x="6347519" y="1771055"/>
                </a:lnTo>
                <a:cubicBezTo>
                  <a:pt x="6352481" y="1766094"/>
                  <a:pt x="6352481" y="1763613"/>
                  <a:pt x="6347519" y="1763613"/>
                </a:cubicBezTo>
                <a:cubicBezTo>
                  <a:pt x="6342558" y="1763613"/>
                  <a:pt x="6338837" y="1763613"/>
                  <a:pt x="6336357" y="1763613"/>
                </a:cubicBezTo>
                <a:cubicBezTo>
                  <a:pt x="6333877" y="1763613"/>
                  <a:pt x="6328916" y="1766094"/>
                  <a:pt x="6321474" y="1771055"/>
                </a:cubicBezTo>
                <a:cubicBezTo>
                  <a:pt x="6314033" y="1776015"/>
                  <a:pt x="6310312" y="1776015"/>
                  <a:pt x="6310312" y="1771055"/>
                </a:cubicBezTo>
                <a:cubicBezTo>
                  <a:pt x="6310312" y="1766094"/>
                  <a:pt x="6310312" y="1763613"/>
                  <a:pt x="6310312" y="1763613"/>
                </a:cubicBezTo>
                <a:lnTo>
                  <a:pt x="6302871" y="1756172"/>
                </a:lnTo>
                <a:cubicBezTo>
                  <a:pt x="6302871" y="1756172"/>
                  <a:pt x="6301630" y="1756172"/>
                  <a:pt x="6299150" y="1756172"/>
                </a:cubicBezTo>
                <a:cubicBezTo>
                  <a:pt x="6296670" y="1756172"/>
                  <a:pt x="6292949" y="1756172"/>
                  <a:pt x="6287988" y="1756172"/>
                </a:cubicBezTo>
                <a:cubicBezTo>
                  <a:pt x="6287988" y="1751211"/>
                  <a:pt x="6285508" y="1751211"/>
                  <a:pt x="6280547" y="1756172"/>
                </a:cubicBezTo>
                <a:lnTo>
                  <a:pt x="6273105" y="1756172"/>
                </a:lnTo>
                <a:lnTo>
                  <a:pt x="6228457" y="1733848"/>
                </a:lnTo>
                <a:cubicBezTo>
                  <a:pt x="6213574" y="1733848"/>
                  <a:pt x="6201171" y="1732608"/>
                  <a:pt x="6191250" y="1730127"/>
                </a:cubicBezTo>
                <a:cubicBezTo>
                  <a:pt x="6181328" y="1727646"/>
                  <a:pt x="6172646" y="1726406"/>
                  <a:pt x="6165205" y="1726406"/>
                </a:cubicBezTo>
                <a:cubicBezTo>
                  <a:pt x="6157763" y="1726406"/>
                  <a:pt x="6150322" y="1723926"/>
                  <a:pt x="6142881" y="1718965"/>
                </a:cubicBezTo>
                <a:cubicBezTo>
                  <a:pt x="6135439" y="1714004"/>
                  <a:pt x="6125518" y="1711523"/>
                  <a:pt x="6113115" y="1711523"/>
                </a:cubicBezTo>
                <a:cubicBezTo>
                  <a:pt x="6100712" y="1711523"/>
                  <a:pt x="6093271" y="1710283"/>
                  <a:pt x="6090791" y="1707803"/>
                </a:cubicBezTo>
                <a:cubicBezTo>
                  <a:pt x="6088311" y="1705322"/>
                  <a:pt x="6084590" y="1702842"/>
                  <a:pt x="6079629" y="1700361"/>
                </a:cubicBezTo>
                <a:cubicBezTo>
                  <a:pt x="6074667" y="1697881"/>
                  <a:pt x="6069707" y="1699121"/>
                  <a:pt x="6064746" y="1704082"/>
                </a:cubicBezTo>
                <a:cubicBezTo>
                  <a:pt x="6074667" y="1704082"/>
                  <a:pt x="6080869" y="1706563"/>
                  <a:pt x="6083349" y="1711523"/>
                </a:cubicBezTo>
                <a:cubicBezTo>
                  <a:pt x="6085829" y="1716484"/>
                  <a:pt x="6089550" y="1718965"/>
                  <a:pt x="6094511" y="1718965"/>
                </a:cubicBezTo>
                <a:cubicBezTo>
                  <a:pt x="6114356" y="1718965"/>
                  <a:pt x="6124277" y="1721445"/>
                  <a:pt x="6124277" y="1726406"/>
                </a:cubicBezTo>
                <a:cubicBezTo>
                  <a:pt x="6124277" y="1731367"/>
                  <a:pt x="6126757" y="1733848"/>
                  <a:pt x="6131718" y="1733848"/>
                </a:cubicBezTo>
                <a:lnTo>
                  <a:pt x="6161484" y="1741289"/>
                </a:lnTo>
                <a:cubicBezTo>
                  <a:pt x="6166445" y="1741289"/>
                  <a:pt x="6171406" y="1741289"/>
                  <a:pt x="6176367" y="1741289"/>
                </a:cubicBezTo>
                <a:cubicBezTo>
                  <a:pt x="6176367" y="1736328"/>
                  <a:pt x="6177608" y="1735088"/>
                  <a:pt x="6180088" y="1737568"/>
                </a:cubicBezTo>
                <a:cubicBezTo>
                  <a:pt x="6182568" y="1740049"/>
                  <a:pt x="6186288" y="1741289"/>
                  <a:pt x="6191250" y="1741289"/>
                </a:cubicBezTo>
                <a:cubicBezTo>
                  <a:pt x="6196211" y="1746250"/>
                  <a:pt x="6201171" y="1748730"/>
                  <a:pt x="6206133" y="1748730"/>
                </a:cubicBezTo>
                <a:cubicBezTo>
                  <a:pt x="6221015" y="1748730"/>
                  <a:pt x="6223495" y="1751211"/>
                  <a:pt x="6213574" y="1756172"/>
                </a:cubicBezTo>
                <a:lnTo>
                  <a:pt x="6198691" y="1763613"/>
                </a:lnTo>
                <a:lnTo>
                  <a:pt x="6206133" y="1771055"/>
                </a:lnTo>
                <a:cubicBezTo>
                  <a:pt x="6250781" y="1785937"/>
                  <a:pt x="6275585" y="1790898"/>
                  <a:pt x="6280547" y="1785937"/>
                </a:cubicBezTo>
                <a:lnTo>
                  <a:pt x="6265664" y="1778496"/>
                </a:lnTo>
                <a:lnTo>
                  <a:pt x="6235898" y="1771055"/>
                </a:lnTo>
                <a:cubicBezTo>
                  <a:pt x="6235898" y="1771055"/>
                  <a:pt x="6233418" y="1769815"/>
                  <a:pt x="6228457" y="1767334"/>
                </a:cubicBezTo>
                <a:cubicBezTo>
                  <a:pt x="6223495" y="1764853"/>
                  <a:pt x="6221015" y="1766094"/>
                  <a:pt x="6221015" y="1771055"/>
                </a:cubicBezTo>
                <a:lnTo>
                  <a:pt x="6221015" y="1763613"/>
                </a:lnTo>
                <a:cubicBezTo>
                  <a:pt x="6225977" y="1758652"/>
                  <a:pt x="6228457" y="1756172"/>
                  <a:pt x="6228457" y="1756172"/>
                </a:cubicBezTo>
                <a:lnTo>
                  <a:pt x="6243340" y="1756172"/>
                </a:lnTo>
                <a:cubicBezTo>
                  <a:pt x="6258222" y="1756172"/>
                  <a:pt x="6265664" y="1758652"/>
                  <a:pt x="6265664" y="1763613"/>
                </a:cubicBezTo>
                <a:cubicBezTo>
                  <a:pt x="6270625" y="1768574"/>
                  <a:pt x="6278067" y="1768574"/>
                  <a:pt x="6287988" y="1763613"/>
                </a:cubicBezTo>
                <a:lnTo>
                  <a:pt x="6302871" y="1778496"/>
                </a:lnTo>
                <a:lnTo>
                  <a:pt x="6310312" y="1785937"/>
                </a:lnTo>
                <a:lnTo>
                  <a:pt x="6317754" y="1785937"/>
                </a:lnTo>
                <a:cubicBezTo>
                  <a:pt x="6317754" y="1785937"/>
                  <a:pt x="6320234" y="1785937"/>
                  <a:pt x="6325195" y="1785937"/>
                </a:cubicBezTo>
                <a:lnTo>
                  <a:pt x="6340078" y="1785937"/>
                </a:lnTo>
                <a:lnTo>
                  <a:pt x="6347519" y="1793379"/>
                </a:lnTo>
                <a:cubicBezTo>
                  <a:pt x="6347519" y="1803301"/>
                  <a:pt x="6347519" y="1808262"/>
                  <a:pt x="6347519" y="1808262"/>
                </a:cubicBezTo>
                <a:cubicBezTo>
                  <a:pt x="6352481" y="1808262"/>
                  <a:pt x="6357441" y="1810742"/>
                  <a:pt x="6362402" y="1815703"/>
                </a:cubicBezTo>
                <a:cubicBezTo>
                  <a:pt x="6352481" y="1820664"/>
                  <a:pt x="6345039" y="1823144"/>
                  <a:pt x="6340078" y="1823144"/>
                </a:cubicBezTo>
                <a:lnTo>
                  <a:pt x="6340078" y="1815703"/>
                </a:lnTo>
                <a:cubicBezTo>
                  <a:pt x="6340078" y="1815703"/>
                  <a:pt x="6337598" y="1818184"/>
                  <a:pt x="6332636" y="1823144"/>
                </a:cubicBezTo>
                <a:lnTo>
                  <a:pt x="6302871" y="1815703"/>
                </a:lnTo>
                <a:cubicBezTo>
                  <a:pt x="6292949" y="1815703"/>
                  <a:pt x="6278067" y="1815703"/>
                  <a:pt x="6258222" y="1815703"/>
                </a:cubicBezTo>
                <a:cubicBezTo>
                  <a:pt x="6238378" y="1815703"/>
                  <a:pt x="6228457" y="1815703"/>
                  <a:pt x="6228457" y="1815703"/>
                </a:cubicBezTo>
                <a:cubicBezTo>
                  <a:pt x="6223495" y="1815703"/>
                  <a:pt x="6221015" y="1813222"/>
                  <a:pt x="6221015" y="1808262"/>
                </a:cubicBezTo>
                <a:cubicBezTo>
                  <a:pt x="6221015" y="1803301"/>
                  <a:pt x="6221015" y="1800820"/>
                  <a:pt x="6221015" y="1800820"/>
                </a:cubicBezTo>
                <a:cubicBezTo>
                  <a:pt x="6221015" y="1800820"/>
                  <a:pt x="6218535" y="1803301"/>
                  <a:pt x="6213574" y="1808262"/>
                </a:cubicBezTo>
                <a:lnTo>
                  <a:pt x="6191250" y="1800820"/>
                </a:lnTo>
                <a:cubicBezTo>
                  <a:pt x="6191250" y="1800820"/>
                  <a:pt x="6188770" y="1800820"/>
                  <a:pt x="6183808" y="1800820"/>
                </a:cubicBezTo>
                <a:cubicBezTo>
                  <a:pt x="6178847" y="1800820"/>
                  <a:pt x="6175126" y="1800820"/>
                  <a:pt x="6172646" y="1800820"/>
                </a:cubicBezTo>
                <a:cubicBezTo>
                  <a:pt x="6170166" y="1800820"/>
                  <a:pt x="6167685" y="1800820"/>
                  <a:pt x="6165205" y="1800820"/>
                </a:cubicBezTo>
                <a:cubicBezTo>
                  <a:pt x="6162725" y="1800820"/>
                  <a:pt x="6161484" y="1800820"/>
                  <a:pt x="6161484" y="1800820"/>
                </a:cubicBezTo>
                <a:lnTo>
                  <a:pt x="6139160" y="1793379"/>
                </a:lnTo>
                <a:cubicBezTo>
                  <a:pt x="6139160" y="1798340"/>
                  <a:pt x="6140401" y="1800820"/>
                  <a:pt x="6142881" y="1800820"/>
                </a:cubicBezTo>
                <a:cubicBezTo>
                  <a:pt x="6145361" y="1800820"/>
                  <a:pt x="6149081" y="1800820"/>
                  <a:pt x="6154043" y="1800820"/>
                </a:cubicBezTo>
                <a:lnTo>
                  <a:pt x="6168926" y="1808262"/>
                </a:lnTo>
                <a:cubicBezTo>
                  <a:pt x="6173887" y="1808262"/>
                  <a:pt x="6177608" y="1808262"/>
                  <a:pt x="6180088" y="1808262"/>
                </a:cubicBezTo>
                <a:cubicBezTo>
                  <a:pt x="6182568" y="1808262"/>
                  <a:pt x="6183808" y="1810742"/>
                  <a:pt x="6183808" y="1815703"/>
                </a:cubicBezTo>
                <a:cubicBezTo>
                  <a:pt x="6183808" y="1815703"/>
                  <a:pt x="6182568" y="1816943"/>
                  <a:pt x="6180088" y="1819424"/>
                </a:cubicBezTo>
                <a:cubicBezTo>
                  <a:pt x="6177608" y="1821904"/>
                  <a:pt x="6173887" y="1823144"/>
                  <a:pt x="6168926" y="1823144"/>
                </a:cubicBezTo>
                <a:cubicBezTo>
                  <a:pt x="6163964" y="1823144"/>
                  <a:pt x="6161484" y="1823144"/>
                  <a:pt x="6161484" y="1823144"/>
                </a:cubicBezTo>
                <a:lnTo>
                  <a:pt x="6295429" y="1852910"/>
                </a:lnTo>
                <a:cubicBezTo>
                  <a:pt x="6315274" y="1857871"/>
                  <a:pt x="6330156" y="1860351"/>
                  <a:pt x="6340078" y="1860351"/>
                </a:cubicBezTo>
                <a:lnTo>
                  <a:pt x="6354961" y="1867793"/>
                </a:lnTo>
                <a:lnTo>
                  <a:pt x="6340078" y="1867793"/>
                </a:lnTo>
                <a:lnTo>
                  <a:pt x="6295429" y="1875234"/>
                </a:lnTo>
                <a:lnTo>
                  <a:pt x="6280547" y="1875234"/>
                </a:lnTo>
                <a:cubicBezTo>
                  <a:pt x="6275585" y="1875234"/>
                  <a:pt x="6270625" y="1875234"/>
                  <a:pt x="6265664" y="1875234"/>
                </a:cubicBezTo>
                <a:cubicBezTo>
                  <a:pt x="6260702" y="1875234"/>
                  <a:pt x="6258222" y="1872754"/>
                  <a:pt x="6258222" y="1867793"/>
                </a:cubicBezTo>
                <a:cubicBezTo>
                  <a:pt x="6253261" y="1867793"/>
                  <a:pt x="6248301" y="1867793"/>
                  <a:pt x="6243340" y="1867793"/>
                </a:cubicBezTo>
                <a:cubicBezTo>
                  <a:pt x="6213574" y="1872754"/>
                  <a:pt x="6188770" y="1870274"/>
                  <a:pt x="6168926" y="1860351"/>
                </a:cubicBezTo>
                <a:cubicBezTo>
                  <a:pt x="6168926" y="1860351"/>
                  <a:pt x="6167685" y="1860351"/>
                  <a:pt x="6165205" y="1860351"/>
                </a:cubicBezTo>
                <a:cubicBezTo>
                  <a:pt x="6162725" y="1860351"/>
                  <a:pt x="6159004" y="1860351"/>
                  <a:pt x="6154043" y="1860351"/>
                </a:cubicBezTo>
                <a:lnTo>
                  <a:pt x="6154043" y="1867793"/>
                </a:lnTo>
                <a:cubicBezTo>
                  <a:pt x="6159004" y="1867793"/>
                  <a:pt x="6166445" y="1870274"/>
                  <a:pt x="6176367" y="1875234"/>
                </a:cubicBezTo>
                <a:cubicBezTo>
                  <a:pt x="6186288" y="1880195"/>
                  <a:pt x="6193730" y="1882676"/>
                  <a:pt x="6198691" y="1882676"/>
                </a:cubicBezTo>
                <a:cubicBezTo>
                  <a:pt x="6218535" y="1892598"/>
                  <a:pt x="6230937" y="1895078"/>
                  <a:pt x="6235898" y="1890117"/>
                </a:cubicBezTo>
                <a:cubicBezTo>
                  <a:pt x="6240859" y="1885156"/>
                  <a:pt x="6250781" y="1885156"/>
                  <a:pt x="6265664" y="1890117"/>
                </a:cubicBezTo>
                <a:cubicBezTo>
                  <a:pt x="6275585" y="1895078"/>
                  <a:pt x="6280547" y="1900039"/>
                  <a:pt x="6280547" y="1905000"/>
                </a:cubicBezTo>
                <a:cubicBezTo>
                  <a:pt x="6270625" y="1905000"/>
                  <a:pt x="6265664" y="1902519"/>
                  <a:pt x="6265664" y="1897559"/>
                </a:cubicBezTo>
                <a:lnTo>
                  <a:pt x="6250781" y="1897559"/>
                </a:lnTo>
                <a:lnTo>
                  <a:pt x="6302871" y="1919883"/>
                </a:lnTo>
                <a:lnTo>
                  <a:pt x="6325195" y="1927324"/>
                </a:lnTo>
                <a:cubicBezTo>
                  <a:pt x="6325195" y="1932285"/>
                  <a:pt x="6322715" y="1934766"/>
                  <a:pt x="6317754" y="1934766"/>
                </a:cubicBezTo>
                <a:cubicBezTo>
                  <a:pt x="6312792" y="1934766"/>
                  <a:pt x="6302871" y="1934766"/>
                  <a:pt x="6287988" y="1934766"/>
                </a:cubicBezTo>
                <a:cubicBezTo>
                  <a:pt x="6283027" y="1934766"/>
                  <a:pt x="6276826" y="1933525"/>
                  <a:pt x="6269385" y="1931045"/>
                </a:cubicBezTo>
                <a:cubicBezTo>
                  <a:pt x="6261943" y="1928564"/>
                  <a:pt x="6258222" y="1927324"/>
                  <a:pt x="6258222" y="1927324"/>
                </a:cubicBezTo>
                <a:cubicBezTo>
                  <a:pt x="6253261" y="1922363"/>
                  <a:pt x="6249540" y="1921123"/>
                  <a:pt x="6247060" y="1923603"/>
                </a:cubicBezTo>
                <a:cubicBezTo>
                  <a:pt x="6244580" y="1926084"/>
                  <a:pt x="6238378" y="1924843"/>
                  <a:pt x="6228457" y="1919883"/>
                </a:cubicBezTo>
                <a:cubicBezTo>
                  <a:pt x="6228457" y="1919883"/>
                  <a:pt x="6225977" y="1918643"/>
                  <a:pt x="6221015" y="1916162"/>
                </a:cubicBezTo>
                <a:cubicBezTo>
                  <a:pt x="6216054" y="1913681"/>
                  <a:pt x="6213574" y="1912441"/>
                  <a:pt x="6213574" y="1912441"/>
                </a:cubicBezTo>
                <a:cubicBezTo>
                  <a:pt x="6208613" y="1912441"/>
                  <a:pt x="6206133" y="1912441"/>
                  <a:pt x="6206133" y="1912441"/>
                </a:cubicBezTo>
                <a:lnTo>
                  <a:pt x="6198691" y="1905000"/>
                </a:lnTo>
                <a:lnTo>
                  <a:pt x="6191250" y="1905000"/>
                </a:lnTo>
                <a:cubicBezTo>
                  <a:pt x="6186288" y="1905000"/>
                  <a:pt x="6178847" y="1903760"/>
                  <a:pt x="6168926" y="1901279"/>
                </a:cubicBezTo>
                <a:cubicBezTo>
                  <a:pt x="6159004" y="1898799"/>
                  <a:pt x="6150322" y="1897559"/>
                  <a:pt x="6142881" y="1897559"/>
                </a:cubicBezTo>
                <a:cubicBezTo>
                  <a:pt x="6135439" y="1897559"/>
                  <a:pt x="6131718" y="1897559"/>
                  <a:pt x="6131718" y="1897559"/>
                </a:cubicBezTo>
                <a:cubicBezTo>
                  <a:pt x="6121797" y="1897559"/>
                  <a:pt x="6111874" y="1892598"/>
                  <a:pt x="6101953" y="1882676"/>
                </a:cubicBezTo>
                <a:cubicBezTo>
                  <a:pt x="6096992" y="1877715"/>
                  <a:pt x="6093271" y="1876474"/>
                  <a:pt x="6090791" y="1878955"/>
                </a:cubicBezTo>
                <a:cubicBezTo>
                  <a:pt x="6088311" y="1881436"/>
                  <a:pt x="6082109" y="1882676"/>
                  <a:pt x="6072187" y="1882676"/>
                </a:cubicBezTo>
                <a:cubicBezTo>
                  <a:pt x="6062266" y="1882676"/>
                  <a:pt x="6054824" y="1881436"/>
                  <a:pt x="6049863" y="1878955"/>
                </a:cubicBezTo>
                <a:cubicBezTo>
                  <a:pt x="6044902" y="1876474"/>
                  <a:pt x="6032500" y="1872754"/>
                  <a:pt x="6012656" y="1867793"/>
                </a:cubicBezTo>
                <a:lnTo>
                  <a:pt x="5997773" y="1867793"/>
                </a:lnTo>
                <a:lnTo>
                  <a:pt x="5938242" y="1845469"/>
                </a:lnTo>
                <a:lnTo>
                  <a:pt x="5945683" y="1852910"/>
                </a:lnTo>
                <a:cubicBezTo>
                  <a:pt x="5945683" y="1852910"/>
                  <a:pt x="5950645" y="1854150"/>
                  <a:pt x="5960566" y="1856631"/>
                </a:cubicBezTo>
                <a:cubicBezTo>
                  <a:pt x="5970488" y="1859111"/>
                  <a:pt x="5980410" y="1862832"/>
                  <a:pt x="5990332" y="1867793"/>
                </a:cubicBezTo>
                <a:cubicBezTo>
                  <a:pt x="5995293" y="1872754"/>
                  <a:pt x="6001494" y="1876474"/>
                  <a:pt x="6008935" y="1878955"/>
                </a:cubicBezTo>
                <a:cubicBezTo>
                  <a:pt x="6016377" y="1881436"/>
                  <a:pt x="6023818" y="1882676"/>
                  <a:pt x="6031260" y="1882676"/>
                </a:cubicBezTo>
                <a:cubicBezTo>
                  <a:pt x="6038701" y="1882676"/>
                  <a:pt x="6042422" y="1885156"/>
                  <a:pt x="6042422" y="1890117"/>
                </a:cubicBezTo>
                <a:lnTo>
                  <a:pt x="6064746" y="1897559"/>
                </a:lnTo>
                <a:cubicBezTo>
                  <a:pt x="6064746" y="1897559"/>
                  <a:pt x="6065986" y="1897559"/>
                  <a:pt x="6068467" y="1897559"/>
                </a:cubicBezTo>
                <a:cubicBezTo>
                  <a:pt x="6070947" y="1897559"/>
                  <a:pt x="6074667" y="1897559"/>
                  <a:pt x="6079629" y="1897559"/>
                </a:cubicBezTo>
                <a:cubicBezTo>
                  <a:pt x="6084590" y="1897559"/>
                  <a:pt x="6088311" y="1898799"/>
                  <a:pt x="6090791" y="1901279"/>
                </a:cubicBezTo>
                <a:cubicBezTo>
                  <a:pt x="6093271" y="1903760"/>
                  <a:pt x="6092031" y="1905000"/>
                  <a:pt x="6087070" y="1905000"/>
                </a:cubicBezTo>
                <a:cubicBezTo>
                  <a:pt x="6082109" y="1905000"/>
                  <a:pt x="6079629" y="1907481"/>
                  <a:pt x="6079629" y="1912441"/>
                </a:cubicBezTo>
                <a:cubicBezTo>
                  <a:pt x="6079629" y="1912441"/>
                  <a:pt x="6082109" y="1912441"/>
                  <a:pt x="6087070" y="1912441"/>
                </a:cubicBezTo>
                <a:cubicBezTo>
                  <a:pt x="6092031" y="1912441"/>
                  <a:pt x="6099473" y="1912441"/>
                  <a:pt x="6109394" y="1912441"/>
                </a:cubicBezTo>
                <a:cubicBezTo>
                  <a:pt x="6119316" y="1912441"/>
                  <a:pt x="6126757" y="1914922"/>
                  <a:pt x="6131718" y="1919883"/>
                </a:cubicBezTo>
                <a:cubicBezTo>
                  <a:pt x="6136680" y="1934766"/>
                  <a:pt x="6141640" y="1937246"/>
                  <a:pt x="6146601" y="1927324"/>
                </a:cubicBezTo>
                <a:lnTo>
                  <a:pt x="6168926" y="1927324"/>
                </a:lnTo>
                <a:lnTo>
                  <a:pt x="6183808" y="1934766"/>
                </a:lnTo>
                <a:lnTo>
                  <a:pt x="6213574" y="1949648"/>
                </a:lnTo>
                <a:lnTo>
                  <a:pt x="6221015" y="1957090"/>
                </a:lnTo>
                <a:lnTo>
                  <a:pt x="6250781" y="1964531"/>
                </a:lnTo>
                <a:cubicBezTo>
                  <a:pt x="6280547" y="1974453"/>
                  <a:pt x="6309072" y="1983135"/>
                  <a:pt x="6336357" y="1990576"/>
                </a:cubicBezTo>
                <a:cubicBezTo>
                  <a:pt x="6363643" y="1998017"/>
                  <a:pt x="6389687" y="2001738"/>
                  <a:pt x="6414491" y="2001738"/>
                </a:cubicBezTo>
                <a:cubicBezTo>
                  <a:pt x="6429375" y="2001738"/>
                  <a:pt x="6436816" y="2004219"/>
                  <a:pt x="6436816" y="2009180"/>
                </a:cubicBezTo>
                <a:lnTo>
                  <a:pt x="6444257" y="2009180"/>
                </a:lnTo>
                <a:cubicBezTo>
                  <a:pt x="6434336" y="2009180"/>
                  <a:pt x="6426895" y="2010420"/>
                  <a:pt x="6421933" y="2012900"/>
                </a:cubicBezTo>
                <a:cubicBezTo>
                  <a:pt x="6416972" y="2015381"/>
                  <a:pt x="6414491" y="2016621"/>
                  <a:pt x="6414491" y="2016621"/>
                </a:cubicBezTo>
                <a:cubicBezTo>
                  <a:pt x="6414491" y="2021582"/>
                  <a:pt x="6414491" y="2024062"/>
                  <a:pt x="6414491" y="2024062"/>
                </a:cubicBezTo>
                <a:cubicBezTo>
                  <a:pt x="6414491" y="2024062"/>
                  <a:pt x="6416972" y="2024062"/>
                  <a:pt x="6421933" y="2024062"/>
                </a:cubicBezTo>
                <a:cubicBezTo>
                  <a:pt x="6421933" y="2029023"/>
                  <a:pt x="6424413" y="2031504"/>
                  <a:pt x="6429375" y="2031504"/>
                </a:cubicBezTo>
                <a:cubicBezTo>
                  <a:pt x="6434336" y="2031504"/>
                  <a:pt x="6440537" y="2032744"/>
                  <a:pt x="6447978" y="2035225"/>
                </a:cubicBezTo>
                <a:cubicBezTo>
                  <a:pt x="6455419" y="2037705"/>
                  <a:pt x="6461620" y="2038945"/>
                  <a:pt x="6466581" y="2038945"/>
                </a:cubicBezTo>
                <a:lnTo>
                  <a:pt x="6481465" y="2046387"/>
                </a:lnTo>
                <a:cubicBezTo>
                  <a:pt x="6486425" y="2046387"/>
                  <a:pt x="6498827" y="2051347"/>
                  <a:pt x="6518671" y="2061269"/>
                </a:cubicBezTo>
                <a:lnTo>
                  <a:pt x="6570761" y="2076152"/>
                </a:lnTo>
                <a:cubicBezTo>
                  <a:pt x="6570761" y="2081113"/>
                  <a:pt x="6538515" y="2073672"/>
                  <a:pt x="6474023" y="2053828"/>
                </a:cubicBezTo>
                <a:cubicBezTo>
                  <a:pt x="6464101" y="2048867"/>
                  <a:pt x="6454179" y="2045147"/>
                  <a:pt x="6444257" y="2042666"/>
                </a:cubicBezTo>
                <a:cubicBezTo>
                  <a:pt x="6434336" y="2040185"/>
                  <a:pt x="6425654" y="2037705"/>
                  <a:pt x="6418213" y="2035225"/>
                </a:cubicBezTo>
                <a:cubicBezTo>
                  <a:pt x="6410771" y="2032744"/>
                  <a:pt x="6404570" y="2031504"/>
                  <a:pt x="6399609" y="2031504"/>
                </a:cubicBezTo>
                <a:lnTo>
                  <a:pt x="6362402" y="2016621"/>
                </a:lnTo>
                <a:cubicBezTo>
                  <a:pt x="6347519" y="2016621"/>
                  <a:pt x="6335117" y="2016621"/>
                  <a:pt x="6325195" y="2016621"/>
                </a:cubicBezTo>
                <a:cubicBezTo>
                  <a:pt x="6315274" y="2016621"/>
                  <a:pt x="6310312" y="2015381"/>
                  <a:pt x="6310312" y="2012900"/>
                </a:cubicBezTo>
                <a:cubicBezTo>
                  <a:pt x="6310312" y="2010420"/>
                  <a:pt x="6304111" y="2007940"/>
                  <a:pt x="6291709" y="2005459"/>
                </a:cubicBezTo>
                <a:cubicBezTo>
                  <a:pt x="6279306" y="2002978"/>
                  <a:pt x="6271865" y="2001738"/>
                  <a:pt x="6269385" y="2001738"/>
                </a:cubicBezTo>
                <a:cubicBezTo>
                  <a:pt x="6266904" y="2001738"/>
                  <a:pt x="6260702" y="1999258"/>
                  <a:pt x="6250781" y="1994297"/>
                </a:cubicBezTo>
                <a:lnTo>
                  <a:pt x="6228457" y="1986855"/>
                </a:lnTo>
                <a:lnTo>
                  <a:pt x="6206133" y="1986855"/>
                </a:lnTo>
                <a:cubicBezTo>
                  <a:pt x="6196211" y="1981895"/>
                  <a:pt x="6190009" y="1980654"/>
                  <a:pt x="6187529" y="1983135"/>
                </a:cubicBezTo>
                <a:cubicBezTo>
                  <a:pt x="6185049" y="1985615"/>
                  <a:pt x="6181328" y="1983135"/>
                  <a:pt x="6176367" y="1975693"/>
                </a:cubicBezTo>
                <a:cubicBezTo>
                  <a:pt x="6171406" y="1968252"/>
                  <a:pt x="6167685" y="1967012"/>
                  <a:pt x="6165205" y="1971973"/>
                </a:cubicBezTo>
                <a:cubicBezTo>
                  <a:pt x="6162725" y="1976933"/>
                  <a:pt x="6155283" y="1975693"/>
                  <a:pt x="6142881" y="1968252"/>
                </a:cubicBezTo>
                <a:cubicBezTo>
                  <a:pt x="6130478" y="1960810"/>
                  <a:pt x="6123036" y="1958330"/>
                  <a:pt x="6120556" y="1960810"/>
                </a:cubicBezTo>
                <a:cubicBezTo>
                  <a:pt x="6118076" y="1963291"/>
                  <a:pt x="6113115" y="1964531"/>
                  <a:pt x="6105674" y="1964531"/>
                </a:cubicBezTo>
                <a:cubicBezTo>
                  <a:pt x="6098232" y="1964531"/>
                  <a:pt x="6093271" y="1963291"/>
                  <a:pt x="6090791" y="1960810"/>
                </a:cubicBezTo>
                <a:cubicBezTo>
                  <a:pt x="6088311" y="1958330"/>
                  <a:pt x="6083349" y="1957090"/>
                  <a:pt x="6075908" y="1957090"/>
                </a:cubicBezTo>
                <a:cubicBezTo>
                  <a:pt x="6068467" y="1957090"/>
                  <a:pt x="6064746" y="1954609"/>
                  <a:pt x="6064746" y="1949648"/>
                </a:cubicBezTo>
                <a:lnTo>
                  <a:pt x="6042422" y="1949648"/>
                </a:lnTo>
                <a:cubicBezTo>
                  <a:pt x="6032500" y="1944688"/>
                  <a:pt x="6022577" y="1942207"/>
                  <a:pt x="6012656" y="1942207"/>
                </a:cubicBezTo>
                <a:cubicBezTo>
                  <a:pt x="6012656" y="1942207"/>
                  <a:pt x="6011415" y="1942207"/>
                  <a:pt x="6008935" y="1942207"/>
                </a:cubicBezTo>
                <a:cubicBezTo>
                  <a:pt x="6006455" y="1942207"/>
                  <a:pt x="6005215" y="1944688"/>
                  <a:pt x="6005215" y="1949648"/>
                </a:cubicBezTo>
                <a:cubicBezTo>
                  <a:pt x="6005215" y="1949648"/>
                  <a:pt x="6012656" y="1953369"/>
                  <a:pt x="6027539" y="1960810"/>
                </a:cubicBezTo>
                <a:cubicBezTo>
                  <a:pt x="6042422" y="1968252"/>
                  <a:pt x="6052343" y="1971973"/>
                  <a:pt x="6057304" y="1971973"/>
                </a:cubicBezTo>
                <a:lnTo>
                  <a:pt x="6072187" y="1971973"/>
                </a:lnTo>
                <a:cubicBezTo>
                  <a:pt x="6077149" y="1971973"/>
                  <a:pt x="6092031" y="1975693"/>
                  <a:pt x="6116836" y="1983135"/>
                </a:cubicBezTo>
                <a:cubicBezTo>
                  <a:pt x="6141640" y="1990576"/>
                  <a:pt x="6154043" y="1994297"/>
                  <a:pt x="6154043" y="1994297"/>
                </a:cubicBezTo>
                <a:lnTo>
                  <a:pt x="6154043" y="2001738"/>
                </a:lnTo>
                <a:cubicBezTo>
                  <a:pt x="6149081" y="1996777"/>
                  <a:pt x="6144121" y="1995537"/>
                  <a:pt x="6139160" y="1998017"/>
                </a:cubicBezTo>
                <a:cubicBezTo>
                  <a:pt x="6134199" y="2000498"/>
                  <a:pt x="6131718" y="2001738"/>
                  <a:pt x="6131718" y="2001738"/>
                </a:cubicBezTo>
                <a:cubicBezTo>
                  <a:pt x="6131718" y="2011660"/>
                  <a:pt x="6124277" y="2014140"/>
                  <a:pt x="6109394" y="2009180"/>
                </a:cubicBezTo>
                <a:cubicBezTo>
                  <a:pt x="6099473" y="2004219"/>
                  <a:pt x="6092031" y="2001738"/>
                  <a:pt x="6087070" y="2001738"/>
                </a:cubicBezTo>
                <a:cubicBezTo>
                  <a:pt x="6082109" y="2001738"/>
                  <a:pt x="6069707" y="1999258"/>
                  <a:pt x="6049863" y="1994297"/>
                </a:cubicBezTo>
                <a:cubicBezTo>
                  <a:pt x="6010176" y="1979414"/>
                  <a:pt x="5987852" y="1974453"/>
                  <a:pt x="5982890" y="1979414"/>
                </a:cubicBezTo>
                <a:lnTo>
                  <a:pt x="6116836" y="2024062"/>
                </a:lnTo>
                <a:lnTo>
                  <a:pt x="6154043" y="2038945"/>
                </a:lnTo>
                <a:lnTo>
                  <a:pt x="6139160" y="2038945"/>
                </a:lnTo>
                <a:lnTo>
                  <a:pt x="6131718" y="2038945"/>
                </a:lnTo>
                <a:cubicBezTo>
                  <a:pt x="6136680" y="2043906"/>
                  <a:pt x="6144121" y="2047627"/>
                  <a:pt x="6154043" y="2050107"/>
                </a:cubicBezTo>
                <a:cubicBezTo>
                  <a:pt x="6163964" y="2052588"/>
                  <a:pt x="6171406" y="2056309"/>
                  <a:pt x="6176367" y="2061269"/>
                </a:cubicBezTo>
                <a:lnTo>
                  <a:pt x="6198691" y="2068711"/>
                </a:lnTo>
                <a:lnTo>
                  <a:pt x="6213574" y="2068711"/>
                </a:lnTo>
                <a:lnTo>
                  <a:pt x="6228457" y="2076152"/>
                </a:lnTo>
                <a:cubicBezTo>
                  <a:pt x="6263184" y="2081113"/>
                  <a:pt x="6287988" y="2088554"/>
                  <a:pt x="6302871" y="2098476"/>
                </a:cubicBezTo>
                <a:cubicBezTo>
                  <a:pt x="6307832" y="2098476"/>
                  <a:pt x="6314033" y="2098476"/>
                  <a:pt x="6321474" y="2098476"/>
                </a:cubicBezTo>
                <a:cubicBezTo>
                  <a:pt x="6328916" y="2098476"/>
                  <a:pt x="6332636" y="2100957"/>
                  <a:pt x="6332636" y="2105918"/>
                </a:cubicBezTo>
                <a:cubicBezTo>
                  <a:pt x="6332636" y="2105918"/>
                  <a:pt x="6335117" y="2107158"/>
                  <a:pt x="6340078" y="2109639"/>
                </a:cubicBezTo>
                <a:cubicBezTo>
                  <a:pt x="6345039" y="2112119"/>
                  <a:pt x="6352481" y="2113359"/>
                  <a:pt x="6362402" y="2113359"/>
                </a:cubicBezTo>
                <a:cubicBezTo>
                  <a:pt x="6377285" y="2118320"/>
                  <a:pt x="6387206" y="2123281"/>
                  <a:pt x="6392167" y="2128242"/>
                </a:cubicBezTo>
                <a:cubicBezTo>
                  <a:pt x="6392167" y="2128242"/>
                  <a:pt x="6389687" y="2128242"/>
                  <a:pt x="6384726" y="2128242"/>
                </a:cubicBezTo>
                <a:cubicBezTo>
                  <a:pt x="6379765" y="2128242"/>
                  <a:pt x="6374805" y="2128242"/>
                  <a:pt x="6369843" y="2128242"/>
                </a:cubicBezTo>
                <a:cubicBezTo>
                  <a:pt x="6359922" y="2123281"/>
                  <a:pt x="6349999" y="2120801"/>
                  <a:pt x="6340078" y="2120801"/>
                </a:cubicBezTo>
                <a:cubicBezTo>
                  <a:pt x="6335117" y="2115840"/>
                  <a:pt x="6330156" y="2113359"/>
                  <a:pt x="6325195" y="2113359"/>
                </a:cubicBezTo>
                <a:cubicBezTo>
                  <a:pt x="6320234" y="2113359"/>
                  <a:pt x="6315274" y="2113359"/>
                  <a:pt x="6310312" y="2113359"/>
                </a:cubicBezTo>
                <a:lnTo>
                  <a:pt x="6265664" y="2098476"/>
                </a:lnTo>
                <a:cubicBezTo>
                  <a:pt x="6245820" y="2093516"/>
                  <a:pt x="6233418" y="2089795"/>
                  <a:pt x="6228457" y="2087314"/>
                </a:cubicBezTo>
                <a:cubicBezTo>
                  <a:pt x="6223495" y="2084834"/>
                  <a:pt x="6218535" y="2083594"/>
                  <a:pt x="6213574" y="2083594"/>
                </a:cubicBezTo>
                <a:lnTo>
                  <a:pt x="6161484" y="2068711"/>
                </a:lnTo>
                <a:cubicBezTo>
                  <a:pt x="6161484" y="2068711"/>
                  <a:pt x="6156523" y="2068711"/>
                  <a:pt x="6146601" y="2068711"/>
                </a:cubicBezTo>
                <a:lnTo>
                  <a:pt x="6109394" y="2061269"/>
                </a:lnTo>
                <a:cubicBezTo>
                  <a:pt x="6104433" y="2056309"/>
                  <a:pt x="6099473" y="2053828"/>
                  <a:pt x="6094511" y="2053828"/>
                </a:cubicBezTo>
                <a:cubicBezTo>
                  <a:pt x="6089550" y="2053828"/>
                  <a:pt x="6083349" y="2052588"/>
                  <a:pt x="6075908" y="2050107"/>
                </a:cubicBezTo>
                <a:cubicBezTo>
                  <a:pt x="6068467" y="2047627"/>
                  <a:pt x="6064746" y="2046387"/>
                  <a:pt x="6064746" y="2046387"/>
                </a:cubicBezTo>
                <a:cubicBezTo>
                  <a:pt x="6059785" y="2051347"/>
                  <a:pt x="6057304" y="2053828"/>
                  <a:pt x="6057304" y="2053828"/>
                </a:cubicBezTo>
                <a:cubicBezTo>
                  <a:pt x="6057304" y="2053828"/>
                  <a:pt x="6057304" y="2051347"/>
                  <a:pt x="6057304" y="2046387"/>
                </a:cubicBezTo>
                <a:cubicBezTo>
                  <a:pt x="6052343" y="2046387"/>
                  <a:pt x="6048622" y="2046387"/>
                  <a:pt x="6046142" y="2046387"/>
                </a:cubicBezTo>
                <a:cubicBezTo>
                  <a:pt x="6043662" y="2046387"/>
                  <a:pt x="6042422" y="2046387"/>
                  <a:pt x="6042422" y="2046387"/>
                </a:cubicBezTo>
                <a:lnTo>
                  <a:pt x="6034980" y="2053828"/>
                </a:lnTo>
                <a:lnTo>
                  <a:pt x="6027539" y="2053828"/>
                </a:lnTo>
                <a:lnTo>
                  <a:pt x="6027539" y="2061269"/>
                </a:lnTo>
                <a:cubicBezTo>
                  <a:pt x="6002734" y="2061269"/>
                  <a:pt x="5982890" y="2053828"/>
                  <a:pt x="5968008" y="2038945"/>
                </a:cubicBezTo>
                <a:lnTo>
                  <a:pt x="5960566" y="2038945"/>
                </a:lnTo>
                <a:cubicBezTo>
                  <a:pt x="5955605" y="2038945"/>
                  <a:pt x="5953125" y="2038945"/>
                  <a:pt x="5953125" y="2038945"/>
                </a:cubicBezTo>
                <a:cubicBezTo>
                  <a:pt x="5953125" y="2038945"/>
                  <a:pt x="5950645" y="2036465"/>
                  <a:pt x="5945683" y="2031504"/>
                </a:cubicBezTo>
                <a:cubicBezTo>
                  <a:pt x="5945683" y="2031504"/>
                  <a:pt x="5940722" y="2031504"/>
                  <a:pt x="5930801" y="2031504"/>
                </a:cubicBezTo>
                <a:lnTo>
                  <a:pt x="5923359" y="2031504"/>
                </a:lnTo>
                <a:cubicBezTo>
                  <a:pt x="5923359" y="2031504"/>
                  <a:pt x="5925839" y="2033984"/>
                  <a:pt x="5930801" y="2038945"/>
                </a:cubicBezTo>
                <a:cubicBezTo>
                  <a:pt x="5930801" y="2038945"/>
                  <a:pt x="5930801" y="2041426"/>
                  <a:pt x="5930801" y="2046387"/>
                </a:cubicBezTo>
                <a:cubicBezTo>
                  <a:pt x="5935762" y="2041426"/>
                  <a:pt x="5940722" y="2041426"/>
                  <a:pt x="5945683" y="2046387"/>
                </a:cubicBezTo>
                <a:cubicBezTo>
                  <a:pt x="5950645" y="2051347"/>
                  <a:pt x="5955605" y="2053828"/>
                  <a:pt x="5960566" y="2053828"/>
                </a:cubicBezTo>
                <a:cubicBezTo>
                  <a:pt x="5965527" y="2053828"/>
                  <a:pt x="5969248" y="2053828"/>
                  <a:pt x="5971728" y="2053828"/>
                </a:cubicBezTo>
                <a:cubicBezTo>
                  <a:pt x="5974208" y="2053828"/>
                  <a:pt x="5975449" y="2053828"/>
                  <a:pt x="5975449" y="2053828"/>
                </a:cubicBezTo>
                <a:cubicBezTo>
                  <a:pt x="5980410" y="2063750"/>
                  <a:pt x="5992812" y="2068711"/>
                  <a:pt x="6012656" y="2068711"/>
                </a:cubicBezTo>
                <a:cubicBezTo>
                  <a:pt x="6047383" y="2068711"/>
                  <a:pt x="6064746" y="2073672"/>
                  <a:pt x="6064746" y="2083594"/>
                </a:cubicBezTo>
                <a:cubicBezTo>
                  <a:pt x="6064746" y="2088554"/>
                  <a:pt x="6059785" y="2091035"/>
                  <a:pt x="6049863" y="2091035"/>
                </a:cubicBezTo>
                <a:cubicBezTo>
                  <a:pt x="6034980" y="2091035"/>
                  <a:pt x="6037460" y="2093516"/>
                  <a:pt x="6057304" y="2098476"/>
                </a:cubicBezTo>
                <a:cubicBezTo>
                  <a:pt x="6062266" y="2103437"/>
                  <a:pt x="6069707" y="2107158"/>
                  <a:pt x="6079629" y="2109639"/>
                </a:cubicBezTo>
                <a:cubicBezTo>
                  <a:pt x="6089550" y="2112119"/>
                  <a:pt x="6098232" y="2114599"/>
                  <a:pt x="6105674" y="2117080"/>
                </a:cubicBezTo>
                <a:cubicBezTo>
                  <a:pt x="6113115" y="2119561"/>
                  <a:pt x="6116836" y="2120801"/>
                  <a:pt x="6116836" y="2120801"/>
                </a:cubicBezTo>
                <a:lnTo>
                  <a:pt x="6124277" y="2120801"/>
                </a:lnTo>
                <a:lnTo>
                  <a:pt x="6124277" y="2128242"/>
                </a:lnTo>
                <a:cubicBezTo>
                  <a:pt x="6129238" y="2128242"/>
                  <a:pt x="6132959" y="2128242"/>
                  <a:pt x="6135439" y="2128242"/>
                </a:cubicBezTo>
                <a:cubicBezTo>
                  <a:pt x="6137919" y="2128242"/>
                  <a:pt x="6141640" y="2127002"/>
                  <a:pt x="6146601" y="2124521"/>
                </a:cubicBezTo>
                <a:cubicBezTo>
                  <a:pt x="6151563" y="2122041"/>
                  <a:pt x="6155283" y="2120801"/>
                  <a:pt x="6157763" y="2120801"/>
                </a:cubicBezTo>
                <a:cubicBezTo>
                  <a:pt x="6160243" y="2120801"/>
                  <a:pt x="6161484" y="2123281"/>
                  <a:pt x="6161484" y="2128242"/>
                </a:cubicBezTo>
                <a:lnTo>
                  <a:pt x="6168926" y="2135684"/>
                </a:lnTo>
                <a:cubicBezTo>
                  <a:pt x="6168926" y="2130723"/>
                  <a:pt x="6168926" y="2128242"/>
                  <a:pt x="6168926" y="2128242"/>
                </a:cubicBezTo>
                <a:lnTo>
                  <a:pt x="6176367" y="2128242"/>
                </a:lnTo>
                <a:cubicBezTo>
                  <a:pt x="6186288" y="2128242"/>
                  <a:pt x="6191250" y="2130723"/>
                  <a:pt x="6191250" y="2135684"/>
                </a:cubicBezTo>
                <a:cubicBezTo>
                  <a:pt x="6191250" y="2145606"/>
                  <a:pt x="6203652" y="2150566"/>
                  <a:pt x="6228457" y="2150566"/>
                </a:cubicBezTo>
                <a:lnTo>
                  <a:pt x="6250781" y="2158008"/>
                </a:lnTo>
                <a:cubicBezTo>
                  <a:pt x="6260702" y="2162968"/>
                  <a:pt x="6269385" y="2164209"/>
                  <a:pt x="6276826" y="2161728"/>
                </a:cubicBezTo>
                <a:cubicBezTo>
                  <a:pt x="6284267" y="2159248"/>
                  <a:pt x="6292949" y="2160488"/>
                  <a:pt x="6302871" y="2165449"/>
                </a:cubicBezTo>
                <a:cubicBezTo>
                  <a:pt x="6312792" y="2170410"/>
                  <a:pt x="6317754" y="2175371"/>
                  <a:pt x="6317754" y="2180332"/>
                </a:cubicBezTo>
                <a:lnTo>
                  <a:pt x="6265664" y="2172891"/>
                </a:lnTo>
                <a:cubicBezTo>
                  <a:pt x="6260702" y="2167930"/>
                  <a:pt x="6253261" y="2165449"/>
                  <a:pt x="6243340" y="2165449"/>
                </a:cubicBezTo>
                <a:lnTo>
                  <a:pt x="6213574" y="2158008"/>
                </a:lnTo>
                <a:cubicBezTo>
                  <a:pt x="6203652" y="2153047"/>
                  <a:pt x="6196211" y="2150566"/>
                  <a:pt x="6191250" y="2150566"/>
                </a:cubicBezTo>
                <a:cubicBezTo>
                  <a:pt x="6186288" y="2150566"/>
                  <a:pt x="6171406" y="2145606"/>
                  <a:pt x="6146601" y="2135684"/>
                </a:cubicBezTo>
                <a:cubicBezTo>
                  <a:pt x="6082109" y="2115840"/>
                  <a:pt x="6032500" y="2100957"/>
                  <a:pt x="5997773" y="2091035"/>
                </a:cubicBezTo>
                <a:cubicBezTo>
                  <a:pt x="5977929" y="2081113"/>
                  <a:pt x="5965527" y="2078633"/>
                  <a:pt x="5960566" y="2083594"/>
                </a:cubicBezTo>
                <a:lnTo>
                  <a:pt x="5953125" y="2076152"/>
                </a:lnTo>
                <a:cubicBezTo>
                  <a:pt x="5948163" y="2071192"/>
                  <a:pt x="5940722" y="2071192"/>
                  <a:pt x="5930801" y="2076152"/>
                </a:cubicBezTo>
                <a:lnTo>
                  <a:pt x="5908476" y="2076152"/>
                </a:lnTo>
                <a:lnTo>
                  <a:pt x="5923359" y="2083594"/>
                </a:lnTo>
                <a:cubicBezTo>
                  <a:pt x="5928320" y="2088554"/>
                  <a:pt x="5938242" y="2093516"/>
                  <a:pt x="5953125" y="2098476"/>
                </a:cubicBezTo>
                <a:lnTo>
                  <a:pt x="5968008" y="2105918"/>
                </a:lnTo>
                <a:lnTo>
                  <a:pt x="5975449" y="2113359"/>
                </a:lnTo>
                <a:lnTo>
                  <a:pt x="5982890" y="2120801"/>
                </a:lnTo>
                <a:lnTo>
                  <a:pt x="5945683" y="2113359"/>
                </a:lnTo>
                <a:cubicBezTo>
                  <a:pt x="5940722" y="2108399"/>
                  <a:pt x="5938242" y="2108399"/>
                  <a:pt x="5938242" y="2113359"/>
                </a:cubicBezTo>
                <a:lnTo>
                  <a:pt x="5953125" y="2120801"/>
                </a:lnTo>
                <a:cubicBezTo>
                  <a:pt x="5958086" y="2120801"/>
                  <a:pt x="5963046" y="2122041"/>
                  <a:pt x="5968008" y="2124521"/>
                </a:cubicBezTo>
                <a:cubicBezTo>
                  <a:pt x="5972969" y="2127002"/>
                  <a:pt x="5975449" y="2128242"/>
                  <a:pt x="5975449" y="2128242"/>
                </a:cubicBezTo>
                <a:cubicBezTo>
                  <a:pt x="5980410" y="2133203"/>
                  <a:pt x="5985370" y="2135684"/>
                  <a:pt x="5990332" y="2135684"/>
                </a:cubicBezTo>
                <a:cubicBezTo>
                  <a:pt x="5995293" y="2135684"/>
                  <a:pt x="5999014" y="2135684"/>
                  <a:pt x="6001494" y="2135684"/>
                </a:cubicBezTo>
                <a:cubicBezTo>
                  <a:pt x="6003974" y="2135684"/>
                  <a:pt x="6005215" y="2135684"/>
                  <a:pt x="6005215" y="2135684"/>
                </a:cubicBezTo>
                <a:cubicBezTo>
                  <a:pt x="6005215" y="2140644"/>
                  <a:pt x="6012656" y="2145606"/>
                  <a:pt x="6027539" y="2150566"/>
                </a:cubicBezTo>
                <a:cubicBezTo>
                  <a:pt x="6042422" y="2155527"/>
                  <a:pt x="6052343" y="2158008"/>
                  <a:pt x="6057304" y="2158008"/>
                </a:cubicBezTo>
                <a:lnTo>
                  <a:pt x="6064746" y="2165449"/>
                </a:lnTo>
                <a:cubicBezTo>
                  <a:pt x="6059785" y="2170410"/>
                  <a:pt x="6054824" y="2170410"/>
                  <a:pt x="6049863" y="2165449"/>
                </a:cubicBezTo>
                <a:cubicBezTo>
                  <a:pt x="6049863" y="2165449"/>
                  <a:pt x="6047383" y="2165449"/>
                  <a:pt x="6042422" y="2165449"/>
                </a:cubicBezTo>
                <a:lnTo>
                  <a:pt x="6034980" y="2165449"/>
                </a:lnTo>
                <a:cubicBezTo>
                  <a:pt x="6030019" y="2155527"/>
                  <a:pt x="6012656" y="2150566"/>
                  <a:pt x="5982890" y="2150566"/>
                </a:cubicBezTo>
                <a:cubicBezTo>
                  <a:pt x="5977929" y="2150566"/>
                  <a:pt x="5972969" y="2149326"/>
                  <a:pt x="5968008" y="2146846"/>
                </a:cubicBezTo>
                <a:cubicBezTo>
                  <a:pt x="5963046" y="2144365"/>
                  <a:pt x="5960566" y="2143125"/>
                  <a:pt x="5960566" y="2143125"/>
                </a:cubicBezTo>
                <a:cubicBezTo>
                  <a:pt x="5955605" y="2143125"/>
                  <a:pt x="5948163" y="2143125"/>
                  <a:pt x="5938242" y="2143125"/>
                </a:cubicBezTo>
                <a:lnTo>
                  <a:pt x="5923359" y="2135684"/>
                </a:lnTo>
                <a:cubicBezTo>
                  <a:pt x="5913438" y="2130723"/>
                  <a:pt x="5908476" y="2130723"/>
                  <a:pt x="5908476" y="2135684"/>
                </a:cubicBezTo>
                <a:cubicBezTo>
                  <a:pt x="5903515" y="2135684"/>
                  <a:pt x="5901035" y="2133203"/>
                  <a:pt x="5901035" y="2128242"/>
                </a:cubicBezTo>
                <a:cubicBezTo>
                  <a:pt x="5901035" y="2128242"/>
                  <a:pt x="5896074" y="2128242"/>
                  <a:pt x="5886152" y="2128242"/>
                </a:cubicBezTo>
                <a:cubicBezTo>
                  <a:pt x="5881191" y="2128242"/>
                  <a:pt x="5876231" y="2127002"/>
                  <a:pt x="5871269" y="2124521"/>
                </a:cubicBezTo>
                <a:cubicBezTo>
                  <a:pt x="5866308" y="2122041"/>
                  <a:pt x="5863828" y="2120801"/>
                  <a:pt x="5863828" y="2120801"/>
                </a:cubicBezTo>
                <a:cubicBezTo>
                  <a:pt x="5843984" y="2110879"/>
                  <a:pt x="5831582" y="2108399"/>
                  <a:pt x="5826621" y="2113359"/>
                </a:cubicBezTo>
                <a:cubicBezTo>
                  <a:pt x="5826621" y="2123281"/>
                  <a:pt x="5816699" y="2123281"/>
                  <a:pt x="5796855" y="2113359"/>
                </a:cubicBezTo>
                <a:cubicBezTo>
                  <a:pt x="5791894" y="2108399"/>
                  <a:pt x="5779492" y="2103437"/>
                  <a:pt x="5759648" y="2098476"/>
                </a:cubicBezTo>
                <a:cubicBezTo>
                  <a:pt x="5754687" y="2098476"/>
                  <a:pt x="5749727" y="2097236"/>
                  <a:pt x="5744765" y="2094756"/>
                </a:cubicBezTo>
                <a:cubicBezTo>
                  <a:pt x="5739804" y="2092275"/>
                  <a:pt x="5734844" y="2089795"/>
                  <a:pt x="5729883" y="2087314"/>
                </a:cubicBezTo>
                <a:cubicBezTo>
                  <a:pt x="5724921" y="2084834"/>
                  <a:pt x="5718720" y="2082354"/>
                  <a:pt x="5711279" y="2079873"/>
                </a:cubicBezTo>
                <a:cubicBezTo>
                  <a:pt x="5703838" y="2077392"/>
                  <a:pt x="5697637" y="2076152"/>
                  <a:pt x="5692676" y="2076152"/>
                </a:cubicBezTo>
                <a:cubicBezTo>
                  <a:pt x="5677793" y="2076152"/>
                  <a:pt x="5665390" y="2073672"/>
                  <a:pt x="5655468" y="2068711"/>
                </a:cubicBezTo>
                <a:lnTo>
                  <a:pt x="5640586" y="2076152"/>
                </a:lnTo>
                <a:cubicBezTo>
                  <a:pt x="5645547" y="2081113"/>
                  <a:pt x="5660430" y="2083594"/>
                  <a:pt x="5685234" y="2083594"/>
                </a:cubicBezTo>
                <a:cubicBezTo>
                  <a:pt x="5690195" y="2088554"/>
                  <a:pt x="5692676" y="2092275"/>
                  <a:pt x="5692676" y="2094756"/>
                </a:cubicBezTo>
                <a:cubicBezTo>
                  <a:pt x="5692676" y="2097236"/>
                  <a:pt x="5697637" y="2095996"/>
                  <a:pt x="5707558" y="2091035"/>
                </a:cubicBezTo>
                <a:lnTo>
                  <a:pt x="5715000" y="2098476"/>
                </a:lnTo>
                <a:lnTo>
                  <a:pt x="5729883" y="2105918"/>
                </a:lnTo>
                <a:cubicBezTo>
                  <a:pt x="5739804" y="2105918"/>
                  <a:pt x="5747245" y="2107158"/>
                  <a:pt x="5752207" y="2109639"/>
                </a:cubicBezTo>
                <a:cubicBezTo>
                  <a:pt x="5757168" y="2112119"/>
                  <a:pt x="5763369" y="2113359"/>
                  <a:pt x="5770810" y="2113359"/>
                </a:cubicBezTo>
                <a:cubicBezTo>
                  <a:pt x="5778252" y="2113359"/>
                  <a:pt x="5781972" y="2115840"/>
                  <a:pt x="5781972" y="2120801"/>
                </a:cubicBezTo>
                <a:cubicBezTo>
                  <a:pt x="5786934" y="2120801"/>
                  <a:pt x="5789414" y="2120801"/>
                  <a:pt x="5789414" y="2120801"/>
                </a:cubicBezTo>
                <a:cubicBezTo>
                  <a:pt x="5789414" y="2120801"/>
                  <a:pt x="5789414" y="2123281"/>
                  <a:pt x="5789414" y="2128242"/>
                </a:cubicBezTo>
                <a:lnTo>
                  <a:pt x="5796855" y="2128242"/>
                </a:lnTo>
                <a:lnTo>
                  <a:pt x="5856386" y="2143125"/>
                </a:lnTo>
                <a:lnTo>
                  <a:pt x="5863828" y="2143125"/>
                </a:lnTo>
                <a:cubicBezTo>
                  <a:pt x="5863828" y="2143125"/>
                  <a:pt x="5865068" y="2143125"/>
                  <a:pt x="5867549" y="2143125"/>
                </a:cubicBezTo>
                <a:cubicBezTo>
                  <a:pt x="5870029" y="2143125"/>
                  <a:pt x="5876231" y="2145606"/>
                  <a:pt x="5886152" y="2150566"/>
                </a:cubicBezTo>
                <a:lnTo>
                  <a:pt x="5908476" y="2158008"/>
                </a:lnTo>
                <a:cubicBezTo>
                  <a:pt x="5913438" y="2158008"/>
                  <a:pt x="5918398" y="2159248"/>
                  <a:pt x="5923359" y="2161728"/>
                </a:cubicBezTo>
                <a:cubicBezTo>
                  <a:pt x="5928320" y="2164209"/>
                  <a:pt x="5930801" y="2165449"/>
                  <a:pt x="5930801" y="2165449"/>
                </a:cubicBezTo>
                <a:cubicBezTo>
                  <a:pt x="5930801" y="2165449"/>
                  <a:pt x="5933281" y="2166689"/>
                  <a:pt x="5938242" y="2169170"/>
                </a:cubicBezTo>
                <a:cubicBezTo>
                  <a:pt x="5943203" y="2171650"/>
                  <a:pt x="5955605" y="2172891"/>
                  <a:pt x="5975449" y="2172891"/>
                </a:cubicBezTo>
                <a:lnTo>
                  <a:pt x="5997773" y="2180332"/>
                </a:lnTo>
                <a:cubicBezTo>
                  <a:pt x="5992812" y="2185293"/>
                  <a:pt x="5990332" y="2187773"/>
                  <a:pt x="5990332" y="2187773"/>
                </a:cubicBezTo>
                <a:cubicBezTo>
                  <a:pt x="5990332" y="2192734"/>
                  <a:pt x="5987852" y="2195215"/>
                  <a:pt x="5982890" y="2195215"/>
                </a:cubicBezTo>
                <a:lnTo>
                  <a:pt x="6005215" y="2195215"/>
                </a:lnTo>
                <a:cubicBezTo>
                  <a:pt x="6010176" y="2190254"/>
                  <a:pt x="6016377" y="2189013"/>
                  <a:pt x="6023818" y="2191494"/>
                </a:cubicBezTo>
                <a:cubicBezTo>
                  <a:pt x="6031260" y="2193975"/>
                  <a:pt x="6037460" y="2197695"/>
                  <a:pt x="6042422" y="2202656"/>
                </a:cubicBezTo>
                <a:cubicBezTo>
                  <a:pt x="6042422" y="2202656"/>
                  <a:pt x="6044902" y="2203896"/>
                  <a:pt x="6049863" y="2206377"/>
                </a:cubicBezTo>
                <a:cubicBezTo>
                  <a:pt x="6054824" y="2208858"/>
                  <a:pt x="6059785" y="2207617"/>
                  <a:pt x="6064746" y="2202656"/>
                </a:cubicBezTo>
                <a:lnTo>
                  <a:pt x="6101953" y="2217539"/>
                </a:lnTo>
                <a:cubicBezTo>
                  <a:pt x="6101953" y="2217539"/>
                  <a:pt x="6099473" y="2217539"/>
                  <a:pt x="6094511" y="2217539"/>
                </a:cubicBezTo>
                <a:cubicBezTo>
                  <a:pt x="6089550" y="2217539"/>
                  <a:pt x="6087070" y="2217539"/>
                  <a:pt x="6087070" y="2217539"/>
                </a:cubicBezTo>
                <a:cubicBezTo>
                  <a:pt x="6087070" y="2222500"/>
                  <a:pt x="6101953" y="2229941"/>
                  <a:pt x="6131718" y="2239863"/>
                </a:cubicBezTo>
                <a:cubicBezTo>
                  <a:pt x="6136680" y="2239863"/>
                  <a:pt x="6140401" y="2239863"/>
                  <a:pt x="6142881" y="2239863"/>
                </a:cubicBezTo>
                <a:cubicBezTo>
                  <a:pt x="6145361" y="2239863"/>
                  <a:pt x="6146601" y="2239863"/>
                  <a:pt x="6146601" y="2239863"/>
                </a:cubicBezTo>
                <a:cubicBezTo>
                  <a:pt x="6151563" y="2239863"/>
                  <a:pt x="6154043" y="2242344"/>
                  <a:pt x="6154043" y="2247305"/>
                </a:cubicBezTo>
                <a:cubicBezTo>
                  <a:pt x="6208613" y="2262187"/>
                  <a:pt x="6255742" y="2272109"/>
                  <a:pt x="6295429" y="2277070"/>
                </a:cubicBezTo>
                <a:cubicBezTo>
                  <a:pt x="6315274" y="2277070"/>
                  <a:pt x="6330156" y="2279551"/>
                  <a:pt x="6340078" y="2284512"/>
                </a:cubicBezTo>
                <a:lnTo>
                  <a:pt x="6347519" y="2284512"/>
                </a:lnTo>
                <a:lnTo>
                  <a:pt x="6340078" y="2291953"/>
                </a:lnTo>
                <a:cubicBezTo>
                  <a:pt x="6335117" y="2291953"/>
                  <a:pt x="6330156" y="2291953"/>
                  <a:pt x="6325195" y="2291953"/>
                </a:cubicBezTo>
                <a:cubicBezTo>
                  <a:pt x="6320234" y="2291953"/>
                  <a:pt x="6317754" y="2291953"/>
                  <a:pt x="6317754" y="2291953"/>
                </a:cubicBezTo>
                <a:lnTo>
                  <a:pt x="6302871" y="2299394"/>
                </a:lnTo>
                <a:lnTo>
                  <a:pt x="6287988" y="2299394"/>
                </a:lnTo>
                <a:cubicBezTo>
                  <a:pt x="6278067" y="2294434"/>
                  <a:pt x="6268144" y="2290713"/>
                  <a:pt x="6258222" y="2288232"/>
                </a:cubicBezTo>
                <a:cubicBezTo>
                  <a:pt x="6248301" y="2285752"/>
                  <a:pt x="6240859" y="2285752"/>
                  <a:pt x="6235898" y="2288232"/>
                </a:cubicBezTo>
                <a:cubicBezTo>
                  <a:pt x="6230937" y="2290713"/>
                  <a:pt x="6225977" y="2289472"/>
                  <a:pt x="6221015" y="2284512"/>
                </a:cubicBezTo>
                <a:cubicBezTo>
                  <a:pt x="6216054" y="2279551"/>
                  <a:pt x="6211094" y="2279551"/>
                  <a:pt x="6206133" y="2284512"/>
                </a:cubicBezTo>
                <a:cubicBezTo>
                  <a:pt x="6201171" y="2284512"/>
                  <a:pt x="6197451" y="2283272"/>
                  <a:pt x="6194970" y="2280791"/>
                </a:cubicBezTo>
                <a:cubicBezTo>
                  <a:pt x="6192490" y="2278310"/>
                  <a:pt x="6191250" y="2277070"/>
                  <a:pt x="6191250" y="2277070"/>
                </a:cubicBezTo>
                <a:cubicBezTo>
                  <a:pt x="6191250" y="2277070"/>
                  <a:pt x="6188770" y="2277070"/>
                  <a:pt x="6183808" y="2277070"/>
                </a:cubicBezTo>
                <a:cubicBezTo>
                  <a:pt x="6178847" y="2277070"/>
                  <a:pt x="6173887" y="2274590"/>
                  <a:pt x="6168926" y="2269629"/>
                </a:cubicBezTo>
                <a:cubicBezTo>
                  <a:pt x="6163964" y="2264668"/>
                  <a:pt x="6156523" y="2262187"/>
                  <a:pt x="6146601" y="2262187"/>
                </a:cubicBezTo>
                <a:cubicBezTo>
                  <a:pt x="6141640" y="2267148"/>
                  <a:pt x="6136680" y="2268389"/>
                  <a:pt x="6131718" y="2265908"/>
                </a:cubicBezTo>
                <a:cubicBezTo>
                  <a:pt x="6126757" y="2263427"/>
                  <a:pt x="6121797" y="2262187"/>
                  <a:pt x="6116836" y="2262187"/>
                </a:cubicBezTo>
                <a:cubicBezTo>
                  <a:pt x="6106914" y="2262187"/>
                  <a:pt x="6099473" y="2262187"/>
                  <a:pt x="6094511" y="2262187"/>
                </a:cubicBezTo>
                <a:lnTo>
                  <a:pt x="6094511" y="2247305"/>
                </a:lnTo>
                <a:lnTo>
                  <a:pt x="6094511" y="2239863"/>
                </a:lnTo>
                <a:lnTo>
                  <a:pt x="6087070" y="2239863"/>
                </a:lnTo>
                <a:cubicBezTo>
                  <a:pt x="6087070" y="2229941"/>
                  <a:pt x="6084590" y="2232422"/>
                  <a:pt x="6079629" y="2247305"/>
                </a:cubicBezTo>
                <a:lnTo>
                  <a:pt x="6079629" y="2254746"/>
                </a:lnTo>
                <a:cubicBezTo>
                  <a:pt x="6074667" y="2254746"/>
                  <a:pt x="6065986" y="2251025"/>
                  <a:pt x="6053584" y="2243584"/>
                </a:cubicBezTo>
                <a:cubicBezTo>
                  <a:pt x="6041181" y="2236142"/>
                  <a:pt x="6033740" y="2233662"/>
                  <a:pt x="6031260" y="2236142"/>
                </a:cubicBezTo>
                <a:cubicBezTo>
                  <a:pt x="6028779" y="2238623"/>
                  <a:pt x="6023818" y="2239863"/>
                  <a:pt x="6016377" y="2239863"/>
                </a:cubicBezTo>
                <a:cubicBezTo>
                  <a:pt x="6008935" y="2239863"/>
                  <a:pt x="6005215" y="2237383"/>
                  <a:pt x="6005215" y="2232422"/>
                </a:cubicBezTo>
                <a:cubicBezTo>
                  <a:pt x="6005215" y="2232422"/>
                  <a:pt x="6002734" y="2232422"/>
                  <a:pt x="5997773" y="2232422"/>
                </a:cubicBezTo>
                <a:cubicBezTo>
                  <a:pt x="5992812" y="2232422"/>
                  <a:pt x="5990332" y="2232422"/>
                  <a:pt x="5990332" y="2232422"/>
                </a:cubicBezTo>
                <a:lnTo>
                  <a:pt x="5975449" y="2224980"/>
                </a:lnTo>
                <a:cubicBezTo>
                  <a:pt x="5975449" y="2224980"/>
                  <a:pt x="5972969" y="2224980"/>
                  <a:pt x="5968008" y="2224980"/>
                </a:cubicBezTo>
                <a:cubicBezTo>
                  <a:pt x="5963046" y="2224980"/>
                  <a:pt x="5963046" y="2227461"/>
                  <a:pt x="5968008" y="2232422"/>
                </a:cubicBezTo>
                <a:lnTo>
                  <a:pt x="5982890" y="2239863"/>
                </a:lnTo>
                <a:cubicBezTo>
                  <a:pt x="5987852" y="2239863"/>
                  <a:pt x="5990332" y="2241103"/>
                  <a:pt x="5990332" y="2243584"/>
                </a:cubicBezTo>
                <a:cubicBezTo>
                  <a:pt x="5990332" y="2246065"/>
                  <a:pt x="5997773" y="2247305"/>
                  <a:pt x="6012656" y="2247305"/>
                </a:cubicBezTo>
                <a:cubicBezTo>
                  <a:pt x="6017617" y="2247305"/>
                  <a:pt x="6022577" y="2248545"/>
                  <a:pt x="6027539" y="2251025"/>
                </a:cubicBezTo>
                <a:cubicBezTo>
                  <a:pt x="6032500" y="2253506"/>
                  <a:pt x="6036221" y="2255986"/>
                  <a:pt x="6038701" y="2258467"/>
                </a:cubicBezTo>
                <a:cubicBezTo>
                  <a:pt x="6041181" y="2260947"/>
                  <a:pt x="6046142" y="2263427"/>
                  <a:pt x="6053584" y="2265908"/>
                </a:cubicBezTo>
                <a:cubicBezTo>
                  <a:pt x="6061025" y="2268389"/>
                  <a:pt x="6067226" y="2269629"/>
                  <a:pt x="6072187" y="2269629"/>
                </a:cubicBezTo>
                <a:cubicBezTo>
                  <a:pt x="6092031" y="2274590"/>
                  <a:pt x="6106914" y="2279551"/>
                  <a:pt x="6116836" y="2284512"/>
                </a:cubicBezTo>
                <a:lnTo>
                  <a:pt x="6124277" y="2291953"/>
                </a:lnTo>
                <a:cubicBezTo>
                  <a:pt x="6114356" y="2286992"/>
                  <a:pt x="6109394" y="2285752"/>
                  <a:pt x="6109394" y="2288232"/>
                </a:cubicBezTo>
                <a:cubicBezTo>
                  <a:pt x="6109394" y="2290713"/>
                  <a:pt x="6106914" y="2291953"/>
                  <a:pt x="6101953" y="2291953"/>
                </a:cubicBezTo>
                <a:cubicBezTo>
                  <a:pt x="6096992" y="2291953"/>
                  <a:pt x="6094511" y="2291953"/>
                  <a:pt x="6094511" y="2291953"/>
                </a:cubicBezTo>
                <a:cubicBezTo>
                  <a:pt x="6094511" y="2291953"/>
                  <a:pt x="6094511" y="2294434"/>
                  <a:pt x="6094511" y="2299394"/>
                </a:cubicBezTo>
                <a:cubicBezTo>
                  <a:pt x="6094511" y="2304355"/>
                  <a:pt x="6092031" y="2304355"/>
                  <a:pt x="6087070" y="2299394"/>
                </a:cubicBezTo>
                <a:lnTo>
                  <a:pt x="6079629" y="2291953"/>
                </a:lnTo>
                <a:lnTo>
                  <a:pt x="6072187" y="2284512"/>
                </a:lnTo>
                <a:lnTo>
                  <a:pt x="6064746" y="2277070"/>
                </a:lnTo>
                <a:cubicBezTo>
                  <a:pt x="6054824" y="2277070"/>
                  <a:pt x="6047383" y="2279551"/>
                  <a:pt x="6042422" y="2284512"/>
                </a:cubicBezTo>
                <a:cubicBezTo>
                  <a:pt x="6037460" y="2284512"/>
                  <a:pt x="6034980" y="2283272"/>
                  <a:pt x="6034980" y="2280791"/>
                </a:cubicBezTo>
                <a:cubicBezTo>
                  <a:pt x="6034980" y="2278310"/>
                  <a:pt x="6032500" y="2277070"/>
                  <a:pt x="6027539" y="2277070"/>
                </a:cubicBezTo>
                <a:lnTo>
                  <a:pt x="6027539" y="2269629"/>
                </a:lnTo>
                <a:cubicBezTo>
                  <a:pt x="6022577" y="2269629"/>
                  <a:pt x="6020097" y="2270869"/>
                  <a:pt x="6020097" y="2273350"/>
                </a:cubicBezTo>
                <a:cubicBezTo>
                  <a:pt x="6020097" y="2275830"/>
                  <a:pt x="6012656" y="2277070"/>
                  <a:pt x="5997773" y="2277070"/>
                </a:cubicBezTo>
                <a:cubicBezTo>
                  <a:pt x="5987852" y="2272109"/>
                  <a:pt x="5982890" y="2272109"/>
                  <a:pt x="5982890" y="2277070"/>
                </a:cubicBezTo>
                <a:lnTo>
                  <a:pt x="5968008" y="2277070"/>
                </a:lnTo>
                <a:lnTo>
                  <a:pt x="5968008" y="2269629"/>
                </a:lnTo>
                <a:cubicBezTo>
                  <a:pt x="5963046" y="2264668"/>
                  <a:pt x="5950645" y="2262187"/>
                  <a:pt x="5930801" y="2262187"/>
                </a:cubicBezTo>
                <a:cubicBezTo>
                  <a:pt x="5925839" y="2262187"/>
                  <a:pt x="5923359" y="2260947"/>
                  <a:pt x="5923359" y="2258467"/>
                </a:cubicBezTo>
                <a:cubicBezTo>
                  <a:pt x="5923359" y="2255986"/>
                  <a:pt x="5918398" y="2254746"/>
                  <a:pt x="5908476" y="2254746"/>
                </a:cubicBezTo>
                <a:cubicBezTo>
                  <a:pt x="5893593" y="2254746"/>
                  <a:pt x="5891113" y="2257227"/>
                  <a:pt x="5901035" y="2262187"/>
                </a:cubicBezTo>
                <a:cubicBezTo>
                  <a:pt x="5905996" y="2267148"/>
                  <a:pt x="5938242" y="2277070"/>
                  <a:pt x="5997773" y="2291953"/>
                </a:cubicBezTo>
                <a:lnTo>
                  <a:pt x="6064746" y="2314277"/>
                </a:lnTo>
                <a:lnTo>
                  <a:pt x="6057304" y="2314277"/>
                </a:lnTo>
                <a:lnTo>
                  <a:pt x="6042422" y="2314277"/>
                </a:lnTo>
                <a:cubicBezTo>
                  <a:pt x="6047383" y="2319238"/>
                  <a:pt x="6057304" y="2324199"/>
                  <a:pt x="6072187" y="2329160"/>
                </a:cubicBezTo>
                <a:cubicBezTo>
                  <a:pt x="6077149" y="2334121"/>
                  <a:pt x="6082109" y="2337842"/>
                  <a:pt x="6087070" y="2340322"/>
                </a:cubicBezTo>
                <a:cubicBezTo>
                  <a:pt x="6092031" y="2342803"/>
                  <a:pt x="6094511" y="2344043"/>
                  <a:pt x="6094511" y="2344043"/>
                </a:cubicBezTo>
                <a:cubicBezTo>
                  <a:pt x="6099473" y="2344043"/>
                  <a:pt x="6104433" y="2344043"/>
                  <a:pt x="6109394" y="2344043"/>
                </a:cubicBezTo>
                <a:lnTo>
                  <a:pt x="6124277" y="2351484"/>
                </a:lnTo>
                <a:lnTo>
                  <a:pt x="6139160" y="2351484"/>
                </a:lnTo>
                <a:cubicBezTo>
                  <a:pt x="6173887" y="2356445"/>
                  <a:pt x="6201171" y="2363886"/>
                  <a:pt x="6221015" y="2373809"/>
                </a:cubicBezTo>
                <a:cubicBezTo>
                  <a:pt x="6221015" y="2378769"/>
                  <a:pt x="6223495" y="2381250"/>
                  <a:pt x="6228457" y="2381250"/>
                </a:cubicBezTo>
                <a:cubicBezTo>
                  <a:pt x="6233418" y="2381250"/>
                  <a:pt x="6238378" y="2381250"/>
                  <a:pt x="6243340" y="2381250"/>
                </a:cubicBezTo>
                <a:lnTo>
                  <a:pt x="6250781" y="2388691"/>
                </a:lnTo>
                <a:lnTo>
                  <a:pt x="6280547" y="2396133"/>
                </a:lnTo>
                <a:cubicBezTo>
                  <a:pt x="6295429" y="2401093"/>
                  <a:pt x="6305351" y="2403574"/>
                  <a:pt x="6310312" y="2403574"/>
                </a:cubicBezTo>
                <a:cubicBezTo>
                  <a:pt x="6305351" y="2403574"/>
                  <a:pt x="6300391" y="2403574"/>
                  <a:pt x="6295429" y="2403574"/>
                </a:cubicBezTo>
                <a:cubicBezTo>
                  <a:pt x="6290468" y="2403574"/>
                  <a:pt x="6285508" y="2403574"/>
                  <a:pt x="6280547" y="2403574"/>
                </a:cubicBezTo>
                <a:cubicBezTo>
                  <a:pt x="6270625" y="2398613"/>
                  <a:pt x="6255742" y="2393652"/>
                  <a:pt x="6235898" y="2388691"/>
                </a:cubicBezTo>
                <a:cubicBezTo>
                  <a:pt x="6196211" y="2378769"/>
                  <a:pt x="6163964" y="2368848"/>
                  <a:pt x="6139160" y="2358926"/>
                </a:cubicBezTo>
                <a:cubicBezTo>
                  <a:pt x="6134199" y="2358926"/>
                  <a:pt x="6129238" y="2358926"/>
                  <a:pt x="6124277" y="2358926"/>
                </a:cubicBezTo>
                <a:lnTo>
                  <a:pt x="6079629" y="2351484"/>
                </a:lnTo>
                <a:cubicBezTo>
                  <a:pt x="6074667" y="2346524"/>
                  <a:pt x="6067226" y="2344043"/>
                  <a:pt x="6057304" y="2344043"/>
                </a:cubicBezTo>
                <a:cubicBezTo>
                  <a:pt x="6047383" y="2344043"/>
                  <a:pt x="6042422" y="2342803"/>
                  <a:pt x="6042422" y="2340322"/>
                </a:cubicBezTo>
                <a:cubicBezTo>
                  <a:pt x="6042422" y="2337842"/>
                  <a:pt x="6039942" y="2336601"/>
                  <a:pt x="6034980" y="2336601"/>
                </a:cubicBezTo>
                <a:lnTo>
                  <a:pt x="5990332" y="2329160"/>
                </a:lnTo>
                <a:cubicBezTo>
                  <a:pt x="5980410" y="2324199"/>
                  <a:pt x="5975449" y="2324199"/>
                  <a:pt x="5975449" y="2329160"/>
                </a:cubicBezTo>
                <a:cubicBezTo>
                  <a:pt x="5970488" y="2329160"/>
                  <a:pt x="5968008" y="2329160"/>
                  <a:pt x="5968008" y="2329160"/>
                </a:cubicBezTo>
                <a:cubicBezTo>
                  <a:pt x="5963046" y="2324199"/>
                  <a:pt x="5958086" y="2321719"/>
                  <a:pt x="5953125" y="2321719"/>
                </a:cubicBezTo>
                <a:cubicBezTo>
                  <a:pt x="5948163" y="2321719"/>
                  <a:pt x="5948163" y="2324199"/>
                  <a:pt x="5953125" y="2329160"/>
                </a:cubicBezTo>
                <a:cubicBezTo>
                  <a:pt x="5948163" y="2329160"/>
                  <a:pt x="5944443" y="2329160"/>
                  <a:pt x="5941963" y="2329160"/>
                </a:cubicBezTo>
                <a:cubicBezTo>
                  <a:pt x="5939483" y="2329160"/>
                  <a:pt x="5938242" y="2330400"/>
                  <a:pt x="5938242" y="2332881"/>
                </a:cubicBezTo>
                <a:cubicBezTo>
                  <a:pt x="5938242" y="2335361"/>
                  <a:pt x="5935762" y="2336601"/>
                  <a:pt x="5930801" y="2336601"/>
                </a:cubicBezTo>
                <a:cubicBezTo>
                  <a:pt x="5925839" y="2336601"/>
                  <a:pt x="5915918" y="2334121"/>
                  <a:pt x="5901035" y="2329160"/>
                </a:cubicBezTo>
                <a:cubicBezTo>
                  <a:pt x="5881191" y="2319238"/>
                  <a:pt x="5868789" y="2314277"/>
                  <a:pt x="5863828" y="2314277"/>
                </a:cubicBezTo>
                <a:cubicBezTo>
                  <a:pt x="5858867" y="2314277"/>
                  <a:pt x="5855146" y="2313037"/>
                  <a:pt x="5852666" y="2310557"/>
                </a:cubicBezTo>
                <a:cubicBezTo>
                  <a:pt x="5850186" y="2308076"/>
                  <a:pt x="5846465" y="2306836"/>
                  <a:pt x="5841504" y="2306836"/>
                </a:cubicBezTo>
                <a:cubicBezTo>
                  <a:pt x="5831582" y="2306836"/>
                  <a:pt x="5822900" y="2304355"/>
                  <a:pt x="5815459" y="2299394"/>
                </a:cubicBezTo>
                <a:cubicBezTo>
                  <a:pt x="5808017" y="2294434"/>
                  <a:pt x="5803056" y="2293193"/>
                  <a:pt x="5800576" y="2295674"/>
                </a:cubicBezTo>
                <a:cubicBezTo>
                  <a:pt x="5798096" y="2298154"/>
                  <a:pt x="5794375" y="2296914"/>
                  <a:pt x="5789414" y="2291953"/>
                </a:cubicBezTo>
                <a:cubicBezTo>
                  <a:pt x="5784452" y="2286992"/>
                  <a:pt x="5777011" y="2284512"/>
                  <a:pt x="5767090" y="2284512"/>
                </a:cubicBezTo>
                <a:lnTo>
                  <a:pt x="5737324" y="2269629"/>
                </a:lnTo>
                <a:cubicBezTo>
                  <a:pt x="5727402" y="2269629"/>
                  <a:pt x="5719961" y="2269629"/>
                  <a:pt x="5715000" y="2269629"/>
                </a:cubicBezTo>
                <a:lnTo>
                  <a:pt x="5677793" y="2254746"/>
                </a:lnTo>
                <a:cubicBezTo>
                  <a:pt x="5672831" y="2249785"/>
                  <a:pt x="5665390" y="2247305"/>
                  <a:pt x="5655468" y="2247305"/>
                </a:cubicBezTo>
                <a:lnTo>
                  <a:pt x="5648027" y="2254746"/>
                </a:lnTo>
                <a:cubicBezTo>
                  <a:pt x="5648027" y="2259707"/>
                  <a:pt x="5652988" y="2262187"/>
                  <a:pt x="5662910" y="2262187"/>
                </a:cubicBezTo>
                <a:cubicBezTo>
                  <a:pt x="5672831" y="2262187"/>
                  <a:pt x="5677793" y="2263427"/>
                  <a:pt x="5677793" y="2265908"/>
                </a:cubicBezTo>
                <a:cubicBezTo>
                  <a:pt x="5677793" y="2268389"/>
                  <a:pt x="5680273" y="2270869"/>
                  <a:pt x="5685234" y="2273350"/>
                </a:cubicBezTo>
                <a:cubicBezTo>
                  <a:pt x="5690195" y="2275830"/>
                  <a:pt x="5695156" y="2275830"/>
                  <a:pt x="5700117" y="2273350"/>
                </a:cubicBezTo>
                <a:cubicBezTo>
                  <a:pt x="5705078" y="2270869"/>
                  <a:pt x="5712520" y="2272109"/>
                  <a:pt x="5722441" y="2277070"/>
                </a:cubicBezTo>
                <a:lnTo>
                  <a:pt x="5759648" y="2284512"/>
                </a:lnTo>
                <a:cubicBezTo>
                  <a:pt x="5759648" y="2289472"/>
                  <a:pt x="5759648" y="2291953"/>
                  <a:pt x="5759648" y="2291953"/>
                </a:cubicBezTo>
                <a:cubicBezTo>
                  <a:pt x="5759648" y="2291953"/>
                  <a:pt x="5760889" y="2293193"/>
                  <a:pt x="5763369" y="2295674"/>
                </a:cubicBezTo>
                <a:cubicBezTo>
                  <a:pt x="5765849" y="2298154"/>
                  <a:pt x="5769570" y="2299394"/>
                  <a:pt x="5774531" y="2299394"/>
                </a:cubicBezTo>
                <a:cubicBezTo>
                  <a:pt x="5779492" y="2299394"/>
                  <a:pt x="5788173" y="2303115"/>
                  <a:pt x="5800576" y="2310557"/>
                </a:cubicBezTo>
                <a:cubicBezTo>
                  <a:pt x="5812979" y="2317998"/>
                  <a:pt x="5820420" y="2319238"/>
                  <a:pt x="5822900" y="2314277"/>
                </a:cubicBezTo>
                <a:cubicBezTo>
                  <a:pt x="5825380" y="2309317"/>
                  <a:pt x="5827861" y="2306836"/>
                  <a:pt x="5830342" y="2306836"/>
                </a:cubicBezTo>
                <a:cubicBezTo>
                  <a:pt x="5832822" y="2306836"/>
                  <a:pt x="5834062" y="2309317"/>
                  <a:pt x="5834062" y="2314277"/>
                </a:cubicBezTo>
                <a:lnTo>
                  <a:pt x="5856386" y="2336601"/>
                </a:lnTo>
                <a:cubicBezTo>
                  <a:pt x="5876231" y="2341562"/>
                  <a:pt x="5886152" y="2345283"/>
                  <a:pt x="5886152" y="2347764"/>
                </a:cubicBezTo>
                <a:cubicBezTo>
                  <a:pt x="5886152" y="2350244"/>
                  <a:pt x="5888632" y="2351484"/>
                  <a:pt x="5893593" y="2351484"/>
                </a:cubicBezTo>
                <a:lnTo>
                  <a:pt x="5930801" y="2358926"/>
                </a:lnTo>
                <a:cubicBezTo>
                  <a:pt x="5935762" y="2363886"/>
                  <a:pt x="5950645" y="2371328"/>
                  <a:pt x="5975449" y="2381250"/>
                </a:cubicBezTo>
                <a:cubicBezTo>
                  <a:pt x="6000253" y="2391172"/>
                  <a:pt x="6015136" y="2396133"/>
                  <a:pt x="6020097" y="2396133"/>
                </a:cubicBezTo>
                <a:cubicBezTo>
                  <a:pt x="6025059" y="2396133"/>
                  <a:pt x="6027539" y="2396133"/>
                  <a:pt x="6027539" y="2396133"/>
                </a:cubicBezTo>
                <a:cubicBezTo>
                  <a:pt x="6027539" y="2401093"/>
                  <a:pt x="6028779" y="2403574"/>
                  <a:pt x="6031260" y="2403574"/>
                </a:cubicBezTo>
                <a:lnTo>
                  <a:pt x="6012656" y="2396133"/>
                </a:lnTo>
                <a:cubicBezTo>
                  <a:pt x="6002734" y="2396133"/>
                  <a:pt x="5987852" y="2392412"/>
                  <a:pt x="5968008" y="2384971"/>
                </a:cubicBezTo>
                <a:cubicBezTo>
                  <a:pt x="5948163" y="2377529"/>
                  <a:pt x="5937001" y="2376289"/>
                  <a:pt x="5934521" y="2381250"/>
                </a:cubicBezTo>
                <a:cubicBezTo>
                  <a:pt x="5932041" y="2386211"/>
                  <a:pt x="5929560" y="2386211"/>
                  <a:pt x="5927080" y="2381250"/>
                </a:cubicBezTo>
                <a:cubicBezTo>
                  <a:pt x="5924600" y="2376289"/>
                  <a:pt x="5918398" y="2371328"/>
                  <a:pt x="5908476" y="2366367"/>
                </a:cubicBezTo>
                <a:cubicBezTo>
                  <a:pt x="5898555" y="2361406"/>
                  <a:pt x="5891113" y="2358926"/>
                  <a:pt x="5886152" y="2358926"/>
                </a:cubicBezTo>
                <a:lnTo>
                  <a:pt x="5893593" y="2366367"/>
                </a:lnTo>
                <a:cubicBezTo>
                  <a:pt x="5898555" y="2366367"/>
                  <a:pt x="5898555" y="2368848"/>
                  <a:pt x="5893593" y="2373809"/>
                </a:cubicBezTo>
                <a:lnTo>
                  <a:pt x="5901035" y="2381250"/>
                </a:lnTo>
                <a:lnTo>
                  <a:pt x="5893593" y="2381250"/>
                </a:lnTo>
                <a:cubicBezTo>
                  <a:pt x="5883672" y="2376289"/>
                  <a:pt x="5878711" y="2372568"/>
                  <a:pt x="5878711" y="2370088"/>
                </a:cubicBezTo>
                <a:cubicBezTo>
                  <a:pt x="5878711" y="2367607"/>
                  <a:pt x="5876231" y="2366367"/>
                  <a:pt x="5871269" y="2366367"/>
                </a:cubicBezTo>
                <a:lnTo>
                  <a:pt x="5871269" y="2373809"/>
                </a:lnTo>
                <a:lnTo>
                  <a:pt x="5863828" y="2366367"/>
                </a:lnTo>
                <a:lnTo>
                  <a:pt x="5841504" y="2358926"/>
                </a:lnTo>
                <a:cubicBezTo>
                  <a:pt x="5841504" y="2358926"/>
                  <a:pt x="5839024" y="2357686"/>
                  <a:pt x="5834062" y="2355205"/>
                </a:cubicBezTo>
                <a:cubicBezTo>
                  <a:pt x="5829101" y="2352724"/>
                  <a:pt x="5826621" y="2351484"/>
                  <a:pt x="5826621" y="2351484"/>
                </a:cubicBezTo>
                <a:cubicBezTo>
                  <a:pt x="5816699" y="2351484"/>
                  <a:pt x="5814218" y="2353965"/>
                  <a:pt x="5819179" y="2358926"/>
                </a:cubicBezTo>
                <a:lnTo>
                  <a:pt x="5811738" y="2358926"/>
                </a:lnTo>
                <a:cubicBezTo>
                  <a:pt x="5811738" y="2353965"/>
                  <a:pt x="5808017" y="2351484"/>
                  <a:pt x="5800576" y="2351484"/>
                </a:cubicBezTo>
                <a:cubicBezTo>
                  <a:pt x="5793135" y="2351484"/>
                  <a:pt x="5789414" y="2346524"/>
                  <a:pt x="5789414" y="2336601"/>
                </a:cubicBezTo>
                <a:cubicBezTo>
                  <a:pt x="5789414" y="2326679"/>
                  <a:pt x="5786934" y="2321719"/>
                  <a:pt x="5781972" y="2321719"/>
                </a:cubicBezTo>
                <a:lnTo>
                  <a:pt x="5770810" y="2321719"/>
                </a:lnTo>
                <a:cubicBezTo>
                  <a:pt x="5773290" y="2321719"/>
                  <a:pt x="5777011" y="2324199"/>
                  <a:pt x="5781972" y="2329160"/>
                </a:cubicBezTo>
                <a:lnTo>
                  <a:pt x="5781972" y="2336601"/>
                </a:lnTo>
                <a:cubicBezTo>
                  <a:pt x="5781972" y="2336601"/>
                  <a:pt x="5779492" y="2340322"/>
                  <a:pt x="5774531" y="2347764"/>
                </a:cubicBezTo>
                <a:cubicBezTo>
                  <a:pt x="5769570" y="2355205"/>
                  <a:pt x="5763369" y="2358926"/>
                  <a:pt x="5755927" y="2358926"/>
                </a:cubicBezTo>
                <a:cubicBezTo>
                  <a:pt x="5748486" y="2358926"/>
                  <a:pt x="5744765" y="2360166"/>
                  <a:pt x="5744765" y="2362646"/>
                </a:cubicBezTo>
                <a:cubicBezTo>
                  <a:pt x="5744765" y="2365127"/>
                  <a:pt x="5747245" y="2367607"/>
                  <a:pt x="5752207" y="2370088"/>
                </a:cubicBezTo>
                <a:cubicBezTo>
                  <a:pt x="5757168" y="2372568"/>
                  <a:pt x="5762128" y="2373809"/>
                  <a:pt x="5767090" y="2373809"/>
                </a:cubicBezTo>
                <a:cubicBezTo>
                  <a:pt x="5762128" y="2378769"/>
                  <a:pt x="5764609" y="2381250"/>
                  <a:pt x="5774531" y="2381250"/>
                </a:cubicBezTo>
                <a:cubicBezTo>
                  <a:pt x="5789414" y="2381250"/>
                  <a:pt x="5796855" y="2383731"/>
                  <a:pt x="5796855" y="2388691"/>
                </a:cubicBezTo>
                <a:lnTo>
                  <a:pt x="5781972" y="2388691"/>
                </a:lnTo>
                <a:cubicBezTo>
                  <a:pt x="5781972" y="2393652"/>
                  <a:pt x="5781972" y="2396133"/>
                  <a:pt x="5781972" y="2396133"/>
                </a:cubicBezTo>
                <a:lnTo>
                  <a:pt x="5781972" y="2403574"/>
                </a:lnTo>
                <a:cubicBezTo>
                  <a:pt x="5781972" y="2403574"/>
                  <a:pt x="5780732" y="2402334"/>
                  <a:pt x="5778252" y="2399853"/>
                </a:cubicBezTo>
                <a:cubicBezTo>
                  <a:pt x="5775772" y="2397373"/>
                  <a:pt x="5769570" y="2393652"/>
                  <a:pt x="5759648" y="2388691"/>
                </a:cubicBezTo>
                <a:lnTo>
                  <a:pt x="5744765" y="2396133"/>
                </a:lnTo>
                <a:lnTo>
                  <a:pt x="5774531" y="2403574"/>
                </a:lnTo>
                <a:cubicBezTo>
                  <a:pt x="5779492" y="2408535"/>
                  <a:pt x="5784452" y="2413496"/>
                  <a:pt x="5789414" y="2418457"/>
                </a:cubicBezTo>
                <a:lnTo>
                  <a:pt x="5789414" y="2425898"/>
                </a:lnTo>
                <a:lnTo>
                  <a:pt x="5781972" y="2425898"/>
                </a:lnTo>
                <a:cubicBezTo>
                  <a:pt x="5781972" y="2430859"/>
                  <a:pt x="5779492" y="2433340"/>
                  <a:pt x="5774531" y="2433340"/>
                </a:cubicBezTo>
                <a:lnTo>
                  <a:pt x="5796855" y="2448223"/>
                </a:lnTo>
                <a:lnTo>
                  <a:pt x="5804297" y="2455664"/>
                </a:lnTo>
                <a:lnTo>
                  <a:pt x="5789414" y="2463105"/>
                </a:lnTo>
                <a:cubicBezTo>
                  <a:pt x="5784452" y="2463105"/>
                  <a:pt x="5780732" y="2463105"/>
                  <a:pt x="5778252" y="2463105"/>
                </a:cubicBezTo>
                <a:cubicBezTo>
                  <a:pt x="5775772" y="2463105"/>
                  <a:pt x="5774531" y="2465586"/>
                  <a:pt x="5774531" y="2470547"/>
                </a:cubicBezTo>
                <a:cubicBezTo>
                  <a:pt x="5774531" y="2470547"/>
                  <a:pt x="5777011" y="2470547"/>
                  <a:pt x="5781972" y="2470547"/>
                </a:cubicBezTo>
                <a:lnTo>
                  <a:pt x="5789414" y="2477988"/>
                </a:lnTo>
                <a:cubicBezTo>
                  <a:pt x="5789414" y="2477988"/>
                  <a:pt x="5789414" y="2480469"/>
                  <a:pt x="5789414" y="2485430"/>
                </a:cubicBezTo>
                <a:lnTo>
                  <a:pt x="5781972" y="2485430"/>
                </a:lnTo>
                <a:lnTo>
                  <a:pt x="5767090" y="2485430"/>
                </a:lnTo>
                <a:lnTo>
                  <a:pt x="5781972" y="2492871"/>
                </a:lnTo>
                <a:cubicBezTo>
                  <a:pt x="5786934" y="2492871"/>
                  <a:pt x="5790654" y="2492871"/>
                  <a:pt x="5793135" y="2492871"/>
                </a:cubicBezTo>
                <a:cubicBezTo>
                  <a:pt x="5795615" y="2492871"/>
                  <a:pt x="5799335" y="2492871"/>
                  <a:pt x="5804297" y="2492871"/>
                </a:cubicBezTo>
                <a:cubicBezTo>
                  <a:pt x="5809258" y="2492871"/>
                  <a:pt x="5811738" y="2492871"/>
                  <a:pt x="5811738" y="2492871"/>
                </a:cubicBezTo>
                <a:cubicBezTo>
                  <a:pt x="5816699" y="2492871"/>
                  <a:pt x="5819179" y="2494111"/>
                  <a:pt x="5819179" y="2496592"/>
                </a:cubicBezTo>
                <a:cubicBezTo>
                  <a:pt x="5819179" y="2499072"/>
                  <a:pt x="5819179" y="2500312"/>
                  <a:pt x="5819179" y="2500312"/>
                </a:cubicBezTo>
                <a:lnTo>
                  <a:pt x="5826621" y="2500312"/>
                </a:lnTo>
                <a:cubicBezTo>
                  <a:pt x="5826621" y="2495352"/>
                  <a:pt x="5824141" y="2492871"/>
                  <a:pt x="5819179" y="2492871"/>
                </a:cubicBezTo>
                <a:cubicBezTo>
                  <a:pt x="5819179" y="2487910"/>
                  <a:pt x="5819179" y="2485430"/>
                  <a:pt x="5819179" y="2485430"/>
                </a:cubicBezTo>
                <a:cubicBezTo>
                  <a:pt x="5819179" y="2485430"/>
                  <a:pt x="5822900" y="2486670"/>
                  <a:pt x="5830342" y="2489150"/>
                </a:cubicBezTo>
                <a:cubicBezTo>
                  <a:pt x="5837783" y="2491631"/>
                  <a:pt x="5846465" y="2495352"/>
                  <a:pt x="5856386" y="2500312"/>
                </a:cubicBezTo>
                <a:cubicBezTo>
                  <a:pt x="5866308" y="2505273"/>
                  <a:pt x="5873749" y="2507754"/>
                  <a:pt x="5878711" y="2507754"/>
                </a:cubicBezTo>
                <a:cubicBezTo>
                  <a:pt x="5883672" y="2512715"/>
                  <a:pt x="5888632" y="2515195"/>
                  <a:pt x="5893593" y="2515195"/>
                </a:cubicBezTo>
                <a:cubicBezTo>
                  <a:pt x="5898555" y="2515195"/>
                  <a:pt x="5902276" y="2516435"/>
                  <a:pt x="5904756" y="2518916"/>
                </a:cubicBezTo>
                <a:cubicBezTo>
                  <a:pt x="5907236" y="2521397"/>
                  <a:pt x="5913438" y="2523877"/>
                  <a:pt x="5923359" y="2526357"/>
                </a:cubicBezTo>
                <a:cubicBezTo>
                  <a:pt x="5933281" y="2528838"/>
                  <a:pt x="5940722" y="2530078"/>
                  <a:pt x="5945683" y="2530078"/>
                </a:cubicBezTo>
                <a:cubicBezTo>
                  <a:pt x="5950645" y="2530078"/>
                  <a:pt x="5951884" y="2532559"/>
                  <a:pt x="5949404" y="2537519"/>
                </a:cubicBezTo>
                <a:cubicBezTo>
                  <a:pt x="5946924" y="2542480"/>
                  <a:pt x="5943203" y="2544961"/>
                  <a:pt x="5938242" y="2544961"/>
                </a:cubicBezTo>
                <a:cubicBezTo>
                  <a:pt x="5938242" y="2549922"/>
                  <a:pt x="5935762" y="2552402"/>
                  <a:pt x="5930801" y="2552402"/>
                </a:cubicBezTo>
                <a:cubicBezTo>
                  <a:pt x="5925839" y="2552402"/>
                  <a:pt x="5923359" y="2552402"/>
                  <a:pt x="5923359" y="2552402"/>
                </a:cubicBezTo>
                <a:lnTo>
                  <a:pt x="5915918" y="2552402"/>
                </a:lnTo>
                <a:cubicBezTo>
                  <a:pt x="5915918" y="2547442"/>
                  <a:pt x="5913438" y="2544961"/>
                  <a:pt x="5908476" y="2544961"/>
                </a:cubicBezTo>
                <a:cubicBezTo>
                  <a:pt x="5903515" y="2544961"/>
                  <a:pt x="5902276" y="2543721"/>
                  <a:pt x="5904756" y="2541240"/>
                </a:cubicBezTo>
                <a:cubicBezTo>
                  <a:pt x="5907236" y="2538759"/>
                  <a:pt x="5905996" y="2536279"/>
                  <a:pt x="5901035" y="2533799"/>
                </a:cubicBezTo>
                <a:cubicBezTo>
                  <a:pt x="5896074" y="2531318"/>
                  <a:pt x="5891113" y="2528838"/>
                  <a:pt x="5886152" y="2526357"/>
                </a:cubicBezTo>
                <a:cubicBezTo>
                  <a:pt x="5881191" y="2523877"/>
                  <a:pt x="5876231" y="2525117"/>
                  <a:pt x="5871269" y="2530078"/>
                </a:cubicBezTo>
                <a:cubicBezTo>
                  <a:pt x="5871269" y="2535039"/>
                  <a:pt x="5870029" y="2537519"/>
                  <a:pt x="5867549" y="2537519"/>
                </a:cubicBezTo>
                <a:cubicBezTo>
                  <a:pt x="5865068" y="2537519"/>
                  <a:pt x="5861348" y="2536279"/>
                  <a:pt x="5856386" y="2533799"/>
                </a:cubicBezTo>
                <a:cubicBezTo>
                  <a:pt x="5851425" y="2531318"/>
                  <a:pt x="5847704" y="2530078"/>
                  <a:pt x="5845224" y="2530078"/>
                </a:cubicBezTo>
                <a:cubicBezTo>
                  <a:pt x="5842744" y="2530078"/>
                  <a:pt x="5841504" y="2532559"/>
                  <a:pt x="5841504" y="2537519"/>
                </a:cubicBezTo>
                <a:lnTo>
                  <a:pt x="5834062" y="2537519"/>
                </a:lnTo>
                <a:cubicBezTo>
                  <a:pt x="5829101" y="2532559"/>
                  <a:pt x="5826621" y="2530078"/>
                  <a:pt x="5826621" y="2530078"/>
                </a:cubicBezTo>
                <a:lnTo>
                  <a:pt x="5826621" y="2537519"/>
                </a:lnTo>
                <a:cubicBezTo>
                  <a:pt x="5826621" y="2542480"/>
                  <a:pt x="5826621" y="2547442"/>
                  <a:pt x="5826621" y="2552402"/>
                </a:cubicBezTo>
                <a:lnTo>
                  <a:pt x="5834062" y="2559844"/>
                </a:lnTo>
                <a:cubicBezTo>
                  <a:pt x="5834062" y="2559844"/>
                  <a:pt x="5831582" y="2559844"/>
                  <a:pt x="5826621" y="2559844"/>
                </a:cubicBezTo>
                <a:cubicBezTo>
                  <a:pt x="5826621" y="2564804"/>
                  <a:pt x="5826621" y="2567285"/>
                  <a:pt x="5826621" y="2567285"/>
                </a:cubicBezTo>
                <a:lnTo>
                  <a:pt x="5841504" y="2582168"/>
                </a:lnTo>
                <a:cubicBezTo>
                  <a:pt x="5846465" y="2587129"/>
                  <a:pt x="5847704" y="2590849"/>
                  <a:pt x="5845224" y="2593330"/>
                </a:cubicBezTo>
                <a:cubicBezTo>
                  <a:pt x="5842744" y="2595811"/>
                  <a:pt x="5843984" y="2599531"/>
                  <a:pt x="5848945" y="2604492"/>
                </a:cubicBezTo>
                <a:lnTo>
                  <a:pt x="5841504" y="2611934"/>
                </a:lnTo>
                <a:cubicBezTo>
                  <a:pt x="5836542" y="2606973"/>
                  <a:pt x="5832822" y="2605732"/>
                  <a:pt x="5830342" y="2608213"/>
                </a:cubicBezTo>
                <a:cubicBezTo>
                  <a:pt x="5827861" y="2610693"/>
                  <a:pt x="5827861" y="2614414"/>
                  <a:pt x="5830342" y="2619375"/>
                </a:cubicBezTo>
                <a:cubicBezTo>
                  <a:pt x="5832822" y="2624336"/>
                  <a:pt x="5834062" y="2626816"/>
                  <a:pt x="5834062" y="2626816"/>
                </a:cubicBezTo>
                <a:lnTo>
                  <a:pt x="5841504" y="2634258"/>
                </a:lnTo>
                <a:cubicBezTo>
                  <a:pt x="5846465" y="2634258"/>
                  <a:pt x="5850186" y="2631777"/>
                  <a:pt x="5852666" y="2626816"/>
                </a:cubicBezTo>
                <a:cubicBezTo>
                  <a:pt x="5855146" y="2621856"/>
                  <a:pt x="5856386" y="2616894"/>
                  <a:pt x="5856386" y="2611934"/>
                </a:cubicBezTo>
                <a:lnTo>
                  <a:pt x="5863828" y="2611934"/>
                </a:lnTo>
                <a:cubicBezTo>
                  <a:pt x="5863828" y="2616894"/>
                  <a:pt x="5866308" y="2619375"/>
                  <a:pt x="5871269" y="2619375"/>
                </a:cubicBezTo>
                <a:cubicBezTo>
                  <a:pt x="5871269" y="2619375"/>
                  <a:pt x="5873749" y="2619375"/>
                  <a:pt x="5878711" y="2619375"/>
                </a:cubicBezTo>
                <a:cubicBezTo>
                  <a:pt x="5878711" y="2624336"/>
                  <a:pt x="5881191" y="2626816"/>
                  <a:pt x="5886152" y="2626816"/>
                </a:cubicBezTo>
                <a:lnTo>
                  <a:pt x="5878711" y="2626816"/>
                </a:lnTo>
                <a:cubicBezTo>
                  <a:pt x="5868789" y="2621856"/>
                  <a:pt x="5862587" y="2621856"/>
                  <a:pt x="5860107" y="2626816"/>
                </a:cubicBezTo>
                <a:cubicBezTo>
                  <a:pt x="5857627" y="2631777"/>
                  <a:pt x="5857627" y="2635498"/>
                  <a:pt x="5860107" y="2637978"/>
                </a:cubicBezTo>
                <a:cubicBezTo>
                  <a:pt x="5862587" y="2640459"/>
                  <a:pt x="5861348" y="2641699"/>
                  <a:pt x="5856386" y="2641699"/>
                </a:cubicBezTo>
                <a:lnTo>
                  <a:pt x="5856386" y="2649141"/>
                </a:lnTo>
                <a:lnTo>
                  <a:pt x="5848945" y="2649141"/>
                </a:lnTo>
                <a:lnTo>
                  <a:pt x="5863828" y="2656582"/>
                </a:lnTo>
                <a:lnTo>
                  <a:pt x="5863828" y="2649141"/>
                </a:lnTo>
                <a:lnTo>
                  <a:pt x="5863828" y="2641699"/>
                </a:lnTo>
                <a:cubicBezTo>
                  <a:pt x="5868789" y="2641699"/>
                  <a:pt x="5872510" y="2642939"/>
                  <a:pt x="5874990" y="2645420"/>
                </a:cubicBezTo>
                <a:cubicBezTo>
                  <a:pt x="5877470" y="2647900"/>
                  <a:pt x="5876231" y="2649141"/>
                  <a:pt x="5871269" y="2649141"/>
                </a:cubicBezTo>
                <a:lnTo>
                  <a:pt x="5871269" y="2664023"/>
                </a:lnTo>
                <a:cubicBezTo>
                  <a:pt x="5861348" y="2664023"/>
                  <a:pt x="5857627" y="2666504"/>
                  <a:pt x="5860107" y="2671465"/>
                </a:cubicBezTo>
                <a:cubicBezTo>
                  <a:pt x="5862587" y="2676426"/>
                  <a:pt x="5858867" y="2678906"/>
                  <a:pt x="5848945" y="2678906"/>
                </a:cubicBezTo>
                <a:cubicBezTo>
                  <a:pt x="5839024" y="2678906"/>
                  <a:pt x="5834062" y="2676426"/>
                  <a:pt x="5834062" y="2671465"/>
                </a:cubicBezTo>
                <a:cubicBezTo>
                  <a:pt x="5829101" y="2671465"/>
                  <a:pt x="5825380" y="2671465"/>
                  <a:pt x="5822900" y="2671465"/>
                </a:cubicBezTo>
                <a:cubicBezTo>
                  <a:pt x="5820420" y="2671465"/>
                  <a:pt x="5816699" y="2671465"/>
                  <a:pt x="5811738" y="2671465"/>
                </a:cubicBezTo>
                <a:cubicBezTo>
                  <a:pt x="5816699" y="2676426"/>
                  <a:pt x="5814218" y="2678906"/>
                  <a:pt x="5804297" y="2678906"/>
                </a:cubicBezTo>
                <a:cubicBezTo>
                  <a:pt x="5799335" y="2673945"/>
                  <a:pt x="5791894" y="2671465"/>
                  <a:pt x="5781972" y="2671465"/>
                </a:cubicBezTo>
                <a:cubicBezTo>
                  <a:pt x="5772051" y="2666504"/>
                  <a:pt x="5764609" y="2664023"/>
                  <a:pt x="5759648" y="2664023"/>
                </a:cubicBezTo>
                <a:lnTo>
                  <a:pt x="5767090" y="2671465"/>
                </a:lnTo>
                <a:lnTo>
                  <a:pt x="5774531" y="2678906"/>
                </a:lnTo>
                <a:cubicBezTo>
                  <a:pt x="5779492" y="2678906"/>
                  <a:pt x="5784452" y="2681387"/>
                  <a:pt x="5789414" y="2686348"/>
                </a:cubicBezTo>
                <a:cubicBezTo>
                  <a:pt x="5794375" y="2691308"/>
                  <a:pt x="5799335" y="2693789"/>
                  <a:pt x="5804297" y="2693789"/>
                </a:cubicBezTo>
                <a:lnTo>
                  <a:pt x="5811738" y="2701230"/>
                </a:lnTo>
                <a:lnTo>
                  <a:pt x="5811738" y="2708672"/>
                </a:lnTo>
                <a:lnTo>
                  <a:pt x="5826621" y="2716113"/>
                </a:lnTo>
                <a:lnTo>
                  <a:pt x="5863828" y="2723555"/>
                </a:lnTo>
                <a:cubicBezTo>
                  <a:pt x="5863828" y="2723555"/>
                  <a:pt x="5865068" y="2724795"/>
                  <a:pt x="5867549" y="2727275"/>
                </a:cubicBezTo>
                <a:cubicBezTo>
                  <a:pt x="5870029" y="2729756"/>
                  <a:pt x="5873749" y="2733477"/>
                  <a:pt x="5878711" y="2738437"/>
                </a:cubicBezTo>
                <a:lnTo>
                  <a:pt x="5886152" y="2745879"/>
                </a:lnTo>
                <a:cubicBezTo>
                  <a:pt x="5891113" y="2745879"/>
                  <a:pt x="5894834" y="2747119"/>
                  <a:pt x="5897314" y="2749600"/>
                </a:cubicBezTo>
                <a:cubicBezTo>
                  <a:pt x="5899794" y="2752080"/>
                  <a:pt x="5902276" y="2752080"/>
                  <a:pt x="5904756" y="2749600"/>
                </a:cubicBezTo>
                <a:cubicBezTo>
                  <a:pt x="5907236" y="2747119"/>
                  <a:pt x="5909717" y="2748359"/>
                  <a:pt x="5912197" y="2753320"/>
                </a:cubicBezTo>
                <a:cubicBezTo>
                  <a:pt x="5914677" y="2758281"/>
                  <a:pt x="5917158" y="2759522"/>
                  <a:pt x="5919638" y="2757041"/>
                </a:cubicBezTo>
                <a:cubicBezTo>
                  <a:pt x="5922118" y="2754560"/>
                  <a:pt x="5925839" y="2755801"/>
                  <a:pt x="5930801" y="2760762"/>
                </a:cubicBezTo>
                <a:cubicBezTo>
                  <a:pt x="5940722" y="2770684"/>
                  <a:pt x="5949404" y="2776884"/>
                  <a:pt x="5956845" y="2779365"/>
                </a:cubicBezTo>
                <a:cubicBezTo>
                  <a:pt x="5964287" y="2781846"/>
                  <a:pt x="5980410" y="2790527"/>
                  <a:pt x="6005215" y="2805410"/>
                </a:cubicBezTo>
                <a:cubicBezTo>
                  <a:pt x="6025059" y="2810371"/>
                  <a:pt x="6043662" y="2819053"/>
                  <a:pt x="6061025" y="2831455"/>
                </a:cubicBezTo>
                <a:cubicBezTo>
                  <a:pt x="6078388" y="2843857"/>
                  <a:pt x="6087070" y="2855019"/>
                  <a:pt x="6087070" y="2864941"/>
                </a:cubicBezTo>
                <a:cubicBezTo>
                  <a:pt x="6087070" y="2869902"/>
                  <a:pt x="6088311" y="2873623"/>
                  <a:pt x="6090791" y="2876103"/>
                </a:cubicBezTo>
                <a:cubicBezTo>
                  <a:pt x="6093271" y="2878584"/>
                  <a:pt x="6093271" y="2879824"/>
                  <a:pt x="6090791" y="2879824"/>
                </a:cubicBezTo>
                <a:cubicBezTo>
                  <a:pt x="6088311" y="2879824"/>
                  <a:pt x="6087070" y="2877343"/>
                  <a:pt x="6087070" y="2872383"/>
                </a:cubicBezTo>
                <a:cubicBezTo>
                  <a:pt x="6087070" y="2867422"/>
                  <a:pt x="6079629" y="2864941"/>
                  <a:pt x="6064746" y="2864941"/>
                </a:cubicBezTo>
                <a:cubicBezTo>
                  <a:pt x="6059785" y="2864941"/>
                  <a:pt x="6057304" y="2864941"/>
                  <a:pt x="6057304" y="2864941"/>
                </a:cubicBezTo>
                <a:cubicBezTo>
                  <a:pt x="6052343" y="2864941"/>
                  <a:pt x="6047383" y="2862461"/>
                  <a:pt x="6042422" y="2857500"/>
                </a:cubicBezTo>
                <a:lnTo>
                  <a:pt x="6020097" y="2850059"/>
                </a:lnTo>
                <a:cubicBezTo>
                  <a:pt x="6020097" y="2850059"/>
                  <a:pt x="6017617" y="2850059"/>
                  <a:pt x="6012656" y="2850059"/>
                </a:cubicBezTo>
                <a:lnTo>
                  <a:pt x="5982890" y="2835176"/>
                </a:lnTo>
                <a:cubicBezTo>
                  <a:pt x="5977929" y="2840136"/>
                  <a:pt x="5974208" y="2842617"/>
                  <a:pt x="5971728" y="2842617"/>
                </a:cubicBezTo>
                <a:cubicBezTo>
                  <a:pt x="5969248" y="2842617"/>
                  <a:pt x="5965527" y="2840136"/>
                  <a:pt x="5960566" y="2835176"/>
                </a:cubicBezTo>
                <a:lnTo>
                  <a:pt x="5953125" y="2835176"/>
                </a:lnTo>
                <a:cubicBezTo>
                  <a:pt x="5958086" y="2840136"/>
                  <a:pt x="5987852" y="2855019"/>
                  <a:pt x="6042422" y="2879824"/>
                </a:cubicBezTo>
                <a:lnTo>
                  <a:pt x="6072187" y="2902148"/>
                </a:lnTo>
                <a:lnTo>
                  <a:pt x="6087070" y="2917031"/>
                </a:lnTo>
                <a:lnTo>
                  <a:pt x="6094511" y="2931914"/>
                </a:lnTo>
                <a:cubicBezTo>
                  <a:pt x="6089550" y="2931914"/>
                  <a:pt x="6084590" y="2929433"/>
                  <a:pt x="6079629" y="2924473"/>
                </a:cubicBezTo>
                <a:lnTo>
                  <a:pt x="6072187" y="2924473"/>
                </a:lnTo>
                <a:cubicBezTo>
                  <a:pt x="6072187" y="2924473"/>
                  <a:pt x="6069707" y="2924473"/>
                  <a:pt x="6064746" y="2924473"/>
                </a:cubicBezTo>
                <a:cubicBezTo>
                  <a:pt x="6059785" y="2919512"/>
                  <a:pt x="6057304" y="2917031"/>
                  <a:pt x="6057304" y="2917031"/>
                </a:cubicBezTo>
                <a:lnTo>
                  <a:pt x="6020097" y="2894707"/>
                </a:lnTo>
                <a:cubicBezTo>
                  <a:pt x="6020097" y="2894707"/>
                  <a:pt x="6021338" y="2895947"/>
                  <a:pt x="6023818" y="2898428"/>
                </a:cubicBezTo>
                <a:cubicBezTo>
                  <a:pt x="6026298" y="2900908"/>
                  <a:pt x="6027539" y="2902148"/>
                  <a:pt x="6027539" y="2902148"/>
                </a:cubicBezTo>
                <a:lnTo>
                  <a:pt x="6012656" y="2902148"/>
                </a:lnTo>
                <a:cubicBezTo>
                  <a:pt x="6012656" y="2902148"/>
                  <a:pt x="6012656" y="2900908"/>
                  <a:pt x="6012656" y="2898428"/>
                </a:cubicBezTo>
                <a:cubicBezTo>
                  <a:pt x="6012656" y="2895947"/>
                  <a:pt x="6010176" y="2893467"/>
                  <a:pt x="6005215" y="2890986"/>
                </a:cubicBezTo>
                <a:cubicBezTo>
                  <a:pt x="6000253" y="2888506"/>
                  <a:pt x="5996533" y="2886025"/>
                  <a:pt x="5994052" y="2883545"/>
                </a:cubicBezTo>
                <a:cubicBezTo>
                  <a:pt x="5991572" y="2881064"/>
                  <a:pt x="5990332" y="2877343"/>
                  <a:pt x="5990332" y="2872383"/>
                </a:cubicBezTo>
                <a:cubicBezTo>
                  <a:pt x="5990332" y="2867422"/>
                  <a:pt x="5977929" y="2862461"/>
                  <a:pt x="5953125" y="2857500"/>
                </a:cubicBezTo>
                <a:cubicBezTo>
                  <a:pt x="5938242" y="2852539"/>
                  <a:pt x="5928320" y="2847578"/>
                  <a:pt x="5923359" y="2842617"/>
                </a:cubicBezTo>
                <a:cubicBezTo>
                  <a:pt x="5923359" y="2842617"/>
                  <a:pt x="5922118" y="2841377"/>
                  <a:pt x="5919638" y="2838896"/>
                </a:cubicBezTo>
                <a:cubicBezTo>
                  <a:pt x="5917158" y="2836416"/>
                  <a:pt x="5913438" y="2835176"/>
                  <a:pt x="5908476" y="2835176"/>
                </a:cubicBezTo>
                <a:cubicBezTo>
                  <a:pt x="5898555" y="2835176"/>
                  <a:pt x="5893593" y="2833936"/>
                  <a:pt x="5893593" y="2831455"/>
                </a:cubicBezTo>
                <a:cubicBezTo>
                  <a:pt x="5893593" y="2828974"/>
                  <a:pt x="5892353" y="2827734"/>
                  <a:pt x="5889873" y="2827734"/>
                </a:cubicBezTo>
                <a:cubicBezTo>
                  <a:pt x="5887393" y="2827734"/>
                  <a:pt x="5886152" y="2830215"/>
                  <a:pt x="5886152" y="2835176"/>
                </a:cubicBezTo>
                <a:lnTo>
                  <a:pt x="5863828" y="2820293"/>
                </a:lnTo>
                <a:lnTo>
                  <a:pt x="5848945" y="2812851"/>
                </a:lnTo>
                <a:cubicBezTo>
                  <a:pt x="5839024" y="2807891"/>
                  <a:pt x="5832822" y="2804170"/>
                  <a:pt x="5830342" y="2801689"/>
                </a:cubicBezTo>
                <a:cubicBezTo>
                  <a:pt x="5827861" y="2799209"/>
                  <a:pt x="5829101" y="2797969"/>
                  <a:pt x="5834062" y="2797969"/>
                </a:cubicBezTo>
                <a:cubicBezTo>
                  <a:pt x="5834062" y="2793008"/>
                  <a:pt x="5834062" y="2790527"/>
                  <a:pt x="5834062" y="2790527"/>
                </a:cubicBezTo>
                <a:cubicBezTo>
                  <a:pt x="5834062" y="2790527"/>
                  <a:pt x="5831582" y="2790527"/>
                  <a:pt x="5826621" y="2790527"/>
                </a:cubicBezTo>
                <a:lnTo>
                  <a:pt x="5841504" y="2783086"/>
                </a:lnTo>
                <a:cubicBezTo>
                  <a:pt x="5851425" y="2783086"/>
                  <a:pt x="5853906" y="2780605"/>
                  <a:pt x="5848945" y="2775644"/>
                </a:cubicBezTo>
                <a:lnTo>
                  <a:pt x="5856386" y="2768203"/>
                </a:lnTo>
                <a:lnTo>
                  <a:pt x="5856386" y="2760762"/>
                </a:lnTo>
                <a:lnTo>
                  <a:pt x="5841504" y="2760762"/>
                </a:lnTo>
                <a:cubicBezTo>
                  <a:pt x="5841504" y="2760762"/>
                  <a:pt x="5839024" y="2763242"/>
                  <a:pt x="5834062" y="2768203"/>
                </a:cubicBezTo>
                <a:lnTo>
                  <a:pt x="5826621" y="2768203"/>
                </a:lnTo>
                <a:cubicBezTo>
                  <a:pt x="5826621" y="2763242"/>
                  <a:pt x="5829101" y="2760762"/>
                  <a:pt x="5834062" y="2760762"/>
                </a:cubicBezTo>
                <a:lnTo>
                  <a:pt x="5834062" y="2753320"/>
                </a:lnTo>
                <a:lnTo>
                  <a:pt x="5841504" y="2745879"/>
                </a:lnTo>
                <a:cubicBezTo>
                  <a:pt x="5826621" y="2735957"/>
                  <a:pt x="5814218" y="2730996"/>
                  <a:pt x="5804297" y="2730996"/>
                </a:cubicBezTo>
                <a:lnTo>
                  <a:pt x="5789414" y="2723555"/>
                </a:lnTo>
                <a:cubicBezTo>
                  <a:pt x="5784452" y="2718594"/>
                  <a:pt x="5779492" y="2714873"/>
                  <a:pt x="5774531" y="2712392"/>
                </a:cubicBezTo>
                <a:cubicBezTo>
                  <a:pt x="5769570" y="2709912"/>
                  <a:pt x="5763369" y="2706191"/>
                  <a:pt x="5755927" y="2701230"/>
                </a:cubicBezTo>
                <a:cubicBezTo>
                  <a:pt x="5748486" y="2696270"/>
                  <a:pt x="5738565" y="2691308"/>
                  <a:pt x="5726162" y="2686348"/>
                </a:cubicBezTo>
                <a:cubicBezTo>
                  <a:pt x="5713759" y="2681387"/>
                  <a:pt x="5707558" y="2676426"/>
                  <a:pt x="5707558" y="2671465"/>
                </a:cubicBezTo>
                <a:lnTo>
                  <a:pt x="5700117" y="2664023"/>
                </a:lnTo>
                <a:cubicBezTo>
                  <a:pt x="5700117" y="2668984"/>
                  <a:pt x="5697637" y="2671465"/>
                  <a:pt x="5692676" y="2671465"/>
                </a:cubicBezTo>
                <a:lnTo>
                  <a:pt x="5685234" y="2671465"/>
                </a:lnTo>
                <a:cubicBezTo>
                  <a:pt x="5690195" y="2671465"/>
                  <a:pt x="5691435" y="2672705"/>
                  <a:pt x="5688955" y="2675185"/>
                </a:cubicBezTo>
                <a:cubicBezTo>
                  <a:pt x="5686475" y="2677666"/>
                  <a:pt x="5685234" y="2678906"/>
                  <a:pt x="5685234" y="2678906"/>
                </a:cubicBezTo>
                <a:cubicBezTo>
                  <a:pt x="5685234" y="2683867"/>
                  <a:pt x="5682754" y="2683867"/>
                  <a:pt x="5677793" y="2678906"/>
                </a:cubicBezTo>
                <a:cubicBezTo>
                  <a:pt x="5672831" y="2673945"/>
                  <a:pt x="5670351" y="2671465"/>
                  <a:pt x="5670351" y="2671465"/>
                </a:cubicBezTo>
                <a:lnTo>
                  <a:pt x="5670351" y="2678906"/>
                </a:lnTo>
                <a:cubicBezTo>
                  <a:pt x="5670351" y="2678906"/>
                  <a:pt x="5670351" y="2681387"/>
                  <a:pt x="5670351" y="2686348"/>
                </a:cubicBezTo>
                <a:lnTo>
                  <a:pt x="5662910" y="2678906"/>
                </a:lnTo>
                <a:cubicBezTo>
                  <a:pt x="5657949" y="2673945"/>
                  <a:pt x="5655468" y="2671465"/>
                  <a:pt x="5655468" y="2671465"/>
                </a:cubicBezTo>
                <a:cubicBezTo>
                  <a:pt x="5655468" y="2671465"/>
                  <a:pt x="5656709" y="2670225"/>
                  <a:pt x="5659189" y="2667744"/>
                </a:cubicBezTo>
                <a:cubicBezTo>
                  <a:pt x="5661669" y="2665263"/>
                  <a:pt x="5661669" y="2664023"/>
                  <a:pt x="5659189" y="2664023"/>
                </a:cubicBezTo>
                <a:cubicBezTo>
                  <a:pt x="5656709" y="2664023"/>
                  <a:pt x="5655468" y="2664023"/>
                  <a:pt x="5655468" y="2664023"/>
                </a:cubicBezTo>
                <a:cubicBezTo>
                  <a:pt x="5650507" y="2659063"/>
                  <a:pt x="5650507" y="2656582"/>
                  <a:pt x="5655468" y="2656582"/>
                </a:cubicBezTo>
                <a:lnTo>
                  <a:pt x="5648027" y="2656582"/>
                </a:lnTo>
                <a:lnTo>
                  <a:pt x="5640586" y="2641699"/>
                </a:lnTo>
                <a:cubicBezTo>
                  <a:pt x="5645547" y="2641699"/>
                  <a:pt x="5650507" y="2644180"/>
                  <a:pt x="5655468" y="2649141"/>
                </a:cubicBezTo>
                <a:cubicBezTo>
                  <a:pt x="5660430" y="2654101"/>
                  <a:pt x="5665390" y="2655342"/>
                  <a:pt x="5670351" y="2652861"/>
                </a:cubicBezTo>
                <a:cubicBezTo>
                  <a:pt x="5675313" y="2650381"/>
                  <a:pt x="5675313" y="2646660"/>
                  <a:pt x="5670351" y="2641699"/>
                </a:cubicBezTo>
                <a:lnTo>
                  <a:pt x="5655468" y="2626816"/>
                </a:lnTo>
                <a:cubicBezTo>
                  <a:pt x="5655468" y="2626816"/>
                  <a:pt x="5652988" y="2626816"/>
                  <a:pt x="5648027" y="2626816"/>
                </a:cubicBezTo>
                <a:lnTo>
                  <a:pt x="5640586" y="2626816"/>
                </a:lnTo>
                <a:cubicBezTo>
                  <a:pt x="5635624" y="2626816"/>
                  <a:pt x="5630664" y="2626816"/>
                  <a:pt x="5625703" y="2626816"/>
                </a:cubicBezTo>
                <a:cubicBezTo>
                  <a:pt x="5625703" y="2626816"/>
                  <a:pt x="5623223" y="2628056"/>
                  <a:pt x="5618261" y="2630537"/>
                </a:cubicBezTo>
                <a:cubicBezTo>
                  <a:pt x="5613300" y="2633018"/>
                  <a:pt x="5610820" y="2636738"/>
                  <a:pt x="5610820" y="2641699"/>
                </a:cubicBezTo>
                <a:lnTo>
                  <a:pt x="5603379" y="2649141"/>
                </a:lnTo>
                <a:cubicBezTo>
                  <a:pt x="5608340" y="2649141"/>
                  <a:pt x="5610820" y="2651621"/>
                  <a:pt x="5610820" y="2656582"/>
                </a:cubicBezTo>
                <a:cubicBezTo>
                  <a:pt x="5610820" y="2661543"/>
                  <a:pt x="5604619" y="2664023"/>
                  <a:pt x="5592217" y="2664023"/>
                </a:cubicBezTo>
                <a:cubicBezTo>
                  <a:pt x="5579814" y="2664023"/>
                  <a:pt x="5566172" y="2662783"/>
                  <a:pt x="5551289" y="2660303"/>
                </a:cubicBezTo>
                <a:cubicBezTo>
                  <a:pt x="5536406" y="2657822"/>
                  <a:pt x="5526484" y="2655342"/>
                  <a:pt x="5521523" y="2652861"/>
                </a:cubicBezTo>
                <a:cubicBezTo>
                  <a:pt x="5516562" y="2650381"/>
                  <a:pt x="5512841" y="2649141"/>
                  <a:pt x="5510361" y="2649141"/>
                </a:cubicBezTo>
                <a:cubicBezTo>
                  <a:pt x="5507881" y="2649141"/>
                  <a:pt x="5504160" y="2649141"/>
                  <a:pt x="5499199" y="2649141"/>
                </a:cubicBezTo>
                <a:lnTo>
                  <a:pt x="5499199" y="2656582"/>
                </a:lnTo>
                <a:cubicBezTo>
                  <a:pt x="5509120" y="2656582"/>
                  <a:pt x="5516562" y="2661543"/>
                  <a:pt x="5521523" y="2671465"/>
                </a:cubicBezTo>
                <a:lnTo>
                  <a:pt x="5536406" y="2678906"/>
                </a:lnTo>
                <a:lnTo>
                  <a:pt x="5514082" y="2678906"/>
                </a:lnTo>
                <a:cubicBezTo>
                  <a:pt x="5499199" y="2678906"/>
                  <a:pt x="5491758" y="2676426"/>
                  <a:pt x="5491758" y="2671465"/>
                </a:cubicBezTo>
                <a:cubicBezTo>
                  <a:pt x="5486796" y="2671465"/>
                  <a:pt x="5484316" y="2671465"/>
                  <a:pt x="5484316" y="2671465"/>
                </a:cubicBezTo>
                <a:cubicBezTo>
                  <a:pt x="5484316" y="2671465"/>
                  <a:pt x="5484316" y="2673945"/>
                  <a:pt x="5484316" y="2678906"/>
                </a:cubicBezTo>
                <a:lnTo>
                  <a:pt x="5454551" y="2686348"/>
                </a:lnTo>
                <a:lnTo>
                  <a:pt x="5454551" y="2671465"/>
                </a:lnTo>
                <a:cubicBezTo>
                  <a:pt x="5449589" y="2671465"/>
                  <a:pt x="5444629" y="2670225"/>
                  <a:pt x="5439668" y="2667744"/>
                </a:cubicBezTo>
                <a:cubicBezTo>
                  <a:pt x="5434706" y="2665263"/>
                  <a:pt x="5432226" y="2664023"/>
                  <a:pt x="5432226" y="2664023"/>
                </a:cubicBezTo>
                <a:cubicBezTo>
                  <a:pt x="5432226" y="2664023"/>
                  <a:pt x="5432226" y="2666504"/>
                  <a:pt x="5432226" y="2671465"/>
                </a:cubicBezTo>
                <a:lnTo>
                  <a:pt x="5424785" y="2678906"/>
                </a:lnTo>
                <a:cubicBezTo>
                  <a:pt x="5424785" y="2678906"/>
                  <a:pt x="5423544" y="2680146"/>
                  <a:pt x="5421064" y="2682627"/>
                </a:cubicBezTo>
                <a:cubicBezTo>
                  <a:pt x="5418584" y="2685108"/>
                  <a:pt x="5417343" y="2688828"/>
                  <a:pt x="5417343" y="2693789"/>
                </a:cubicBezTo>
                <a:cubicBezTo>
                  <a:pt x="5417343" y="2703711"/>
                  <a:pt x="5422305" y="2703711"/>
                  <a:pt x="5432226" y="2693789"/>
                </a:cubicBezTo>
                <a:cubicBezTo>
                  <a:pt x="5432226" y="2688828"/>
                  <a:pt x="5434706" y="2688828"/>
                  <a:pt x="5439668" y="2693789"/>
                </a:cubicBezTo>
                <a:cubicBezTo>
                  <a:pt x="5444629" y="2698750"/>
                  <a:pt x="5447109" y="2698750"/>
                  <a:pt x="5447109" y="2693789"/>
                </a:cubicBezTo>
                <a:cubicBezTo>
                  <a:pt x="5452070" y="2693789"/>
                  <a:pt x="5454551" y="2695029"/>
                  <a:pt x="5454551" y="2697510"/>
                </a:cubicBezTo>
                <a:cubicBezTo>
                  <a:pt x="5454551" y="2699990"/>
                  <a:pt x="5457031" y="2701230"/>
                  <a:pt x="5461992" y="2701230"/>
                </a:cubicBezTo>
                <a:cubicBezTo>
                  <a:pt x="5461992" y="2711152"/>
                  <a:pt x="5471913" y="2711152"/>
                  <a:pt x="5491758" y="2701230"/>
                </a:cubicBezTo>
                <a:lnTo>
                  <a:pt x="5499199" y="2701230"/>
                </a:lnTo>
                <a:lnTo>
                  <a:pt x="5499199" y="2708672"/>
                </a:lnTo>
                <a:lnTo>
                  <a:pt x="5514082" y="2701230"/>
                </a:lnTo>
                <a:lnTo>
                  <a:pt x="5518733" y="2701230"/>
                </a:lnTo>
                <a:cubicBezTo>
                  <a:pt x="5520593" y="2701230"/>
                  <a:pt x="5521523" y="2701230"/>
                  <a:pt x="5521523" y="2701230"/>
                </a:cubicBezTo>
                <a:lnTo>
                  <a:pt x="5499199" y="2716113"/>
                </a:lnTo>
                <a:cubicBezTo>
                  <a:pt x="5489277" y="2716113"/>
                  <a:pt x="5484316" y="2718594"/>
                  <a:pt x="5484316" y="2723555"/>
                </a:cubicBezTo>
                <a:lnTo>
                  <a:pt x="5484316" y="2730996"/>
                </a:lnTo>
                <a:lnTo>
                  <a:pt x="5506640" y="2745879"/>
                </a:lnTo>
                <a:cubicBezTo>
                  <a:pt x="5516562" y="2745879"/>
                  <a:pt x="5524003" y="2748359"/>
                  <a:pt x="5528965" y="2753320"/>
                </a:cubicBezTo>
                <a:cubicBezTo>
                  <a:pt x="5533926" y="2753320"/>
                  <a:pt x="5536406" y="2753320"/>
                  <a:pt x="5536406" y="2753320"/>
                </a:cubicBezTo>
                <a:cubicBezTo>
                  <a:pt x="5536406" y="2753320"/>
                  <a:pt x="5538886" y="2753320"/>
                  <a:pt x="5543847" y="2753320"/>
                </a:cubicBezTo>
                <a:cubicBezTo>
                  <a:pt x="5543847" y="2753320"/>
                  <a:pt x="5545088" y="2755801"/>
                  <a:pt x="5547568" y="2760762"/>
                </a:cubicBezTo>
                <a:cubicBezTo>
                  <a:pt x="5550048" y="2765722"/>
                  <a:pt x="5548809" y="2768203"/>
                  <a:pt x="5543847" y="2768203"/>
                </a:cubicBezTo>
                <a:lnTo>
                  <a:pt x="5528965" y="2768203"/>
                </a:lnTo>
                <a:cubicBezTo>
                  <a:pt x="5524003" y="2773164"/>
                  <a:pt x="5519043" y="2775644"/>
                  <a:pt x="5514082" y="2775644"/>
                </a:cubicBezTo>
                <a:lnTo>
                  <a:pt x="5514082" y="2768203"/>
                </a:lnTo>
                <a:lnTo>
                  <a:pt x="5506640" y="2760762"/>
                </a:lnTo>
                <a:cubicBezTo>
                  <a:pt x="5501679" y="2760762"/>
                  <a:pt x="5500440" y="2763242"/>
                  <a:pt x="5502920" y="2768203"/>
                </a:cubicBezTo>
                <a:cubicBezTo>
                  <a:pt x="5505400" y="2773164"/>
                  <a:pt x="5504160" y="2775644"/>
                  <a:pt x="5499199" y="2775644"/>
                </a:cubicBezTo>
                <a:cubicBezTo>
                  <a:pt x="5499199" y="2770684"/>
                  <a:pt x="5495478" y="2766963"/>
                  <a:pt x="5488037" y="2764482"/>
                </a:cubicBezTo>
                <a:cubicBezTo>
                  <a:pt x="5480595" y="2762002"/>
                  <a:pt x="5475634" y="2759522"/>
                  <a:pt x="5473154" y="2757041"/>
                </a:cubicBezTo>
                <a:cubicBezTo>
                  <a:pt x="5470674" y="2754560"/>
                  <a:pt x="5469433" y="2753320"/>
                  <a:pt x="5469433" y="2753320"/>
                </a:cubicBezTo>
                <a:lnTo>
                  <a:pt x="5454551" y="2753320"/>
                </a:lnTo>
                <a:lnTo>
                  <a:pt x="5417343" y="2745879"/>
                </a:lnTo>
                <a:lnTo>
                  <a:pt x="5406181" y="2745879"/>
                </a:lnTo>
                <a:cubicBezTo>
                  <a:pt x="5408661" y="2745879"/>
                  <a:pt x="5409902" y="2744639"/>
                  <a:pt x="5409902" y="2742158"/>
                </a:cubicBezTo>
                <a:cubicBezTo>
                  <a:pt x="5409902" y="2739677"/>
                  <a:pt x="5408661" y="2737197"/>
                  <a:pt x="5406181" y="2734717"/>
                </a:cubicBezTo>
                <a:cubicBezTo>
                  <a:pt x="5403701" y="2732236"/>
                  <a:pt x="5401220" y="2732236"/>
                  <a:pt x="5398740" y="2734717"/>
                </a:cubicBezTo>
                <a:cubicBezTo>
                  <a:pt x="5396260" y="2737197"/>
                  <a:pt x="5396260" y="2739677"/>
                  <a:pt x="5398740" y="2742158"/>
                </a:cubicBezTo>
                <a:cubicBezTo>
                  <a:pt x="5401220" y="2744639"/>
                  <a:pt x="5403701" y="2745879"/>
                  <a:pt x="5406181" y="2745879"/>
                </a:cubicBezTo>
                <a:lnTo>
                  <a:pt x="5391299" y="2745879"/>
                </a:lnTo>
                <a:cubicBezTo>
                  <a:pt x="5383857" y="2745879"/>
                  <a:pt x="5380136" y="2747119"/>
                  <a:pt x="5380136" y="2749600"/>
                </a:cubicBezTo>
                <a:cubicBezTo>
                  <a:pt x="5380136" y="2752080"/>
                  <a:pt x="5378896" y="2753320"/>
                  <a:pt x="5376416" y="2753320"/>
                </a:cubicBezTo>
                <a:cubicBezTo>
                  <a:pt x="5373936" y="2753320"/>
                  <a:pt x="5370215" y="2753320"/>
                  <a:pt x="5365254" y="2753320"/>
                </a:cubicBezTo>
                <a:lnTo>
                  <a:pt x="5357812" y="2753320"/>
                </a:lnTo>
                <a:lnTo>
                  <a:pt x="5357812" y="2760762"/>
                </a:lnTo>
                <a:cubicBezTo>
                  <a:pt x="5352851" y="2760762"/>
                  <a:pt x="5350371" y="2758281"/>
                  <a:pt x="5350371" y="2753320"/>
                </a:cubicBezTo>
                <a:cubicBezTo>
                  <a:pt x="5350371" y="2743398"/>
                  <a:pt x="5352851" y="2740918"/>
                  <a:pt x="5357812" y="2745879"/>
                </a:cubicBezTo>
                <a:cubicBezTo>
                  <a:pt x="5362774" y="2745879"/>
                  <a:pt x="5366494" y="2744639"/>
                  <a:pt x="5368974" y="2742158"/>
                </a:cubicBezTo>
                <a:cubicBezTo>
                  <a:pt x="5371454" y="2739677"/>
                  <a:pt x="5370215" y="2738437"/>
                  <a:pt x="5365254" y="2738437"/>
                </a:cubicBezTo>
                <a:cubicBezTo>
                  <a:pt x="5360292" y="2738437"/>
                  <a:pt x="5357812" y="2738437"/>
                  <a:pt x="5357812" y="2738437"/>
                </a:cubicBezTo>
                <a:cubicBezTo>
                  <a:pt x="5357812" y="2733477"/>
                  <a:pt x="5356572" y="2730996"/>
                  <a:pt x="5354092" y="2730996"/>
                </a:cubicBezTo>
                <a:cubicBezTo>
                  <a:pt x="5351611" y="2730996"/>
                  <a:pt x="5349130" y="2730996"/>
                  <a:pt x="5346650" y="2730996"/>
                </a:cubicBezTo>
                <a:cubicBezTo>
                  <a:pt x="5344170" y="2730996"/>
                  <a:pt x="5341689" y="2732236"/>
                  <a:pt x="5339209" y="2734717"/>
                </a:cubicBezTo>
                <a:cubicBezTo>
                  <a:pt x="5336729" y="2737197"/>
                  <a:pt x="5333008" y="2738437"/>
                  <a:pt x="5328047" y="2738437"/>
                </a:cubicBezTo>
                <a:cubicBezTo>
                  <a:pt x="5323085" y="2738437"/>
                  <a:pt x="5320605" y="2738437"/>
                  <a:pt x="5320605" y="2738437"/>
                </a:cubicBezTo>
                <a:cubicBezTo>
                  <a:pt x="5320605" y="2743398"/>
                  <a:pt x="5313164" y="2745879"/>
                  <a:pt x="5298281" y="2745879"/>
                </a:cubicBezTo>
                <a:lnTo>
                  <a:pt x="5290840" y="2745879"/>
                </a:lnTo>
                <a:cubicBezTo>
                  <a:pt x="5290840" y="2740918"/>
                  <a:pt x="5289599" y="2738437"/>
                  <a:pt x="5287119" y="2738437"/>
                </a:cubicBezTo>
                <a:cubicBezTo>
                  <a:pt x="5284639" y="2738437"/>
                  <a:pt x="5283398" y="2738437"/>
                  <a:pt x="5283398" y="2738437"/>
                </a:cubicBezTo>
                <a:cubicBezTo>
                  <a:pt x="5273477" y="2738437"/>
                  <a:pt x="5268515" y="2738437"/>
                  <a:pt x="5268515" y="2738437"/>
                </a:cubicBezTo>
                <a:cubicBezTo>
                  <a:pt x="5268515" y="2733477"/>
                  <a:pt x="5267275" y="2730996"/>
                  <a:pt x="5264795" y="2730996"/>
                </a:cubicBezTo>
                <a:cubicBezTo>
                  <a:pt x="5262315" y="2730996"/>
                  <a:pt x="5261074" y="2730996"/>
                  <a:pt x="5261074" y="2730996"/>
                </a:cubicBezTo>
                <a:lnTo>
                  <a:pt x="5238750" y="2730996"/>
                </a:lnTo>
                <a:cubicBezTo>
                  <a:pt x="5238750" y="2726035"/>
                  <a:pt x="5236270" y="2723555"/>
                  <a:pt x="5231308" y="2723555"/>
                </a:cubicBezTo>
                <a:cubicBezTo>
                  <a:pt x="5226347" y="2723555"/>
                  <a:pt x="5223867" y="2721074"/>
                  <a:pt x="5223867" y="2716113"/>
                </a:cubicBezTo>
                <a:cubicBezTo>
                  <a:pt x="5223867" y="2716113"/>
                  <a:pt x="5222626" y="2716113"/>
                  <a:pt x="5220146" y="2716113"/>
                </a:cubicBezTo>
                <a:cubicBezTo>
                  <a:pt x="5217666" y="2716113"/>
                  <a:pt x="5213945" y="2716113"/>
                  <a:pt x="5208984" y="2716113"/>
                </a:cubicBezTo>
                <a:lnTo>
                  <a:pt x="5186660" y="2716113"/>
                </a:lnTo>
                <a:cubicBezTo>
                  <a:pt x="5181699" y="2711152"/>
                  <a:pt x="5171777" y="2706191"/>
                  <a:pt x="5156894" y="2701230"/>
                </a:cubicBezTo>
                <a:cubicBezTo>
                  <a:pt x="5151933" y="2701230"/>
                  <a:pt x="5145732" y="2701230"/>
                  <a:pt x="5138291" y="2701230"/>
                </a:cubicBezTo>
                <a:cubicBezTo>
                  <a:pt x="5130849" y="2701230"/>
                  <a:pt x="5123408" y="2699990"/>
                  <a:pt x="5115967" y="2697510"/>
                </a:cubicBezTo>
                <a:cubicBezTo>
                  <a:pt x="5108525" y="2695029"/>
                  <a:pt x="5102324" y="2693789"/>
                  <a:pt x="5097363" y="2693789"/>
                </a:cubicBezTo>
                <a:lnTo>
                  <a:pt x="5097363" y="2701230"/>
                </a:lnTo>
                <a:cubicBezTo>
                  <a:pt x="5112246" y="2711152"/>
                  <a:pt x="5122167" y="2713633"/>
                  <a:pt x="5127129" y="2708672"/>
                </a:cubicBezTo>
                <a:lnTo>
                  <a:pt x="5134570" y="2708672"/>
                </a:lnTo>
                <a:cubicBezTo>
                  <a:pt x="5139531" y="2713633"/>
                  <a:pt x="5140771" y="2716113"/>
                  <a:pt x="5138291" y="2716113"/>
                </a:cubicBezTo>
                <a:cubicBezTo>
                  <a:pt x="5135811" y="2716113"/>
                  <a:pt x="5129609" y="2716113"/>
                  <a:pt x="5119687" y="2716113"/>
                </a:cubicBezTo>
                <a:cubicBezTo>
                  <a:pt x="5104804" y="2716113"/>
                  <a:pt x="5092402" y="2716113"/>
                  <a:pt x="5082480" y="2716113"/>
                </a:cubicBezTo>
                <a:lnTo>
                  <a:pt x="5075039" y="2701230"/>
                </a:lnTo>
                <a:lnTo>
                  <a:pt x="5067597" y="2701230"/>
                </a:lnTo>
                <a:cubicBezTo>
                  <a:pt x="5062636" y="2701230"/>
                  <a:pt x="5060156" y="2703711"/>
                  <a:pt x="5060156" y="2708672"/>
                </a:cubicBezTo>
                <a:lnTo>
                  <a:pt x="5060156" y="2704951"/>
                </a:lnTo>
                <a:cubicBezTo>
                  <a:pt x="5060156" y="2702470"/>
                  <a:pt x="5060156" y="2701230"/>
                  <a:pt x="5060156" y="2701230"/>
                </a:cubicBezTo>
                <a:cubicBezTo>
                  <a:pt x="5060156" y="2686348"/>
                  <a:pt x="5055195" y="2678906"/>
                  <a:pt x="5045273" y="2678906"/>
                </a:cubicBezTo>
                <a:lnTo>
                  <a:pt x="5015508" y="2671465"/>
                </a:lnTo>
                <a:cubicBezTo>
                  <a:pt x="5020469" y="2671465"/>
                  <a:pt x="5024190" y="2668984"/>
                  <a:pt x="5026670" y="2664023"/>
                </a:cubicBezTo>
                <a:cubicBezTo>
                  <a:pt x="5029150" y="2659063"/>
                  <a:pt x="5027910" y="2656582"/>
                  <a:pt x="5022949" y="2656582"/>
                </a:cubicBezTo>
                <a:lnTo>
                  <a:pt x="5015508" y="2656582"/>
                </a:lnTo>
                <a:lnTo>
                  <a:pt x="4970859" y="2649141"/>
                </a:lnTo>
                <a:lnTo>
                  <a:pt x="4963418" y="2649141"/>
                </a:lnTo>
                <a:cubicBezTo>
                  <a:pt x="4963418" y="2654101"/>
                  <a:pt x="4960938" y="2656582"/>
                  <a:pt x="4955976" y="2656582"/>
                </a:cubicBezTo>
                <a:cubicBezTo>
                  <a:pt x="4951015" y="2656582"/>
                  <a:pt x="4951015" y="2654101"/>
                  <a:pt x="4955976" y="2649141"/>
                </a:cubicBezTo>
                <a:lnTo>
                  <a:pt x="4948535" y="2641699"/>
                </a:lnTo>
                <a:cubicBezTo>
                  <a:pt x="4943574" y="2641699"/>
                  <a:pt x="4941093" y="2641699"/>
                  <a:pt x="4941093" y="2641699"/>
                </a:cubicBezTo>
                <a:cubicBezTo>
                  <a:pt x="4941093" y="2641699"/>
                  <a:pt x="4941093" y="2640459"/>
                  <a:pt x="4941093" y="2637978"/>
                </a:cubicBezTo>
                <a:cubicBezTo>
                  <a:pt x="4941093" y="2635498"/>
                  <a:pt x="4938613" y="2636738"/>
                  <a:pt x="4933652" y="2641699"/>
                </a:cubicBezTo>
                <a:cubicBezTo>
                  <a:pt x="4933652" y="2641699"/>
                  <a:pt x="4936132" y="2642939"/>
                  <a:pt x="4941093" y="2645420"/>
                </a:cubicBezTo>
                <a:cubicBezTo>
                  <a:pt x="4946055" y="2647900"/>
                  <a:pt x="4946055" y="2651621"/>
                  <a:pt x="4941093" y="2656582"/>
                </a:cubicBezTo>
                <a:cubicBezTo>
                  <a:pt x="4941093" y="2651621"/>
                  <a:pt x="4936132" y="2649141"/>
                  <a:pt x="4926211" y="2649141"/>
                </a:cubicBezTo>
                <a:lnTo>
                  <a:pt x="4918769" y="2641699"/>
                </a:lnTo>
                <a:cubicBezTo>
                  <a:pt x="4923731" y="2641699"/>
                  <a:pt x="4923731" y="2639218"/>
                  <a:pt x="4918769" y="2634258"/>
                </a:cubicBezTo>
                <a:cubicBezTo>
                  <a:pt x="4908848" y="2629297"/>
                  <a:pt x="4901406" y="2631777"/>
                  <a:pt x="4896445" y="2641699"/>
                </a:cubicBezTo>
                <a:cubicBezTo>
                  <a:pt x="4896445" y="2646660"/>
                  <a:pt x="4892724" y="2646660"/>
                  <a:pt x="4885283" y="2641699"/>
                </a:cubicBezTo>
                <a:cubicBezTo>
                  <a:pt x="4877842" y="2636738"/>
                  <a:pt x="4874121" y="2631777"/>
                  <a:pt x="4874121" y="2626816"/>
                </a:cubicBezTo>
                <a:lnTo>
                  <a:pt x="4844355" y="2634258"/>
                </a:lnTo>
                <a:lnTo>
                  <a:pt x="4851797" y="2641699"/>
                </a:lnTo>
                <a:lnTo>
                  <a:pt x="4859238" y="2634258"/>
                </a:lnTo>
                <a:cubicBezTo>
                  <a:pt x="4864199" y="2634258"/>
                  <a:pt x="4869160" y="2634258"/>
                  <a:pt x="4874121" y="2634258"/>
                </a:cubicBezTo>
                <a:lnTo>
                  <a:pt x="4874121" y="2641699"/>
                </a:lnTo>
                <a:cubicBezTo>
                  <a:pt x="4874121" y="2646660"/>
                  <a:pt x="4876601" y="2649141"/>
                  <a:pt x="4881562" y="2649141"/>
                </a:cubicBezTo>
                <a:cubicBezTo>
                  <a:pt x="4891484" y="2654101"/>
                  <a:pt x="4893965" y="2659063"/>
                  <a:pt x="4889004" y="2664023"/>
                </a:cubicBezTo>
                <a:lnTo>
                  <a:pt x="4866679" y="2664023"/>
                </a:lnTo>
                <a:lnTo>
                  <a:pt x="4829472" y="2656582"/>
                </a:lnTo>
                <a:cubicBezTo>
                  <a:pt x="4829472" y="2651621"/>
                  <a:pt x="4825752" y="2647900"/>
                  <a:pt x="4818310" y="2645420"/>
                </a:cubicBezTo>
                <a:cubicBezTo>
                  <a:pt x="4810869" y="2642939"/>
                  <a:pt x="4804668" y="2644180"/>
                  <a:pt x="4799707" y="2649141"/>
                </a:cubicBezTo>
                <a:lnTo>
                  <a:pt x="4829472" y="2664023"/>
                </a:lnTo>
                <a:cubicBezTo>
                  <a:pt x="4834434" y="2664023"/>
                  <a:pt x="4836914" y="2664023"/>
                  <a:pt x="4836914" y="2664023"/>
                </a:cubicBezTo>
                <a:cubicBezTo>
                  <a:pt x="4836914" y="2664023"/>
                  <a:pt x="4839394" y="2664023"/>
                  <a:pt x="4844355" y="2664023"/>
                </a:cubicBezTo>
                <a:cubicBezTo>
                  <a:pt x="4854277" y="2673945"/>
                  <a:pt x="4861718" y="2678906"/>
                  <a:pt x="4866679" y="2678906"/>
                </a:cubicBezTo>
                <a:lnTo>
                  <a:pt x="4874121" y="2678906"/>
                </a:lnTo>
                <a:lnTo>
                  <a:pt x="4881562" y="2686348"/>
                </a:lnTo>
                <a:cubicBezTo>
                  <a:pt x="4886524" y="2686348"/>
                  <a:pt x="4891484" y="2686348"/>
                  <a:pt x="4896445" y="2686348"/>
                </a:cubicBezTo>
                <a:cubicBezTo>
                  <a:pt x="4901406" y="2686348"/>
                  <a:pt x="4903886" y="2688828"/>
                  <a:pt x="4903886" y="2693789"/>
                </a:cubicBezTo>
                <a:lnTo>
                  <a:pt x="4923730" y="2698750"/>
                </a:lnTo>
                <a:lnTo>
                  <a:pt x="4918769" y="2693789"/>
                </a:lnTo>
                <a:cubicBezTo>
                  <a:pt x="4918769" y="2693789"/>
                  <a:pt x="4922490" y="2693789"/>
                  <a:pt x="4929931" y="2693789"/>
                </a:cubicBezTo>
                <a:cubicBezTo>
                  <a:pt x="4937373" y="2693789"/>
                  <a:pt x="4941093" y="2696270"/>
                  <a:pt x="4941093" y="2701230"/>
                </a:cubicBezTo>
                <a:lnTo>
                  <a:pt x="4933652" y="2701230"/>
                </a:lnTo>
                <a:cubicBezTo>
                  <a:pt x="4943574" y="2701230"/>
                  <a:pt x="4949776" y="2703711"/>
                  <a:pt x="4952256" y="2708672"/>
                </a:cubicBezTo>
                <a:cubicBezTo>
                  <a:pt x="4954736" y="2713633"/>
                  <a:pt x="4955976" y="2716113"/>
                  <a:pt x="4955976" y="2716113"/>
                </a:cubicBezTo>
                <a:lnTo>
                  <a:pt x="4955976" y="2708672"/>
                </a:lnTo>
                <a:lnTo>
                  <a:pt x="4970859" y="2708672"/>
                </a:lnTo>
                <a:lnTo>
                  <a:pt x="4970859" y="2716113"/>
                </a:lnTo>
                <a:lnTo>
                  <a:pt x="4970859" y="2723555"/>
                </a:lnTo>
                <a:cubicBezTo>
                  <a:pt x="4970859" y="2723555"/>
                  <a:pt x="4980781" y="2726035"/>
                  <a:pt x="5000625" y="2730996"/>
                </a:cubicBezTo>
                <a:lnTo>
                  <a:pt x="5037832" y="2738437"/>
                </a:lnTo>
                <a:lnTo>
                  <a:pt x="5030390" y="2730996"/>
                </a:lnTo>
                <a:lnTo>
                  <a:pt x="5030390" y="2723555"/>
                </a:lnTo>
                <a:cubicBezTo>
                  <a:pt x="5030390" y="2728515"/>
                  <a:pt x="5035352" y="2730996"/>
                  <a:pt x="5045273" y="2730996"/>
                </a:cubicBezTo>
                <a:lnTo>
                  <a:pt x="5060156" y="2745879"/>
                </a:lnTo>
                <a:lnTo>
                  <a:pt x="5067597" y="2745879"/>
                </a:lnTo>
                <a:cubicBezTo>
                  <a:pt x="5067597" y="2745879"/>
                  <a:pt x="5071318" y="2747119"/>
                  <a:pt x="5078760" y="2749600"/>
                </a:cubicBezTo>
                <a:cubicBezTo>
                  <a:pt x="5086201" y="2752080"/>
                  <a:pt x="5092402" y="2754560"/>
                  <a:pt x="5097363" y="2757041"/>
                </a:cubicBezTo>
                <a:cubicBezTo>
                  <a:pt x="5102324" y="2759522"/>
                  <a:pt x="5108525" y="2762002"/>
                  <a:pt x="5115967" y="2764482"/>
                </a:cubicBezTo>
                <a:cubicBezTo>
                  <a:pt x="5123408" y="2766963"/>
                  <a:pt x="5127129" y="2768203"/>
                  <a:pt x="5127129" y="2768203"/>
                </a:cubicBezTo>
                <a:cubicBezTo>
                  <a:pt x="5137050" y="2768203"/>
                  <a:pt x="5144492" y="2768203"/>
                  <a:pt x="5149453" y="2768203"/>
                </a:cubicBezTo>
                <a:lnTo>
                  <a:pt x="5156894" y="2775644"/>
                </a:lnTo>
                <a:lnTo>
                  <a:pt x="5142011" y="2775644"/>
                </a:lnTo>
                <a:lnTo>
                  <a:pt x="5149453" y="2783086"/>
                </a:lnTo>
                <a:cubicBezTo>
                  <a:pt x="5159374" y="2788047"/>
                  <a:pt x="5166816" y="2790527"/>
                  <a:pt x="5171777" y="2790527"/>
                </a:cubicBezTo>
                <a:lnTo>
                  <a:pt x="5171777" y="2783086"/>
                </a:lnTo>
                <a:lnTo>
                  <a:pt x="5179218" y="2775644"/>
                </a:lnTo>
                <a:cubicBezTo>
                  <a:pt x="5184180" y="2775644"/>
                  <a:pt x="5186660" y="2775644"/>
                  <a:pt x="5186660" y="2775644"/>
                </a:cubicBezTo>
                <a:lnTo>
                  <a:pt x="5194101" y="2775644"/>
                </a:lnTo>
                <a:cubicBezTo>
                  <a:pt x="5194101" y="2780605"/>
                  <a:pt x="5194101" y="2783086"/>
                  <a:pt x="5194101" y="2783086"/>
                </a:cubicBezTo>
                <a:cubicBezTo>
                  <a:pt x="5199063" y="2783086"/>
                  <a:pt x="5199063" y="2785567"/>
                  <a:pt x="5194101" y="2790527"/>
                </a:cubicBezTo>
                <a:cubicBezTo>
                  <a:pt x="5194101" y="2795488"/>
                  <a:pt x="5204023" y="2800449"/>
                  <a:pt x="5223867" y="2805410"/>
                </a:cubicBezTo>
                <a:cubicBezTo>
                  <a:pt x="5228828" y="2805410"/>
                  <a:pt x="5232549" y="2805410"/>
                  <a:pt x="5235029" y="2805410"/>
                </a:cubicBezTo>
                <a:cubicBezTo>
                  <a:pt x="5237509" y="2805410"/>
                  <a:pt x="5238750" y="2802929"/>
                  <a:pt x="5238750" y="2797969"/>
                </a:cubicBezTo>
                <a:lnTo>
                  <a:pt x="5253633" y="2797969"/>
                </a:lnTo>
                <a:cubicBezTo>
                  <a:pt x="5268515" y="2802929"/>
                  <a:pt x="5278437" y="2805410"/>
                  <a:pt x="5283398" y="2805410"/>
                </a:cubicBezTo>
                <a:lnTo>
                  <a:pt x="5290840" y="2805410"/>
                </a:lnTo>
                <a:lnTo>
                  <a:pt x="5290840" y="2812851"/>
                </a:lnTo>
                <a:cubicBezTo>
                  <a:pt x="5295801" y="2817812"/>
                  <a:pt x="5299522" y="2819053"/>
                  <a:pt x="5302002" y="2816572"/>
                </a:cubicBezTo>
                <a:cubicBezTo>
                  <a:pt x="5304482" y="2814092"/>
                  <a:pt x="5306963" y="2812851"/>
                  <a:pt x="5309443" y="2812851"/>
                </a:cubicBezTo>
                <a:cubicBezTo>
                  <a:pt x="5311923" y="2812851"/>
                  <a:pt x="5313164" y="2814092"/>
                  <a:pt x="5313164" y="2816572"/>
                </a:cubicBezTo>
                <a:cubicBezTo>
                  <a:pt x="5313164" y="2819053"/>
                  <a:pt x="5313164" y="2820293"/>
                  <a:pt x="5313164" y="2820293"/>
                </a:cubicBezTo>
                <a:cubicBezTo>
                  <a:pt x="5308202" y="2820293"/>
                  <a:pt x="5305722" y="2820293"/>
                  <a:pt x="5305722" y="2820293"/>
                </a:cubicBezTo>
                <a:cubicBezTo>
                  <a:pt x="5305722" y="2820293"/>
                  <a:pt x="5305722" y="2822774"/>
                  <a:pt x="5305722" y="2827734"/>
                </a:cubicBezTo>
                <a:cubicBezTo>
                  <a:pt x="5310684" y="2827734"/>
                  <a:pt x="5314404" y="2826494"/>
                  <a:pt x="5316885" y="2824014"/>
                </a:cubicBezTo>
                <a:cubicBezTo>
                  <a:pt x="5319365" y="2821533"/>
                  <a:pt x="5325567" y="2820293"/>
                  <a:pt x="5335488" y="2820293"/>
                </a:cubicBezTo>
                <a:cubicBezTo>
                  <a:pt x="5340449" y="2820293"/>
                  <a:pt x="5345410" y="2821533"/>
                  <a:pt x="5350371" y="2824014"/>
                </a:cubicBezTo>
                <a:cubicBezTo>
                  <a:pt x="5355332" y="2826494"/>
                  <a:pt x="5360292" y="2827734"/>
                  <a:pt x="5365254" y="2827734"/>
                </a:cubicBezTo>
                <a:lnTo>
                  <a:pt x="5372695" y="2835176"/>
                </a:lnTo>
                <a:cubicBezTo>
                  <a:pt x="5377656" y="2835176"/>
                  <a:pt x="5381377" y="2833936"/>
                  <a:pt x="5383857" y="2831455"/>
                </a:cubicBezTo>
                <a:cubicBezTo>
                  <a:pt x="5386337" y="2828974"/>
                  <a:pt x="5390058" y="2830215"/>
                  <a:pt x="5395019" y="2835176"/>
                </a:cubicBezTo>
                <a:cubicBezTo>
                  <a:pt x="5404941" y="2835176"/>
                  <a:pt x="5412382" y="2835176"/>
                  <a:pt x="5417343" y="2835176"/>
                </a:cubicBezTo>
                <a:cubicBezTo>
                  <a:pt x="5422305" y="2835176"/>
                  <a:pt x="5427265" y="2837656"/>
                  <a:pt x="5432226" y="2842617"/>
                </a:cubicBezTo>
                <a:cubicBezTo>
                  <a:pt x="5442148" y="2842617"/>
                  <a:pt x="5447109" y="2842617"/>
                  <a:pt x="5447109" y="2842617"/>
                </a:cubicBezTo>
                <a:lnTo>
                  <a:pt x="5454551" y="2850059"/>
                </a:lnTo>
                <a:cubicBezTo>
                  <a:pt x="5464472" y="2850059"/>
                  <a:pt x="5470674" y="2851299"/>
                  <a:pt x="5473154" y="2853779"/>
                </a:cubicBezTo>
                <a:cubicBezTo>
                  <a:pt x="5475634" y="2856260"/>
                  <a:pt x="5481836" y="2857500"/>
                  <a:pt x="5491758" y="2857500"/>
                </a:cubicBezTo>
                <a:lnTo>
                  <a:pt x="5491758" y="2864941"/>
                </a:lnTo>
                <a:cubicBezTo>
                  <a:pt x="5496719" y="2864941"/>
                  <a:pt x="5499199" y="2867422"/>
                  <a:pt x="5499199" y="2872383"/>
                </a:cubicBezTo>
                <a:cubicBezTo>
                  <a:pt x="5499199" y="2877343"/>
                  <a:pt x="5490517" y="2879824"/>
                  <a:pt x="5473154" y="2879824"/>
                </a:cubicBezTo>
                <a:cubicBezTo>
                  <a:pt x="5455791" y="2879824"/>
                  <a:pt x="5444629" y="2879824"/>
                  <a:pt x="5439668" y="2879824"/>
                </a:cubicBezTo>
                <a:cubicBezTo>
                  <a:pt x="5434706" y="2879824"/>
                  <a:pt x="5429746" y="2879824"/>
                  <a:pt x="5424785" y="2879824"/>
                </a:cubicBezTo>
                <a:cubicBezTo>
                  <a:pt x="5419824" y="2879824"/>
                  <a:pt x="5414863" y="2879824"/>
                  <a:pt x="5409902" y="2879824"/>
                </a:cubicBezTo>
                <a:lnTo>
                  <a:pt x="5432226" y="2887266"/>
                </a:lnTo>
                <a:cubicBezTo>
                  <a:pt x="5457031" y="2887266"/>
                  <a:pt x="5469433" y="2887266"/>
                  <a:pt x="5469433" y="2887266"/>
                </a:cubicBezTo>
                <a:lnTo>
                  <a:pt x="5469433" y="2894707"/>
                </a:lnTo>
                <a:lnTo>
                  <a:pt x="5476875" y="2902148"/>
                </a:lnTo>
                <a:lnTo>
                  <a:pt x="5491758" y="2909590"/>
                </a:lnTo>
                <a:lnTo>
                  <a:pt x="5484316" y="2909590"/>
                </a:lnTo>
                <a:lnTo>
                  <a:pt x="5476875" y="2909590"/>
                </a:lnTo>
                <a:cubicBezTo>
                  <a:pt x="5481836" y="2909590"/>
                  <a:pt x="5481836" y="2912070"/>
                  <a:pt x="5476875" y="2917031"/>
                </a:cubicBezTo>
                <a:lnTo>
                  <a:pt x="5461992" y="2909590"/>
                </a:lnTo>
                <a:lnTo>
                  <a:pt x="5461992" y="2905869"/>
                </a:lnTo>
                <a:cubicBezTo>
                  <a:pt x="5461992" y="2908350"/>
                  <a:pt x="5459512" y="2909590"/>
                  <a:pt x="5454551" y="2909590"/>
                </a:cubicBezTo>
                <a:lnTo>
                  <a:pt x="5447109" y="2909590"/>
                </a:lnTo>
                <a:lnTo>
                  <a:pt x="5424785" y="2902148"/>
                </a:lnTo>
                <a:lnTo>
                  <a:pt x="5372695" y="2887266"/>
                </a:lnTo>
                <a:cubicBezTo>
                  <a:pt x="5362774" y="2887266"/>
                  <a:pt x="5355332" y="2884785"/>
                  <a:pt x="5350371" y="2879824"/>
                </a:cubicBezTo>
                <a:cubicBezTo>
                  <a:pt x="5345410" y="2874863"/>
                  <a:pt x="5342929" y="2872383"/>
                  <a:pt x="5342929" y="2872383"/>
                </a:cubicBezTo>
                <a:cubicBezTo>
                  <a:pt x="5342929" y="2872383"/>
                  <a:pt x="5345410" y="2869902"/>
                  <a:pt x="5350371" y="2864941"/>
                </a:cubicBezTo>
                <a:lnTo>
                  <a:pt x="5357812" y="2857500"/>
                </a:lnTo>
                <a:cubicBezTo>
                  <a:pt x="5357812" y="2857500"/>
                  <a:pt x="5357812" y="2859981"/>
                  <a:pt x="5357812" y="2864941"/>
                </a:cubicBezTo>
                <a:cubicBezTo>
                  <a:pt x="5357812" y="2869902"/>
                  <a:pt x="5360292" y="2872383"/>
                  <a:pt x="5365254" y="2872383"/>
                </a:cubicBezTo>
                <a:cubicBezTo>
                  <a:pt x="5370215" y="2877343"/>
                  <a:pt x="5375175" y="2879824"/>
                  <a:pt x="5380136" y="2879824"/>
                </a:cubicBezTo>
                <a:cubicBezTo>
                  <a:pt x="5385098" y="2879824"/>
                  <a:pt x="5390058" y="2877343"/>
                  <a:pt x="5395019" y="2872383"/>
                </a:cubicBezTo>
                <a:lnTo>
                  <a:pt x="5402461" y="2864941"/>
                </a:lnTo>
                <a:cubicBezTo>
                  <a:pt x="5397499" y="2864941"/>
                  <a:pt x="5392539" y="2864941"/>
                  <a:pt x="5387578" y="2864941"/>
                </a:cubicBezTo>
                <a:cubicBezTo>
                  <a:pt x="5367734" y="2859981"/>
                  <a:pt x="5357812" y="2855019"/>
                  <a:pt x="5357812" y="2850059"/>
                </a:cubicBezTo>
                <a:lnTo>
                  <a:pt x="5342929" y="2842617"/>
                </a:lnTo>
                <a:lnTo>
                  <a:pt x="5342929" y="2850059"/>
                </a:lnTo>
                <a:lnTo>
                  <a:pt x="5328047" y="2850059"/>
                </a:lnTo>
                <a:cubicBezTo>
                  <a:pt x="5323085" y="2850059"/>
                  <a:pt x="5318125" y="2850059"/>
                  <a:pt x="5313164" y="2850059"/>
                </a:cubicBezTo>
                <a:cubicBezTo>
                  <a:pt x="5313164" y="2855019"/>
                  <a:pt x="5318125" y="2859981"/>
                  <a:pt x="5328047" y="2864941"/>
                </a:cubicBezTo>
                <a:lnTo>
                  <a:pt x="5320605" y="2864941"/>
                </a:lnTo>
                <a:cubicBezTo>
                  <a:pt x="5320605" y="2864941"/>
                  <a:pt x="5318125" y="2864941"/>
                  <a:pt x="5313164" y="2864941"/>
                </a:cubicBezTo>
                <a:cubicBezTo>
                  <a:pt x="5313164" y="2869902"/>
                  <a:pt x="5309443" y="2871143"/>
                  <a:pt x="5302002" y="2868662"/>
                </a:cubicBezTo>
                <a:cubicBezTo>
                  <a:pt x="5294560" y="2866181"/>
                  <a:pt x="5290840" y="2867422"/>
                  <a:pt x="5290840" y="2872383"/>
                </a:cubicBezTo>
                <a:lnTo>
                  <a:pt x="5283398" y="2879824"/>
                </a:lnTo>
                <a:cubicBezTo>
                  <a:pt x="5288359" y="2884785"/>
                  <a:pt x="5290840" y="2887266"/>
                  <a:pt x="5290840" y="2887266"/>
                </a:cubicBezTo>
                <a:cubicBezTo>
                  <a:pt x="5290840" y="2887266"/>
                  <a:pt x="5288359" y="2887266"/>
                  <a:pt x="5283398" y="2887266"/>
                </a:cubicBezTo>
                <a:lnTo>
                  <a:pt x="5283398" y="2894707"/>
                </a:lnTo>
                <a:cubicBezTo>
                  <a:pt x="5288359" y="2894707"/>
                  <a:pt x="5289599" y="2897188"/>
                  <a:pt x="5287119" y="2902148"/>
                </a:cubicBezTo>
                <a:cubicBezTo>
                  <a:pt x="5284639" y="2907109"/>
                  <a:pt x="5285878" y="2909590"/>
                  <a:pt x="5290840" y="2909590"/>
                </a:cubicBezTo>
                <a:cubicBezTo>
                  <a:pt x="5295801" y="2909590"/>
                  <a:pt x="5295801" y="2912070"/>
                  <a:pt x="5290840" y="2917031"/>
                </a:cubicBezTo>
                <a:cubicBezTo>
                  <a:pt x="5285878" y="2917031"/>
                  <a:pt x="5283398" y="2914551"/>
                  <a:pt x="5283398" y="2909590"/>
                </a:cubicBezTo>
                <a:lnTo>
                  <a:pt x="5223867" y="2894707"/>
                </a:lnTo>
                <a:cubicBezTo>
                  <a:pt x="5208984" y="2894707"/>
                  <a:pt x="5201543" y="2892226"/>
                  <a:pt x="5201543" y="2887266"/>
                </a:cubicBezTo>
                <a:cubicBezTo>
                  <a:pt x="5196581" y="2887266"/>
                  <a:pt x="5194101" y="2887266"/>
                  <a:pt x="5194101" y="2887266"/>
                </a:cubicBezTo>
                <a:cubicBezTo>
                  <a:pt x="5194101" y="2887266"/>
                  <a:pt x="5191621" y="2889746"/>
                  <a:pt x="5186660" y="2894707"/>
                </a:cubicBezTo>
                <a:cubicBezTo>
                  <a:pt x="5186660" y="2894707"/>
                  <a:pt x="5185419" y="2893467"/>
                  <a:pt x="5182939" y="2890986"/>
                </a:cubicBezTo>
                <a:cubicBezTo>
                  <a:pt x="5180459" y="2888506"/>
                  <a:pt x="5174257" y="2887266"/>
                  <a:pt x="5164336" y="2887266"/>
                </a:cubicBezTo>
                <a:cubicBezTo>
                  <a:pt x="5169297" y="2882305"/>
                  <a:pt x="5169297" y="2879824"/>
                  <a:pt x="5164336" y="2879824"/>
                </a:cubicBezTo>
                <a:lnTo>
                  <a:pt x="5171777" y="2857500"/>
                </a:lnTo>
                <a:cubicBezTo>
                  <a:pt x="5181699" y="2862461"/>
                  <a:pt x="5194101" y="2867422"/>
                  <a:pt x="5208984" y="2872383"/>
                </a:cubicBezTo>
                <a:cubicBezTo>
                  <a:pt x="5213945" y="2872383"/>
                  <a:pt x="5217666" y="2873623"/>
                  <a:pt x="5220146" y="2876103"/>
                </a:cubicBezTo>
                <a:cubicBezTo>
                  <a:pt x="5222626" y="2878584"/>
                  <a:pt x="5226347" y="2879824"/>
                  <a:pt x="5231308" y="2879824"/>
                </a:cubicBezTo>
                <a:lnTo>
                  <a:pt x="5238750" y="2879824"/>
                </a:lnTo>
                <a:cubicBezTo>
                  <a:pt x="5228828" y="2869902"/>
                  <a:pt x="5213945" y="2864941"/>
                  <a:pt x="5194101" y="2864941"/>
                </a:cubicBezTo>
                <a:cubicBezTo>
                  <a:pt x="5184180" y="2859981"/>
                  <a:pt x="5179218" y="2855019"/>
                  <a:pt x="5179218" y="2850059"/>
                </a:cubicBezTo>
                <a:cubicBezTo>
                  <a:pt x="5179218" y="2850059"/>
                  <a:pt x="5176738" y="2850059"/>
                  <a:pt x="5171777" y="2850059"/>
                </a:cubicBezTo>
                <a:cubicBezTo>
                  <a:pt x="5166816" y="2850059"/>
                  <a:pt x="5164336" y="2845098"/>
                  <a:pt x="5164336" y="2835176"/>
                </a:cubicBezTo>
                <a:cubicBezTo>
                  <a:pt x="5164336" y="2830215"/>
                  <a:pt x="5166816" y="2827734"/>
                  <a:pt x="5171777" y="2827734"/>
                </a:cubicBezTo>
                <a:cubicBezTo>
                  <a:pt x="5176738" y="2827734"/>
                  <a:pt x="5179218" y="2827734"/>
                  <a:pt x="5179218" y="2827734"/>
                </a:cubicBezTo>
                <a:lnTo>
                  <a:pt x="5156894" y="2820293"/>
                </a:lnTo>
                <a:cubicBezTo>
                  <a:pt x="5156894" y="2820293"/>
                  <a:pt x="5156894" y="2822774"/>
                  <a:pt x="5156894" y="2827734"/>
                </a:cubicBezTo>
                <a:cubicBezTo>
                  <a:pt x="5151933" y="2827734"/>
                  <a:pt x="5148212" y="2827734"/>
                  <a:pt x="5145732" y="2827734"/>
                </a:cubicBezTo>
                <a:cubicBezTo>
                  <a:pt x="5143252" y="2827734"/>
                  <a:pt x="5144492" y="2830215"/>
                  <a:pt x="5149453" y="2835176"/>
                </a:cubicBezTo>
                <a:cubicBezTo>
                  <a:pt x="5149453" y="2840136"/>
                  <a:pt x="5149453" y="2842617"/>
                  <a:pt x="5149453" y="2842617"/>
                </a:cubicBezTo>
                <a:lnTo>
                  <a:pt x="5127129" y="2842617"/>
                </a:lnTo>
                <a:lnTo>
                  <a:pt x="5119687" y="2842617"/>
                </a:lnTo>
                <a:cubicBezTo>
                  <a:pt x="5119687" y="2842617"/>
                  <a:pt x="5118447" y="2842617"/>
                  <a:pt x="5115967" y="2842617"/>
                </a:cubicBezTo>
                <a:cubicBezTo>
                  <a:pt x="5113486" y="2842617"/>
                  <a:pt x="5109766" y="2842617"/>
                  <a:pt x="5104804" y="2842617"/>
                </a:cubicBezTo>
                <a:cubicBezTo>
                  <a:pt x="5104804" y="2842617"/>
                  <a:pt x="5103564" y="2843857"/>
                  <a:pt x="5101084" y="2846338"/>
                </a:cubicBezTo>
                <a:cubicBezTo>
                  <a:pt x="5098604" y="2848818"/>
                  <a:pt x="5097363" y="2850059"/>
                  <a:pt x="5097363" y="2850059"/>
                </a:cubicBezTo>
                <a:lnTo>
                  <a:pt x="5097363" y="2857500"/>
                </a:lnTo>
                <a:cubicBezTo>
                  <a:pt x="5092402" y="2852539"/>
                  <a:pt x="5089922" y="2847578"/>
                  <a:pt x="5089922" y="2842617"/>
                </a:cubicBezTo>
                <a:lnTo>
                  <a:pt x="5088682" y="2840757"/>
                </a:lnTo>
                <a:lnTo>
                  <a:pt x="5088061" y="2841687"/>
                </a:lnTo>
                <a:cubicBezTo>
                  <a:pt x="5086821" y="2842307"/>
                  <a:pt x="5084961" y="2842617"/>
                  <a:pt x="5082480" y="2842617"/>
                </a:cubicBezTo>
                <a:cubicBezTo>
                  <a:pt x="5082480" y="2840136"/>
                  <a:pt x="5082791" y="2838276"/>
                  <a:pt x="5083410" y="2837036"/>
                </a:cubicBezTo>
                <a:lnTo>
                  <a:pt x="5083968" y="2836664"/>
                </a:lnTo>
                <a:lnTo>
                  <a:pt x="5075039" y="2835176"/>
                </a:lnTo>
                <a:lnTo>
                  <a:pt x="5052715" y="2835176"/>
                </a:lnTo>
                <a:cubicBezTo>
                  <a:pt x="5052715" y="2825254"/>
                  <a:pt x="5057676" y="2822774"/>
                  <a:pt x="5067597" y="2827734"/>
                </a:cubicBezTo>
                <a:cubicBezTo>
                  <a:pt x="5072559" y="2827734"/>
                  <a:pt x="5077519" y="2827734"/>
                  <a:pt x="5082480" y="2827734"/>
                </a:cubicBezTo>
                <a:cubicBezTo>
                  <a:pt x="5082480" y="2827734"/>
                  <a:pt x="5084960" y="2827734"/>
                  <a:pt x="5089922" y="2827734"/>
                </a:cubicBezTo>
                <a:lnTo>
                  <a:pt x="5119687" y="2827734"/>
                </a:lnTo>
                <a:cubicBezTo>
                  <a:pt x="5124649" y="2827734"/>
                  <a:pt x="5128369" y="2826494"/>
                  <a:pt x="5130849" y="2824014"/>
                </a:cubicBezTo>
                <a:cubicBezTo>
                  <a:pt x="5133329" y="2821533"/>
                  <a:pt x="5132090" y="2820293"/>
                  <a:pt x="5127129" y="2820293"/>
                </a:cubicBezTo>
                <a:lnTo>
                  <a:pt x="5127129" y="2812851"/>
                </a:lnTo>
                <a:cubicBezTo>
                  <a:pt x="5132090" y="2812851"/>
                  <a:pt x="5134570" y="2810371"/>
                  <a:pt x="5134570" y="2805410"/>
                </a:cubicBezTo>
                <a:cubicBezTo>
                  <a:pt x="5134570" y="2800449"/>
                  <a:pt x="5133329" y="2797969"/>
                  <a:pt x="5130849" y="2797969"/>
                </a:cubicBezTo>
                <a:cubicBezTo>
                  <a:pt x="5128369" y="2797969"/>
                  <a:pt x="5124649" y="2797969"/>
                  <a:pt x="5119687" y="2797969"/>
                </a:cubicBezTo>
                <a:cubicBezTo>
                  <a:pt x="5114726" y="2793008"/>
                  <a:pt x="5107285" y="2790527"/>
                  <a:pt x="5097363" y="2790527"/>
                </a:cubicBezTo>
                <a:lnTo>
                  <a:pt x="5075039" y="2790527"/>
                </a:lnTo>
                <a:lnTo>
                  <a:pt x="5067597" y="2790527"/>
                </a:lnTo>
                <a:cubicBezTo>
                  <a:pt x="5062636" y="2795488"/>
                  <a:pt x="5062636" y="2797969"/>
                  <a:pt x="5067597" y="2797969"/>
                </a:cubicBezTo>
                <a:cubicBezTo>
                  <a:pt x="5072559" y="2797969"/>
                  <a:pt x="5076279" y="2799209"/>
                  <a:pt x="5078760" y="2801689"/>
                </a:cubicBezTo>
                <a:cubicBezTo>
                  <a:pt x="5081240" y="2804170"/>
                  <a:pt x="5084960" y="2805410"/>
                  <a:pt x="5089922" y="2805410"/>
                </a:cubicBezTo>
                <a:lnTo>
                  <a:pt x="5075039" y="2805410"/>
                </a:lnTo>
                <a:cubicBezTo>
                  <a:pt x="5070077" y="2805410"/>
                  <a:pt x="5063877" y="2804170"/>
                  <a:pt x="5056435" y="2801689"/>
                </a:cubicBezTo>
                <a:cubicBezTo>
                  <a:pt x="5048994" y="2799209"/>
                  <a:pt x="5047753" y="2800449"/>
                  <a:pt x="5052715" y="2805410"/>
                </a:cubicBezTo>
                <a:lnTo>
                  <a:pt x="5045273" y="2812851"/>
                </a:lnTo>
                <a:lnTo>
                  <a:pt x="5022949" y="2820293"/>
                </a:lnTo>
                <a:lnTo>
                  <a:pt x="5022949" y="2812851"/>
                </a:lnTo>
                <a:lnTo>
                  <a:pt x="5015508" y="2805410"/>
                </a:lnTo>
                <a:lnTo>
                  <a:pt x="5008066" y="2812851"/>
                </a:lnTo>
                <a:lnTo>
                  <a:pt x="5000625" y="2812851"/>
                </a:lnTo>
                <a:cubicBezTo>
                  <a:pt x="4990703" y="2807891"/>
                  <a:pt x="4978301" y="2805410"/>
                  <a:pt x="4963418" y="2805410"/>
                </a:cubicBezTo>
                <a:lnTo>
                  <a:pt x="4955976" y="2797969"/>
                </a:lnTo>
                <a:lnTo>
                  <a:pt x="4955976" y="2790527"/>
                </a:lnTo>
                <a:cubicBezTo>
                  <a:pt x="4960938" y="2785567"/>
                  <a:pt x="4963418" y="2783086"/>
                  <a:pt x="4963418" y="2783086"/>
                </a:cubicBezTo>
                <a:lnTo>
                  <a:pt x="4978301" y="2797969"/>
                </a:lnTo>
                <a:cubicBezTo>
                  <a:pt x="4983262" y="2802929"/>
                  <a:pt x="4988222" y="2805410"/>
                  <a:pt x="4993183" y="2805410"/>
                </a:cubicBezTo>
                <a:cubicBezTo>
                  <a:pt x="4998145" y="2805410"/>
                  <a:pt x="5003105" y="2802929"/>
                  <a:pt x="5008066" y="2797969"/>
                </a:cubicBezTo>
                <a:cubicBezTo>
                  <a:pt x="5022949" y="2797969"/>
                  <a:pt x="5032870" y="2797969"/>
                  <a:pt x="5037832" y="2797969"/>
                </a:cubicBezTo>
                <a:lnTo>
                  <a:pt x="5030390" y="2783086"/>
                </a:lnTo>
                <a:cubicBezTo>
                  <a:pt x="5025429" y="2783086"/>
                  <a:pt x="5021708" y="2781846"/>
                  <a:pt x="5019228" y="2779365"/>
                </a:cubicBezTo>
                <a:cubicBezTo>
                  <a:pt x="5016748" y="2776884"/>
                  <a:pt x="5006826" y="2775644"/>
                  <a:pt x="4989463" y="2775644"/>
                </a:cubicBezTo>
                <a:cubicBezTo>
                  <a:pt x="4972100" y="2775644"/>
                  <a:pt x="4962177" y="2774404"/>
                  <a:pt x="4959697" y="2771924"/>
                </a:cubicBezTo>
                <a:cubicBezTo>
                  <a:pt x="4957217" y="2769443"/>
                  <a:pt x="4952256" y="2769443"/>
                  <a:pt x="4944814" y="2771924"/>
                </a:cubicBezTo>
                <a:cubicBezTo>
                  <a:pt x="4941093" y="2773164"/>
                  <a:pt x="4937993" y="2774095"/>
                  <a:pt x="4935512" y="2774714"/>
                </a:cubicBezTo>
                <a:lnTo>
                  <a:pt x="4933652" y="2775024"/>
                </a:lnTo>
                <a:lnTo>
                  <a:pt x="4933652" y="2753320"/>
                </a:lnTo>
                <a:cubicBezTo>
                  <a:pt x="4933652" y="2753320"/>
                  <a:pt x="4933652" y="2750840"/>
                  <a:pt x="4933652" y="2745879"/>
                </a:cubicBezTo>
                <a:lnTo>
                  <a:pt x="4903886" y="2730996"/>
                </a:lnTo>
                <a:lnTo>
                  <a:pt x="4911328" y="2738437"/>
                </a:lnTo>
                <a:cubicBezTo>
                  <a:pt x="4916289" y="2743398"/>
                  <a:pt x="4918769" y="2745879"/>
                  <a:pt x="4918769" y="2745879"/>
                </a:cubicBezTo>
                <a:lnTo>
                  <a:pt x="4911328" y="2760762"/>
                </a:lnTo>
                <a:lnTo>
                  <a:pt x="4896445" y="2753320"/>
                </a:lnTo>
                <a:cubicBezTo>
                  <a:pt x="4891484" y="2748359"/>
                  <a:pt x="4884042" y="2745879"/>
                  <a:pt x="4874121" y="2745879"/>
                </a:cubicBezTo>
                <a:cubicBezTo>
                  <a:pt x="4869160" y="2745879"/>
                  <a:pt x="4866679" y="2745879"/>
                  <a:pt x="4866679" y="2745879"/>
                </a:cubicBezTo>
                <a:lnTo>
                  <a:pt x="4851797" y="2753320"/>
                </a:lnTo>
                <a:cubicBezTo>
                  <a:pt x="4866679" y="2758281"/>
                  <a:pt x="4874121" y="2763242"/>
                  <a:pt x="4874121" y="2768203"/>
                </a:cubicBezTo>
                <a:lnTo>
                  <a:pt x="4881562" y="2775644"/>
                </a:lnTo>
                <a:lnTo>
                  <a:pt x="4889004" y="2783086"/>
                </a:lnTo>
                <a:lnTo>
                  <a:pt x="4896445" y="2790527"/>
                </a:lnTo>
                <a:lnTo>
                  <a:pt x="4911328" y="2797969"/>
                </a:lnTo>
                <a:lnTo>
                  <a:pt x="4941093" y="2812851"/>
                </a:lnTo>
                <a:cubicBezTo>
                  <a:pt x="4941093" y="2812851"/>
                  <a:pt x="4938613" y="2812851"/>
                  <a:pt x="4933652" y="2812851"/>
                </a:cubicBezTo>
                <a:cubicBezTo>
                  <a:pt x="4928691" y="2807891"/>
                  <a:pt x="4923731" y="2807891"/>
                  <a:pt x="4918769" y="2812851"/>
                </a:cubicBezTo>
                <a:lnTo>
                  <a:pt x="4911328" y="2820293"/>
                </a:lnTo>
                <a:lnTo>
                  <a:pt x="4889004" y="2812851"/>
                </a:lnTo>
                <a:cubicBezTo>
                  <a:pt x="4884042" y="2812851"/>
                  <a:pt x="4881562" y="2812851"/>
                  <a:pt x="4881562" y="2812851"/>
                </a:cubicBezTo>
                <a:cubicBezTo>
                  <a:pt x="4876601" y="2807891"/>
                  <a:pt x="4871641" y="2805410"/>
                  <a:pt x="4866679" y="2805410"/>
                </a:cubicBezTo>
                <a:lnTo>
                  <a:pt x="4866679" y="2812851"/>
                </a:lnTo>
                <a:lnTo>
                  <a:pt x="4866679" y="2827734"/>
                </a:lnTo>
                <a:lnTo>
                  <a:pt x="4859238" y="2827734"/>
                </a:lnTo>
                <a:cubicBezTo>
                  <a:pt x="4849317" y="2822774"/>
                  <a:pt x="4845596" y="2819053"/>
                  <a:pt x="4848076" y="2816572"/>
                </a:cubicBezTo>
                <a:cubicBezTo>
                  <a:pt x="4850556" y="2814092"/>
                  <a:pt x="4851797" y="2810371"/>
                  <a:pt x="4851797" y="2805410"/>
                </a:cubicBezTo>
                <a:cubicBezTo>
                  <a:pt x="4851797" y="2800449"/>
                  <a:pt x="4854277" y="2797969"/>
                  <a:pt x="4859238" y="2797969"/>
                </a:cubicBezTo>
                <a:lnTo>
                  <a:pt x="4851797" y="2790527"/>
                </a:lnTo>
                <a:lnTo>
                  <a:pt x="4844355" y="2783086"/>
                </a:lnTo>
                <a:cubicBezTo>
                  <a:pt x="4844355" y="2778125"/>
                  <a:pt x="4844355" y="2775644"/>
                  <a:pt x="4844355" y="2775644"/>
                </a:cubicBezTo>
                <a:cubicBezTo>
                  <a:pt x="4839394" y="2775644"/>
                  <a:pt x="4839394" y="2774404"/>
                  <a:pt x="4844355" y="2771924"/>
                </a:cubicBezTo>
                <a:cubicBezTo>
                  <a:pt x="4844355" y="2774404"/>
                  <a:pt x="4846835" y="2775644"/>
                  <a:pt x="4851797" y="2775644"/>
                </a:cubicBezTo>
                <a:lnTo>
                  <a:pt x="4859238" y="2768203"/>
                </a:lnTo>
                <a:cubicBezTo>
                  <a:pt x="4859238" y="2768203"/>
                  <a:pt x="4856758" y="2768203"/>
                  <a:pt x="4851797" y="2768203"/>
                </a:cubicBezTo>
                <a:lnTo>
                  <a:pt x="4846645" y="2769062"/>
                </a:lnTo>
                <a:lnTo>
                  <a:pt x="4848076" y="2767273"/>
                </a:lnTo>
                <a:cubicBezTo>
                  <a:pt x="4848076" y="2765413"/>
                  <a:pt x="4846836" y="2763242"/>
                  <a:pt x="4844355" y="2760762"/>
                </a:cubicBezTo>
                <a:cubicBezTo>
                  <a:pt x="4844355" y="2760762"/>
                  <a:pt x="4843115" y="2760762"/>
                  <a:pt x="4840635" y="2760762"/>
                </a:cubicBezTo>
                <a:cubicBezTo>
                  <a:pt x="4838154" y="2760762"/>
                  <a:pt x="4836914" y="2763242"/>
                  <a:pt x="4836914" y="2768203"/>
                </a:cubicBezTo>
                <a:cubicBezTo>
                  <a:pt x="4831952" y="2773164"/>
                  <a:pt x="4829472" y="2773164"/>
                  <a:pt x="4829472" y="2768203"/>
                </a:cubicBezTo>
                <a:lnTo>
                  <a:pt x="4807148" y="2753320"/>
                </a:lnTo>
                <a:cubicBezTo>
                  <a:pt x="4802187" y="2753320"/>
                  <a:pt x="4797227" y="2750840"/>
                  <a:pt x="4792265" y="2745879"/>
                </a:cubicBezTo>
                <a:cubicBezTo>
                  <a:pt x="4787304" y="2745879"/>
                  <a:pt x="4784824" y="2747119"/>
                  <a:pt x="4784824" y="2749600"/>
                </a:cubicBezTo>
                <a:cubicBezTo>
                  <a:pt x="4784824" y="2752080"/>
                  <a:pt x="4787304" y="2753320"/>
                  <a:pt x="4792265" y="2753320"/>
                </a:cubicBezTo>
                <a:cubicBezTo>
                  <a:pt x="4797227" y="2753320"/>
                  <a:pt x="4799707" y="2755801"/>
                  <a:pt x="4799707" y="2760762"/>
                </a:cubicBezTo>
                <a:lnTo>
                  <a:pt x="4792265" y="2760762"/>
                </a:lnTo>
                <a:cubicBezTo>
                  <a:pt x="4782344" y="2760762"/>
                  <a:pt x="4777383" y="2762002"/>
                  <a:pt x="4777383" y="2764482"/>
                </a:cubicBezTo>
                <a:lnTo>
                  <a:pt x="4777383" y="2760762"/>
                </a:lnTo>
                <a:lnTo>
                  <a:pt x="4769941" y="2745879"/>
                </a:lnTo>
                <a:lnTo>
                  <a:pt x="4762500" y="2760762"/>
                </a:lnTo>
                <a:cubicBezTo>
                  <a:pt x="4762500" y="2765722"/>
                  <a:pt x="4762500" y="2769443"/>
                  <a:pt x="4762500" y="2771924"/>
                </a:cubicBezTo>
                <a:cubicBezTo>
                  <a:pt x="4762500" y="2774404"/>
                  <a:pt x="4760020" y="2775644"/>
                  <a:pt x="4755058" y="2775644"/>
                </a:cubicBezTo>
                <a:cubicBezTo>
                  <a:pt x="4750097" y="2775644"/>
                  <a:pt x="4746376" y="2774404"/>
                  <a:pt x="4743896" y="2771924"/>
                </a:cubicBezTo>
                <a:cubicBezTo>
                  <a:pt x="4741416" y="2769443"/>
                  <a:pt x="4737695" y="2766963"/>
                  <a:pt x="4732734" y="2764482"/>
                </a:cubicBezTo>
                <a:cubicBezTo>
                  <a:pt x="4727773" y="2762002"/>
                  <a:pt x="4724052" y="2760762"/>
                  <a:pt x="4721572" y="2760762"/>
                </a:cubicBezTo>
                <a:cubicBezTo>
                  <a:pt x="4719092" y="2760762"/>
                  <a:pt x="4715371" y="2758281"/>
                  <a:pt x="4710410" y="2753320"/>
                </a:cubicBezTo>
                <a:lnTo>
                  <a:pt x="4717851" y="2745879"/>
                </a:lnTo>
                <a:lnTo>
                  <a:pt x="4710410" y="2738437"/>
                </a:lnTo>
                <a:lnTo>
                  <a:pt x="4702968" y="2738437"/>
                </a:lnTo>
                <a:cubicBezTo>
                  <a:pt x="4698007" y="2738437"/>
                  <a:pt x="4698007" y="2740918"/>
                  <a:pt x="4702968" y="2745879"/>
                </a:cubicBezTo>
                <a:lnTo>
                  <a:pt x="4688086" y="2738437"/>
                </a:lnTo>
                <a:cubicBezTo>
                  <a:pt x="4685605" y="2735957"/>
                  <a:pt x="4682505" y="2734097"/>
                  <a:pt x="4678784" y="2732856"/>
                </a:cubicBezTo>
                <a:lnTo>
                  <a:pt x="4674443" y="2732237"/>
                </a:lnTo>
                <a:lnTo>
                  <a:pt x="4679714" y="2737507"/>
                </a:lnTo>
                <a:cubicBezTo>
                  <a:pt x="4681575" y="2739368"/>
                  <a:pt x="4683125" y="2740918"/>
                  <a:pt x="4684365" y="2742158"/>
                </a:cubicBezTo>
                <a:cubicBezTo>
                  <a:pt x="4686845" y="2744639"/>
                  <a:pt x="4688086" y="2745879"/>
                  <a:pt x="4688086" y="2745879"/>
                </a:cubicBezTo>
                <a:cubicBezTo>
                  <a:pt x="4683124" y="2745879"/>
                  <a:pt x="4675683" y="2745879"/>
                  <a:pt x="4665761" y="2745879"/>
                </a:cubicBezTo>
                <a:cubicBezTo>
                  <a:pt x="4660800" y="2745879"/>
                  <a:pt x="4655840" y="2744639"/>
                  <a:pt x="4650879" y="2742158"/>
                </a:cubicBezTo>
                <a:cubicBezTo>
                  <a:pt x="4645917" y="2739677"/>
                  <a:pt x="4640957" y="2738437"/>
                  <a:pt x="4635996" y="2738437"/>
                </a:cubicBezTo>
                <a:lnTo>
                  <a:pt x="4606230" y="2730996"/>
                </a:lnTo>
                <a:cubicBezTo>
                  <a:pt x="4601269" y="2730996"/>
                  <a:pt x="4592588" y="2727275"/>
                  <a:pt x="4580185" y="2719834"/>
                </a:cubicBezTo>
                <a:cubicBezTo>
                  <a:pt x="4567783" y="2712392"/>
                  <a:pt x="4559102" y="2708672"/>
                  <a:pt x="4554140" y="2708672"/>
                </a:cubicBezTo>
                <a:cubicBezTo>
                  <a:pt x="4549179" y="2708672"/>
                  <a:pt x="4546699" y="2707432"/>
                  <a:pt x="4546699" y="2704951"/>
                </a:cubicBezTo>
                <a:cubicBezTo>
                  <a:pt x="4546699" y="2702470"/>
                  <a:pt x="4539258" y="2701230"/>
                  <a:pt x="4524375" y="2701230"/>
                </a:cubicBezTo>
                <a:lnTo>
                  <a:pt x="4494609" y="2693789"/>
                </a:lnTo>
                <a:lnTo>
                  <a:pt x="4472285" y="2693789"/>
                </a:lnTo>
                <a:cubicBezTo>
                  <a:pt x="4472285" y="2698750"/>
                  <a:pt x="4469805" y="2698750"/>
                  <a:pt x="4464843" y="2693789"/>
                </a:cubicBezTo>
                <a:lnTo>
                  <a:pt x="4457402" y="2701230"/>
                </a:lnTo>
                <a:cubicBezTo>
                  <a:pt x="4457402" y="2701230"/>
                  <a:pt x="4454922" y="2701230"/>
                  <a:pt x="4449961" y="2701230"/>
                </a:cubicBezTo>
                <a:cubicBezTo>
                  <a:pt x="4445000" y="2701230"/>
                  <a:pt x="4442519" y="2698750"/>
                  <a:pt x="4442519" y="2693789"/>
                </a:cubicBezTo>
                <a:cubicBezTo>
                  <a:pt x="4442519" y="2688828"/>
                  <a:pt x="4440039" y="2686348"/>
                  <a:pt x="4435078" y="2686348"/>
                </a:cubicBezTo>
                <a:cubicBezTo>
                  <a:pt x="4435078" y="2686348"/>
                  <a:pt x="4433838" y="2685108"/>
                  <a:pt x="4431357" y="2682627"/>
                </a:cubicBezTo>
                <a:cubicBezTo>
                  <a:pt x="4428877" y="2680146"/>
                  <a:pt x="4425156" y="2678906"/>
                  <a:pt x="4420195" y="2678906"/>
                </a:cubicBezTo>
                <a:cubicBezTo>
                  <a:pt x="4420195" y="2673945"/>
                  <a:pt x="4416474" y="2672705"/>
                  <a:pt x="4409033" y="2675185"/>
                </a:cubicBezTo>
                <a:cubicBezTo>
                  <a:pt x="4401592" y="2677666"/>
                  <a:pt x="4396631" y="2680146"/>
                  <a:pt x="4394150" y="2682627"/>
                </a:cubicBezTo>
                <a:cubicBezTo>
                  <a:pt x="4391670" y="2685108"/>
                  <a:pt x="4380508" y="2685108"/>
                  <a:pt x="4360664" y="2682627"/>
                </a:cubicBezTo>
                <a:cubicBezTo>
                  <a:pt x="4340820" y="2680146"/>
                  <a:pt x="4328418" y="2678906"/>
                  <a:pt x="4323457" y="2678906"/>
                </a:cubicBezTo>
                <a:lnTo>
                  <a:pt x="4316016" y="2671465"/>
                </a:lnTo>
                <a:lnTo>
                  <a:pt x="4323457" y="2671465"/>
                </a:lnTo>
                <a:lnTo>
                  <a:pt x="4323457" y="2664023"/>
                </a:lnTo>
                <a:cubicBezTo>
                  <a:pt x="4323457" y="2664023"/>
                  <a:pt x="4323457" y="2661543"/>
                  <a:pt x="4323457" y="2656582"/>
                </a:cubicBezTo>
                <a:lnTo>
                  <a:pt x="4330898" y="2656582"/>
                </a:lnTo>
                <a:lnTo>
                  <a:pt x="4338340" y="2649141"/>
                </a:lnTo>
                <a:cubicBezTo>
                  <a:pt x="4338340" y="2649141"/>
                  <a:pt x="4335859" y="2649141"/>
                  <a:pt x="4330898" y="2649141"/>
                </a:cubicBezTo>
                <a:lnTo>
                  <a:pt x="4323457" y="2649141"/>
                </a:lnTo>
                <a:cubicBezTo>
                  <a:pt x="4323457" y="2649141"/>
                  <a:pt x="4320977" y="2651621"/>
                  <a:pt x="4316016" y="2656582"/>
                </a:cubicBezTo>
                <a:lnTo>
                  <a:pt x="4316016" y="2664023"/>
                </a:lnTo>
                <a:lnTo>
                  <a:pt x="4286250" y="2656582"/>
                </a:lnTo>
                <a:cubicBezTo>
                  <a:pt x="4276328" y="2651621"/>
                  <a:pt x="4268887" y="2651621"/>
                  <a:pt x="4263926" y="2656582"/>
                </a:cubicBezTo>
                <a:lnTo>
                  <a:pt x="4256484" y="2649141"/>
                </a:lnTo>
                <a:cubicBezTo>
                  <a:pt x="4256484" y="2644180"/>
                  <a:pt x="4254004" y="2641699"/>
                  <a:pt x="4249043" y="2641699"/>
                </a:cubicBezTo>
                <a:lnTo>
                  <a:pt x="4249043" y="2649141"/>
                </a:lnTo>
                <a:lnTo>
                  <a:pt x="4241602" y="2649141"/>
                </a:lnTo>
                <a:lnTo>
                  <a:pt x="4226719" y="2641699"/>
                </a:lnTo>
                <a:lnTo>
                  <a:pt x="4219277" y="2641699"/>
                </a:lnTo>
                <a:cubicBezTo>
                  <a:pt x="4224238" y="2646660"/>
                  <a:pt x="4224238" y="2649141"/>
                  <a:pt x="4219277" y="2649141"/>
                </a:cubicBezTo>
                <a:lnTo>
                  <a:pt x="4226719" y="2656582"/>
                </a:lnTo>
                <a:lnTo>
                  <a:pt x="4241602" y="2656582"/>
                </a:lnTo>
                <a:cubicBezTo>
                  <a:pt x="4241602" y="2661543"/>
                  <a:pt x="4244082" y="2664023"/>
                  <a:pt x="4249043" y="2664023"/>
                </a:cubicBezTo>
                <a:lnTo>
                  <a:pt x="4256484" y="2664023"/>
                </a:lnTo>
                <a:cubicBezTo>
                  <a:pt x="4256484" y="2664023"/>
                  <a:pt x="4261445" y="2666504"/>
                  <a:pt x="4271367" y="2671465"/>
                </a:cubicBezTo>
                <a:cubicBezTo>
                  <a:pt x="4281289" y="2676426"/>
                  <a:pt x="4288730" y="2676426"/>
                  <a:pt x="4293691" y="2671465"/>
                </a:cubicBezTo>
                <a:cubicBezTo>
                  <a:pt x="4293691" y="2676426"/>
                  <a:pt x="4296172" y="2680146"/>
                  <a:pt x="4301133" y="2682627"/>
                </a:cubicBezTo>
                <a:cubicBezTo>
                  <a:pt x="4306094" y="2685108"/>
                  <a:pt x="4308574" y="2683867"/>
                  <a:pt x="4308574" y="2678906"/>
                </a:cubicBezTo>
                <a:lnTo>
                  <a:pt x="4323457" y="2678906"/>
                </a:lnTo>
                <a:cubicBezTo>
                  <a:pt x="4323457" y="2683867"/>
                  <a:pt x="4327178" y="2687588"/>
                  <a:pt x="4334619" y="2690068"/>
                </a:cubicBezTo>
                <a:cubicBezTo>
                  <a:pt x="4342061" y="2692549"/>
                  <a:pt x="4350742" y="2693789"/>
                  <a:pt x="4360664" y="2693789"/>
                </a:cubicBezTo>
                <a:cubicBezTo>
                  <a:pt x="4365625" y="2693789"/>
                  <a:pt x="4369346" y="2695029"/>
                  <a:pt x="4371826" y="2697510"/>
                </a:cubicBezTo>
                <a:cubicBezTo>
                  <a:pt x="4374307" y="2699990"/>
                  <a:pt x="4381748" y="2702470"/>
                  <a:pt x="4394150" y="2704951"/>
                </a:cubicBezTo>
                <a:cubicBezTo>
                  <a:pt x="4406553" y="2707432"/>
                  <a:pt x="4412754" y="2708672"/>
                  <a:pt x="4412754" y="2708672"/>
                </a:cubicBezTo>
                <a:cubicBezTo>
                  <a:pt x="4417715" y="2708672"/>
                  <a:pt x="4422676" y="2709912"/>
                  <a:pt x="4427636" y="2712392"/>
                </a:cubicBezTo>
                <a:cubicBezTo>
                  <a:pt x="4432598" y="2714873"/>
                  <a:pt x="4437559" y="2716113"/>
                  <a:pt x="4442519" y="2716113"/>
                </a:cubicBezTo>
                <a:cubicBezTo>
                  <a:pt x="4472285" y="2726035"/>
                  <a:pt x="4489648" y="2730996"/>
                  <a:pt x="4494609" y="2730996"/>
                </a:cubicBezTo>
                <a:cubicBezTo>
                  <a:pt x="4499570" y="2730996"/>
                  <a:pt x="4502051" y="2730996"/>
                  <a:pt x="4502051" y="2730996"/>
                </a:cubicBezTo>
                <a:cubicBezTo>
                  <a:pt x="4507012" y="2730996"/>
                  <a:pt x="4509492" y="2733477"/>
                  <a:pt x="4509492" y="2738437"/>
                </a:cubicBezTo>
                <a:cubicBezTo>
                  <a:pt x="4509492" y="2738437"/>
                  <a:pt x="4511972" y="2739677"/>
                  <a:pt x="4516933" y="2742158"/>
                </a:cubicBezTo>
                <a:cubicBezTo>
                  <a:pt x="4521895" y="2744639"/>
                  <a:pt x="4529336" y="2745879"/>
                  <a:pt x="4539258" y="2745879"/>
                </a:cubicBezTo>
                <a:lnTo>
                  <a:pt x="4561582" y="2753320"/>
                </a:lnTo>
                <a:lnTo>
                  <a:pt x="4576465" y="2753320"/>
                </a:lnTo>
                <a:cubicBezTo>
                  <a:pt x="4576465" y="2753320"/>
                  <a:pt x="4573984" y="2750840"/>
                  <a:pt x="4569023" y="2745879"/>
                </a:cubicBezTo>
                <a:lnTo>
                  <a:pt x="4576465" y="2745879"/>
                </a:lnTo>
                <a:lnTo>
                  <a:pt x="4583906" y="2745879"/>
                </a:lnTo>
                <a:lnTo>
                  <a:pt x="4576465" y="2738437"/>
                </a:lnTo>
                <a:cubicBezTo>
                  <a:pt x="4581426" y="2738437"/>
                  <a:pt x="4591347" y="2740918"/>
                  <a:pt x="4606230" y="2745879"/>
                </a:cubicBezTo>
                <a:cubicBezTo>
                  <a:pt x="4611192" y="2745879"/>
                  <a:pt x="4613672" y="2745879"/>
                  <a:pt x="4613672" y="2745879"/>
                </a:cubicBezTo>
                <a:cubicBezTo>
                  <a:pt x="4613672" y="2745879"/>
                  <a:pt x="4613672" y="2747119"/>
                  <a:pt x="4613672" y="2749600"/>
                </a:cubicBezTo>
                <a:cubicBezTo>
                  <a:pt x="4613672" y="2752080"/>
                  <a:pt x="4614912" y="2754560"/>
                  <a:pt x="4617392" y="2757041"/>
                </a:cubicBezTo>
                <a:cubicBezTo>
                  <a:pt x="4619872" y="2759522"/>
                  <a:pt x="4623593" y="2762002"/>
                  <a:pt x="4628554" y="2764482"/>
                </a:cubicBezTo>
                <a:cubicBezTo>
                  <a:pt x="4633516" y="2766963"/>
                  <a:pt x="4637236" y="2768203"/>
                  <a:pt x="4639717" y="2768203"/>
                </a:cubicBezTo>
                <a:cubicBezTo>
                  <a:pt x="4642197" y="2768203"/>
                  <a:pt x="4643437" y="2770684"/>
                  <a:pt x="4643437" y="2775644"/>
                </a:cubicBezTo>
                <a:cubicBezTo>
                  <a:pt x="4648399" y="2770684"/>
                  <a:pt x="4665761" y="2773164"/>
                  <a:pt x="4695527" y="2783086"/>
                </a:cubicBezTo>
                <a:lnTo>
                  <a:pt x="4717851" y="2797969"/>
                </a:lnTo>
                <a:lnTo>
                  <a:pt x="4740176" y="2805410"/>
                </a:lnTo>
                <a:cubicBezTo>
                  <a:pt x="4745137" y="2810371"/>
                  <a:pt x="4753818" y="2815332"/>
                  <a:pt x="4766220" y="2820293"/>
                </a:cubicBezTo>
                <a:cubicBezTo>
                  <a:pt x="4778623" y="2825254"/>
                  <a:pt x="4787304" y="2825254"/>
                  <a:pt x="4792265" y="2820293"/>
                </a:cubicBezTo>
                <a:lnTo>
                  <a:pt x="4762500" y="2797969"/>
                </a:lnTo>
                <a:lnTo>
                  <a:pt x="4747617" y="2783086"/>
                </a:lnTo>
                <a:cubicBezTo>
                  <a:pt x="4747617" y="2778125"/>
                  <a:pt x="4752578" y="2778125"/>
                  <a:pt x="4762500" y="2783086"/>
                </a:cubicBezTo>
                <a:cubicBezTo>
                  <a:pt x="4772421" y="2783086"/>
                  <a:pt x="4774902" y="2785567"/>
                  <a:pt x="4769941" y="2790527"/>
                </a:cubicBezTo>
                <a:cubicBezTo>
                  <a:pt x="4769941" y="2790527"/>
                  <a:pt x="4772421" y="2793008"/>
                  <a:pt x="4777383" y="2797969"/>
                </a:cubicBezTo>
                <a:cubicBezTo>
                  <a:pt x="4782344" y="2802929"/>
                  <a:pt x="4786065" y="2804170"/>
                  <a:pt x="4788545" y="2801689"/>
                </a:cubicBezTo>
                <a:cubicBezTo>
                  <a:pt x="4791025" y="2799209"/>
                  <a:pt x="4794745" y="2796729"/>
                  <a:pt x="4799707" y="2794248"/>
                </a:cubicBezTo>
                <a:cubicBezTo>
                  <a:pt x="4804668" y="2791767"/>
                  <a:pt x="4809628" y="2793008"/>
                  <a:pt x="4814590" y="2797969"/>
                </a:cubicBezTo>
                <a:lnTo>
                  <a:pt x="4799707" y="2812851"/>
                </a:lnTo>
                <a:lnTo>
                  <a:pt x="4792265" y="2812851"/>
                </a:lnTo>
                <a:cubicBezTo>
                  <a:pt x="4812109" y="2817812"/>
                  <a:pt x="4819551" y="2825254"/>
                  <a:pt x="4814590" y="2835176"/>
                </a:cubicBezTo>
                <a:lnTo>
                  <a:pt x="4851797" y="2850059"/>
                </a:lnTo>
                <a:cubicBezTo>
                  <a:pt x="4856758" y="2850059"/>
                  <a:pt x="4859238" y="2848818"/>
                  <a:pt x="4859238" y="2846338"/>
                </a:cubicBezTo>
                <a:cubicBezTo>
                  <a:pt x="4859238" y="2843857"/>
                  <a:pt x="4859238" y="2842617"/>
                  <a:pt x="4859238" y="2842617"/>
                </a:cubicBezTo>
                <a:cubicBezTo>
                  <a:pt x="4859238" y="2837656"/>
                  <a:pt x="4861718" y="2835176"/>
                  <a:pt x="4866679" y="2835176"/>
                </a:cubicBezTo>
                <a:cubicBezTo>
                  <a:pt x="4871641" y="2835176"/>
                  <a:pt x="4871641" y="2837656"/>
                  <a:pt x="4866679" y="2842617"/>
                </a:cubicBezTo>
                <a:cubicBezTo>
                  <a:pt x="4866679" y="2847578"/>
                  <a:pt x="4866679" y="2850059"/>
                  <a:pt x="4866679" y="2850059"/>
                </a:cubicBezTo>
                <a:lnTo>
                  <a:pt x="4874121" y="2857500"/>
                </a:lnTo>
                <a:cubicBezTo>
                  <a:pt x="4884042" y="2872383"/>
                  <a:pt x="4884042" y="2877343"/>
                  <a:pt x="4874121" y="2872383"/>
                </a:cubicBezTo>
                <a:cubicBezTo>
                  <a:pt x="4874121" y="2872383"/>
                  <a:pt x="4874121" y="2874863"/>
                  <a:pt x="4874121" y="2879824"/>
                </a:cubicBezTo>
                <a:cubicBezTo>
                  <a:pt x="4869160" y="2879824"/>
                  <a:pt x="4864199" y="2879824"/>
                  <a:pt x="4859238" y="2879824"/>
                </a:cubicBezTo>
                <a:cubicBezTo>
                  <a:pt x="4854277" y="2879824"/>
                  <a:pt x="4849317" y="2879824"/>
                  <a:pt x="4844355" y="2879824"/>
                </a:cubicBezTo>
                <a:cubicBezTo>
                  <a:pt x="4839394" y="2879824"/>
                  <a:pt x="4836914" y="2879824"/>
                  <a:pt x="4836914" y="2879824"/>
                </a:cubicBezTo>
                <a:cubicBezTo>
                  <a:pt x="4836914" y="2879824"/>
                  <a:pt x="4834434" y="2877343"/>
                  <a:pt x="4829472" y="2872383"/>
                </a:cubicBezTo>
                <a:cubicBezTo>
                  <a:pt x="4824511" y="2867422"/>
                  <a:pt x="4818310" y="2864941"/>
                  <a:pt x="4810869" y="2864941"/>
                </a:cubicBezTo>
                <a:cubicBezTo>
                  <a:pt x="4803427" y="2864941"/>
                  <a:pt x="4799707" y="2863701"/>
                  <a:pt x="4799707" y="2861221"/>
                </a:cubicBezTo>
                <a:cubicBezTo>
                  <a:pt x="4799707" y="2858740"/>
                  <a:pt x="4797227" y="2857500"/>
                  <a:pt x="4792265" y="2857500"/>
                </a:cubicBezTo>
                <a:lnTo>
                  <a:pt x="4777383" y="2857500"/>
                </a:lnTo>
                <a:cubicBezTo>
                  <a:pt x="4777383" y="2857500"/>
                  <a:pt x="4774902" y="2856260"/>
                  <a:pt x="4769941" y="2853779"/>
                </a:cubicBezTo>
                <a:cubicBezTo>
                  <a:pt x="4764980" y="2851299"/>
                  <a:pt x="4762500" y="2850059"/>
                  <a:pt x="4762500" y="2850059"/>
                </a:cubicBezTo>
                <a:cubicBezTo>
                  <a:pt x="4752578" y="2850059"/>
                  <a:pt x="4746376" y="2848818"/>
                  <a:pt x="4743896" y="2846338"/>
                </a:cubicBezTo>
                <a:cubicBezTo>
                  <a:pt x="4741416" y="2843857"/>
                  <a:pt x="4735214" y="2842617"/>
                  <a:pt x="4725293" y="2842617"/>
                </a:cubicBezTo>
                <a:cubicBezTo>
                  <a:pt x="4710410" y="2837656"/>
                  <a:pt x="4699248" y="2835176"/>
                  <a:pt x="4691806" y="2835176"/>
                </a:cubicBezTo>
                <a:cubicBezTo>
                  <a:pt x="4684365" y="2835176"/>
                  <a:pt x="4678164" y="2832695"/>
                  <a:pt x="4673203" y="2827734"/>
                </a:cubicBezTo>
                <a:cubicBezTo>
                  <a:pt x="4668242" y="2822774"/>
                  <a:pt x="4663281" y="2820293"/>
                  <a:pt x="4658320" y="2820293"/>
                </a:cubicBezTo>
                <a:cubicBezTo>
                  <a:pt x="4658320" y="2820293"/>
                  <a:pt x="4655840" y="2819053"/>
                  <a:pt x="4650879" y="2816572"/>
                </a:cubicBezTo>
                <a:cubicBezTo>
                  <a:pt x="4645917" y="2814092"/>
                  <a:pt x="4640957" y="2812851"/>
                  <a:pt x="4635996" y="2812851"/>
                </a:cubicBezTo>
                <a:cubicBezTo>
                  <a:pt x="4616152" y="2807891"/>
                  <a:pt x="4606230" y="2810371"/>
                  <a:pt x="4606230" y="2820293"/>
                </a:cubicBezTo>
                <a:cubicBezTo>
                  <a:pt x="4606230" y="2820293"/>
                  <a:pt x="4611192" y="2821533"/>
                  <a:pt x="4621113" y="2824014"/>
                </a:cubicBezTo>
                <a:cubicBezTo>
                  <a:pt x="4631035" y="2826494"/>
                  <a:pt x="4638476" y="2825254"/>
                  <a:pt x="4643437" y="2820293"/>
                </a:cubicBezTo>
                <a:lnTo>
                  <a:pt x="4658320" y="2835176"/>
                </a:lnTo>
                <a:cubicBezTo>
                  <a:pt x="4658320" y="2845098"/>
                  <a:pt x="4670723" y="2850059"/>
                  <a:pt x="4695527" y="2850059"/>
                </a:cubicBezTo>
                <a:cubicBezTo>
                  <a:pt x="4700488" y="2850059"/>
                  <a:pt x="4704209" y="2851299"/>
                  <a:pt x="4706689" y="2853779"/>
                </a:cubicBezTo>
                <a:cubicBezTo>
                  <a:pt x="4709169" y="2856260"/>
                  <a:pt x="4715371" y="2857500"/>
                  <a:pt x="4725293" y="2857500"/>
                </a:cubicBezTo>
                <a:lnTo>
                  <a:pt x="4769941" y="2872383"/>
                </a:lnTo>
                <a:cubicBezTo>
                  <a:pt x="4774902" y="2877343"/>
                  <a:pt x="4777383" y="2879824"/>
                  <a:pt x="4777383" y="2879824"/>
                </a:cubicBezTo>
                <a:cubicBezTo>
                  <a:pt x="4777383" y="2874863"/>
                  <a:pt x="4778623" y="2873623"/>
                  <a:pt x="4781103" y="2876103"/>
                </a:cubicBezTo>
                <a:cubicBezTo>
                  <a:pt x="4783583" y="2878584"/>
                  <a:pt x="4784824" y="2879824"/>
                  <a:pt x="4784824" y="2879824"/>
                </a:cubicBezTo>
                <a:cubicBezTo>
                  <a:pt x="4784824" y="2884785"/>
                  <a:pt x="4782344" y="2887266"/>
                  <a:pt x="4777383" y="2887266"/>
                </a:cubicBezTo>
                <a:cubicBezTo>
                  <a:pt x="4772421" y="2887266"/>
                  <a:pt x="4768701" y="2887266"/>
                  <a:pt x="4766220" y="2887266"/>
                </a:cubicBezTo>
                <a:cubicBezTo>
                  <a:pt x="4763740" y="2887266"/>
                  <a:pt x="4762500" y="2887266"/>
                  <a:pt x="4762500" y="2887266"/>
                </a:cubicBezTo>
                <a:lnTo>
                  <a:pt x="4762500" y="2894707"/>
                </a:lnTo>
                <a:cubicBezTo>
                  <a:pt x="4767461" y="2899668"/>
                  <a:pt x="4767461" y="2902148"/>
                  <a:pt x="4762500" y="2902148"/>
                </a:cubicBezTo>
                <a:cubicBezTo>
                  <a:pt x="4757538" y="2902148"/>
                  <a:pt x="4755058" y="2900908"/>
                  <a:pt x="4755058" y="2898428"/>
                </a:cubicBezTo>
                <a:cubicBezTo>
                  <a:pt x="4755058" y="2895947"/>
                  <a:pt x="4752578" y="2894707"/>
                  <a:pt x="4747617" y="2894707"/>
                </a:cubicBezTo>
                <a:cubicBezTo>
                  <a:pt x="4747617" y="2889746"/>
                  <a:pt x="4745137" y="2887266"/>
                  <a:pt x="4740176" y="2887266"/>
                </a:cubicBezTo>
                <a:cubicBezTo>
                  <a:pt x="4735214" y="2887266"/>
                  <a:pt x="4733975" y="2886025"/>
                  <a:pt x="4736455" y="2883545"/>
                </a:cubicBezTo>
                <a:cubicBezTo>
                  <a:pt x="4738935" y="2881064"/>
                  <a:pt x="4737695" y="2879824"/>
                  <a:pt x="4732734" y="2879824"/>
                </a:cubicBezTo>
                <a:lnTo>
                  <a:pt x="4710410" y="2864941"/>
                </a:lnTo>
                <a:cubicBezTo>
                  <a:pt x="4700488" y="2859981"/>
                  <a:pt x="4693047" y="2857500"/>
                  <a:pt x="4688086" y="2857500"/>
                </a:cubicBezTo>
                <a:cubicBezTo>
                  <a:pt x="4683124" y="2857500"/>
                  <a:pt x="4675683" y="2857500"/>
                  <a:pt x="4665761" y="2857500"/>
                </a:cubicBezTo>
                <a:lnTo>
                  <a:pt x="4650879" y="2850059"/>
                </a:lnTo>
                <a:lnTo>
                  <a:pt x="4643437" y="2850059"/>
                </a:lnTo>
                <a:cubicBezTo>
                  <a:pt x="4638476" y="2850059"/>
                  <a:pt x="4633516" y="2850059"/>
                  <a:pt x="4628554" y="2850059"/>
                </a:cubicBezTo>
                <a:lnTo>
                  <a:pt x="4598789" y="2842617"/>
                </a:lnTo>
                <a:cubicBezTo>
                  <a:pt x="4598789" y="2842617"/>
                  <a:pt x="4593827" y="2841377"/>
                  <a:pt x="4583906" y="2838896"/>
                </a:cubicBezTo>
                <a:cubicBezTo>
                  <a:pt x="4573984" y="2836416"/>
                  <a:pt x="4556620" y="2832695"/>
                  <a:pt x="4531816" y="2827734"/>
                </a:cubicBezTo>
                <a:cubicBezTo>
                  <a:pt x="4492129" y="2822774"/>
                  <a:pt x="4454922" y="2815332"/>
                  <a:pt x="4420195" y="2805410"/>
                </a:cubicBezTo>
                <a:cubicBezTo>
                  <a:pt x="4400351" y="2800449"/>
                  <a:pt x="4382988" y="2795488"/>
                  <a:pt x="4368105" y="2790527"/>
                </a:cubicBezTo>
                <a:lnTo>
                  <a:pt x="4345781" y="2790527"/>
                </a:lnTo>
                <a:lnTo>
                  <a:pt x="4316016" y="2768203"/>
                </a:lnTo>
                <a:cubicBezTo>
                  <a:pt x="4291211" y="2768203"/>
                  <a:pt x="4273848" y="2763242"/>
                  <a:pt x="4263926" y="2753320"/>
                </a:cubicBezTo>
                <a:cubicBezTo>
                  <a:pt x="4263926" y="2753320"/>
                  <a:pt x="4261445" y="2753320"/>
                  <a:pt x="4256484" y="2753320"/>
                </a:cubicBezTo>
                <a:lnTo>
                  <a:pt x="4241602" y="2745879"/>
                </a:lnTo>
                <a:cubicBezTo>
                  <a:pt x="4241602" y="2745879"/>
                  <a:pt x="4241602" y="2743398"/>
                  <a:pt x="4241602" y="2738437"/>
                </a:cubicBezTo>
                <a:lnTo>
                  <a:pt x="4211836" y="2723555"/>
                </a:lnTo>
                <a:cubicBezTo>
                  <a:pt x="4206875" y="2718594"/>
                  <a:pt x="4199434" y="2716113"/>
                  <a:pt x="4189512" y="2716113"/>
                </a:cubicBezTo>
                <a:lnTo>
                  <a:pt x="4167188" y="2708672"/>
                </a:lnTo>
                <a:lnTo>
                  <a:pt x="4152305" y="2701230"/>
                </a:lnTo>
                <a:cubicBezTo>
                  <a:pt x="4147344" y="2701230"/>
                  <a:pt x="4142383" y="2701230"/>
                  <a:pt x="4137422" y="2701230"/>
                </a:cubicBezTo>
                <a:lnTo>
                  <a:pt x="4137422" y="2693789"/>
                </a:lnTo>
                <a:lnTo>
                  <a:pt x="4152305" y="2686348"/>
                </a:lnTo>
                <a:lnTo>
                  <a:pt x="4137422" y="2686348"/>
                </a:lnTo>
                <a:cubicBezTo>
                  <a:pt x="4122539" y="2676426"/>
                  <a:pt x="4112617" y="2673945"/>
                  <a:pt x="4107656" y="2678906"/>
                </a:cubicBezTo>
                <a:lnTo>
                  <a:pt x="4100215" y="2686348"/>
                </a:lnTo>
                <a:cubicBezTo>
                  <a:pt x="4100215" y="2681387"/>
                  <a:pt x="4100215" y="2678906"/>
                  <a:pt x="4100215" y="2678906"/>
                </a:cubicBezTo>
                <a:lnTo>
                  <a:pt x="4085332" y="2678906"/>
                </a:lnTo>
                <a:cubicBezTo>
                  <a:pt x="4075410" y="2678906"/>
                  <a:pt x="4070449" y="2678906"/>
                  <a:pt x="4070449" y="2678906"/>
                </a:cubicBezTo>
                <a:lnTo>
                  <a:pt x="4070449" y="2686348"/>
                </a:lnTo>
                <a:cubicBezTo>
                  <a:pt x="4085332" y="2691308"/>
                  <a:pt x="4095254" y="2695029"/>
                  <a:pt x="4100215" y="2697510"/>
                </a:cubicBezTo>
                <a:cubicBezTo>
                  <a:pt x="4105176" y="2699990"/>
                  <a:pt x="4107656" y="2702470"/>
                  <a:pt x="4107656" y="2704951"/>
                </a:cubicBezTo>
                <a:cubicBezTo>
                  <a:pt x="4107656" y="2707432"/>
                  <a:pt x="4111377" y="2711152"/>
                  <a:pt x="4118818" y="2716113"/>
                </a:cubicBezTo>
                <a:cubicBezTo>
                  <a:pt x="4126260" y="2721074"/>
                  <a:pt x="4132461" y="2723555"/>
                  <a:pt x="4137422" y="2723555"/>
                </a:cubicBezTo>
                <a:lnTo>
                  <a:pt x="4137422" y="2716113"/>
                </a:lnTo>
                <a:lnTo>
                  <a:pt x="4144863" y="2708672"/>
                </a:lnTo>
                <a:cubicBezTo>
                  <a:pt x="4149824" y="2713633"/>
                  <a:pt x="4154785" y="2716113"/>
                  <a:pt x="4159746" y="2716113"/>
                </a:cubicBezTo>
                <a:cubicBezTo>
                  <a:pt x="4164707" y="2716113"/>
                  <a:pt x="4167188" y="2717353"/>
                  <a:pt x="4167188" y="2719834"/>
                </a:cubicBezTo>
                <a:cubicBezTo>
                  <a:pt x="4167188" y="2722315"/>
                  <a:pt x="4168428" y="2723555"/>
                  <a:pt x="4170908" y="2723555"/>
                </a:cubicBezTo>
                <a:cubicBezTo>
                  <a:pt x="4173389" y="2723555"/>
                  <a:pt x="4177109" y="2723555"/>
                  <a:pt x="4182070" y="2723555"/>
                </a:cubicBezTo>
                <a:cubicBezTo>
                  <a:pt x="4191992" y="2728515"/>
                  <a:pt x="4200674" y="2732236"/>
                  <a:pt x="4208115" y="2734717"/>
                </a:cubicBezTo>
                <a:cubicBezTo>
                  <a:pt x="4215557" y="2737197"/>
                  <a:pt x="4221758" y="2743398"/>
                  <a:pt x="4226719" y="2753320"/>
                </a:cubicBezTo>
                <a:cubicBezTo>
                  <a:pt x="4226719" y="2753320"/>
                  <a:pt x="4229199" y="2754560"/>
                  <a:pt x="4234160" y="2757041"/>
                </a:cubicBezTo>
                <a:cubicBezTo>
                  <a:pt x="4239121" y="2759522"/>
                  <a:pt x="4241602" y="2760762"/>
                  <a:pt x="4241602" y="2760762"/>
                </a:cubicBezTo>
                <a:cubicBezTo>
                  <a:pt x="4246563" y="2760762"/>
                  <a:pt x="4249043" y="2760762"/>
                  <a:pt x="4249043" y="2760762"/>
                </a:cubicBezTo>
                <a:cubicBezTo>
                  <a:pt x="4254004" y="2760762"/>
                  <a:pt x="4256484" y="2760762"/>
                  <a:pt x="4256484" y="2760762"/>
                </a:cubicBezTo>
                <a:cubicBezTo>
                  <a:pt x="4266406" y="2760762"/>
                  <a:pt x="4283770" y="2768203"/>
                  <a:pt x="4308574" y="2783086"/>
                </a:cubicBezTo>
                <a:lnTo>
                  <a:pt x="4338340" y="2790527"/>
                </a:lnTo>
                <a:cubicBezTo>
                  <a:pt x="4348262" y="2790527"/>
                  <a:pt x="4359424" y="2793008"/>
                  <a:pt x="4371826" y="2797969"/>
                </a:cubicBezTo>
                <a:cubicBezTo>
                  <a:pt x="4384229" y="2802929"/>
                  <a:pt x="4397871" y="2807891"/>
                  <a:pt x="4412754" y="2812851"/>
                </a:cubicBezTo>
                <a:lnTo>
                  <a:pt x="4472285" y="2842617"/>
                </a:lnTo>
                <a:cubicBezTo>
                  <a:pt x="4467324" y="2842617"/>
                  <a:pt x="4464843" y="2842617"/>
                  <a:pt x="4464843" y="2842617"/>
                </a:cubicBezTo>
                <a:cubicBezTo>
                  <a:pt x="4464843" y="2842617"/>
                  <a:pt x="4462363" y="2842617"/>
                  <a:pt x="4457402" y="2842617"/>
                </a:cubicBezTo>
                <a:cubicBezTo>
                  <a:pt x="4457402" y="2837656"/>
                  <a:pt x="4454922" y="2835176"/>
                  <a:pt x="4449961" y="2835176"/>
                </a:cubicBezTo>
                <a:cubicBezTo>
                  <a:pt x="4445000" y="2835176"/>
                  <a:pt x="4441279" y="2833936"/>
                  <a:pt x="4438799" y="2831455"/>
                </a:cubicBezTo>
                <a:cubicBezTo>
                  <a:pt x="4436318" y="2828974"/>
                  <a:pt x="4431357" y="2826494"/>
                  <a:pt x="4423916" y="2824014"/>
                </a:cubicBezTo>
                <a:cubicBezTo>
                  <a:pt x="4416474" y="2821533"/>
                  <a:pt x="4410274" y="2820293"/>
                  <a:pt x="4405313" y="2820293"/>
                </a:cubicBezTo>
                <a:lnTo>
                  <a:pt x="4420195" y="2835176"/>
                </a:lnTo>
                <a:cubicBezTo>
                  <a:pt x="4425156" y="2830215"/>
                  <a:pt x="4427636" y="2830215"/>
                  <a:pt x="4427636" y="2835176"/>
                </a:cubicBezTo>
                <a:cubicBezTo>
                  <a:pt x="4427636" y="2840136"/>
                  <a:pt x="4435078" y="2843857"/>
                  <a:pt x="4449961" y="2846338"/>
                </a:cubicBezTo>
                <a:cubicBezTo>
                  <a:pt x="4464843" y="2848818"/>
                  <a:pt x="4474766" y="2850059"/>
                  <a:pt x="4479726" y="2850059"/>
                </a:cubicBezTo>
                <a:cubicBezTo>
                  <a:pt x="4479726" y="2850059"/>
                  <a:pt x="4480967" y="2848818"/>
                  <a:pt x="4483447" y="2846338"/>
                </a:cubicBezTo>
                <a:cubicBezTo>
                  <a:pt x="4485928" y="2843857"/>
                  <a:pt x="4487168" y="2842617"/>
                  <a:pt x="4487168" y="2842617"/>
                </a:cubicBezTo>
                <a:cubicBezTo>
                  <a:pt x="4497090" y="2842617"/>
                  <a:pt x="4504531" y="2845098"/>
                  <a:pt x="4509492" y="2850059"/>
                </a:cubicBezTo>
                <a:cubicBezTo>
                  <a:pt x="4514453" y="2855019"/>
                  <a:pt x="4516933" y="2858740"/>
                  <a:pt x="4516933" y="2861221"/>
                </a:cubicBezTo>
                <a:cubicBezTo>
                  <a:pt x="4516933" y="2863701"/>
                  <a:pt x="4519413" y="2866181"/>
                  <a:pt x="4524375" y="2868662"/>
                </a:cubicBezTo>
                <a:cubicBezTo>
                  <a:pt x="4529336" y="2871143"/>
                  <a:pt x="4534296" y="2872383"/>
                  <a:pt x="4539258" y="2872383"/>
                </a:cubicBezTo>
                <a:lnTo>
                  <a:pt x="4554140" y="2872383"/>
                </a:lnTo>
                <a:cubicBezTo>
                  <a:pt x="4554140" y="2877343"/>
                  <a:pt x="4559102" y="2879824"/>
                  <a:pt x="4569023" y="2879824"/>
                </a:cubicBezTo>
                <a:lnTo>
                  <a:pt x="4569023" y="2887266"/>
                </a:lnTo>
                <a:lnTo>
                  <a:pt x="4576465" y="2894707"/>
                </a:lnTo>
                <a:cubicBezTo>
                  <a:pt x="4581426" y="2894707"/>
                  <a:pt x="4583906" y="2895947"/>
                  <a:pt x="4583906" y="2898428"/>
                </a:cubicBezTo>
                <a:cubicBezTo>
                  <a:pt x="4583906" y="2900908"/>
                  <a:pt x="4566543" y="2899668"/>
                  <a:pt x="4531816" y="2894707"/>
                </a:cubicBezTo>
                <a:cubicBezTo>
                  <a:pt x="4521895" y="2894707"/>
                  <a:pt x="4511972" y="2894707"/>
                  <a:pt x="4502051" y="2894707"/>
                </a:cubicBezTo>
                <a:lnTo>
                  <a:pt x="4487168" y="2887266"/>
                </a:lnTo>
                <a:cubicBezTo>
                  <a:pt x="4482207" y="2887266"/>
                  <a:pt x="4479726" y="2887266"/>
                  <a:pt x="4479726" y="2887266"/>
                </a:cubicBezTo>
                <a:cubicBezTo>
                  <a:pt x="4479726" y="2887266"/>
                  <a:pt x="4479726" y="2889746"/>
                  <a:pt x="4479726" y="2894707"/>
                </a:cubicBezTo>
                <a:cubicBezTo>
                  <a:pt x="4479726" y="2899668"/>
                  <a:pt x="4478486" y="2902148"/>
                  <a:pt x="4476006" y="2902148"/>
                </a:cubicBezTo>
                <a:cubicBezTo>
                  <a:pt x="4473526" y="2902148"/>
                  <a:pt x="4469805" y="2899668"/>
                  <a:pt x="4464843" y="2894707"/>
                </a:cubicBezTo>
                <a:cubicBezTo>
                  <a:pt x="4459883" y="2894707"/>
                  <a:pt x="4457402" y="2894707"/>
                  <a:pt x="4457402" y="2894707"/>
                </a:cubicBezTo>
                <a:lnTo>
                  <a:pt x="4449961" y="2894707"/>
                </a:lnTo>
                <a:cubicBezTo>
                  <a:pt x="4445000" y="2894707"/>
                  <a:pt x="4443760" y="2892226"/>
                  <a:pt x="4446240" y="2887266"/>
                </a:cubicBezTo>
                <a:cubicBezTo>
                  <a:pt x="4448721" y="2882305"/>
                  <a:pt x="4448721" y="2879824"/>
                  <a:pt x="4446240" y="2879824"/>
                </a:cubicBezTo>
                <a:cubicBezTo>
                  <a:pt x="4443760" y="2879824"/>
                  <a:pt x="4442519" y="2882305"/>
                  <a:pt x="4442519" y="2887266"/>
                </a:cubicBezTo>
                <a:cubicBezTo>
                  <a:pt x="4437559" y="2887266"/>
                  <a:pt x="4435078" y="2884785"/>
                  <a:pt x="4435078" y="2879824"/>
                </a:cubicBezTo>
                <a:cubicBezTo>
                  <a:pt x="4435078" y="2874863"/>
                  <a:pt x="4430117" y="2874863"/>
                  <a:pt x="4420195" y="2879824"/>
                </a:cubicBezTo>
                <a:lnTo>
                  <a:pt x="4412754" y="2879824"/>
                </a:lnTo>
                <a:cubicBezTo>
                  <a:pt x="4412754" y="2874863"/>
                  <a:pt x="4415234" y="2872383"/>
                  <a:pt x="4420195" y="2872383"/>
                </a:cubicBezTo>
                <a:lnTo>
                  <a:pt x="4405313" y="2864941"/>
                </a:lnTo>
                <a:lnTo>
                  <a:pt x="4390430" y="2864941"/>
                </a:lnTo>
                <a:lnTo>
                  <a:pt x="4397871" y="2872383"/>
                </a:lnTo>
                <a:lnTo>
                  <a:pt x="4382988" y="2872383"/>
                </a:lnTo>
                <a:cubicBezTo>
                  <a:pt x="4378027" y="2872383"/>
                  <a:pt x="4374307" y="2872383"/>
                  <a:pt x="4371826" y="2872383"/>
                </a:cubicBezTo>
                <a:cubicBezTo>
                  <a:pt x="4369346" y="2872383"/>
                  <a:pt x="4370586" y="2874863"/>
                  <a:pt x="4375547" y="2879824"/>
                </a:cubicBezTo>
                <a:lnTo>
                  <a:pt x="4368105" y="2887266"/>
                </a:lnTo>
                <a:cubicBezTo>
                  <a:pt x="4368105" y="2882305"/>
                  <a:pt x="4366865" y="2879824"/>
                  <a:pt x="4364385" y="2879824"/>
                </a:cubicBezTo>
                <a:cubicBezTo>
                  <a:pt x="4361904" y="2879824"/>
                  <a:pt x="4360664" y="2877343"/>
                  <a:pt x="4360664" y="2872383"/>
                </a:cubicBezTo>
                <a:cubicBezTo>
                  <a:pt x="4360664" y="2872383"/>
                  <a:pt x="4358184" y="2869902"/>
                  <a:pt x="4353223" y="2864941"/>
                </a:cubicBezTo>
                <a:cubicBezTo>
                  <a:pt x="4358184" y="2864941"/>
                  <a:pt x="4360664" y="2862461"/>
                  <a:pt x="4360664" y="2857500"/>
                </a:cubicBezTo>
                <a:cubicBezTo>
                  <a:pt x="4360664" y="2852539"/>
                  <a:pt x="4350742" y="2850059"/>
                  <a:pt x="4330898" y="2850059"/>
                </a:cubicBezTo>
                <a:cubicBezTo>
                  <a:pt x="4316016" y="2850059"/>
                  <a:pt x="4303613" y="2850059"/>
                  <a:pt x="4293691" y="2850059"/>
                </a:cubicBezTo>
                <a:lnTo>
                  <a:pt x="4278809" y="2850059"/>
                </a:lnTo>
                <a:cubicBezTo>
                  <a:pt x="4288730" y="2850059"/>
                  <a:pt x="4293691" y="2851299"/>
                  <a:pt x="4293691" y="2853779"/>
                </a:cubicBezTo>
                <a:cubicBezTo>
                  <a:pt x="4293691" y="2856260"/>
                  <a:pt x="4296172" y="2857500"/>
                  <a:pt x="4301133" y="2857500"/>
                </a:cubicBezTo>
                <a:lnTo>
                  <a:pt x="4293691" y="2864941"/>
                </a:lnTo>
                <a:lnTo>
                  <a:pt x="4263926" y="2857500"/>
                </a:lnTo>
                <a:lnTo>
                  <a:pt x="4263926" y="2850059"/>
                </a:lnTo>
                <a:lnTo>
                  <a:pt x="4256484" y="2835176"/>
                </a:lnTo>
                <a:cubicBezTo>
                  <a:pt x="4251523" y="2830215"/>
                  <a:pt x="4249043" y="2827734"/>
                  <a:pt x="4249043" y="2827734"/>
                </a:cubicBezTo>
                <a:lnTo>
                  <a:pt x="4219277" y="2827734"/>
                </a:lnTo>
                <a:lnTo>
                  <a:pt x="4204395" y="2835176"/>
                </a:lnTo>
                <a:lnTo>
                  <a:pt x="4211836" y="2835176"/>
                </a:lnTo>
                <a:cubicBezTo>
                  <a:pt x="4216797" y="2835176"/>
                  <a:pt x="4221758" y="2837656"/>
                  <a:pt x="4226719" y="2842617"/>
                </a:cubicBezTo>
                <a:lnTo>
                  <a:pt x="4226719" y="2850059"/>
                </a:lnTo>
                <a:cubicBezTo>
                  <a:pt x="4221758" y="2845098"/>
                  <a:pt x="4214316" y="2842617"/>
                  <a:pt x="4204395" y="2842617"/>
                </a:cubicBezTo>
                <a:cubicBezTo>
                  <a:pt x="4189512" y="2842617"/>
                  <a:pt x="4180830" y="2842617"/>
                  <a:pt x="4178350" y="2842617"/>
                </a:cubicBezTo>
                <a:cubicBezTo>
                  <a:pt x="4175869" y="2842617"/>
                  <a:pt x="4174629" y="2840136"/>
                  <a:pt x="4174629" y="2835176"/>
                </a:cubicBezTo>
                <a:cubicBezTo>
                  <a:pt x="4174629" y="2830215"/>
                  <a:pt x="4177109" y="2827734"/>
                  <a:pt x="4182070" y="2827734"/>
                </a:cubicBezTo>
                <a:cubicBezTo>
                  <a:pt x="4187031" y="2827734"/>
                  <a:pt x="4189512" y="2825254"/>
                  <a:pt x="4189512" y="2820293"/>
                </a:cubicBezTo>
                <a:lnTo>
                  <a:pt x="4196953" y="2820293"/>
                </a:lnTo>
                <a:cubicBezTo>
                  <a:pt x="4196953" y="2820293"/>
                  <a:pt x="4198193" y="2820293"/>
                  <a:pt x="4200674" y="2820293"/>
                </a:cubicBezTo>
                <a:cubicBezTo>
                  <a:pt x="4203154" y="2820293"/>
                  <a:pt x="4204395" y="2819053"/>
                  <a:pt x="4204395" y="2816572"/>
                </a:cubicBezTo>
                <a:cubicBezTo>
                  <a:pt x="4204395" y="2814092"/>
                  <a:pt x="4201914" y="2812851"/>
                  <a:pt x="4196953" y="2812851"/>
                </a:cubicBezTo>
                <a:cubicBezTo>
                  <a:pt x="4191992" y="2812851"/>
                  <a:pt x="4187031" y="2812851"/>
                  <a:pt x="4182070" y="2812851"/>
                </a:cubicBezTo>
                <a:cubicBezTo>
                  <a:pt x="4177109" y="2812851"/>
                  <a:pt x="4172149" y="2811611"/>
                  <a:pt x="4167188" y="2809131"/>
                </a:cubicBezTo>
                <a:cubicBezTo>
                  <a:pt x="4162226" y="2806650"/>
                  <a:pt x="4159746" y="2805410"/>
                  <a:pt x="4159746" y="2805410"/>
                </a:cubicBezTo>
                <a:cubicBezTo>
                  <a:pt x="4144863" y="2800449"/>
                  <a:pt x="4132461" y="2797969"/>
                  <a:pt x="4122539" y="2797969"/>
                </a:cubicBezTo>
                <a:lnTo>
                  <a:pt x="4115098" y="2797969"/>
                </a:lnTo>
                <a:lnTo>
                  <a:pt x="4137422" y="2812851"/>
                </a:lnTo>
                <a:cubicBezTo>
                  <a:pt x="4172149" y="2822774"/>
                  <a:pt x="4172149" y="2827734"/>
                  <a:pt x="4137422" y="2827734"/>
                </a:cubicBezTo>
                <a:cubicBezTo>
                  <a:pt x="4117578" y="2827734"/>
                  <a:pt x="4106416" y="2826494"/>
                  <a:pt x="4103936" y="2824014"/>
                </a:cubicBezTo>
                <a:cubicBezTo>
                  <a:pt x="4101455" y="2821533"/>
                  <a:pt x="4097734" y="2820293"/>
                  <a:pt x="4092773" y="2820293"/>
                </a:cubicBezTo>
                <a:cubicBezTo>
                  <a:pt x="4087812" y="2820293"/>
                  <a:pt x="4082852" y="2820293"/>
                  <a:pt x="4077891" y="2820293"/>
                </a:cubicBezTo>
                <a:cubicBezTo>
                  <a:pt x="4077891" y="2815332"/>
                  <a:pt x="4075410" y="2812851"/>
                  <a:pt x="4070449" y="2812851"/>
                </a:cubicBezTo>
                <a:cubicBezTo>
                  <a:pt x="4065488" y="2807891"/>
                  <a:pt x="4063008" y="2805410"/>
                  <a:pt x="4063008" y="2805410"/>
                </a:cubicBezTo>
                <a:lnTo>
                  <a:pt x="4018359" y="2797969"/>
                </a:lnTo>
                <a:cubicBezTo>
                  <a:pt x="4018359" y="2802929"/>
                  <a:pt x="4023320" y="2807891"/>
                  <a:pt x="4033242" y="2812851"/>
                </a:cubicBezTo>
                <a:lnTo>
                  <a:pt x="4040684" y="2820293"/>
                </a:lnTo>
                <a:cubicBezTo>
                  <a:pt x="4035723" y="2815332"/>
                  <a:pt x="4033242" y="2815332"/>
                  <a:pt x="4033242" y="2820293"/>
                </a:cubicBezTo>
                <a:cubicBezTo>
                  <a:pt x="4028281" y="2820293"/>
                  <a:pt x="4025801" y="2820293"/>
                  <a:pt x="4025801" y="2820293"/>
                </a:cubicBezTo>
                <a:lnTo>
                  <a:pt x="4010918" y="2812851"/>
                </a:lnTo>
                <a:lnTo>
                  <a:pt x="3988594" y="2812851"/>
                </a:lnTo>
                <a:cubicBezTo>
                  <a:pt x="3988594" y="2807891"/>
                  <a:pt x="3988594" y="2805410"/>
                  <a:pt x="3988594" y="2805410"/>
                </a:cubicBezTo>
                <a:cubicBezTo>
                  <a:pt x="3983633" y="2805410"/>
                  <a:pt x="3981152" y="2802929"/>
                  <a:pt x="3981152" y="2797969"/>
                </a:cubicBezTo>
                <a:lnTo>
                  <a:pt x="4003477" y="2805410"/>
                </a:lnTo>
                <a:cubicBezTo>
                  <a:pt x="4008438" y="2810371"/>
                  <a:pt x="4010918" y="2810371"/>
                  <a:pt x="4010918" y="2805410"/>
                </a:cubicBezTo>
                <a:cubicBezTo>
                  <a:pt x="4015879" y="2800449"/>
                  <a:pt x="4008438" y="2795488"/>
                  <a:pt x="3988594" y="2790527"/>
                </a:cubicBezTo>
                <a:cubicBezTo>
                  <a:pt x="3978672" y="2790527"/>
                  <a:pt x="3971231" y="2793008"/>
                  <a:pt x="3966270" y="2797969"/>
                </a:cubicBezTo>
                <a:lnTo>
                  <a:pt x="3958828" y="2797969"/>
                </a:lnTo>
                <a:lnTo>
                  <a:pt x="3943945" y="2797969"/>
                </a:lnTo>
                <a:cubicBezTo>
                  <a:pt x="3938984" y="2797969"/>
                  <a:pt x="3936504" y="2796729"/>
                  <a:pt x="3936504" y="2794248"/>
                </a:cubicBezTo>
                <a:cubicBezTo>
                  <a:pt x="3936504" y="2791767"/>
                  <a:pt x="3937744" y="2790527"/>
                  <a:pt x="3940225" y="2790527"/>
                </a:cubicBezTo>
                <a:cubicBezTo>
                  <a:pt x="3942705" y="2790527"/>
                  <a:pt x="3946426" y="2790527"/>
                  <a:pt x="3951387" y="2790527"/>
                </a:cubicBezTo>
                <a:cubicBezTo>
                  <a:pt x="3956348" y="2790527"/>
                  <a:pt x="3958828" y="2790527"/>
                  <a:pt x="3958828" y="2790527"/>
                </a:cubicBezTo>
                <a:cubicBezTo>
                  <a:pt x="3958828" y="2780605"/>
                  <a:pt x="3948906" y="2775644"/>
                  <a:pt x="3929063" y="2775644"/>
                </a:cubicBezTo>
                <a:lnTo>
                  <a:pt x="3899297" y="2775644"/>
                </a:lnTo>
                <a:cubicBezTo>
                  <a:pt x="3904258" y="2775644"/>
                  <a:pt x="3906738" y="2773164"/>
                  <a:pt x="3906738" y="2768203"/>
                </a:cubicBezTo>
                <a:lnTo>
                  <a:pt x="3884414" y="2775644"/>
                </a:lnTo>
                <a:lnTo>
                  <a:pt x="3884414" y="2768203"/>
                </a:lnTo>
                <a:cubicBezTo>
                  <a:pt x="3879453" y="2768203"/>
                  <a:pt x="3873252" y="2768203"/>
                  <a:pt x="3865811" y="2768203"/>
                </a:cubicBezTo>
                <a:cubicBezTo>
                  <a:pt x="3858369" y="2768203"/>
                  <a:pt x="3854648" y="2765722"/>
                  <a:pt x="3854648" y="2760762"/>
                </a:cubicBezTo>
                <a:cubicBezTo>
                  <a:pt x="3854648" y="2750840"/>
                  <a:pt x="3867051" y="2750840"/>
                  <a:pt x="3891855" y="2760762"/>
                </a:cubicBezTo>
                <a:cubicBezTo>
                  <a:pt x="3916660" y="2765722"/>
                  <a:pt x="3934024" y="2765722"/>
                  <a:pt x="3943945" y="2760762"/>
                </a:cubicBezTo>
                <a:cubicBezTo>
                  <a:pt x="3953867" y="2760762"/>
                  <a:pt x="3953867" y="2758281"/>
                  <a:pt x="3943945" y="2753320"/>
                </a:cubicBezTo>
                <a:cubicBezTo>
                  <a:pt x="3938984" y="2753320"/>
                  <a:pt x="3932783" y="2754560"/>
                  <a:pt x="3925342" y="2757041"/>
                </a:cubicBezTo>
                <a:cubicBezTo>
                  <a:pt x="3917900" y="2759522"/>
                  <a:pt x="3911699" y="2759522"/>
                  <a:pt x="3906738" y="2757041"/>
                </a:cubicBezTo>
                <a:cubicBezTo>
                  <a:pt x="3901777" y="2754560"/>
                  <a:pt x="3899297" y="2753320"/>
                  <a:pt x="3899297" y="2753320"/>
                </a:cubicBezTo>
                <a:cubicBezTo>
                  <a:pt x="3894336" y="2748359"/>
                  <a:pt x="3886894" y="2745879"/>
                  <a:pt x="3876973" y="2745879"/>
                </a:cubicBezTo>
                <a:cubicBezTo>
                  <a:pt x="3867051" y="2740918"/>
                  <a:pt x="3859609" y="2735957"/>
                  <a:pt x="3854648" y="2730996"/>
                </a:cubicBezTo>
                <a:cubicBezTo>
                  <a:pt x="3854648" y="2726035"/>
                  <a:pt x="3852168" y="2723555"/>
                  <a:pt x="3847207" y="2723555"/>
                </a:cubicBezTo>
                <a:lnTo>
                  <a:pt x="3839766" y="2723555"/>
                </a:lnTo>
                <a:cubicBezTo>
                  <a:pt x="3829844" y="2723555"/>
                  <a:pt x="3823643" y="2722315"/>
                  <a:pt x="3821162" y="2719834"/>
                </a:cubicBezTo>
                <a:cubicBezTo>
                  <a:pt x="3818682" y="2717353"/>
                  <a:pt x="3814961" y="2716113"/>
                  <a:pt x="3810000" y="2716113"/>
                </a:cubicBezTo>
                <a:cubicBezTo>
                  <a:pt x="3805039" y="2716113"/>
                  <a:pt x="3800078" y="2716113"/>
                  <a:pt x="3795117" y="2716113"/>
                </a:cubicBezTo>
                <a:cubicBezTo>
                  <a:pt x="3790156" y="2716113"/>
                  <a:pt x="3782715" y="2713633"/>
                  <a:pt x="3772793" y="2708672"/>
                </a:cubicBezTo>
                <a:cubicBezTo>
                  <a:pt x="3772793" y="2708672"/>
                  <a:pt x="3770313" y="2708672"/>
                  <a:pt x="3765352" y="2708672"/>
                </a:cubicBezTo>
                <a:cubicBezTo>
                  <a:pt x="3760391" y="2708672"/>
                  <a:pt x="3757910" y="2708672"/>
                  <a:pt x="3757910" y="2708672"/>
                </a:cubicBezTo>
                <a:cubicBezTo>
                  <a:pt x="3752949" y="2703711"/>
                  <a:pt x="3747988" y="2701230"/>
                  <a:pt x="3743027" y="2701230"/>
                </a:cubicBezTo>
                <a:cubicBezTo>
                  <a:pt x="3743027" y="2706191"/>
                  <a:pt x="3741787" y="2707432"/>
                  <a:pt x="3739307" y="2704951"/>
                </a:cubicBezTo>
                <a:cubicBezTo>
                  <a:pt x="3736826" y="2702470"/>
                  <a:pt x="3735586" y="2701230"/>
                  <a:pt x="3735586" y="2701230"/>
                </a:cubicBezTo>
                <a:cubicBezTo>
                  <a:pt x="3730625" y="2701230"/>
                  <a:pt x="3728145" y="2701230"/>
                  <a:pt x="3728145" y="2701230"/>
                </a:cubicBezTo>
                <a:cubicBezTo>
                  <a:pt x="3718223" y="2701230"/>
                  <a:pt x="3713262" y="2699990"/>
                  <a:pt x="3713262" y="2697510"/>
                </a:cubicBezTo>
                <a:cubicBezTo>
                  <a:pt x="3713262" y="2695029"/>
                  <a:pt x="3710781" y="2693789"/>
                  <a:pt x="3705820" y="2693789"/>
                </a:cubicBezTo>
                <a:lnTo>
                  <a:pt x="3661172" y="2678906"/>
                </a:lnTo>
                <a:cubicBezTo>
                  <a:pt x="3656211" y="2678906"/>
                  <a:pt x="3647529" y="2678906"/>
                  <a:pt x="3635127" y="2678906"/>
                </a:cubicBezTo>
                <a:cubicBezTo>
                  <a:pt x="3622724" y="2678906"/>
                  <a:pt x="3616523" y="2678906"/>
                  <a:pt x="3616523" y="2678906"/>
                </a:cubicBezTo>
                <a:lnTo>
                  <a:pt x="3609082" y="2678906"/>
                </a:lnTo>
                <a:cubicBezTo>
                  <a:pt x="3604121" y="2678906"/>
                  <a:pt x="3596679" y="2676426"/>
                  <a:pt x="3586758" y="2671465"/>
                </a:cubicBezTo>
                <a:cubicBezTo>
                  <a:pt x="3586758" y="2671465"/>
                  <a:pt x="3584277" y="2670225"/>
                  <a:pt x="3579316" y="2667744"/>
                </a:cubicBezTo>
                <a:cubicBezTo>
                  <a:pt x="3574355" y="2665263"/>
                  <a:pt x="3571875" y="2664023"/>
                  <a:pt x="3571875" y="2664023"/>
                </a:cubicBezTo>
                <a:lnTo>
                  <a:pt x="3556992" y="2656582"/>
                </a:lnTo>
                <a:cubicBezTo>
                  <a:pt x="3552031" y="2656582"/>
                  <a:pt x="3549551" y="2655342"/>
                  <a:pt x="3549551" y="2652861"/>
                </a:cubicBezTo>
                <a:cubicBezTo>
                  <a:pt x="3549551" y="2650381"/>
                  <a:pt x="3549551" y="2649141"/>
                  <a:pt x="3549551" y="2649141"/>
                </a:cubicBezTo>
                <a:cubicBezTo>
                  <a:pt x="3549551" y="2649141"/>
                  <a:pt x="3547070" y="2646660"/>
                  <a:pt x="3542109" y="2641699"/>
                </a:cubicBezTo>
                <a:lnTo>
                  <a:pt x="3527226" y="2634258"/>
                </a:lnTo>
                <a:cubicBezTo>
                  <a:pt x="3527226" y="2629297"/>
                  <a:pt x="3530947" y="2626816"/>
                  <a:pt x="3538389" y="2626816"/>
                </a:cubicBezTo>
                <a:cubicBezTo>
                  <a:pt x="3545830" y="2626816"/>
                  <a:pt x="3549551" y="2626816"/>
                  <a:pt x="3549551" y="2626816"/>
                </a:cubicBezTo>
                <a:cubicBezTo>
                  <a:pt x="3549551" y="2631777"/>
                  <a:pt x="3552031" y="2634258"/>
                  <a:pt x="3556992" y="2634258"/>
                </a:cubicBezTo>
                <a:cubicBezTo>
                  <a:pt x="3561953" y="2634258"/>
                  <a:pt x="3566914" y="2634258"/>
                  <a:pt x="3571875" y="2634258"/>
                </a:cubicBezTo>
                <a:lnTo>
                  <a:pt x="3594199" y="2634258"/>
                </a:lnTo>
                <a:lnTo>
                  <a:pt x="3579316" y="2626816"/>
                </a:lnTo>
                <a:cubicBezTo>
                  <a:pt x="3569395" y="2621856"/>
                  <a:pt x="3561953" y="2619375"/>
                  <a:pt x="3556992" y="2619375"/>
                </a:cubicBezTo>
                <a:lnTo>
                  <a:pt x="3556992" y="2611934"/>
                </a:lnTo>
                <a:lnTo>
                  <a:pt x="3527226" y="2611934"/>
                </a:lnTo>
                <a:cubicBezTo>
                  <a:pt x="3522265" y="2611934"/>
                  <a:pt x="3519785" y="2614414"/>
                  <a:pt x="3519785" y="2619375"/>
                </a:cubicBezTo>
                <a:cubicBezTo>
                  <a:pt x="3519785" y="2624336"/>
                  <a:pt x="3518545" y="2625576"/>
                  <a:pt x="3516064" y="2623096"/>
                </a:cubicBezTo>
                <a:cubicBezTo>
                  <a:pt x="3513584" y="2620615"/>
                  <a:pt x="3512344" y="2619375"/>
                  <a:pt x="3512344" y="2619375"/>
                </a:cubicBezTo>
                <a:cubicBezTo>
                  <a:pt x="3512344" y="2619375"/>
                  <a:pt x="3512344" y="2621856"/>
                  <a:pt x="3512344" y="2626816"/>
                </a:cubicBezTo>
                <a:cubicBezTo>
                  <a:pt x="3512344" y="2631777"/>
                  <a:pt x="3509863" y="2631777"/>
                  <a:pt x="3504902" y="2626816"/>
                </a:cubicBezTo>
                <a:lnTo>
                  <a:pt x="3482578" y="2619375"/>
                </a:lnTo>
                <a:cubicBezTo>
                  <a:pt x="3477617" y="2619375"/>
                  <a:pt x="3475137" y="2621856"/>
                  <a:pt x="3475137" y="2626816"/>
                </a:cubicBezTo>
                <a:cubicBezTo>
                  <a:pt x="3475137" y="2631777"/>
                  <a:pt x="3480098" y="2634258"/>
                  <a:pt x="3490019" y="2634258"/>
                </a:cubicBezTo>
                <a:cubicBezTo>
                  <a:pt x="3494980" y="2634258"/>
                  <a:pt x="3499941" y="2636738"/>
                  <a:pt x="3504902" y="2641699"/>
                </a:cubicBezTo>
                <a:cubicBezTo>
                  <a:pt x="3504902" y="2641699"/>
                  <a:pt x="3503662" y="2641699"/>
                  <a:pt x="3501182" y="2641699"/>
                </a:cubicBezTo>
                <a:cubicBezTo>
                  <a:pt x="3498701" y="2641699"/>
                  <a:pt x="3497461" y="2641699"/>
                  <a:pt x="3497461" y="2641699"/>
                </a:cubicBezTo>
                <a:cubicBezTo>
                  <a:pt x="3492500" y="2641699"/>
                  <a:pt x="3485058" y="2640459"/>
                  <a:pt x="3475137" y="2637978"/>
                </a:cubicBezTo>
                <a:cubicBezTo>
                  <a:pt x="3465215" y="2635498"/>
                  <a:pt x="3459013" y="2633018"/>
                  <a:pt x="3456533" y="2630537"/>
                </a:cubicBezTo>
                <a:cubicBezTo>
                  <a:pt x="3454053" y="2628056"/>
                  <a:pt x="3447851" y="2626816"/>
                  <a:pt x="3437930" y="2626816"/>
                </a:cubicBezTo>
                <a:lnTo>
                  <a:pt x="3430488" y="2619375"/>
                </a:lnTo>
                <a:cubicBezTo>
                  <a:pt x="3440410" y="2619375"/>
                  <a:pt x="3442891" y="2614414"/>
                  <a:pt x="3437930" y="2604492"/>
                </a:cubicBezTo>
                <a:cubicBezTo>
                  <a:pt x="3437930" y="2599531"/>
                  <a:pt x="3439170" y="2597051"/>
                  <a:pt x="3441650" y="2597051"/>
                </a:cubicBezTo>
                <a:cubicBezTo>
                  <a:pt x="3444131" y="2597051"/>
                  <a:pt x="3447851" y="2597051"/>
                  <a:pt x="3452812" y="2597051"/>
                </a:cubicBezTo>
                <a:lnTo>
                  <a:pt x="3460254" y="2589609"/>
                </a:lnTo>
                <a:cubicBezTo>
                  <a:pt x="3455293" y="2589609"/>
                  <a:pt x="3452812" y="2588369"/>
                  <a:pt x="3452812" y="2585889"/>
                </a:cubicBezTo>
                <a:cubicBezTo>
                  <a:pt x="3452812" y="2583408"/>
                  <a:pt x="3449092" y="2582168"/>
                  <a:pt x="3441650" y="2582168"/>
                </a:cubicBezTo>
                <a:cubicBezTo>
                  <a:pt x="3434209" y="2582168"/>
                  <a:pt x="3430488" y="2582168"/>
                  <a:pt x="3430488" y="2582168"/>
                </a:cubicBezTo>
                <a:cubicBezTo>
                  <a:pt x="3425527" y="2577207"/>
                  <a:pt x="3421807" y="2574726"/>
                  <a:pt x="3419326" y="2574726"/>
                </a:cubicBezTo>
                <a:cubicBezTo>
                  <a:pt x="3416845" y="2574726"/>
                  <a:pt x="3413125" y="2574726"/>
                  <a:pt x="3408164" y="2574726"/>
                </a:cubicBezTo>
                <a:cubicBezTo>
                  <a:pt x="3398242" y="2569766"/>
                  <a:pt x="3390800" y="2566045"/>
                  <a:pt x="3385840" y="2563564"/>
                </a:cubicBezTo>
                <a:cubicBezTo>
                  <a:pt x="3380879" y="2561084"/>
                  <a:pt x="3378398" y="2562324"/>
                  <a:pt x="3378398" y="2567285"/>
                </a:cubicBezTo>
                <a:cubicBezTo>
                  <a:pt x="3378398" y="2572246"/>
                  <a:pt x="3378398" y="2574726"/>
                  <a:pt x="3378398" y="2574726"/>
                </a:cubicBezTo>
                <a:lnTo>
                  <a:pt x="3385840" y="2582168"/>
                </a:lnTo>
                <a:cubicBezTo>
                  <a:pt x="3390800" y="2582168"/>
                  <a:pt x="3393281" y="2582168"/>
                  <a:pt x="3393281" y="2582168"/>
                </a:cubicBezTo>
                <a:lnTo>
                  <a:pt x="3400723" y="2589609"/>
                </a:lnTo>
                <a:lnTo>
                  <a:pt x="3400723" y="2597051"/>
                </a:lnTo>
                <a:lnTo>
                  <a:pt x="3378398" y="2589609"/>
                </a:lnTo>
                <a:lnTo>
                  <a:pt x="3363516" y="2582168"/>
                </a:lnTo>
                <a:lnTo>
                  <a:pt x="3378398" y="2582168"/>
                </a:lnTo>
                <a:lnTo>
                  <a:pt x="3363516" y="2574726"/>
                </a:lnTo>
                <a:cubicBezTo>
                  <a:pt x="3358555" y="2574726"/>
                  <a:pt x="3354834" y="2574726"/>
                  <a:pt x="3352353" y="2574726"/>
                </a:cubicBezTo>
                <a:cubicBezTo>
                  <a:pt x="3349873" y="2574726"/>
                  <a:pt x="3348633" y="2577207"/>
                  <a:pt x="3348633" y="2582168"/>
                </a:cubicBezTo>
                <a:lnTo>
                  <a:pt x="3341191" y="2589609"/>
                </a:lnTo>
                <a:lnTo>
                  <a:pt x="3378398" y="2597051"/>
                </a:lnTo>
                <a:cubicBezTo>
                  <a:pt x="3388320" y="2606973"/>
                  <a:pt x="3393281" y="2611934"/>
                  <a:pt x="3393281" y="2611934"/>
                </a:cubicBezTo>
                <a:lnTo>
                  <a:pt x="3356074" y="2604492"/>
                </a:lnTo>
                <a:cubicBezTo>
                  <a:pt x="3351113" y="2604492"/>
                  <a:pt x="3343672" y="2603252"/>
                  <a:pt x="3333750" y="2600771"/>
                </a:cubicBezTo>
                <a:cubicBezTo>
                  <a:pt x="3323828" y="2598291"/>
                  <a:pt x="3316386" y="2594570"/>
                  <a:pt x="3311426" y="2589609"/>
                </a:cubicBezTo>
                <a:lnTo>
                  <a:pt x="3303984" y="2582168"/>
                </a:lnTo>
                <a:cubicBezTo>
                  <a:pt x="3313906" y="2582168"/>
                  <a:pt x="3318867" y="2582168"/>
                  <a:pt x="3318867" y="2582168"/>
                </a:cubicBezTo>
                <a:cubicBezTo>
                  <a:pt x="3318867" y="2577207"/>
                  <a:pt x="3317627" y="2573486"/>
                  <a:pt x="3315146" y="2571006"/>
                </a:cubicBezTo>
                <a:cubicBezTo>
                  <a:pt x="3312666" y="2568525"/>
                  <a:pt x="3313906" y="2567285"/>
                  <a:pt x="3318867" y="2567285"/>
                </a:cubicBezTo>
                <a:lnTo>
                  <a:pt x="3303984" y="2567285"/>
                </a:lnTo>
                <a:cubicBezTo>
                  <a:pt x="3299024" y="2567285"/>
                  <a:pt x="3295303" y="2566045"/>
                  <a:pt x="3292822" y="2563564"/>
                </a:cubicBezTo>
                <a:cubicBezTo>
                  <a:pt x="3290342" y="2561084"/>
                  <a:pt x="3289101" y="2559844"/>
                  <a:pt x="3289101" y="2559844"/>
                </a:cubicBezTo>
                <a:lnTo>
                  <a:pt x="3296543" y="2559844"/>
                </a:lnTo>
                <a:cubicBezTo>
                  <a:pt x="3296543" y="2554883"/>
                  <a:pt x="3294062" y="2552402"/>
                  <a:pt x="3289101" y="2552402"/>
                </a:cubicBezTo>
                <a:cubicBezTo>
                  <a:pt x="3284141" y="2552402"/>
                  <a:pt x="3279179" y="2554883"/>
                  <a:pt x="3274219" y="2559844"/>
                </a:cubicBezTo>
                <a:cubicBezTo>
                  <a:pt x="3274219" y="2559844"/>
                  <a:pt x="3271738" y="2559844"/>
                  <a:pt x="3266777" y="2559844"/>
                </a:cubicBezTo>
                <a:cubicBezTo>
                  <a:pt x="3261817" y="2554883"/>
                  <a:pt x="3259336" y="2554883"/>
                  <a:pt x="3259336" y="2559844"/>
                </a:cubicBezTo>
                <a:lnTo>
                  <a:pt x="3266777" y="2567285"/>
                </a:lnTo>
                <a:lnTo>
                  <a:pt x="3274219" y="2574726"/>
                </a:lnTo>
                <a:lnTo>
                  <a:pt x="3251894" y="2567285"/>
                </a:lnTo>
                <a:lnTo>
                  <a:pt x="3244453" y="2567285"/>
                </a:lnTo>
                <a:cubicBezTo>
                  <a:pt x="3244453" y="2572246"/>
                  <a:pt x="3243213" y="2574726"/>
                  <a:pt x="3240732" y="2574726"/>
                </a:cubicBezTo>
                <a:cubicBezTo>
                  <a:pt x="3238252" y="2574726"/>
                  <a:pt x="3237012" y="2575967"/>
                  <a:pt x="3237012" y="2578447"/>
                </a:cubicBezTo>
                <a:cubicBezTo>
                  <a:pt x="3237012" y="2580928"/>
                  <a:pt x="3229570" y="2582168"/>
                  <a:pt x="3214687" y="2582168"/>
                </a:cubicBezTo>
                <a:cubicBezTo>
                  <a:pt x="3209727" y="2582168"/>
                  <a:pt x="3203525" y="2582168"/>
                  <a:pt x="3196084" y="2582168"/>
                </a:cubicBezTo>
                <a:cubicBezTo>
                  <a:pt x="3188642" y="2582168"/>
                  <a:pt x="3184922" y="2582168"/>
                  <a:pt x="3184922" y="2582168"/>
                </a:cubicBezTo>
                <a:cubicBezTo>
                  <a:pt x="3165078" y="2572246"/>
                  <a:pt x="3150195" y="2567285"/>
                  <a:pt x="3140273" y="2567285"/>
                </a:cubicBezTo>
                <a:cubicBezTo>
                  <a:pt x="3140273" y="2567285"/>
                  <a:pt x="3135313" y="2564804"/>
                  <a:pt x="3125391" y="2559844"/>
                </a:cubicBezTo>
                <a:cubicBezTo>
                  <a:pt x="3125391" y="2559844"/>
                  <a:pt x="3122910" y="2558604"/>
                  <a:pt x="3117949" y="2556123"/>
                </a:cubicBezTo>
                <a:cubicBezTo>
                  <a:pt x="3112988" y="2553642"/>
                  <a:pt x="3110508" y="2552402"/>
                  <a:pt x="3110508" y="2552402"/>
                </a:cubicBezTo>
                <a:lnTo>
                  <a:pt x="3095625" y="2552402"/>
                </a:lnTo>
                <a:lnTo>
                  <a:pt x="3080742" y="2544961"/>
                </a:lnTo>
                <a:cubicBezTo>
                  <a:pt x="3065859" y="2544961"/>
                  <a:pt x="3050976" y="2540000"/>
                  <a:pt x="3036094" y="2530078"/>
                </a:cubicBezTo>
                <a:lnTo>
                  <a:pt x="3043535" y="2530078"/>
                </a:lnTo>
                <a:lnTo>
                  <a:pt x="3058418" y="2530078"/>
                </a:lnTo>
                <a:lnTo>
                  <a:pt x="3043535" y="2522637"/>
                </a:lnTo>
                <a:cubicBezTo>
                  <a:pt x="3038574" y="2517676"/>
                  <a:pt x="3033613" y="2515195"/>
                  <a:pt x="3028652" y="2515195"/>
                </a:cubicBezTo>
                <a:lnTo>
                  <a:pt x="2998887" y="2500312"/>
                </a:lnTo>
                <a:cubicBezTo>
                  <a:pt x="2998887" y="2500312"/>
                  <a:pt x="3005088" y="2501552"/>
                  <a:pt x="3017490" y="2504033"/>
                </a:cubicBezTo>
                <a:cubicBezTo>
                  <a:pt x="3029892" y="2506514"/>
                  <a:pt x="3038574" y="2505273"/>
                  <a:pt x="3043535" y="2500312"/>
                </a:cubicBezTo>
                <a:cubicBezTo>
                  <a:pt x="3068340" y="2490390"/>
                  <a:pt x="3079502" y="2480469"/>
                  <a:pt x="3077021" y="2470547"/>
                </a:cubicBezTo>
                <a:cubicBezTo>
                  <a:pt x="3074541" y="2460625"/>
                  <a:pt x="3053457" y="2453183"/>
                  <a:pt x="3013769" y="2448223"/>
                </a:cubicBezTo>
                <a:cubicBezTo>
                  <a:pt x="3003847" y="2443262"/>
                  <a:pt x="2996406" y="2440781"/>
                  <a:pt x="2991445" y="2440781"/>
                </a:cubicBezTo>
                <a:cubicBezTo>
                  <a:pt x="2986484" y="2440781"/>
                  <a:pt x="2980283" y="2439541"/>
                  <a:pt x="2972842" y="2437060"/>
                </a:cubicBezTo>
                <a:cubicBezTo>
                  <a:pt x="2965400" y="2434580"/>
                  <a:pt x="2959199" y="2433340"/>
                  <a:pt x="2954238" y="2433340"/>
                </a:cubicBezTo>
                <a:lnTo>
                  <a:pt x="2939355" y="2425898"/>
                </a:lnTo>
                <a:lnTo>
                  <a:pt x="2909590" y="2418457"/>
                </a:lnTo>
                <a:cubicBezTo>
                  <a:pt x="2909590" y="2418457"/>
                  <a:pt x="2908350" y="2417217"/>
                  <a:pt x="2905869" y="2414736"/>
                </a:cubicBezTo>
                <a:cubicBezTo>
                  <a:pt x="2903388" y="2412256"/>
                  <a:pt x="2902148" y="2411016"/>
                  <a:pt x="2902148" y="2411016"/>
                </a:cubicBezTo>
                <a:cubicBezTo>
                  <a:pt x="2897188" y="2411016"/>
                  <a:pt x="2893467" y="2409775"/>
                  <a:pt x="2890986" y="2407295"/>
                </a:cubicBezTo>
                <a:cubicBezTo>
                  <a:pt x="2888506" y="2404814"/>
                  <a:pt x="2884785" y="2403574"/>
                  <a:pt x="2879824" y="2403574"/>
                </a:cubicBezTo>
                <a:cubicBezTo>
                  <a:pt x="2874863" y="2403574"/>
                  <a:pt x="2866181" y="2401093"/>
                  <a:pt x="2853779" y="2396133"/>
                </a:cubicBezTo>
                <a:cubicBezTo>
                  <a:pt x="2841377" y="2391172"/>
                  <a:pt x="2827734" y="2383731"/>
                  <a:pt x="2812851" y="2373809"/>
                </a:cubicBezTo>
                <a:cubicBezTo>
                  <a:pt x="2807891" y="2373809"/>
                  <a:pt x="2804170" y="2373809"/>
                  <a:pt x="2801689" y="2373809"/>
                </a:cubicBezTo>
                <a:cubicBezTo>
                  <a:pt x="2799209" y="2373809"/>
                  <a:pt x="2796729" y="2373809"/>
                  <a:pt x="2794248" y="2373809"/>
                </a:cubicBezTo>
                <a:cubicBezTo>
                  <a:pt x="2791767" y="2373809"/>
                  <a:pt x="2789287" y="2373809"/>
                  <a:pt x="2786807" y="2373809"/>
                </a:cubicBezTo>
                <a:cubicBezTo>
                  <a:pt x="2784326" y="2373809"/>
                  <a:pt x="2783086" y="2371328"/>
                  <a:pt x="2783086" y="2366367"/>
                </a:cubicBezTo>
                <a:cubicBezTo>
                  <a:pt x="2778125" y="2366367"/>
                  <a:pt x="2770684" y="2363886"/>
                  <a:pt x="2760762" y="2358926"/>
                </a:cubicBezTo>
                <a:cubicBezTo>
                  <a:pt x="2755801" y="2358926"/>
                  <a:pt x="2750840" y="2358926"/>
                  <a:pt x="2745879" y="2358926"/>
                </a:cubicBezTo>
                <a:cubicBezTo>
                  <a:pt x="2740918" y="2358926"/>
                  <a:pt x="2735957" y="2356445"/>
                  <a:pt x="2730996" y="2351484"/>
                </a:cubicBezTo>
                <a:lnTo>
                  <a:pt x="2708672" y="2351484"/>
                </a:lnTo>
                <a:cubicBezTo>
                  <a:pt x="2708672" y="2351484"/>
                  <a:pt x="2708672" y="2353965"/>
                  <a:pt x="2708672" y="2358926"/>
                </a:cubicBezTo>
                <a:lnTo>
                  <a:pt x="2738437" y="2373809"/>
                </a:lnTo>
                <a:cubicBezTo>
                  <a:pt x="2748359" y="2373809"/>
                  <a:pt x="2753320" y="2373809"/>
                  <a:pt x="2753320" y="2373809"/>
                </a:cubicBezTo>
                <a:cubicBezTo>
                  <a:pt x="2753320" y="2373809"/>
                  <a:pt x="2754561" y="2375049"/>
                  <a:pt x="2757041" y="2377529"/>
                </a:cubicBezTo>
                <a:cubicBezTo>
                  <a:pt x="2759522" y="2380010"/>
                  <a:pt x="2760762" y="2381250"/>
                  <a:pt x="2760762" y="2381250"/>
                </a:cubicBezTo>
                <a:lnTo>
                  <a:pt x="2768203" y="2396133"/>
                </a:lnTo>
                <a:lnTo>
                  <a:pt x="2753320" y="2396133"/>
                </a:lnTo>
                <a:cubicBezTo>
                  <a:pt x="2748359" y="2396133"/>
                  <a:pt x="2747119" y="2393652"/>
                  <a:pt x="2749600" y="2388691"/>
                </a:cubicBezTo>
                <a:cubicBezTo>
                  <a:pt x="2752080" y="2383731"/>
                  <a:pt x="2745879" y="2381250"/>
                  <a:pt x="2730996" y="2381250"/>
                </a:cubicBezTo>
                <a:lnTo>
                  <a:pt x="2701230" y="2373809"/>
                </a:lnTo>
                <a:lnTo>
                  <a:pt x="2686348" y="2366367"/>
                </a:lnTo>
                <a:lnTo>
                  <a:pt x="2619375" y="2344043"/>
                </a:lnTo>
                <a:cubicBezTo>
                  <a:pt x="2614414" y="2339082"/>
                  <a:pt x="2610693" y="2337842"/>
                  <a:pt x="2608213" y="2340322"/>
                </a:cubicBezTo>
                <a:cubicBezTo>
                  <a:pt x="2605732" y="2342803"/>
                  <a:pt x="2603252" y="2344043"/>
                  <a:pt x="2600771" y="2344043"/>
                </a:cubicBezTo>
                <a:cubicBezTo>
                  <a:pt x="2598291" y="2344043"/>
                  <a:pt x="2597051" y="2341562"/>
                  <a:pt x="2597051" y="2336601"/>
                </a:cubicBezTo>
                <a:lnTo>
                  <a:pt x="2589609" y="2329160"/>
                </a:lnTo>
                <a:cubicBezTo>
                  <a:pt x="2589609" y="2329160"/>
                  <a:pt x="2589609" y="2331641"/>
                  <a:pt x="2589609" y="2336601"/>
                </a:cubicBezTo>
                <a:cubicBezTo>
                  <a:pt x="2589609" y="2341562"/>
                  <a:pt x="2579687" y="2339082"/>
                  <a:pt x="2559844" y="2329160"/>
                </a:cubicBezTo>
                <a:lnTo>
                  <a:pt x="2537520" y="2321719"/>
                </a:lnTo>
                <a:cubicBezTo>
                  <a:pt x="2537520" y="2321719"/>
                  <a:pt x="2535039" y="2321719"/>
                  <a:pt x="2530078" y="2321719"/>
                </a:cubicBezTo>
                <a:cubicBezTo>
                  <a:pt x="2525117" y="2321719"/>
                  <a:pt x="2522637" y="2321719"/>
                  <a:pt x="2522637" y="2321719"/>
                </a:cubicBezTo>
                <a:lnTo>
                  <a:pt x="2515195" y="2314277"/>
                </a:lnTo>
                <a:cubicBezTo>
                  <a:pt x="2520156" y="2314277"/>
                  <a:pt x="2522637" y="2313037"/>
                  <a:pt x="2522637" y="2310557"/>
                </a:cubicBezTo>
                <a:cubicBezTo>
                  <a:pt x="2522637" y="2308076"/>
                  <a:pt x="2520156" y="2306836"/>
                  <a:pt x="2515195" y="2306836"/>
                </a:cubicBezTo>
                <a:cubicBezTo>
                  <a:pt x="2495352" y="2311797"/>
                  <a:pt x="2485430" y="2309317"/>
                  <a:pt x="2485430" y="2299394"/>
                </a:cubicBezTo>
                <a:cubicBezTo>
                  <a:pt x="2480469" y="2294434"/>
                  <a:pt x="2475508" y="2291953"/>
                  <a:pt x="2470547" y="2291953"/>
                </a:cubicBezTo>
                <a:lnTo>
                  <a:pt x="2455664" y="2284512"/>
                </a:lnTo>
                <a:lnTo>
                  <a:pt x="2463105" y="2284512"/>
                </a:lnTo>
                <a:lnTo>
                  <a:pt x="2485430" y="2284512"/>
                </a:lnTo>
                <a:lnTo>
                  <a:pt x="2477988" y="2277070"/>
                </a:lnTo>
                <a:cubicBezTo>
                  <a:pt x="2482949" y="2277070"/>
                  <a:pt x="2479228" y="2274590"/>
                  <a:pt x="2466826" y="2269629"/>
                </a:cubicBezTo>
                <a:cubicBezTo>
                  <a:pt x="2454424" y="2264668"/>
                  <a:pt x="2442021" y="2260947"/>
                  <a:pt x="2429619" y="2258467"/>
                </a:cubicBezTo>
                <a:cubicBezTo>
                  <a:pt x="2417217" y="2255986"/>
                  <a:pt x="2411016" y="2254746"/>
                  <a:pt x="2411016" y="2254746"/>
                </a:cubicBezTo>
                <a:lnTo>
                  <a:pt x="2418457" y="2262187"/>
                </a:lnTo>
                <a:cubicBezTo>
                  <a:pt x="2423418" y="2262187"/>
                  <a:pt x="2425898" y="2263427"/>
                  <a:pt x="2425898" y="2265908"/>
                </a:cubicBezTo>
                <a:cubicBezTo>
                  <a:pt x="2425898" y="2268389"/>
                  <a:pt x="2425898" y="2269629"/>
                  <a:pt x="2425898" y="2269629"/>
                </a:cubicBezTo>
                <a:lnTo>
                  <a:pt x="2433340" y="2277070"/>
                </a:lnTo>
                <a:cubicBezTo>
                  <a:pt x="2428379" y="2277070"/>
                  <a:pt x="2425898" y="2277070"/>
                  <a:pt x="2425898" y="2277070"/>
                </a:cubicBezTo>
                <a:lnTo>
                  <a:pt x="2373808" y="2277070"/>
                </a:lnTo>
                <a:cubicBezTo>
                  <a:pt x="2373808" y="2277070"/>
                  <a:pt x="2366367" y="2274590"/>
                  <a:pt x="2351484" y="2269629"/>
                </a:cubicBezTo>
                <a:cubicBezTo>
                  <a:pt x="2341562" y="2269629"/>
                  <a:pt x="2332881" y="2268389"/>
                  <a:pt x="2325439" y="2265908"/>
                </a:cubicBezTo>
                <a:cubicBezTo>
                  <a:pt x="2317998" y="2263427"/>
                  <a:pt x="2313037" y="2262187"/>
                  <a:pt x="2310557" y="2262187"/>
                </a:cubicBezTo>
                <a:cubicBezTo>
                  <a:pt x="2308076" y="2262187"/>
                  <a:pt x="2301875" y="2260947"/>
                  <a:pt x="2291953" y="2258467"/>
                </a:cubicBezTo>
                <a:cubicBezTo>
                  <a:pt x="2282031" y="2255986"/>
                  <a:pt x="2272109" y="2254746"/>
                  <a:pt x="2262187" y="2254746"/>
                </a:cubicBezTo>
                <a:cubicBezTo>
                  <a:pt x="2242344" y="2249785"/>
                  <a:pt x="2229941" y="2244824"/>
                  <a:pt x="2224980" y="2239863"/>
                </a:cubicBezTo>
                <a:cubicBezTo>
                  <a:pt x="2220020" y="2234902"/>
                  <a:pt x="2213818" y="2232422"/>
                  <a:pt x="2206377" y="2232422"/>
                </a:cubicBezTo>
                <a:cubicBezTo>
                  <a:pt x="2198935" y="2232422"/>
                  <a:pt x="2190254" y="2232422"/>
                  <a:pt x="2180332" y="2232422"/>
                </a:cubicBezTo>
                <a:cubicBezTo>
                  <a:pt x="2160489" y="2222500"/>
                  <a:pt x="2150566" y="2222500"/>
                  <a:pt x="2150566" y="2232422"/>
                </a:cubicBezTo>
                <a:cubicBezTo>
                  <a:pt x="2145606" y="2232422"/>
                  <a:pt x="2139404" y="2229941"/>
                  <a:pt x="2131963" y="2224980"/>
                </a:cubicBezTo>
                <a:cubicBezTo>
                  <a:pt x="2124522" y="2220020"/>
                  <a:pt x="2120801" y="2218779"/>
                  <a:pt x="2120801" y="2221260"/>
                </a:cubicBezTo>
                <a:cubicBezTo>
                  <a:pt x="2120801" y="2223740"/>
                  <a:pt x="2117080" y="2222500"/>
                  <a:pt x="2109639" y="2217539"/>
                </a:cubicBezTo>
                <a:cubicBezTo>
                  <a:pt x="2102197" y="2212578"/>
                  <a:pt x="2095996" y="2212578"/>
                  <a:pt x="2091035" y="2217539"/>
                </a:cubicBezTo>
                <a:cubicBezTo>
                  <a:pt x="2071192" y="2217539"/>
                  <a:pt x="2058789" y="2210098"/>
                  <a:pt x="2053828" y="2195215"/>
                </a:cubicBezTo>
                <a:cubicBezTo>
                  <a:pt x="2053828" y="2190254"/>
                  <a:pt x="2053828" y="2187773"/>
                  <a:pt x="2053828" y="2187773"/>
                </a:cubicBezTo>
                <a:cubicBezTo>
                  <a:pt x="2053828" y="2182813"/>
                  <a:pt x="2052588" y="2180332"/>
                  <a:pt x="2050107" y="2180332"/>
                </a:cubicBezTo>
                <a:cubicBezTo>
                  <a:pt x="2047627" y="2180332"/>
                  <a:pt x="2043906" y="2180332"/>
                  <a:pt x="2038945" y="2180332"/>
                </a:cubicBezTo>
                <a:cubicBezTo>
                  <a:pt x="2033985" y="2180332"/>
                  <a:pt x="2030264" y="2177851"/>
                  <a:pt x="2027783" y="2172891"/>
                </a:cubicBezTo>
                <a:cubicBezTo>
                  <a:pt x="2025303" y="2167930"/>
                  <a:pt x="2014141" y="2165449"/>
                  <a:pt x="1994297" y="2165449"/>
                </a:cubicBezTo>
                <a:lnTo>
                  <a:pt x="1964532" y="2158008"/>
                </a:lnTo>
                <a:lnTo>
                  <a:pt x="1971973" y="2150566"/>
                </a:lnTo>
                <a:cubicBezTo>
                  <a:pt x="1981895" y="2155527"/>
                  <a:pt x="1989336" y="2156768"/>
                  <a:pt x="1994297" y="2154287"/>
                </a:cubicBezTo>
                <a:cubicBezTo>
                  <a:pt x="1999258" y="2151806"/>
                  <a:pt x="2004219" y="2150566"/>
                  <a:pt x="2009180" y="2150566"/>
                </a:cubicBezTo>
                <a:lnTo>
                  <a:pt x="2024062" y="2150566"/>
                </a:lnTo>
                <a:lnTo>
                  <a:pt x="2031504" y="2150566"/>
                </a:lnTo>
                <a:lnTo>
                  <a:pt x="2038945" y="2158008"/>
                </a:lnTo>
                <a:cubicBezTo>
                  <a:pt x="2043906" y="2158008"/>
                  <a:pt x="2048867" y="2158008"/>
                  <a:pt x="2053828" y="2158008"/>
                </a:cubicBezTo>
                <a:cubicBezTo>
                  <a:pt x="2068711" y="2158008"/>
                  <a:pt x="2076152" y="2160488"/>
                  <a:pt x="2076152" y="2165449"/>
                </a:cubicBezTo>
                <a:cubicBezTo>
                  <a:pt x="2076152" y="2170410"/>
                  <a:pt x="2081113" y="2172891"/>
                  <a:pt x="2091035" y="2172891"/>
                </a:cubicBezTo>
                <a:lnTo>
                  <a:pt x="2091035" y="2165449"/>
                </a:lnTo>
                <a:lnTo>
                  <a:pt x="2091035" y="2158008"/>
                </a:lnTo>
                <a:cubicBezTo>
                  <a:pt x="2091035" y="2158008"/>
                  <a:pt x="2088555" y="2156768"/>
                  <a:pt x="2083594" y="2154287"/>
                </a:cubicBezTo>
                <a:cubicBezTo>
                  <a:pt x="2078633" y="2151806"/>
                  <a:pt x="2072432" y="2151806"/>
                  <a:pt x="2064990" y="2154287"/>
                </a:cubicBezTo>
                <a:cubicBezTo>
                  <a:pt x="2057549" y="2156768"/>
                  <a:pt x="2053828" y="2155527"/>
                  <a:pt x="2053828" y="2150566"/>
                </a:cubicBezTo>
                <a:cubicBezTo>
                  <a:pt x="2053828" y="2150566"/>
                  <a:pt x="2053828" y="2149326"/>
                  <a:pt x="2053828" y="2146846"/>
                </a:cubicBezTo>
                <a:cubicBezTo>
                  <a:pt x="2053828" y="2144365"/>
                  <a:pt x="2051348" y="2143125"/>
                  <a:pt x="2046387" y="2143125"/>
                </a:cubicBezTo>
                <a:cubicBezTo>
                  <a:pt x="2041426" y="2143125"/>
                  <a:pt x="2036465" y="2141885"/>
                  <a:pt x="2031504" y="2139404"/>
                </a:cubicBezTo>
                <a:cubicBezTo>
                  <a:pt x="2026543" y="2136924"/>
                  <a:pt x="2021582" y="2135684"/>
                  <a:pt x="2016621" y="2135684"/>
                </a:cubicBezTo>
                <a:cubicBezTo>
                  <a:pt x="2001738" y="2130723"/>
                  <a:pt x="1991816" y="2125761"/>
                  <a:pt x="1986855" y="2120801"/>
                </a:cubicBezTo>
                <a:cubicBezTo>
                  <a:pt x="1981895" y="2120801"/>
                  <a:pt x="1976934" y="2120801"/>
                  <a:pt x="1971973" y="2120801"/>
                </a:cubicBezTo>
                <a:cubicBezTo>
                  <a:pt x="1967012" y="2120801"/>
                  <a:pt x="1962051" y="2120801"/>
                  <a:pt x="1957090" y="2120801"/>
                </a:cubicBezTo>
                <a:lnTo>
                  <a:pt x="1949649" y="2120801"/>
                </a:lnTo>
                <a:cubicBezTo>
                  <a:pt x="1954609" y="2120801"/>
                  <a:pt x="1958330" y="2123281"/>
                  <a:pt x="1960811" y="2128242"/>
                </a:cubicBezTo>
                <a:cubicBezTo>
                  <a:pt x="1963291" y="2133203"/>
                  <a:pt x="1964532" y="2135684"/>
                  <a:pt x="1964532" y="2135684"/>
                </a:cubicBezTo>
                <a:lnTo>
                  <a:pt x="1964532" y="2150566"/>
                </a:lnTo>
                <a:cubicBezTo>
                  <a:pt x="1959571" y="2150566"/>
                  <a:pt x="1957090" y="2150566"/>
                  <a:pt x="1957090" y="2150566"/>
                </a:cubicBezTo>
                <a:cubicBezTo>
                  <a:pt x="1957090" y="2150566"/>
                  <a:pt x="1957090" y="2148086"/>
                  <a:pt x="1957090" y="2143125"/>
                </a:cubicBezTo>
                <a:cubicBezTo>
                  <a:pt x="1957090" y="2138164"/>
                  <a:pt x="1954609" y="2135684"/>
                  <a:pt x="1949649" y="2135684"/>
                </a:cubicBezTo>
                <a:cubicBezTo>
                  <a:pt x="1944687" y="2135684"/>
                  <a:pt x="1942207" y="2138164"/>
                  <a:pt x="1942207" y="2143125"/>
                </a:cubicBezTo>
                <a:lnTo>
                  <a:pt x="1927324" y="2150566"/>
                </a:lnTo>
                <a:lnTo>
                  <a:pt x="1919883" y="2150566"/>
                </a:lnTo>
                <a:cubicBezTo>
                  <a:pt x="1919883" y="2150566"/>
                  <a:pt x="1917402" y="2149326"/>
                  <a:pt x="1912441" y="2146846"/>
                </a:cubicBezTo>
                <a:cubicBezTo>
                  <a:pt x="1907481" y="2144365"/>
                  <a:pt x="1902520" y="2143125"/>
                  <a:pt x="1897559" y="2143125"/>
                </a:cubicBezTo>
                <a:cubicBezTo>
                  <a:pt x="1892598" y="2138164"/>
                  <a:pt x="1885156" y="2135684"/>
                  <a:pt x="1875234" y="2135684"/>
                </a:cubicBezTo>
                <a:cubicBezTo>
                  <a:pt x="1865313" y="2135684"/>
                  <a:pt x="1857871" y="2133203"/>
                  <a:pt x="1852910" y="2128242"/>
                </a:cubicBezTo>
                <a:cubicBezTo>
                  <a:pt x="1852910" y="2128242"/>
                  <a:pt x="1850430" y="2128242"/>
                  <a:pt x="1845469" y="2128242"/>
                </a:cubicBezTo>
                <a:cubicBezTo>
                  <a:pt x="1840508" y="2128242"/>
                  <a:pt x="1835547" y="2125761"/>
                  <a:pt x="1830586" y="2120801"/>
                </a:cubicBezTo>
                <a:cubicBezTo>
                  <a:pt x="1820664" y="2120801"/>
                  <a:pt x="1814463" y="2119561"/>
                  <a:pt x="1811982" y="2117080"/>
                </a:cubicBezTo>
                <a:cubicBezTo>
                  <a:pt x="1809502" y="2114599"/>
                  <a:pt x="1800820" y="2113359"/>
                  <a:pt x="1785938" y="2113359"/>
                </a:cubicBezTo>
                <a:cubicBezTo>
                  <a:pt x="1785938" y="2113359"/>
                  <a:pt x="1783457" y="2113359"/>
                  <a:pt x="1778496" y="2113359"/>
                </a:cubicBezTo>
                <a:cubicBezTo>
                  <a:pt x="1773535" y="2113359"/>
                  <a:pt x="1771055" y="2110879"/>
                  <a:pt x="1771055" y="2105918"/>
                </a:cubicBezTo>
                <a:lnTo>
                  <a:pt x="1756172" y="2113359"/>
                </a:lnTo>
                <a:cubicBezTo>
                  <a:pt x="1756172" y="2108399"/>
                  <a:pt x="1753692" y="2108399"/>
                  <a:pt x="1748731" y="2113359"/>
                </a:cubicBezTo>
                <a:lnTo>
                  <a:pt x="1748731" y="2120801"/>
                </a:lnTo>
                <a:lnTo>
                  <a:pt x="1741289" y="2128242"/>
                </a:lnTo>
                <a:lnTo>
                  <a:pt x="1733848" y="2113359"/>
                </a:lnTo>
                <a:cubicBezTo>
                  <a:pt x="1743770" y="2113359"/>
                  <a:pt x="1746250" y="2108399"/>
                  <a:pt x="1741289" y="2098476"/>
                </a:cubicBezTo>
                <a:cubicBezTo>
                  <a:pt x="1736328" y="2093516"/>
                  <a:pt x="1731367" y="2092275"/>
                  <a:pt x="1726407" y="2094756"/>
                </a:cubicBezTo>
                <a:cubicBezTo>
                  <a:pt x="1721445" y="2097236"/>
                  <a:pt x="1716485" y="2094756"/>
                  <a:pt x="1711524" y="2087314"/>
                </a:cubicBezTo>
                <a:cubicBezTo>
                  <a:pt x="1706563" y="2079873"/>
                  <a:pt x="1704082" y="2073672"/>
                  <a:pt x="1704082" y="2068711"/>
                </a:cubicBezTo>
                <a:cubicBezTo>
                  <a:pt x="1709043" y="2068711"/>
                  <a:pt x="1711524" y="2066230"/>
                  <a:pt x="1711524" y="2061269"/>
                </a:cubicBezTo>
                <a:lnTo>
                  <a:pt x="1696641" y="2061269"/>
                </a:lnTo>
                <a:cubicBezTo>
                  <a:pt x="1696641" y="2066230"/>
                  <a:pt x="1695401" y="2068711"/>
                  <a:pt x="1692920" y="2068711"/>
                </a:cubicBezTo>
                <a:cubicBezTo>
                  <a:pt x="1690440" y="2068711"/>
                  <a:pt x="1684239" y="2068711"/>
                  <a:pt x="1674317" y="2068711"/>
                </a:cubicBezTo>
                <a:cubicBezTo>
                  <a:pt x="1669356" y="2068711"/>
                  <a:pt x="1664395" y="2068711"/>
                  <a:pt x="1659434" y="2068711"/>
                </a:cubicBezTo>
                <a:cubicBezTo>
                  <a:pt x="1664395" y="2068711"/>
                  <a:pt x="1666875" y="2071192"/>
                  <a:pt x="1666875" y="2076152"/>
                </a:cubicBezTo>
                <a:lnTo>
                  <a:pt x="1674317" y="2083594"/>
                </a:lnTo>
                <a:cubicBezTo>
                  <a:pt x="1684239" y="2083594"/>
                  <a:pt x="1686719" y="2088554"/>
                  <a:pt x="1681758" y="2098476"/>
                </a:cubicBezTo>
                <a:cubicBezTo>
                  <a:pt x="1676797" y="2103437"/>
                  <a:pt x="1664395" y="2103437"/>
                  <a:pt x="1644551" y="2098476"/>
                </a:cubicBezTo>
                <a:cubicBezTo>
                  <a:pt x="1639590" y="2098476"/>
                  <a:pt x="1629668" y="2095996"/>
                  <a:pt x="1614785" y="2091035"/>
                </a:cubicBezTo>
                <a:lnTo>
                  <a:pt x="1607344" y="2091035"/>
                </a:lnTo>
                <a:cubicBezTo>
                  <a:pt x="1617266" y="2091035"/>
                  <a:pt x="1622227" y="2088554"/>
                  <a:pt x="1622227" y="2083594"/>
                </a:cubicBezTo>
                <a:cubicBezTo>
                  <a:pt x="1622227" y="2078633"/>
                  <a:pt x="1619746" y="2076152"/>
                  <a:pt x="1614785" y="2076152"/>
                </a:cubicBezTo>
                <a:lnTo>
                  <a:pt x="1585020" y="2076152"/>
                </a:lnTo>
                <a:lnTo>
                  <a:pt x="1570137" y="2076152"/>
                </a:lnTo>
                <a:lnTo>
                  <a:pt x="1555254" y="2076152"/>
                </a:lnTo>
                <a:cubicBezTo>
                  <a:pt x="1555254" y="2081113"/>
                  <a:pt x="1557735" y="2083594"/>
                  <a:pt x="1562695" y="2083594"/>
                </a:cubicBezTo>
                <a:cubicBezTo>
                  <a:pt x="1567656" y="2083594"/>
                  <a:pt x="1570137" y="2086074"/>
                  <a:pt x="1570137" y="2091035"/>
                </a:cubicBezTo>
                <a:cubicBezTo>
                  <a:pt x="1575098" y="2091035"/>
                  <a:pt x="1582539" y="2092275"/>
                  <a:pt x="1592461" y="2094756"/>
                </a:cubicBezTo>
                <a:cubicBezTo>
                  <a:pt x="1602383" y="2097236"/>
                  <a:pt x="1607344" y="2098476"/>
                  <a:pt x="1607344" y="2098476"/>
                </a:cubicBezTo>
                <a:lnTo>
                  <a:pt x="1614785" y="2098476"/>
                </a:lnTo>
                <a:cubicBezTo>
                  <a:pt x="1614785" y="2098476"/>
                  <a:pt x="1614785" y="2099717"/>
                  <a:pt x="1614785" y="2102197"/>
                </a:cubicBezTo>
                <a:cubicBezTo>
                  <a:pt x="1614785" y="2104678"/>
                  <a:pt x="1617266" y="2105918"/>
                  <a:pt x="1622227" y="2105918"/>
                </a:cubicBezTo>
                <a:lnTo>
                  <a:pt x="1629668" y="2105918"/>
                </a:lnTo>
                <a:cubicBezTo>
                  <a:pt x="1634629" y="2110879"/>
                  <a:pt x="1639590" y="2113359"/>
                  <a:pt x="1644551" y="2113359"/>
                </a:cubicBezTo>
                <a:lnTo>
                  <a:pt x="1666875" y="2113359"/>
                </a:lnTo>
                <a:cubicBezTo>
                  <a:pt x="1671836" y="2118320"/>
                  <a:pt x="1679277" y="2120801"/>
                  <a:pt x="1689199" y="2120801"/>
                </a:cubicBezTo>
                <a:lnTo>
                  <a:pt x="1696641" y="2128242"/>
                </a:lnTo>
                <a:lnTo>
                  <a:pt x="1726407" y="2135684"/>
                </a:lnTo>
                <a:cubicBezTo>
                  <a:pt x="1736328" y="2135684"/>
                  <a:pt x="1746250" y="2140644"/>
                  <a:pt x="1756172" y="2150566"/>
                </a:cubicBezTo>
                <a:cubicBezTo>
                  <a:pt x="1766094" y="2155527"/>
                  <a:pt x="1771055" y="2155527"/>
                  <a:pt x="1771055" y="2150566"/>
                </a:cubicBezTo>
                <a:cubicBezTo>
                  <a:pt x="1776016" y="2150566"/>
                  <a:pt x="1793379" y="2155527"/>
                  <a:pt x="1823145" y="2165449"/>
                </a:cubicBezTo>
                <a:cubicBezTo>
                  <a:pt x="1833067" y="2170410"/>
                  <a:pt x="1838028" y="2172891"/>
                  <a:pt x="1838028" y="2172891"/>
                </a:cubicBezTo>
                <a:lnTo>
                  <a:pt x="1860352" y="2180332"/>
                </a:lnTo>
                <a:cubicBezTo>
                  <a:pt x="1865313" y="2180332"/>
                  <a:pt x="1869033" y="2181572"/>
                  <a:pt x="1871514" y="2184053"/>
                </a:cubicBezTo>
                <a:cubicBezTo>
                  <a:pt x="1873994" y="2186533"/>
                  <a:pt x="1877715" y="2187773"/>
                  <a:pt x="1882676" y="2187773"/>
                </a:cubicBezTo>
                <a:cubicBezTo>
                  <a:pt x="1887637" y="2187773"/>
                  <a:pt x="1890117" y="2187773"/>
                  <a:pt x="1890117" y="2187773"/>
                </a:cubicBezTo>
                <a:lnTo>
                  <a:pt x="1905000" y="2195215"/>
                </a:lnTo>
                <a:cubicBezTo>
                  <a:pt x="1914922" y="2195215"/>
                  <a:pt x="1922364" y="2197695"/>
                  <a:pt x="1927324" y="2202656"/>
                </a:cubicBezTo>
                <a:cubicBezTo>
                  <a:pt x="1932285" y="2207617"/>
                  <a:pt x="1939727" y="2210098"/>
                  <a:pt x="1949649" y="2210098"/>
                </a:cubicBezTo>
                <a:cubicBezTo>
                  <a:pt x="1964532" y="2200176"/>
                  <a:pt x="1974453" y="2202656"/>
                  <a:pt x="1979414" y="2217539"/>
                </a:cubicBezTo>
                <a:cubicBezTo>
                  <a:pt x="1984375" y="2222500"/>
                  <a:pt x="1991816" y="2227461"/>
                  <a:pt x="2001738" y="2232422"/>
                </a:cubicBezTo>
                <a:cubicBezTo>
                  <a:pt x="2011660" y="2237383"/>
                  <a:pt x="2017861" y="2238623"/>
                  <a:pt x="2020342" y="2236142"/>
                </a:cubicBezTo>
                <a:cubicBezTo>
                  <a:pt x="2022823" y="2233662"/>
                  <a:pt x="2029023" y="2232422"/>
                  <a:pt x="2038945" y="2232422"/>
                </a:cubicBezTo>
                <a:cubicBezTo>
                  <a:pt x="2038945" y="2232422"/>
                  <a:pt x="2040186" y="2233662"/>
                  <a:pt x="2042666" y="2236142"/>
                </a:cubicBezTo>
                <a:cubicBezTo>
                  <a:pt x="2045147" y="2238623"/>
                  <a:pt x="2048867" y="2239863"/>
                  <a:pt x="2053828" y="2239863"/>
                </a:cubicBezTo>
                <a:cubicBezTo>
                  <a:pt x="2053828" y="2244824"/>
                  <a:pt x="2061270" y="2249785"/>
                  <a:pt x="2076152" y="2254746"/>
                </a:cubicBezTo>
                <a:lnTo>
                  <a:pt x="2098476" y="2262187"/>
                </a:lnTo>
                <a:cubicBezTo>
                  <a:pt x="2098476" y="2267148"/>
                  <a:pt x="2102197" y="2269629"/>
                  <a:pt x="2109639" y="2269629"/>
                </a:cubicBezTo>
                <a:cubicBezTo>
                  <a:pt x="2117080" y="2269629"/>
                  <a:pt x="2122041" y="2270869"/>
                  <a:pt x="2124522" y="2273350"/>
                </a:cubicBezTo>
                <a:cubicBezTo>
                  <a:pt x="2127002" y="2275830"/>
                  <a:pt x="2138164" y="2279551"/>
                  <a:pt x="2158008" y="2284512"/>
                </a:cubicBezTo>
                <a:cubicBezTo>
                  <a:pt x="2162969" y="2284512"/>
                  <a:pt x="2169170" y="2284512"/>
                  <a:pt x="2176611" y="2284512"/>
                </a:cubicBezTo>
                <a:cubicBezTo>
                  <a:pt x="2184053" y="2284512"/>
                  <a:pt x="2187774" y="2284512"/>
                  <a:pt x="2187774" y="2284512"/>
                </a:cubicBezTo>
                <a:cubicBezTo>
                  <a:pt x="2192734" y="2289472"/>
                  <a:pt x="2197696" y="2291953"/>
                  <a:pt x="2202656" y="2291953"/>
                </a:cubicBezTo>
                <a:lnTo>
                  <a:pt x="2195215" y="2269629"/>
                </a:lnTo>
                <a:lnTo>
                  <a:pt x="2187774" y="2262187"/>
                </a:lnTo>
                <a:cubicBezTo>
                  <a:pt x="2192734" y="2262187"/>
                  <a:pt x="2203896" y="2263427"/>
                  <a:pt x="2221260" y="2265908"/>
                </a:cubicBezTo>
                <a:cubicBezTo>
                  <a:pt x="2238623" y="2268389"/>
                  <a:pt x="2249785" y="2272109"/>
                  <a:pt x="2254746" y="2277070"/>
                </a:cubicBezTo>
                <a:lnTo>
                  <a:pt x="2262187" y="2277070"/>
                </a:lnTo>
                <a:cubicBezTo>
                  <a:pt x="2272109" y="2277070"/>
                  <a:pt x="2283272" y="2279551"/>
                  <a:pt x="2295674" y="2284512"/>
                </a:cubicBezTo>
                <a:cubicBezTo>
                  <a:pt x="2308076" y="2289472"/>
                  <a:pt x="2316758" y="2291953"/>
                  <a:pt x="2321719" y="2291953"/>
                </a:cubicBezTo>
                <a:lnTo>
                  <a:pt x="2336601" y="2299394"/>
                </a:lnTo>
                <a:cubicBezTo>
                  <a:pt x="2351484" y="2299394"/>
                  <a:pt x="2358926" y="2301875"/>
                  <a:pt x="2358926" y="2306836"/>
                </a:cubicBezTo>
                <a:cubicBezTo>
                  <a:pt x="2353965" y="2306836"/>
                  <a:pt x="2346524" y="2306836"/>
                  <a:pt x="2336601" y="2306836"/>
                </a:cubicBezTo>
                <a:cubicBezTo>
                  <a:pt x="2326679" y="2306836"/>
                  <a:pt x="2321719" y="2304355"/>
                  <a:pt x="2321719" y="2299394"/>
                </a:cubicBezTo>
                <a:lnTo>
                  <a:pt x="2291953" y="2299394"/>
                </a:lnTo>
                <a:cubicBezTo>
                  <a:pt x="2282031" y="2304355"/>
                  <a:pt x="2277070" y="2306836"/>
                  <a:pt x="2277070" y="2306836"/>
                </a:cubicBezTo>
                <a:cubicBezTo>
                  <a:pt x="2286992" y="2316758"/>
                  <a:pt x="2314277" y="2321719"/>
                  <a:pt x="2358926" y="2321719"/>
                </a:cubicBezTo>
                <a:cubicBezTo>
                  <a:pt x="2363886" y="2321719"/>
                  <a:pt x="2366367" y="2324199"/>
                  <a:pt x="2366367" y="2329160"/>
                </a:cubicBezTo>
                <a:cubicBezTo>
                  <a:pt x="2366367" y="2344043"/>
                  <a:pt x="2368848" y="2352724"/>
                  <a:pt x="2373808" y="2355205"/>
                </a:cubicBezTo>
                <a:cubicBezTo>
                  <a:pt x="2378769" y="2357686"/>
                  <a:pt x="2382490" y="2360166"/>
                  <a:pt x="2384971" y="2362646"/>
                </a:cubicBezTo>
                <a:cubicBezTo>
                  <a:pt x="2387451" y="2365127"/>
                  <a:pt x="2391172" y="2363886"/>
                  <a:pt x="2396133" y="2358926"/>
                </a:cubicBezTo>
                <a:lnTo>
                  <a:pt x="2411016" y="2358926"/>
                </a:lnTo>
                <a:cubicBezTo>
                  <a:pt x="2406055" y="2358926"/>
                  <a:pt x="2403574" y="2361406"/>
                  <a:pt x="2403574" y="2366367"/>
                </a:cubicBezTo>
                <a:cubicBezTo>
                  <a:pt x="2406054" y="2368848"/>
                  <a:pt x="2407915" y="2370708"/>
                  <a:pt x="2409155" y="2371948"/>
                </a:cubicBezTo>
                <a:lnTo>
                  <a:pt x="2409953" y="2372746"/>
                </a:lnTo>
                <a:lnTo>
                  <a:pt x="2358926" y="2366367"/>
                </a:lnTo>
                <a:cubicBezTo>
                  <a:pt x="2353965" y="2361406"/>
                  <a:pt x="2344043" y="2358926"/>
                  <a:pt x="2329160" y="2358926"/>
                </a:cubicBezTo>
                <a:cubicBezTo>
                  <a:pt x="2324199" y="2358926"/>
                  <a:pt x="2316758" y="2357686"/>
                  <a:pt x="2306836" y="2355205"/>
                </a:cubicBezTo>
                <a:cubicBezTo>
                  <a:pt x="2296914" y="2352724"/>
                  <a:pt x="2289472" y="2349004"/>
                  <a:pt x="2284512" y="2344043"/>
                </a:cubicBezTo>
                <a:cubicBezTo>
                  <a:pt x="2264668" y="2339082"/>
                  <a:pt x="2252265" y="2336601"/>
                  <a:pt x="2247305" y="2336601"/>
                </a:cubicBezTo>
                <a:cubicBezTo>
                  <a:pt x="2247305" y="2336601"/>
                  <a:pt x="2244824" y="2336601"/>
                  <a:pt x="2239863" y="2336601"/>
                </a:cubicBezTo>
                <a:cubicBezTo>
                  <a:pt x="2234902" y="2336601"/>
                  <a:pt x="2229941" y="2334121"/>
                  <a:pt x="2224980" y="2329160"/>
                </a:cubicBezTo>
                <a:cubicBezTo>
                  <a:pt x="2215058" y="2329160"/>
                  <a:pt x="2197696" y="2324199"/>
                  <a:pt x="2172891" y="2314277"/>
                </a:cubicBezTo>
                <a:lnTo>
                  <a:pt x="2135684" y="2299394"/>
                </a:lnTo>
                <a:cubicBezTo>
                  <a:pt x="2130723" y="2299394"/>
                  <a:pt x="2127002" y="2299394"/>
                  <a:pt x="2124522" y="2299394"/>
                </a:cubicBezTo>
                <a:cubicBezTo>
                  <a:pt x="2122041" y="2299394"/>
                  <a:pt x="2118320" y="2299394"/>
                  <a:pt x="2113360" y="2299394"/>
                </a:cubicBezTo>
                <a:cubicBezTo>
                  <a:pt x="2093516" y="2299394"/>
                  <a:pt x="2071192" y="2291953"/>
                  <a:pt x="2046387" y="2277070"/>
                </a:cubicBezTo>
                <a:cubicBezTo>
                  <a:pt x="2046387" y="2277070"/>
                  <a:pt x="2042666" y="2277070"/>
                  <a:pt x="2035225" y="2277070"/>
                </a:cubicBezTo>
                <a:cubicBezTo>
                  <a:pt x="2027783" y="2277070"/>
                  <a:pt x="2024062" y="2274590"/>
                  <a:pt x="2024062" y="2269629"/>
                </a:cubicBezTo>
                <a:cubicBezTo>
                  <a:pt x="2024062" y="2264668"/>
                  <a:pt x="2021582" y="2262187"/>
                  <a:pt x="2016621" y="2262187"/>
                </a:cubicBezTo>
                <a:lnTo>
                  <a:pt x="2009180" y="2262187"/>
                </a:lnTo>
                <a:cubicBezTo>
                  <a:pt x="2009180" y="2257227"/>
                  <a:pt x="2000498" y="2254746"/>
                  <a:pt x="1983135" y="2254746"/>
                </a:cubicBezTo>
                <a:cubicBezTo>
                  <a:pt x="1965771" y="2254746"/>
                  <a:pt x="1957090" y="2254746"/>
                  <a:pt x="1957090" y="2254746"/>
                </a:cubicBezTo>
                <a:lnTo>
                  <a:pt x="1919883" y="2232422"/>
                </a:lnTo>
                <a:cubicBezTo>
                  <a:pt x="1919883" y="2232422"/>
                  <a:pt x="1911202" y="2229941"/>
                  <a:pt x="1893838" y="2224980"/>
                </a:cubicBezTo>
                <a:cubicBezTo>
                  <a:pt x="1876475" y="2220020"/>
                  <a:pt x="1862832" y="2217539"/>
                  <a:pt x="1852910" y="2217539"/>
                </a:cubicBezTo>
                <a:cubicBezTo>
                  <a:pt x="1733848" y="2187773"/>
                  <a:pt x="1666875" y="2167930"/>
                  <a:pt x="1651992" y="2158008"/>
                </a:cubicBezTo>
                <a:lnTo>
                  <a:pt x="1622227" y="2143125"/>
                </a:lnTo>
                <a:cubicBezTo>
                  <a:pt x="1607344" y="2138164"/>
                  <a:pt x="1597422" y="2135684"/>
                  <a:pt x="1592461" y="2135684"/>
                </a:cubicBezTo>
                <a:cubicBezTo>
                  <a:pt x="1592461" y="2130723"/>
                  <a:pt x="1591221" y="2128242"/>
                  <a:pt x="1588740" y="2128242"/>
                </a:cubicBezTo>
                <a:cubicBezTo>
                  <a:pt x="1586260" y="2128242"/>
                  <a:pt x="1582539" y="2128242"/>
                  <a:pt x="1577578" y="2128242"/>
                </a:cubicBezTo>
                <a:cubicBezTo>
                  <a:pt x="1567656" y="2128242"/>
                  <a:pt x="1526729" y="2115840"/>
                  <a:pt x="1454795" y="2091035"/>
                </a:cubicBezTo>
                <a:cubicBezTo>
                  <a:pt x="1382861" y="2066230"/>
                  <a:pt x="1339453" y="2051347"/>
                  <a:pt x="1324571" y="2046387"/>
                </a:cubicBezTo>
                <a:cubicBezTo>
                  <a:pt x="1324571" y="2041426"/>
                  <a:pt x="1320850" y="2037705"/>
                  <a:pt x="1313408" y="2035225"/>
                </a:cubicBezTo>
                <a:cubicBezTo>
                  <a:pt x="1305967" y="2032744"/>
                  <a:pt x="1299766" y="2031504"/>
                  <a:pt x="1294805" y="2031504"/>
                </a:cubicBezTo>
                <a:cubicBezTo>
                  <a:pt x="1240235" y="2011660"/>
                  <a:pt x="1207988" y="1999258"/>
                  <a:pt x="1198067" y="1994297"/>
                </a:cubicBezTo>
                <a:cubicBezTo>
                  <a:pt x="1193105" y="1989336"/>
                  <a:pt x="1188145" y="1988095"/>
                  <a:pt x="1183184" y="1990576"/>
                </a:cubicBezTo>
                <a:cubicBezTo>
                  <a:pt x="1178223" y="1993057"/>
                  <a:pt x="1175742" y="1993057"/>
                  <a:pt x="1175742" y="1990576"/>
                </a:cubicBezTo>
                <a:cubicBezTo>
                  <a:pt x="1175742" y="1988095"/>
                  <a:pt x="1173262" y="1986855"/>
                  <a:pt x="1168301" y="1986855"/>
                </a:cubicBezTo>
                <a:cubicBezTo>
                  <a:pt x="1163340" y="1986855"/>
                  <a:pt x="1144736" y="1979414"/>
                  <a:pt x="1112490" y="1964531"/>
                </a:cubicBezTo>
                <a:cubicBezTo>
                  <a:pt x="1080244" y="1949648"/>
                  <a:pt x="1051719" y="1938486"/>
                  <a:pt x="1026914" y="1931045"/>
                </a:cubicBezTo>
                <a:cubicBezTo>
                  <a:pt x="1002110" y="1923603"/>
                  <a:pt x="979785" y="1914922"/>
                  <a:pt x="959942" y="1905000"/>
                </a:cubicBezTo>
                <a:cubicBezTo>
                  <a:pt x="940098" y="1895078"/>
                  <a:pt x="927696" y="1890117"/>
                  <a:pt x="922735" y="1890117"/>
                </a:cubicBezTo>
                <a:cubicBezTo>
                  <a:pt x="922735" y="1890117"/>
                  <a:pt x="920254" y="1888877"/>
                  <a:pt x="915293" y="1886396"/>
                </a:cubicBezTo>
                <a:cubicBezTo>
                  <a:pt x="910332" y="1883916"/>
                  <a:pt x="902891" y="1882676"/>
                  <a:pt x="892969" y="1882676"/>
                </a:cubicBezTo>
                <a:cubicBezTo>
                  <a:pt x="878086" y="1872754"/>
                  <a:pt x="868164" y="1867793"/>
                  <a:pt x="863203" y="1867793"/>
                </a:cubicBezTo>
                <a:cubicBezTo>
                  <a:pt x="858242" y="1867793"/>
                  <a:pt x="855762" y="1865312"/>
                  <a:pt x="855762" y="1860351"/>
                </a:cubicBezTo>
                <a:cubicBezTo>
                  <a:pt x="855762" y="1860351"/>
                  <a:pt x="854521" y="1860351"/>
                  <a:pt x="852041" y="1860351"/>
                </a:cubicBezTo>
                <a:cubicBezTo>
                  <a:pt x="849561" y="1860351"/>
                  <a:pt x="845840" y="1857871"/>
                  <a:pt x="840879" y="1852910"/>
                </a:cubicBezTo>
                <a:cubicBezTo>
                  <a:pt x="830957" y="1852910"/>
                  <a:pt x="816074" y="1847949"/>
                  <a:pt x="796231" y="1838027"/>
                </a:cubicBezTo>
                <a:cubicBezTo>
                  <a:pt x="776387" y="1828105"/>
                  <a:pt x="754063" y="1815703"/>
                  <a:pt x="729258" y="1800820"/>
                </a:cubicBezTo>
                <a:cubicBezTo>
                  <a:pt x="704453" y="1785937"/>
                  <a:pt x="684610" y="1774775"/>
                  <a:pt x="669727" y="1767334"/>
                </a:cubicBezTo>
                <a:cubicBezTo>
                  <a:pt x="654844" y="1759892"/>
                  <a:pt x="642442" y="1756172"/>
                  <a:pt x="632520" y="1756172"/>
                </a:cubicBezTo>
                <a:cubicBezTo>
                  <a:pt x="632520" y="1751211"/>
                  <a:pt x="632520" y="1748730"/>
                  <a:pt x="632520" y="1748730"/>
                </a:cubicBezTo>
                <a:cubicBezTo>
                  <a:pt x="632520" y="1743770"/>
                  <a:pt x="630039" y="1741289"/>
                  <a:pt x="625078" y="1741289"/>
                </a:cubicBezTo>
                <a:lnTo>
                  <a:pt x="595312" y="1726406"/>
                </a:lnTo>
                <a:lnTo>
                  <a:pt x="625078" y="1733848"/>
                </a:lnTo>
                <a:cubicBezTo>
                  <a:pt x="639961" y="1738808"/>
                  <a:pt x="657324" y="1743770"/>
                  <a:pt x="677168" y="1748730"/>
                </a:cubicBezTo>
                <a:lnTo>
                  <a:pt x="714375" y="1748730"/>
                </a:lnTo>
                <a:cubicBezTo>
                  <a:pt x="714375" y="1748730"/>
                  <a:pt x="716856" y="1748730"/>
                  <a:pt x="721816" y="1748730"/>
                </a:cubicBezTo>
                <a:cubicBezTo>
                  <a:pt x="726777" y="1748730"/>
                  <a:pt x="731738" y="1748730"/>
                  <a:pt x="736699" y="1748730"/>
                </a:cubicBezTo>
                <a:lnTo>
                  <a:pt x="818555" y="1756172"/>
                </a:lnTo>
                <a:cubicBezTo>
                  <a:pt x="813594" y="1756172"/>
                  <a:pt x="806152" y="1754932"/>
                  <a:pt x="796231" y="1752451"/>
                </a:cubicBezTo>
                <a:cubicBezTo>
                  <a:pt x="786309" y="1749970"/>
                  <a:pt x="773906" y="1743770"/>
                  <a:pt x="759024" y="1733848"/>
                </a:cubicBezTo>
                <a:cubicBezTo>
                  <a:pt x="754063" y="1728887"/>
                  <a:pt x="749102" y="1725166"/>
                  <a:pt x="744141" y="1722685"/>
                </a:cubicBezTo>
                <a:cubicBezTo>
                  <a:pt x="739180" y="1720205"/>
                  <a:pt x="734219" y="1716484"/>
                  <a:pt x="729258" y="1711523"/>
                </a:cubicBezTo>
                <a:cubicBezTo>
                  <a:pt x="724297" y="1711523"/>
                  <a:pt x="718096" y="1709043"/>
                  <a:pt x="710654" y="1704082"/>
                </a:cubicBezTo>
                <a:cubicBezTo>
                  <a:pt x="703213" y="1699121"/>
                  <a:pt x="699492" y="1696641"/>
                  <a:pt x="699492" y="1696641"/>
                </a:cubicBezTo>
                <a:lnTo>
                  <a:pt x="677168" y="1681758"/>
                </a:lnTo>
                <a:cubicBezTo>
                  <a:pt x="672207" y="1671836"/>
                  <a:pt x="667246" y="1668115"/>
                  <a:pt x="662285" y="1670596"/>
                </a:cubicBezTo>
                <a:cubicBezTo>
                  <a:pt x="657324" y="1673076"/>
                  <a:pt x="656084" y="1673076"/>
                  <a:pt x="658564" y="1670596"/>
                </a:cubicBezTo>
                <a:cubicBezTo>
                  <a:pt x="661045" y="1668115"/>
                  <a:pt x="657324" y="1664394"/>
                  <a:pt x="647403" y="1659434"/>
                </a:cubicBezTo>
                <a:cubicBezTo>
                  <a:pt x="657324" y="1659434"/>
                  <a:pt x="667246" y="1661914"/>
                  <a:pt x="677168" y="1666875"/>
                </a:cubicBezTo>
                <a:lnTo>
                  <a:pt x="692051" y="1674316"/>
                </a:lnTo>
                <a:cubicBezTo>
                  <a:pt x="692051" y="1669356"/>
                  <a:pt x="694531" y="1666875"/>
                  <a:pt x="699492" y="1666875"/>
                </a:cubicBezTo>
                <a:lnTo>
                  <a:pt x="706934" y="1666875"/>
                </a:lnTo>
                <a:lnTo>
                  <a:pt x="714375" y="1674316"/>
                </a:lnTo>
                <a:lnTo>
                  <a:pt x="736699" y="1674316"/>
                </a:lnTo>
                <a:lnTo>
                  <a:pt x="699492" y="1659434"/>
                </a:lnTo>
                <a:lnTo>
                  <a:pt x="699492" y="1651992"/>
                </a:lnTo>
                <a:cubicBezTo>
                  <a:pt x="694531" y="1651992"/>
                  <a:pt x="690811" y="1650752"/>
                  <a:pt x="688330" y="1648271"/>
                </a:cubicBezTo>
                <a:cubicBezTo>
                  <a:pt x="685850" y="1645791"/>
                  <a:pt x="684610" y="1644551"/>
                  <a:pt x="684610" y="1644551"/>
                </a:cubicBezTo>
                <a:cubicBezTo>
                  <a:pt x="674688" y="1644551"/>
                  <a:pt x="669727" y="1644551"/>
                  <a:pt x="669727" y="1644551"/>
                </a:cubicBezTo>
                <a:cubicBezTo>
                  <a:pt x="669727" y="1639590"/>
                  <a:pt x="670967" y="1637109"/>
                  <a:pt x="673447" y="1637109"/>
                </a:cubicBezTo>
                <a:cubicBezTo>
                  <a:pt x="675928" y="1637109"/>
                  <a:pt x="682129" y="1637109"/>
                  <a:pt x="692051" y="1637109"/>
                </a:cubicBezTo>
                <a:cubicBezTo>
                  <a:pt x="701973" y="1642070"/>
                  <a:pt x="709414" y="1644551"/>
                  <a:pt x="714375" y="1644551"/>
                </a:cubicBezTo>
                <a:lnTo>
                  <a:pt x="706934" y="1651992"/>
                </a:lnTo>
                <a:lnTo>
                  <a:pt x="751582" y="1674316"/>
                </a:lnTo>
                <a:cubicBezTo>
                  <a:pt x="751582" y="1674316"/>
                  <a:pt x="750342" y="1674316"/>
                  <a:pt x="747861" y="1674316"/>
                </a:cubicBezTo>
                <a:cubicBezTo>
                  <a:pt x="745381" y="1674316"/>
                  <a:pt x="744141" y="1676797"/>
                  <a:pt x="744141" y="1681758"/>
                </a:cubicBezTo>
                <a:cubicBezTo>
                  <a:pt x="744141" y="1681758"/>
                  <a:pt x="746621" y="1681758"/>
                  <a:pt x="751582" y="1681758"/>
                </a:cubicBezTo>
                <a:cubicBezTo>
                  <a:pt x="751582" y="1686718"/>
                  <a:pt x="751582" y="1689199"/>
                  <a:pt x="751582" y="1689199"/>
                </a:cubicBezTo>
                <a:cubicBezTo>
                  <a:pt x="751582" y="1689199"/>
                  <a:pt x="754063" y="1686718"/>
                  <a:pt x="759024" y="1681758"/>
                </a:cubicBezTo>
                <a:lnTo>
                  <a:pt x="781348" y="1681758"/>
                </a:lnTo>
                <a:cubicBezTo>
                  <a:pt x="786309" y="1686718"/>
                  <a:pt x="790029" y="1689199"/>
                  <a:pt x="792510" y="1689199"/>
                </a:cubicBezTo>
                <a:cubicBezTo>
                  <a:pt x="794990" y="1689199"/>
                  <a:pt x="798711" y="1689199"/>
                  <a:pt x="803672" y="1689199"/>
                </a:cubicBezTo>
                <a:lnTo>
                  <a:pt x="803672" y="1696641"/>
                </a:lnTo>
                <a:cubicBezTo>
                  <a:pt x="803672" y="1696641"/>
                  <a:pt x="817315" y="1700361"/>
                  <a:pt x="844600" y="1707803"/>
                </a:cubicBezTo>
                <a:cubicBezTo>
                  <a:pt x="871885" y="1715244"/>
                  <a:pt x="888008" y="1718965"/>
                  <a:pt x="892969" y="1718965"/>
                </a:cubicBezTo>
                <a:lnTo>
                  <a:pt x="825996" y="1689199"/>
                </a:lnTo>
                <a:cubicBezTo>
                  <a:pt x="816074" y="1684238"/>
                  <a:pt x="806152" y="1679277"/>
                  <a:pt x="796231" y="1674316"/>
                </a:cubicBezTo>
                <a:lnTo>
                  <a:pt x="773906" y="1666875"/>
                </a:lnTo>
                <a:cubicBezTo>
                  <a:pt x="773906" y="1666875"/>
                  <a:pt x="772666" y="1665635"/>
                  <a:pt x="770186" y="1663154"/>
                </a:cubicBezTo>
                <a:cubicBezTo>
                  <a:pt x="767705" y="1660674"/>
                  <a:pt x="761504" y="1656953"/>
                  <a:pt x="751582" y="1651992"/>
                </a:cubicBezTo>
                <a:lnTo>
                  <a:pt x="736699" y="1644551"/>
                </a:lnTo>
                <a:lnTo>
                  <a:pt x="773906" y="1644551"/>
                </a:lnTo>
                <a:cubicBezTo>
                  <a:pt x="828477" y="1654473"/>
                  <a:pt x="855762" y="1659434"/>
                  <a:pt x="855762" y="1659434"/>
                </a:cubicBezTo>
                <a:cubicBezTo>
                  <a:pt x="855762" y="1659434"/>
                  <a:pt x="855762" y="1658193"/>
                  <a:pt x="855762" y="1655713"/>
                </a:cubicBezTo>
                <a:cubicBezTo>
                  <a:pt x="855762" y="1653232"/>
                  <a:pt x="853281" y="1651992"/>
                  <a:pt x="848321" y="1651992"/>
                </a:cubicBezTo>
                <a:lnTo>
                  <a:pt x="855762" y="1644551"/>
                </a:lnTo>
                <a:cubicBezTo>
                  <a:pt x="865684" y="1649511"/>
                  <a:pt x="874365" y="1653232"/>
                  <a:pt x="881807" y="1655713"/>
                </a:cubicBezTo>
                <a:cubicBezTo>
                  <a:pt x="889248" y="1658193"/>
                  <a:pt x="895449" y="1659434"/>
                  <a:pt x="900410" y="1659434"/>
                </a:cubicBezTo>
                <a:lnTo>
                  <a:pt x="907852" y="1659434"/>
                </a:lnTo>
                <a:lnTo>
                  <a:pt x="900410" y="1651992"/>
                </a:lnTo>
                <a:lnTo>
                  <a:pt x="915293" y="1651992"/>
                </a:lnTo>
                <a:lnTo>
                  <a:pt x="907852" y="1644551"/>
                </a:lnTo>
                <a:lnTo>
                  <a:pt x="915293" y="1644551"/>
                </a:lnTo>
                <a:cubicBezTo>
                  <a:pt x="925215" y="1649511"/>
                  <a:pt x="933897" y="1651992"/>
                  <a:pt x="941338" y="1651992"/>
                </a:cubicBezTo>
                <a:cubicBezTo>
                  <a:pt x="948779" y="1651992"/>
                  <a:pt x="950020" y="1649511"/>
                  <a:pt x="945059" y="1644551"/>
                </a:cubicBezTo>
                <a:lnTo>
                  <a:pt x="945059" y="1637109"/>
                </a:lnTo>
                <a:cubicBezTo>
                  <a:pt x="945059" y="1637109"/>
                  <a:pt x="947539" y="1637109"/>
                  <a:pt x="952500" y="1637109"/>
                </a:cubicBezTo>
                <a:lnTo>
                  <a:pt x="982266" y="1637109"/>
                </a:lnTo>
                <a:lnTo>
                  <a:pt x="989707" y="1651992"/>
                </a:lnTo>
                <a:lnTo>
                  <a:pt x="1012031" y="1651992"/>
                </a:lnTo>
                <a:cubicBezTo>
                  <a:pt x="1012031" y="1651992"/>
                  <a:pt x="1008311" y="1650752"/>
                  <a:pt x="1000869" y="1648271"/>
                </a:cubicBezTo>
                <a:cubicBezTo>
                  <a:pt x="993428" y="1645791"/>
                  <a:pt x="989707" y="1642070"/>
                  <a:pt x="989707" y="1637109"/>
                </a:cubicBezTo>
                <a:lnTo>
                  <a:pt x="1004590" y="1637109"/>
                </a:lnTo>
                <a:lnTo>
                  <a:pt x="1012031" y="1629668"/>
                </a:lnTo>
                <a:cubicBezTo>
                  <a:pt x="1012031" y="1629668"/>
                  <a:pt x="1009551" y="1627187"/>
                  <a:pt x="1004590" y="1622226"/>
                </a:cubicBezTo>
                <a:cubicBezTo>
                  <a:pt x="984746" y="1617266"/>
                  <a:pt x="967383" y="1614785"/>
                  <a:pt x="952500" y="1614785"/>
                </a:cubicBezTo>
                <a:lnTo>
                  <a:pt x="944129" y="1613855"/>
                </a:lnTo>
                <a:lnTo>
                  <a:pt x="937617" y="1607344"/>
                </a:lnTo>
                <a:lnTo>
                  <a:pt x="937617" y="1613132"/>
                </a:lnTo>
                <a:lnTo>
                  <a:pt x="935757" y="1612925"/>
                </a:lnTo>
                <a:cubicBezTo>
                  <a:pt x="932036" y="1611685"/>
                  <a:pt x="930176" y="1609824"/>
                  <a:pt x="930176" y="1607344"/>
                </a:cubicBezTo>
                <a:cubicBezTo>
                  <a:pt x="925215" y="1597422"/>
                  <a:pt x="910332" y="1589980"/>
                  <a:pt x="885527" y="1585019"/>
                </a:cubicBezTo>
                <a:cubicBezTo>
                  <a:pt x="880566" y="1585019"/>
                  <a:pt x="875606" y="1582539"/>
                  <a:pt x="870645" y="1577578"/>
                </a:cubicBezTo>
                <a:cubicBezTo>
                  <a:pt x="870645" y="1572617"/>
                  <a:pt x="870645" y="1570137"/>
                  <a:pt x="870645" y="1570137"/>
                </a:cubicBezTo>
                <a:cubicBezTo>
                  <a:pt x="875606" y="1570137"/>
                  <a:pt x="878086" y="1567656"/>
                  <a:pt x="878086" y="1562695"/>
                </a:cubicBezTo>
                <a:cubicBezTo>
                  <a:pt x="873125" y="1562695"/>
                  <a:pt x="870645" y="1562695"/>
                  <a:pt x="870645" y="1562695"/>
                </a:cubicBezTo>
                <a:cubicBezTo>
                  <a:pt x="860723" y="1567656"/>
                  <a:pt x="863203" y="1577578"/>
                  <a:pt x="878086" y="1592461"/>
                </a:cubicBezTo>
                <a:cubicBezTo>
                  <a:pt x="883047" y="1592461"/>
                  <a:pt x="886768" y="1593701"/>
                  <a:pt x="889248" y="1596182"/>
                </a:cubicBezTo>
                <a:cubicBezTo>
                  <a:pt x="891729" y="1598662"/>
                  <a:pt x="892969" y="1599902"/>
                  <a:pt x="892969" y="1599902"/>
                </a:cubicBezTo>
                <a:cubicBezTo>
                  <a:pt x="897930" y="1604863"/>
                  <a:pt x="900410" y="1604863"/>
                  <a:pt x="900410" y="1599902"/>
                </a:cubicBezTo>
                <a:cubicBezTo>
                  <a:pt x="905371" y="1599902"/>
                  <a:pt x="907852" y="1599902"/>
                  <a:pt x="907852" y="1599902"/>
                </a:cubicBezTo>
                <a:cubicBezTo>
                  <a:pt x="907852" y="1599902"/>
                  <a:pt x="907852" y="1602383"/>
                  <a:pt x="907852" y="1607344"/>
                </a:cubicBezTo>
                <a:cubicBezTo>
                  <a:pt x="902891" y="1612304"/>
                  <a:pt x="904131" y="1613545"/>
                  <a:pt x="911573" y="1611064"/>
                </a:cubicBezTo>
                <a:cubicBezTo>
                  <a:pt x="919014" y="1608584"/>
                  <a:pt x="922735" y="1608584"/>
                  <a:pt x="922735" y="1611064"/>
                </a:cubicBezTo>
                <a:cubicBezTo>
                  <a:pt x="922735" y="1613545"/>
                  <a:pt x="925215" y="1617266"/>
                  <a:pt x="930176" y="1622226"/>
                </a:cubicBezTo>
                <a:lnTo>
                  <a:pt x="930176" y="1637109"/>
                </a:lnTo>
                <a:cubicBezTo>
                  <a:pt x="930176" y="1637109"/>
                  <a:pt x="925215" y="1634629"/>
                  <a:pt x="915293" y="1629668"/>
                </a:cubicBezTo>
                <a:cubicBezTo>
                  <a:pt x="910332" y="1629668"/>
                  <a:pt x="905371" y="1628428"/>
                  <a:pt x="900410" y="1625947"/>
                </a:cubicBezTo>
                <a:cubicBezTo>
                  <a:pt x="895449" y="1623467"/>
                  <a:pt x="892969" y="1624707"/>
                  <a:pt x="892969" y="1629668"/>
                </a:cubicBezTo>
                <a:lnTo>
                  <a:pt x="863203" y="1622226"/>
                </a:lnTo>
                <a:cubicBezTo>
                  <a:pt x="863203" y="1617266"/>
                  <a:pt x="860723" y="1614785"/>
                  <a:pt x="855762" y="1614785"/>
                </a:cubicBezTo>
                <a:cubicBezTo>
                  <a:pt x="850801" y="1614785"/>
                  <a:pt x="848321" y="1614785"/>
                  <a:pt x="848321" y="1614785"/>
                </a:cubicBezTo>
                <a:cubicBezTo>
                  <a:pt x="843359" y="1614785"/>
                  <a:pt x="840879" y="1612304"/>
                  <a:pt x="840879" y="1607344"/>
                </a:cubicBezTo>
                <a:cubicBezTo>
                  <a:pt x="840879" y="1602383"/>
                  <a:pt x="843359" y="1599902"/>
                  <a:pt x="848321" y="1599902"/>
                </a:cubicBezTo>
                <a:cubicBezTo>
                  <a:pt x="853281" y="1599902"/>
                  <a:pt x="855762" y="1599902"/>
                  <a:pt x="855762" y="1599902"/>
                </a:cubicBezTo>
                <a:lnTo>
                  <a:pt x="840879" y="1592461"/>
                </a:lnTo>
                <a:cubicBezTo>
                  <a:pt x="840879" y="1592461"/>
                  <a:pt x="838399" y="1592461"/>
                  <a:pt x="833437" y="1592461"/>
                </a:cubicBezTo>
                <a:cubicBezTo>
                  <a:pt x="813594" y="1572617"/>
                  <a:pt x="791270" y="1565176"/>
                  <a:pt x="766465" y="1570137"/>
                </a:cubicBezTo>
                <a:lnTo>
                  <a:pt x="751582" y="1562695"/>
                </a:lnTo>
                <a:cubicBezTo>
                  <a:pt x="756543" y="1557734"/>
                  <a:pt x="756543" y="1554014"/>
                  <a:pt x="751582" y="1551533"/>
                </a:cubicBezTo>
                <a:cubicBezTo>
                  <a:pt x="746621" y="1549052"/>
                  <a:pt x="729258" y="1545332"/>
                  <a:pt x="699492" y="1540371"/>
                </a:cubicBezTo>
                <a:lnTo>
                  <a:pt x="692051" y="1525488"/>
                </a:lnTo>
                <a:lnTo>
                  <a:pt x="662285" y="1518047"/>
                </a:lnTo>
                <a:cubicBezTo>
                  <a:pt x="657324" y="1513086"/>
                  <a:pt x="654844" y="1510605"/>
                  <a:pt x="654844" y="1510605"/>
                </a:cubicBezTo>
                <a:lnTo>
                  <a:pt x="647403" y="1510605"/>
                </a:lnTo>
                <a:lnTo>
                  <a:pt x="639961" y="1510605"/>
                </a:lnTo>
                <a:lnTo>
                  <a:pt x="632520" y="1503164"/>
                </a:lnTo>
                <a:cubicBezTo>
                  <a:pt x="627559" y="1503164"/>
                  <a:pt x="627559" y="1500683"/>
                  <a:pt x="632520" y="1495723"/>
                </a:cubicBezTo>
                <a:cubicBezTo>
                  <a:pt x="637481" y="1490762"/>
                  <a:pt x="647403" y="1490762"/>
                  <a:pt x="662285" y="1495723"/>
                </a:cubicBezTo>
                <a:cubicBezTo>
                  <a:pt x="667246" y="1495723"/>
                  <a:pt x="675928" y="1496963"/>
                  <a:pt x="688330" y="1499443"/>
                </a:cubicBezTo>
                <a:cubicBezTo>
                  <a:pt x="700732" y="1501924"/>
                  <a:pt x="711895" y="1501924"/>
                  <a:pt x="721816" y="1499443"/>
                </a:cubicBezTo>
                <a:cubicBezTo>
                  <a:pt x="731738" y="1496963"/>
                  <a:pt x="736699" y="1495723"/>
                  <a:pt x="736699" y="1495723"/>
                </a:cubicBezTo>
                <a:lnTo>
                  <a:pt x="714375" y="1480840"/>
                </a:lnTo>
                <a:cubicBezTo>
                  <a:pt x="714375" y="1480840"/>
                  <a:pt x="711895" y="1479600"/>
                  <a:pt x="706934" y="1477119"/>
                </a:cubicBezTo>
                <a:cubicBezTo>
                  <a:pt x="701973" y="1474638"/>
                  <a:pt x="694531" y="1470918"/>
                  <a:pt x="684610" y="1465957"/>
                </a:cubicBezTo>
                <a:cubicBezTo>
                  <a:pt x="669727" y="1460996"/>
                  <a:pt x="659805" y="1460996"/>
                  <a:pt x="654844" y="1465957"/>
                </a:cubicBezTo>
                <a:cubicBezTo>
                  <a:pt x="649883" y="1465957"/>
                  <a:pt x="647403" y="1465957"/>
                  <a:pt x="647403" y="1465957"/>
                </a:cubicBezTo>
                <a:lnTo>
                  <a:pt x="647403" y="1458516"/>
                </a:lnTo>
                <a:lnTo>
                  <a:pt x="632520" y="1451074"/>
                </a:lnTo>
                <a:cubicBezTo>
                  <a:pt x="622598" y="1446113"/>
                  <a:pt x="616396" y="1439912"/>
                  <a:pt x="613916" y="1432471"/>
                </a:cubicBezTo>
                <a:cubicBezTo>
                  <a:pt x="611436" y="1425029"/>
                  <a:pt x="607715" y="1421309"/>
                  <a:pt x="602754" y="1421309"/>
                </a:cubicBezTo>
                <a:cubicBezTo>
                  <a:pt x="597793" y="1421309"/>
                  <a:pt x="592832" y="1418828"/>
                  <a:pt x="587871" y="1413867"/>
                </a:cubicBezTo>
                <a:lnTo>
                  <a:pt x="587871" y="1406426"/>
                </a:lnTo>
                <a:lnTo>
                  <a:pt x="580430" y="1398984"/>
                </a:lnTo>
                <a:cubicBezTo>
                  <a:pt x="565547" y="1394024"/>
                  <a:pt x="558106" y="1391543"/>
                  <a:pt x="558106" y="1391543"/>
                </a:cubicBezTo>
                <a:cubicBezTo>
                  <a:pt x="558106" y="1386582"/>
                  <a:pt x="556865" y="1384101"/>
                  <a:pt x="554385" y="1384101"/>
                </a:cubicBezTo>
                <a:cubicBezTo>
                  <a:pt x="551904" y="1384101"/>
                  <a:pt x="550664" y="1384101"/>
                  <a:pt x="550664" y="1384101"/>
                </a:cubicBezTo>
                <a:cubicBezTo>
                  <a:pt x="540742" y="1384101"/>
                  <a:pt x="533301" y="1384101"/>
                  <a:pt x="528340" y="1384101"/>
                </a:cubicBezTo>
                <a:lnTo>
                  <a:pt x="535781" y="1376660"/>
                </a:lnTo>
                <a:cubicBezTo>
                  <a:pt x="540742" y="1376660"/>
                  <a:pt x="545703" y="1376660"/>
                  <a:pt x="550664" y="1376660"/>
                </a:cubicBezTo>
                <a:lnTo>
                  <a:pt x="565547" y="1376660"/>
                </a:lnTo>
                <a:cubicBezTo>
                  <a:pt x="570508" y="1381621"/>
                  <a:pt x="582910" y="1384101"/>
                  <a:pt x="602754" y="1384101"/>
                </a:cubicBezTo>
                <a:lnTo>
                  <a:pt x="632520" y="1391543"/>
                </a:lnTo>
                <a:lnTo>
                  <a:pt x="639961" y="1398984"/>
                </a:lnTo>
                <a:cubicBezTo>
                  <a:pt x="639961" y="1398984"/>
                  <a:pt x="644922" y="1401465"/>
                  <a:pt x="654844" y="1406426"/>
                </a:cubicBezTo>
                <a:lnTo>
                  <a:pt x="669727" y="1421309"/>
                </a:lnTo>
                <a:cubicBezTo>
                  <a:pt x="679648" y="1421309"/>
                  <a:pt x="682129" y="1418828"/>
                  <a:pt x="677168" y="1413867"/>
                </a:cubicBezTo>
                <a:lnTo>
                  <a:pt x="677168" y="1398984"/>
                </a:lnTo>
                <a:lnTo>
                  <a:pt x="684610" y="1391543"/>
                </a:lnTo>
                <a:lnTo>
                  <a:pt x="692051" y="1391543"/>
                </a:lnTo>
                <a:cubicBezTo>
                  <a:pt x="692051" y="1391543"/>
                  <a:pt x="693291" y="1392783"/>
                  <a:pt x="695772" y="1395264"/>
                </a:cubicBezTo>
                <a:cubicBezTo>
                  <a:pt x="698252" y="1397744"/>
                  <a:pt x="701973" y="1398984"/>
                  <a:pt x="706934" y="1398984"/>
                </a:cubicBezTo>
                <a:lnTo>
                  <a:pt x="714375" y="1398984"/>
                </a:lnTo>
                <a:lnTo>
                  <a:pt x="706934" y="1391543"/>
                </a:lnTo>
                <a:lnTo>
                  <a:pt x="692051" y="1376660"/>
                </a:lnTo>
                <a:lnTo>
                  <a:pt x="654844" y="1354336"/>
                </a:lnTo>
                <a:cubicBezTo>
                  <a:pt x="649883" y="1354336"/>
                  <a:pt x="647403" y="1351855"/>
                  <a:pt x="647403" y="1346894"/>
                </a:cubicBezTo>
                <a:lnTo>
                  <a:pt x="632520" y="1346894"/>
                </a:lnTo>
                <a:cubicBezTo>
                  <a:pt x="632520" y="1351855"/>
                  <a:pt x="627559" y="1351855"/>
                  <a:pt x="617637" y="1346894"/>
                </a:cubicBezTo>
                <a:lnTo>
                  <a:pt x="602754" y="1346894"/>
                </a:lnTo>
                <a:cubicBezTo>
                  <a:pt x="597793" y="1346894"/>
                  <a:pt x="595312" y="1346894"/>
                  <a:pt x="595312" y="1346894"/>
                </a:cubicBezTo>
                <a:lnTo>
                  <a:pt x="580430" y="1339453"/>
                </a:lnTo>
                <a:lnTo>
                  <a:pt x="572988" y="1332012"/>
                </a:lnTo>
                <a:cubicBezTo>
                  <a:pt x="572988" y="1327051"/>
                  <a:pt x="575469" y="1327051"/>
                  <a:pt x="580430" y="1332012"/>
                </a:cubicBezTo>
                <a:lnTo>
                  <a:pt x="610195" y="1324570"/>
                </a:lnTo>
                <a:lnTo>
                  <a:pt x="610195" y="1317129"/>
                </a:lnTo>
                <a:cubicBezTo>
                  <a:pt x="605234" y="1317129"/>
                  <a:pt x="597793" y="1314648"/>
                  <a:pt x="587871" y="1309687"/>
                </a:cubicBezTo>
                <a:lnTo>
                  <a:pt x="580430" y="1294805"/>
                </a:lnTo>
                <a:cubicBezTo>
                  <a:pt x="585391" y="1294805"/>
                  <a:pt x="587871" y="1294805"/>
                  <a:pt x="587871" y="1294805"/>
                </a:cubicBezTo>
                <a:cubicBezTo>
                  <a:pt x="587871" y="1294805"/>
                  <a:pt x="585391" y="1292324"/>
                  <a:pt x="580430" y="1287363"/>
                </a:cubicBezTo>
                <a:cubicBezTo>
                  <a:pt x="580430" y="1282402"/>
                  <a:pt x="581670" y="1279922"/>
                  <a:pt x="584150" y="1279922"/>
                </a:cubicBezTo>
                <a:cubicBezTo>
                  <a:pt x="586631" y="1279922"/>
                  <a:pt x="590352" y="1282402"/>
                  <a:pt x="595312" y="1287363"/>
                </a:cubicBezTo>
                <a:cubicBezTo>
                  <a:pt x="600274" y="1292324"/>
                  <a:pt x="601514" y="1296045"/>
                  <a:pt x="599033" y="1298525"/>
                </a:cubicBezTo>
                <a:cubicBezTo>
                  <a:pt x="596553" y="1301006"/>
                  <a:pt x="597793" y="1303486"/>
                  <a:pt x="602754" y="1305967"/>
                </a:cubicBezTo>
                <a:cubicBezTo>
                  <a:pt x="607715" y="1308447"/>
                  <a:pt x="610195" y="1307207"/>
                  <a:pt x="610195" y="1302246"/>
                </a:cubicBezTo>
                <a:cubicBezTo>
                  <a:pt x="610195" y="1297285"/>
                  <a:pt x="610195" y="1292324"/>
                  <a:pt x="610195" y="1287363"/>
                </a:cubicBezTo>
                <a:lnTo>
                  <a:pt x="617637" y="1302246"/>
                </a:lnTo>
                <a:cubicBezTo>
                  <a:pt x="622598" y="1327051"/>
                  <a:pt x="635000" y="1329531"/>
                  <a:pt x="654844" y="1309687"/>
                </a:cubicBezTo>
                <a:cubicBezTo>
                  <a:pt x="654844" y="1309687"/>
                  <a:pt x="656084" y="1310927"/>
                  <a:pt x="658564" y="1313408"/>
                </a:cubicBezTo>
                <a:cubicBezTo>
                  <a:pt x="661045" y="1315889"/>
                  <a:pt x="667246" y="1317129"/>
                  <a:pt x="677168" y="1317129"/>
                </a:cubicBezTo>
                <a:cubicBezTo>
                  <a:pt x="677168" y="1317129"/>
                  <a:pt x="679648" y="1317129"/>
                  <a:pt x="684610" y="1317129"/>
                </a:cubicBezTo>
                <a:cubicBezTo>
                  <a:pt x="684610" y="1312168"/>
                  <a:pt x="682129" y="1308447"/>
                  <a:pt x="677168" y="1305967"/>
                </a:cubicBezTo>
                <a:cubicBezTo>
                  <a:pt x="672207" y="1303486"/>
                  <a:pt x="667246" y="1304727"/>
                  <a:pt x="662285" y="1309687"/>
                </a:cubicBezTo>
                <a:lnTo>
                  <a:pt x="654844" y="1309687"/>
                </a:lnTo>
                <a:cubicBezTo>
                  <a:pt x="659805" y="1309687"/>
                  <a:pt x="659805" y="1307207"/>
                  <a:pt x="654844" y="1302246"/>
                </a:cubicBezTo>
                <a:cubicBezTo>
                  <a:pt x="649883" y="1297285"/>
                  <a:pt x="642442" y="1292324"/>
                  <a:pt x="632520" y="1287363"/>
                </a:cubicBezTo>
                <a:cubicBezTo>
                  <a:pt x="632520" y="1287363"/>
                  <a:pt x="630039" y="1286123"/>
                  <a:pt x="625078" y="1283642"/>
                </a:cubicBezTo>
                <a:cubicBezTo>
                  <a:pt x="620117" y="1281162"/>
                  <a:pt x="617637" y="1279922"/>
                  <a:pt x="617637" y="1279922"/>
                </a:cubicBezTo>
                <a:cubicBezTo>
                  <a:pt x="617637" y="1279922"/>
                  <a:pt x="616396" y="1279922"/>
                  <a:pt x="613916" y="1279922"/>
                </a:cubicBezTo>
                <a:cubicBezTo>
                  <a:pt x="611436" y="1279922"/>
                  <a:pt x="610195" y="1277441"/>
                  <a:pt x="610195" y="1272480"/>
                </a:cubicBezTo>
                <a:cubicBezTo>
                  <a:pt x="610195" y="1272480"/>
                  <a:pt x="607715" y="1272480"/>
                  <a:pt x="602754" y="1272480"/>
                </a:cubicBezTo>
                <a:cubicBezTo>
                  <a:pt x="602754" y="1277441"/>
                  <a:pt x="602754" y="1279922"/>
                  <a:pt x="602754" y="1279922"/>
                </a:cubicBezTo>
                <a:cubicBezTo>
                  <a:pt x="602754" y="1279922"/>
                  <a:pt x="600274" y="1279922"/>
                  <a:pt x="595312" y="1279922"/>
                </a:cubicBezTo>
                <a:cubicBezTo>
                  <a:pt x="590352" y="1279922"/>
                  <a:pt x="590352" y="1277441"/>
                  <a:pt x="595312" y="1272480"/>
                </a:cubicBezTo>
                <a:cubicBezTo>
                  <a:pt x="590352" y="1272480"/>
                  <a:pt x="587871" y="1270000"/>
                  <a:pt x="587871" y="1265039"/>
                </a:cubicBezTo>
                <a:cubicBezTo>
                  <a:pt x="587871" y="1260078"/>
                  <a:pt x="586631" y="1256358"/>
                  <a:pt x="584150" y="1253877"/>
                </a:cubicBezTo>
                <a:cubicBezTo>
                  <a:pt x="581670" y="1251396"/>
                  <a:pt x="580430" y="1250156"/>
                  <a:pt x="580430" y="1250156"/>
                </a:cubicBezTo>
                <a:cubicBezTo>
                  <a:pt x="570508" y="1245195"/>
                  <a:pt x="565547" y="1240234"/>
                  <a:pt x="565547" y="1235273"/>
                </a:cubicBezTo>
                <a:lnTo>
                  <a:pt x="550664" y="1227832"/>
                </a:lnTo>
                <a:lnTo>
                  <a:pt x="528340" y="1220391"/>
                </a:lnTo>
                <a:lnTo>
                  <a:pt x="535781" y="1220391"/>
                </a:lnTo>
                <a:lnTo>
                  <a:pt x="543223" y="1220391"/>
                </a:lnTo>
                <a:lnTo>
                  <a:pt x="535781" y="1212949"/>
                </a:lnTo>
                <a:cubicBezTo>
                  <a:pt x="535781" y="1212949"/>
                  <a:pt x="534541" y="1211709"/>
                  <a:pt x="532060" y="1209228"/>
                </a:cubicBezTo>
                <a:cubicBezTo>
                  <a:pt x="529580" y="1206748"/>
                  <a:pt x="528340" y="1205508"/>
                  <a:pt x="528340" y="1205508"/>
                </a:cubicBezTo>
                <a:lnTo>
                  <a:pt x="528340" y="1198066"/>
                </a:lnTo>
                <a:cubicBezTo>
                  <a:pt x="508496" y="1198066"/>
                  <a:pt x="498574" y="1194346"/>
                  <a:pt x="498574" y="1186904"/>
                </a:cubicBezTo>
                <a:cubicBezTo>
                  <a:pt x="498574" y="1179463"/>
                  <a:pt x="497334" y="1176983"/>
                  <a:pt x="494853" y="1179463"/>
                </a:cubicBezTo>
                <a:cubicBezTo>
                  <a:pt x="492373" y="1181943"/>
                  <a:pt x="489893" y="1181943"/>
                  <a:pt x="487412" y="1179463"/>
                </a:cubicBezTo>
                <a:cubicBezTo>
                  <a:pt x="484932" y="1176983"/>
                  <a:pt x="483691" y="1173262"/>
                  <a:pt x="483691" y="1168301"/>
                </a:cubicBezTo>
                <a:cubicBezTo>
                  <a:pt x="483691" y="1168301"/>
                  <a:pt x="482451" y="1168301"/>
                  <a:pt x="479971" y="1168301"/>
                </a:cubicBezTo>
                <a:cubicBezTo>
                  <a:pt x="477490" y="1168301"/>
                  <a:pt x="473769" y="1168301"/>
                  <a:pt x="468809" y="1168301"/>
                </a:cubicBezTo>
                <a:lnTo>
                  <a:pt x="476250" y="1160859"/>
                </a:lnTo>
                <a:lnTo>
                  <a:pt x="483691" y="1153418"/>
                </a:lnTo>
                <a:lnTo>
                  <a:pt x="468809" y="1153418"/>
                </a:lnTo>
                <a:cubicBezTo>
                  <a:pt x="448965" y="1143496"/>
                  <a:pt x="439043" y="1133574"/>
                  <a:pt x="439043" y="1123652"/>
                </a:cubicBezTo>
                <a:cubicBezTo>
                  <a:pt x="439043" y="1113731"/>
                  <a:pt x="441523" y="1111250"/>
                  <a:pt x="446484" y="1116211"/>
                </a:cubicBezTo>
                <a:lnTo>
                  <a:pt x="446484" y="1108769"/>
                </a:lnTo>
                <a:lnTo>
                  <a:pt x="453926" y="1108769"/>
                </a:lnTo>
                <a:cubicBezTo>
                  <a:pt x="458887" y="1108769"/>
                  <a:pt x="461367" y="1108769"/>
                  <a:pt x="461367" y="1108769"/>
                </a:cubicBezTo>
                <a:lnTo>
                  <a:pt x="461367" y="1116211"/>
                </a:lnTo>
                <a:cubicBezTo>
                  <a:pt x="461367" y="1116211"/>
                  <a:pt x="457647" y="1116211"/>
                  <a:pt x="450205" y="1116211"/>
                </a:cubicBezTo>
                <a:cubicBezTo>
                  <a:pt x="442764" y="1116211"/>
                  <a:pt x="440283" y="1118692"/>
                  <a:pt x="442764" y="1123652"/>
                </a:cubicBezTo>
                <a:cubicBezTo>
                  <a:pt x="445244" y="1128614"/>
                  <a:pt x="458887" y="1133574"/>
                  <a:pt x="483691" y="1138535"/>
                </a:cubicBezTo>
                <a:lnTo>
                  <a:pt x="520899" y="1160859"/>
                </a:lnTo>
                <a:cubicBezTo>
                  <a:pt x="515937" y="1160859"/>
                  <a:pt x="513457" y="1162100"/>
                  <a:pt x="513457" y="1164580"/>
                </a:cubicBezTo>
                <a:cubicBezTo>
                  <a:pt x="513457" y="1167061"/>
                  <a:pt x="517178" y="1169541"/>
                  <a:pt x="524619" y="1172021"/>
                </a:cubicBezTo>
                <a:cubicBezTo>
                  <a:pt x="532060" y="1174502"/>
                  <a:pt x="538262" y="1175742"/>
                  <a:pt x="543223" y="1175742"/>
                </a:cubicBezTo>
                <a:cubicBezTo>
                  <a:pt x="548184" y="1175742"/>
                  <a:pt x="553145" y="1176983"/>
                  <a:pt x="558106" y="1179463"/>
                </a:cubicBezTo>
                <a:cubicBezTo>
                  <a:pt x="563066" y="1181943"/>
                  <a:pt x="565547" y="1181943"/>
                  <a:pt x="565547" y="1179463"/>
                </a:cubicBezTo>
                <a:cubicBezTo>
                  <a:pt x="565547" y="1176983"/>
                  <a:pt x="568027" y="1178223"/>
                  <a:pt x="572988" y="1183184"/>
                </a:cubicBezTo>
                <a:lnTo>
                  <a:pt x="572988" y="1175742"/>
                </a:lnTo>
                <a:lnTo>
                  <a:pt x="550092" y="1166583"/>
                </a:lnTo>
                <a:lnTo>
                  <a:pt x="550664" y="1168301"/>
                </a:lnTo>
                <a:lnTo>
                  <a:pt x="543223" y="1168301"/>
                </a:lnTo>
                <a:lnTo>
                  <a:pt x="543223" y="1163836"/>
                </a:lnTo>
                <a:lnTo>
                  <a:pt x="535781" y="1160859"/>
                </a:lnTo>
                <a:lnTo>
                  <a:pt x="528340" y="1153418"/>
                </a:lnTo>
                <a:lnTo>
                  <a:pt x="520899" y="1145976"/>
                </a:lnTo>
                <a:cubicBezTo>
                  <a:pt x="520899" y="1145976"/>
                  <a:pt x="514697" y="1143496"/>
                  <a:pt x="502295" y="1138535"/>
                </a:cubicBezTo>
                <a:cubicBezTo>
                  <a:pt x="489893" y="1133574"/>
                  <a:pt x="483691" y="1133574"/>
                  <a:pt x="483691" y="1138535"/>
                </a:cubicBezTo>
                <a:lnTo>
                  <a:pt x="483691" y="1131094"/>
                </a:lnTo>
                <a:cubicBezTo>
                  <a:pt x="483691" y="1131094"/>
                  <a:pt x="481211" y="1128614"/>
                  <a:pt x="476250" y="1123652"/>
                </a:cubicBezTo>
                <a:lnTo>
                  <a:pt x="476250" y="1116211"/>
                </a:lnTo>
                <a:cubicBezTo>
                  <a:pt x="476250" y="1111250"/>
                  <a:pt x="473769" y="1108769"/>
                  <a:pt x="468809" y="1108769"/>
                </a:cubicBezTo>
                <a:cubicBezTo>
                  <a:pt x="463848" y="1108769"/>
                  <a:pt x="458887" y="1106289"/>
                  <a:pt x="453926" y="1101328"/>
                </a:cubicBezTo>
                <a:lnTo>
                  <a:pt x="439043" y="1093887"/>
                </a:lnTo>
                <a:cubicBezTo>
                  <a:pt x="444004" y="1093887"/>
                  <a:pt x="451445" y="1096367"/>
                  <a:pt x="461367" y="1101328"/>
                </a:cubicBezTo>
                <a:lnTo>
                  <a:pt x="476250" y="1101328"/>
                </a:lnTo>
                <a:lnTo>
                  <a:pt x="468809" y="1093887"/>
                </a:lnTo>
                <a:cubicBezTo>
                  <a:pt x="458887" y="1088926"/>
                  <a:pt x="456406" y="1086445"/>
                  <a:pt x="461367" y="1086445"/>
                </a:cubicBezTo>
                <a:cubicBezTo>
                  <a:pt x="461367" y="1086445"/>
                  <a:pt x="463848" y="1086445"/>
                  <a:pt x="468809" y="1086445"/>
                </a:cubicBezTo>
                <a:lnTo>
                  <a:pt x="461367" y="1071562"/>
                </a:lnTo>
                <a:cubicBezTo>
                  <a:pt x="456406" y="1066602"/>
                  <a:pt x="451445" y="1064121"/>
                  <a:pt x="446484" y="1064121"/>
                </a:cubicBezTo>
                <a:cubicBezTo>
                  <a:pt x="441523" y="1064121"/>
                  <a:pt x="437803" y="1064121"/>
                  <a:pt x="435322" y="1064121"/>
                </a:cubicBezTo>
                <a:cubicBezTo>
                  <a:pt x="432842" y="1064121"/>
                  <a:pt x="431602" y="1061641"/>
                  <a:pt x="431602" y="1056680"/>
                </a:cubicBezTo>
                <a:cubicBezTo>
                  <a:pt x="431602" y="1051719"/>
                  <a:pt x="426641" y="1049238"/>
                  <a:pt x="416719" y="1049238"/>
                </a:cubicBezTo>
                <a:cubicBezTo>
                  <a:pt x="416719" y="1044277"/>
                  <a:pt x="414238" y="1041797"/>
                  <a:pt x="409277" y="1041797"/>
                </a:cubicBezTo>
                <a:lnTo>
                  <a:pt x="416719" y="1041797"/>
                </a:lnTo>
                <a:cubicBezTo>
                  <a:pt x="421680" y="1041797"/>
                  <a:pt x="425401" y="1040557"/>
                  <a:pt x="427881" y="1038076"/>
                </a:cubicBezTo>
                <a:cubicBezTo>
                  <a:pt x="430361" y="1035596"/>
                  <a:pt x="429121" y="1034355"/>
                  <a:pt x="424160" y="1034355"/>
                </a:cubicBezTo>
                <a:lnTo>
                  <a:pt x="416719" y="1019473"/>
                </a:lnTo>
                <a:cubicBezTo>
                  <a:pt x="416719" y="1014512"/>
                  <a:pt x="414238" y="1012031"/>
                  <a:pt x="409277" y="1012031"/>
                </a:cubicBezTo>
                <a:cubicBezTo>
                  <a:pt x="404316" y="1012031"/>
                  <a:pt x="401836" y="1012031"/>
                  <a:pt x="401836" y="1012031"/>
                </a:cubicBezTo>
                <a:cubicBezTo>
                  <a:pt x="396875" y="1012031"/>
                  <a:pt x="394395" y="1013272"/>
                  <a:pt x="394395" y="1015752"/>
                </a:cubicBezTo>
                <a:cubicBezTo>
                  <a:pt x="394395" y="1018233"/>
                  <a:pt x="395635" y="1018233"/>
                  <a:pt x="398115" y="1015752"/>
                </a:cubicBezTo>
                <a:cubicBezTo>
                  <a:pt x="400596" y="1013272"/>
                  <a:pt x="404316" y="1015752"/>
                  <a:pt x="409277" y="1023193"/>
                </a:cubicBezTo>
                <a:cubicBezTo>
                  <a:pt x="414238" y="1030635"/>
                  <a:pt x="414238" y="1031875"/>
                  <a:pt x="409277" y="1026914"/>
                </a:cubicBezTo>
                <a:cubicBezTo>
                  <a:pt x="399355" y="1026914"/>
                  <a:pt x="393154" y="1026914"/>
                  <a:pt x="390674" y="1026914"/>
                </a:cubicBezTo>
                <a:cubicBezTo>
                  <a:pt x="388194" y="1026914"/>
                  <a:pt x="386953" y="1024434"/>
                  <a:pt x="386953" y="1019473"/>
                </a:cubicBezTo>
                <a:cubicBezTo>
                  <a:pt x="386953" y="1014512"/>
                  <a:pt x="386953" y="1010791"/>
                  <a:pt x="386953" y="1008310"/>
                </a:cubicBezTo>
                <a:cubicBezTo>
                  <a:pt x="386953" y="1005830"/>
                  <a:pt x="391914" y="1004590"/>
                  <a:pt x="401836" y="1004590"/>
                </a:cubicBezTo>
                <a:lnTo>
                  <a:pt x="386953" y="989707"/>
                </a:lnTo>
                <a:lnTo>
                  <a:pt x="379512" y="974824"/>
                </a:lnTo>
                <a:lnTo>
                  <a:pt x="372070" y="974824"/>
                </a:lnTo>
                <a:lnTo>
                  <a:pt x="364629" y="967383"/>
                </a:lnTo>
                <a:cubicBezTo>
                  <a:pt x="369590" y="962422"/>
                  <a:pt x="370830" y="958701"/>
                  <a:pt x="368350" y="956221"/>
                </a:cubicBezTo>
                <a:cubicBezTo>
                  <a:pt x="365869" y="953741"/>
                  <a:pt x="364629" y="954981"/>
                  <a:pt x="364629" y="959941"/>
                </a:cubicBezTo>
                <a:lnTo>
                  <a:pt x="357187" y="952500"/>
                </a:lnTo>
                <a:cubicBezTo>
                  <a:pt x="352227" y="947539"/>
                  <a:pt x="354707" y="945059"/>
                  <a:pt x="364629" y="945059"/>
                </a:cubicBezTo>
                <a:lnTo>
                  <a:pt x="364629" y="937617"/>
                </a:lnTo>
                <a:cubicBezTo>
                  <a:pt x="359668" y="937617"/>
                  <a:pt x="358428" y="936377"/>
                  <a:pt x="360908" y="933896"/>
                </a:cubicBezTo>
                <a:cubicBezTo>
                  <a:pt x="363389" y="931416"/>
                  <a:pt x="362148" y="930176"/>
                  <a:pt x="357187" y="930176"/>
                </a:cubicBezTo>
                <a:lnTo>
                  <a:pt x="357187" y="922734"/>
                </a:lnTo>
                <a:lnTo>
                  <a:pt x="372070" y="915293"/>
                </a:lnTo>
                <a:cubicBezTo>
                  <a:pt x="372070" y="910332"/>
                  <a:pt x="372070" y="907851"/>
                  <a:pt x="372070" y="907851"/>
                </a:cubicBezTo>
                <a:cubicBezTo>
                  <a:pt x="372070" y="907851"/>
                  <a:pt x="373311" y="910332"/>
                  <a:pt x="375791" y="915293"/>
                </a:cubicBezTo>
                <a:cubicBezTo>
                  <a:pt x="378272" y="920254"/>
                  <a:pt x="379512" y="922734"/>
                  <a:pt x="379512" y="922734"/>
                </a:cubicBezTo>
                <a:lnTo>
                  <a:pt x="386953" y="930176"/>
                </a:lnTo>
                <a:cubicBezTo>
                  <a:pt x="391914" y="935137"/>
                  <a:pt x="396875" y="937617"/>
                  <a:pt x="401836" y="937617"/>
                </a:cubicBezTo>
                <a:cubicBezTo>
                  <a:pt x="406797" y="942578"/>
                  <a:pt x="410517" y="945059"/>
                  <a:pt x="412998" y="945059"/>
                </a:cubicBezTo>
                <a:cubicBezTo>
                  <a:pt x="415479" y="945059"/>
                  <a:pt x="419199" y="945059"/>
                  <a:pt x="424160" y="945059"/>
                </a:cubicBezTo>
                <a:cubicBezTo>
                  <a:pt x="429121" y="945059"/>
                  <a:pt x="434082" y="946299"/>
                  <a:pt x="439043" y="948779"/>
                </a:cubicBezTo>
                <a:cubicBezTo>
                  <a:pt x="444004" y="951260"/>
                  <a:pt x="450205" y="953741"/>
                  <a:pt x="457647" y="956221"/>
                </a:cubicBezTo>
                <a:cubicBezTo>
                  <a:pt x="465088" y="958701"/>
                  <a:pt x="468809" y="957461"/>
                  <a:pt x="468809" y="952500"/>
                </a:cubicBezTo>
                <a:cubicBezTo>
                  <a:pt x="473769" y="952500"/>
                  <a:pt x="476250" y="952500"/>
                  <a:pt x="476250" y="952500"/>
                </a:cubicBezTo>
                <a:cubicBezTo>
                  <a:pt x="476250" y="947539"/>
                  <a:pt x="475010" y="945059"/>
                  <a:pt x="472529" y="945059"/>
                </a:cubicBezTo>
                <a:cubicBezTo>
                  <a:pt x="470049" y="945059"/>
                  <a:pt x="468809" y="942578"/>
                  <a:pt x="468809" y="937617"/>
                </a:cubicBezTo>
                <a:cubicBezTo>
                  <a:pt x="468809" y="932656"/>
                  <a:pt x="473769" y="932656"/>
                  <a:pt x="483691" y="937617"/>
                </a:cubicBezTo>
                <a:lnTo>
                  <a:pt x="483691" y="930176"/>
                </a:lnTo>
                <a:lnTo>
                  <a:pt x="491133" y="930176"/>
                </a:lnTo>
                <a:lnTo>
                  <a:pt x="506016" y="937617"/>
                </a:lnTo>
                <a:cubicBezTo>
                  <a:pt x="510977" y="937617"/>
                  <a:pt x="518418" y="940098"/>
                  <a:pt x="528340" y="945059"/>
                </a:cubicBezTo>
                <a:cubicBezTo>
                  <a:pt x="538262" y="945059"/>
                  <a:pt x="544463" y="945059"/>
                  <a:pt x="546943" y="945059"/>
                </a:cubicBezTo>
                <a:cubicBezTo>
                  <a:pt x="549424" y="945059"/>
                  <a:pt x="550664" y="942578"/>
                  <a:pt x="550664" y="937617"/>
                </a:cubicBezTo>
                <a:cubicBezTo>
                  <a:pt x="550664" y="932656"/>
                  <a:pt x="548184" y="932656"/>
                  <a:pt x="543223" y="937617"/>
                </a:cubicBezTo>
                <a:lnTo>
                  <a:pt x="543223" y="930176"/>
                </a:lnTo>
                <a:lnTo>
                  <a:pt x="535781" y="930176"/>
                </a:lnTo>
                <a:cubicBezTo>
                  <a:pt x="530821" y="930176"/>
                  <a:pt x="528340" y="927696"/>
                  <a:pt x="528340" y="922734"/>
                </a:cubicBezTo>
                <a:cubicBezTo>
                  <a:pt x="528340" y="917774"/>
                  <a:pt x="524619" y="916534"/>
                  <a:pt x="517178" y="919014"/>
                </a:cubicBezTo>
                <a:cubicBezTo>
                  <a:pt x="509736" y="921494"/>
                  <a:pt x="504775" y="921494"/>
                  <a:pt x="502295" y="919014"/>
                </a:cubicBezTo>
                <a:cubicBezTo>
                  <a:pt x="499815" y="916534"/>
                  <a:pt x="493614" y="915293"/>
                  <a:pt x="483691" y="915293"/>
                </a:cubicBezTo>
                <a:cubicBezTo>
                  <a:pt x="473769" y="915293"/>
                  <a:pt x="468809" y="914053"/>
                  <a:pt x="468809" y="911572"/>
                </a:cubicBezTo>
                <a:cubicBezTo>
                  <a:pt x="468809" y="909092"/>
                  <a:pt x="471289" y="907851"/>
                  <a:pt x="476250" y="907851"/>
                </a:cubicBezTo>
                <a:cubicBezTo>
                  <a:pt x="481211" y="907851"/>
                  <a:pt x="486172" y="907851"/>
                  <a:pt x="491133" y="907851"/>
                </a:cubicBezTo>
                <a:cubicBezTo>
                  <a:pt x="496094" y="907851"/>
                  <a:pt x="496094" y="906611"/>
                  <a:pt x="491133" y="904131"/>
                </a:cubicBezTo>
                <a:cubicBezTo>
                  <a:pt x="486172" y="901650"/>
                  <a:pt x="478731" y="897930"/>
                  <a:pt x="468809" y="892969"/>
                </a:cubicBezTo>
                <a:lnTo>
                  <a:pt x="453926" y="892969"/>
                </a:lnTo>
                <a:lnTo>
                  <a:pt x="424160" y="885527"/>
                </a:lnTo>
                <a:cubicBezTo>
                  <a:pt x="409277" y="880566"/>
                  <a:pt x="401836" y="880566"/>
                  <a:pt x="401836" y="885527"/>
                </a:cubicBezTo>
                <a:lnTo>
                  <a:pt x="394395" y="885527"/>
                </a:lnTo>
                <a:lnTo>
                  <a:pt x="394395" y="878086"/>
                </a:lnTo>
                <a:cubicBezTo>
                  <a:pt x="399355" y="878086"/>
                  <a:pt x="404316" y="875605"/>
                  <a:pt x="409277" y="870644"/>
                </a:cubicBezTo>
                <a:lnTo>
                  <a:pt x="401836" y="870644"/>
                </a:lnTo>
                <a:cubicBezTo>
                  <a:pt x="396875" y="870644"/>
                  <a:pt x="393154" y="870644"/>
                  <a:pt x="390674" y="870644"/>
                </a:cubicBezTo>
                <a:cubicBezTo>
                  <a:pt x="388194" y="870644"/>
                  <a:pt x="386953" y="870644"/>
                  <a:pt x="386953" y="870644"/>
                </a:cubicBezTo>
                <a:cubicBezTo>
                  <a:pt x="377031" y="865683"/>
                  <a:pt x="372070" y="865683"/>
                  <a:pt x="372070" y="870644"/>
                </a:cubicBezTo>
                <a:lnTo>
                  <a:pt x="364629" y="870644"/>
                </a:lnTo>
                <a:lnTo>
                  <a:pt x="379512" y="855762"/>
                </a:lnTo>
                <a:cubicBezTo>
                  <a:pt x="379512" y="860723"/>
                  <a:pt x="381992" y="860723"/>
                  <a:pt x="386953" y="855762"/>
                </a:cubicBezTo>
                <a:cubicBezTo>
                  <a:pt x="386953" y="850801"/>
                  <a:pt x="380752" y="849561"/>
                  <a:pt x="368350" y="852041"/>
                </a:cubicBezTo>
                <a:cubicBezTo>
                  <a:pt x="355947" y="854521"/>
                  <a:pt x="348506" y="854521"/>
                  <a:pt x="346026" y="852041"/>
                </a:cubicBezTo>
                <a:cubicBezTo>
                  <a:pt x="343545" y="849561"/>
                  <a:pt x="341065" y="848320"/>
                  <a:pt x="338584" y="848320"/>
                </a:cubicBezTo>
                <a:cubicBezTo>
                  <a:pt x="336104" y="848320"/>
                  <a:pt x="334863" y="845840"/>
                  <a:pt x="334863" y="840879"/>
                </a:cubicBezTo>
                <a:cubicBezTo>
                  <a:pt x="339824" y="840879"/>
                  <a:pt x="346026" y="840879"/>
                  <a:pt x="353467" y="840879"/>
                </a:cubicBezTo>
                <a:cubicBezTo>
                  <a:pt x="360908" y="840879"/>
                  <a:pt x="364629" y="840879"/>
                  <a:pt x="364629" y="840879"/>
                </a:cubicBezTo>
                <a:cubicBezTo>
                  <a:pt x="364629" y="845840"/>
                  <a:pt x="368350" y="847080"/>
                  <a:pt x="375791" y="844600"/>
                </a:cubicBezTo>
                <a:cubicBezTo>
                  <a:pt x="383232" y="842119"/>
                  <a:pt x="389434" y="843359"/>
                  <a:pt x="394395" y="848320"/>
                </a:cubicBezTo>
                <a:cubicBezTo>
                  <a:pt x="394395" y="848320"/>
                  <a:pt x="396875" y="848320"/>
                  <a:pt x="401836" y="848320"/>
                </a:cubicBezTo>
                <a:cubicBezTo>
                  <a:pt x="406797" y="848320"/>
                  <a:pt x="410517" y="849561"/>
                  <a:pt x="412998" y="852041"/>
                </a:cubicBezTo>
                <a:cubicBezTo>
                  <a:pt x="415479" y="854521"/>
                  <a:pt x="420439" y="855762"/>
                  <a:pt x="427881" y="855762"/>
                </a:cubicBezTo>
                <a:cubicBezTo>
                  <a:pt x="435322" y="855762"/>
                  <a:pt x="441523" y="855762"/>
                  <a:pt x="446484" y="855762"/>
                </a:cubicBezTo>
                <a:cubicBezTo>
                  <a:pt x="451445" y="860723"/>
                  <a:pt x="456406" y="861963"/>
                  <a:pt x="461367" y="859482"/>
                </a:cubicBezTo>
                <a:cubicBezTo>
                  <a:pt x="466328" y="857002"/>
                  <a:pt x="473769" y="855762"/>
                  <a:pt x="483691" y="855762"/>
                </a:cubicBezTo>
                <a:lnTo>
                  <a:pt x="498574" y="863203"/>
                </a:lnTo>
                <a:lnTo>
                  <a:pt x="483691" y="863203"/>
                </a:lnTo>
                <a:cubicBezTo>
                  <a:pt x="473769" y="868164"/>
                  <a:pt x="471289" y="873125"/>
                  <a:pt x="476250" y="878086"/>
                </a:cubicBezTo>
                <a:lnTo>
                  <a:pt x="483691" y="878086"/>
                </a:lnTo>
                <a:cubicBezTo>
                  <a:pt x="483691" y="873125"/>
                  <a:pt x="484932" y="870644"/>
                  <a:pt x="487412" y="870644"/>
                </a:cubicBezTo>
                <a:cubicBezTo>
                  <a:pt x="489893" y="870644"/>
                  <a:pt x="493614" y="870644"/>
                  <a:pt x="498574" y="870644"/>
                </a:cubicBezTo>
                <a:cubicBezTo>
                  <a:pt x="508496" y="870644"/>
                  <a:pt x="513457" y="868164"/>
                  <a:pt x="513457" y="863203"/>
                </a:cubicBezTo>
                <a:cubicBezTo>
                  <a:pt x="508496" y="863203"/>
                  <a:pt x="506016" y="860723"/>
                  <a:pt x="506016" y="855762"/>
                </a:cubicBezTo>
                <a:cubicBezTo>
                  <a:pt x="506016" y="850801"/>
                  <a:pt x="503535" y="848320"/>
                  <a:pt x="498574" y="848320"/>
                </a:cubicBezTo>
                <a:lnTo>
                  <a:pt x="491133" y="840879"/>
                </a:lnTo>
                <a:cubicBezTo>
                  <a:pt x="491133" y="840879"/>
                  <a:pt x="487412" y="839638"/>
                  <a:pt x="479971" y="837158"/>
                </a:cubicBezTo>
                <a:cubicBezTo>
                  <a:pt x="472529" y="834678"/>
                  <a:pt x="470049" y="832197"/>
                  <a:pt x="472529" y="829717"/>
                </a:cubicBezTo>
                <a:cubicBezTo>
                  <a:pt x="475010" y="827236"/>
                  <a:pt x="486172" y="825996"/>
                  <a:pt x="506016" y="825996"/>
                </a:cubicBezTo>
                <a:lnTo>
                  <a:pt x="565547" y="833437"/>
                </a:lnTo>
                <a:cubicBezTo>
                  <a:pt x="560586" y="833437"/>
                  <a:pt x="558106" y="832197"/>
                  <a:pt x="558106" y="829717"/>
                </a:cubicBezTo>
                <a:cubicBezTo>
                  <a:pt x="558106" y="827236"/>
                  <a:pt x="560586" y="825996"/>
                  <a:pt x="565547" y="825996"/>
                </a:cubicBezTo>
                <a:cubicBezTo>
                  <a:pt x="570508" y="825996"/>
                  <a:pt x="576709" y="828476"/>
                  <a:pt x="584150" y="833437"/>
                </a:cubicBezTo>
                <a:cubicBezTo>
                  <a:pt x="591592" y="838398"/>
                  <a:pt x="595312" y="838398"/>
                  <a:pt x="595312" y="833437"/>
                </a:cubicBezTo>
                <a:cubicBezTo>
                  <a:pt x="600274" y="833437"/>
                  <a:pt x="602754" y="833437"/>
                  <a:pt x="602754" y="833437"/>
                </a:cubicBezTo>
                <a:cubicBezTo>
                  <a:pt x="602754" y="833437"/>
                  <a:pt x="605234" y="834678"/>
                  <a:pt x="610195" y="837158"/>
                </a:cubicBezTo>
                <a:cubicBezTo>
                  <a:pt x="615156" y="839638"/>
                  <a:pt x="620117" y="840879"/>
                  <a:pt x="625078" y="840879"/>
                </a:cubicBezTo>
                <a:lnTo>
                  <a:pt x="639961" y="840879"/>
                </a:lnTo>
                <a:cubicBezTo>
                  <a:pt x="635000" y="835918"/>
                  <a:pt x="630039" y="833437"/>
                  <a:pt x="625078" y="833437"/>
                </a:cubicBezTo>
                <a:lnTo>
                  <a:pt x="617637" y="825996"/>
                </a:lnTo>
                <a:lnTo>
                  <a:pt x="602754" y="825996"/>
                </a:lnTo>
                <a:cubicBezTo>
                  <a:pt x="597793" y="825996"/>
                  <a:pt x="592832" y="823516"/>
                  <a:pt x="587871" y="818555"/>
                </a:cubicBezTo>
                <a:lnTo>
                  <a:pt x="572988" y="818555"/>
                </a:lnTo>
                <a:cubicBezTo>
                  <a:pt x="568027" y="818555"/>
                  <a:pt x="565547" y="817314"/>
                  <a:pt x="565547" y="814834"/>
                </a:cubicBezTo>
                <a:cubicBezTo>
                  <a:pt x="565547" y="812354"/>
                  <a:pt x="565547" y="811113"/>
                  <a:pt x="565547" y="811113"/>
                </a:cubicBezTo>
                <a:cubicBezTo>
                  <a:pt x="565547" y="811113"/>
                  <a:pt x="564307" y="809873"/>
                  <a:pt x="561826" y="807392"/>
                </a:cubicBezTo>
                <a:cubicBezTo>
                  <a:pt x="559346" y="804912"/>
                  <a:pt x="558106" y="803672"/>
                  <a:pt x="558106" y="803672"/>
                </a:cubicBezTo>
                <a:cubicBezTo>
                  <a:pt x="558106" y="803672"/>
                  <a:pt x="555625" y="801191"/>
                  <a:pt x="550664" y="796230"/>
                </a:cubicBezTo>
                <a:cubicBezTo>
                  <a:pt x="550664" y="791269"/>
                  <a:pt x="550664" y="788789"/>
                  <a:pt x="550664" y="788789"/>
                </a:cubicBezTo>
                <a:cubicBezTo>
                  <a:pt x="550664" y="783828"/>
                  <a:pt x="550664" y="781348"/>
                  <a:pt x="550664" y="781348"/>
                </a:cubicBezTo>
                <a:lnTo>
                  <a:pt x="543223" y="781348"/>
                </a:lnTo>
                <a:lnTo>
                  <a:pt x="543223" y="773906"/>
                </a:lnTo>
                <a:cubicBezTo>
                  <a:pt x="538262" y="768945"/>
                  <a:pt x="535781" y="766465"/>
                  <a:pt x="535781" y="766465"/>
                </a:cubicBezTo>
                <a:lnTo>
                  <a:pt x="528340" y="759023"/>
                </a:lnTo>
                <a:lnTo>
                  <a:pt x="520899" y="751582"/>
                </a:lnTo>
                <a:cubicBezTo>
                  <a:pt x="520899" y="746621"/>
                  <a:pt x="518418" y="744141"/>
                  <a:pt x="513457" y="744141"/>
                </a:cubicBezTo>
                <a:lnTo>
                  <a:pt x="513457" y="751582"/>
                </a:lnTo>
                <a:lnTo>
                  <a:pt x="498574" y="751582"/>
                </a:lnTo>
                <a:cubicBezTo>
                  <a:pt x="483691" y="741660"/>
                  <a:pt x="473769" y="739180"/>
                  <a:pt x="468809" y="744141"/>
                </a:cubicBezTo>
                <a:cubicBezTo>
                  <a:pt x="463848" y="749102"/>
                  <a:pt x="458887" y="750342"/>
                  <a:pt x="453926" y="747861"/>
                </a:cubicBezTo>
                <a:cubicBezTo>
                  <a:pt x="448965" y="745381"/>
                  <a:pt x="446484" y="744141"/>
                  <a:pt x="446484" y="744141"/>
                </a:cubicBezTo>
                <a:cubicBezTo>
                  <a:pt x="446484" y="744141"/>
                  <a:pt x="444004" y="741660"/>
                  <a:pt x="439043" y="736699"/>
                </a:cubicBezTo>
                <a:cubicBezTo>
                  <a:pt x="434082" y="736699"/>
                  <a:pt x="425401" y="734219"/>
                  <a:pt x="412998" y="729258"/>
                </a:cubicBezTo>
                <a:cubicBezTo>
                  <a:pt x="400596" y="724297"/>
                  <a:pt x="394395" y="721816"/>
                  <a:pt x="394395" y="721816"/>
                </a:cubicBezTo>
                <a:lnTo>
                  <a:pt x="394395" y="736699"/>
                </a:lnTo>
                <a:cubicBezTo>
                  <a:pt x="384473" y="736699"/>
                  <a:pt x="381992" y="734219"/>
                  <a:pt x="386953" y="729258"/>
                </a:cubicBezTo>
                <a:cubicBezTo>
                  <a:pt x="381992" y="724297"/>
                  <a:pt x="379512" y="721816"/>
                  <a:pt x="379512" y="721816"/>
                </a:cubicBezTo>
                <a:cubicBezTo>
                  <a:pt x="374551" y="721816"/>
                  <a:pt x="372070" y="724297"/>
                  <a:pt x="372070" y="729258"/>
                </a:cubicBezTo>
                <a:cubicBezTo>
                  <a:pt x="372070" y="734219"/>
                  <a:pt x="369590" y="735459"/>
                  <a:pt x="364629" y="732978"/>
                </a:cubicBezTo>
                <a:cubicBezTo>
                  <a:pt x="359668" y="730498"/>
                  <a:pt x="357187" y="731738"/>
                  <a:pt x="357187" y="736699"/>
                </a:cubicBezTo>
                <a:cubicBezTo>
                  <a:pt x="357187" y="741660"/>
                  <a:pt x="357187" y="744141"/>
                  <a:pt x="357187" y="744141"/>
                </a:cubicBezTo>
                <a:cubicBezTo>
                  <a:pt x="352227" y="744141"/>
                  <a:pt x="349746" y="741660"/>
                  <a:pt x="349746" y="736699"/>
                </a:cubicBezTo>
                <a:cubicBezTo>
                  <a:pt x="349746" y="731738"/>
                  <a:pt x="347266" y="729258"/>
                  <a:pt x="342305" y="729258"/>
                </a:cubicBezTo>
                <a:lnTo>
                  <a:pt x="334863" y="736699"/>
                </a:lnTo>
                <a:cubicBezTo>
                  <a:pt x="324941" y="731738"/>
                  <a:pt x="317500" y="729258"/>
                  <a:pt x="312539" y="729258"/>
                </a:cubicBezTo>
                <a:cubicBezTo>
                  <a:pt x="312539" y="729258"/>
                  <a:pt x="310059" y="729258"/>
                  <a:pt x="305098" y="729258"/>
                </a:cubicBezTo>
                <a:cubicBezTo>
                  <a:pt x="305098" y="724297"/>
                  <a:pt x="297656" y="719336"/>
                  <a:pt x="282774" y="714375"/>
                </a:cubicBezTo>
                <a:cubicBezTo>
                  <a:pt x="277812" y="714375"/>
                  <a:pt x="272852" y="711895"/>
                  <a:pt x="267891" y="706934"/>
                </a:cubicBezTo>
                <a:lnTo>
                  <a:pt x="260449" y="699492"/>
                </a:lnTo>
                <a:lnTo>
                  <a:pt x="253008" y="692051"/>
                </a:lnTo>
                <a:lnTo>
                  <a:pt x="253008" y="684609"/>
                </a:lnTo>
                <a:lnTo>
                  <a:pt x="208359" y="669726"/>
                </a:lnTo>
                <a:lnTo>
                  <a:pt x="200918" y="684609"/>
                </a:lnTo>
                <a:cubicBezTo>
                  <a:pt x="195957" y="684609"/>
                  <a:pt x="190996" y="682129"/>
                  <a:pt x="186035" y="677168"/>
                </a:cubicBezTo>
                <a:lnTo>
                  <a:pt x="163711" y="662285"/>
                </a:lnTo>
                <a:lnTo>
                  <a:pt x="133945" y="654844"/>
                </a:lnTo>
                <a:lnTo>
                  <a:pt x="156270" y="654844"/>
                </a:lnTo>
                <a:cubicBezTo>
                  <a:pt x="171152" y="654844"/>
                  <a:pt x="181074" y="657324"/>
                  <a:pt x="186035" y="662285"/>
                </a:cubicBezTo>
                <a:cubicBezTo>
                  <a:pt x="186035" y="662285"/>
                  <a:pt x="188516" y="662285"/>
                  <a:pt x="193477" y="662285"/>
                </a:cubicBezTo>
                <a:cubicBezTo>
                  <a:pt x="198438" y="662285"/>
                  <a:pt x="203399" y="662285"/>
                  <a:pt x="208359" y="662285"/>
                </a:cubicBezTo>
                <a:lnTo>
                  <a:pt x="230684" y="662285"/>
                </a:lnTo>
                <a:lnTo>
                  <a:pt x="238125" y="662285"/>
                </a:lnTo>
                <a:cubicBezTo>
                  <a:pt x="243086" y="662285"/>
                  <a:pt x="246807" y="663525"/>
                  <a:pt x="249287" y="666006"/>
                </a:cubicBezTo>
                <a:cubicBezTo>
                  <a:pt x="251768" y="668486"/>
                  <a:pt x="253008" y="669726"/>
                  <a:pt x="253008" y="669726"/>
                </a:cubicBezTo>
                <a:cubicBezTo>
                  <a:pt x="253008" y="672207"/>
                  <a:pt x="253628" y="674067"/>
                  <a:pt x="254868" y="675308"/>
                </a:cubicBezTo>
                <a:lnTo>
                  <a:pt x="255985" y="675680"/>
                </a:lnTo>
                <a:lnTo>
                  <a:pt x="256728" y="673447"/>
                </a:lnTo>
                <a:cubicBezTo>
                  <a:pt x="259209" y="670967"/>
                  <a:pt x="262930" y="669726"/>
                  <a:pt x="267891" y="669726"/>
                </a:cubicBezTo>
                <a:cubicBezTo>
                  <a:pt x="272852" y="669726"/>
                  <a:pt x="276572" y="670967"/>
                  <a:pt x="279053" y="673447"/>
                </a:cubicBezTo>
                <a:cubicBezTo>
                  <a:pt x="281533" y="675928"/>
                  <a:pt x="288975" y="677168"/>
                  <a:pt x="301377" y="677168"/>
                </a:cubicBezTo>
                <a:cubicBezTo>
                  <a:pt x="313779" y="677168"/>
                  <a:pt x="322461" y="674688"/>
                  <a:pt x="327422" y="669726"/>
                </a:cubicBezTo>
                <a:lnTo>
                  <a:pt x="342305" y="669726"/>
                </a:lnTo>
                <a:lnTo>
                  <a:pt x="327422" y="662285"/>
                </a:lnTo>
                <a:lnTo>
                  <a:pt x="327422" y="654844"/>
                </a:lnTo>
                <a:cubicBezTo>
                  <a:pt x="332383" y="654844"/>
                  <a:pt x="337344" y="656084"/>
                  <a:pt x="342305" y="658564"/>
                </a:cubicBezTo>
                <a:cubicBezTo>
                  <a:pt x="347266" y="661045"/>
                  <a:pt x="349746" y="659805"/>
                  <a:pt x="349746" y="654844"/>
                </a:cubicBezTo>
                <a:cubicBezTo>
                  <a:pt x="349746" y="649883"/>
                  <a:pt x="347266" y="647402"/>
                  <a:pt x="342305" y="647402"/>
                </a:cubicBezTo>
                <a:cubicBezTo>
                  <a:pt x="337344" y="647402"/>
                  <a:pt x="333623" y="647402"/>
                  <a:pt x="331143" y="647402"/>
                </a:cubicBezTo>
                <a:cubicBezTo>
                  <a:pt x="328662" y="647402"/>
                  <a:pt x="327422" y="647402"/>
                  <a:pt x="327422" y="647402"/>
                </a:cubicBezTo>
                <a:cubicBezTo>
                  <a:pt x="322461" y="642441"/>
                  <a:pt x="319980" y="639961"/>
                  <a:pt x="319980" y="639961"/>
                </a:cubicBezTo>
                <a:cubicBezTo>
                  <a:pt x="319980" y="639961"/>
                  <a:pt x="322461" y="637480"/>
                  <a:pt x="327422" y="632519"/>
                </a:cubicBezTo>
                <a:cubicBezTo>
                  <a:pt x="332383" y="632519"/>
                  <a:pt x="342305" y="635000"/>
                  <a:pt x="357187" y="639961"/>
                </a:cubicBezTo>
                <a:cubicBezTo>
                  <a:pt x="372070" y="644922"/>
                  <a:pt x="380752" y="646162"/>
                  <a:pt x="383232" y="643682"/>
                </a:cubicBezTo>
                <a:cubicBezTo>
                  <a:pt x="385713" y="641201"/>
                  <a:pt x="389434" y="639961"/>
                  <a:pt x="394395" y="639961"/>
                </a:cubicBezTo>
                <a:cubicBezTo>
                  <a:pt x="399355" y="639961"/>
                  <a:pt x="403076" y="638721"/>
                  <a:pt x="405557" y="636240"/>
                </a:cubicBezTo>
                <a:cubicBezTo>
                  <a:pt x="408037" y="633760"/>
                  <a:pt x="411758" y="635000"/>
                  <a:pt x="416719" y="639961"/>
                </a:cubicBezTo>
                <a:cubicBezTo>
                  <a:pt x="421680" y="644922"/>
                  <a:pt x="429121" y="644922"/>
                  <a:pt x="439043" y="639961"/>
                </a:cubicBezTo>
                <a:lnTo>
                  <a:pt x="446484" y="639961"/>
                </a:lnTo>
                <a:lnTo>
                  <a:pt x="439043" y="625078"/>
                </a:lnTo>
                <a:cubicBezTo>
                  <a:pt x="434082" y="620117"/>
                  <a:pt x="431602" y="616396"/>
                  <a:pt x="431602" y="613916"/>
                </a:cubicBezTo>
                <a:cubicBezTo>
                  <a:pt x="431602" y="611436"/>
                  <a:pt x="430361" y="610195"/>
                  <a:pt x="427881" y="610195"/>
                </a:cubicBezTo>
                <a:cubicBezTo>
                  <a:pt x="425401" y="610195"/>
                  <a:pt x="424160" y="607715"/>
                  <a:pt x="424160" y="602754"/>
                </a:cubicBezTo>
                <a:cubicBezTo>
                  <a:pt x="424160" y="597793"/>
                  <a:pt x="419199" y="590351"/>
                  <a:pt x="409277" y="580430"/>
                </a:cubicBezTo>
                <a:cubicBezTo>
                  <a:pt x="389434" y="565547"/>
                  <a:pt x="386953" y="558105"/>
                  <a:pt x="401836" y="558105"/>
                </a:cubicBezTo>
                <a:lnTo>
                  <a:pt x="394395" y="558105"/>
                </a:lnTo>
                <a:cubicBezTo>
                  <a:pt x="384473" y="558105"/>
                  <a:pt x="380752" y="555625"/>
                  <a:pt x="383232" y="550664"/>
                </a:cubicBezTo>
                <a:cubicBezTo>
                  <a:pt x="385713" y="545703"/>
                  <a:pt x="386953" y="539502"/>
                  <a:pt x="386953" y="532060"/>
                </a:cubicBezTo>
                <a:lnTo>
                  <a:pt x="386953" y="528340"/>
                </a:lnTo>
                <a:lnTo>
                  <a:pt x="379512" y="506016"/>
                </a:lnTo>
                <a:cubicBezTo>
                  <a:pt x="369590" y="496094"/>
                  <a:pt x="364629" y="486172"/>
                  <a:pt x="364629" y="476250"/>
                </a:cubicBezTo>
                <a:lnTo>
                  <a:pt x="364629" y="468809"/>
                </a:lnTo>
                <a:lnTo>
                  <a:pt x="349746" y="461367"/>
                </a:lnTo>
                <a:lnTo>
                  <a:pt x="342305" y="453926"/>
                </a:lnTo>
                <a:cubicBezTo>
                  <a:pt x="357187" y="453926"/>
                  <a:pt x="364629" y="453926"/>
                  <a:pt x="364629" y="453926"/>
                </a:cubicBezTo>
                <a:lnTo>
                  <a:pt x="364629" y="446484"/>
                </a:lnTo>
                <a:lnTo>
                  <a:pt x="372070" y="453926"/>
                </a:lnTo>
                <a:cubicBezTo>
                  <a:pt x="377031" y="453926"/>
                  <a:pt x="380752" y="453926"/>
                  <a:pt x="383232" y="453926"/>
                </a:cubicBezTo>
                <a:cubicBezTo>
                  <a:pt x="385713" y="453926"/>
                  <a:pt x="386953" y="451445"/>
                  <a:pt x="386953" y="446484"/>
                </a:cubicBezTo>
                <a:cubicBezTo>
                  <a:pt x="386953" y="441523"/>
                  <a:pt x="381992" y="439043"/>
                  <a:pt x="372070" y="439043"/>
                </a:cubicBezTo>
                <a:lnTo>
                  <a:pt x="357187" y="431601"/>
                </a:lnTo>
                <a:lnTo>
                  <a:pt x="349746" y="431601"/>
                </a:lnTo>
                <a:lnTo>
                  <a:pt x="342305" y="416719"/>
                </a:lnTo>
                <a:cubicBezTo>
                  <a:pt x="347266" y="411758"/>
                  <a:pt x="339824" y="406797"/>
                  <a:pt x="319980" y="401836"/>
                </a:cubicBezTo>
                <a:cubicBezTo>
                  <a:pt x="319980" y="396875"/>
                  <a:pt x="318740" y="394394"/>
                  <a:pt x="316260" y="394394"/>
                </a:cubicBezTo>
                <a:cubicBezTo>
                  <a:pt x="313779" y="394394"/>
                  <a:pt x="312539" y="394394"/>
                  <a:pt x="312539" y="394394"/>
                </a:cubicBezTo>
                <a:lnTo>
                  <a:pt x="290215" y="401836"/>
                </a:lnTo>
                <a:lnTo>
                  <a:pt x="275332" y="401836"/>
                </a:lnTo>
                <a:lnTo>
                  <a:pt x="267891" y="394394"/>
                </a:lnTo>
                <a:cubicBezTo>
                  <a:pt x="267891" y="389433"/>
                  <a:pt x="260449" y="384473"/>
                  <a:pt x="245566" y="379512"/>
                </a:cubicBezTo>
                <a:lnTo>
                  <a:pt x="253008" y="379512"/>
                </a:lnTo>
                <a:cubicBezTo>
                  <a:pt x="257969" y="379512"/>
                  <a:pt x="265410" y="379512"/>
                  <a:pt x="275332" y="379512"/>
                </a:cubicBezTo>
                <a:cubicBezTo>
                  <a:pt x="285254" y="379512"/>
                  <a:pt x="292696" y="379512"/>
                  <a:pt x="297656" y="379512"/>
                </a:cubicBezTo>
                <a:lnTo>
                  <a:pt x="319980" y="386953"/>
                </a:lnTo>
                <a:cubicBezTo>
                  <a:pt x="324941" y="386953"/>
                  <a:pt x="327422" y="389433"/>
                  <a:pt x="327422" y="394394"/>
                </a:cubicBezTo>
                <a:lnTo>
                  <a:pt x="334863" y="386953"/>
                </a:lnTo>
                <a:cubicBezTo>
                  <a:pt x="339824" y="391914"/>
                  <a:pt x="342305" y="394394"/>
                  <a:pt x="342305" y="394394"/>
                </a:cubicBezTo>
                <a:cubicBezTo>
                  <a:pt x="342305" y="394394"/>
                  <a:pt x="344785" y="394394"/>
                  <a:pt x="349746" y="394394"/>
                </a:cubicBezTo>
                <a:lnTo>
                  <a:pt x="349746" y="386953"/>
                </a:lnTo>
                <a:lnTo>
                  <a:pt x="357187" y="379512"/>
                </a:lnTo>
                <a:cubicBezTo>
                  <a:pt x="362148" y="379512"/>
                  <a:pt x="367110" y="379512"/>
                  <a:pt x="372070" y="379512"/>
                </a:cubicBezTo>
                <a:lnTo>
                  <a:pt x="379512" y="372070"/>
                </a:lnTo>
                <a:cubicBezTo>
                  <a:pt x="374551" y="367109"/>
                  <a:pt x="374551" y="362148"/>
                  <a:pt x="379512" y="357187"/>
                </a:cubicBezTo>
                <a:lnTo>
                  <a:pt x="401836" y="357187"/>
                </a:lnTo>
                <a:lnTo>
                  <a:pt x="394395" y="364629"/>
                </a:lnTo>
                <a:cubicBezTo>
                  <a:pt x="394395" y="359668"/>
                  <a:pt x="393154" y="358428"/>
                  <a:pt x="390674" y="360908"/>
                </a:cubicBezTo>
                <a:cubicBezTo>
                  <a:pt x="388194" y="363388"/>
                  <a:pt x="389434" y="365869"/>
                  <a:pt x="394395" y="368350"/>
                </a:cubicBezTo>
                <a:cubicBezTo>
                  <a:pt x="399355" y="370830"/>
                  <a:pt x="401836" y="374551"/>
                  <a:pt x="401836" y="379512"/>
                </a:cubicBezTo>
                <a:cubicBezTo>
                  <a:pt x="401836" y="384473"/>
                  <a:pt x="404316" y="386953"/>
                  <a:pt x="409277" y="386953"/>
                </a:cubicBezTo>
                <a:cubicBezTo>
                  <a:pt x="414238" y="386953"/>
                  <a:pt x="416719" y="384473"/>
                  <a:pt x="416719" y="379512"/>
                </a:cubicBezTo>
                <a:lnTo>
                  <a:pt x="416719" y="372070"/>
                </a:lnTo>
                <a:lnTo>
                  <a:pt x="416719" y="364629"/>
                </a:lnTo>
                <a:cubicBezTo>
                  <a:pt x="406797" y="359668"/>
                  <a:pt x="409277" y="357187"/>
                  <a:pt x="424160" y="357187"/>
                </a:cubicBezTo>
                <a:lnTo>
                  <a:pt x="439043" y="357187"/>
                </a:lnTo>
                <a:cubicBezTo>
                  <a:pt x="453926" y="362148"/>
                  <a:pt x="466328" y="364629"/>
                  <a:pt x="476250" y="364629"/>
                </a:cubicBezTo>
                <a:lnTo>
                  <a:pt x="498574" y="364629"/>
                </a:lnTo>
                <a:cubicBezTo>
                  <a:pt x="508496" y="364629"/>
                  <a:pt x="515937" y="364629"/>
                  <a:pt x="520899" y="364629"/>
                </a:cubicBezTo>
                <a:cubicBezTo>
                  <a:pt x="525859" y="364629"/>
                  <a:pt x="534541" y="364629"/>
                  <a:pt x="546943" y="364629"/>
                </a:cubicBezTo>
                <a:cubicBezTo>
                  <a:pt x="559346" y="364629"/>
                  <a:pt x="565547" y="364629"/>
                  <a:pt x="565547" y="364629"/>
                </a:cubicBezTo>
                <a:cubicBezTo>
                  <a:pt x="560586" y="359668"/>
                  <a:pt x="555625" y="357187"/>
                  <a:pt x="550664" y="357187"/>
                </a:cubicBezTo>
                <a:cubicBezTo>
                  <a:pt x="540742" y="357187"/>
                  <a:pt x="533301" y="357187"/>
                  <a:pt x="528340" y="357187"/>
                </a:cubicBezTo>
                <a:lnTo>
                  <a:pt x="520899" y="349746"/>
                </a:lnTo>
                <a:lnTo>
                  <a:pt x="520899" y="342305"/>
                </a:lnTo>
                <a:cubicBezTo>
                  <a:pt x="515937" y="337344"/>
                  <a:pt x="517178" y="334863"/>
                  <a:pt x="524619" y="334863"/>
                </a:cubicBezTo>
                <a:cubicBezTo>
                  <a:pt x="532060" y="334863"/>
                  <a:pt x="535781" y="334863"/>
                  <a:pt x="535781" y="334863"/>
                </a:cubicBezTo>
                <a:cubicBezTo>
                  <a:pt x="535781" y="334863"/>
                  <a:pt x="533301" y="332383"/>
                  <a:pt x="528340" y="327422"/>
                </a:cubicBezTo>
                <a:cubicBezTo>
                  <a:pt x="523379" y="322461"/>
                  <a:pt x="519658" y="319980"/>
                  <a:pt x="517178" y="319980"/>
                </a:cubicBezTo>
                <a:cubicBezTo>
                  <a:pt x="514697" y="319980"/>
                  <a:pt x="510977" y="317500"/>
                  <a:pt x="506016" y="312539"/>
                </a:cubicBezTo>
                <a:cubicBezTo>
                  <a:pt x="506016" y="312539"/>
                  <a:pt x="506016" y="315019"/>
                  <a:pt x="506016" y="319980"/>
                </a:cubicBezTo>
                <a:cubicBezTo>
                  <a:pt x="501055" y="324941"/>
                  <a:pt x="496094" y="324941"/>
                  <a:pt x="491133" y="319980"/>
                </a:cubicBezTo>
                <a:cubicBezTo>
                  <a:pt x="481211" y="319980"/>
                  <a:pt x="473769" y="319980"/>
                  <a:pt x="468809" y="319980"/>
                </a:cubicBezTo>
                <a:lnTo>
                  <a:pt x="453926" y="319980"/>
                </a:lnTo>
                <a:cubicBezTo>
                  <a:pt x="448965" y="324941"/>
                  <a:pt x="440283" y="324941"/>
                  <a:pt x="427881" y="319980"/>
                </a:cubicBezTo>
                <a:cubicBezTo>
                  <a:pt x="415479" y="315019"/>
                  <a:pt x="409277" y="310059"/>
                  <a:pt x="409277" y="305098"/>
                </a:cubicBezTo>
                <a:cubicBezTo>
                  <a:pt x="404316" y="305098"/>
                  <a:pt x="400596" y="305098"/>
                  <a:pt x="398115" y="305098"/>
                </a:cubicBezTo>
                <a:cubicBezTo>
                  <a:pt x="395635" y="305098"/>
                  <a:pt x="391914" y="305098"/>
                  <a:pt x="386953" y="305098"/>
                </a:cubicBezTo>
                <a:lnTo>
                  <a:pt x="379512" y="312539"/>
                </a:lnTo>
                <a:cubicBezTo>
                  <a:pt x="377031" y="312539"/>
                  <a:pt x="372070" y="312539"/>
                  <a:pt x="364629" y="312539"/>
                </a:cubicBezTo>
                <a:lnTo>
                  <a:pt x="342305" y="312539"/>
                </a:lnTo>
                <a:cubicBezTo>
                  <a:pt x="342305" y="317500"/>
                  <a:pt x="342305" y="319980"/>
                  <a:pt x="342305" y="319980"/>
                </a:cubicBezTo>
                <a:lnTo>
                  <a:pt x="334863" y="312539"/>
                </a:lnTo>
                <a:cubicBezTo>
                  <a:pt x="334863" y="312539"/>
                  <a:pt x="334863" y="311299"/>
                  <a:pt x="334863" y="308818"/>
                </a:cubicBezTo>
                <a:cubicBezTo>
                  <a:pt x="334863" y="306338"/>
                  <a:pt x="332383" y="305098"/>
                  <a:pt x="327422" y="305098"/>
                </a:cubicBezTo>
                <a:cubicBezTo>
                  <a:pt x="322461" y="305098"/>
                  <a:pt x="322461" y="307578"/>
                  <a:pt x="327422" y="312539"/>
                </a:cubicBezTo>
                <a:lnTo>
                  <a:pt x="319980" y="312539"/>
                </a:lnTo>
                <a:cubicBezTo>
                  <a:pt x="310059" y="312539"/>
                  <a:pt x="302617" y="312539"/>
                  <a:pt x="297656" y="312539"/>
                </a:cubicBezTo>
                <a:cubicBezTo>
                  <a:pt x="297656" y="312539"/>
                  <a:pt x="295176" y="310059"/>
                  <a:pt x="290215" y="305098"/>
                </a:cubicBezTo>
                <a:cubicBezTo>
                  <a:pt x="290215" y="300137"/>
                  <a:pt x="282774" y="295176"/>
                  <a:pt x="267891" y="290215"/>
                </a:cubicBezTo>
                <a:lnTo>
                  <a:pt x="245566" y="282773"/>
                </a:lnTo>
                <a:lnTo>
                  <a:pt x="238125" y="275332"/>
                </a:lnTo>
                <a:cubicBezTo>
                  <a:pt x="233164" y="270371"/>
                  <a:pt x="228203" y="267891"/>
                  <a:pt x="223242" y="267891"/>
                </a:cubicBezTo>
                <a:cubicBezTo>
                  <a:pt x="218281" y="267891"/>
                  <a:pt x="209600" y="266650"/>
                  <a:pt x="197197" y="264170"/>
                </a:cubicBezTo>
                <a:cubicBezTo>
                  <a:pt x="184795" y="261689"/>
                  <a:pt x="176113" y="260449"/>
                  <a:pt x="171152" y="260449"/>
                </a:cubicBezTo>
                <a:lnTo>
                  <a:pt x="163711" y="253008"/>
                </a:lnTo>
                <a:cubicBezTo>
                  <a:pt x="163711" y="243086"/>
                  <a:pt x="153789" y="238125"/>
                  <a:pt x="133945" y="238125"/>
                </a:cubicBezTo>
                <a:cubicBezTo>
                  <a:pt x="124023" y="238125"/>
                  <a:pt x="119063" y="238125"/>
                  <a:pt x="119063" y="238125"/>
                </a:cubicBezTo>
                <a:lnTo>
                  <a:pt x="104180" y="238125"/>
                </a:lnTo>
                <a:cubicBezTo>
                  <a:pt x="99219" y="238125"/>
                  <a:pt x="95498" y="236885"/>
                  <a:pt x="93018" y="234404"/>
                </a:cubicBezTo>
                <a:cubicBezTo>
                  <a:pt x="90537" y="231924"/>
                  <a:pt x="86817" y="233164"/>
                  <a:pt x="81855" y="238125"/>
                </a:cubicBezTo>
                <a:lnTo>
                  <a:pt x="74414" y="230684"/>
                </a:lnTo>
                <a:cubicBezTo>
                  <a:pt x="74414" y="230684"/>
                  <a:pt x="71934" y="230684"/>
                  <a:pt x="66973" y="230684"/>
                </a:cubicBezTo>
                <a:cubicBezTo>
                  <a:pt x="62012" y="225722"/>
                  <a:pt x="58291" y="225722"/>
                  <a:pt x="55811" y="230684"/>
                </a:cubicBezTo>
                <a:cubicBezTo>
                  <a:pt x="53330" y="235645"/>
                  <a:pt x="49610" y="238125"/>
                  <a:pt x="44648" y="238125"/>
                </a:cubicBezTo>
                <a:cubicBezTo>
                  <a:pt x="39687" y="238125"/>
                  <a:pt x="37207" y="236885"/>
                  <a:pt x="37207" y="234404"/>
                </a:cubicBezTo>
                <a:cubicBezTo>
                  <a:pt x="37207" y="231924"/>
                  <a:pt x="37207" y="228203"/>
                  <a:pt x="37207" y="223242"/>
                </a:cubicBezTo>
                <a:cubicBezTo>
                  <a:pt x="37207" y="218281"/>
                  <a:pt x="37207" y="215801"/>
                  <a:pt x="37207" y="215801"/>
                </a:cubicBezTo>
                <a:cubicBezTo>
                  <a:pt x="32246" y="215801"/>
                  <a:pt x="27285" y="213320"/>
                  <a:pt x="22324" y="208359"/>
                </a:cubicBezTo>
                <a:lnTo>
                  <a:pt x="22324" y="200918"/>
                </a:lnTo>
                <a:cubicBezTo>
                  <a:pt x="27285" y="200918"/>
                  <a:pt x="29766" y="199677"/>
                  <a:pt x="29766" y="197197"/>
                </a:cubicBezTo>
                <a:cubicBezTo>
                  <a:pt x="29766" y="194717"/>
                  <a:pt x="27285" y="193476"/>
                  <a:pt x="22324" y="193476"/>
                </a:cubicBezTo>
                <a:cubicBezTo>
                  <a:pt x="17363" y="193476"/>
                  <a:pt x="13643" y="188515"/>
                  <a:pt x="11162" y="178594"/>
                </a:cubicBezTo>
                <a:cubicBezTo>
                  <a:pt x="8682" y="168672"/>
                  <a:pt x="9922" y="162470"/>
                  <a:pt x="14883" y="159990"/>
                </a:cubicBezTo>
                <a:cubicBezTo>
                  <a:pt x="19844" y="157510"/>
                  <a:pt x="21084" y="153789"/>
                  <a:pt x="18603" y="148828"/>
                </a:cubicBezTo>
                <a:cubicBezTo>
                  <a:pt x="16123" y="143867"/>
                  <a:pt x="12402" y="142627"/>
                  <a:pt x="7441" y="145107"/>
                </a:cubicBezTo>
                <a:cubicBezTo>
                  <a:pt x="2480" y="147588"/>
                  <a:pt x="0" y="146348"/>
                  <a:pt x="0" y="141387"/>
                </a:cubicBezTo>
                <a:cubicBezTo>
                  <a:pt x="0" y="141387"/>
                  <a:pt x="1240" y="140146"/>
                  <a:pt x="3721" y="137666"/>
                </a:cubicBezTo>
                <a:cubicBezTo>
                  <a:pt x="6201" y="135186"/>
                  <a:pt x="8682" y="133945"/>
                  <a:pt x="11162" y="133945"/>
                </a:cubicBezTo>
                <a:cubicBezTo>
                  <a:pt x="13643" y="133945"/>
                  <a:pt x="14883" y="133945"/>
                  <a:pt x="14883" y="133945"/>
                </a:cubicBezTo>
                <a:lnTo>
                  <a:pt x="29766" y="133945"/>
                </a:lnTo>
                <a:lnTo>
                  <a:pt x="37207" y="133945"/>
                </a:lnTo>
                <a:cubicBezTo>
                  <a:pt x="32246" y="128984"/>
                  <a:pt x="28525" y="126504"/>
                  <a:pt x="26045" y="126504"/>
                </a:cubicBezTo>
                <a:cubicBezTo>
                  <a:pt x="23564" y="126504"/>
                  <a:pt x="22324" y="121542"/>
                  <a:pt x="22324" y="111621"/>
                </a:cubicBezTo>
                <a:lnTo>
                  <a:pt x="29766" y="104179"/>
                </a:lnTo>
                <a:lnTo>
                  <a:pt x="66973" y="119062"/>
                </a:lnTo>
                <a:lnTo>
                  <a:pt x="74414" y="119062"/>
                </a:lnTo>
                <a:cubicBezTo>
                  <a:pt x="99219" y="124024"/>
                  <a:pt x="111621" y="124024"/>
                  <a:pt x="111621" y="119062"/>
                </a:cubicBezTo>
                <a:cubicBezTo>
                  <a:pt x="111621" y="119062"/>
                  <a:pt x="116582" y="121542"/>
                  <a:pt x="126504" y="126504"/>
                </a:cubicBezTo>
                <a:cubicBezTo>
                  <a:pt x="136426" y="126504"/>
                  <a:pt x="146348" y="128984"/>
                  <a:pt x="156270" y="133945"/>
                </a:cubicBezTo>
                <a:lnTo>
                  <a:pt x="171152" y="141387"/>
                </a:lnTo>
                <a:cubicBezTo>
                  <a:pt x="176113" y="141387"/>
                  <a:pt x="174873" y="142627"/>
                  <a:pt x="167432" y="145107"/>
                </a:cubicBezTo>
                <a:cubicBezTo>
                  <a:pt x="159990" y="147588"/>
                  <a:pt x="157510" y="150068"/>
                  <a:pt x="159990" y="152549"/>
                </a:cubicBezTo>
                <a:cubicBezTo>
                  <a:pt x="162471" y="155029"/>
                  <a:pt x="168672" y="156269"/>
                  <a:pt x="178594" y="156269"/>
                </a:cubicBezTo>
                <a:cubicBezTo>
                  <a:pt x="188516" y="156269"/>
                  <a:pt x="193477" y="156269"/>
                  <a:pt x="193477" y="156269"/>
                </a:cubicBezTo>
                <a:lnTo>
                  <a:pt x="230684" y="156269"/>
                </a:lnTo>
                <a:lnTo>
                  <a:pt x="238125" y="163711"/>
                </a:lnTo>
                <a:cubicBezTo>
                  <a:pt x="248047" y="163711"/>
                  <a:pt x="253008" y="161230"/>
                  <a:pt x="253008" y="156269"/>
                </a:cubicBezTo>
                <a:lnTo>
                  <a:pt x="260449" y="148828"/>
                </a:lnTo>
                <a:cubicBezTo>
                  <a:pt x="260449" y="148828"/>
                  <a:pt x="262930" y="148828"/>
                  <a:pt x="267891" y="148828"/>
                </a:cubicBezTo>
                <a:cubicBezTo>
                  <a:pt x="267891" y="143867"/>
                  <a:pt x="270371" y="141387"/>
                  <a:pt x="275332" y="141387"/>
                </a:cubicBezTo>
                <a:cubicBezTo>
                  <a:pt x="280293" y="141387"/>
                  <a:pt x="284014" y="142627"/>
                  <a:pt x="286494" y="145107"/>
                </a:cubicBezTo>
                <a:cubicBezTo>
                  <a:pt x="288975" y="147588"/>
                  <a:pt x="290215" y="147588"/>
                  <a:pt x="290215" y="145107"/>
                </a:cubicBezTo>
                <a:cubicBezTo>
                  <a:pt x="290215" y="142627"/>
                  <a:pt x="297656" y="141387"/>
                  <a:pt x="312539" y="141387"/>
                </a:cubicBezTo>
                <a:cubicBezTo>
                  <a:pt x="317500" y="141387"/>
                  <a:pt x="321221" y="141387"/>
                  <a:pt x="323701" y="141387"/>
                </a:cubicBezTo>
                <a:cubicBezTo>
                  <a:pt x="326182" y="141387"/>
                  <a:pt x="329902" y="141387"/>
                  <a:pt x="334863" y="141387"/>
                </a:cubicBezTo>
                <a:lnTo>
                  <a:pt x="342305" y="141387"/>
                </a:lnTo>
                <a:cubicBezTo>
                  <a:pt x="342305" y="146348"/>
                  <a:pt x="347266" y="148828"/>
                  <a:pt x="357187" y="148828"/>
                </a:cubicBezTo>
                <a:cubicBezTo>
                  <a:pt x="362148" y="148828"/>
                  <a:pt x="368350" y="148828"/>
                  <a:pt x="375791" y="148828"/>
                </a:cubicBezTo>
                <a:cubicBezTo>
                  <a:pt x="383232" y="148828"/>
                  <a:pt x="389434" y="148828"/>
                  <a:pt x="394395" y="148828"/>
                </a:cubicBezTo>
                <a:cubicBezTo>
                  <a:pt x="409277" y="148828"/>
                  <a:pt x="416719" y="148828"/>
                  <a:pt x="416719" y="148828"/>
                </a:cubicBezTo>
                <a:cubicBezTo>
                  <a:pt x="416719" y="148828"/>
                  <a:pt x="416719" y="146348"/>
                  <a:pt x="416719" y="141387"/>
                </a:cubicBezTo>
                <a:lnTo>
                  <a:pt x="416719" y="133945"/>
                </a:lnTo>
                <a:cubicBezTo>
                  <a:pt x="416719" y="138906"/>
                  <a:pt x="411758" y="141387"/>
                  <a:pt x="401836" y="141387"/>
                </a:cubicBezTo>
                <a:lnTo>
                  <a:pt x="386953" y="133945"/>
                </a:lnTo>
                <a:cubicBezTo>
                  <a:pt x="386953" y="133945"/>
                  <a:pt x="386953" y="131465"/>
                  <a:pt x="386953" y="126504"/>
                </a:cubicBezTo>
                <a:lnTo>
                  <a:pt x="394395" y="126504"/>
                </a:lnTo>
                <a:cubicBezTo>
                  <a:pt x="394395" y="126504"/>
                  <a:pt x="398115" y="126504"/>
                  <a:pt x="405557" y="126504"/>
                </a:cubicBezTo>
                <a:cubicBezTo>
                  <a:pt x="412998" y="126504"/>
                  <a:pt x="417959" y="125263"/>
                  <a:pt x="420439" y="122783"/>
                </a:cubicBezTo>
                <a:cubicBezTo>
                  <a:pt x="422920" y="120303"/>
                  <a:pt x="425401" y="120303"/>
                  <a:pt x="427881" y="122783"/>
                </a:cubicBezTo>
                <a:cubicBezTo>
                  <a:pt x="430361" y="125263"/>
                  <a:pt x="432842" y="125263"/>
                  <a:pt x="435322" y="122783"/>
                </a:cubicBezTo>
                <a:cubicBezTo>
                  <a:pt x="437803" y="120303"/>
                  <a:pt x="441523" y="119062"/>
                  <a:pt x="446484" y="119062"/>
                </a:cubicBezTo>
                <a:lnTo>
                  <a:pt x="453926" y="126504"/>
                </a:lnTo>
                <a:cubicBezTo>
                  <a:pt x="458887" y="131465"/>
                  <a:pt x="461367" y="136425"/>
                  <a:pt x="461367" y="141387"/>
                </a:cubicBezTo>
                <a:cubicBezTo>
                  <a:pt x="461367" y="141387"/>
                  <a:pt x="456406" y="141387"/>
                  <a:pt x="446484" y="141387"/>
                </a:cubicBezTo>
                <a:cubicBezTo>
                  <a:pt x="431602" y="141387"/>
                  <a:pt x="425401" y="143867"/>
                  <a:pt x="427881" y="148828"/>
                </a:cubicBezTo>
                <a:cubicBezTo>
                  <a:pt x="430361" y="153789"/>
                  <a:pt x="434082" y="156269"/>
                  <a:pt x="439043" y="156269"/>
                </a:cubicBezTo>
                <a:cubicBezTo>
                  <a:pt x="453926" y="156269"/>
                  <a:pt x="471289" y="158750"/>
                  <a:pt x="491133" y="163711"/>
                </a:cubicBezTo>
                <a:cubicBezTo>
                  <a:pt x="496094" y="168672"/>
                  <a:pt x="499815" y="171152"/>
                  <a:pt x="502295" y="171152"/>
                </a:cubicBezTo>
                <a:cubicBezTo>
                  <a:pt x="504775" y="171152"/>
                  <a:pt x="508496" y="171152"/>
                  <a:pt x="513457" y="171152"/>
                </a:cubicBezTo>
                <a:cubicBezTo>
                  <a:pt x="518418" y="176113"/>
                  <a:pt x="520899" y="178594"/>
                  <a:pt x="520899" y="178594"/>
                </a:cubicBezTo>
                <a:cubicBezTo>
                  <a:pt x="520899" y="178594"/>
                  <a:pt x="520899" y="176113"/>
                  <a:pt x="520899" y="171152"/>
                </a:cubicBezTo>
                <a:cubicBezTo>
                  <a:pt x="520899" y="171152"/>
                  <a:pt x="525859" y="168672"/>
                  <a:pt x="535781" y="163711"/>
                </a:cubicBezTo>
                <a:cubicBezTo>
                  <a:pt x="535781" y="163711"/>
                  <a:pt x="537022" y="162470"/>
                  <a:pt x="539502" y="159990"/>
                </a:cubicBezTo>
                <a:cubicBezTo>
                  <a:pt x="541983" y="157510"/>
                  <a:pt x="543223" y="156269"/>
                  <a:pt x="543223" y="156269"/>
                </a:cubicBezTo>
                <a:cubicBezTo>
                  <a:pt x="543223" y="151308"/>
                  <a:pt x="543223" y="148828"/>
                  <a:pt x="543223" y="148828"/>
                </a:cubicBezTo>
                <a:cubicBezTo>
                  <a:pt x="543223" y="148828"/>
                  <a:pt x="543223" y="146348"/>
                  <a:pt x="543223" y="141387"/>
                </a:cubicBezTo>
                <a:cubicBezTo>
                  <a:pt x="543223" y="121542"/>
                  <a:pt x="535781" y="111621"/>
                  <a:pt x="520899" y="111621"/>
                </a:cubicBezTo>
                <a:cubicBezTo>
                  <a:pt x="515937" y="111621"/>
                  <a:pt x="512217" y="110380"/>
                  <a:pt x="509736" y="107900"/>
                </a:cubicBezTo>
                <a:cubicBezTo>
                  <a:pt x="507256" y="105420"/>
                  <a:pt x="506016" y="102939"/>
                  <a:pt x="506016" y="100459"/>
                </a:cubicBezTo>
                <a:cubicBezTo>
                  <a:pt x="506016" y="97979"/>
                  <a:pt x="509736" y="96738"/>
                  <a:pt x="517178" y="96738"/>
                </a:cubicBezTo>
                <a:cubicBezTo>
                  <a:pt x="524619" y="96738"/>
                  <a:pt x="530821" y="95497"/>
                  <a:pt x="535781" y="93017"/>
                </a:cubicBezTo>
                <a:cubicBezTo>
                  <a:pt x="540742" y="90537"/>
                  <a:pt x="540742" y="86817"/>
                  <a:pt x="535781" y="81855"/>
                </a:cubicBezTo>
                <a:lnTo>
                  <a:pt x="543223" y="81855"/>
                </a:lnTo>
                <a:lnTo>
                  <a:pt x="550664" y="81855"/>
                </a:lnTo>
                <a:cubicBezTo>
                  <a:pt x="550664" y="81855"/>
                  <a:pt x="551904" y="80615"/>
                  <a:pt x="554385" y="78135"/>
                </a:cubicBezTo>
                <a:cubicBezTo>
                  <a:pt x="556865" y="75654"/>
                  <a:pt x="563066" y="76894"/>
                  <a:pt x="572988" y="81855"/>
                </a:cubicBezTo>
                <a:cubicBezTo>
                  <a:pt x="582910" y="86817"/>
                  <a:pt x="589111" y="90537"/>
                  <a:pt x="591592" y="93017"/>
                </a:cubicBezTo>
                <a:cubicBezTo>
                  <a:pt x="594072" y="95497"/>
                  <a:pt x="596553" y="95497"/>
                  <a:pt x="599033" y="93017"/>
                </a:cubicBezTo>
                <a:cubicBezTo>
                  <a:pt x="601514" y="90537"/>
                  <a:pt x="608955" y="89297"/>
                  <a:pt x="621358" y="89297"/>
                </a:cubicBezTo>
                <a:cubicBezTo>
                  <a:pt x="633760" y="89297"/>
                  <a:pt x="642442" y="90537"/>
                  <a:pt x="647403" y="93017"/>
                </a:cubicBezTo>
                <a:cubicBezTo>
                  <a:pt x="652363" y="95497"/>
                  <a:pt x="656084" y="95497"/>
                  <a:pt x="658564" y="93017"/>
                </a:cubicBezTo>
                <a:cubicBezTo>
                  <a:pt x="661045" y="90537"/>
                  <a:pt x="664766" y="89297"/>
                  <a:pt x="669727" y="89297"/>
                </a:cubicBezTo>
                <a:lnTo>
                  <a:pt x="669727" y="96738"/>
                </a:lnTo>
                <a:cubicBezTo>
                  <a:pt x="664766" y="96738"/>
                  <a:pt x="663526" y="97979"/>
                  <a:pt x="666006" y="100459"/>
                </a:cubicBezTo>
                <a:cubicBezTo>
                  <a:pt x="668486" y="102939"/>
                  <a:pt x="672207" y="104179"/>
                  <a:pt x="677168" y="104179"/>
                </a:cubicBezTo>
                <a:cubicBezTo>
                  <a:pt x="682129" y="104179"/>
                  <a:pt x="684610" y="101699"/>
                  <a:pt x="684610" y="96738"/>
                </a:cubicBezTo>
                <a:cubicBezTo>
                  <a:pt x="689570" y="101699"/>
                  <a:pt x="693291" y="104179"/>
                  <a:pt x="695772" y="104179"/>
                </a:cubicBezTo>
                <a:cubicBezTo>
                  <a:pt x="698252" y="104179"/>
                  <a:pt x="701973" y="104179"/>
                  <a:pt x="706934" y="104179"/>
                </a:cubicBezTo>
                <a:cubicBezTo>
                  <a:pt x="711895" y="104179"/>
                  <a:pt x="714375" y="104179"/>
                  <a:pt x="714375" y="104179"/>
                </a:cubicBezTo>
                <a:cubicBezTo>
                  <a:pt x="714375" y="104179"/>
                  <a:pt x="714375" y="101699"/>
                  <a:pt x="714375" y="96738"/>
                </a:cubicBezTo>
                <a:cubicBezTo>
                  <a:pt x="714375" y="91777"/>
                  <a:pt x="715615" y="89297"/>
                  <a:pt x="718096" y="89297"/>
                </a:cubicBezTo>
                <a:cubicBezTo>
                  <a:pt x="720576" y="89297"/>
                  <a:pt x="721816" y="93017"/>
                  <a:pt x="721816" y="100459"/>
                </a:cubicBezTo>
                <a:cubicBezTo>
                  <a:pt x="721816" y="107900"/>
                  <a:pt x="724297" y="109141"/>
                  <a:pt x="729258" y="104179"/>
                </a:cubicBezTo>
                <a:lnTo>
                  <a:pt x="736699" y="96738"/>
                </a:lnTo>
                <a:lnTo>
                  <a:pt x="729258" y="96738"/>
                </a:lnTo>
                <a:lnTo>
                  <a:pt x="736699" y="89297"/>
                </a:lnTo>
                <a:cubicBezTo>
                  <a:pt x="741660" y="84335"/>
                  <a:pt x="746621" y="84335"/>
                  <a:pt x="751582" y="89297"/>
                </a:cubicBezTo>
                <a:lnTo>
                  <a:pt x="766465" y="89297"/>
                </a:lnTo>
                <a:cubicBezTo>
                  <a:pt x="766465" y="74414"/>
                  <a:pt x="761504" y="66972"/>
                  <a:pt x="751582" y="66972"/>
                </a:cubicBezTo>
                <a:cubicBezTo>
                  <a:pt x="751582" y="66972"/>
                  <a:pt x="749102" y="66972"/>
                  <a:pt x="744141" y="66972"/>
                </a:cubicBezTo>
                <a:lnTo>
                  <a:pt x="736699" y="74414"/>
                </a:lnTo>
                <a:lnTo>
                  <a:pt x="729258" y="81855"/>
                </a:lnTo>
                <a:lnTo>
                  <a:pt x="714375" y="81855"/>
                </a:lnTo>
                <a:lnTo>
                  <a:pt x="706934" y="89297"/>
                </a:lnTo>
                <a:cubicBezTo>
                  <a:pt x="697012" y="89297"/>
                  <a:pt x="692051" y="88056"/>
                  <a:pt x="692051" y="85576"/>
                </a:cubicBezTo>
                <a:cubicBezTo>
                  <a:pt x="692051" y="83096"/>
                  <a:pt x="694531" y="79375"/>
                  <a:pt x="699492" y="74414"/>
                </a:cubicBezTo>
                <a:lnTo>
                  <a:pt x="706934" y="74414"/>
                </a:lnTo>
                <a:lnTo>
                  <a:pt x="721816" y="74414"/>
                </a:lnTo>
                <a:cubicBezTo>
                  <a:pt x="726777" y="69453"/>
                  <a:pt x="730498" y="65732"/>
                  <a:pt x="732979" y="63252"/>
                </a:cubicBezTo>
                <a:cubicBezTo>
                  <a:pt x="735459" y="60772"/>
                  <a:pt x="735459" y="58290"/>
                  <a:pt x="732979" y="55810"/>
                </a:cubicBezTo>
                <a:cubicBezTo>
                  <a:pt x="730498" y="53330"/>
                  <a:pt x="726777" y="52090"/>
                  <a:pt x="721816" y="52090"/>
                </a:cubicBezTo>
                <a:lnTo>
                  <a:pt x="721816" y="59531"/>
                </a:lnTo>
                <a:lnTo>
                  <a:pt x="714375" y="59531"/>
                </a:lnTo>
                <a:cubicBezTo>
                  <a:pt x="709414" y="59531"/>
                  <a:pt x="704453" y="54570"/>
                  <a:pt x="699492" y="44648"/>
                </a:cubicBezTo>
                <a:close/>
                <a:moveTo>
                  <a:pt x="535781" y="37207"/>
                </a:moveTo>
                <a:cubicBezTo>
                  <a:pt x="540742" y="37207"/>
                  <a:pt x="543223" y="39687"/>
                  <a:pt x="543223" y="44648"/>
                </a:cubicBezTo>
                <a:lnTo>
                  <a:pt x="535781" y="44648"/>
                </a:lnTo>
                <a:cubicBezTo>
                  <a:pt x="535781" y="44648"/>
                  <a:pt x="535781" y="42168"/>
                  <a:pt x="535781" y="37207"/>
                </a:cubicBezTo>
                <a:close/>
                <a:moveTo>
                  <a:pt x="1272481" y="22324"/>
                </a:moveTo>
                <a:lnTo>
                  <a:pt x="1279922" y="29765"/>
                </a:lnTo>
                <a:lnTo>
                  <a:pt x="1272481" y="29765"/>
                </a:lnTo>
                <a:close/>
                <a:moveTo>
                  <a:pt x="1212949" y="22324"/>
                </a:moveTo>
                <a:cubicBezTo>
                  <a:pt x="1242715" y="27285"/>
                  <a:pt x="1257598" y="34727"/>
                  <a:pt x="1257598" y="44648"/>
                </a:cubicBezTo>
                <a:cubicBezTo>
                  <a:pt x="1257598" y="49610"/>
                  <a:pt x="1245195" y="47128"/>
                  <a:pt x="1220391" y="37207"/>
                </a:cubicBezTo>
                <a:close/>
                <a:moveTo>
                  <a:pt x="1056680" y="22324"/>
                </a:moveTo>
                <a:cubicBezTo>
                  <a:pt x="1056680" y="22324"/>
                  <a:pt x="1057920" y="23565"/>
                  <a:pt x="1060400" y="26045"/>
                </a:cubicBezTo>
                <a:cubicBezTo>
                  <a:pt x="1062881" y="28525"/>
                  <a:pt x="1064121" y="29765"/>
                  <a:pt x="1064121" y="29765"/>
                </a:cubicBezTo>
                <a:lnTo>
                  <a:pt x="1056680" y="29765"/>
                </a:lnTo>
                <a:cubicBezTo>
                  <a:pt x="1056680" y="29765"/>
                  <a:pt x="1056680" y="27285"/>
                  <a:pt x="1056680" y="22324"/>
                </a:cubicBezTo>
                <a:close/>
                <a:moveTo>
                  <a:pt x="714375" y="0"/>
                </a:moveTo>
                <a:lnTo>
                  <a:pt x="721816" y="0"/>
                </a:lnTo>
                <a:cubicBezTo>
                  <a:pt x="721816" y="4961"/>
                  <a:pt x="719336" y="7441"/>
                  <a:pt x="714375" y="7441"/>
                </a:cubicBezTo>
                <a:cubicBezTo>
                  <a:pt x="714375" y="7441"/>
                  <a:pt x="714375" y="4961"/>
                  <a:pt x="7143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83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5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7285884" y="9608127"/>
            <a:ext cx="0" cy="67728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5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830" r:id="rId2"/>
    <p:sldLayoutId id="2147483831" r:id="rId3"/>
    <p:sldLayoutId id="2147483832" r:id="rId4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533298" y="7238457"/>
            <a:ext cx="15221404" cy="839108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z="4800" dirty="0">
                <a:solidFill>
                  <a:schemeClr val="accent2"/>
                </a:solidFill>
              </a:rPr>
              <a:t>仁德</a:t>
            </a:r>
            <a:r>
              <a:rPr kumimoji="1" lang="ja-JP" altLang="en-US" sz="4800">
                <a:solidFill>
                  <a:schemeClr val="accent2"/>
                </a:solidFill>
              </a:rPr>
              <a:t>國中</a:t>
            </a:r>
            <a:r>
              <a:rPr kumimoji="1" lang="en-US" altLang="ja-JP" sz="4800" dirty="0">
                <a:solidFill>
                  <a:schemeClr val="accent2"/>
                </a:solidFill>
              </a:rPr>
              <a:t>   </a:t>
            </a:r>
            <a:r>
              <a:rPr kumimoji="1" lang="en-US" altLang="ja-JP" sz="4800" dirty="0"/>
              <a:t>113</a:t>
            </a:r>
            <a:r>
              <a:rPr kumimoji="1" lang="ja-JP" altLang="en-US" sz="4800"/>
              <a:t>學年</a:t>
            </a:r>
            <a:r>
              <a:rPr kumimoji="1" lang="ja-JP" altLang="en-US" sz="4800" dirty="0"/>
              <a:t>第</a:t>
            </a:r>
            <a:r>
              <a:rPr kumimoji="1" lang="zh-TW" altLang="en-US" sz="4800" dirty="0"/>
              <a:t>一</a:t>
            </a:r>
            <a:r>
              <a:rPr kumimoji="1" lang="ja-JP" altLang="en-US" sz="4800" dirty="0"/>
              <a:t>學期</a:t>
            </a:r>
            <a:endParaRPr kumimoji="1" lang="ja-JP" altLang="en-US" sz="4800" dirty="0">
              <a:solidFill>
                <a:schemeClr val="accent2"/>
              </a:solidFill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9D771FE7-A6F3-FD44-AB78-22A8BBB793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56958" y="8971264"/>
            <a:ext cx="3015842" cy="10312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TW" sz="2800" dirty="0"/>
              <a:t>2024.09.21</a:t>
            </a:r>
            <a:endParaRPr lang="zh-TW" altLang="en-US" sz="2800" dirty="0"/>
          </a:p>
        </p:txBody>
      </p:sp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D2E6474A-0F0F-684A-820E-A05B200EAE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12239"/>
          <a:stretch/>
        </p:blipFill>
        <p:spPr>
          <a:xfrm>
            <a:off x="5897180" y="30610"/>
            <a:ext cx="11660476" cy="9456290"/>
          </a:xfrm>
          <a:custGeom>
            <a:avLst/>
            <a:gdLst>
              <a:gd name="connsiteX0" fmla="*/ 7808854 w 10020803"/>
              <a:gd name="connsiteY0" fmla="*/ 5038330 h 5071844"/>
              <a:gd name="connsiteX1" fmla="*/ 7898225 w 10020803"/>
              <a:gd name="connsiteY1" fmla="*/ 5071844 h 5071844"/>
              <a:gd name="connsiteX2" fmla="*/ 7831197 w 10020803"/>
              <a:gd name="connsiteY2" fmla="*/ 5060673 h 5071844"/>
              <a:gd name="connsiteX3" fmla="*/ 7808854 w 10020803"/>
              <a:gd name="connsiteY3" fmla="*/ 5038330 h 5071844"/>
              <a:gd name="connsiteX4" fmla="*/ 8990235 w 10020803"/>
              <a:gd name="connsiteY4" fmla="*/ 4965716 h 5071844"/>
              <a:gd name="connsiteX5" fmla="*/ 8993029 w 10020803"/>
              <a:gd name="connsiteY5" fmla="*/ 4971302 h 5071844"/>
              <a:gd name="connsiteX6" fmla="*/ 8981856 w 10020803"/>
              <a:gd name="connsiteY6" fmla="*/ 4971302 h 5071844"/>
              <a:gd name="connsiteX7" fmla="*/ 8990235 w 10020803"/>
              <a:gd name="connsiteY7" fmla="*/ 4965716 h 5071844"/>
              <a:gd name="connsiteX8" fmla="*/ 8635542 w 10020803"/>
              <a:gd name="connsiteY8" fmla="*/ 4915445 h 5071844"/>
              <a:gd name="connsiteX9" fmla="*/ 8680227 w 10020803"/>
              <a:gd name="connsiteY9" fmla="*/ 4915445 h 5071844"/>
              <a:gd name="connsiteX10" fmla="*/ 8680227 w 10020803"/>
              <a:gd name="connsiteY10" fmla="*/ 4926616 h 5071844"/>
              <a:gd name="connsiteX11" fmla="*/ 8657885 w 10020803"/>
              <a:gd name="connsiteY11" fmla="*/ 4926616 h 5071844"/>
              <a:gd name="connsiteX12" fmla="*/ 8635542 w 10020803"/>
              <a:gd name="connsiteY12" fmla="*/ 4915445 h 5071844"/>
              <a:gd name="connsiteX13" fmla="*/ 8579685 w 10020803"/>
              <a:gd name="connsiteY13" fmla="*/ 4904272 h 5071844"/>
              <a:gd name="connsiteX14" fmla="*/ 8602028 w 10020803"/>
              <a:gd name="connsiteY14" fmla="*/ 4904272 h 5071844"/>
              <a:gd name="connsiteX15" fmla="*/ 8602028 w 10020803"/>
              <a:gd name="connsiteY15" fmla="*/ 4915445 h 5071844"/>
              <a:gd name="connsiteX16" fmla="*/ 8769600 w 10020803"/>
              <a:gd name="connsiteY16" fmla="*/ 4814901 h 5071844"/>
              <a:gd name="connsiteX17" fmla="*/ 8791941 w 10020803"/>
              <a:gd name="connsiteY17" fmla="*/ 4826072 h 5071844"/>
              <a:gd name="connsiteX18" fmla="*/ 8836628 w 10020803"/>
              <a:gd name="connsiteY18" fmla="*/ 4837244 h 5071844"/>
              <a:gd name="connsiteX19" fmla="*/ 8886899 w 10020803"/>
              <a:gd name="connsiteY19" fmla="*/ 4865172 h 5071844"/>
              <a:gd name="connsiteX20" fmla="*/ 8970686 w 10020803"/>
              <a:gd name="connsiteY20" fmla="*/ 4904272 h 5071844"/>
              <a:gd name="connsiteX21" fmla="*/ 9082400 w 10020803"/>
              <a:gd name="connsiteY21" fmla="*/ 4960130 h 5071844"/>
              <a:gd name="connsiteX22" fmla="*/ 9132671 w 10020803"/>
              <a:gd name="connsiteY22" fmla="*/ 4982473 h 5071844"/>
              <a:gd name="connsiteX23" fmla="*/ 9166187 w 10020803"/>
              <a:gd name="connsiteY23" fmla="*/ 5004816 h 5071844"/>
              <a:gd name="connsiteX24" fmla="*/ 9171772 w 10020803"/>
              <a:gd name="connsiteY24" fmla="*/ 5015987 h 5071844"/>
              <a:gd name="connsiteX25" fmla="*/ 9171772 w 10020803"/>
              <a:gd name="connsiteY25" fmla="*/ 5038330 h 5071844"/>
              <a:gd name="connsiteX26" fmla="*/ 9160601 w 10020803"/>
              <a:gd name="connsiteY26" fmla="*/ 5027159 h 5071844"/>
              <a:gd name="connsiteX27" fmla="*/ 9143844 w 10020803"/>
              <a:gd name="connsiteY27" fmla="*/ 5021573 h 5071844"/>
              <a:gd name="connsiteX28" fmla="*/ 9138257 w 10020803"/>
              <a:gd name="connsiteY28" fmla="*/ 5015987 h 5071844"/>
              <a:gd name="connsiteX29" fmla="*/ 9115914 w 10020803"/>
              <a:gd name="connsiteY29" fmla="*/ 5015987 h 5071844"/>
              <a:gd name="connsiteX30" fmla="*/ 9093571 w 10020803"/>
              <a:gd name="connsiteY30" fmla="*/ 4993645 h 5071844"/>
              <a:gd name="connsiteX31" fmla="*/ 9065643 w 10020803"/>
              <a:gd name="connsiteY31" fmla="*/ 4982473 h 5071844"/>
              <a:gd name="connsiteX32" fmla="*/ 9065643 w 10020803"/>
              <a:gd name="connsiteY32" fmla="*/ 4988059 h 5071844"/>
              <a:gd name="connsiteX33" fmla="*/ 9071229 w 10020803"/>
              <a:gd name="connsiteY33" fmla="*/ 4999230 h 5071844"/>
              <a:gd name="connsiteX34" fmla="*/ 9043300 w 10020803"/>
              <a:gd name="connsiteY34" fmla="*/ 4982473 h 5071844"/>
              <a:gd name="connsiteX35" fmla="*/ 9015372 w 10020803"/>
              <a:gd name="connsiteY35" fmla="*/ 4948959 h 5071844"/>
              <a:gd name="connsiteX36" fmla="*/ 8948342 w 10020803"/>
              <a:gd name="connsiteY36" fmla="*/ 4915445 h 5071844"/>
              <a:gd name="connsiteX37" fmla="*/ 8914828 w 10020803"/>
              <a:gd name="connsiteY37" fmla="*/ 4893102 h 5071844"/>
              <a:gd name="connsiteX38" fmla="*/ 8903657 w 10020803"/>
              <a:gd name="connsiteY38" fmla="*/ 4893102 h 5071844"/>
              <a:gd name="connsiteX39" fmla="*/ 8892485 w 10020803"/>
              <a:gd name="connsiteY39" fmla="*/ 4893102 h 5071844"/>
              <a:gd name="connsiteX40" fmla="*/ 8870142 w 10020803"/>
              <a:gd name="connsiteY40" fmla="*/ 4881929 h 5071844"/>
              <a:gd name="connsiteX41" fmla="*/ 8858971 w 10020803"/>
              <a:gd name="connsiteY41" fmla="*/ 4881929 h 5071844"/>
              <a:gd name="connsiteX42" fmla="*/ 8847799 w 10020803"/>
              <a:gd name="connsiteY42" fmla="*/ 4870758 h 5071844"/>
              <a:gd name="connsiteX43" fmla="*/ 8836628 w 10020803"/>
              <a:gd name="connsiteY43" fmla="*/ 4870758 h 5071844"/>
              <a:gd name="connsiteX44" fmla="*/ 8803114 w 10020803"/>
              <a:gd name="connsiteY44" fmla="*/ 4848415 h 5071844"/>
              <a:gd name="connsiteX45" fmla="*/ 6993336 w 10020803"/>
              <a:gd name="connsiteY45" fmla="*/ 4803730 h 5071844"/>
              <a:gd name="connsiteX46" fmla="*/ 7015680 w 10020803"/>
              <a:gd name="connsiteY46" fmla="*/ 4814901 h 5071844"/>
              <a:gd name="connsiteX47" fmla="*/ 6998922 w 10020803"/>
              <a:gd name="connsiteY47" fmla="*/ 4809315 h 5071844"/>
              <a:gd name="connsiteX48" fmla="*/ 6993336 w 10020803"/>
              <a:gd name="connsiteY48" fmla="*/ 4803730 h 5071844"/>
              <a:gd name="connsiteX49" fmla="*/ 8724913 w 10020803"/>
              <a:gd name="connsiteY49" fmla="*/ 4792558 h 5071844"/>
              <a:gd name="connsiteX50" fmla="*/ 8747257 w 10020803"/>
              <a:gd name="connsiteY50" fmla="*/ 4803730 h 5071844"/>
              <a:gd name="connsiteX51" fmla="*/ 8747257 w 10020803"/>
              <a:gd name="connsiteY51" fmla="*/ 4814901 h 5071844"/>
              <a:gd name="connsiteX52" fmla="*/ 8736084 w 10020803"/>
              <a:gd name="connsiteY52" fmla="*/ 4803730 h 5071844"/>
              <a:gd name="connsiteX53" fmla="*/ 8730499 w 10020803"/>
              <a:gd name="connsiteY53" fmla="*/ 4798144 h 5071844"/>
              <a:gd name="connsiteX54" fmla="*/ 8724913 w 10020803"/>
              <a:gd name="connsiteY54" fmla="*/ 4792558 h 5071844"/>
              <a:gd name="connsiteX55" fmla="*/ 8713742 w 10020803"/>
              <a:gd name="connsiteY55" fmla="*/ 4770215 h 5071844"/>
              <a:gd name="connsiteX56" fmla="*/ 8724913 w 10020803"/>
              <a:gd name="connsiteY56" fmla="*/ 4781387 h 5071844"/>
              <a:gd name="connsiteX57" fmla="*/ 8713742 w 10020803"/>
              <a:gd name="connsiteY57" fmla="*/ 4781387 h 5071844"/>
              <a:gd name="connsiteX58" fmla="*/ 6903965 w 10020803"/>
              <a:gd name="connsiteY58" fmla="*/ 4770215 h 5071844"/>
              <a:gd name="connsiteX59" fmla="*/ 6915136 w 10020803"/>
              <a:gd name="connsiteY59" fmla="*/ 4770215 h 5071844"/>
              <a:gd name="connsiteX60" fmla="*/ 6993336 w 10020803"/>
              <a:gd name="connsiteY60" fmla="*/ 4803730 h 5071844"/>
              <a:gd name="connsiteX61" fmla="*/ 6903965 w 10020803"/>
              <a:gd name="connsiteY61" fmla="*/ 4770215 h 5071844"/>
              <a:gd name="connsiteX62" fmla="*/ 8669056 w 10020803"/>
              <a:gd name="connsiteY62" fmla="*/ 4759044 h 5071844"/>
              <a:gd name="connsiteX63" fmla="*/ 8680227 w 10020803"/>
              <a:gd name="connsiteY63" fmla="*/ 4764630 h 5071844"/>
              <a:gd name="connsiteX64" fmla="*/ 8685813 w 10020803"/>
              <a:gd name="connsiteY64" fmla="*/ 4770215 h 5071844"/>
              <a:gd name="connsiteX65" fmla="*/ 8702570 w 10020803"/>
              <a:gd name="connsiteY65" fmla="*/ 4781387 h 5071844"/>
              <a:gd name="connsiteX66" fmla="*/ 8702570 w 10020803"/>
              <a:gd name="connsiteY66" fmla="*/ 4792558 h 5071844"/>
              <a:gd name="connsiteX67" fmla="*/ 8696985 w 10020803"/>
              <a:gd name="connsiteY67" fmla="*/ 4792558 h 5071844"/>
              <a:gd name="connsiteX68" fmla="*/ 8691399 w 10020803"/>
              <a:gd name="connsiteY68" fmla="*/ 4781387 h 5071844"/>
              <a:gd name="connsiteX69" fmla="*/ 8669056 w 10020803"/>
              <a:gd name="connsiteY69" fmla="*/ 4770215 h 5071844"/>
              <a:gd name="connsiteX70" fmla="*/ 7227938 w 10020803"/>
              <a:gd name="connsiteY70" fmla="*/ 4725530 h 5071844"/>
              <a:gd name="connsiteX71" fmla="*/ 7239108 w 10020803"/>
              <a:gd name="connsiteY71" fmla="*/ 4725530 h 5071844"/>
              <a:gd name="connsiteX72" fmla="*/ 7261452 w 10020803"/>
              <a:gd name="connsiteY72" fmla="*/ 4736701 h 5071844"/>
              <a:gd name="connsiteX73" fmla="*/ 7250280 w 10020803"/>
              <a:gd name="connsiteY73" fmla="*/ 4736701 h 5071844"/>
              <a:gd name="connsiteX74" fmla="*/ 7227938 w 10020803"/>
              <a:gd name="connsiteY74" fmla="*/ 4736701 h 5071844"/>
              <a:gd name="connsiteX75" fmla="*/ 7507224 w 10020803"/>
              <a:gd name="connsiteY75" fmla="*/ 4658500 h 5071844"/>
              <a:gd name="connsiteX76" fmla="*/ 7507224 w 10020803"/>
              <a:gd name="connsiteY76" fmla="*/ 4669672 h 5071844"/>
              <a:gd name="connsiteX77" fmla="*/ 7496052 w 10020803"/>
              <a:gd name="connsiteY77" fmla="*/ 4669672 h 5071844"/>
              <a:gd name="connsiteX78" fmla="*/ 7507224 w 10020803"/>
              <a:gd name="connsiteY78" fmla="*/ 4658500 h 5071844"/>
              <a:gd name="connsiteX79" fmla="*/ 8434455 w 10020803"/>
              <a:gd name="connsiteY79" fmla="*/ 4647329 h 5071844"/>
              <a:gd name="connsiteX80" fmla="*/ 8445627 w 10020803"/>
              <a:gd name="connsiteY80" fmla="*/ 4647329 h 5071844"/>
              <a:gd name="connsiteX81" fmla="*/ 8451213 w 10020803"/>
              <a:gd name="connsiteY81" fmla="*/ 4658500 h 5071844"/>
              <a:gd name="connsiteX82" fmla="*/ 8434455 w 10020803"/>
              <a:gd name="connsiteY82" fmla="*/ 4647329 h 5071844"/>
              <a:gd name="connsiteX83" fmla="*/ 7875882 w 10020803"/>
              <a:gd name="connsiteY83" fmla="*/ 4647329 h 5071844"/>
              <a:gd name="connsiteX84" fmla="*/ 7909396 w 10020803"/>
              <a:gd name="connsiteY84" fmla="*/ 4658500 h 5071844"/>
              <a:gd name="connsiteX85" fmla="*/ 7926153 w 10020803"/>
              <a:gd name="connsiteY85" fmla="*/ 4658500 h 5071844"/>
              <a:gd name="connsiteX86" fmla="*/ 7931739 w 10020803"/>
              <a:gd name="connsiteY86" fmla="*/ 4658500 h 5071844"/>
              <a:gd name="connsiteX87" fmla="*/ 7931739 w 10020803"/>
              <a:gd name="connsiteY87" fmla="*/ 4669672 h 5071844"/>
              <a:gd name="connsiteX88" fmla="*/ 7942912 w 10020803"/>
              <a:gd name="connsiteY88" fmla="*/ 4669672 h 5071844"/>
              <a:gd name="connsiteX89" fmla="*/ 7959668 w 10020803"/>
              <a:gd name="connsiteY89" fmla="*/ 4669672 h 5071844"/>
              <a:gd name="connsiteX90" fmla="*/ 7987596 w 10020803"/>
              <a:gd name="connsiteY90" fmla="*/ 4669672 h 5071844"/>
              <a:gd name="connsiteX91" fmla="*/ 8032283 w 10020803"/>
              <a:gd name="connsiteY91" fmla="*/ 4692016 h 5071844"/>
              <a:gd name="connsiteX92" fmla="*/ 8065797 w 10020803"/>
              <a:gd name="connsiteY92" fmla="*/ 4692016 h 5071844"/>
              <a:gd name="connsiteX93" fmla="*/ 8076968 w 10020803"/>
              <a:gd name="connsiteY93" fmla="*/ 4703187 h 5071844"/>
              <a:gd name="connsiteX94" fmla="*/ 8099311 w 10020803"/>
              <a:gd name="connsiteY94" fmla="*/ 4703187 h 5071844"/>
              <a:gd name="connsiteX95" fmla="*/ 8110484 w 10020803"/>
              <a:gd name="connsiteY95" fmla="*/ 4714357 h 5071844"/>
              <a:gd name="connsiteX96" fmla="*/ 8099311 w 10020803"/>
              <a:gd name="connsiteY96" fmla="*/ 4714357 h 5071844"/>
              <a:gd name="connsiteX97" fmla="*/ 8032283 w 10020803"/>
              <a:gd name="connsiteY97" fmla="*/ 4703187 h 5071844"/>
              <a:gd name="connsiteX98" fmla="*/ 8043454 w 10020803"/>
              <a:gd name="connsiteY98" fmla="*/ 4714357 h 5071844"/>
              <a:gd name="connsiteX99" fmla="*/ 8032283 w 10020803"/>
              <a:gd name="connsiteY99" fmla="*/ 4714357 h 5071844"/>
              <a:gd name="connsiteX100" fmla="*/ 8043454 w 10020803"/>
              <a:gd name="connsiteY100" fmla="*/ 4725530 h 5071844"/>
              <a:gd name="connsiteX101" fmla="*/ 8076968 w 10020803"/>
              <a:gd name="connsiteY101" fmla="*/ 4719944 h 5071844"/>
              <a:gd name="connsiteX102" fmla="*/ 8082554 w 10020803"/>
              <a:gd name="connsiteY102" fmla="*/ 4714357 h 5071844"/>
              <a:gd name="connsiteX103" fmla="*/ 8076968 w 10020803"/>
              <a:gd name="connsiteY103" fmla="*/ 4725530 h 5071844"/>
              <a:gd name="connsiteX104" fmla="*/ 8088140 w 10020803"/>
              <a:gd name="connsiteY104" fmla="*/ 4736701 h 5071844"/>
              <a:gd name="connsiteX105" fmla="*/ 8043454 w 10020803"/>
              <a:gd name="connsiteY105" fmla="*/ 4736701 h 5071844"/>
              <a:gd name="connsiteX106" fmla="*/ 7987596 w 10020803"/>
              <a:gd name="connsiteY106" fmla="*/ 4725530 h 5071844"/>
              <a:gd name="connsiteX107" fmla="*/ 7987596 w 10020803"/>
              <a:gd name="connsiteY107" fmla="*/ 4714357 h 5071844"/>
              <a:gd name="connsiteX108" fmla="*/ 7998768 w 10020803"/>
              <a:gd name="connsiteY108" fmla="*/ 4703187 h 5071844"/>
              <a:gd name="connsiteX109" fmla="*/ 7993182 w 10020803"/>
              <a:gd name="connsiteY109" fmla="*/ 4703187 h 5071844"/>
              <a:gd name="connsiteX110" fmla="*/ 7976426 w 10020803"/>
              <a:gd name="connsiteY110" fmla="*/ 4703187 h 5071844"/>
              <a:gd name="connsiteX111" fmla="*/ 7965253 w 10020803"/>
              <a:gd name="connsiteY111" fmla="*/ 4703187 h 5071844"/>
              <a:gd name="connsiteX112" fmla="*/ 7965253 w 10020803"/>
              <a:gd name="connsiteY112" fmla="*/ 4714357 h 5071844"/>
              <a:gd name="connsiteX113" fmla="*/ 7954082 w 10020803"/>
              <a:gd name="connsiteY113" fmla="*/ 4703187 h 5071844"/>
              <a:gd name="connsiteX114" fmla="*/ 7942912 w 10020803"/>
              <a:gd name="connsiteY114" fmla="*/ 4692016 h 5071844"/>
              <a:gd name="connsiteX115" fmla="*/ 7920568 w 10020803"/>
              <a:gd name="connsiteY115" fmla="*/ 4703187 h 5071844"/>
              <a:gd name="connsiteX116" fmla="*/ 7909396 w 10020803"/>
              <a:gd name="connsiteY116" fmla="*/ 4692016 h 5071844"/>
              <a:gd name="connsiteX117" fmla="*/ 7875882 w 10020803"/>
              <a:gd name="connsiteY117" fmla="*/ 4692016 h 5071844"/>
              <a:gd name="connsiteX118" fmla="*/ 7870296 w 10020803"/>
              <a:gd name="connsiteY118" fmla="*/ 4692016 h 5071844"/>
              <a:gd name="connsiteX119" fmla="*/ 7853538 w 10020803"/>
              <a:gd name="connsiteY119" fmla="*/ 4692016 h 5071844"/>
              <a:gd name="connsiteX120" fmla="*/ 7831197 w 10020803"/>
              <a:gd name="connsiteY120" fmla="*/ 4703187 h 5071844"/>
              <a:gd name="connsiteX121" fmla="*/ 7842368 w 10020803"/>
              <a:gd name="connsiteY121" fmla="*/ 4703187 h 5071844"/>
              <a:gd name="connsiteX122" fmla="*/ 7842368 w 10020803"/>
              <a:gd name="connsiteY122" fmla="*/ 4708773 h 5071844"/>
              <a:gd name="connsiteX123" fmla="*/ 7814438 w 10020803"/>
              <a:gd name="connsiteY123" fmla="*/ 4708773 h 5071844"/>
              <a:gd name="connsiteX124" fmla="*/ 7764168 w 10020803"/>
              <a:gd name="connsiteY124" fmla="*/ 4692016 h 5071844"/>
              <a:gd name="connsiteX125" fmla="*/ 7730653 w 10020803"/>
              <a:gd name="connsiteY125" fmla="*/ 4669672 h 5071844"/>
              <a:gd name="connsiteX126" fmla="*/ 7764168 w 10020803"/>
              <a:gd name="connsiteY126" fmla="*/ 4680843 h 5071844"/>
              <a:gd name="connsiteX127" fmla="*/ 7780924 w 10020803"/>
              <a:gd name="connsiteY127" fmla="*/ 4686430 h 5071844"/>
              <a:gd name="connsiteX128" fmla="*/ 7797682 w 10020803"/>
              <a:gd name="connsiteY128" fmla="*/ 4692016 h 5071844"/>
              <a:gd name="connsiteX129" fmla="*/ 7808854 w 10020803"/>
              <a:gd name="connsiteY129" fmla="*/ 4680843 h 5071844"/>
              <a:gd name="connsiteX130" fmla="*/ 7820024 w 10020803"/>
              <a:gd name="connsiteY130" fmla="*/ 4680843 h 5071844"/>
              <a:gd name="connsiteX131" fmla="*/ 7831197 w 10020803"/>
              <a:gd name="connsiteY131" fmla="*/ 4680843 h 5071844"/>
              <a:gd name="connsiteX132" fmla="*/ 7853538 w 10020803"/>
              <a:gd name="connsiteY132" fmla="*/ 4675257 h 5071844"/>
              <a:gd name="connsiteX133" fmla="*/ 7859125 w 10020803"/>
              <a:gd name="connsiteY133" fmla="*/ 4658500 h 5071844"/>
              <a:gd name="connsiteX134" fmla="*/ 7875882 w 10020803"/>
              <a:gd name="connsiteY134" fmla="*/ 4647329 h 5071844"/>
              <a:gd name="connsiteX135" fmla="*/ 7164100 w 10020803"/>
              <a:gd name="connsiteY135" fmla="*/ 4642542 h 5071844"/>
              <a:gd name="connsiteX136" fmla="*/ 7172080 w 10020803"/>
              <a:gd name="connsiteY136" fmla="*/ 4658500 h 5071844"/>
              <a:gd name="connsiteX137" fmla="*/ 7160908 w 10020803"/>
              <a:gd name="connsiteY137" fmla="*/ 4647329 h 5071844"/>
              <a:gd name="connsiteX138" fmla="*/ 8255712 w 10020803"/>
              <a:gd name="connsiteY138" fmla="*/ 4636158 h 5071844"/>
              <a:gd name="connsiteX139" fmla="*/ 8266883 w 10020803"/>
              <a:gd name="connsiteY139" fmla="*/ 4636158 h 5071844"/>
              <a:gd name="connsiteX140" fmla="*/ 8278055 w 10020803"/>
              <a:gd name="connsiteY140" fmla="*/ 4647329 h 5071844"/>
              <a:gd name="connsiteX141" fmla="*/ 8300398 w 10020803"/>
              <a:gd name="connsiteY141" fmla="*/ 4647329 h 5071844"/>
              <a:gd name="connsiteX142" fmla="*/ 8311569 w 10020803"/>
              <a:gd name="connsiteY142" fmla="*/ 4658500 h 5071844"/>
              <a:gd name="connsiteX143" fmla="*/ 8300398 w 10020803"/>
              <a:gd name="connsiteY143" fmla="*/ 4658500 h 5071844"/>
              <a:gd name="connsiteX144" fmla="*/ 8266883 w 10020803"/>
              <a:gd name="connsiteY144" fmla="*/ 4647329 h 5071844"/>
              <a:gd name="connsiteX145" fmla="*/ 7160908 w 10020803"/>
              <a:gd name="connsiteY145" fmla="*/ 4636158 h 5071844"/>
              <a:gd name="connsiteX146" fmla="*/ 7166494 w 10020803"/>
              <a:gd name="connsiteY146" fmla="*/ 4638951 h 5071844"/>
              <a:gd name="connsiteX147" fmla="*/ 7164100 w 10020803"/>
              <a:gd name="connsiteY147" fmla="*/ 4642542 h 5071844"/>
              <a:gd name="connsiteX148" fmla="*/ 8534998 w 10020803"/>
              <a:gd name="connsiteY148" fmla="*/ 4624986 h 5071844"/>
              <a:gd name="connsiteX149" fmla="*/ 8546171 w 10020803"/>
              <a:gd name="connsiteY149" fmla="*/ 4636158 h 5071844"/>
              <a:gd name="connsiteX150" fmla="*/ 8557341 w 10020803"/>
              <a:gd name="connsiteY150" fmla="*/ 4636158 h 5071844"/>
              <a:gd name="connsiteX151" fmla="*/ 8546171 w 10020803"/>
              <a:gd name="connsiteY151" fmla="*/ 4647329 h 5071844"/>
              <a:gd name="connsiteX152" fmla="*/ 8546171 w 10020803"/>
              <a:gd name="connsiteY152" fmla="*/ 4658500 h 5071844"/>
              <a:gd name="connsiteX153" fmla="*/ 8534998 w 10020803"/>
              <a:gd name="connsiteY153" fmla="*/ 4658500 h 5071844"/>
              <a:gd name="connsiteX154" fmla="*/ 8523827 w 10020803"/>
              <a:gd name="connsiteY154" fmla="*/ 4647329 h 5071844"/>
              <a:gd name="connsiteX155" fmla="*/ 8512655 w 10020803"/>
              <a:gd name="connsiteY155" fmla="*/ 4647329 h 5071844"/>
              <a:gd name="connsiteX156" fmla="*/ 8523827 w 10020803"/>
              <a:gd name="connsiteY156" fmla="*/ 4636158 h 5071844"/>
              <a:gd name="connsiteX157" fmla="*/ 8456798 w 10020803"/>
              <a:gd name="connsiteY157" fmla="*/ 4624986 h 5071844"/>
              <a:gd name="connsiteX158" fmla="*/ 8467970 w 10020803"/>
              <a:gd name="connsiteY158" fmla="*/ 4636158 h 5071844"/>
              <a:gd name="connsiteX159" fmla="*/ 8456798 w 10020803"/>
              <a:gd name="connsiteY159" fmla="*/ 4636158 h 5071844"/>
              <a:gd name="connsiteX160" fmla="*/ 7954082 w 10020803"/>
              <a:gd name="connsiteY160" fmla="*/ 4624986 h 5071844"/>
              <a:gd name="connsiteX161" fmla="*/ 7998768 w 10020803"/>
              <a:gd name="connsiteY161" fmla="*/ 4641743 h 5071844"/>
              <a:gd name="connsiteX162" fmla="*/ 8032283 w 10020803"/>
              <a:gd name="connsiteY162" fmla="*/ 4647329 h 5071844"/>
              <a:gd name="connsiteX163" fmla="*/ 7965253 w 10020803"/>
              <a:gd name="connsiteY163" fmla="*/ 4647329 h 5071844"/>
              <a:gd name="connsiteX164" fmla="*/ 6915136 w 10020803"/>
              <a:gd name="connsiteY164" fmla="*/ 4624986 h 5071844"/>
              <a:gd name="connsiteX165" fmla="*/ 6937479 w 10020803"/>
              <a:gd name="connsiteY165" fmla="*/ 4630572 h 5071844"/>
              <a:gd name="connsiteX166" fmla="*/ 6954236 w 10020803"/>
              <a:gd name="connsiteY166" fmla="*/ 4630572 h 5071844"/>
              <a:gd name="connsiteX167" fmla="*/ 7010094 w 10020803"/>
              <a:gd name="connsiteY167" fmla="*/ 4641743 h 5071844"/>
              <a:gd name="connsiteX168" fmla="*/ 7071537 w 10020803"/>
              <a:gd name="connsiteY168" fmla="*/ 4669672 h 5071844"/>
              <a:gd name="connsiteX169" fmla="*/ 7093880 w 10020803"/>
              <a:gd name="connsiteY169" fmla="*/ 4680843 h 5071844"/>
              <a:gd name="connsiteX170" fmla="*/ 7105051 w 10020803"/>
              <a:gd name="connsiteY170" fmla="*/ 4680843 h 5071844"/>
              <a:gd name="connsiteX171" fmla="*/ 7116223 w 10020803"/>
              <a:gd name="connsiteY171" fmla="*/ 4692016 h 5071844"/>
              <a:gd name="connsiteX172" fmla="*/ 7155322 w 10020803"/>
              <a:gd name="connsiteY172" fmla="*/ 4703187 h 5071844"/>
              <a:gd name="connsiteX173" fmla="*/ 7172080 w 10020803"/>
              <a:gd name="connsiteY173" fmla="*/ 4714357 h 5071844"/>
              <a:gd name="connsiteX174" fmla="*/ 7127394 w 10020803"/>
              <a:gd name="connsiteY174" fmla="*/ 4703187 h 5071844"/>
              <a:gd name="connsiteX175" fmla="*/ 7077123 w 10020803"/>
              <a:gd name="connsiteY175" fmla="*/ 4686430 h 5071844"/>
              <a:gd name="connsiteX176" fmla="*/ 7049194 w 10020803"/>
              <a:gd name="connsiteY176" fmla="*/ 4680843 h 5071844"/>
              <a:gd name="connsiteX177" fmla="*/ 7038022 w 10020803"/>
              <a:gd name="connsiteY177" fmla="*/ 4680843 h 5071844"/>
              <a:gd name="connsiteX178" fmla="*/ 7026850 w 10020803"/>
              <a:gd name="connsiteY178" fmla="*/ 4669672 h 5071844"/>
              <a:gd name="connsiteX179" fmla="*/ 7004507 w 10020803"/>
              <a:gd name="connsiteY179" fmla="*/ 4658500 h 5071844"/>
              <a:gd name="connsiteX180" fmla="*/ 6948650 w 10020803"/>
              <a:gd name="connsiteY180" fmla="*/ 4647329 h 5071844"/>
              <a:gd name="connsiteX181" fmla="*/ 6903965 w 10020803"/>
              <a:gd name="connsiteY181" fmla="*/ 4624986 h 5071844"/>
              <a:gd name="connsiteX182" fmla="*/ 6915136 w 10020803"/>
              <a:gd name="connsiteY182" fmla="*/ 4636158 h 5071844"/>
              <a:gd name="connsiteX183" fmla="*/ 6903965 w 10020803"/>
              <a:gd name="connsiteY183" fmla="*/ 4630572 h 5071844"/>
              <a:gd name="connsiteX184" fmla="*/ 6903965 w 10020803"/>
              <a:gd name="connsiteY184" fmla="*/ 4624986 h 5071844"/>
              <a:gd name="connsiteX185" fmla="*/ 8143998 w 10020803"/>
              <a:gd name="connsiteY185" fmla="*/ 4613815 h 5071844"/>
              <a:gd name="connsiteX186" fmla="*/ 8162150 w 10020803"/>
              <a:gd name="connsiteY186" fmla="*/ 4615211 h 5071844"/>
              <a:gd name="connsiteX187" fmla="*/ 8233368 w 10020803"/>
              <a:gd name="connsiteY187" fmla="*/ 4636158 h 5071844"/>
              <a:gd name="connsiteX188" fmla="*/ 8211026 w 10020803"/>
              <a:gd name="connsiteY188" fmla="*/ 4636158 h 5071844"/>
              <a:gd name="connsiteX189" fmla="*/ 8160754 w 10020803"/>
              <a:gd name="connsiteY189" fmla="*/ 4622194 h 5071844"/>
              <a:gd name="connsiteX190" fmla="*/ 8702570 w 10020803"/>
              <a:gd name="connsiteY190" fmla="*/ 4591472 h 5071844"/>
              <a:gd name="connsiteX191" fmla="*/ 8713742 w 10020803"/>
              <a:gd name="connsiteY191" fmla="*/ 4591472 h 5071844"/>
              <a:gd name="connsiteX192" fmla="*/ 8702570 w 10020803"/>
              <a:gd name="connsiteY192" fmla="*/ 4602643 h 5071844"/>
              <a:gd name="connsiteX193" fmla="*/ 8266883 w 10020803"/>
              <a:gd name="connsiteY193" fmla="*/ 4591472 h 5071844"/>
              <a:gd name="connsiteX194" fmla="*/ 8289226 w 10020803"/>
              <a:gd name="connsiteY194" fmla="*/ 4591472 h 5071844"/>
              <a:gd name="connsiteX195" fmla="*/ 8356256 w 10020803"/>
              <a:gd name="connsiteY195" fmla="*/ 4602643 h 5071844"/>
              <a:gd name="connsiteX196" fmla="*/ 8367426 w 10020803"/>
              <a:gd name="connsiteY196" fmla="*/ 4591472 h 5071844"/>
              <a:gd name="connsiteX197" fmla="*/ 8378598 w 10020803"/>
              <a:gd name="connsiteY197" fmla="*/ 4602643 h 5071844"/>
              <a:gd name="connsiteX198" fmla="*/ 8400941 w 10020803"/>
              <a:gd name="connsiteY198" fmla="*/ 4613815 h 5071844"/>
              <a:gd name="connsiteX199" fmla="*/ 8423284 w 10020803"/>
              <a:gd name="connsiteY199" fmla="*/ 4619400 h 5071844"/>
              <a:gd name="connsiteX200" fmla="*/ 8434455 w 10020803"/>
              <a:gd name="connsiteY200" fmla="*/ 4613815 h 5071844"/>
              <a:gd name="connsiteX201" fmla="*/ 8434455 w 10020803"/>
              <a:gd name="connsiteY201" fmla="*/ 4624986 h 5071844"/>
              <a:gd name="connsiteX202" fmla="*/ 8423284 w 10020803"/>
              <a:gd name="connsiteY202" fmla="*/ 4636158 h 5071844"/>
              <a:gd name="connsiteX203" fmla="*/ 8389770 w 10020803"/>
              <a:gd name="connsiteY203" fmla="*/ 4624986 h 5071844"/>
              <a:gd name="connsiteX204" fmla="*/ 8356256 w 10020803"/>
              <a:gd name="connsiteY204" fmla="*/ 4624986 h 5071844"/>
              <a:gd name="connsiteX205" fmla="*/ 8099311 w 10020803"/>
              <a:gd name="connsiteY205" fmla="*/ 4591472 h 5071844"/>
              <a:gd name="connsiteX206" fmla="*/ 8116068 w 10020803"/>
              <a:gd name="connsiteY206" fmla="*/ 4597058 h 5071844"/>
              <a:gd name="connsiteX207" fmla="*/ 8125844 w 10020803"/>
              <a:gd name="connsiteY207" fmla="*/ 4604039 h 5071844"/>
              <a:gd name="connsiteX208" fmla="*/ 8143996 w 10020803"/>
              <a:gd name="connsiteY208" fmla="*/ 4613814 h 5071844"/>
              <a:gd name="connsiteX209" fmla="*/ 8121654 w 10020803"/>
              <a:gd name="connsiteY209" fmla="*/ 4602643 h 5071844"/>
              <a:gd name="connsiteX210" fmla="*/ 8099311 w 10020803"/>
              <a:gd name="connsiteY210" fmla="*/ 4602643 h 5071844"/>
              <a:gd name="connsiteX211" fmla="*/ 7585424 w 10020803"/>
              <a:gd name="connsiteY211" fmla="*/ 4591472 h 5071844"/>
              <a:gd name="connsiteX212" fmla="*/ 7607766 w 10020803"/>
              <a:gd name="connsiteY212" fmla="*/ 4602643 h 5071844"/>
              <a:gd name="connsiteX213" fmla="*/ 7641282 w 10020803"/>
              <a:gd name="connsiteY213" fmla="*/ 4602643 h 5071844"/>
              <a:gd name="connsiteX214" fmla="*/ 7652452 w 10020803"/>
              <a:gd name="connsiteY214" fmla="*/ 4591472 h 5071844"/>
              <a:gd name="connsiteX215" fmla="*/ 7663624 w 10020803"/>
              <a:gd name="connsiteY215" fmla="*/ 4591472 h 5071844"/>
              <a:gd name="connsiteX216" fmla="*/ 7663624 w 10020803"/>
              <a:gd name="connsiteY216" fmla="*/ 4602643 h 5071844"/>
              <a:gd name="connsiteX217" fmla="*/ 7741824 w 10020803"/>
              <a:gd name="connsiteY217" fmla="*/ 4624986 h 5071844"/>
              <a:gd name="connsiteX218" fmla="*/ 7775338 w 10020803"/>
              <a:gd name="connsiteY218" fmla="*/ 4647329 h 5071844"/>
              <a:gd name="connsiteX219" fmla="*/ 7786510 w 10020803"/>
              <a:gd name="connsiteY219" fmla="*/ 4647329 h 5071844"/>
              <a:gd name="connsiteX220" fmla="*/ 7814438 w 10020803"/>
              <a:gd name="connsiteY220" fmla="*/ 4647329 h 5071844"/>
              <a:gd name="connsiteX221" fmla="*/ 7842368 w 10020803"/>
              <a:gd name="connsiteY221" fmla="*/ 4658500 h 5071844"/>
              <a:gd name="connsiteX222" fmla="*/ 7775338 w 10020803"/>
              <a:gd name="connsiteY222" fmla="*/ 4658500 h 5071844"/>
              <a:gd name="connsiteX223" fmla="*/ 7747410 w 10020803"/>
              <a:gd name="connsiteY223" fmla="*/ 4647329 h 5071844"/>
              <a:gd name="connsiteX224" fmla="*/ 7719481 w 10020803"/>
              <a:gd name="connsiteY224" fmla="*/ 4658500 h 5071844"/>
              <a:gd name="connsiteX225" fmla="*/ 7697139 w 10020803"/>
              <a:gd name="connsiteY225" fmla="*/ 4658500 h 5071844"/>
              <a:gd name="connsiteX226" fmla="*/ 7674796 w 10020803"/>
              <a:gd name="connsiteY226" fmla="*/ 4664086 h 5071844"/>
              <a:gd name="connsiteX227" fmla="*/ 7663624 w 10020803"/>
              <a:gd name="connsiteY227" fmla="*/ 4669672 h 5071844"/>
              <a:gd name="connsiteX228" fmla="*/ 7652452 w 10020803"/>
              <a:gd name="connsiteY228" fmla="*/ 4658500 h 5071844"/>
              <a:gd name="connsiteX229" fmla="*/ 7641282 w 10020803"/>
              <a:gd name="connsiteY229" fmla="*/ 4647329 h 5071844"/>
              <a:gd name="connsiteX230" fmla="*/ 7641282 w 10020803"/>
              <a:gd name="connsiteY230" fmla="*/ 4636158 h 5071844"/>
              <a:gd name="connsiteX231" fmla="*/ 7630110 w 10020803"/>
              <a:gd name="connsiteY231" fmla="*/ 4624986 h 5071844"/>
              <a:gd name="connsiteX232" fmla="*/ 7618938 w 10020803"/>
              <a:gd name="connsiteY232" fmla="*/ 4624986 h 5071844"/>
              <a:gd name="connsiteX233" fmla="*/ 7596596 w 10020803"/>
              <a:gd name="connsiteY233" fmla="*/ 4602643 h 5071844"/>
              <a:gd name="connsiteX234" fmla="*/ 7004507 w 10020803"/>
              <a:gd name="connsiteY234" fmla="*/ 4591472 h 5071844"/>
              <a:gd name="connsiteX235" fmla="*/ 7038022 w 10020803"/>
              <a:gd name="connsiteY235" fmla="*/ 4613815 h 5071844"/>
              <a:gd name="connsiteX236" fmla="*/ 7060364 w 10020803"/>
              <a:gd name="connsiteY236" fmla="*/ 4613815 h 5071844"/>
              <a:gd name="connsiteX237" fmla="*/ 7077123 w 10020803"/>
              <a:gd name="connsiteY237" fmla="*/ 4613815 h 5071844"/>
              <a:gd name="connsiteX238" fmla="*/ 7105051 w 10020803"/>
              <a:gd name="connsiteY238" fmla="*/ 4613815 h 5071844"/>
              <a:gd name="connsiteX239" fmla="*/ 7093880 w 10020803"/>
              <a:gd name="connsiteY239" fmla="*/ 4624986 h 5071844"/>
              <a:gd name="connsiteX240" fmla="*/ 7077123 w 10020803"/>
              <a:gd name="connsiteY240" fmla="*/ 4630572 h 5071844"/>
              <a:gd name="connsiteX241" fmla="*/ 7071537 w 10020803"/>
              <a:gd name="connsiteY241" fmla="*/ 4636158 h 5071844"/>
              <a:gd name="connsiteX242" fmla="*/ 7060364 w 10020803"/>
              <a:gd name="connsiteY242" fmla="*/ 4636158 h 5071844"/>
              <a:gd name="connsiteX243" fmla="*/ 7038022 w 10020803"/>
              <a:gd name="connsiteY243" fmla="*/ 4624986 h 5071844"/>
              <a:gd name="connsiteX244" fmla="*/ 7026850 w 10020803"/>
              <a:gd name="connsiteY244" fmla="*/ 4613815 h 5071844"/>
              <a:gd name="connsiteX245" fmla="*/ 6211335 w 10020803"/>
              <a:gd name="connsiteY245" fmla="*/ 4591472 h 5071844"/>
              <a:gd name="connsiteX246" fmla="*/ 6222506 w 10020803"/>
              <a:gd name="connsiteY246" fmla="*/ 4591472 h 5071844"/>
              <a:gd name="connsiteX247" fmla="*/ 6244849 w 10020803"/>
              <a:gd name="connsiteY247" fmla="*/ 4602643 h 5071844"/>
              <a:gd name="connsiteX248" fmla="*/ 6211335 w 10020803"/>
              <a:gd name="connsiteY248" fmla="*/ 4591472 h 5071844"/>
              <a:gd name="connsiteX249" fmla="*/ 7216766 w 10020803"/>
              <a:gd name="connsiteY249" fmla="*/ 4580300 h 5071844"/>
              <a:gd name="connsiteX250" fmla="*/ 7250280 w 10020803"/>
              <a:gd name="connsiteY250" fmla="*/ 4591472 h 5071844"/>
              <a:gd name="connsiteX251" fmla="*/ 7227938 w 10020803"/>
              <a:gd name="connsiteY251" fmla="*/ 4591472 h 5071844"/>
              <a:gd name="connsiteX252" fmla="*/ 8434455 w 10020803"/>
              <a:gd name="connsiteY252" fmla="*/ 4569129 h 5071844"/>
              <a:gd name="connsiteX253" fmla="*/ 8434455 w 10020803"/>
              <a:gd name="connsiteY253" fmla="*/ 4591472 h 5071844"/>
              <a:gd name="connsiteX254" fmla="*/ 8423284 w 10020803"/>
              <a:gd name="connsiteY254" fmla="*/ 4580300 h 5071844"/>
              <a:gd name="connsiteX255" fmla="*/ 8434455 w 10020803"/>
              <a:gd name="connsiteY255" fmla="*/ 4569129 h 5071844"/>
              <a:gd name="connsiteX256" fmla="*/ 7283795 w 10020803"/>
              <a:gd name="connsiteY256" fmla="*/ 4569129 h 5071844"/>
              <a:gd name="connsiteX257" fmla="*/ 7294966 w 10020803"/>
              <a:gd name="connsiteY257" fmla="*/ 4580300 h 5071844"/>
              <a:gd name="connsiteX258" fmla="*/ 7283795 w 10020803"/>
              <a:gd name="connsiteY258" fmla="*/ 4580300 h 5071844"/>
              <a:gd name="connsiteX259" fmla="*/ 7283795 w 10020803"/>
              <a:gd name="connsiteY259" fmla="*/ 4569129 h 5071844"/>
              <a:gd name="connsiteX260" fmla="*/ 8143998 w 10020803"/>
              <a:gd name="connsiteY260" fmla="*/ 4557958 h 5071844"/>
              <a:gd name="connsiteX261" fmla="*/ 8155168 w 10020803"/>
              <a:gd name="connsiteY261" fmla="*/ 4557958 h 5071844"/>
              <a:gd name="connsiteX262" fmla="*/ 8166340 w 10020803"/>
              <a:gd name="connsiteY262" fmla="*/ 4557958 h 5071844"/>
              <a:gd name="connsiteX263" fmla="*/ 8155168 w 10020803"/>
              <a:gd name="connsiteY263" fmla="*/ 4569129 h 5071844"/>
              <a:gd name="connsiteX264" fmla="*/ 8032283 w 10020803"/>
              <a:gd name="connsiteY264" fmla="*/ 4557958 h 5071844"/>
              <a:gd name="connsiteX265" fmla="*/ 8054626 w 10020803"/>
              <a:gd name="connsiteY265" fmla="*/ 4569129 h 5071844"/>
              <a:gd name="connsiteX266" fmla="*/ 8065797 w 10020803"/>
              <a:gd name="connsiteY266" fmla="*/ 4580300 h 5071844"/>
              <a:gd name="connsiteX267" fmla="*/ 8054626 w 10020803"/>
              <a:gd name="connsiteY267" fmla="*/ 4580300 h 5071844"/>
              <a:gd name="connsiteX268" fmla="*/ 8043454 w 10020803"/>
              <a:gd name="connsiteY268" fmla="*/ 4580300 h 5071844"/>
              <a:gd name="connsiteX269" fmla="*/ 8021110 w 10020803"/>
              <a:gd name="connsiteY269" fmla="*/ 4580300 h 5071844"/>
              <a:gd name="connsiteX270" fmla="*/ 8009940 w 10020803"/>
              <a:gd name="connsiteY270" fmla="*/ 4580300 h 5071844"/>
              <a:gd name="connsiteX271" fmla="*/ 7998768 w 10020803"/>
              <a:gd name="connsiteY271" fmla="*/ 4591472 h 5071844"/>
              <a:gd name="connsiteX272" fmla="*/ 7987596 w 10020803"/>
              <a:gd name="connsiteY272" fmla="*/ 4580300 h 5071844"/>
              <a:gd name="connsiteX273" fmla="*/ 7998768 w 10020803"/>
              <a:gd name="connsiteY273" fmla="*/ 4580300 h 5071844"/>
              <a:gd name="connsiteX274" fmla="*/ 8021110 w 10020803"/>
              <a:gd name="connsiteY274" fmla="*/ 4569129 h 5071844"/>
              <a:gd name="connsiteX275" fmla="*/ 8032283 w 10020803"/>
              <a:gd name="connsiteY275" fmla="*/ 4557958 h 5071844"/>
              <a:gd name="connsiteX276" fmla="*/ 7797682 w 10020803"/>
              <a:gd name="connsiteY276" fmla="*/ 4557958 h 5071844"/>
              <a:gd name="connsiteX277" fmla="*/ 7820024 w 10020803"/>
              <a:gd name="connsiteY277" fmla="*/ 4557958 h 5071844"/>
              <a:gd name="connsiteX278" fmla="*/ 7820024 w 10020803"/>
              <a:gd name="connsiteY278" fmla="*/ 4569129 h 5071844"/>
              <a:gd name="connsiteX279" fmla="*/ 7797682 w 10020803"/>
              <a:gd name="connsiteY279" fmla="*/ 4557958 h 5071844"/>
              <a:gd name="connsiteX280" fmla="*/ 7138565 w 10020803"/>
              <a:gd name="connsiteY280" fmla="*/ 4557958 h 5071844"/>
              <a:gd name="connsiteX281" fmla="*/ 7149737 w 10020803"/>
              <a:gd name="connsiteY281" fmla="*/ 4557958 h 5071844"/>
              <a:gd name="connsiteX282" fmla="*/ 7172080 w 10020803"/>
              <a:gd name="connsiteY282" fmla="*/ 4569129 h 5071844"/>
              <a:gd name="connsiteX283" fmla="*/ 7138565 w 10020803"/>
              <a:gd name="connsiteY283" fmla="*/ 4557958 h 5071844"/>
              <a:gd name="connsiteX284" fmla="*/ 9115914 w 10020803"/>
              <a:gd name="connsiteY284" fmla="*/ 4546786 h 5071844"/>
              <a:gd name="connsiteX285" fmla="*/ 9127087 w 10020803"/>
              <a:gd name="connsiteY285" fmla="*/ 4557958 h 5071844"/>
              <a:gd name="connsiteX286" fmla="*/ 9115914 w 10020803"/>
              <a:gd name="connsiteY286" fmla="*/ 4557958 h 5071844"/>
              <a:gd name="connsiteX287" fmla="*/ 8076968 w 10020803"/>
              <a:gd name="connsiteY287" fmla="*/ 4546786 h 5071844"/>
              <a:gd name="connsiteX288" fmla="*/ 8132825 w 10020803"/>
              <a:gd name="connsiteY288" fmla="*/ 4557958 h 5071844"/>
              <a:gd name="connsiteX289" fmla="*/ 8099311 w 10020803"/>
              <a:gd name="connsiteY289" fmla="*/ 4557958 h 5071844"/>
              <a:gd name="connsiteX290" fmla="*/ 7663624 w 10020803"/>
              <a:gd name="connsiteY290" fmla="*/ 4546786 h 5071844"/>
              <a:gd name="connsiteX291" fmla="*/ 7674796 w 10020803"/>
              <a:gd name="connsiteY291" fmla="*/ 4552372 h 5071844"/>
              <a:gd name="connsiteX292" fmla="*/ 7669210 w 10020803"/>
              <a:gd name="connsiteY292" fmla="*/ 4557958 h 5071844"/>
              <a:gd name="connsiteX293" fmla="*/ 7663624 w 10020803"/>
              <a:gd name="connsiteY293" fmla="*/ 4546786 h 5071844"/>
              <a:gd name="connsiteX294" fmla="*/ 6144305 w 10020803"/>
              <a:gd name="connsiteY294" fmla="*/ 4546786 h 5071844"/>
              <a:gd name="connsiteX295" fmla="*/ 6155477 w 10020803"/>
              <a:gd name="connsiteY295" fmla="*/ 4569129 h 5071844"/>
              <a:gd name="connsiteX296" fmla="*/ 6133134 w 10020803"/>
              <a:gd name="connsiteY296" fmla="*/ 4569129 h 5071844"/>
              <a:gd name="connsiteX297" fmla="*/ 6121963 w 10020803"/>
              <a:gd name="connsiteY297" fmla="*/ 4557958 h 5071844"/>
              <a:gd name="connsiteX298" fmla="*/ 8121654 w 10020803"/>
              <a:gd name="connsiteY298" fmla="*/ 4535615 h 5071844"/>
              <a:gd name="connsiteX299" fmla="*/ 8143998 w 10020803"/>
              <a:gd name="connsiteY299" fmla="*/ 4541201 h 5071844"/>
              <a:gd name="connsiteX300" fmla="*/ 8155168 w 10020803"/>
              <a:gd name="connsiteY300" fmla="*/ 4546786 h 5071844"/>
              <a:gd name="connsiteX301" fmla="*/ 8143998 w 10020803"/>
              <a:gd name="connsiteY301" fmla="*/ 4557958 h 5071844"/>
              <a:gd name="connsiteX302" fmla="*/ 8143998 w 10020803"/>
              <a:gd name="connsiteY302" fmla="*/ 4546786 h 5071844"/>
              <a:gd name="connsiteX303" fmla="*/ 7920568 w 10020803"/>
              <a:gd name="connsiteY303" fmla="*/ 4535615 h 5071844"/>
              <a:gd name="connsiteX304" fmla="*/ 7937326 w 10020803"/>
              <a:gd name="connsiteY304" fmla="*/ 4535615 h 5071844"/>
              <a:gd name="connsiteX305" fmla="*/ 7942912 w 10020803"/>
              <a:gd name="connsiteY305" fmla="*/ 4535615 h 5071844"/>
              <a:gd name="connsiteX306" fmla="*/ 7920568 w 10020803"/>
              <a:gd name="connsiteY306" fmla="*/ 4546786 h 5071844"/>
              <a:gd name="connsiteX307" fmla="*/ 7909396 w 10020803"/>
              <a:gd name="connsiteY307" fmla="*/ 4546786 h 5071844"/>
              <a:gd name="connsiteX308" fmla="*/ 7920568 w 10020803"/>
              <a:gd name="connsiteY308" fmla="*/ 4535615 h 5071844"/>
              <a:gd name="connsiteX309" fmla="*/ 6627471 w 10020803"/>
              <a:gd name="connsiteY309" fmla="*/ 4532123 h 5071844"/>
              <a:gd name="connsiteX310" fmla="*/ 6669364 w 10020803"/>
              <a:gd name="connsiteY310" fmla="*/ 4546786 h 5071844"/>
              <a:gd name="connsiteX311" fmla="*/ 6635850 w 10020803"/>
              <a:gd name="connsiteY311" fmla="*/ 4546786 h 5071844"/>
              <a:gd name="connsiteX312" fmla="*/ 6602336 w 10020803"/>
              <a:gd name="connsiteY312" fmla="*/ 4535615 h 5071844"/>
              <a:gd name="connsiteX313" fmla="*/ 6627471 w 10020803"/>
              <a:gd name="connsiteY313" fmla="*/ 4532123 h 5071844"/>
              <a:gd name="connsiteX314" fmla="*/ 6568822 w 10020803"/>
              <a:gd name="connsiteY314" fmla="*/ 4524442 h 5071844"/>
              <a:gd name="connsiteX315" fmla="*/ 6579992 w 10020803"/>
              <a:gd name="connsiteY315" fmla="*/ 4524442 h 5071844"/>
              <a:gd name="connsiteX316" fmla="*/ 6574408 w 10020803"/>
              <a:gd name="connsiteY316" fmla="*/ 4535615 h 5071844"/>
              <a:gd name="connsiteX317" fmla="*/ 6568822 w 10020803"/>
              <a:gd name="connsiteY317" fmla="*/ 4524442 h 5071844"/>
              <a:gd name="connsiteX318" fmla="*/ 8444231 w 10020803"/>
              <a:gd name="connsiteY318" fmla="*/ 4518858 h 5071844"/>
              <a:gd name="connsiteX319" fmla="*/ 8445627 w 10020803"/>
              <a:gd name="connsiteY319" fmla="*/ 4524442 h 5071844"/>
              <a:gd name="connsiteX320" fmla="*/ 8445627 w 10020803"/>
              <a:gd name="connsiteY320" fmla="*/ 4535615 h 5071844"/>
              <a:gd name="connsiteX321" fmla="*/ 8440041 w 10020803"/>
              <a:gd name="connsiteY321" fmla="*/ 4524442 h 5071844"/>
              <a:gd name="connsiteX322" fmla="*/ 8444231 w 10020803"/>
              <a:gd name="connsiteY322" fmla="*/ 4518858 h 5071844"/>
              <a:gd name="connsiteX323" fmla="*/ 8093726 w 10020803"/>
              <a:gd name="connsiteY323" fmla="*/ 4518858 h 5071844"/>
              <a:gd name="connsiteX324" fmla="*/ 8103501 w 10020803"/>
              <a:gd name="connsiteY324" fmla="*/ 4525840 h 5071844"/>
              <a:gd name="connsiteX325" fmla="*/ 8121654 w 10020803"/>
              <a:gd name="connsiteY325" fmla="*/ 4535615 h 5071844"/>
              <a:gd name="connsiteX326" fmla="*/ 8104897 w 10020803"/>
              <a:gd name="connsiteY326" fmla="*/ 4535615 h 5071844"/>
              <a:gd name="connsiteX327" fmla="*/ 8099311 w 10020803"/>
              <a:gd name="connsiteY327" fmla="*/ 4524442 h 5071844"/>
              <a:gd name="connsiteX328" fmla="*/ 7920568 w 10020803"/>
              <a:gd name="connsiteY328" fmla="*/ 4513272 h 5071844"/>
              <a:gd name="connsiteX329" fmla="*/ 7931739 w 10020803"/>
              <a:gd name="connsiteY329" fmla="*/ 4513272 h 5071844"/>
              <a:gd name="connsiteX330" fmla="*/ 7926153 w 10020803"/>
              <a:gd name="connsiteY330" fmla="*/ 4524442 h 5071844"/>
              <a:gd name="connsiteX331" fmla="*/ 7920568 w 10020803"/>
              <a:gd name="connsiteY331" fmla="*/ 4513272 h 5071844"/>
              <a:gd name="connsiteX332" fmla="*/ 7306136 w 10020803"/>
              <a:gd name="connsiteY332" fmla="*/ 4513272 h 5071844"/>
              <a:gd name="connsiteX333" fmla="*/ 7283795 w 10020803"/>
              <a:gd name="connsiteY333" fmla="*/ 4524442 h 5071844"/>
              <a:gd name="connsiteX334" fmla="*/ 7306136 w 10020803"/>
              <a:gd name="connsiteY334" fmla="*/ 4524442 h 5071844"/>
              <a:gd name="connsiteX335" fmla="*/ 7328480 w 10020803"/>
              <a:gd name="connsiteY335" fmla="*/ 4535615 h 5071844"/>
              <a:gd name="connsiteX336" fmla="*/ 7322896 w 10020803"/>
              <a:gd name="connsiteY336" fmla="*/ 4546786 h 5071844"/>
              <a:gd name="connsiteX337" fmla="*/ 7339652 w 10020803"/>
              <a:gd name="connsiteY337" fmla="*/ 4546786 h 5071844"/>
              <a:gd name="connsiteX338" fmla="*/ 7339652 w 10020803"/>
              <a:gd name="connsiteY338" fmla="*/ 4524442 h 5071844"/>
              <a:gd name="connsiteX339" fmla="*/ 7328480 w 10020803"/>
              <a:gd name="connsiteY339" fmla="*/ 4524442 h 5071844"/>
              <a:gd name="connsiteX340" fmla="*/ 7183252 w 10020803"/>
              <a:gd name="connsiteY340" fmla="*/ 4513272 h 5071844"/>
              <a:gd name="connsiteX341" fmla="*/ 7183252 w 10020803"/>
              <a:gd name="connsiteY341" fmla="*/ 4524442 h 5071844"/>
              <a:gd name="connsiteX342" fmla="*/ 7172080 w 10020803"/>
              <a:gd name="connsiteY342" fmla="*/ 4524442 h 5071844"/>
              <a:gd name="connsiteX343" fmla="*/ 7750202 w 10020803"/>
              <a:gd name="connsiteY343" fmla="*/ 4507685 h 5071844"/>
              <a:gd name="connsiteX344" fmla="*/ 7752996 w 10020803"/>
              <a:gd name="connsiteY344" fmla="*/ 4513272 h 5071844"/>
              <a:gd name="connsiteX345" fmla="*/ 7741824 w 10020803"/>
              <a:gd name="connsiteY345" fmla="*/ 4513272 h 5071844"/>
              <a:gd name="connsiteX346" fmla="*/ 7750202 w 10020803"/>
              <a:gd name="connsiteY346" fmla="*/ 4507685 h 5071844"/>
              <a:gd name="connsiteX347" fmla="*/ 7462538 w 10020803"/>
              <a:gd name="connsiteY347" fmla="*/ 4502101 h 5071844"/>
              <a:gd name="connsiteX348" fmla="*/ 7507224 w 10020803"/>
              <a:gd name="connsiteY348" fmla="*/ 4513272 h 5071844"/>
              <a:gd name="connsiteX349" fmla="*/ 7484881 w 10020803"/>
              <a:gd name="connsiteY349" fmla="*/ 4513272 h 5071844"/>
              <a:gd name="connsiteX350" fmla="*/ 7462538 w 10020803"/>
              <a:gd name="connsiteY350" fmla="*/ 4502101 h 5071844"/>
              <a:gd name="connsiteX351" fmla="*/ 6948650 w 10020803"/>
              <a:gd name="connsiteY351" fmla="*/ 4502101 h 5071844"/>
              <a:gd name="connsiteX352" fmla="*/ 6959822 w 10020803"/>
              <a:gd name="connsiteY352" fmla="*/ 4502101 h 5071844"/>
              <a:gd name="connsiteX353" fmla="*/ 6993336 w 10020803"/>
              <a:gd name="connsiteY353" fmla="*/ 4513272 h 5071844"/>
              <a:gd name="connsiteX354" fmla="*/ 6959822 w 10020803"/>
              <a:gd name="connsiteY354" fmla="*/ 4513272 h 5071844"/>
              <a:gd name="connsiteX355" fmla="*/ 8716535 w 10020803"/>
              <a:gd name="connsiteY355" fmla="*/ 4483946 h 5071844"/>
              <a:gd name="connsiteX356" fmla="*/ 8724913 w 10020803"/>
              <a:gd name="connsiteY356" fmla="*/ 4485344 h 5071844"/>
              <a:gd name="connsiteX357" fmla="*/ 8769600 w 10020803"/>
              <a:gd name="connsiteY357" fmla="*/ 4490928 h 5071844"/>
              <a:gd name="connsiteX358" fmla="*/ 8814285 w 10020803"/>
              <a:gd name="connsiteY358" fmla="*/ 4502101 h 5071844"/>
              <a:gd name="connsiteX359" fmla="*/ 8803114 w 10020803"/>
              <a:gd name="connsiteY359" fmla="*/ 4513272 h 5071844"/>
              <a:gd name="connsiteX360" fmla="*/ 8758427 w 10020803"/>
              <a:gd name="connsiteY360" fmla="*/ 4502101 h 5071844"/>
              <a:gd name="connsiteX361" fmla="*/ 8713742 w 10020803"/>
              <a:gd name="connsiteY361" fmla="*/ 4490928 h 5071844"/>
              <a:gd name="connsiteX362" fmla="*/ 8716535 w 10020803"/>
              <a:gd name="connsiteY362" fmla="*/ 4483946 h 5071844"/>
              <a:gd name="connsiteX363" fmla="*/ 8278055 w 10020803"/>
              <a:gd name="connsiteY363" fmla="*/ 4479757 h 5071844"/>
              <a:gd name="connsiteX364" fmla="*/ 8300398 w 10020803"/>
              <a:gd name="connsiteY364" fmla="*/ 4479757 h 5071844"/>
              <a:gd name="connsiteX365" fmla="*/ 8300398 w 10020803"/>
              <a:gd name="connsiteY365" fmla="*/ 4490928 h 5071844"/>
              <a:gd name="connsiteX366" fmla="*/ 8283640 w 10020803"/>
              <a:gd name="connsiteY366" fmla="*/ 4490928 h 5071844"/>
              <a:gd name="connsiteX367" fmla="*/ 8278055 w 10020803"/>
              <a:gd name="connsiteY367" fmla="*/ 4479757 h 5071844"/>
              <a:gd name="connsiteX368" fmla="*/ 8099311 w 10020803"/>
              <a:gd name="connsiteY368" fmla="*/ 4479757 h 5071844"/>
              <a:gd name="connsiteX369" fmla="*/ 8110484 w 10020803"/>
              <a:gd name="connsiteY369" fmla="*/ 4490928 h 5071844"/>
              <a:gd name="connsiteX370" fmla="*/ 8099311 w 10020803"/>
              <a:gd name="connsiteY370" fmla="*/ 4490928 h 5071844"/>
              <a:gd name="connsiteX371" fmla="*/ 8088140 w 10020803"/>
              <a:gd name="connsiteY371" fmla="*/ 4490928 h 5071844"/>
              <a:gd name="connsiteX372" fmla="*/ 8099311 w 10020803"/>
              <a:gd name="connsiteY372" fmla="*/ 4479757 h 5071844"/>
              <a:gd name="connsiteX373" fmla="*/ 6836936 w 10020803"/>
              <a:gd name="connsiteY373" fmla="*/ 4479757 h 5071844"/>
              <a:gd name="connsiteX374" fmla="*/ 6848108 w 10020803"/>
              <a:gd name="connsiteY374" fmla="*/ 4479757 h 5071844"/>
              <a:gd name="connsiteX375" fmla="*/ 6937479 w 10020803"/>
              <a:gd name="connsiteY375" fmla="*/ 4502101 h 5071844"/>
              <a:gd name="connsiteX376" fmla="*/ 6915136 w 10020803"/>
              <a:gd name="connsiteY376" fmla="*/ 4502101 h 5071844"/>
              <a:gd name="connsiteX377" fmla="*/ 6870451 w 10020803"/>
              <a:gd name="connsiteY377" fmla="*/ 4490928 h 5071844"/>
              <a:gd name="connsiteX378" fmla="*/ 6848108 w 10020803"/>
              <a:gd name="connsiteY378" fmla="*/ 4485344 h 5071844"/>
              <a:gd name="connsiteX379" fmla="*/ 6836936 w 10020803"/>
              <a:gd name="connsiteY379" fmla="*/ 4479757 h 5071844"/>
              <a:gd name="connsiteX380" fmla="*/ 7294966 w 10020803"/>
              <a:gd name="connsiteY380" fmla="*/ 4468585 h 5071844"/>
              <a:gd name="connsiteX381" fmla="*/ 7306136 w 10020803"/>
              <a:gd name="connsiteY381" fmla="*/ 4479757 h 5071844"/>
              <a:gd name="connsiteX382" fmla="*/ 7306136 w 10020803"/>
              <a:gd name="connsiteY382" fmla="*/ 4485344 h 5071844"/>
              <a:gd name="connsiteX383" fmla="*/ 7317309 w 10020803"/>
              <a:gd name="connsiteY383" fmla="*/ 4490928 h 5071844"/>
              <a:gd name="connsiteX384" fmla="*/ 7328480 w 10020803"/>
              <a:gd name="connsiteY384" fmla="*/ 4502101 h 5071844"/>
              <a:gd name="connsiteX385" fmla="*/ 7395510 w 10020803"/>
              <a:gd name="connsiteY385" fmla="*/ 4524442 h 5071844"/>
              <a:gd name="connsiteX386" fmla="*/ 7406680 w 10020803"/>
              <a:gd name="connsiteY386" fmla="*/ 4535615 h 5071844"/>
              <a:gd name="connsiteX387" fmla="*/ 7429024 w 10020803"/>
              <a:gd name="connsiteY387" fmla="*/ 4535615 h 5071844"/>
              <a:gd name="connsiteX388" fmla="*/ 7484881 w 10020803"/>
              <a:gd name="connsiteY388" fmla="*/ 4546786 h 5071844"/>
              <a:gd name="connsiteX389" fmla="*/ 7540738 w 10020803"/>
              <a:gd name="connsiteY389" fmla="*/ 4557958 h 5071844"/>
              <a:gd name="connsiteX390" fmla="*/ 7563082 w 10020803"/>
              <a:gd name="connsiteY390" fmla="*/ 4569129 h 5071844"/>
              <a:gd name="connsiteX391" fmla="*/ 7574252 w 10020803"/>
              <a:gd name="connsiteY391" fmla="*/ 4569129 h 5071844"/>
              <a:gd name="connsiteX392" fmla="*/ 7596596 w 10020803"/>
              <a:gd name="connsiteY392" fmla="*/ 4580300 h 5071844"/>
              <a:gd name="connsiteX393" fmla="*/ 7607766 w 10020803"/>
              <a:gd name="connsiteY393" fmla="*/ 4591472 h 5071844"/>
              <a:gd name="connsiteX394" fmla="*/ 7596596 w 10020803"/>
              <a:gd name="connsiteY394" fmla="*/ 4591472 h 5071844"/>
              <a:gd name="connsiteX395" fmla="*/ 7585424 w 10020803"/>
              <a:gd name="connsiteY395" fmla="*/ 4591472 h 5071844"/>
              <a:gd name="connsiteX396" fmla="*/ 7574252 w 10020803"/>
              <a:gd name="connsiteY396" fmla="*/ 4591472 h 5071844"/>
              <a:gd name="connsiteX397" fmla="*/ 7579838 w 10020803"/>
              <a:gd name="connsiteY397" fmla="*/ 4608229 h 5071844"/>
              <a:gd name="connsiteX398" fmla="*/ 7568666 w 10020803"/>
              <a:gd name="connsiteY398" fmla="*/ 4613815 h 5071844"/>
              <a:gd name="connsiteX399" fmla="*/ 7563082 w 10020803"/>
              <a:gd name="connsiteY399" fmla="*/ 4602643 h 5071844"/>
              <a:gd name="connsiteX400" fmla="*/ 7529568 w 10020803"/>
              <a:gd name="connsiteY400" fmla="*/ 4591472 h 5071844"/>
              <a:gd name="connsiteX401" fmla="*/ 7462538 w 10020803"/>
              <a:gd name="connsiteY401" fmla="*/ 4569129 h 5071844"/>
              <a:gd name="connsiteX402" fmla="*/ 7406680 w 10020803"/>
              <a:gd name="connsiteY402" fmla="*/ 4557958 h 5071844"/>
              <a:gd name="connsiteX403" fmla="*/ 7401094 w 10020803"/>
              <a:gd name="connsiteY403" fmla="*/ 4546786 h 5071844"/>
              <a:gd name="connsiteX404" fmla="*/ 7395510 w 10020803"/>
              <a:gd name="connsiteY404" fmla="*/ 4530029 h 5071844"/>
              <a:gd name="connsiteX405" fmla="*/ 7384337 w 10020803"/>
              <a:gd name="connsiteY405" fmla="*/ 4524442 h 5071844"/>
              <a:gd name="connsiteX406" fmla="*/ 7378752 w 10020803"/>
              <a:gd name="connsiteY406" fmla="*/ 4535615 h 5071844"/>
              <a:gd name="connsiteX407" fmla="*/ 7367580 w 10020803"/>
              <a:gd name="connsiteY407" fmla="*/ 4552372 h 5071844"/>
              <a:gd name="connsiteX408" fmla="*/ 7350823 w 10020803"/>
              <a:gd name="connsiteY408" fmla="*/ 4557958 h 5071844"/>
              <a:gd name="connsiteX409" fmla="*/ 7339652 w 10020803"/>
              <a:gd name="connsiteY409" fmla="*/ 4569129 h 5071844"/>
              <a:gd name="connsiteX410" fmla="*/ 7317309 w 10020803"/>
              <a:gd name="connsiteY410" fmla="*/ 4569129 h 5071844"/>
              <a:gd name="connsiteX411" fmla="*/ 7306136 w 10020803"/>
              <a:gd name="connsiteY411" fmla="*/ 4569129 h 5071844"/>
              <a:gd name="connsiteX412" fmla="*/ 7300552 w 10020803"/>
              <a:gd name="connsiteY412" fmla="*/ 4563543 h 5071844"/>
              <a:gd name="connsiteX413" fmla="*/ 7294966 w 10020803"/>
              <a:gd name="connsiteY413" fmla="*/ 4557958 h 5071844"/>
              <a:gd name="connsiteX414" fmla="*/ 7289380 w 10020803"/>
              <a:gd name="connsiteY414" fmla="*/ 4546786 h 5071844"/>
              <a:gd name="connsiteX415" fmla="*/ 7283795 w 10020803"/>
              <a:gd name="connsiteY415" fmla="*/ 4546786 h 5071844"/>
              <a:gd name="connsiteX416" fmla="*/ 7272622 w 10020803"/>
              <a:gd name="connsiteY416" fmla="*/ 4535615 h 5071844"/>
              <a:gd name="connsiteX417" fmla="*/ 7272622 w 10020803"/>
              <a:gd name="connsiteY417" fmla="*/ 4513272 h 5071844"/>
              <a:gd name="connsiteX418" fmla="*/ 7239108 w 10020803"/>
              <a:gd name="connsiteY418" fmla="*/ 4490928 h 5071844"/>
              <a:gd name="connsiteX419" fmla="*/ 7216766 w 10020803"/>
              <a:gd name="connsiteY419" fmla="*/ 4479757 h 5071844"/>
              <a:gd name="connsiteX420" fmla="*/ 7222352 w 10020803"/>
              <a:gd name="connsiteY420" fmla="*/ 4479757 h 5071844"/>
              <a:gd name="connsiteX421" fmla="*/ 7227938 w 10020803"/>
              <a:gd name="connsiteY421" fmla="*/ 4479757 h 5071844"/>
              <a:gd name="connsiteX422" fmla="*/ 7272622 w 10020803"/>
              <a:gd name="connsiteY422" fmla="*/ 4479757 h 5071844"/>
              <a:gd name="connsiteX423" fmla="*/ 7272622 w 10020803"/>
              <a:gd name="connsiteY423" fmla="*/ 4463000 h 5071844"/>
              <a:gd name="connsiteX424" fmla="*/ 7283795 w 10020803"/>
              <a:gd name="connsiteY424" fmla="*/ 4468585 h 5071844"/>
              <a:gd name="connsiteX425" fmla="*/ 7272622 w 10020803"/>
              <a:gd name="connsiteY425" fmla="*/ 4468585 h 5071844"/>
              <a:gd name="connsiteX426" fmla="*/ 7261452 w 10020803"/>
              <a:gd name="connsiteY426" fmla="*/ 4468585 h 5071844"/>
              <a:gd name="connsiteX427" fmla="*/ 7272622 w 10020803"/>
              <a:gd name="connsiteY427" fmla="*/ 4463000 h 5071844"/>
              <a:gd name="connsiteX428" fmla="*/ 7898225 w 10020803"/>
              <a:gd name="connsiteY428" fmla="*/ 4457414 h 5071844"/>
              <a:gd name="connsiteX429" fmla="*/ 7931739 w 10020803"/>
              <a:gd name="connsiteY429" fmla="*/ 4463000 h 5071844"/>
              <a:gd name="connsiteX430" fmla="*/ 7965253 w 10020803"/>
              <a:gd name="connsiteY430" fmla="*/ 4468585 h 5071844"/>
              <a:gd name="connsiteX431" fmla="*/ 7931739 w 10020803"/>
              <a:gd name="connsiteY431" fmla="*/ 4468585 h 5071844"/>
              <a:gd name="connsiteX432" fmla="*/ 7909396 w 10020803"/>
              <a:gd name="connsiteY432" fmla="*/ 4468585 h 5071844"/>
              <a:gd name="connsiteX433" fmla="*/ 7685967 w 10020803"/>
              <a:gd name="connsiteY433" fmla="*/ 4457414 h 5071844"/>
              <a:gd name="connsiteX434" fmla="*/ 7691553 w 10020803"/>
              <a:gd name="connsiteY434" fmla="*/ 4468585 h 5071844"/>
              <a:gd name="connsiteX435" fmla="*/ 7697139 w 10020803"/>
              <a:gd name="connsiteY435" fmla="*/ 4468585 h 5071844"/>
              <a:gd name="connsiteX436" fmla="*/ 7691553 w 10020803"/>
              <a:gd name="connsiteY436" fmla="*/ 4479757 h 5071844"/>
              <a:gd name="connsiteX437" fmla="*/ 7685967 w 10020803"/>
              <a:gd name="connsiteY437" fmla="*/ 4479757 h 5071844"/>
              <a:gd name="connsiteX438" fmla="*/ 7685967 w 10020803"/>
              <a:gd name="connsiteY438" fmla="*/ 4468585 h 5071844"/>
              <a:gd name="connsiteX439" fmla="*/ 6993336 w 10020803"/>
              <a:gd name="connsiteY439" fmla="*/ 4457414 h 5071844"/>
              <a:gd name="connsiteX440" fmla="*/ 7010094 w 10020803"/>
              <a:gd name="connsiteY440" fmla="*/ 4457414 h 5071844"/>
              <a:gd name="connsiteX441" fmla="*/ 7038022 w 10020803"/>
              <a:gd name="connsiteY441" fmla="*/ 4457414 h 5071844"/>
              <a:gd name="connsiteX442" fmla="*/ 7071537 w 10020803"/>
              <a:gd name="connsiteY442" fmla="*/ 4468585 h 5071844"/>
              <a:gd name="connsiteX443" fmla="*/ 7004507 w 10020803"/>
              <a:gd name="connsiteY443" fmla="*/ 4468585 h 5071844"/>
              <a:gd name="connsiteX444" fmla="*/ 6546478 w 10020803"/>
              <a:gd name="connsiteY444" fmla="*/ 4457414 h 5071844"/>
              <a:gd name="connsiteX445" fmla="*/ 6557649 w 10020803"/>
              <a:gd name="connsiteY445" fmla="*/ 4468585 h 5071844"/>
              <a:gd name="connsiteX446" fmla="*/ 6552064 w 10020803"/>
              <a:gd name="connsiteY446" fmla="*/ 4474171 h 5071844"/>
              <a:gd name="connsiteX447" fmla="*/ 6535307 w 10020803"/>
              <a:gd name="connsiteY447" fmla="*/ 4468585 h 5071844"/>
              <a:gd name="connsiteX448" fmla="*/ 8180304 w 10020803"/>
              <a:gd name="connsiteY448" fmla="*/ 4451828 h 5071844"/>
              <a:gd name="connsiteX449" fmla="*/ 8188684 w 10020803"/>
              <a:gd name="connsiteY449" fmla="*/ 4457414 h 5071844"/>
              <a:gd name="connsiteX450" fmla="*/ 8177512 w 10020803"/>
              <a:gd name="connsiteY450" fmla="*/ 4457414 h 5071844"/>
              <a:gd name="connsiteX451" fmla="*/ 8180304 w 10020803"/>
              <a:gd name="connsiteY451" fmla="*/ 4451828 h 5071844"/>
              <a:gd name="connsiteX452" fmla="*/ 7761375 w 10020803"/>
              <a:gd name="connsiteY452" fmla="*/ 4451828 h 5071844"/>
              <a:gd name="connsiteX453" fmla="*/ 7764168 w 10020803"/>
              <a:gd name="connsiteY453" fmla="*/ 4457414 h 5071844"/>
              <a:gd name="connsiteX454" fmla="*/ 7752996 w 10020803"/>
              <a:gd name="connsiteY454" fmla="*/ 4457414 h 5071844"/>
              <a:gd name="connsiteX455" fmla="*/ 7761375 w 10020803"/>
              <a:gd name="connsiteY455" fmla="*/ 4451828 h 5071844"/>
              <a:gd name="connsiteX456" fmla="*/ 7875882 w 10020803"/>
              <a:gd name="connsiteY456" fmla="*/ 4446243 h 5071844"/>
              <a:gd name="connsiteX457" fmla="*/ 7875882 w 10020803"/>
              <a:gd name="connsiteY457" fmla="*/ 4457414 h 5071844"/>
              <a:gd name="connsiteX458" fmla="*/ 7853538 w 10020803"/>
              <a:gd name="connsiteY458" fmla="*/ 4457414 h 5071844"/>
              <a:gd name="connsiteX459" fmla="*/ 7875882 w 10020803"/>
              <a:gd name="connsiteY459" fmla="*/ 4446243 h 5071844"/>
              <a:gd name="connsiteX460" fmla="*/ 7205594 w 10020803"/>
              <a:gd name="connsiteY460" fmla="*/ 4446243 h 5071844"/>
              <a:gd name="connsiteX461" fmla="*/ 7216766 w 10020803"/>
              <a:gd name="connsiteY461" fmla="*/ 4451828 h 5071844"/>
              <a:gd name="connsiteX462" fmla="*/ 7205594 w 10020803"/>
              <a:gd name="connsiteY462" fmla="*/ 4457414 h 5071844"/>
              <a:gd name="connsiteX463" fmla="*/ 7205594 w 10020803"/>
              <a:gd name="connsiteY463" fmla="*/ 4446243 h 5071844"/>
              <a:gd name="connsiteX464" fmla="*/ 7177665 w 10020803"/>
              <a:gd name="connsiteY464" fmla="*/ 4446243 h 5071844"/>
              <a:gd name="connsiteX465" fmla="*/ 7188838 w 10020803"/>
              <a:gd name="connsiteY465" fmla="*/ 4446243 h 5071844"/>
              <a:gd name="connsiteX466" fmla="*/ 7183252 w 10020803"/>
              <a:gd name="connsiteY466" fmla="*/ 4457414 h 5071844"/>
              <a:gd name="connsiteX467" fmla="*/ 7172080 w 10020803"/>
              <a:gd name="connsiteY467" fmla="*/ 4457414 h 5071844"/>
              <a:gd name="connsiteX468" fmla="*/ 7177665 w 10020803"/>
              <a:gd name="connsiteY468" fmla="*/ 4446243 h 5071844"/>
              <a:gd name="connsiteX469" fmla="*/ 7025454 w 10020803"/>
              <a:gd name="connsiteY469" fmla="*/ 4439261 h 5071844"/>
              <a:gd name="connsiteX470" fmla="*/ 7026850 w 10020803"/>
              <a:gd name="connsiteY470" fmla="*/ 4446243 h 5071844"/>
              <a:gd name="connsiteX471" fmla="*/ 7015680 w 10020803"/>
              <a:gd name="connsiteY471" fmla="*/ 4446243 h 5071844"/>
              <a:gd name="connsiteX472" fmla="*/ 7021266 w 10020803"/>
              <a:gd name="connsiteY472" fmla="*/ 4440657 h 5071844"/>
              <a:gd name="connsiteX473" fmla="*/ 7025454 w 10020803"/>
              <a:gd name="connsiteY473" fmla="*/ 4439261 h 5071844"/>
              <a:gd name="connsiteX474" fmla="*/ 7551909 w 10020803"/>
              <a:gd name="connsiteY474" fmla="*/ 4423900 h 5071844"/>
              <a:gd name="connsiteX475" fmla="*/ 7574252 w 10020803"/>
              <a:gd name="connsiteY475" fmla="*/ 4423900 h 5071844"/>
              <a:gd name="connsiteX476" fmla="*/ 7585424 w 10020803"/>
              <a:gd name="connsiteY476" fmla="*/ 4446243 h 5071844"/>
              <a:gd name="connsiteX477" fmla="*/ 7591010 w 10020803"/>
              <a:gd name="connsiteY477" fmla="*/ 4446243 h 5071844"/>
              <a:gd name="connsiteX478" fmla="*/ 7607766 w 10020803"/>
              <a:gd name="connsiteY478" fmla="*/ 4446243 h 5071844"/>
              <a:gd name="connsiteX479" fmla="*/ 7618938 w 10020803"/>
              <a:gd name="connsiteY479" fmla="*/ 4446243 h 5071844"/>
              <a:gd name="connsiteX480" fmla="*/ 7618938 w 10020803"/>
              <a:gd name="connsiteY480" fmla="*/ 4435071 h 5071844"/>
              <a:gd name="connsiteX481" fmla="*/ 7630110 w 10020803"/>
              <a:gd name="connsiteY481" fmla="*/ 4435071 h 5071844"/>
              <a:gd name="connsiteX482" fmla="*/ 7630110 w 10020803"/>
              <a:gd name="connsiteY482" fmla="*/ 4446243 h 5071844"/>
              <a:gd name="connsiteX483" fmla="*/ 7641282 w 10020803"/>
              <a:gd name="connsiteY483" fmla="*/ 4446243 h 5071844"/>
              <a:gd name="connsiteX484" fmla="*/ 7652452 w 10020803"/>
              <a:gd name="connsiteY484" fmla="*/ 4457414 h 5071844"/>
              <a:gd name="connsiteX485" fmla="*/ 7630110 w 10020803"/>
              <a:gd name="connsiteY485" fmla="*/ 4457414 h 5071844"/>
              <a:gd name="connsiteX486" fmla="*/ 7607766 w 10020803"/>
              <a:gd name="connsiteY486" fmla="*/ 4468585 h 5071844"/>
              <a:gd name="connsiteX487" fmla="*/ 7596596 w 10020803"/>
              <a:gd name="connsiteY487" fmla="*/ 4468585 h 5071844"/>
              <a:gd name="connsiteX488" fmla="*/ 7574252 w 10020803"/>
              <a:gd name="connsiteY488" fmla="*/ 4446243 h 5071844"/>
              <a:gd name="connsiteX489" fmla="*/ 7563082 w 10020803"/>
              <a:gd name="connsiteY489" fmla="*/ 4429485 h 5071844"/>
              <a:gd name="connsiteX490" fmla="*/ 7551909 w 10020803"/>
              <a:gd name="connsiteY490" fmla="*/ 4423900 h 5071844"/>
              <a:gd name="connsiteX491" fmla="*/ 7082708 w 10020803"/>
              <a:gd name="connsiteY491" fmla="*/ 4423900 h 5071844"/>
              <a:gd name="connsiteX492" fmla="*/ 7127394 w 10020803"/>
              <a:gd name="connsiteY492" fmla="*/ 4435071 h 5071844"/>
              <a:gd name="connsiteX493" fmla="*/ 7172080 w 10020803"/>
              <a:gd name="connsiteY493" fmla="*/ 4446243 h 5071844"/>
              <a:gd name="connsiteX494" fmla="*/ 7138565 w 10020803"/>
              <a:gd name="connsiteY494" fmla="*/ 4446243 h 5071844"/>
              <a:gd name="connsiteX495" fmla="*/ 7116223 w 10020803"/>
              <a:gd name="connsiteY495" fmla="*/ 4446243 h 5071844"/>
              <a:gd name="connsiteX496" fmla="*/ 7093880 w 10020803"/>
              <a:gd name="connsiteY496" fmla="*/ 4446243 h 5071844"/>
              <a:gd name="connsiteX497" fmla="*/ 7093880 w 10020803"/>
              <a:gd name="connsiteY497" fmla="*/ 4440657 h 5071844"/>
              <a:gd name="connsiteX498" fmla="*/ 7082708 w 10020803"/>
              <a:gd name="connsiteY498" fmla="*/ 4435071 h 5071844"/>
              <a:gd name="connsiteX499" fmla="*/ 7755789 w 10020803"/>
              <a:gd name="connsiteY499" fmla="*/ 4418314 h 5071844"/>
              <a:gd name="connsiteX500" fmla="*/ 7752996 w 10020803"/>
              <a:gd name="connsiteY500" fmla="*/ 4423900 h 5071844"/>
              <a:gd name="connsiteX501" fmla="*/ 7764168 w 10020803"/>
              <a:gd name="connsiteY501" fmla="*/ 4423900 h 5071844"/>
              <a:gd name="connsiteX502" fmla="*/ 7755789 w 10020803"/>
              <a:gd name="connsiteY502" fmla="*/ 4418314 h 5071844"/>
              <a:gd name="connsiteX503" fmla="*/ 8646713 w 10020803"/>
              <a:gd name="connsiteY503" fmla="*/ 4412728 h 5071844"/>
              <a:gd name="connsiteX504" fmla="*/ 8657885 w 10020803"/>
              <a:gd name="connsiteY504" fmla="*/ 4423900 h 5071844"/>
              <a:gd name="connsiteX505" fmla="*/ 8649507 w 10020803"/>
              <a:gd name="connsiteY505" fmla="*/ 4423900 h 5071844"/>
              <a:gd name="connsiteX506" fmla="*/ 8635542 w 10020803"/>
              <a:gd name="connsiteY506" fmla="*/ 4423900 h 5071844"/>
              <a:gd name="connsiteX507" fmla="*/ 8641127 w 10020803"/>
              <a:gd name="connsiteY507" fmla="*/ 4418314 h 5071844"/>
              <a:gd name="connsiteX508" fmla="*/ 8646713 w 10020803"/>
              <a:gd name="connsiteY508" fmla="*/ 4412728 h 5071844"/>
              <a:gd name="connsiteX509" fmla="*/ 8546171 w 10020803"/>
              <a:gd name="connsiteY509" fmla="*/ 4412728 h 5071844"/>
              <a:gd name="connsiteX510" fmla="*/ 8546171 w 10020803"/>
              <a:gd name="connsiteY510" fmla="*/ 4423900 h 5071844"/>
              <a:gd name="connsiteX511" fmla="*/ 8534998 w 10020803"/>
              <a:gd name="connsiteY511" fmla="*/ 4423900 h 5071844"/>
              <a:gd name="connsiteX512" fmla="*/ 8546171 w 10020803"/>
              <a:gd name="connsiteY512" fmla="*/ 4412728 h 5071844"/>
              <a:gd name="connsiteX513" fmla="*/ 8490312 w 10020803"/>
              <a:gd name="connsiteY513" fmla="*/ 4412728 h 5071844"/>
              <a:gd name="connsiteX514" fmla="*/ 8501484 w 10020803"/>
              <a:gd name="connsiteY514" fmla="*/ 4412728 h 5071844"/>
              <a:gd name="connsiteX515" fmla="*/ 8512655 w 10020803"/>
              <a:gd name="connsiteY515" fmla="*/ 4412728 h 5071844"/>
              <a:gd name="connsiteX516" fmla="*/ 8501484 w 10020803"/>
              <a:gd name="connsiteY516" fmla="*/ 4423900 h 5071844"/>
              <a:gd name="connsiteX517" fmla="*/ 8490312 w 10020803"/>
              <a:gd name="connsiteY517" fmla="*/ 4423900 h 5071844"/>
              <a:gd name="connsiteX518" fmla="*/ 8490312 w 10020803"/>
              <a:gd name="connsiteY518" fmla="*/ 4412728 h 5071844"/>
              <a:gd name="connsiteX519" fmla="*/ 6848108 w 10020803"/>
              <a:gd name="connsiteY519" fmla="*/ 4412728 h 5071844"/>
              <a:gd name="connsiteX520" fmla="*/ 6870451 w 10020803"/>
              <a:gd name="connsiteY520" fmla="*/ 4412728 h 5071844"/>
              <a:gd name="connsiteX521" fmla="*/ 6870451 w 10020803"/>
              <a:gd name="connsiteY521" fmla="*/ 4423900 h 5071844"/>
              <a:gd name="connsiteX522" fmla="*/ 6848108 w 10020803"/>
              <a:gd name="connsiteY522" fmla="*/ 4412728 h 5071844"/>
              <a:gd name="connsiteX523" fmla="*/ 6669364 w 10020803"/>
              <a:gd name="connsiteY523" fmla="*/ 4412728 h 5071844"/>
              <a:gd name="connsiteX524" fmla="*/ 6691706 w 10020803"/>
              <a:gd name="connsiteY524" fmla="*/ 4412728 h 5071844"/>
              <a:gd name="connsiteX525" fmla="*/ 6714050 w 10020803"/>
              <a:gd name="connsiteY525" fmla="*/ 4423900 h 5071844"/>
              <a:gd name="connsiteX526" fmla="*/ 6708464 w 10020803"/>
              <a:gd name="connsiteY526" fmla="*/ 4429485 h 5071844"/>
              <a:gd name="connsiteX527" fmla="*/ 6697293 w 10020803"/>
              <a:gd name="connsiteY527" fmla="*/ 4429485 h 5071844"/>
              <a:gd name="connsiteX528" fmla="*/ 6680536 w 10020803"/>
              <a:gd name="connsiteY528" fmla="*/ 4423900 h 5071844"/>
              <a:gd name="connsiteX529" fmla="*/ 6557649 w 10020803"/>
              <a:gd name="connsiteY529" fmla="*/ 4412728 h 5071844"/>
              <a:gd name="connsiteX530" fmla="*/ 6579992 w 10020803"/>
              <a:gd name="connsiteY530" fmla="*/ 4423900 h 5071844"/>
              <a:gd name="connsiteX531" fmla="*/ 6579992 w 10020803"/>
              <a:gd name="connsiteY531" fmla="*/ 4435071 h 5071844"/>
              <a:gd name="connsiteX532" fmla="*/ 6557649 w 10020803"/>
              <a:gd name="connsiteY532" fmla="*/ 4435071 h 5071844"/>
              <a:gd name="connsiteX533" fmla="*/ 6546478 w 10020803"/>
              <a:gd name="connsiteY533" fmla="*/ 4435071 h 5071844"/>
              <a:gd name="connsiteX534" fmla="*/ 6557649 w 10020803"/>
              <a:gd name="connsiteY534" fmla="*/ 4423900 h 5071844"/>
              <a:gd name="connsiteX535" fmla="*/ 6557649 w 10020803"/>
              <a:gd name="connsiteY535" fmla="*/ 4412728 h 5071844"/>
              <a:gd name="connsiteX536" fmla="*/ 6490621 w 10020803"/>
              <a:gd name="connsiteY536" fmla="*/ 4412728 h 5071844"/>
              <a:gd name="connsiteX537" fmla="*/ 6512964 w 10020803"/>
              <a:gd name="connsiteY537" fmla="*/ 4412728 h 5071844"/>
              <a:gd name="connsiteX538" fmla="*/ 6501792 w 10020803"/>
              <a:gd name="connsiteY538" fmla="*/ 4423900 h 5071844"/>
              <a:gd name="connsiteX539" fmla="*/ 8398148 w 10020803"/>
              <a:gd name="connsiteY539" fmla="*/ 4407143 h 5071844"/>
              <a:gd name="connsiteX540" fmla="*/ 8400941 w 10020803"/>
              <a:gd name="connsiteY540" fmla="*/ 4412728 h 5071844"/>
              <a:gd name="connsiteX541" fmla="*/ 8389770 w 10020803"/>
              <a:gd name="connsiteY541" fmla="*/ 4412728 h 5071844"/>
              <a:gd name="connsiteX542" fmla="*/ 8398148 w 10020803"/>
              <a:gd name="connsiteY542" fmla="*/ 4407143 h 5071844"/>
              <a:gd name="connsiteX543" fmla="*/ 8076968 w 10020803"/>
              <a:gd name="connsiteY543" fmla="*/ 4401557 h 5071844"/>
              <a:gd name="connsiteX544" fmla="*/ 8088140 w 10020803"/>
              <a:gd name="connsiteY544" fmla="*/ 4401557 h 5071844"/>
              <a:gd name="connsiteX545" fmla="*/ 8099311 w 10020803"/>
              <a:gd name="connsiteY545" fmla="*/ 4401557 h 5071844"/>
              <a:gd name="connsiteX546" fmla="*/ 8088140 w 10020803"/>
              <a:gd name="connsiteY546" fmla="*/ 4412728 h 5071844"/>
              <a:gd name="connsiteX547" fmla="*/ 7116223 w 10020803"/>
              <a:gd name="connsiteY547" fmla="*/ 4401557 h 5071844"/>
              <a:gd name="connsiteX548" fmla="*/ 7127394 w 10020803"/>
              <a:gd name="connsiteY548" fmla="*/ 4401557 h 5071844"/>
              <a:gd name="connsiteX549" fmla="*/ 7127394 w 10020803"/>
              <a:gd name="connsiteY549" fmla="*/ 4407143 h 5071844"/>
              <a:gd name="connsiteX550" fmla="*/ 7127394 w 10020803"/>
              <a:gd name="connsiteY550" fmla="*/ 4412728 h 5071844"/>
              <a:gd name="connsiteX551" fmla="*/ 7054780 w 10020803"/>
              <a:gd name="connsiteY551" fmla="*/ 4401557 h 5071844"/>
              <a:gd name="connsiteX552" fmla="*/ 7065950 w 10020803"/>
              <a:gd name="connsiteY552" fmla="*/ 4412728 h 5071844"/>
              <a:gd name="connsiteX553" fmla="*/ 7049194 w 10020803"/>
              <a:gd name="connsiteY553" fmla="*/ 4423900 h 5071844"/>
              <a:gd name="connsiteX554" fmla="*/ 7026850 w 10020803"/>
              <a:gd name="connsiteY554" fmla="*/ 4412728 h 5071844"/>
              <a:gd name="connsiteX555" fmla="*/ 7038022 w 10020803"/>
              <a:gd name="connsiteY555" fmla="*/ 4412728 h 5071844"/>
              <a:gd name="connsiteX556" fmla="*/ 7049194 w 10020803"/>
              <a:gd name="connsiteY556" fmla="*/ 4412728 h 5071844"/>
              <a:gd name="connsiteX557" fmla="*/ 7054780 w 10020803"/>
              <a:gd name="connsiteY557" fmla="*/ 4401557 h 5071844"/>
              <a:gd name="connsiteX558" fmla="*/ 6367736 w 10020803"/>
              <a:gd name="connsiteY558" fmla="*/ 4401557 h 5071844"/>
              <a:gd name="connsiteX559" fmla="*/ 6378906 w 10020803"/>
              <a:gd name="connsiteY559" fmla="*/ 4401557 h 5071844"/>
              <a:gd name="connsiteX560" fmla="*/ 6401250 w 10020803"/>
              <a:gd name="connsiteY560" fmla="*/ 4412728 h 5071844"/>
              <a:gd name="connsiteX561" fmla="*/ 6434764 w 10020803"/>
              <a:gd name="connsiteY561" fmla="*/ 4423900 h 5071844"/>
              <a:gd name="connsiteX562" fmla="*/ 6457106 w 10020803"/>
              <a:gd name="connsiteY562" fmla="*/ 4423900 h 5071844"/>
              <a:gd name="connsiteX563" fmla="*/ 6479450 w 10020803"/>
              <a:gd name="connsiteY563" fmla="*/ 4423900 h 5071844"/>
              <a:gd name="connsiteX564" fmla="*/ 6412420 w 10020803"/>
              <a:gd name="connsiteY564" fmla="*/ 4435071 h 5071844"/>
              <a:gd name="connsiteX565" fmla="*/ 6390077 w 10020803"/>
              <a:gd name="connsiteY565" fmla="*/ 4423900 h 5071844"/>
              <a:gd name="connsiteX566" fmla="*/ 8917622 w 10020803"/>
              <a:gd name="connsiteY566" fmla="*/ 4395971 h 5071844"/>
              <a:gd name="connsiteX567" fmla="*/ 8937172 w 10020803"/>
              <a:gd name="connsiteY567" fmla="*/ 4401557 h 5071844"/>
              <a:gd name="connsiteX568" fmla="*/ 8959515 w 10020803"/>
              <a:gd name="connsiteY568" fmla="*/ 4412728 h 5071844"/>
              <a:gd name="connsiteX569" fmla="*/ 8981856 w 10020803"/>
              <a:gd name="connsiteY569" fmla="*/ 4423900 h 5071844"/>
              <a:gd name="connsiteX570" fmla="*/ 8993029 w 10020803"/>
              <a:gd name="connsiteY570" fmla="*/ 4423900 h 5071844"/>
              <a:gd name="connsiteX571" fmla="*/ 8981856 w 10020803"/>
              <a:gd name="connsiteY571" fmla="*/ 4435071 h 5071844"/>
              <a:gd name="connsiteX572" fmla="*/ 8993029 w 10020803"/>
              <a:gd name="connsiteY572" fmla="*/ 4440657 h 5071844"/>
              <a:gd name="connsiteX573" fmla="*/ 9015372 w 10020803"/>
              <a:gd name="connsiteY573" fmla="*/ 4446243 h 5071844"/>
              <a:gd name="connsiteX574" fmla="*/ 9104743 w 10020803"/>
              <a:gd name="connsiteY574" fmla="*/ 4490928 h 5071844"/>
              <a:gd name="connsiteX575" fmla="*/ 9216458 w 10020803"/>
              <a:gd name="connsiteY575" fmla="*/ 4535615 h 5071844"/>
              <a:gd name="connsiteX576" fmla="*/ 9266729 w 10020803"/>
              <a:gd name="connsiteY576" fmla="*/ 4569129 h 5071844"/>
              <a:gd name="connsiteX577" fmla="*/ 9294658 w 10020803"/>
              <a:gd name="connsiteY577" fmla="*/ 4591472 h 5071844"/>
              <a:gd name="connsiteX578" fmla="*/ 9300243 w 10020803"/>
              <a:gd name="connsiteY578" fmla="*/ 4602643 h 5071844"/>
              <a:gd name="connsiteX579" fmla="*/ 9305829 w 10020803"/>
              <a:gd name="connsiteY579" fmla="*/ 4613815 h 5071844"/>
              <a:gd name="connsiteX580" fmla="*/ 9294658 w 10020803"/>
              <a:gd name="connsiteY580" fmla="*/ 4613815 h 5071844"/>
              <a:gd name="connsiteX581" fmla="*/ 9272315 w 10020803"/>
              <a:gd name="connsiteY581" fmla="*/ 4602643 h 5071844"/>
              <a:gd name="connsiteX582" fmla="*/ 9255558 w 10020803"/>
              <a:gd name="connsiteY582" fmla="*/ 4608229 h 5071844"/>
              <a:gd name="connsiteX583" fmla="*/ 9249972 w 10020803"/>
              <a:gd name="connsiteY583" fmla="*/ 4597058 h 5071844"/>
              <a:gd name="connsiteX584" fmla="*/ 9227629 w 10020803"/>
              <a:gd name="connsiteY584" fmla="*/ 4574715 h 5071844"/>
              <a:gd name="connsiteX585" fmla="*/ 9194115 w 10020803"/>
              <a:gd name="connsiteY585" fmla="*/ 4569129 h 5071844"/>
              <a:gd name="connsiteX586" fmla="*/ 9205286 w 10020803"/>
              <a:gd name="connsiteY586" fmla="*/ 4580300 h 5071844"/>
              <a:gd name="connsiteX587" fmla="*/ 9149428 w 10020803"/>
              <a:gd name="connsiteY587" fmla="*/ 4535615 h 5071844"/>
              <a:gd name="connsiteX588" fmla="*/ 9082400 w 10020803"/>
              <a:gd name="connsiteY588" fmla="*/ 4502101 h 5071844"/>
              <a:gd name="connsiteX589" fmla="*/ 9048886 w 10020803"/>
              <a:gd name="connsiteY589" fmla="*/ 4479757 h 5071844"/>
              <a:gd name="connsiteX590" fmla="*/ 9032129 w 10020803"/>
              <a:gd name="connsiteY590" fmla="*/ 4474171 h 5071844"/>
              <a:gd name="connsiteX591" fmla="*/ 9020957 w 10020803"/>
              <a:gd name="connsiteY591" fmla="*/ 4468585 h 5071844"/>
              <a:gd name="connsiteX592" fmla="*/ 9004200 w 10020803"/>
              <a:gd name="connsiteY592" fmla="*/ 4468585 h 5071844"/>
              <a:gd name="connsiteX593" fmla="*/ 8993029 w 10020803"/>
              <a:gd name="connsiteY593" fmla="*/ 4457414 h 5071844"/>
              <a:gd name="connsiteX594" fmla="*/ 8981856 w 10020803"/>
              <a:gd name="connsiteY594" fmla="*/ 4457414 h 5071844"/>
              <a:gd name="connsiteX595" fmla="*/ 8970686 w 10020803"/>
              <a:gd name="connsiteY595" fmla="*/ 4446243 h 5071844"/>
              <a:gd name="connsiteX596" fmla="*/ 8948342 w 10020803"/>
              <a:gd name="connsiteY596" fmla="*/ 4435071 h 5071844"/>
              <a:gd name="connsiteX597" fmla="*/ 8937172 w 10020803"/>
              <a:gd name="connsiteY597" fmla="*/ 4423900 h 5071844"/>
              <a:gd name="connsiteX598" fmla="*/ 8903657 w 10020803"/>
              <a:gd name="connsiteY598" fmla="*/ 4401557 h 5071844"/>
              <a:gd name="connsiteX599" fmla="*/ 8917622 w 10020803"/>
              <a:gd name="connsiteY599" fmla="*/ 4395971 h 5071844"/>
              <a:gd name="connsiteX600" fmla="*/ 8166340 w 10020803"/>
              <a:gd name="connsiteY600" fmla="*/ 4390386 h 5071844"/>
              <a:gd name="connsiteX601" fmla="*/ 8199854 w 10020803"/>
              <a:gd name="connsiteY601" fmla="*/ 4401557 h 5071844"/>
              <a:gd name="connsiteX602" fmla="*/ 8216612 w 10020803"/>
              <a:gd name="connsiteY602" fmla="*/ 4412728 h 5071844"/>
              <a:gd name="connsiteX603" fmla="*/ 8222198 w 10020803"/>
              <a:gd name="connsiteY603" fmla="*/ 4423900 h 5071844"/>
              <a:gd name="connsiteX604" fmla="*/ 8177512 w 10020803"/>
              <a:gd name="connsiteY604" fmla="*/ 4423900 h 5071844"/>
              <a:gd name="connsiteX605" fmla="*/ 8166340 w 10020803"/>
              <a:gd name="connsiteY605" fmla="*/ 4412728 h 5071844"/>
              <a:gd name="connsiteX606" fmla="*/ 8177512 w 10020803"/>
              <a:gd name="connsiteY606" fmla="*/ 4401557 h 5071844"/>
              <a:gd name="connsiteX607" fmla="*/ 8166340 w 10020803"/>
              <a:gd name="connsiteY607" fmla="*/ 4401557 h 5071844"/>
              <a:gd name="connsiteX608" fmla="*/ 6747564 w 10020803"/>
              <a:gd name="connsiteY608" fmla="*/ 4379214 h 5071844"/>
              <a:gd name="connsiteX609" fmla="*/ 6769907 w 10020803"/>
              <a:gd name="connsiteY609" fmla="*/ 4390386 h 5071844"/>
              <a:gd name="connsiteX610" fmla="*/ 6736393 w 10020803"/>
              <a:gd name="connsiteY610" fmla="*/ 4390386 h 5071844"/>
              <a:gd name="connsiteX611" fmla="*/ 6429178 w 10020803"/>
              <a:gd name="connsiteY611" fmla="*/ 4379214 h 5071844"/>
              <a:gd name="connsiteX612" fmla="*/ 6434764 w 10020803"/>
              <a:gd name="connsiteY612" fmla="*/ 4379214 h 5071844"/>
              <a:gd name="connsiteX613" fmla="*/ 6412420 w 10020803"/>
              <a:gd name="connsiteY613" fmla="*/ 4401557 h 5071844"/>
              <a:gd name="connsiteX614" fmla="*/ 6412420 w 10020803"/>
              <a:gd name="connsiteY614" fmla="*/ 4390386 h 5071844"/>
              <a:gd name="connsiteX615" fmla="*/ 6429178 w 10020803"/>
              <a:gd name="connsiteY615" fmla="*/ 4379214 h 5071844"/>
              <a:gd name="connsiteX616" fmla="*/ 8451213 w 10020803"/>
              <a:gd name="connsiteY616" fmla="*/ 4373628 h 5071844"/>
              <a:gd name="connsiteX617" fmla="*/ 8456798 w 10020803"/>
              <a:gd name="connsiteY617" fmla="*/ 4379214 h 5071844"/>
              <a:gd name="connsiteX618" fmla="*/ 8445627 w 10020803"/>
              <a:gd name="connsiteY618" fmla="*/ 4390386 h 5071844"/>
              <a:gd name="connsiteX619" fmla="*/ 8434455 w 10020803"/>
              <a:gd name="connsiteY619" fmla="*/ 4379214 h 5071844"/>
              <a:gd name="connsiteX620" fmla="*/ 8451213 w 10020803"/>
              <a:gd name="connsiteY620" fmla="*/ 4373628 h 5071844"/>
              <a:gd name="connsiteX621" fmla="*/ 8265488 w 10020803"/>
              <a:gd name="connsiteY621" fmla="*/ 4372231 h 5071844"/>
              <a:gd name="connsiteX622" fmla="*/ 8272469 w 10020803"/>
              <a:gd name="connsiteY622" fmla="*/ 4373628 h 5071844"/>
              <a:gd name="connsiteX623" fmla="*/ 8272469 w 10020803"/>
              <a:gd name="connsiteY623" fmla="*/ 4384800 h 5071844"/>
              <a:gd name="connsiteX624" fmla="*/ 8255712 w 10020803"/>
              <a:gd name="connsiteY624" fmla="*/ 4390386 h 5071844"/>
              <a:gd name="connsiteX625" fmla="*/ 8255712 w 10020803"/>
              <a:gd name="connsiteY625" fmla="*/ 4379214 h 5071844"/>
              <a:gd name="connsiteX626" fmla="*/ 8265488 w 10020803"/>
              <a:gd name="connsiteY626" fmla="*/ 4372231 h 5071844"/>
              <a:gd name="connsiteX627" fmla="*/ 8825457 w 10020803"/>
              <a:gd name="connsiteY627" fmla="*/ 4368043 h 5071844"/>
              <a:gd name="connsiteX628" fmla="*/ 8836628 w 10020803"/>
              <a:gd name="connsiteY628" fmla="*/ 4368043 h 5071844"/>
              <a:gd name="connsiteX629" fmla="*/ 8836628 w 10020803"/>
              <a:gd name="connsiteY629" fmla="*/ 4379214 h 5071844"/>
              <a:gd name="connsiteX630" fmla="*/ 8831042 w 10020803"/>
              <a:gd name="connsiteY630" fmla="*/ 4379214 h 5071844"/>
              <a:gd name="connsiteX631" fmla="*/ 8825457 w 10020803"/>
              <a:gd name="connsiteY631" fmla="*/ 4379214 h 5071844"/>
              <a:gd name="connsiteX632" fmla="*/ 8825457 w 10020803"/>
              <a:gd name="connsiteY632" fmla="*/ 4368043 h 5071844"/>
              <a:gd name="connsiteX633" fmla="*/ 8590856 w 10020803"/>
              <a:gd name="connsiteY633" fmla="*/ 4368043 h 5071844"/>
              <a:gd name="connsiteX634" fmla="*/ 8602028 w 10020803"/>
              <a:gd name="connsiteY634" fmla="*/ 4368043 h 5071844"/>
              <a:gd name="connsiteX635" fmla="*/ 8590856 w 10020803"/>
              <a:gd name="connsiteY635" fmla="*/ 4379214 h 5071844"/>
              <a:gd name="connsiteX636" fmla="*/ 8495898 w 10020803"/>
              <a:gd name="connsiteY636" fmla="*/ 4368043 h 5071844"/>
              <a:gd name="connsiteX637" fmla="*/ 8523827 w 10020803"/>
              <a:gd name="connsiteY637" fmla="*/ 4368043 h 5071844"/>
              <a:gd name="connsiteX638" fmla="*/ 8523827 w 10020803"/>
              <a:gd name="connsiteY638" fmla="*/ 4379214 h 5071844"/>
              <a:gd name="connsiteX639" fmla="*/ 8479141 w 10020803"/>
              <a:gd name="connsiteY639" fmla="*/ 4379214 h 5071844"/>
              <a:gd name="connsiteX640" fmla="*/ 8495898 w 10020803"/>
              <a:gd name="connsiteY640" fmla="*/ 4368043 h 5071844"/>
              <a:gd name="connsiteX641" fmla="*/ 8032283 w 10020803"/>
              <a:gd name="connsiteY641" fmla="*/ 4368043 h 5071844"/>
              <a:gd name="connsiteX642" fmla="*/ 8043454 w 10020803"/>
              <a:gd name="connsiteY642" fmla="*/ 4379214 h 5071844"/>
              <a:gd name="connsiteX643" fmla="*/ 8032283 w 10020803"/>
              <a:gd name="connsiteY643" fmla="*/ 4379214 h 5071844"/>
              <a:gd name="connsiteX644" fmla="*/ 8032283 w 10020803"/>
              <a:gd name="connsiteY644" fmla="*/ 4368043 h 5071844"/>
              <a:gd name="connsiteX645" fmla="*/ 6691706 w 10020803"/>
              <a:gd name="connsiteY645" fmla="*/ 4368043 h 5071844"/>
              <a:gd name="connsiteX646" fmla="*/ 6702878 w 10020803"/>
              <a:gd name="connsiteY646" fmla="*/ 4368043 h 5071844"/>
              <a:gd name="connsiteX647" fmla="*/ 6719636 w 10020803"/>
              <a:gd name="connsiteY647" fmla="*/ 4373628 h 5071844"/>
              <a:gd name="connsiteX648" fmla="*/ 6725221 w 10020803"/>
              <a:gd name="connsiteY648" fmla="*/ 4379214 h 5071844"/>
              <a:gd name="connsiteX649" fmla="*/ 6702878 w 10020803"/>
              <a:gd name="connsiteY649" fmla="*/ 4379214 h 5071844"/>
              <a:gd name="connsiteX650" fmla="*/ 6624678 w 10020803"/>
              <a:gd name="connsiteY650" fmla="*/ 4368043 h 5071844"/>
              <a:gd name="connsiteX651" fmla="*/ 6624678 w 10020803"/>
              <a:gd name="connsiteY651" fmla="*/ 4379214 h 5071844"/>
              <a:gd name="connsiteX652" fmla="*/ 6624678 w 10020803"/>
              <a:gd name="connsiteY652" fmla="*/ 4384800 h 5071844"/>
              <a:gd name="connsiteX653" fmla="*/ 6635850 w 10020803"/>
              <a:gd name="connsiteY653" fmla="*/ 4390386 h 5071844"/>
              <a:gd name="connsiteX654" fmla="*/ 6635850 w 10020803"/>
              <a:gd name="connsiteY654" fmla="*/ 4401557 h 5071844"/>
              <a:gd name="connsiteX655" fmla="*/ 6557649 w 10020803"/>
              <a:gd name="connsiteY655" fmla="*/ 4401557 h 5071844"/>
              <a:gd name="connsiteX656" fmla="*/ 6546478 w 10020803"/>
              <a:gd name="connsiteY656" fmla="*/ 4401557 h 5071844"/>
              <a:gd name="connsiteX657" fmla="*/ 6546478 w 10020803"/>
              <a:gd name="connsiteY657" fmla="*/ 4395971 h 5071844"/>
              <a:gd name="connsiteX658" fmla="*/ 6535307 w 10020803"/>
              <a:gd name="connsiteY658" fmla="*/ 4390386 h 5071844"/>
              <a:gd name="connsiteX659" fmla="*/ 6524135 w 10020803"/>
              <a:gd name="connsiteY659" fmla="*/ 4390386 h 5071844"/>
              <a:gd name="connsiteX660" fmla="*/ 6518550 w 10020803"/>
              <a:gd name="connsiteY660" fmla="*/ 4390386 h 5071844"/>
              <a:gd name="connsiteX661" fmla="*/ 6501792 w 10020803"/>
              <a:gd name="connsiteY661" fmla="*/ 4379214 h 5071844"/>
              <a:gd name="connsiteX662" fmla="*/ 6557649 w 10020803"/>
              <a:gd name="connsiteY662" fmla="*/ 4390386 h 5071844"/>
              <a:gd name="connsiteX663" fmla="*/ 6613508 w 10020803"/>
              <a:gd name="connsiteY663" fmla="*/ 4379214 h 5071844"/>
              <a:gd name="connsiteX664" fmla="*/ 6624678 w 10020803"/>
              <a:gd name="connsiteY664" fmla="*/ 4368043 h 5071844"/>
              <a:gd name="connsiteX665" fmla="*/ 6568822 w 10020803"/>
              <a:gd name="connsiteY665" fmla="*/ 4368043 h 5071844"/>
              <a:gd name="connsiteX666" fmla="*/ 6568822 w 10020803"/>
              <a:gd name="connsiteY666" fmla="*/ 4379214 h 5071844"/>
              <a:gd name="connsiteX667" fmla="*/ 6546478 w 10020803"/>
              <a:gd name="connsiteY667" fmla="*/ 4379214 h 5071844"/>
              <a:gd name="connsiteX668" fmla="*/ 6970993 w 10020803"/>
              <a:gd name="connsiteY668" fmla="*/ 4362457 h 5071844"/>
              <a:gd name="connsiteX669" fmla="*/ 6982166 w 10020803"/>
              <a:gd name="connsiteY669" fmla="*/ 4368043 h 5071844"/>
              <a:gd name="connsiteX670" fmla="*/ 6973787 w 10020803"/>
              <a:gd name="connsiteY670" fmla="*/ 4366647 h 5071844"/>
              <a:gd name="connsiteX671" fmla="*/ 8858971 w 10020803"/>
              <a:gd name="connsiteY671" fmla="*/ 4356871 h 5071844"/>
              <a:gd name="connsiteX672" fmla="*/ 8881314 w 10020803"/>
              <a:gd name="connsiteY672" fmla="*/ 4379214 h 5071844"/>
              <a:gd name="connsiteX673" fmla="*/ 8892485 w 10020803"/>
              <a:gd name="connsiteY673" fmla="*/ 4395971 h 5071844"/>
              <a:gd name="connsiteX674" fmla="*/ 8881314 w 10020803"/>
              <a:gd name="connsiteY674" fmla="*/ 4401557 h 5071844"/>
              <a:gd name="connsiteX675" fmla="*/ 8870142 w 10020803"/>
              <a:gd name="connsiteY675" fmla="*/ 4390386 h 5071844"/>
              <a:gd name="connsiteX676" fmla="*/ 8858971 w 10020803"/>
              <a:gd name="connsiteY676" fmla="*/ 4373628 h 5071844"/>
              <a:gd name="connsiteX677" fmla="*/ 8847799 w 10020803"/>
              <a:gd name="connsiteY677" fmla="*/ 4368043 h 5071844"/>
              <a:gd name="connsiteX678" fmla="*/ 8305983 w 10020803"/>
              <a:gd name="connsiteY678" fmla="*/ 4356871 h 5071844"/>
              <a:gd name="connsiteX679" fmla="*/ 8311569 w 10020803"/>
              <a:gd name="connsiteY679" fmla="*/ 4356871 h 5071844"/>
              <a:gd name="connsiteX680" fmla="*/ 8300398 w 10020803"/>
              <a:gd name="connsiteY680" fmla="*/ 4368043 h 5071844"/>
              <a:gd name="connsiteX681" fmla="*/ 8294812 w 10020803"/>
              <a:gd name="connsiteY681" fmla="*/ 4362457 h 5071844"/>
              <a:gd name="connsiteX682" fmla="*/ 8305983 w 10020803"/>
              <a:gd name="connsiteY682" fmla="*/ 4356871 h 5071844"/>
              <a:gd name="connsiteX683" fmla="*/ 7987596 w 10020803"/>
              <a:gd name="connsiteY683" fmla="*/ 4356871 h 5071844"/>
              <a:gd name="connsiteX684" fmla="*/ 7998768 w 10020803"/>
              <a:gd name="connsiteY684" fmla="*/ 4368043 h 5071844"/>
              <a:gd name="connsiteX685" fmla="*/ 7987596 w 10020803"/>
              <a:gd name="connsiteY685" fmla="*/ 4379214 h 5071844"/>
              <a:gd name="connsiteX686" fmla="*/ 7976426 w 10020803"/>
              <a:gd name="connsiteY686" fmla="*/ 4368043 h 5071844"/>
              <a:gd name="connsiteX687" fmla="*/ 7987596 w 10020803"/>
              <a:gd name="connsiteY687" fmla="*/ 4356871 h 5071844"/>
              <a:gd name="connsiteX688" fmla="*/ 6959822 w 10020803"/>
              <a:gd name="connsiteY688" fmla="*/ 4356871 h 5071844"/>
              <a:gd name="connsiteX689" fmla="*/ 6968200 w 10020803"/>
              <a:gd name="connsiteY689" fmla="*/ 4358268 h 5071844"/>
              <a:gd name="connsiteX690" fmla="*/ 6970993 w 10020803"/>
              <a:gd name="connsiteY690" fmla="*/ 4362457 h 5071844"/>
              <a:gd name="connsiteX691" fmla="*/ 6926308 w 10020803"/>
              <a:gd name="connsiteY691" fmla="*/ 4356871 h 5071844"/>
              <a:gd name="connsiteX692" fmla="*/ 6926308 w 10020803"/>
              <a:gd name="connsiteY692" fmla="*/ 4368043 h 5071844"/>
              <a:gd name="connsiteX693" fmla="*/ 6937479 w 10020803"/>
              <a:gd name="connsiteY693" fmla="*/ 4362457 h 5071844"/>
              <a:gd name="connsiteX694" fmla="*/ 6926308 w 10020803"/>
              <a:gd name="connsiteY694" fmla="*/ 4356871 h 5071844"/>
              <a:gd name="connsiteX695" fmla="*/ 6289535 w 10020803"/>
              <a:gd name="connsiteY695" fmla="*/ 4356871 h 5071844"/>
              <a:gd name="connsiteX696" fmla="*/ 6378906 w 10020803"/>
              <a:gd name="connsiteY696" fmla="*/ 4368043 h 5071844"/>
              <a:gd name="connsiteX697" fmla="*/ 6390077 w 10020803"/>
              <a:gd name="connsiteY697" fmla="*/ 4390386 h 5071844"/>
              <a:gd name="connsiteX698" fmla="*/ 6373320 w 10020803"/>
              <a:gd name="connsiteY698" fmla="*/ 4384800 h 5071844"/>
              <a:gd name="connsiteX699" fmla="*/ 6339806 w 10020803"/>
              <a:gd name="connsiteY699" fmla="*/ 4373628 h 5071844"/>
              <a:gd name="connsiteX700" fmla="*/ 6306292 w 10020803"/>
              <a:gd name="connsiteY700" fmla="*/ 4362457 h 5071844"/>
              <a:gd name="connsiteX701" fmla="*/ 6289535 w 10020803"/>
              <a:gd name="connsiteY701" fmla="*/ 4356871 h 5071844"/>
              <a:gd name="connsiteX702" fmla="*/ 8791941 w 10020803"/>
              <a:gd name="connsiteY702" fmla="*/ 4345700 h 5071844"/>
              <a:gd name="connsiteX703" fmla="*/ 8803114 w 10020803"/>
              <a:gd name="connsiteY703" fmla="*/ 4345700 h 5071844"/>
              <a:gd name="connsiteX704" fmla="*/ 8814285 w 10020803"/>
              <a:gd name="connsiteY704" fmla="*/ 4356871 h 5071844"/>
              <a:gd name="connsiteX705" fmla="*/ 8808700 w 10020803"/>
              <a:gd name="connsiteY705" fmla="*/ 4356871 h 5071844"/>
              <a:gd name="connsiteX706" fmla="*/ 8803114 w 10020803"/>
              <a:gd name="connsiteY706" fmla="*/ 4356871 h 5071844"/>
              <a:gd name="connsiteX707" fmla="*/ 8680227 w 10020803"/>
              <a:gd name="connsiteY707" fmla="*/ 4345700 h 5071844"/>
              <a:gd name="connsiteX708" fmla="*/ 8691399 w 10020803"/>
              <a:gd name="connsiteY708" fmla="*/ 4345700 h 5071844"/>
              <a:gd name="connsiteX709" fmla="*/ 8696985 w 10020803"/>
              <a:gd name="connsiteY709" fmla="*/ 4351286 h 5071844"/>
              <a:gd name="connsiteX710" fmla="*/ 8713742 w 10020803"/>
              <a:gd name="connsiteY710" fmla="*/ 4356871 h 5071844"/>
              <a:gd name="connsiteX711" fmla="*/ 8691399 w 10020803"/>
              <a:gd name="connsiteY711" fmla="*/ 4356871 h 5071844"/>
              <a:gd name="connsiteX712" fmla="*/ 8557341 w 10020803"/>
              <a:gd name="connsiteY712" fmla="*/ 4345700 h 5071844"/>
              <a:gd name="connsiteX713" fmla="*/ 8568512 w 10020803"/>
              <a:gd name="connsiteY713" fmla="*/ 4345700 h 5071844"/>
              <a:gd name="connsiteX714" fmla="*/ 8557341 w 10020803"/>
              <a:gd name="connsiteY714" fmla="*/ 4356871 h 5071844"/>
              <a:gd name="connsiteX715" fmla="*/ 8557341 w 10020803"/>
              <a:gd name="connsiteY715" fmla="*/ 4345700 h 5071844"/>
              <a:gd name="connsiteX716" fmla="*/ 6557649 w 10020803"/>
              <a:gd name="connsiteY716" fmla="*/ 4345700 h 5071844"/>
              <a:gd name="connsiteX717" fmla="*/ 6579992 w 10020803"/>
              <a:gd name="connsiteY717" fmla="*/ 4356871 h 5071844"/>
              <a:gd name="connsiteX718" fmla="*/ 6568822 w 10020803"/>
              <a:gd name="connsiteY718" fmla="*/ 4356871 h 5071844"/>
              <a:gd name="connsiteX719" fmla="*/ 6546478 w 10020803"/>
              <a:gd name="connsiteY719" fmla="*/ 4356871 h 5071844"/>
              <a:gd name="connsiteX720" fmla="*/ 6557649 w 10020803"/>
              <a:gd name="connsiteY720" fmla="*/ 4345700 h 5071844"/>
              <a:gd name="connsiteX721" fmla="*/ 5730961 w 10020803"/>
              <a:gd name="connsiteY721" fmla="*/ 4345700 h 5071844"/>
              <a:gd name="connsiteX722" fmla="*/ 5742133 w 10020803"/>
              <a:gd name="connsiteY722" fmla="*/ 4356871 h 5071844"/>
              <a:gd name="connsiteX723" fmla="*/ 5730961 w 10020803"/>
              <a:gd name="connsiteY723" fmla="*/ 4356871 h 5071844"/>
              <a:gd name="connsiteX724" fmla="*/ 5619246 w 10020803"/>
              <a:gd name="connsiteY724" fmla="*/ 4345700 h 5071844"/>
              <a:gd name="connsiteX725" fmla="*/ 5630419 w 10020803"/>
              <a:gd name="connsiteY725" fmla="*/ 4345700 h 5071844"/>
              <a:gd name="connsiteX726" fmla="*/ 5630419 w 10020803"/>
              <a:gd name="connsiteY726" fmla="*/ 4356871 h 5071844"/>
              <a:gd name="connsiteX727" fmla="*/ 5619246 w 10020803"/>
              <a:gd name="connsiteY727" fmla="*/ 4356871 h 5071844"/>
              <a:gd name="connsiteX728" fmla="*/ 7018472 w 10020803"/>
              <a:gd name="connsiteY728" fmla="*/ 4342209 h 5071844"/>
              <a:gd name="connsiteX729" fmla="*/ 7060364 w 10020803"/>
              <a:gd name="connsiteY729" fmla="*/ 4356871 h 5071844"/>
              <a:gd name="connsiteX730" fmla="*/ 7127394 w 10020803"/>
              <a:gd name="connsiteY730" fmla="*/ 4379214 h 5071844"/>
              <a:gd name="connsiteX731" fmla="*/ 7138565 w 10020803"/>
              <a:gd name="connsiteY731" fmla="*/ 4390386 h 5071844"/>
              <a:gd name="connsiteX732" fmla="*/ 7116223 w 10020803"/>
              <a:gd name="connsiteY732" fmla="*/ 4390386 h 5071844"/>
              <a:gd name="connsiteX733" fmla="*/ 7088294 w 10020803"/>
              <a:gd name="connsiteY733" fmla="*/ 4384800 h 5071844"/>
              <a:gd name="connsiteX734" fmla="*/ 7049194 w 10020803"/>
              <a:gd name="connsiteY734" fmla="*/ 4368043 h 5071844"/>
              <a:gd name="connsiteX735" fmla="*/ 7015680 w 10020803"/>
              <a:gd name="connsiteY735" fmla="*/ 4345700 h 5071844"/>
              <a:gd name="connsiteX736" fmla="*/ 7018472 w 10020803"/>
              <a:gd name="connsiteY736" fmla="*/ 4342209 h 5071844"/>
              <a:gd name="connsiteX737" fmla="*/ 7350823 w 10020803"/>
              <a:gd name="connsiteY737" fmla="*/ 4334529 h 5071844"/>
              <a:gd name="connsiteX738" fmla="*/ 7361994 w 10020803"/>
              <a:gd name="connsiteY738" fmla="*/ 4334529 h 5071844"/>
              <a:gd name="connsiteX739" fmla="*/ 7367580 w 10020803"/>
              <a:gd name="connsiteY739" fmla="*/ 4345700 h 5071844"/>
              <a:gd name="connsiteX740" fmla="*/ 7361994 w 10020803"/>
              <a:gd name="connsiteY740" fmla="*/ 4345700 h 5071844"/>
              <a:gd name="connsiteX741" fmla="*/ 6613508 w 10020803"/>
              <a:gd name="connsiteY741" fmla="*/ 4334529 h 5071844"/>
              <a:gd name="connsiteX742" fmla="*/ 6624678 w 10020803"/>
              <a:gd name="connsiteY742" fmla="*/ 4334529 h 5071844"/>
              <a:gd name="connsiteX743" fmla="*/ 6635850 w 10020803"/>
              <a:gd name="connsiteY743" fmla="*/ 4340114 h 5071844"/>
              <a:gd name="connsiteX744" fmla="*/ 6624678 w 10020803"/>
              <a:gd name="connsiteY744" fmla="*/ 4345700 h 5071844"/>
              <a:gd name="connsiteX745" fmla="*/ 6619092 w 10020803"/>
              <a:gd name="connsiteY745" fmla="*/ 4340114 h 5071844"/>
              <a:gd name="connsiteX746" fmla="*/ 6613508 w 10020803"/>
              <a:gd name="connsiteY746" fmla="*/ 4334529 h 5071844"/>
              <a:gd name="connsiteX747" fmla="*/ 8294812 w 10020803"/>
              <a:gd name="connsiteY747" fmla="*/ 4323356 h 5071844"/>
              <a:gd name="connsiteX748" fmla="*/ 8300398 w 10020803"/>
              <a:gd name="connsiteY748" fmla="*/ 4323356 h 5071844"/>
              <a:gd name="connsiteX749" fmla="*/ 8289226 w 10020803"/>
              <a:gd name="connsiteY749" fmla="*/ 4334529 h 5071844"/>
              <a:gd name="connsiteX750" fmla="*/ 8294812 w 10020803"/>
              <a:gd name="connsiteY750" fmla="*/ 4323356 h 5071844"/>
              <a:gd name="connsiteX751" fmla="*/ 6892792 w 10020803"/>
              <a:gd name="connsiteY751" fmla="*/ 4323356 h 5071844"/>
              <a:gd name="connsiteX752" fmla="*/ 6903965 w 10020803"/>
              <a:gd name="connsiteY752" fmla="*/ 4334529 h 5071844"/>
              <a:gd name="connsiteX753" fmla="*/ 6937479 w 10020803"/>
              <a:gd name="connsiteY753" fmla="*/ 4345700 h 5071844"/>
              <a:gd name="connsiteX754" fmla="*/ 6959822 w 10020803"/>
              <a:gd name="connsiteY754" fmla="*/ 4356871 h 5071844"/>
              <a:gd name="connsiteX755" fmla="*/ 6959822 w 10020803"/>
              <a:gd name="connsiteY755" fmla="*/ 4368043 h 5071844"/>
              <a:gd name="connsiteX756" fmla="*/ 6959822 w 10020803"/>
              <a:gd name="connsiteY756" fmla="*/ 4379214 h 5071844"/>
              <a:gd name="connsiteX757" fmla="*/ 6970993 w 10020803"/>
              <a:gd name="connsiteY757" fmla="*/ 4379214 h 5071844"/>
              <a:gd name="connsiteX758" fmla="*/ 6982166 w 10020803"/>
              <a:gd name="connsiteY758" fmla="*/ 4390386 h 5071844"/>
              <a:gd name="connsiteX759" fmla="*/ 7004507 w 10020803"/>
              <a:gd name="connsiteY759" fmla="*/ 4401557 h 5071844"/>
              <a:gd name="connsiteX760" fmla="*/ 7026850 w 10020803"/>
              <a:gd name="connsiteY760" fmla="*/ 4401557 h 5071844"/>
              <a:gd name="connsiteX761" fmla="*/ 7004507 w 10020803"/>
              <a:gd name="connsiteY761" fmla="*/ 4412728 h 5071844"/>
              <a:gd name="connsiteX762" fmla="*/ 6970993 w 10020803"/>
              <a:gd name="connsiteY762" fmla="*/ 4401557 h 5071844"/>
              <a:gd name="connsiteX763" fmla="*/ 6970993 w 10020803"/>
              <a:gd name="connsiteY763" fmla="*/ 4390386 h 5071844"/>
              <a:gd name="connsiteX764" fmla="*/ 6959822 w 10020803"/>
              <a:gd name="connsiteY764" fmla="*/ 4390386 h 5071844"/>
              <a:gd name="connsiteX765" fmla="*/ 6937479 w 10020803"/>
              <a:gd name="connsiteY765" fmla="*/ 4395971 h 5071844"/>
              <a:gd name="connsiteX766" fmla="*/ 6909551 w 10020803"/>
              <a:gd name="connsiteY766" fmla="*/ 4384800 h 5071844"/>
              <a:gd name="connsiteX767" fmla="*/ 6881622 w 10020803"/>
              <a:gd name="connsiteY767" fmla="*/ 4379214 h 5071844"/>
              <a:gd name="connsiteX768" fmla="*/ 6859278 w 10020803"/>
              <a:gd name="connsiteY768" fmla="*/ 4379214 h 5071844"/>
              <a:gd name="connsiteX769" fmla="*/ 6903965 w 10020803"/>
              <a:gd name="connsiteY769" fmla="*/ 4356871 h 5071844"/>
              <a:gd name="connsiteX770" fmla="*/ 6915136 w 10020803"/>
              <a:gd name="connsiteY770" fmla="*/ 4345700 h 5071844"/>
              <a:gd name="connsiteX771" fmla="*/ 6892792 w 10020803"/>
              <a:gd name="connsiteY771" fmla="*/ 4334529 h 5071844"/>
              <a:gd name="connsiteX772" fmla="*/ 6881622 w 10020803"/>
              <a:gd name="connsiteY772" fmla="*/ 4334529 h 5071844"/>
              <a:gd name="connsiteX773" fmla="*/ 5663933 w 10020803"/>
              <a:gd name="connsiteY773" fmla="*/ 4323356 h 5071844"/>
              <a:gd name="connsiteX774" fmla="*/ 5663933 w 10020803"/>
              <a:gd name="connsiteY774" fmla="*/ 4334529 h 5071844"/>
              <a:gd name="connsiteX775" fmla="*/ 5652762 w 10020803"/>
              <a:gd name="connsiteY775" fmla="*/ 4334529 h 5071844"/>
              <a:gd name="connsiteX776" fmla="*/ 8702570 w 10020803"/>
              <a:gd name="connsiteY776" fmla="*/ 4312186 h 5071844"/>
              <a:gd name="connsiteX777" fmla="*/ 8724913 w 10020803"/>
              <a:gd name="connsiteY777" fmla="*/ 4312186 h 5071844"/>
              <a:gd name="connsiteX778" fmla="*/ 8713742 w 10020803"/>
              <a:gd name="connsiteY778" fmla="*/ 4323356 h 5071844"/>
              <a:gd name="connsiteX779" fmla="*/ 7998768 w 10020803"/>
              <a:gd name="connsiteY779" fmla="*/ 4312186 h 5071844"/>
              <a:gd name="connsiteX780" fmla="*/ 8009940 w 10020803"/>
              <a:gd name="connsiteY780" fmla="*/ 4323356 h 5071844"/>
              <a:gd name="connsiteX781" fmla="*/ 7998768 w 10020803"/>
              <a:gd name="connsiteY781" fmla="*/ 4323356 h 5071844"/>
              <a:gd name="connsiteX782" fmla="*/ 7998768 w 10020803"/>
              <a:gd name="connsiteY782" fmla="*/ 4312186 h 5071844"/>
              <a:gd name="connsiteX783" fmla="*/ 7563082 w 10020803"/>
              <a:gd name="connsiteY783" fmla="*/ 4312186 h 5071844"/>
              <a:gd name="connsiteX784" fmla="*/ 7574252 w 10020803"/>
              <a:gd name="connsiteY784" fmla="*/ 4323356 h 5071844"/>
              <a:gd name="connsiteX785" fmla="*/ 7563082 w 10020803"/>
              <a:gd name="connsiteY785" fmla="*/ 4323356 h 5071844"/>
              <a:gd name="connsiteX786" fmla="*/ 6177821 w 10020803"/>
              <a:gd name="connsiteY786" fmla="*/ 4312186 h 5071844"/>
              <a:gd name="connsiteX787" fmla="*/ 6233678 w 10020803"/>
              <a:gd name="connsiteY787" fmla="*/ 4334529 h 5071844"/>
              <a:gd name="connsiteX788" fmla="*/ 6244849 w 10020803"/>
              <a:gd name="connsiteY788" fmla="*/ 4334529 h 5071844"/>
              <a:gd name="connsiteX789" fmla="*/ 6256021 w 10020803"/>
              <a:gd name="connsiteY789" fmla="*/ 4334529 h 5071844"/>
              <a:gd name="connsiteX790" fmla="*/ 6256021 w 10020803"/>
              <a:gd name="connsiteY790" fmla="*/ 4345700 h 5071844"/>
              <a:gd name="connsiteX791" fmla="*/ 6228092 w 10020803"/>
              <a:gd name="connsiteY791" fmla="*/ 4345700 h 5071844"/>
              <a:gd name="connsiteX792" fmla="*/ 6194578 w 10020803"/>
              <a:gd name="connsiteY792" fmla="*/ 4334529 h 5071844"/>
              <a:gd name="connsiteX793" fmla="*/ 6177821 w 10020803"/>
              <a:gd name="connsiteY793" fmla="*/ 4323356 h 5071844"/>
              <a:gd name="connsiteX794" fmla="*/ 9216458 w 10020803"/>
              <a:gd name="connsiteY794" fmla="*/ 4301013 h 5071844"/>
              <a:gd name="connsiteX795" fmla="*/ 9222044 w 10020803"/>
              <a:gd name="connsiteY795" fmla="*/ 4301013 h 5071844"/>
              <a:gd name="connsiteX796" fmla="*/ 9227629 w 10020803"/>
              <a:gd name="connsiteY796" fmla="*/ 4306599 h 5071844"/>
              <a:gd name="connsiteX797" fmla="*/ 9216458 w 10020803"/>
              <a:gd name="connsiteY797" fmla="*/ 4312186 h 5071844"/>
              <a:gd name="connsiteX798" fmla="*/ 9216458 w 10020803"/>
              <a:gd name="connsiteY798" fmla="*/ 4301013 h 5071844"/>
              <a:gd name="connsiteX799" fmla="*/ 7093880 w 10020803"/>
              <a:gd name="connsiteY799" fmla="*/ 4301013 h 5071844"/>
              <a:gd name="connsiteX800" fmla="*/ 7093880 w 10020803"/>
              <a:gd name="connsiteY800" fmla="*/ 4312186 h 5071844"/>
              <a:gd name="connsiteX801" fmla="*/ 7105051 w 10020803"/>
              <a:gd name="connsiteY801" fmla="*/ 4306599 h 5071844"/>
              <a:gd name="connsiteX802" fmla="*/ 7105051 w 10020803"/>
              <a:gd name="connsiteY802" fmla="*/ 4301013 h 5071844"/>
              <a:gd name="connsiteX803" fmla="*/ 7093880 w 10020803"/>
              <a:gd name="connsiteY803" fmla="*/ 4301013 h 5071844"/>
              <a:gd name="connsiteX804" fmla="*/ 6725221 w 10020803"/>
              <a:gd name="connsiteY804" fmla="*/ 4301013 h 5071844"/>
              <a:gd name="connsiteX805" fmla="*/ 6747564 w 10020803"/>
              <a:gd name="connsiteY805" fmla="*/ 4312186 h 5071844"/>
              <a:gd name="connsiteX806" fmla="*/ 6736393 w 10020803"/>
              <a:gd name="connsiteY806" fmla="*/ 4301013 h 5071844"/>
              <a:gd name="connsiteX807" fmla="*/ 6479450 w 10020803"/>
              <a:gd name="connsiteY807" fmla="*/ 4301013 h 5071844"/>
              <a:gd name="connsiteX808" fmla="*/ 6524135 w 10020803"/>
              <a:gd name="connsiteY808" fmla="*/ 4323356 h 5071844"/>
              <a:gd name="connsiteX809" fmla="*/ 6501792 w 10020803"/>
              <a:gd name="connsiteY809" fmla="*/ 4323356 h 5071844"/>
              <a:gd name="connsiteX810" fmla="*/ 6490621 w 10020803"/>
              <a:gd name="connsiteY810" fmla="*/ 4323356 h 5071844"/>
              <a:gd name="connsiteX811" fmla="*/ 6490621 w 10020803"/>
              <a:gd name="connsiteY811" fmla="*/ 4334529 h 5071844"/>
              <a:gd name="connsiteX812" fmla="*/ 6479450 w 10020803"/>
              <a:gd name="connsiteY812" fmla="*/ 4312186 h 5071844"/>
              <a:gd name="connsiteX813" fmla="*/ 6479450 w 10020803"/>
              <a:gd name="connsiteY813" fmla="*/ 4301013 h 5071844"/>
              <a:gd name="connsiteX814" fmla="*/ 6367736 w 10020803"/>
              <a:gd name="connsiteY814" fmla="*/ 4301013 h 5071844"/>
              <a:gd name="connsiteX815" fmla="*/ 6390077 w 10020803"/>
              <a:gd name="connsiteY815" fmla="*/ 4312186 h 5071844"/>
              <a:gd name="connsiteX816" fmla="*/ 6378906 w 10020803"/>
              <a:gd name="connsiteY816" fmla="*/ 4312186 h 5071844"/>
              <a:gd name="connsiteX817" fmla="*/ 6367736 w 10020803"/>
              <a:gd name="connsiteY817" fmla="*/ 4323356 h 5071844"/>
              <a:gd name="connsiteX818" fmla="*/ 6367736 w 10020803"/>
              <a:gd name="connsiteY818" fmla="*/ 4334529 h 5071844"/>
              <a:gd name="connsiteX819" fmla="*/ 6356563 w 10020803"/>
              <a:gd name="connsiteY819" fmla="*/ 4328943 h 5071844"/>
              <a:gd name="connsiteX820" fmla="*/ 6356563 w 10020803"/>
              <a:gd name="connsiteY820" fmla="*/ 4323356 h 5071844"/>
              <a:gd name="connsiteX821" fmla="*/ 6356563 w 10020803"/>
              <a:gd name="connsiteY821" fmla="*/ 4312186 h 5071844"/>
              <a:gd name="connsiteX822" fmla="*/ 9205286 w 10020803"/>
              <a:gd name="connsiteY822" fmla="*/ 4289842 h 5071844"/>
              <a:gd name="connsiteX823" fmla="*/ 9205286 w 10020803"/>
              <a:gd name="connsiteY823" fmla="*/ 4301013 h 5071844"/>
              <a:gd name="connsiteX824" fmla="*/ 9194115 w 10020803"/>
              <a:gd name="connsiteY824" fmla="*/ 4301013 h 5071844"/>
              <a:gd name="connsiteX825" fmla="*/ 8177512 w 10020803"/>
              <a:gd name="connsiteY825" fmla="*/ 4289842 h 5071844"/>
              <a:gd name="connsiteX826" fmla="*/ 8177512 w 10020803"/>
              <a:gd name="connsiteY826" fmla="*/ 4301013 h 5071844"/>
              <a:gd name="connsiteX827" fmla="*/ 8188684 w 10020803"/>
              <a:gd name="connsiteY827" fmla="*/ 4301013 h 5071844"/>
              <a:gd name="connsiteX828" fmla="*/ 8199854 w 10020803"/>
              <a:gd name="connsiteY828" fmla="*/ 4289842 h 5071844"/>
              <a:gd name="connsiteX829" fmla="*/ 8188684 w 10020803"/>
              <a:gd name="connsiteY829" fmla="*/ 4289842 h 5071844"/>
              <a:gd name="connsiteX830" fmla="*/ 8177512 w 10020803"/>
              <a:gd name="connsiteY830" fmla="*/ 4289842 h 5071844"/>
              <a:gd name="connsiteX831" fmla="*/ 8026696 w 10020803"/>
              <a:gd name="connsiteY831" fmla="*/ 4289842 h 5071844"/>
              <a:gd name="connsiteX832" fmla="*/ 8032283 w 10020803"/>
              <a:gd name="connsiteY832" fmla="*/ 4289842 h 5071844"/>
              <a:gd name="connsiteX833" fmla="*/ 8021110 w 10020803"/>
              <a:gd name="connsiteY833" fmla="*/ 4301013 h 5071844"/>
              <a:gd name="connsiteX834" fmla="*/ 8015526 w 10020803"/>
              <a:gd name="connsiteY834" fmla="*/ 4295429 h 5071844"/>
              <a:gd name="connsiteX835" fmla="*/ 8026696 w 10020803"/>
              <a:gd name="connsiteY835" fmla="*/ 4289842 h 5071844"/>
              <a:gd name="connsiteX836" fmla="*/ 7697139 w 10020803"/>
              <a:gd name="connsiteY836" fmla="*/ 4289842 h 5071844"/>
              <a:gd name="connsiteX837" fmla="*/ 7702724 w 10020803"/>
              <a:gd name="connsiteY837" fmla="*/ 4295429 h 5071844"/>
              <a:gd name="connsiteX838" fmla="*/ 7708310 w 10020803"/>
              <a:gd name="connsiteY838" fmla="*/ 4301013 h 5071844"/>
              <a:gd name="connsiteX839" fmla="*/ 7697139 w 10020803"/>
              <a:gd name="connsiteY839" fmla="*/ 4301013 h 5071844"/>
              <a:gd name="connsiteX840" fmla="*/ 7674796 w 10020803"/>
              <a:gd name="connsiteY840" fmla="*/ 4289842 h 5071844"/>
              <a:gd name="connsiteX841" fmla="*/ 7685967 w 10020803"/>
              <a:gd name="connsiteY841" fmla="*/ 4295429 h 5071844"/>
              <a:gd name="connsiteX842" fmla="*/ 7674796 w 10020803"/>
              <a:gd name="connsiteY842" fmla="*/ 4301013 h 5071844"/>
              <a:gd name="connsiteX843" fmla="*/ 7674796 w 10020803"/>
              <a:gd name="connsiteY843" fmla="*/ 4289842 h 5071844"/>
              <a:gd name="connsiteX844" fmla="*/ 7345237 w 10020803"/>
              <a:gd name="connsiteY844" fmla="*/ 4289842 h 5071844"/>
              <a:gd name="connsiteX845" fmla="*/ 7350823 w 10020803"/>
              <a:gd name="connsiteY845" fmla="*/ 4295429 h 5071844"/>
              <a:gd name="connsiteX846" fmla="*/ 7361994 w 10020803"/>
              <a:gd name="connsiteY846" fmla="*/ 4301013 h 5071844"/>
              <a:gd name="connsiteX847" fmla="*/ 7378752 w 10020803"/>
              <a:gd name="connsiteY847" fmla="*/ 4312186 h 5071844"/>
              <a:gd name="connsiteX848" fmla="*/ 7401094 w 10020803"/>
              <a:gd name="connsiteY848" fmla="*/ 4323356 h 5071844"/>
              <a:gd name="connsiteX849" fmla="*/ 7423438 w 10020803"/>
              <a:gd name="connsiteY849" fmla="*/ 4328943 h 5071844"/>
              <a:gd name="connsiteX850" fmla="*/ 7434610 w 10020803"/>
              <a:gd name="connsiteY850" fmla="*/ 4334529 h 5071844"/>
              <a:gd name="connsiteX851" fmla="*/ 7473710 w 10020803"/>
              <a:gd name="connsiteY851" fmla="*/ 4340114 h 5071844"/>
              <a:gd name="connsiteX852" fmla="*/ 7518395 w 10020803"/>
              <a:gd name="connsiteY852" fmla="*/ 4356871 h 5071844"/>
              <a:gd name="connsiteX853" fmla="*/ 7529568 w 10020803"/>
              <a:gd name="connsiteY853" fmla="*/ 4356871 h 5071844"/>
              <a:gd name="connsiteX854" fmla="*/ 7557495 w 10020803"/>
              <a:gd name="connsiteY854" fmla="*/ 4362457 h 5071844"/>
              <a:gd name="connsiteX855" fmla="*/ 7585424 w 10020803"/>
              <a:gd name="connsiteY855" fmla="*/ 4368043 h 5071844"/>
              <a:gd name="connsiteX856" fmla="*/ 7596596 w 10020803"/>
              <a:gd name="connsiteY856" fmla="*/ 4368043 h 5071844"/>
              <a:gd name="connsiteX857" fmla="*/ 7607766 w 10020803"/>
              <a:gd name="connsiteY857" fmla="*/ 4368043 h 5071844"/>
              <a:gd name="connsiteX858" fmla="*/ 7630110 w 10020803"/>
              <a:gd name="connsiteY858" fmla="*/ 4379214 h 5071844"/>
              <a:gd name="connsiteX859" fmla="*/ 7663624 w 10020803"/>
              <a:gd name="connsiteY859" fmla="*/ 4390386 h 5071844"/>
              <a:gd name="connsiteX860" fmla="*/ 7680382 w 10020803"/>
              <a:gd name="connsiteY860" fmla="*/ 4390386 h 5071844"/>
              <a:gd name="connsiteX861" fmla="*/ 7685967 w 10020803"/>
              <a:gd name="connsiteY861" fmla="*/ 4390386 h 5071844"/>
              <a:gd name="connsiteX862" fmla="*/ 7697139 w 10020803"/>
              <a:gd name="connsiteY862" fmla="*/ 4401557 h 5071844"/>
              <a:gd name="connsiteX863" fmla="*/ 7708310 w 10020803"/>
              <a:gd name="connsiteY863" fmla="*/ 4412728 h 5071844"/>
              <a:gd name="connsiteX864" fmla="*/ 7708310 w 10020803"/>
              <a:gd name="connsiteY864" fmla="*/ 4423900 h 5071844"/>
              <a:gd name="connsiteX865" fmla="*/ 7719481 w 10020803"/>
              <a:gd name="connsiteY865" fmla="*/ 4435071 h 5071844"/>
              <a:gd name="connsiteX866" fmla="*/ 7730653 w 10020803"/>
              <a:gd name="connsiteY866" fmla="*/ 4429485 h 5071844"/>
              <a:gd name="connsiteX867" fmla="*/ 7741824 w 10020803"/>
              <a:gd name="connsiteY867" fmla="*/ 4412728 h 5071844"/>
              <a:gd name="connsiteX868" fmla="*/ 7719481 w 10020803"/>
              <a:gd name="connsiteY868" fmla="*/ 4390386 h 5071844"/>
              <a:gd name="connsiteX869" fmla="*/ 7691553 w 10020803"/>
              <a:gd name="connsiteY869" fmla="*/ 4373628 h 5071844"/>
              <a:gd name="connsiteX870" fmla="*/ 7663624 w 10020803"/>
              <a:gd name="connsiteY870" fmla="*/ 4368043 h 5071844"/>
              <a:gd name="connsiteX871" fmla="*/ 7641282 w 10020803"/>
              <a:gd name="connsiteY871" fmla="*/ 4368043 h 5071844"/>
              <a:gd name="connsiteX872" fmla="*/ 7663624 w 10020803"/>
              <a:gd name="connsiteY872" fmla="*/ 4362457 h 5071844"/>
              <a:gd name="connsiteX873" fmla="*/ 7685967 w 10020803"/>
              <a:gd name="connsiteY873" fmla="*/ 4356871 h 5071844"/>
              <a:gd name="connsiteX874" fmla="*/ 7691553 w 10020803"/>
              <a:gd name="connsiteY874" fmla="*/ 4368043 h 5071844"/>
              <a:gd name="connsiteX875" fmla="*/ 7708310 w 10020803"/>
              <a:gd name="connsiteY875" fmla="*/ 4368043 h 5071844"/>
              <a:gd name="connsiteX876" fmla="*/ 7730653 w 10020803"/>
              <a:gd name="connsiteY876" fmla="*/ 4379214 h 5071844"/>
              <a:gd name="connsiteX877" fmla="*/ 7775338 w 10020803"/>
              <a:gd name="connsiteY877" fmla="*/ 4390386 h 5071844"/>
              <a:gd name="connsiteX878" fmla="*/ 7864711 w 10020803"/>
              <a:gd name="connsiteY878" fmla="*/ 4423900 h 5071844"/>
              <a:gd name="connsiteX879" fmla="*/ 7875882 w 10020803"/>
              <a:gd name="connsiteY879" fmla="*/ 4423900 h 5071844"/>
              <a:gd name="connsiteX880" fmla="*/ 7898225 w 10020803"/>
              <a:gd name="connsiteY880" fmla="*/ 4435071 h 5071844"/>
              <a:gd name="connsiteX881" fmla="*/ 7909396 w 10020803"/>
              <a:gd name="connsiteY881" fmla="*/ 4446243 h 5071844"/>
              <a:gd name="connsiteX882" fmla="*/ 7898225 w 10020803"/>
              <a:gd name="connsiteY882" fmla="*/ 4446243 h 5071844"/>
              <a:gd name="connsiteX883" fmla="*/ 7864711 w 10020803"/>
              <a:gd name="connsiteY883" fmla="*/ 4435071 h 5071844"/>
              <a:gd name="connsiteX884" fmla="*/ 7853538 w 10020803"/>
              <a:gd name="connsiteY884" fmla="*/ 4446243 h 5071844"/>
              <a:gd name="connsiteX885" fmla="*/ 7842368 w 10020803"/>
              <a:gd name="connsiteY885" fmla="*/ 4446243 h 5071844"/>
              <a:gd name="connsiteX886" fmla="*/ 7825610 w 10020803"/>
              <a:gd name="connsiteY886" fmla="*/ 4446243 h 5071844"/>
              <a:gd name="connsiteX887" fmla="*/ 7808854 w 10020803"/>
              <a:gd name="connsiteY887" fmla="*/ 4451828 h 5071844"/>
              <a:gd name="connsiteX888" fmla="*/ 7820024 w 10020803"/>
              <a:gd name="connsiteY888" fmla="*/ 4457414 h 5071844"/>
              <a:gd name="connsiteX889" fmla="*/ 7825610 w 10020803"/>
              <a:gd name="connsiteY889" fmla="*/ 4463000 h 5071844"/>
              <a:gd name="connsiteX890" fmla="*/ 7831197 w 10020803"/>
              <a:gd name="connsiteY890" fmla="*/ 4468585 h 5071844"/>
              <a:gd name="connsiteX891" fmla="*/ 7842368 w 10020803"/>
              <a:gd name="connsiteY891" fmla="*/ 4468585 h 5071844"/>
              <a:gd name="connsiteX892" fmla="*/ 7859125 w 10020803"/>
              <a:gd name="connsiteY892" fmla="*/ 4474171 h 5071844"/>
              <a:gd name="connsiteX893" fmla="*/ 7864711 w 10020803"/>
              <a:gd name="connsiteY893" fmla="*/ 4479757 h 5071844"/>
              <a:gd name="connsiteX894" fmla="*/ 7875882 w 10020803"/>
              <a:gd name="connsiteY894" fmla="*/ 4490928 h 5071844"/>
              <a:gd name="connsiteX895" fmla="*/ 7875882 w 10020803"/>
              <a:gd name="connsiteY895" fmla="*/ 4479757 h 5071844"/>
              <a:gd name="connsiteX896" fmla="*/ 7887054 w 10020803"/>
              <a:gd name="connsiteY896" fmla="*/ 4479757 h 5071844"/>
              <a:gd name="connsiteX897" fmla="*/ 7909396 w 10020803"/>
              <a:gd name="connsiteY897" fmla="*/ 4479757 h 5071844"/>
              <a:gd name="connsiteX898" fmla="*/ 7920568 w 10020803"/>
              <a:gd name="connsiteY898" fmla="*/ 4485344 h 5071844"/>
              <a:gd name="connsiteX899" fmla="*/ 7942912 w 10020803"/>
              <a:gd name="connsiteY899" fmla="*/ 4490928 h 5071844"/>
              <a:gd name="connsiteX900" fmla="*/ 8009940 w 10020803"/>
              <a:gd name="connsiteY900" fmla="*/ 4502101 h 5071844"/>
              <a:gd name="connsiteX901" fmla="*/ 8021110 w 10020803"/>
              <a:gd name="connsiteY901" fmla="*/ 4502101 h 5071844"/>
              <a:gd name="connsiteX902" fmla="*/ 8043454 w 10020803"/>
              <a:gd name="connsiteY902" fmla="*/ 4502101 h 5071844"/>
              <a:gd name="connsiteX903" fmla="*/ 8065797 w 10020803"/>
              <a:gd name="connsiteY903" fmla="*/ 4502101 h 5071844"/>
              <a:gd name="connsiteX904" fmla="*/ 8076968 w 10020803"/>
              <a:gd name="connsiteY904" fmla="*/ 4524442 h 5071844"/>
              <a:gd name="connsiteX905" fmla="*/ 8088140 w 10020803"/>
              <a:gd name="connsiteY905" fmla="*/ 4535615 h 5071844"/>
              <a:gd name="connsiteX906" fmla="*/ 8065797 w 10020803"/>
              <a:gd name="connsiteY906" fmla="*/ 4535615 h 5071844"/>
              <a:gd name="connsiteX907" fmla="*/ 8032283 w 10020803"/>
              <a:gd name="connsiteY907" fmla="*/ 4513272 h 5071844"/>
              <a:gd name="connsiteX908" fmla="*/ 8009940 w 10020803"/>
              <a:gd name="connsiteY908" fmla="*/ 4507685 h 5071844"/>
              <a:gd name="connsiteX909" fmla="*/ 7976426 w 10020803"/>
              <a:gd name="connsiteY909" fmla="*/ 4502101 h 5071844"/>
              <a:gd name="connsiteX910" fmla="*/ 7898225 w 10020803"/>
              <a:gd name="connsiteY910" fmla="*/ 4507685 h 5071844"/>
              <a:gd name="connsiteX911" fmla="*/ 7853538 w 10020803"/>
              <a:gd name="connsiteY911" fmla="*/ 4496514 h 5071844"/>
              <a:gd name="connsiteX912" fmla="*/ 7842368 w 10020803"/>
              <a:gd name="connsiteY912" fmla="*/ 4502101 h 5071844"/>
              <a:gd name="connsiteX913" fmla="*/ 7820024 w 10020803"/>
              <a:gd name="connsiteY913" fmla="*/ 4513272 h 5071844"/>
              <a:gd name="connsiteX914" fmla="*/ 7808854 w 10020803"/>
              <a:gd name="connsiteY914" fmla="*/ 4502101 h 5071844"/>
              <a:gd name="connsiteX915" fmla="*/ 7814438 w 10020803"/>
              <a:gd name="connsiteY915" fmla="*/ 4496514 h 5071844"/>
              <a:gd name="connsiteX916" fmla="*/ 7831197 w 10020803"/>
              <a:gd name="connsiteY916" fmla="*/ 4490928 h 5071844"/>
              <a:gd name="connsiteX917" fmla="*/ 7842368 w 10020803"/>
              <a:gd name="connsiteY917" fmla="*/ 4490928 h 5071844"/>
              <a:gd name="connsiteX918" fmla="*/ 7831197 w 10020803"/>
              <a:gd name="connsiteY918" fmla="*/ 4479757 h 5071844"/>
              <a:gd name="connsiteX919" fmla="*/ 7797682 w 10020803"/>
              <a:gd name="connsiteY919" fmla="*/ 4490928 h 5071844"/>
              <a:gd name="connsiteX920" fmla="*/ 7775338 w 10020803"/>
              <a:gd name="connsiteY920" fmla="*/ 4502101 h 5071844"/>
              <a:gd name="connsiteX921" fmla="*/ 7752996 w 10020803"/>
              <a:gd name="connsiteY921" fmla="*/ 4490928 h 5071844"/>
              <a:gd name="connsiteX922" fmla="*/ 7719481 w 10020803"/>
              <a:gd name="connsiteY922" fmla="*/ 4468585 h 5071844"/>
              <a:gd name="connsiteX923" fmla="*/ 7730653 w 10020803"/>
              <a:gd name="connsiteY923" fmla="*/ 4474171 h 5071844"/>
              <a:gd name="connsiteX924" fmla="*/ 7775338 w 10020803"/>
              <a:gd name="connsiteY924" fmla="*/ 4479757 h 5071844"/>
              <a:gd name="connsiteX925" fmla="*/ 7797682 w 10020803"/>
              <a:gd name="connsiteY925" fmla="*/ 4468585 h 5071844"/>
              <a:gd name="connsiteX926" fmla="*/ 7786510 w 10020803"/>
              <a:gd name="connsiteY926" fmla="*/ 4468585 h 5071844"/>
              <a:gd name="connsiteX927" fmla="*/ 7775338 w 10020803"/>
              <a:gd name="connsiteY927" fmla="*/ 4457414 h 5071844"/>
              <a:gd name="connsiteX928" fmla="*/ 7786510 w 10020803"/>
              <a:gd name="connsiteY928" fmla="*/ 4446243 h 5071844"/>
              <a:gd name="connsiteX929" fmla="*/ 7792096 w 10020803"/>
              <a:gd name="connsiteY929" fmla="*/ 4446243 h 5071844"/>
              <a:gd name="connsiteX930" fmla="*/ 7797682 w 10020803"/>
              <a:gd name="connsiteY930" fmla="*/ 4435071 h 5071844"/>
              <a:gd name="connsiteX931" fmla="*/ 7797682 w 10020803"/>
              <a:gd name="connsiteY931" fmla="*/ 4423900 h 5071844"/>
              <a:gd name="connsiteX932" fmla="*/ 7780924 w 10020803"/>
              <a:gd name="connsiteY932" fmla="*/ 4418314 h 5071844"/>
              <a:gd name="connsiteX933" fmla="*/ 7775338 w 10020803"/>
              <a:gd name="connsiteY933" fmla="*/ 4429485 h 5071844"/>
              <a:gd name="connsiteX934" fmla="*/ 7764168 w 10020803"/>
              <a:gd name="connsiteY934" fmla="*/ 4429485 h 5071844"/>
              <a:gd name="connsiteX935" fmla="*/ 7747410 w 10020803"/>
              <a:gd name="connsiteY935" fmla="*/ 4435071 h 5071844"/>
              <a:gd name="connsiteX936" fmla="*/ 7725067 w 10020803"/>
              <a:gd name="connsiteY936" fmla="*/ 4446243 h 5071844"/>
              <a:gd name="connsiteX937" fmla="*/ 7697139 w 10020803"/>
              <a:gd name="connsiteY937" fmla="*/ 4435071 h 5071844"/>
              <a:gd name="connsiteX938" fmla="*/ 7685967 w 10020803"/>
              <a:gd name="connsiteY938" fmla="*/ 4435071 h 5071844"/>
              <a:gd name="connsiteX939" fmla="*/ 7596596 w 10020803"/>
              <a:gd name="connsiteY939" fmla="*/ 4423900 h 5071844"/>
              <a:gd name="connsiteX940" fmla="*/ 7540738 w 10020803"/>
              <a:gd name="connsiteY940" fmla="*/ 4401557 h 5071844"/>
              <a:gd name="connsiteX941" fmla="*/ 7507224 w 10020803"/>
              <a:gd name="connsiteY941" fmla="*/ 4390386 h 5071844"/>
              <a:gd name="connsiteX942" fmla="*/ 7484881 w 10020803"/>
              <a:gd name="connsiteY942" fmla="*/ 4390386 h 5071844"/>
              <a:gd name="connsiteX943" fmla="*/ 7496052 w 10020803"/>
              <a:gd name="connsiteY943" fmla="*/ 4412728 h 5071844"/>
              <a:gd name="connsiteX944" fmla="*/ 7484881 w 10020803"/>
              <a:gd name="connsiteY944" fmla="*/ 4423900 h 5071844"/>
              <a:gd name="connsiteX945" fmla="*/ 7462538 w 10020803"/>
              <a:gd name="connsiteY945" fmla="*/ 4412728 h 5071844"/>
              <a:gd name="connsiteX946" fmla="*/ 7473710 w 10020803"/>
              <a:gd name="connsiteY946" fmla="*/ 4412728 h 5071844"/>
              <a:gd name="connsiteX947" fmla="*/ 7473710 w 10020803"/>
              <a:gd name="connsiteY947" fmla="*/ 4401557 h 5071844"/>
              <a:gd name="connsiteX948" fmla="*/ 7473710 w 10020803"/>
              <a:gd name="connsiteY948" fmla="*/ 4390386 h 5071844"/>
              <a:gd name="connsiteX949" fmla="*/ 7462538 w 10020803"/>
              <a:gd name="connsiteY949" fmla="*/ 4390386 h 5071844"/>
              <a:gd name="connsiteX950" fmla="*/ 7451367 w 10020803"/>
              <a:gd name="connsiteY950" fmla="*/ 4401557 h 5071844"/>
              <a:gd name="connsiteX951" fmla="*/ 7440194 w 10020803"/>
              <a:gd name="connsiteY951" fmla="*/ 4390386 h 5071844"/>
              <a:gd name="connsiteX952" fmla="*/ 7440194 w 10020803"/>
              <a:gd name="connsiteY952" fmla="*/ 4379214 h 5071844"/>
              <a:gd name="connsiteX953" fmla="*/ 7417852 w 10020803"/>
              <a:gd name="connsiteY953" fmla="*/ 4368043 h 5071844"/>
              <a:gd name="connsiteX954" fmla="*/ 7406680 w 10020803"/>
              <a:gd name="connsiteY954" fmla="*/ 4368043 h 5071844"/>
              <a:gd name="connsiteX955" fmla="*/ 7406680 w 10020803"/>
              <a:gd name="connsiteY955" fmla="*/ 4379214 h 5071844"/>
              <a:gd name="connsiteX956" fmla="*/ 7417852 w 10020803"/>
              <a:gd name="connsiteY956" fmla="*/ 4379214 h 5071844"/>
              <a:gd name="connsiteX957" fmla="*/ 7328480 w 10020803"/>
              <a:gd name="connsiteY957" fmla="*/ 4379214 h 5071844"/>
              <a:gd name="connsiteX958" fmla="*/ 7283795 w 10020803"/>
              <a:gd name="connsiteY958" fmla="*/ 4379214 h 5071844"/>
              <a:gd name="connsiteX959" fmla="*/ 7267038 w 10020803"/>
              <a:gd name="connsiteY959" fmla="*/ 4373628 h 5071844"/>
              <a:gd name="connsiteX960" fmla="*/ 7239108 w 10020803"/>
              <a:gd name="connsiteY960" fmla="*/ 4362457 h 5071844"/>
              <a:gd name="connsiteX961" fmla="*/ 7216766 w 10020803"/>
              <a:gd name="connsiteY961" fmla="*/ 4356871 h 5071844"/>
              <a:gd name="connsiteX962" fmla="*/ 7205594 w 10020803"/>
              <a:gd name="connsiteY962" fmla="*/ 4356871 h 5071844"/>
              <a:gd name="connsiteX963" fmla="*/ 7200008 w 10020803"/>
              <a:gd name="connsiteY963" fmla="*/ 4356871 h 5071844"/>
              <a:gd name="connsiteX964" fmla="*/ 7183252 w 10020803"/>
              <a:gd name="connsiteY964" fmla="*/ 4345700 h 5071844"/>
              <a:gd name="connsiteX965" fmla="*/ 7200008 w 10020803"/>
              <a:gd name="connsiteY965" fmla="*/ 4345700 h 5071844"/>
              <a:gd name="connsiteX966" fmla="*/ 7194422 w 10020803"/>
              <a:gd name="connsiteY966" fmla="*/ 4334529 h 5071844"/>
              <a:gd name="connsiteX967" fmla="*/ 7227938 w 10020803"/>
              <a:gd name="connsiteY967" fmla="*/ 4334529 h 5071844"/>
              <a:gd name="connsiteX968" fmla="*/ 7255866 w 10020803"/>
              <a:gd name="connsiteY968" fmla="*/ 4340114 h 5071844"/>
              <a:gd name="connsiteX969" fmla="*/ 7283795 w 10020803"/>
              <a:gd name="connsiteY969" fmla="*/ 4345700 h 5071844"/>
              <a:gd name="connsiteX970" fmla="*/ 7350823 w 10020803"/>
              <a:gd name="connsiteY970" fmla="*/ 4356871 h 5071844"/>
              <a:gd name="connsiteX971" fmla="*/ 7384337 w 10020803"/>
              <a:gd name="connsiteY971" fmla="*/ 4356871 h 5071844"/>
              <a:gd name="connsiteX972" fmla="*/ 7373166 w 10020803"/>
              <a:gd name="connsiteY972" fmla="*/ 4340114 h 5071844"/>
              <a:gd name="connsiteX973" fmla="*/ 7373166 w 10020803"/>
              <a:gd name="connsiteY973" fmla="*/ 4334529 h 5071844"/>
              <a:gd name="connsiteX974" fmla="*/ 7384337 w 10020803"/>
              <a:gd name="connsiteY974" fmla="*/ 4345700 h 5071844"/>
              <a:gd name="connsiteX975" fmla="*/ 7395510 w 10020803"/>
              <a:gd name="connsiteY975" fmla="*/ 4340114 h 5071844"/>
              <a:gd name="connsiteX976" fmla="*/ 7395510 w 10020803"/>
              <a:gd name="connsiteY976" fmla="*/ 4334529 h 5071844"/>
              <a:gd name="connsiteX977" fmla="*/ 7384337 w 10020803"/>
              <a:gd name="connsiteY977" fmla="*/ 4334529 h 5071844"/>
              <a:gd name="connsiteX978" fmla="*/ 7373166 w 10020803"/>
              <a:gd name="connsiteY978" fmla="*/ 4334529 h 5071844"/>
              <a:gd name="connsiteX979" fmla="*/ 7361994 w 10020803"/>
              <a:gd name="connsiteY979" fmla="*/ 4323356 h 5071844"/>
              <a:gd name="connsiteX980" fmla="*/ 7345237 w 10020803"/>
              <a:gd name="connsiteY980" fmla="*/ 4317770 h 5071844"/>
              <a:gd name="connsiteX981" fmla="*/ 7339652 w 10020803"/>
              <a:gd name="connsiteY981" fmla="*/ 4301013 h 5071844"/>
              <a:gd name="connsiteX982" fmla="*/ 7345237 w 10020803"/>
              <a:gd name="connsiteY982" fmla="*/ 4289842 h 5071844"/>
              <a:gd name="connsiteX983" fmla="*/ 6915136 w 10020803"/>
              <a:gd name="connsiteY983" fmla="*/ 4289842 h 5071844"/>
              <a:gd name="connsiteX984" fmla="*/ 6926308 w 10020803"/>
              <a:gd name="connsiteY984" fmla="*/ 4289842 h 5071844"/>
              <a:gd name="connsiteX985" fmla="*/ 6915136 w 10020803"/>
              <a:gd name="connsiteY985" fmla="*/ 4301013 h 5071844"/>
              <a:gd name="connsiteX986" fmla="*/ 5552218 w 10020803"/>
              <a:gd name="connsiteY986" fmla="*/ 4289842 h 5071844"/>
              <a:gd name="connsiteX987" fmla="*/ 5574561 w 10020803"/>
              <a:gd name="connsiteY987" fmla="*/ 4289842 h 5071844"/>
              <a:gd name="connsiteX988" fmla="*/ 5619246 w 10020803"/>
              <a:gd name="connsiteY988" fmla="*/ 4312186 h 5071844"/>
              <a:gd name="connsiteX989" fmla="*/ 5619246 w 10020803"/>
              <a:gd name="connsiteY989" fmla="*/ 4323356 h 5071844"/>
              <a:gd name="connsiteX990" fmla="*/ 5596905 w 10020803"/>
              <a:gd name="connsiteY990" fmla="*/ 4317770 h 5071844"/>
              <a:gd name="connsiteX991" fmla="*/ 5585732 w 10020803"/>
              <a:gd name="connsiteY991" fmla="*/ 4312186 h 5071844"/>
              <a:gd name="connsiteX992" fmla="*/ 5552218 w 10020803"/>
              <a:gd name="connsiteY992" fmla="*/ 4301013 h 5071844"/>
              <a:gd name="connsiteX993" fmla="*/ 8870142 w 10020803"/>
              <a:gd name="connsiteY993" fmla="*/ 4278672 h 5071844"/>
              <a:gd name="connsiteX994" fmla="*/ 8881314 w 10020803"/>
              <a:gd name="connsiteY994" fmla="*/ 4278672 h 5071844"/>
              <a:gd name="connsiteX995" fmla="*/ 8870142 w 10020803"/>
              <a:gd name="connsiteY995" fmla="*/ 4289842 h 5071844"/>
              <a:gd name="connsiteX996" fmla="*/ 8736084 w 10020803"/>
              <a:gd name="connsiteY996" fmla="*/ 4278672 h 5071844"/>
              <a:gd name="connsiteX997" fmla="*/ 8791941 w 10020803"/>
              <a:gd name="connsiteY997" fmla="*/ 4289842 h 5071844"/>
              <a:gd name="connsiteX998" fmla="*/ 8758427 w 10020803"/>
              <a:gd name="connsiteY998" fmla="*/ 4289842 h 5071844"/>
              <a:gd name="connsiteX999" fmla="*/ 8736084 w 10020803"/>
              <a:gd name="connsiteY999" fmla="*/ 4278672 h 5071844"/>
              <a:gd name="connsiteX1000" fmla="*/ 8110484 w 10020803"/>
              <a:gd name="connsiteY1000" fmla="*/ 4278672 h 5071844"/>
              <a:gd name="connsiteX1001" fmla="*/ 8110484 w 10020803"/>
              <a:gd name="connsiteY1001" fmla="*/ 4289842 h 5071844"/>
              <a:gd name="connsiteX1002" fmla="*/ 8132825 w 10020803"/>
              <a:gd name="connsiteY1002" fmla="*/ 4289842 h 5071844"/>
              <a:gd name="connsiteX1003" fmla="*/ 8110484 w 10020803"/>
              <a:gd name="connsiteY1003" fmla="*/ 4278672 h 5071844"/>
              <a:gd name="connsiteX1004" fmla="*/ 7875882 w 10020803"/>
              <a:gd name="connsiteY1004" fmla="*/ 4278672 h 5071844"/>
              <a:gd name="connsiteX1005" fmla="*/ 7875882 w 10020803"/>
              <a:gd name="connsiteY1005" fmla="*/ 4289842 h 5071844"/>
              <a:gd name="connsiteX1006" fmla="*/ 7887054 w 10020803"/>
              <a:gd name="connsiteY1006" fmla="*/ 4295429 h 5071844"/>
              <a:gd name="connsiteX1007" fmla="*/ 7887054 w 10020803"/>
              <a:gd name="connsiteY1007" fmla="*/ 4312186 h 5071844"/>
              <a:gd name="connsiteX1008" fmla="*/ 7875882 w 10020803"/>
              <a:gd name="connsiteY1008" fmla="*/ 4317770 h 5071844"/>
              <a:gd name="connsiteX1009" fmla="*/ 7881468 w 10020803"/>
              <a:gd name="connsiteY1009" fmla="*/ 4323356 h 5071844"/>
              <a:gd name="connsiteX1010" fmla="*/ 7892639 w 10020803"/>
              <a:gd name="connsiteY1010" fmla="*/ 4323356 h 5071844"/>
              <a:gd name="connsiteX1011" fmla="*/ 7898225 w 10020803"/>
              <a:gd name="connsiteY1011" fmla="*/ 4317770 h 5071844"/>
              <a:gd name="connsiteX1012" fmla="*/ 7909396 w 10020803"/>
              <a:gd name="connsiteY1012" fmla="*/ 4312186 h 5071844"/>
              <a:gd name="connsiteX1013" fmla="*/ 7920568 w 10020803"/>
              <a:gd name="connsiteY1013" fmla="*/ 4306599 h 5071844"/>
              <a:gd name="connsiteX1014" fmla="*/ 7931739 w 10020803"/>
              <a:gd name="connsiteY1014" fmla="*/ 4301013 h 5071844"/>
              <a:gd name="connsiteX1015" fmla="*/ 7931739 w 10020803"/>
              <a:gd name="connsiteY1015" fmla="*/ 4289842 h 5071844"/>
              <a:gd name="connsiteX1016" fmla="*/ 7920568 w 10020803"/>
              <a:gd name="connsiteY1016" fmla="*/ 4295429 h 5071844"/>
              <a:gd name="connsiteX1017" fmla="*/ 7909396 w 10020803"/>
              <a:gd name="connsiteY1017" fmla="*/ 4289842 h 5071844"/>
              <a:gd name="connsiteX1018" fmla="*/ 7898225 w 10020803"/>
              <a:gd name="connsiteY1018" fmla="*/ 4278672 h 5071844"/>
              <a:gd name="connsiteX1019" fmla="*/ 7887054 w 10020803"/>
              <a:gd name="connsiteY1019" fmla="*/ 4278672 h 5071844"/>
              <a:gd name="connsiteX1020" fmla="*/ 7881468 w 10020803"/>
              <a:gd name="connsiteY1020" fmla="*/ 4278672 h 5071844"/>
              <a:gd name="connsiteX1021" fmla="*/ 7607766 w 10020803"/>
              <a:gd name="connsiteY1021" fmla="*/ 4278672 h 5071844"/>
              <a:gd name="connsiteX1022" fmla="*/ 7618938 w 10020803"/>
              <a:gd name="connsiteY1022" fmla="*/ 4278672 h 5071844"/>
              <a:gd name="connsiteX1023" fmla="*/ 7607766 w 10020803"/>
              <a:gd name="connsiteY1023" fmla="*/ 4289842 h 5071844"/>
              <a:gd name="connsiteX1024" fmla="*/ 7596596 w 10020803"/>
              <a:gd name="connsiteY1024" fmla="*/ 4284256 h 5071844"/>
              <a:gd name="connsiteX1025" fmla="*/ 7607766 w 10020803"/>
              <a:gd name="connsiteY1025" fmla="*/ 4278672 h 5071844"/>
              <a:gd name="connsiteX1026" fmla="*/ 7574252 w 10020803"/>
              <a:gd name="connsiteY1026" fmla="*/ 4278672 h 5071844"/>
              <a:gd name="connsiteX1027" fmla="*/ 7585424 w 10020803"/>
              <a:gd name="connsiteY1027" fmla="*/ 4278672 h 5071844"/>
              <a:gd name="connsiteX1028" fmla="*/ 7585424 w 10020803"/>
              <a:gd name="connsiteY1028" fmla="*/ 4289842 h 5071844"/>
              <a:gd name="connsiteX1029" fmla="*/ 7574252 w 10020803"/>
              <a:gd name="connsiteY1029" fmla="*/ 4278672 h 5071844"/>
              <a:gd name="connsiteX1030" fmla="*/ 7440194 w 10020803"/>
              <a:gd name="connsiteY1030" fmla="*/ 4278672 h 5071844"/>
              <a:gd name="connsiteX1031" fmla="*/ 7473710 w 10020803"/>
              <a:gd name="connsiteY1031" fmla="*/ 4289842 h 5071844"/>
              <a:gd name="connsiteX1032" fmla="*/ 7496052 w 10020803"/>
              <a:gd name="connsiteY1032" fmla="*/ 4289842 h 5071844"/>
              <a:gd name="connsiteX1033" fmla="*/ 7507224 w 10020803"/>
              <a:gd name="connsiteY1033" fmla="*/ 4301013 h 5071844"/>
              <a:gd name="connsiteX1034" fmla="*/ 7518395 w 10020803"/>
              <a:gd name="connsiteY1034" fmla="*/ 4312186 h 5071844"/>
              <a:gd name="connsiteX1035" fmla="*/ 7473710 w 10020803"/>
              <a:gd name="connsiteY1035" fmla="*/ 4301013 h 5071844"/>
              <a:gd name="connsiteX1036" fmla="*/ 7440194 w 10020803"/>
              <a:gd name="connsiteY1036" fmla="*/ 4278672 h 5071844"/>
              <a:gd name="connsiteX1037" fmla="*/ 8836628 w 10020803"/>
              <a:gd name="connsiteY1037" fmla="*/ 4267499 h 5071844"/>
              <a:gd name="connsiteX1038" fmla="*/ 8842214 w 10020803"/>
              <a:gd name="connsiteY1038" fmla="*/ 4273085 h 5071844"/>
              <a:gd name="connsiteX1039" fmla="*/ 8847799 w 10020803"/>
              <a:gd name="connsiteY1039" fmla="*/ 4278672 h 5071844"/>
              <a:gd name="connsiteX1040" fmla="*/ 8836628 w 10020803"/>
              <a:gd name="connsiteY1040" fmla="*/ 4278672 h 5071844"/>
              <a:gd name="connsiteX1041" fmla="*/ 7797682 w 10020803"/>
              <a:gd name="connsiteY1041" fmla="*/ 4267499 h 5071844"/>
              <a:gd name="connsiteX1042" fmla="*/ 7792096 w 10020803"/>
              <a:gd name="connsiteY1042" fmla="*/ 4273085 h 5071844"/>
              <a:gd name="connsiteX1043" fmla="*/ 7825610 w 10020803"/>
              <a:gd name="connsiteY1043" fmla="*/ 4278672 h 5071844"/>
              <a:gd name="connsiteX1044" fmla="*/ 7853538 w 10020803"/>
              <a:gd name="connsiteY1044" fmla="*/ 4273085 h 5071844"/>
              <a:gd name="connsiteX1045" fmla="*/ 7831197 w 10020803"/>
              <a:gd name="connsiteY1045" fmla="*/ 4267499 h 5071844"/>
              <a:gd name="connsiteX1046" fmla="*/ 7797682 w 10020803"/>
              <a:gd name="connsiteY1046" fmla="*/ 4267499 h 5071844"/>
              <a:gd name="connsiteX1047" fmla="*/ 7406680 w 10020803"/>
              <a:gd name="connsiteY1047" fmla="*/ 4267499 h 5071844"/>
              <a:gd name="connsiteX1048" fmla="*/ 7417852 w 10020803"/>
              <a:gd name="connsiteY1048" fmla="*/ 4278672 h 5071844"/>
              <a:gd name="connsiteX1049" fmla="*/ 7406680 w 10020803"/>
              <a:gd name="connsiteY1049" fmla="*/ 4278672 h 5071844"/>
              <a:gd name="connsiteX1050" fmla="*/ 5462847 w 10020803"/>
              <a:gd name="connsiteY1050" fmla="*/ 4267499 h 5071844"/>
              <a:gd name="connsiteX1051" fmla="*/ 5474018 w 10020803"/>
              <a:gd name="connsiteY1051" fmla="*/ 4267499 h 5071844"/>
              <a:gd name="connsiteX1052" fmla="*/ 5496361 w 10020803"/>
              <a:gd name="connsiteY1052" fmla="*/ 4284256 h 5071844"/>
              <a:gd name="connsiteX1053" fmla="*/ 5496361 w 10020803"/>
              <a:gd name="connsiteY1053" fmla="*/ 4289842 h 5071844"/>
              <a:gd name="connsiteX1054" fmla="*/ 5485189 w 10020803"/>
              <a:gd name="connsiteY1054" fmla="*/ 4278672 h 5071844"/>
              <a:gd name="connsiteX1055" fmla="*/ 5462847 w 10020803"/>
              <a:gd name="connsiteY1055" fmla="*/ 4267499 h 5071844"/>
              <a:gd name="connsiteX1056" fmla="*/ 7955478 w 10020803"/>
              <a:gd name="connsiteY1056" fmla="*/ 4249346 h 5071844"/>
              <a:gd name="connsiteX1057" fmla="*/ 7948496 w 10020803"/>
              <a:gd name="connsiteY1057" fmla="*/ 4250742 h 5071844"/>
              <a:gd name="connsiteX1058" fmla="*/ 7926153 w 10020803"/>
              <a:gd name="connsiteY1058" fmla="*/ 4256328 h 5071844"/>
              <a:gd name="connsiteX1059" fmla="*/ 7909396 w 10020803"/>
              <a:gd name="connsiteY1059" fmla="*/ 4256328 h 5071844"/>
              <a:gd name="connsiteX1060" fmla="*/ 7965253 w 10020803"/>
              <a:gd name="connsiteY1060" fmla="*/ 4267499 h 5071844"/>
              <a:gd name="connsiteX1061" fmla="*/ 7965253 w 10020803"/>
              <a:gd name="connsiteY1061" fmla="*/ 4256328 h 5071844"/>
              <a:gd name="connsiteX1062" fmla="*/ 7955478 w 10020803"/>
              <a:gd name="connsiteY1062" fmla="*/ 4249346 h 5071844"/>
              <a:gd name="connsiteX1063" fmla="*/ 8959515 w 10020803"/>
              <a:gd name="connsiteY1063" fmla="*/ 4245156 h 5071844"/>
              <a:gd name="connsiteX1064" fmla="*/ 8965099 w 10020803"/>
              <a:gd name="connsiteY1064" fmla="*/ 4256328 h 5071844"/>
              <a:gd name="connsiteX1065" fmla="*/ 8970686 w 10020803"/>
              <a:gd name="connsiteY1065" fmla="*/ 4250742 h 5071844"/>
              <a:gd name="connsiteX1066" fmla="*/ 8959515 w 10020803"/>
              <a:gd name="connsiteY1066" fmla="*/ 4245156 h 5071844"/>
              <a:gd name="connsiteX1067" fmla="*/ 7825610 w 10020803"/>
              <a:gd name="connsiteY1067" fmla="*/ 4245156 h 5071844"/>
              <a:gd name="connsiteX1068" fmla="*/ 7820024 w 10020803"/>
              <a:gd name="connsiteY1068" fmla="*/ 4256328 h 5071844"/>
              <a:gd name="connsiteX1069" fmla="*/ 7825610 w 10020803"/>
              <a:gd name="connsiteY1069" fmla="*/ 4250742 h 5071844"/>
              <a:gd name="connsiteX1070" fmla="*/ 7825610 w 10020803"/>
              <a:gd name="connsiteY1070" fmla="*/ 4245156 h 5071844"/>
              <a:gd name="connsiteX1071" fmla="*/ 6418006 w 10020803"/>
              <a:gd name="connsiteY1071" fmla="*/ 4245156 h 5071844"/>
              <a:gd name="connsiteX1072" fmla="*/ 6401250 w 10020803"/>
              <a:gd name="connsiteY1072" fmla="*/ 4256328 h 5071844"/>
              <a:gd name="connsiteX1073" fmla="*/ 6412420 w 10020803"/>
              <a:gd name="connsiteY1073" fmla="*/ 4256328 h 5071844"/>
              <a:gd name="connsiteX1074" fmla="*/ 6434764 w 10020803"/>
              <a:gd name="connsiteY1074" fmla="*/ 4256328 h 5071844"/>
              <a:gd name="connsiteX1075" fmla="*/ 6423592 w 10020803"/>
              <a:gd name="connsiteY1075" fmla="*/ 4245156 h 5071844"/>
              <a:gd name="connsiteX1076" fmla="*/ 6418006 w 10020803"/>
              <a:gd name="connsiteY1076" fmla="*/ 4245156 h 5071844"/>
              <a:gd name="connsiteX1077" fmla="*/ 6088448 w 10020803"/>
              <a:gd name="connsiteY1077" fmla="*/ 4245156 h 5071844"/>
              <a:gd name="connsiteX1078" fmla="*/ 6121963 w 10020803"/>
              <a:gd name="connsiteY1078" fmla="*/ 4245156 h 5071844"/>
              <a:gd name="connsiteX1079" fmla="*/ 6144305 w 10020803"/>
              <a:gd name="connsiteY1079" fmla="*/ 4256328 h 5071844"/>
              <a:gd name="connsiteX1080" fmla="*/ 6099620 w 10020803"/>
              <a:gd name="connsiteY1080" fmla="*/ 4256328 h 5071844"/>
              <a:gd name="connsiteX1081" fmla="*/ 8311569 w 10020803"/>
              <a:gd name="connsiteY1081" fmla="*/ 4233985 h 5071844"/>
              <a:gd name="connsiteX1082" fmla="*/ 8356256 w 10020803"/>
              <a:gd name="connsiteY1082" fmla="*/ 4256328 h 5071844"/>
              <a:gd name="connsiteX1083" fmla="*/ 8322740 w 10020803"/>
              <a:gd name="connsiteY1083" fmla="*/ 4245156 h 5071844"/>
              <a:gd name="connsiteX1084" fmla="*/ 7406680 w 10020803"/>
              <a:gd name="connsiteY1084" fmla="*/ 4233985 h 5071844"/>
              <a:gd name="connsiteX1085" fmla="*/ 7462538 w 10020803"/>
              <a:gd name="connsiteY1085" fmla="*/ 4245156 h 5071844"/>
              <a:gd name="connsiteX1086" fmla="*/ 7479294 w 10020803"/>
              <a:gd name="connsiteY1086" fmla="*/ 4239571 h 5071844"/>
              <a:gd name="connsiteX1087" fmla="*/ 7496052 w 10020803"/>
              <a:gd name="connsiteY1087" fmla="*/ 4245156 h 5071844"/>
              <a:gd name="connsiteX1088" fmla="*/ 7496052 w 10020803"/>
              <a:gd name="connsiteY1088" fmla="*/ 4250742 h 5071844"/>
              <a:gd name="connsiteX1089" fmla="*/ 7496052 w 10020803"/>
              <a:gd name="connsiteY1089" fmla="*/ 4256328 h 5071844"/>
              <a:gd name="connsiteX1090" fmla="*/ 7507224 w 10020803"/>
              <a:gd name="connsiteY1090" fmla="*/ 4256328 h 5071844"/>
              <a:gd name="connsiteX1091" fmla="*/ 7518395 w 10020803"/>
              <a:gd name="connsiteY1091" fmla="*/ 4267499 h 5071844"/>
              <a:gd name="connsiteX1092" fmla="*/ 7507224 w 10020803"/>
              <a:gd name="connsiteY1092" fmla="*/ 4267499 h 5071844"/>
              <a:gd name="connsiteX1093" fmla="*/ 7484881 w 10020803"/>
              <a:gd name="connsiteY1093" fmla="*/ 4267499 h 5071844"/>
              <a:gd name="connsiteX1094" fmla="*/ 7473710 w 10020803"/>
              <a:gd name="connsiteY1094" fmla="*/ 4267499 h 5071844"/>
              <a:gd name="connsiteX1095" fmla="*/ 5853848 w 10020803"/>
              <a:gd name="connsiteY1095" fmla="*/ 4233985 h 5071844"/>
              <a:gd name="connsiteX1096" fmla="*/ 5865019 w 10020803"/>
              <a:gd name="connsiteY1096" fmla="*/ 4233985 h 5071844"/>
              <a:gd name="connsiteX1097" fmla="*/ 5876191 w 10020803"/>
              <a:gd name="connsiteY1097" fmla="*/ 4245156 h 5071844"/>
              <a:gd name="connsiteX1098" fmla="*/ 5904119 w 10020803"/>
              <a:gd name="connsiteY1098" fmla="*/ 4239571 h 5071844"/>
              <a:gd name="connsiteX1099" fmla="*/ 5948805 w 10020803"/>
              <a:gd name="connsiteY1099" fmla="*/ 4250742 h 5071844"/>
              <a:gd name="connsiteX1100" fmla="*/ 5987906 w 10020803"/>
              <a:gd name="connsiteY1100" fmla="*/ 4267499 h 5071844"/>
              <a:gd name="connsiteX1101" fmla="*/ 5976733 w 10020803"/>
              <a:gd name="connsiteY1101" fmla="*/ 4267499 h 5071844"/>
              <a:gd name="connsiteX1102" fmla="*/ 5976733 w 10020803"/>
              <a:gd name="connsiteY1102" fmla="*/ 4278672 h 5071844"/>
              <a:gd name="connsiteX1103" fmla="*/ 5987906 w 10020803"/>
              <a:gd name="connsiteY1103" fmla="*/ 4267499 h 5071844"/>
              <a:gd name="connsiteX1104" fmla="*/ 6032590 w 10020803"/>
              <a:gd name="connsiteY1104" fmla="*/ 4278672 h 5071844"/>
              <a:gd name="connsiteX1105" fmla="*/ 6099620 w 10020803"/>
              <a:gd name="connsiteY1105" fmla="*/ 4289842 h 5071844"/>
              <a:gd name="connsiteX1106" fmla="*/ 6144305 w 10020803"/>
              <a:gd name="connsiteY1106" fmla="*/ 4301013 h 5071844"/>
              <a:gd name="connsiteX1107" fmla="*/ 6144305 w 10020803"/>
              <a:gd name="connsiteY1107" fmla="*/ 4334529 h 5071844"/>
              <a:gd name="connsiteX1108" fmla="*/ 6166648 w 10020803"/>
              <a:gd name="connsiteY1108" fmla="*/ 4345700 h 5071844"/>
              <a:gd name="connsiteX1109" fmla="*/ 6177821 w 10020803"/>
              <a:gd name="connsiteY1109" fmla="*/ 4345700 h 5071844"/>
              <a:gd name="connsiteX1110" fmla="*/ 6200162 w 10020803"/>
              <a:gd name="connsiteY1110" fmla="*/ 4345700 h 5071844"/>
              <a:gd name="connsiteX1111" fmla="*/ 6205748 w 10020803"/>
              <a:gd name="connsiteY1111" fmla="*/ 4356871 h 5071844"/>
              <a:gd name="connsiteX1112" fmla="*/ 6211335 w 10020803"/>
              <a:gd name="connsiteY1112" fmla="*/ 4356871 h 5071844"/>
              <a:gd name="connsiteX1113" fmla="*/ 6222506 w 10020803"/>
              <a:gd name="connsiteY1113" fmla="*/ 4356871 h 5071844"/>
              <a:gd name="connsiteX1114" fmla="*/ 6311878 w 10020803"/>
              <a:gd name="connsiteY1114" fmla="*/ 4379214 h 5071844"/>
              <a:gd name="connsiteX1115" fmla="*/ 6323049 w 10020803"/>
              <a:gd name="connsiteY1115" fmla="*/ 4384800 h 5071844"/>
              <a:gd name="connsiteX1116" fmla="*/ 6311878 w 10020803"/>
              <a:gd name="connsiteY1116" fmla="*/ 4395971 h 5071844"/>
              <a:gd name="connsiteX1117" fmla="*/ 6278363 w 10020803"/>
              <a:gd name="connsiteY1117" fmla="*/ 4395971 h 5071844"/>
              <a:gd name="connsiteX1118" fmla="*/ 6233678 w 10020803"/>
              <a:gd name="connsiteY1118" fmla="*/ 4384800 h 5071844"/>
              <a:gd name="connsiteX1119" fmla="*/ 6200162 w 10020803"/>
              <a:gd name="connsiteY1119" fmla="*/ 4368043 h 5071844"/>
              <a:gd name="connsiteX1120" fmla="*/ 6155477 w 10020803"/>
              <a:gd name="connsiteY1120" fmla="*/ 4356871 h 5071844"/>
              <a:gd name="connsiteX1121" fmla="*/ 6133134 w 10020803"/>
              <a:gd name="connsiteY1121" fmla="*/ 4345700 h 5071844"/>
              <a:gd name="connsiteX1122" fmla="*/ 6099620 w 10020803"/>
              <a:gd name="connsiteY1122" fmla="*/ 4334529 h 5071844"/>
              <a:gd name="connsiteX1123" fmla="*/ 6049349 w 10020803"/>
              <a:gd name="connsiteY1123" fmla="*/ 4328943 h 5071844"/>
              <a:gd name="connsiteX1124" fmla="*/ 5999076 w 10020803"/>
              <a:gd name="connsiteY1124" fmla="*/ 4317770 h 5071844"/>
              <a:gd name="connsiteX1125" fmla="*/ 5954392 w 10020803"/>
              <a:gd name="connsiteY1125" fmla="*/ 4301013 h 5071844"/>
              <a:gd name="connsiteX1126" fmla="*/ 5926462 w 10020803"/>
              <a:gd name="connsiteY1126" fmla="*/ 4295429 h 5071844"/>
              <a:gd name="connsiteX1127" fmla="*/ 5909705 w 10020803"/>
              <a:gd name="connsiteY1127" fmla="*/ 4289842 h 5071844"/>
              <a:gd name="connsiteX1128" fmla="*/ 5831505 w 10020803"/>
              <a:gd name="connsiteY1128" fmla="*/ 4256328 h 5071844"/>
              <a:gd name="connsiteX1129" fmla="*/ 5831505 w 10020803"/>
              <a:gd name="connsiteY1129" fmla="*/ 4245156 h 5071844"/>
              <a:gd name="connsiteX1130" fmla="*/ 5842675 w 10020803"/>
              <a:gd name="connsiteY1130" fmla="*/ 4245156 h 5071844"/>
              <a:gd name="connsiteX1131" fmla="*/ 5853848 w 10020803"/>
              <a:gd name="connsiteY1131" fmla="*/ 4245156 h 5071844"/>
              <a:gd name="connsiteX1132" fmla="*/ 5518704 w 10020803"/>
              <a:gd name="connsiteY1132" fmla="*/ 4233985 h 5071844"/>
              <a:gd name="connsiteX1133" fmla="*/ 5524289 w 10020803"/>
              <a:gd name="connsiteY1133" fmla="*/ 4239571 h 5071844"/>
              <a:gd name="connsiteX1134" fmla="*/ 5541046 w 10020803"/>
              <a:gd name="connsiteY1134" fmla="*/ 4245156 h 5071844"/>
              <a:gd name="connsiteX1135" fmla="*/ 5529875 w 10020803"/>
              <a:gd name="connsiteY1135" fmla="*/ 4245156 h 5071844"/>
              <a:gd name="connsiteX1136" fmla="*/ 5518704 w 10020803"/>
              <a:gd name="connsiteY1136" fmla="*/ 4245156 h 5071844"/>
              <a:gd name="connsiteX1137" fmla="*/ 6842522 w 10020803"/>
              <a:gd name="connsiteY1137" fmla="*/ 4228399 h 5071844"/>
              <a:gd name="connsiteX1138" fmla="*/ 6836936 w 10020803"/>
              <a:gd name="connsiteY1138" fmla="*/ 4233985 h 5071844"/>
              <a:gd name="connsiteX1139" fmla="*/ 6848108 w 10020803"/>
              <a:gd name="connsiteY1139" fmla="*/ 4233985 h 5071844"/>
              <a:gd name="connsiteX1140" fmla="*/ 6859278 w 10020803"/>
              <a:gd name="connsiteY1140" fmla="*/ 4233985 h 5071844"/>
              <a:gd name="connsiteX1141" fmla="*/ 6842522 w 10020803"/>
              <a:gd name="connsiteY1141" fmla="*/ 4228399 h 5071844"/>
              <a:gd name="connsiteX1142" fmla="*/ 8479141 w 10020803"/>
              <a:gd name="connsiteY1142" fmla="*/ 4222813 h 5071844"/>
              <a:gd name="connsiteX1143" fmla="*/ 8490312 w 10020803"/>
              <a:gd name="connsiteY1143" fmla="*/ 4222813 h 5071844"/>
              <a:gd name="connsiteX1144" fmla="*/ 8490312 w 10020803"/>
              <a:gd name="connsiteY1144" fmla="*/ 4233985 h 5071844"/>
              <a:gd name="connsiteX1145" fmla="*/ 8479141 w 10020803"/>
              <a:gd name="connsiteY1145" fmla="*/ 4222813 h 5071844"/>
              <a:gd name="connsiteX1146" fmla="*/ 7641282 w 10020803"/>
              <a:gd name="connsiteY1146" fmla="*/ 4222813 h 5071844"/>
              <a:gd name="connsiteX1147" fmla="*/ 7641282 w 10020803"/>
              <a:gd name="connsiteY1147" fmla="*/ 4233985 h 5071844"/>
              <a:gd name="connsiteX1148" fmla="*/ 7630110 w 10020803"/>
              <a:gd name="connsiteY1148" fmla="*/ 4233985 h 5071844"/>
              <a:gd name="connsiteX1149" fmla="*/ 7440194 w 10020803"/>
              <a:gd name="connsiteY1149" fmla="*/ 4222813 h 5071844"/>
              <a:gd name="connsiteX1150" fmla="*/ 7451367 w 10020803"/>
              <a:gd name="connsiteY1150" fmla="*/ 4233985 h 5071844"/>
              <a:gd name="connsiteX1151" fmla="*/ 7445780 w 10020803"/>
              <a:gd name="connsiteY1151" fmla="*/ 4233985 h 5071844"/>
              <a:gd name="connsiteX1152" fmla="*/ 7440194 w 10020803"/>
              <a:gd name="connsiteY1152" fmla="*/ 4228399 h 5071844"/>
              <a:gd name="connsiteX1153" fmla="*/ 7440194 w 10020803"/>
              <a:gd name="connsiteY1153" fmla="*/ 4222813 h 5071844"/>
              <a:gd name="connsiteX1154" fmla="*/ 7239108 w 10020803"/>
              <a:gd name="connsiteY1154" fmla="*/ 4222813 h 5071844"/>
              <a:gd name="connsiteX1155" fmla="*/ 7250280 w 10020803"/>
              <a:gd name="connsiteY1155" fmla="*/ 4222813 h 5071844"/>
              <a:gd name="connsiteX1156" fmla="*/ 7250280 w 10020803"/>
              <a:gd name="connsiteY1156" fmla="*/ 4233985 h 5071844"/>
              <a:gd name="connsiteX1157" fmla="*/ 7239108 w 10020803"/>
              <a:gd name="connsiteY1157" fmla="*/ 4222813 h 5071844"/>
              <a:gd name="connsiteX1158" fmla="*/ 6825764 w 10020803"/>
              <a:gd name="connsiteY1158" fmla="*/ 4222813 h 5071844"/>
              <a:gd name="connsiteX1159" fmla="*/ 6825764 w 10020803"/>
              <a:gd name="connsiteY1159" fmla="*/ 4233985 h 5071844"/>
              <a:gd name="connsiteX1160" fmla="*/ 6836936 w 10020803"/>
              <a:gd name="connsiteY1160" fmla="*/ 4222813 h 5071844"/>
              <a:gd name="connsiteX1161" fmla="*/ 6825764 w 10020803"/>
              <a:gd name="connsiteY1161" fmla="*/ 4222813 h 5071844"/>
              <a:gd name="connsiteX1162" fmla="*/ 5764476 w 10020803"/>
              <a:gd name="connsiteY1162" fmla="*/ 4222813 h 5071844"/>
              <a:gd name="connsiteX1163" fmla="*/ 5775647 w 10020803"/>
              <a:gd name="connsiteY1163" fmla="*/ 4222813 h 5071844"/>
              <a:gd name="connsiteX1164" fmla="*/ 5786818 w 10020803"/>
              <a:gd name="connsiteY1164" fmla="*/ 4233985 h 5071844"/>
              <a:gd name="connsiteX1165" fmla="*/ 5764476 w 10020803"/>
              <a:gd name="connsiteY1165" fmla="*/ 4233985 h 5071844"/>
              <a:gd name="connsiteX1166" fmla="*/ 5027160 w 10020803"/>
              <a:gd name="connsiteY1166" fmla="*/ 4222813 h 5071844"/>
              <a:gd name="connsiteX1167" fmla="*/ 5083017 w 10020803"/>
              <a:gd name="connsiteY1167" fmla="*/ 4239571 h 5071844"/>
              <a:gd name="connsiteX1168" fmla="*/ 5116531 w 10020803"/>
              <a:gd name="connsiteY1168" fmla="*/ 4256328 h 5071844"/>
              <a:gd name="connsiteX1169" fmla="*/ 5049503 w 10020803"/>
              <a:gd name="connsiteY1169" fmla="*/ 4245156 h 5071844"/>
              <a:gd name="connsiteX1170" fmla="*/ 5027160 w 10020803"/>
              <a:gd name="connsiteY1170" fmla="*/ 4222813 h 5071844"/>
              <a:gd name="connsiteX1171" fmla="*/ 8892485 w 10020803"/>
              <a:gd name="connsiteY1171" fmla="*/ 4211642 h 5071844"/>
              <a:gd name="connsiteX1172" fmla="*/ 8903657 w 10020803"/>
              <a:gd name="connsiteY1172" fmla="*/ 4217228 h 5071844"/>
              <a:gd name="connsiteX1173" fmla="*/ 8892485 w 10020803"/>
              <a:gd name="connsiteY1173" fmla="*/ 4222813 h 5071844"/>
              <a:gd name="connsiteX1174" fmla="*/ 8881314 w 10020803"/>
              <a:gd name="connsiteY1174" fmla="*/ 4217228 h 5071844"/>
              <a:gd name="connsiteX1175" fmla="*/ 8892485 w 10020803"/>
              <a:gd name="connsiteY1175" fmla="*/ 4211642 h 5071844"/>
              <a:gd name="connsiteX1176" fmla="*/ 8646713 w 10020803"/>
              <a:gd name="connsiteY1176" fmla="*/ 4211642 h 5071844"/>
              <a:gd name="connsiteX1177" fmla="*/ 8635542 w 10020803"/>
              <a:gd name="connsiteY1177" fmla="*/ 4222813 h 5071844"/>
              <a:gd name="connsiteX1178" fmla="*/ 8646713 w 10020803"/>
              <a:gd name="connsiteY1178" fmla="*/ 4222813 h 5071844"/>
              <a:gd name="connsiteX1179" fmla="*/ 7909396 w 10020803"/>
              <a:gd name="connsiteY1179" fmla="*/ 4211642 h 5071844"/>
              <a:gd name="connsiteX1180" fmla="*/ 7909396 w 10020803"/>
              <a:gd name="connsiteY1180" fmla="*/ 4222813 h 5071844"/>
              <a:gd name="connsiteX1181" fmla="*/ 7920568 w 10020803"/>
              <a:gd name="connsiteY1181" fmla="*/ 4211642 h 5071844"/>
              <a:gd name="connsiteX1182" fmla="*/ 7663624 w 10020803"/>
              <a:gd name="connsiteY1182" fmla="*/ 4211642 h 5071844"/>
              <a:gd name="connsiteX1183" fmla="*/ 7685967 w 10020803"/>
              <a:gd name="connsiteY1183" fmla="*/ 4222813 h 5071844"/>
              <a:gd name="connsiteX1184" fmla="*/ 7663624 w 10020803"/>
              <a:gd name="connsiteY1184" fmla="*/ 4222813 h 5071844"/>
              <a:gd name="connsiteX1185" fmla="*/ 6781078 w 10020803"/>
              <a:gd name="connsiteY1185" fmla="*/ 4211642 h 5071844"/>
              <a:gd name="connsiteX1186" fmla="*/ 6781078 w 10020803"/>
              <a:gd name="connsiteY1186" fmla="*/ 4222813 h 5071844"/>
              <a:gd name="connsiteX1187" fmla="*/ 6803421 w 10020803"/>
              <a:gd name="connsiteY1187" fmla="*/ 4222813 h 5071844"/>
              <a:gd name="connsiteX1188" fmla="*/ 6781078 w 10020803"/>
              <a:gd name="connsiteY1188" fmla="*/ 4211642 h 5071844"/>
              <a:gd name="connsiteX1189" fmla="*/ 8736084 w 10020803"/>
              <a:gd name="connsiteY1189" fmla="*/ 4200471 h 5071844"/>
              <a:gd name="connsiteX1190" fmla="*/ 8736084 w 10020803"/>
              <a:gd name="connsiteY1190" fmla="*/ 4211642 h 5071844"/>
              <a:gd name="connsiteX1191" fmla="*/ 8736084 w 10020803"/>
              <a:gd name="connsiteY1191" fmla="*/ 4222813 h 5071844"/>
              <a:gd name="connsiteX1192" fmla="*/ 8724913 w 10020803"/>
              <a:gd name="connsiteY1192" fmla="*/ 4211642 h 5071844"/>
              <a:gd name="connsiteX1193" fmla="*/ 8736084 w 10020803"/>
              <a:gd name="connsiteY1193" fmla="*/ 4200471 h 5071844"/>
              <a:gd name="connsiteX1194" fmla="*/ 7049194 w 10020803"/>
              <a:gd name="connsiteY1194" fmla="*/ 4189299 h 5071844"/>
              <a:gd name="connsiteX1195" fmla="*/ 7049194 w 10020803"/>
              <a:gd name="connsiteY1195" fmla="*/ 4200471 h 5071844"/>
              <a:gd name="connsiteX1196" fmla="*/ 7082708 w 10020803"/>
              <a:gd name="connsiteY1196" fmla="*/ 4211642 h 5071844"/>
              <a:gd name="connsiteX1197" fmla="*/ 7071537 w 10020803"/>
              <a:gd name="connsiteY1197" fmla="*/ 4200471 h 5071844"/>
              <a:gd name="connsiteX1198" fmla="*/ 7049194 w 10020803"/>
              <a:gd name="connsiteY1198" fmla="*/ 4189299 h 5071844"/>
              <a:gd name="connsiteX1199" fmla="*/ 8571306 w 10020803"/>
              <a:gd name="connsiteY1199" fmla="*/ 4182316 h 5071844"/>
              <a:gd name="connsiteX1200" fmla="*/ 8568512 w 10020803"/>
              <a:gd name="connsiteY1200" fmla="*/ 4183714 h 5071844"/>
              <a:gd name="connsiteX1201" fmla="*/ 8579685 w 10020803"/>
              <a:gd name="connsiteY1201" fmla="*/ 4200471 h 5071844"/>
              <a:gd name="connsiteX1202" fmla="*/ 8590856 w 10020803"/>
              <a:gd name="connsiteY1202" fmla="*/ 4200471 h 5071844"/>
              <a:gd name="connsiteX1203" fmla="*/ 8579685 w 10020803"/>
              <a:gd name="connsiteY1203" fmla="*/ 4189299 h 5071844"/>
              <a:gd name="connsiteX1204" fmla="*/ 8571306 w 10020803"/>
              <a:gd name="connsiteY1204" fmla="*/ 4182316 h 5071844"/>
              <a:gd name="connsiteX1205" fmla="*/ 8825457 w 10020803"/>
              <a:gd name="connsiteY1205" fmla="*/ 4178128 h 5071844"/>
              <a:gd name="connsiteX1206" fmla="*/ 8803114 w 10020803"/>
              <a:gd name="connsiteY1206" fmla="*/ 4189299 h 5071844"/>
              <a:gd name="connsiteX1207" fmla="*/ 8825457 w 10020803"/>
              <a:gd name="connsiteY1207" fmla="*/ 4189299 h 5071844"/>
              <a:gd name="connsiteX1208" fmla="*/ 8825457 w 10020803"/>
              <a:gd name="connsiteY1208" fmla="*/ 4178128 h 5071844"/>
              <a:gd name="connsiteX1209" fmla="*/ 7931739 w 10020803"/>
              <a:gd name="connsiteY1209" fmla="*/ 4178128 h 5071844"/>
              <a:gd name="connsiteX1210" fmla="*/ 7942912 w 10020803"/>
              <a:gd name="connsiteY1210" fmla="*/ 4189299 h 5071844"/>
              <a:gd name="connsiteX1211" fmla="*/ 7931739 w 10020803"/>
              <a:gd name="connsiteY1211" fmla="*/ 4189299 h 5071844"/>
              <a:gd name="connsiteX1212" fmla="*/ 5161217 w 10020803"/>
              <a:gd name="connsiteY1212" fmla="*/ 4178128 h 5071844"/>
              <a:gd name="connsiteX1213" fmla="*/ 5228245 w 10020803"/>
              <a:gd name="connsiteY1213" fmla="*/ 4200471 h 5071844"/>
              <a:gd name="connsiteX1214" fmla="*/ 5261760 w 10020803"/>
              <a:gd name="connsiteY1214" fmla="*/ 4211642 h 5071844"/>
              <a:gd name="connsiteX1215" fmla="*/ 5295274 w 10020803"/>
              <a:gd name="connsiteY1215" fmla="*/ 4222813 h 5071844"/>
              <a:gd name="connsiteX1216" fmla="*/ 5284103 w 10020803"/>
              <a:gd name="connsiteY1216" fmla="*/ 4233985 h 5071844"/>
              <a:gd name="connsiteX1217" fmla="*/ 5261760 w 10020803"/>
              <a:gd name="connsiteY1217" fmla="*/ 4245156 h 5071844"/>
              <a:gd name="connsiteX1218" fmla="*/ 5217075 w 10020803"/>
              <a:gd name="connsiteY1218" fmla="*/ 4222813 h 5071844"/>
              <a:gd name="connsiteX1219" fmla="*/ 5183559 w 10020803"/>
              <a:gd name="connsiteY1219" fmla="*/ 4200471 h 5071844"/>
              <a:gd name="connsiteX1220" fmla="*/ 5172388 w 10020803"/>
              <a:gd name="connsiteY1220" fmla="*/ 4189299 h 5071844"/>
              <a:gd name="connsiteX1221" fmla="*/ 8523827 w 10020803"/>
              <a:gd name="connsiteY1221" fmla="*/ 4166955 h 5071844"/>
              <a:gd name="connsiteX1222" fmla="*/ 8512655 w 10020803"/>
              <a:gd name="connsiteY1222" fmla="*/ 4178128 h 5071844"/>
              <a:gd name="connsiteX1223" fmla="*/ 8523827 w 10020803"/>
              <a:gd name="connsiteY1223" fmla="*/ 4189299 h 5071844"/>
              <a:gd name="connsiteX1224" fmla="*/ 8523827 w 10020803"/>
              <a:gd name="connsiteY1224" fmla="*/ 4178128 h 5071844"/>
              <a:gd name="connsiteX1225" fmla="*/ 7239108 w 10020803"/>
              <a:gd name="connsiteY1225" fmla="*/ 4166955 h 5071844"/>
              <a:gd name="connsiteX1226" fmla="*/ 7250280 w 10020803"/>
              <a:gd name="connsiteY1226" fmla="*/ 4166955 h 5071844"/>
              <a:gd name="connsiteX1227" fmla="*/ 7250280 w 10020803"/>
              <a:gd name="connsiteY1227" fmla="*/ 4189299 h 5071844"/>
              <a:gd name="connsiteX1228" fmla="*/ 7227938 w 10020803"/>
              <a:gd name="connsiteY1228" fmla="*/ 4189299 h 5071844"/>
              <a:gd name="connsiteX1229" fmla="*/ 7216766 w 10020803"/>
              <a:gd name="connsiteY1229" fmla="*/ 4178128 h 5071844"/>
              <a:gd name="connsiteX1230" fmla="*/ 7227938 w 10020803"/>
              <a:gd name="connsiteY1230" fmla="*/ 4178128 h 5071844"/>
              <a:gd name="connsiteX1231" fmla="*/ 7233522 w 10020803"/>
              <a:gd name="connsiteY1231" fmla="*/ 4178128 h 5071844"/>
              <a:gd name="connsiteX1232" fmla="*/ 7239108 w 10020803"/>
              <a:gd name="connsiteY1232" fmla="*/ 4166955 h 5071844"/>
              <a:gd name="connsiteX1233" fmla="*/ 6725221 w 10020803"/>
              <a:gd name="connsiteY1233" fmla="*/ 4166955 h 5071844"/>
              <a:gd name="connsiteX1234" fmla="*/ 6730807 w 10020803"/>
              <a:gd name="connsiteY1234" fmla="*/ 4172542 h 5071844"/>
              <a:gd name="connsiteX1235" fmla="*/ 6747564 w 10020803"/>
              <a:gd name="connsiteY1235" fmla="*/ 4178128 h 5071844"/>
              <a:gd name="connsiteX1236" fmla="*/ 6769907 w 10020803"/>
              <a:gd name="connsiteY1236" fmla="*/ 4178128 h 5071844"/>
              <a:gd name="connsiteX1237" fmla="*/ 6781078 w 10020803"/>
              <a:gd name="connsiteY1237" fmla="*/ 4189299 h 5071844"/>
              <a:gd name="connsiteX1238" fmla="*/ 6836936 w 10020803"/>
              <a:gd name="connsiteY1238" fmla="*/ 4211642 h 5071844"/>
              <a:gd name="connsiteX1239" fmla="*/ 6848108 w 10020803"/>
              <a:gd name="connsiteY1239" fmla="*/ 4211642 h 5071844"/>
              <a:gd name="connsiteX1240" fmla="*/ 6881622 w 10020803"/>
              <a:gd name="connsiteY1240" fmla="*/ 4222813 h 5071844"/>
              <a:gd name="connsiteX1241" fmla="*/ 6892792 w 10020803"/>
              <a:gd name="connsiteY1241" fmla="*/ 4222813 h 5071844"/>
              <a:gd name="connsiteX1242" fmla="*/ 6903965 w 10020803"/>
              <a:gd name="connsiteY1242" fmla="*/ 4222813 h 5071844"/>
              <a:gd name="connsiteX1243" fmla="*/ 6903965 w 10020803"/>
              <a:gd name="connsiteY1243" fmla="*/ 4211642 h 5071844"/>
              <a:gd name="connsiteX1244" fmla="*/ 6892792 w 10020803"/>
              <a:gd name="connsiteY1244" fmla="*/ 4211642 h 5071844"/>
              <a:gd name="connsiteX1245" fmla="*/ 6848108 w 10020803"/>
              <a:gd name="connsiteY1245" fmla="*/ 4200471 h 5071844"/>
              <a:gd name="connsiteX1246" fmla="*/ 6825764 w 10020803"/>
              <a:gd name="connsiteY1246" fmla="*/ 4178128 h 5071844"/>
              <a:gd name="connsiteX1247" fmla="*/ 6814594 w 10020803"/>
              <a:gd name="connsiteY1247" fmla="*/ 4178128 h 5071844"/>
              <a:gd name="connsiteX1248" fmla="*/ 6775494 w 10020803"/>
              <a:gd name="connsiteY1248" fmla="*/ 4172542 h 5071844"/>
              <a:gd name="connsiteX1249" fmla="*/ 6736393 w 10020803"/>
              <a:gd name="connsiteY1249" fmla="*/ 4166955 h 5071844"/>
              <a:gd name="connsiteX1250" fmla="*/ 6071691 w 10020803"/>
              <a:gd name="connsiteY1250" fmla="*/ 4166955 h 5071844"/>
              <a:gd name="connsiteX1251" fmla="*/ 6054934 w 10020803"/>
              <a:gd name="connsiteY1251" fmla="*/ 4172542 h 5071844"/>
              <a:gd name="connsiteX1252" fmla="*/ 6054934 w 10020803"/>
              <a:gd name="connsiteY1252" fmla="*/ 4178128 h 5071844"/>
              <a:gd name="connsiteX1253" fmla="*/ 6110791 w 10020803"/>
              <a:gd name="connsiteY1253" fmla="*/ 4189299 h 5071844"/>
              <a:gd name="connsiteX1254" fmla="*/ 6133134 w 10020803"/>
              <a:gd name="connsiteY1254" fmla="*/ 4189299 h 5071844"/>
              <a:gd name="connsiteX1255" fmla="*/ 6110791 w 10020803"/>
              <a:gd name="connsiteY1255" fmla="*/ 4183714 h 5071844"/>
              <a:gd name="connsiteX1256" fmla="*/ 6088448 w 10020803"/>
              <a:gd name="connsiteY1256" fmla="*/ 4172542 h 5071844"/>
              <a:gd name="connsiteX1257" fmla="*/ 6071691 w 10020803"/>
              <a:gd name="connsiteY1257" fmla="*/ 4166955 h 5071844"/>
              <a:gd name="connsiteX1258" fmla="*/ 7406680 w 10020803"/>
              <a:gd name="connsiteY1258" fmla="*/ 4166025 h 5071844"/>
              <a:gd name="connsiteX1259" fmla="*/ 7406680 w 10020803"/>
              <a:gd name="connsiteY1259" fmla="*/ 4166955 h 5071844"/>
              <a:gd name="connsiteX1260" fmla="*/ 7396906 w 10020803"/>
              <a:gd name="connsiteY1260" fmla="*/ 4169749 h 5071844"/>
              <a:gd name="connsiteX1261" fmla="*/ 7401094 w 10020803"/>
              <a:gd name="connsiteY1261" fmla="*/ 4166955 h 5071844"/>
              <a:gd name="connsiteX1262" fmla="*/ 5964166 w 10020803"/>
              <a:gd name="connsiteY1262" fmla="*/ 4159975 h 5071844"/>
              <a:gd name="connsiteX1263" fmla="*/ 5959976 w 10020803"/>
              <a:gd name="connsiteY1263" fmla="*/ 4161371 h 5071844"/>
              <a:gd name="connsiteX1264" fmla="*/ 5965562 w 10020803"/>
              <a:gd name="connsiteY1264" fmla="*/ 4166955 h 5071844"/>
              <a:gd name="connsiteX1265" fmla="*/ 5964166 w 10020803"/>
              <a:gd name="connsiteY1265" fmla="*/ 4159975 h 5071844"/>
              <a:gd name="connsiteX1266" fmla="*/ 8467970 w 10020803"/>
              <a:gd name="connsiteY1266" fmla="*/ 4158577 h 5071844"/>
              <a:gd name="connsiteX1267" fmla="*/ 8473555 w 10020803"/>
              <a:gd name="connsiteY1267" fmla="*/ 4161371 h 5071844"/>
              <a:gd name="connsiteX1268" fmla="*/ 8479141 w 10020803"/>
              <a:gd name="connsiteY1268" fmla="*/ 4166955 h 5071844"/>
              <a:gd name="connsiteX1269" fmla="*/ 8470762 w 10020803"/>
              <a:gd name="connsiteY1269" fmla="*/ 4178128 h 5071844"/>
              <a:gd name="connsiteX1270" fmla="*/ 8467970 w 10020803"/>
              <a:gd name="connsiteY1270" fmla="*/ 4166955 h 5071844"/>
              <a:gd name="connsiteX1271" fmla="*/ 8462384 w 10020803"/>
              <a:gd name="connsiteY1271" fmla="*/ 4161371 h 5071844"/>
              <a:gd name="connsiteX1272" fmla="*/ 8467970 w 10020803"/>
              <a:gd name="connsiteY1272" fmla="*/ 4158577 h 5071844"/>
              <a:gd name="connsiteX1273" fmla="*/ 7352220 w 10020803"/>
              <a:gd name="connsiteY1273" fmla="*/ 4158577 h 5071844"/>
              <a:gd name="connsiteX1274" fmla="*/ 7361994 w 10020803"/>
              <a:gd name="connsiteY1274" fmla="*/ 4161371 h 5071844"/>
              <a:gd name="connsiteX1275" fmla="*/ 7373166 w 10020803"/>
              <a:gd name="connsiteY1275" fmla="*/ 4166955 h 5071844"/>
              <a:gd name="connsiteX1276" fmla="*/ 7392018 w 10020803"/>
              <a:gd name="connsiteY1276" fmla="*/ 4171145 h 5071844"/>
              <a:gd name="connsiteX1277" fmla="*/ 7396906 w 10020803"/>
              <a:gd name="connsiteY1277" fmla="*/ 4169749 h 5071844"/>
              <a:gd name="connsiteX1278" fmla="*/ 7395510 w 10020803"/>
              <a:gd name="connsiteY1278" fmla="*/ 4178128 h 5071844"/>
              <a:gd name="connsiteX1279" fmla="*/ 7339652 w 10020803"/>
              <a:gd name="connsiteY1279" fmla="*/ 4178128 h 5071844"/>
              <a:gd name="connsiteX1280" fmla="*/ 7345237 w 10020803"/>
              <a:gd name="connsiteY1280" fmla="*/ 4161371 h 5071844"/>
              <a:gd name="connsiteX1281" fmla="*/ 7352220 w 10020803"/>
              <a:gd name="connsiteY1281" fmla="*/ 4158577 h 5071844"/>
              <a:gd name="connsiteX1282" fmla="*/ 7276060 w 10020803"/>
              <a:gd name="connsiteY1282" fmla="*/ 4157074 h 5071844"/>
              <a:gd name="connsiteX1283" fmla="*/ 7272622 w 10020803"/>
              <a:gd name="connsiteY1283" fmla="*/ 4161371 h 5071844"/>
              <a:gd name="connsiteX1284" fmla="*/ 7275416 w 10020803"/>
              <a:gd name="connsiteY1284" fmla="*/ 4157181 h 5071844"/>
              <a:gd name="connsiteX1285" fmla="*/ 8814285 w 10020803"/>
              <a:gd name="connsiteY1285" fmla="*/ 4155785 h 5071844"/>
              <a:gd name="connsiteX1286" fmla="*/ 8808700 w 10020803"/>
              <a:gd name="connsiteY1286" fmla="*/ 4166955 h 5071844"/>
              <a:gd name="connsiteX1287" fmla="*/ 8836628 w 10020803"/>
              <a:gd name="connsiteY1287" fmla="*/ 4178128 h 5071844"/>
              <a:gd name="connsiteX1288" fmla="*/ 8858971 w 10020803"/>
              <a:gd name="connsiteY1288" fmla="*/ 4189299 h 5071844"/>
              <a:gd name="connsiteX1289" fmla="*/ 8858971 w 10020803"/>
              <a:gd name="connsiteY1289" fmla="*/ 4200471 h 5071844"/>
              <a:gd name="connsiteX1290" fmla="*/ 8858971 w 10020803"/>
              <a:gd name="connsiteY1290" fmla="*/ 4211642 h 5071844"/>
              <a:gd name="connsiteX1291" fmla="*/ 8858971 w 10020803"/>
              <a:gd name="connsiteY1291" fmla="*/ 4217228 h 5071844"/>
              <a:gd name="connsiteX1292" fmla="*/ 8870142 w 10020803"/>
              <a:gd name="connsiteY1292" fmla="*/ 4233985 h 5071844"/>
              <a:gd name="connsiteX1293" fmla="*/ 8925999 w 10020803"/>
              <a:gd name="connsiteY1293" fmla="*/ 4233985 h 5071844"/>
              <a:gd name="connsiteX1294" fmla="*/ 8959515 w 10020803"/>
              <a:gd name="connsiteY1294" fmla="*/ 4233985 h 5071844"/>
              <a:gd name="connsiteX1295" fmla="*/ 8970686 w 10020803"/>
              <a:gd name="connsiteY1295" fmla="*/ 4222813 h 5071844"/>
              <a:gd name="connsiteX1296" fmla="*/ 8948342 w 10020803"/>
              <a:gd name="connsiteY1296" fmla="*/ 4211642 h 5071844"/>
              <a:gd name="connsiteX1297" fmla="*/ 8931585 w 10020803"/>
              <a:gd name="connsiteY1297" fmla="*/ 4206056 h 5071844"/>
              <a:gd name="connsiteX1298" fmla="*/ 8914828 w 10020803"/>
              <a:gd name="connsiteY1298" fmla="*/ 4200471 h 5071844"/>
              <a:gd name="connsiteX1299" fmla="*/ 8898071 w 10020803"/>
              <a:gd name="connsiteY1299" fmla="*/ 4200471 h 5071844"/>
              <a:gd name="connsiteX1300" fmla="*/ 8881314 w 10020803"/>
              <a:gd name="connsiteY1300" fmla="*/ 4189299 h 5071844"/>
              <a:gd name="connsiteX1301" fmla="*/ 8881314 w 10020803"/>
              <a:gd name="connsiteY1301" fmla="*/ 4178128 h 5071844"/>
              <a:gd name="connsiteX1302" fmla="*/ 8870142 w 10020803"/>
              <a:gd name="connsiteY1302" fmla="*/ 4178128 h 5071844"/>
              <a:gd name="connsiteX1303" fmla="*/ 8847799 w 10020803"/>
              <a:gd name="connsiteY1303" fmla="*/ 4166955 h 5071844"/>
              <a:gd name="connsiteX1304" fmla="*/ 8825457 w 10020803"/>
              <a:gd name="connsiteY1304" fmla="*/ 4155785 h 5071844"/>
              <a:gd name="connsiteX1305" fmla="*/ 8814285 w 10020803"/>
              <a:gd name="connsiteY1305" fmla="*/ 4155785 h 5071844"/>
              <a:gd name="connsiteX1306" fmla="*/ 5920876 w 10020803"/>
              <a:gd name="connsiteY1306" fmla="*/ 4155785 h 5071844"/>
              <a:gd name="connsiteX1307" fmla="*/ 5920876 w 10020803"/>
              <a:gd name="connsiteY1307" fmla="*/ 4166955 h 5071844"/>
              <a:gd name="connsiteX1308" fmla="*/ 5932048 w 10020803"/>
              <a:gd name="connsiteY1308" fmla="*/ 4155785 h 5071844"/>
              <a:gd name="connsiteX1309" fmla="*/ 5138874 w 10020803"/>
              <a:gd name="connsiteY1309" fmla="*/ 4155785 h 5071844"/>
              <a:gd name="connsiteX1310" fmla="*/ 5150045 w 10020803"/>
              <a:gd name="connsiteY1310" fmla="*/ 4166955 h 5071844"/>
              <a:gd name="connsiteX1311" fmla="*/ 5127702 w 10020803"/>
              <a:gd name="connsiteY1311" fmla="*/ 4166955 h 5071844"/>
              <a:gd name="connsiteX1312" fmla="*/ 5138874 w 10020803"/>
              <a:gd name="connsiteY1312" fmla="*/ 4155785 h 5071844"/>
              <a:gd name="connsiteX1313" fmla="*/ 7036625 w 10020803"/>
              <a:gd name="connsiteY1313" fmla="*/ 4152294 h 5071844"/>
              <a:gd name="connsiteX1314" fmla="*/ 7049194 w 10020803"/>
              <a:gd name="connsiteY1314" fmla="*/ 4166955 h 5071844"/>
              <a:gd name="connsiteX1315" fmla="*/ 7026850 w 10020803"/>
              <a:gd name="connsiteY1315" fmla="*/ 4166955 h 5071844"/>
              <a:gd name="connsiteX1316" fmla="*/ 7026850 w 10020803"/>
              <a:gd name="connsiteY1316" fmla="*/ 4155785 h 5071844"/>
              <a:gd name="connsiteX1317" fmla="*/ 7036625 w 10020803"/>
              <a:gd name="connsiteY1317" fmla="*/ 4152294 h 5071844"/>
              <a:gd name="connsiteX1318" fmla="*/ 7172080 w 10020803"/>
              <a:gd name="connsiteY1318" fmla="*/ 4150198 h 5071844"/>
              <a:gd name="connsiteX1319" fmla="*/ 7177665 w 10020803"/>
              <a:gd name="connsiteY1319" fmla="*/ 4155785 h 5071844"/>
              <a:gd name="connsiteX1320" fmla="*/ 7183252 w 10020803"/>
              <a:gd name="connsiteY1320" fmla="*/ 4166955 h 5071844"/>
              <a:gd name="connsiteX1321" fmla="*/ 7183252 w 10020803"/>
              <a:gd name="connsiteY1321" fmla="*/ 4178128 h 5071844"/>
              <a:gd name="connsiteX1322" fmla="*/ 7172080 w 10020803"/>
              <a:gd name="connsiteY1322" fmla="*/ 4161371 h 5071844"/>
              <a:gd name="connsiteX1323" fmla="*/ 7172080 w 10020803"/>
              <a:gd name="connsiteY1323" fmla="*/ 4154388 h 5071844"/>
              <a:gd name="connsiteX1324" fmla="*/ 6585578 w 10020803"/>
              <a:gd name="connsiteY1324" fmla="*/ 4150198 h 5071844"/>
              <a:gd name="connsiteX1325" fmla="*/ 6579992 w 10020803"/>
              <a:gd name="connsiteY1325" fmla="*/ 4155785 h 5071844"/>
              <a:gd name="connsiteX1326" fmla="*/ 6591164 w 10020803"/>
              <a:gd name="connsiteY1326" fmla="*/ 4161371 h 5071844"/>
              <a:gd name="connsiteX1327" fmla="*/ 6613508 w 10020803"/>
              <a:gd name="connsiteY1327" fmla="*/ 4166955 h 5071844"/>
              <a:gd name="connsiteX1328" fmla="*/ 6602336 w 10020803"/>
              <a:gd name="connsiteY1328" fmla="*/ 4155785 h 5071844"/>
              <a:gd name="connsiteX1329" fmla="*/ 6585578 w 10020803"/>
              <a:gd name="connsiteY1329" fmla="*/ 4150198 h 5071844"/>
              <a:gd name="connsiteX1330" fmla="*/ 8367426 w 10020803"/>
              <a:gd name="connsiteY1330" fmla="*/ 4144614 h 5071844"/>
              <a:gd name="connsiteX1331" fmla="*/ 8373012 w 10020803"/>
              <a:gd name="connsiteY1331" fmla="*/ 4150198 h 5071844"/>
              <a:gd name="connsiteX1332" fmla="*/ 8373012 w 10020803"/>
              <a:gd name="connsiteY1332" fmla="*/ 4155785 h 5071844"/>
              <a:gd name="connsiteX1333" fmla="*/ 8384184 w 10020803"/>
              <a:gd name="connsiteY1333" fmla="*/ 4161371 h 5071844"/>
              <a:gd name="connsiteX1334" fmla="*/ 8389770 w 10020803"/>
              <a:gd name="connsiteY1334" fmla="*/ 4178128 h 5071844"/>
              <a:gd name="connsiteX1335" fmla="*/ 8373012 w 10020803"/>
              <a:gd name="connsiteY1335" fmla="*/ 4161371 h 5071844"/>
              <a:gd name="connsiteX1336" fmla="*/ 8356256 w 10020803"/>
              <a:gd name="connsiteY1336" fmla="*/ 4155785 h 5071844"/>
              <a:gd name="connsiteX1337" fmla="*/ 8345083 w 10020803"/>
              <a:gd name="connsiteY1337" fmla="*/ 4155785 h 5071844"/>
              <a:gd name="connsiteX1338" fmla="*/ 8367426 w 10020803"/>
              <a:gd name="connsiteY1338" fmla="*/ 4144614 h 5071844"/>
              <a:gd name="connsiteX1339" fmla="*/ 7920568 w 10020803"/>
              <a:gd name="connsiteY1339" fmla="*/ 4144614 h 5071844"/>
              <a:gd name="connsiteX1340" fmla="*/ 7942912 w 10020803"/>
              <a:gd name="connsiteY1340" fmla="*/ 4144614 h 5071844"/>
              <a:gd name="connsiteX1341" fmla="*/ 7965253 w 10020803"/>
              <a:gd name="connsiteY1341" fmla="*/ 4144614 h 5071844"/>
              <a:gd name="connsiteX1342" fmla="*/ 7954082 w 10020803"/>
              <a:gd name="connsiteY1342" fmla="*/ 4155785 h 5071844"/>
              <a:gd name="connsiteX1343" fmla="*/ 7965253 w 10020803"/>
              <a:gd name="connsiteY1343" fmla="*/ 4166955 h 5071844"/>
              <a:gd name="connsiteX1344" fmla="*/ 8009940 w 10020803"/>
              <a:gd name="connsiteY1344" fmla="*/ 4189299 h 5071844"/>
              <a:gd name="connsiteX1345" fmla="*/ 7976426 w 10020803"/>
              <a:gd name="connsiteY1345" fmla="*/ 4178128 h 5071844"/>
              <a:gd name="connsiteX1346" fmla="*/ 7931739 w 10020803"/>
              <a:gd name="connsiteY1346" fmla="*/ 4155785 h 5071844"/>
              <a:gd name="connsiteX1347" fmla="*/ 7920568 w 10020803"/>
              <a:gd name="connsiteY1347" fmla="*/ 4144614 h 5071844"/>
              <a:gd name="connsiteX1348" fmla="*/ 7864711 w 10020803"/>
              <a:gd name="connsiteY1348" fmla="*/ 4144614 h 5071844"/>
              <a:gd name="connsiteX1349" fmla="*/ 7898225 w 10020803"/>
              <a:gd name="connsiteY1349" fmla="*/ 4155785 h 5071844"/>
              <a:gd name="connsiteX1350" fmla="*/ 7864711 w 10020803"/>
              <a:gd name="connsiteY1350" fmla="*/ 4155785 h 5071844"/>
              <a:gd name="connsiteX1351" fmla="*/ 7864711 w 10020803"/>
              <a:gd name="connsiteY1351" fmla="*/ 4144614 h 5071844"/>
              <a:gd name="connsiteX1352" fmla="*/ 7484881 w 10020803"/>
              <a:gd name="connsiteY1352" fmla="*/ 4144614 h 5071844"/>
              <a:gd name="connsiteX1353" fmla="*/ 7484881 w 10020803"/>
              <a:gd name="connsiteY1353" fmla="*/ 4155785 h 5071844"/>
              <a:gd name="connsiteX1354" fmla="*/ 7496052 w 10020803"/>
              <a:gd name="connsiteY1354" fmla="*/ 4144614 h 5071844"/>
              <a:gd name="connsiteX1355" fmla="*/ 7484881 w 10020803"/>
              <a:gd name="connsiteY1355" fmla="*/ 4144614 h 5071844"/>
              <a:gd name="connsiteX1356" fmla="*/ 8143998 w 10020803"/>
              <a:gd name="connsiteY1356" fmla="*/ 4133441 h 5071844"/>
              <a:gd name="connsiteX1357" fmla="*/ 8199854 w 10020803"/>
              <a:gd name="connsiteY1357" fmla="*/ 4155785 h 5071844"/>
              <a:gd name="connsiteX1358" fmla="*/ 8216612 w 10020803"/>
              <a:gd name="connsiteY1358" fmla="*/ 4172542 h 5071844"/>
              <a:gd name="connsiteX1359" fmla="*/ 8233368 w 10020803"/>
              <a:gd name="connsiteY1359" fmla="*/ 4166955 h 5071844"/>
              <a:gd name="connsiteX1360" fmla="*/ 8255712 w 10020803"/>
              <a:gd name="connsiteY1360" fmla="*/ 4178128 h 5071844"/>
              <a:gd name="connsiteX1361" fmla="*/ 8261298 w 10020803"/>
              <a:gd name="connsiteY1361" fmla="*/ 4189299 h 5071844"/>
              <a:gd name="connsiteX1362" fmla="*/ 8266883 w 10020803"/>
              <a:gd name="connsiteY1362" fmla="*/ 4189299 h 5071844"/>
              <a:gd name="connsiteX1363" fmla="*/ 8283640 w 10020803"/>
              <a:gd name="connsiteY1363" fmla="*/ 4183714 h 5071844"/>
              <a:gd name="connsiteX1364" fmla="*/ 8300398 w 10020803"/>
              <a:gd name="connsiteY1364" fmla="*/ 4189299 h 5071844"/>
              <a:gd name="connsiteX1365" fmla="*/ 8322740 w 10020803"/>
              <a:gd name="connsiteY1365" fmla="*/ 4200471 h 5071844"/>
              <a:gd name="connsiteX1366" fmla="*/ 8333912 w 10020803"/>
              <a:gd name="connsiteY1366" fmla="*/ 4200471 h 5071844"/>
              <a:gd name="connsiteX1367" fmla="*/ 8339498 w 10020803"/>
              <a:gd name="connsiteY1367" fmla="*/ 4189299 h 5071844"/>
              <a:gd name="connsiteX1368" fmla="*/ 8345083 w 10020803"/>
              <a:gd name="connsiteY1368" fmla="*/ 4200471 h 5071844"/>
              <a:gd name="connsiteX1369" fmla="*/ 8378598 w 10020803"/>
              <a:gd name="connsiteY1369" fmla="*/ 4211642 h 5071844"/>
              <a:gd name="connsiteX1370" fmla="*/ 8400941 w 10020803"/>
              <a:gd name="connsiteY1370" fmla="*/ 4211642 h 5071844"/>
              <a:gd name="connsiteX1371" fmla="*/ 8423284 w 10020803"/>
              <a:gd name="connsiteY1371" fmla="*/ 4222813 h 5071844"/>
              <a:gd name="connsiteX1372" fmla="*/ 8445627 w 10020803"/>
              <a:gd name="connsiteY1372" fmla="*/ 4233985 h 5071844"/>
              <a:gd name="connsiteX1373" fmla="*/ 8467970 w 10020803"/>
              <a:gd name="connsiteY1373" fmla="*/ 4233985 h 5071844"/>
              <a:gd name="connsiteX1374" fmla="*/ 8445627 w 10020803"/>
              <a:gd name="connsiteY1374" fmla="*/ 4245156 h 5071844"/>
              <a:gd name="connsiteX1375" fmla="*/ 8423284 w 10020803"/>
              <a:gd name="connsiteY1375" fmla="*/ 4233985 h 5071844"/>
              <a:gd name="connsiteX1376" fmla="*/ 8395356 w 10020803"/>
              <a:gd name="connsiteY1376" fmla="*/ 4228399 h 5071844"/>
              <a:gd name="connsiteX1377" fmla="*/ 8378598 w 10020803"/>
              <a:gd name="connsiteY1377" fmla="*/ 4222813 h 5071844"/>
              <a:gd name="connsiteX1378" fmla="*/ 8373012 w 10020803"/>
              <a:gd name="connsiteY1378" fmla="*/ 4228399 h 5071844"/>
              <a:gd name="connsiteX1379" fmla="*/ 8361840 w 10020803"/>
              <a:gd name="connsiteY1379" fmla="*/ 4222813 h 5071844"/>
              <a:gd name="connsiteX1380" fmla="*/ 8345083 w 10020803"/>
              <a:gd name="connsiteY1380" fmla="*/ 4222813 h 5071844"/>
              <a:gd name="connsiteX1381" fmla="*/ 8333912 w 10020803"/>
              <a:gd name="connsiteY1381" fmla="*/ 4222813 h 5071844"/>
              <a:gd name="connsiteX1382" fmla="*/ 8289226 w 10020803"/>
              <a:gd name="connsiteY1382" fmla="*/ 4211642 h 5071844"/>
              <a:gd name="connsiteX1383" fmla="*/ 8211026 w 10020803"/>
              <a:gd name="connsiteY1383" fmla="*/ 4178128 h 5071844"/>
              <a:gd name="connsiteX1384" fmla="*/ 8205441 w 10020803"/>
              <a:gd name="connsiteY1384" fmla="*/ 4172542 h 5071844"/>
              <a:gd name="connsiteX1385" fmla="*/ 8188684 w 10020803"/>
              <a:gd name="connsiteY1385" fmla="*/ 4166955 h 5071844"/>
              <a:gd name="connsiteX1386" fmla="*/ 8171925 w 10020803"/>
              <a:gd name="connsiteY1386" fmla="*/ 4172542 h 5071844"/>
              <a:gd name="connsiteX1387" fmla="*/ 8155168 w 10020803"/>
              <a:gd name="connsiteY1387" fmla="*/ 4178128 h 5071844"/>
              <a:gd name="connsiteX1388" fmla="*/ 8132825 w 10020803"/>
              <a:gd name="connsiteY1388" fmla="*/ 4178128 h 5071844"/>
              <a:gd name="connsiteX1389" fmla="*/ 8121654 w 10020803"/>
              <a:gd name="connsiteY1389" fmla="*/ 4178128 h 5071844"/>
              <a:gd name="connsiteX1390" fmla="*/ 8121654 w 10020803"/>
              <a:gd name="connsiteY1390" fmla="*/ 4166955 h 5071844"/>
              <a:gd name="connsiteX1391" fmla="*/ 8121654 w 10020803"/>
              <a:gd name="connsiteY1391" fmla="*/ 4155785 h 5071844"/>
              <a:gd name="connsiteX1392" fmla="*/ 8127240 w 10020803"/>
              <a:gd name="connsiteY1392" fmla="*/ 4155785 h 5071844"/>
              <a:gd name="connsiteX1393" fmla="*/ 8143998 w 10020803"/>
              <a:gd name="connsiteY1393" fmla="*/ 4155785 h 5071844"/>
              <a:gd name="connsiteX1394" fmla="*/ 8149584 w 10020803"/>
              <a:gd name="connsiteY1394" fmla="*/ 4150198 h 5071844"/>
              <a:gd name="connsiteX1395" fmla="*/ 8143998 w 10020803"/>
              <a:gd name="connsiteY1395" fmla="*/ 4144614 h 5071844"/>
              <a:gd name="connsiteX1396" fmla="*/ 7887054 w 10020803"/>
              <a:gd name="connsiteY1396" fmla="*/ 4133441 h 5071844"/>
              <a:gd name="connsiteX1397" fmla="*/ 7892639 w 10020803"/>
              <a:gd name="connsiteY1397" fmla="*/ 4133441 h 5071844"/>
              <a:gd name="connsiteX1398" fmla="*/ 7898225 w 10020803"/>
              <a:gd name="connsiteY1398" fmla="*/ 4144614 h 5071844"/>
              <a:gd name="connsiteX1399" fmla="*/ 7875882 w 10020803"/>
              <a:gd name="connsiteY1399" fmla="*/ 4144614 h 5071844"/>
              <a:gd name="connsiteX1400" fmla="*/ 5608075 w 10020803"/>
              <a:gd name="connsiteY1400" fmla="*/ 4133441 h 5071844"/>
              <a:gd name="connsiteX1401" fmla="*/ 5619246 w 10020803"/>
              <a:gd name="connsiteY1401" fmla="*/ 4144614 h 5071844"/>
              <a:gd name="connsiteX1402" fmla="*/ 5608075 w 10020803"/>
              <a:gd name="connsiteY1402" fmla="*/ 4144614 h 5071844"/>
              <a:gd name="connsiteX1403" fmla="*/ 5608075 w 10020803"/>
              <a:gd name="connsiteY1403" fmla="*/ 4133441 h 5071844"/>
              <a:gd name="connsiteX1404" fmla="*/ 4725530 w 10020803"/>
              <a:gd name="connsiteY1404" fmla="*/ 4133441 h 5071844"/>
              <a:gd name="connsiteX1405" fmla="*/ 4747873 w 10020803"/>
              <a:gd name="connsiteY1405" fmla="*/ 4139028 h 5071844"/>
              <a:gd name="connsiteX1406" fmla="*/ 4770215 w 10020803"/>
              <a:gd name="connsiteY1406" fmla="*/ 4155785 h 5071844"/>
              <a:gd name="connsiteX1407" fmla="*/ 4742287 w 10020803"/>
              <a:gd name="connsiteY1407" fmla="*/ 4144614 h 5071844"/>
              <a:gd name="connsiteX1408" fmla="*/ 4731115 w 10020803"/>
              <a:gd name="connsiteY1408" fmla="*/ 4139028 h 5071844"/>
              <a:gd name="connsiteX1409" fmla="*/ 4725530 w 10020803"/>
              <a:gd name="connsiteY1409" fmla="*/ 4133441 h 5071844"/>
              <a:gd name="connsiteX1410" fmla="*/ 9875574 w 10020803"/>
              <a:gd name="connsiteY1410" fmla="*/ 4122270 h 5071844"/>
              <a:gd name="connsiteX1411" fmla="*/ 9875574 w 10020803"/>
              <a:gd name="connsiteY1411" fmla="*/ 4133441 h 5071844"/>
              <a:gd name="connsiteX1412" fmla="*/ 9864402 w 10020803"/>
              <a:gd name="connsiteY1412" fmla="*/ 4133441 h 5071844"/>
              <a:gd name="connsiteX1413" fmla="*/ 9875574 w 10020803"/>
              <a:gd name="connsiteY1413" fmla="*/ 4122270 h 5071844"/>
              <a:gd name="connsiteX1414" fmla="*/ 8970686 w 10020803"/>
              <a:gd name="connsiteY1414" fmla="*/ 4122270 h 5071844"/>
              <a:gd name="connsiteX1415" fmla="*/ 8981856 w 10020803"/>
              <a:gd name="connsiteY1415" fmla="*/ 4122270 h 5071844"/>
              <a:gd name="connsiteX1416" fmla="*/ 8981856 w 10020803"/>
              <a:gd name="connsiteY1416" fmla="*/ 4133441 h 5071844"/>
              <a:gd name="connsiteX1417" fmla="*/ 8965099 w 10020803"/>
              <a:gd name="connsiteY1417" fmla="*/ 4127857 h 5071844"/>
              <a:gd name="connsiteX1418" fmla="*/ 8970686 w 10020803"/>
              <a:gd name="connsiteY1418" fmla="*/ 4122270 h 5071844"/>
              <a:gd name="connsiteX1419" fmla="*/ 7998768 w 10020803"/>
              <a:gd name="connsiteY1419" fmla="*/ 4122270 h 5071844"/>
              <a:gd name="connsiteX1420" fmla="*/ 8009940 w 10020803"/>
              <a:gd name="connsiteY1420" fmla="*/ 4133441 h 5071844"/>
              <a:gd name="connsiteX1421" fmla="*/ 7998768 w 10020803"/>
              <a:gd name="connsiteY1421" fmla="*/ 4133441 h 5071844"/>
              <a:gd name="connsiteX1422" fmla="*/ 7797682 w 10020803"/>
              <a:gd name="connsiteY1422" fmla="*/ 4122270 h 5071844"/>
              <a:gd name="connsiteX1423" fmla="*/ 7808854 w 10020803"/>
              <a:gd name="connsiteY1423" fmla="*/ 4122270 h 5071844"/>
              <a:gd name="connsiteX1424" fmla="*/ 7820024 w 10020803"/>
              <a:gd name="connsiteY1424" fmla="*/ 4122270 h 5071844"/>
              <a:gd name="connsiteX1425" fmla="*/ 7820024 w 10020803"/>
              <a:gd name="connsiteY1425" fmla="*/ 4144614 h 5071844"/>
              <a:gd name="connsiteX1426" fmla="*/ 7797682 w 10020803"/>
              <a:gd name="connsiteY1426" fmla="*/ 4133441 h 5071844"/>
              <a:gd name="connsiteX1427" fmla="*/ 7786510 w 10020803"/>
              <a:gd name="connsiteY1427" fmla="*/ 4133441 h 5071844"/>
              <a:gd name="connsiteX1428" fmla="*/ 7797682 w 10020803"/>
              <a:gd name="connsiteY1428" fmla="*/ 4122270 h 5071844"/>
              <a:gd name="connsiteX1429" fmla="*/ 6412420 w 10020803"/>
              <a:gd name="connsiteY1429" fmla="*/ 4122270 h 5071844"/>
              <a:gd name="connsiteX1430" fmla="*/ 6434764 w 10020803"/>
              <a:gd name="connsiteY1430" fmla="*/ 4133441 h 5071844"/>
              <a:gd name="connsiteX1431" fmla="*/ 6451520 w 10020803"/>
              <a:gd name="connsiteY1431" fmla="*/ 4133441 h 5071844"/>
              <a:gd name="connsiteX1432" fmla="*/ 6457106 w 10020803"/>
              <a:gd name="connsiteY1432" fmla="*/ 4144614 h 5071844"/>
              <a:gd name="connsiteX1433" fmla="*/ 6479450 w 10020803"/>
              <a:gd name="connsiteY1433" fmla="*/ 4144614 h 5071844"/>
              <a:gd name="connsiteX1434" fmla="*/ 6546478 w 10020803"/>
              <a:gd name="connsiteY1434" fmla="*/ 4166955 h 5071844"/>
              <a:gd name="connsiteX1435" fmla="*/ 6557649 w 10020803"/>
              <a:gd name="connsiteY1435" fmla="*/ 4166955 h 5071844"/>
              <a:gd name="connsiteX1436" fmla="*/ 6568822 w 10020803"/>
              <a:gd name="connsiteY1436" fmla="*/ 4172542 h 5071844"/>
              <a:gd name="connsiteX1437" fmla="*/ 6574408 w 10020803"/>
              <a:gd name="connsiteY1437" fmla="*/ 4178128 h 5071844"/>
              <a:gd name="connsiteX1438" fmla="*/ 6591164 w 10020803"/>
              <a:gd name="connsiteY1438" fmla="*/ 4178128 h 5071844"/>
              <a:gd name="connsiteX1439" fmla="*/ 6669364 w 10020803"/>
              <a:gd name="connsiteY1439" fmla="*/ 4200471 h 5071844"/>
              <a:gd name="connsiteX1440" fmla="*/ 6736393 w 10020803"/>
              <a:gd name="connsiteY1440" fmla="*/ 4211642 h 5071844"/>
              <a:gd name="connsiteX1441" fmla="*/ 6730807 w 10020803"/>
              <a:gd name="connsiteY1441" fmla="*/ 4200471 h 5071844"/>
              <a:gd name="connsiteX1442" fmla="*/ 6725221 w 10020803"/>
              <a:gd name="connsiteY1442" fmla="*/ 4194885 h 5071844"/>
              <a:gd name="connsiteX1443" fmla="*/ 6714050 w 10020803"/>
              <a:gd name="connsiteY1443" fmla="*/ 4200471 h 5071844"/>
              <a:gd name="connsiteX1444" fmla="*/ 6702878 w 10020803"/>
              <a:gd name="connsiteY1444" fmla="*/ 4200471 h 5071844"/>
              <a:gd name="connsiteX1445" fmla="*/ 6691706 w 10020803"/>
              <a:gd name="connsiteY1445" fmla="*/ 4189299 h 5071844"/>
              <a:gd name="connsiteX1446" fmla="*/ 6669364 w 10020803"/>
              <a:gd name="connsiteY1446" fmla="*/ 4194885 h 5071844"/>
              <a:gd name="connsiteX1447" fmla="*/ 6647020 w 10020803"/>
              <a:gd name="connsiteY1447" fmla="*/ 4189299 h 5071844"/>
              <a:gd name="connsiteX1448" fmla="*/ 6568822 w 10020803"/>
              <a:gd name="connsiteY1448" fmla="*/ 4155785 h 5071844"/>
              <a:gd name="connsiteX1449" fmla="*/ 6568822 w 10020803"/>
              <a:gd name="connsiteY1449" fmla="*/ 4144614 h 5071844"/>
              <a:gd name="connsiteX1450" fmla="*/ 6557649 w 10020803"/>
              <a:gd name="connsiteY1450" fmla="*/ 4144614 h 5071844"/>
              <a:gd name="connsiteX1451" fmla="*/ 6568822 w 10020803"/>
              <a:gd name="connsiteY1451" fmla="*/ 4155785 h 5071844"/>
              <a:gd name="connsiteX1452" fmla="*/ 6535307 w 10020803"/>
              <a:gd name="connsiteY1452" fmla="*/ 4144614 h 5071844"/>
              <a:gd name="connsiteX1453" fmla="*/ 6546478 w 10020803"/>
              <a:gd name="connsiteY1453" fmla="*/ 4144614 h 5071844"/>
              <a:gd name="connsiteX1454" fmla="*/ 6546478 w 10020803"/>
              <a:gd name="connsiteY1454" fmla="*/ 4133441 h 5071844"/>
              <a:gd name="connsiteX1455" fmla="*/ 6540892 w 10020803"/>
              <a:gd name="connsiteY1455" fmla="*/ 4133441 h 5071844"/>
              <a:gd name="connsiteX1456" fmla="*/ 6535307 w 10020803"/>
              <a:gd name="connsiteY1456" fmla="*/ 4144614 h 5071844"/>
              <a:gd name="connsiteX1457" fmla="*/ 6479450 w 10020803"/>
              <a:gd name="connsiteY1457" fmla="*/ 4144614 h 5071844"/>
              <a:gd name="connsiteX1458" fmla="*/ 6445934 w 10020803"/>
              <a:gd name="connsiteY1458" fmla="*/ 4122270 h 5071844"/>
              <a:gd name="connsiteX1459" fmla="*/ 6418006 w 10020803"/>
              <a:gd name="connsiteY1459" fmla="*/ 4122270 h 5071844"/>
              <a:gd name="connsiteX1460" fmla="*/ 6412420 w 10020803"/>
              <a:gd name="connsiteY1460" fmla="*/ 4122270 h 5071844"/>
              <a:gd name="connsiteX1461" fmla="*/ 5161217 w 10020803"/>
              <a:gd name="connsiteY1461" fmla="*/ 4122270 h 5071844"/>
              <a:gd name="connsiteX1462" fmla="*/ 5161217 w 10020803"/>
              <a:gd name="connsiteY1462" fmla="*/ 4133441 h 5071844"/>
              <a:gd name="connsiteX1463" fmla="*/ 5172388 w 10020803"/>
              <a:gd name="connsiteY1463" fmla="*/ 4133441 h 5071844"/>
              <a:gd name="connsiteX1464" fmla="*/ 5161217 w 10020803"/>
              <a:gd name="connsiteY1464" fmla="*/ 4122270 h 5071844"/>
              <a:gd name="connsiteX1465" fmla="*/ 9127087 w 10020803"/>
              <a:gd name="connsiteY1465" fmla="*/ 4111098 h 5071844"/>
              <a:gd name="connsiteX1466" fmla="*/ 9127087 w 10020803"/>
              <a:gd name="connsiteY1466" fmla="*/ 4122270 h 5071844"/>
              <a:gd name="connsiteX1467" fmla="*/ 9115914 w 10020803"/>
              <a:gd name="connsiteY1467" fmla="*/ 4122270 h 5071844"/>
              <a:gd name="connsiteX1468" fmla="*/ 8937172 w 10020803"/>
              <a:gd name="connsiteY1468" fmla="*/ 4111098 h 5071844"/>
              <a:gd name="connsiteX1469" fmla="*/ 8948342 w 10020803"/>
              <a:gd name="connsiteY1469" fmla="*/ 4111098 h 5071844"/>
              <a:gd name="connsiteX1470" fmla="*/ 8953929 w 10020803"/>
              <a:gd name="connsiteY1470" fmla="*/ 4111098 h 5071844"/>
              <a:gd name="connsiteX1471" fmla="*/ 8948342 w 10020803"/>
              <a:gd name="connsiteY1471" fmla="*/ 4122270 h 5071844"/>
              <a:gd name="connsiteX1472" fmla="*/ 8937172 w 10020803"/>
              <a:gd name="connsiteY1472" fmla="*/ 4111098 h 5071844"/>
              <a:gd name="connsiteX1473" fmla="*/ 8467970 w 10020803"/>
              <a:gd name="connsiteY1473" fmla="*/ 4111098 h 5071844"/>
              <a:gd name="connsiteX1474" fmla="*/ 8479141 w 10020803"/>
              <a:gd name="connsiteY1474" fmla="*/ 4111098 h 5071844"/>
              <a:gd name="connsiteX1475" fmla="*/ 8479141 w 10020803"/>
              <a:gd name="connsiteY1475" fmla="*/ 4122270 h 5071844"/>
              <a:gd name="connsiteX1476" fmla="*/ 8009940 w 10020803"/>
              <a:gd name="connsiteY1476" fmla="*/ 4111098 h 5071844"/>
              <a:gd name="connsiteX1477" fmla="*/ 8021110 w 10020803"/>
              <a:gd name="connsiteY1477" fmla="*/ 4111098 h 5071844"/>
              <a:gd name="connsiteX1478" fmla="*/ 8021110 w 10020803"/>
              <a:gd name="connsiteY1478" fmla="*/ 4122270 h 5071844"/>
              <a:gd name="connsiteX1479" fmla="*/ 7518395 w 10020803"/>
              <a:gd name="connsiteY1479" fmla="*/ 4111098 h 5071844"/>
              <a:gd name="connsiteX1480" fmla="*/ 7507224 w 10020803"/>
              <a:gd name="connsiteY1480" fmla="*/ 4122270 h 5071844"/>
              <a:gd name="connsiteX1481" fmla="*/ 7518395 w 10020803"/>
              <a:gd name="connsiteY1481" fmla="*/ 4122270 h 5071844"/>
              <a:gd name="connsiteX1482" fmla="*/ 7518395 w 10020803"/>
              <a:gd name="connsiteY1482" fmla="*/ 4111098 h 5071844"/>
              <a:gd name="connsiteX1483" fmla="*/ 6607922 w 10020803"/>
              <a:gd name="connsiteY1483" fmla="*/ 4111098 h 5071844"/>
              <a:gd name="connsiteX1484" fmla="*/ 6591164 w 10020803"/>
              <a:gd name="connsiteY1484" fmla="*/ 4122270 h 5071844"/>
              <a:gd name="connsiteX1485" fmla="*/ 6602336 w 10020803"/>
              <a:gd name="connsiteY1485" fmla="*/ 4133441 h 5071844"/>
              <a:gd name="connsiteX1486" fmla="*/ 6624678 w 10020803"/>
              <a:gd name="connsiteY1486" fmla="*/ 4133441 h 5071844"/>
              <a:gd name="connsiteX1487" fmla="*/ 6630263 w 10020803"/>
              <a:gd name="connsiteY1487" fmla="*/ 4116684 h 5071844"/>
              <a:gd name="connsiteX1488" fmla="*/ 6607922 w 10020803"/>
              <a:gd name="connsiteY1488" fmla="*/ 4111098 h 5071844"/>
              <a:gd name="connsiteX1489" fmla="*/ 5663933 w 10020803"/>
              <a:gd name="connsiteY1489" fmla="*/ 4111098 h 5071844"/>
              <a:gd name="connsiteX1490" fmla="*/ 5686276 w 10020803"/>
              <a:gd name="connsiteY1490" fmla="*/ 4116684 h 5071844"/>
              <a:gd name="connsiteX1491" fmla="*/ 5697447 w 10020803"/>
              <a:gd name="connsiteY1491" fmla="*/ 4122270 h 5071844"/>
              <a:gd name="connsiteX1492" fmla="*/ 5652762 w 10020803"/>
              <a:gd name="connsiteY1492" fmla="*/ 4122270 h 5071844"/>
              <a:gd name="connsiteX1493" fmla="*/ 5619246 w 10020803"/>
              <a:gd name="connsiteY1493" fmla="*/ 4111098 h 5071844"/>
              <a:gd name="connsiteX1494" fmla="*/ 5630419 w 10020803"/>
              <a:gd name="connsiteY1494" fmla="*/ 4111098 h 5071844"/>
              <a:gd name="connsiteX1495" fmla="*/ 5619246 w 10020803"/>
              <a:gd name="connsiteY1495" fmla="*/ 4122270 h 5071844"/>
              <a:gd name="connsiteX1496" fmla="*/ 5608075 w 10020803"/>
              <a:gd name="connsiteY1496" fmla="*/ 4116684 h 5071844"/>
              <a:gd name="connsiteX1497" fmla="*/ 5619246 w 10020803"/>
              <a:gd name="connsiteY1497" fmla="*/ 4111098 h 5071844"/>
              <a:gd name="connsiteX1498" fmla="*/ 5474018 w 10020803"/>
              <a:gd name="connsiteY1498" fmla="*/ 4111098 h 5071844"/>
              <a:gd name="connsiteX1499" fmla="*/ 5485189 w 10020803"/>
              <a:gd name="connsiteY1499" fmla="*/ 4122270 h 5071844"/>
              <a:gd name="connsiteX1500" fmla="*/ 5474018 w 10020803"/>
              <a:gd name="connsiteY1500" fmla="*/ 4122270 h 5071844"/>
              <a:gd name="connsiteX1501" fmla="*/ 5474018 w 10020803"/>
              <a:gd name="connsiteY1501" fmla="*/ 4111098 h 5071844"/>
              <a:gd name="connsiteX1502" fmla="*/ 5158423 w 10020803"/>
              <a:gd name="connsiteY1502" fmla="*/ 4107957 h 5071844"/>
              <a:gd name="connsiteX1503" fmla="*/ 5183559 w 10020803"/>
              <a:gd name="connsiteY1503" fmla="*/ 4127857 h 5071844"/>
              <a:gd name="connsiteX1504" fmla="*/ 5217075 w 10020803"/>
              <a:gd name="connsiteY1504" fmla="*/ 4144614 h 5071844"/>
              <a:gd name="connsiteX1505" fmla="*/ 5284103 w 10020803"/>
              <a:gd name="connsiteY1505" fmla="*/ 4144614 h 5071844"/>
              <a:gd name="connsiteX1506" fmla="*/ 5351131 w 10020803"/>
              <a:gd name="connsiteY1506" fmla="*/ 4178128 h 5071844"/>
              <a:gd name="connsiteX1507" fmla="*/ 5395818 w 10020803"/>
              <a:gd name="connsiteY1507" fmla="*/ 4200471 h 5071844"/>
              <a:gd name="connsiteX1508" fmla="*/ 5429331 w 10020803"/>
              <a:gd name="connsiteY1508" fmla="*/ 4211642 h 5071844"/>
              <a:gd name="connsiteX1509" fmla="*/ 5507532 w 10020803"/>
              <a:gd name="connsiteY1509" fmla="*/ 4233985 h 5071844"/>
              <a:gd name="connsiteX1510" fmla="*/ 5418160 w 10020803"/>
              <a:gd name="connsiteY1510" fmla="*/ 4222813 h 5071844"/>
              <a:gd name="connsiteX1511" fmla="*/ 5172388 w 10020803"/>
              <a:gd name="connsiteY1511" fmla="*/ 4155785 h 5071844"/>
              <a:gd name="connsiteX1512" fmla="*/ 5127702 w 10020803"/>
              <a:gd name="connsiteY1512" fmla="*/ 4133441 h 5071844"/>
              <a:gd name="connsiteX1513" fmla="*/ 5116531 w 10020803"/>
              <a:gd name="connsiteY1513" fmla="*/ 4133441 h 5071844"/>
              <a:gd name="connsiteX1514" fmla="*/ 5105360 w 10020803"/>
              <a:gd name="connsiteY1514" fmla="*/ 4122270 h 5071844"/>
              <a:gd name="connsiteX1515" fmla="*/ 5116531 w 10020803"/>
              <a:gd name="connsiteY1515" fmla="*/ 4122270 h 5071844"/>
              <a:gd name="connsiteX1516" fmla="*/ 5138874 w 10020803"/>
              <a:gd name="connsiteY1516" fmla="*/ 4111098 h 5071844"/>
              <a:gd name="connsiteX1517" fmla="*/ 5158423 w 10020803"/>
              <a:gd name="connsiteY1517" fmla="*/ 4107957 h 5071844"/>
              <a:gd name="connsiteX1518" fmla="*/ 8534998 w 10020803"/>
              <a:gd name="connsiteY1518" fmla="*/ 4099927 h 5071844"/>
              <a:gd name="connsiteX1519" fmla="*/ 8546171 w 10020803"/>
              <a:gd name="connsiteY1519" fmla="*/ 4111098 h 5071844"/>
              <a:gd name="connsiteX1520" fmla="*/ 8534998 w 10020803"/>
              <a:gd name="connsiteY1520" fmla="*/ 4111098 h 5071844"/>
              <a:gd name="connsiteX1521" fmla="*/ 8367426 w 10020803"/>
              <a:gd name="connsiteY1521" fmla="*/ 4099927 h 5071844"/>
              <a:gd name="connsiteX1522" fmla="*/ 8378598 w 10020803"/>
              <a:gd name="connsiteY1522" fmla="*/ 4099927 h 5071844"/>
              <a:gd name="connsiteX1523" fmla="*/ 8367426 w 10020803"/>
              <a:gd name="connsiteY1523" fmla="*/ 4111098 h 5071844"/>
              <a:gd name="connsiteX1524" fmla="*/ 8373012 w 10020803"/>
              <a:gd name="connsiteY1524" fmla="*/ 4122270 h 5071844"/>
              <a:gd name="connsiteX1525" fmla="*/ 8389770 w 10020803"/>
              <a:gd name="connsiteY1525" fmla="*/ 4122270 h 5071844"/>
              <a:gd name="connsiteX1526" fmla="*/ 8412113 w 10020803"/>
              <a:gd name="connsiteY1526" fmla="*/ 4127857 h 5071844"/>
              <a:gd name="connsiteX1527" fmla="*/ 8423284 w 10020803"/>
              <a:gd name="connsiteY1527" fmla="*/ 4133441 h 5071844"/>
              <a:gd name="connsiteX1528" fmla="*/ 8412113 w 10020803"/>
              <a:gd name="connsiteY1528" fmla="*/ 4144614 h 5071844"/>
              <a:gd name="connsiteX1529" fmla="*/ 8389770 w 10020803"/>
              <a:gd name="connsiteY1529" fmla="*/ 4133441 h 5071844"/>
              <a:gd name="connsiteX1530" fmla="*/ 8345083 w 10020803"/>
              <a:gd name="connsiteY1530" fmla="*/ 4133441 h 5071844"/>
              <a:gd name="connsiteX1531" fmla="*/ 8345083 w 10020803"/>
              <a:gd name="connsiteY1531" fmla="*/ 4122270 h 5071844"/>
              <a:gd name="connsiteX1532" fmla="*/ 8356256 w 10020803"/>
              <a:gd name="connsiteY1532" fmla="*/ 4111098 h 5071844"/>
              <a:gd name="connsiteX1533" fmla="*/ 8367426 w 10020803"/>
              <a:gd name="connsiteY1533" fmla="*/ 4099927 h 5071844"/>
              <a:gd name="connsiteX1534" fmla="*/ 8289226 w 10020803"/>
              <a:gd name="connsiteY1534" fmla="*/ 4099927 h 5071844"/>
              <a:gd name="connsiteX1535" fmla="*/ 8317156 w 10020803"/>
              <a:gd name="connsiteY1535" fmla="*/ 4111098 h 5071844"/>
              <a:gd name="connsiteX1536" fmla="*/ 8322740 w 10020803"/>
              <a:gd name="connsiteY1536" fmla="*/ 4122270 h 5071844"/>
              <a:gd name="connsiteX1537" fmla="*/ 8300398 w 10020803"/>
              <a:gd name="connsiteY1537" fmla="*/ 4111098 h 5071844"/>
              <a:gd name="connsiteX1538" fmla="*/ 7127394 w 10020803"/>
              <a:gd name="connsiteY1538" fmla="*/ 4099927 h 5071844"/>
              <a:gd name="connsiteX1539" fmla="*/ 7116223 w 10020803"/>
              <a:gd name="connsiteY1539" fmla="*/ 4133441 h 5071844"/>
              <a:gd name="connsiteX1540" fmla="*/ 7127394 w 10020803"/>
              <a:gd name="connsiteY1540" fmla="*/ 4144614 h 5071844"/>
              <a:gd name="connsiteX1541" fmla="*/ 7138565 w 10020803"/>
              <a:gd name="connsiteY1541" fmla="*/ 4133441 h 5071844"/>
              <a:gd name="connsiteX1542" fmla="*/ 7138565 w 10020803"/>
              <a:gd name="connsiteY1542" fmla="*/ 4111098 h 5071844"/>
              <a:gd name="connsiteX1543" fmla="*/ 7127394 w 10020803"/>
              <a:gd name="connsiteY1543" fmla="*/ 4099927 h 5071844"/>
              <a:gd name="connsiteX1544" fmla="*/ 6557649 w 10020803"/>
              <a:gd name="connsiteY1544" fmla="*/ 4099927 h 5071844"/>
              <a:gd name="connsiteX1545" fmla="*/ 6563235 w 10020803"/>
              <a:gd name="connsiteY1545" fmla="*/ 4116684 h 5071844"/>
              <a:gd name="connsiteX1546" fmla="*/ 6568822 w 10020803"/>
              <a:gd name="connsiteY1546" fmla="*/ 4116684 h 5071844"/>
              <a:gd name="connsiteX1547" fmla="*/ 6568822 w 10020803"/>
              <a:gd name="connsiteY1547" fmla="*/ 4099927 h 5071844"/>
              <a:gd name="connsiteX1548" fmla="*/ 6557649 w 10020803"/>
              <a:gd name="connsiteY1548" fmla="*/ 4099927 h 5071844"/>
              <a:gd name="connsiteX1549" fmla="*/ 8574797 w 10020803"/>
              <a:gd name="connsiteY1549" fmla="*/ 4096437 h 5071844"/>
              <a:gd name="connsiteX1550" fmla="*/ 8579685 w 10020803"/>
              <a:gd name="connsiteY1550" fmla="*/ 4099927 h 5071844"/>
              <a:gd name="connsiteX1551" fmla="*/ 8602028 w 10020803"/>
              <a:gd name="connsiteY1551" fmla="*/ 4111098 h 5071844"/>
              <a:gd name="connsiteX1552" fmla="*/ 8618785 w 10020803"/>
              <a:gd name="connsiteY1552" fmla="*/ 4111098 h 5071844"/>
              <a:gd name="connsiteX1553" fmla="*/ 8624370 w 10020803"/>
              <a:gd name="connsiteY1553" fmla="*/ 4111098 h 5071844"/>
              <a:gd name="connsiteX1554" fmla="*/ 8635542 w 10020803"/>
              <a:gd name="connsiteY1554" fmla="*/ 4122270 h 5071844"/>
              <a:gd name="connsiteX1555" fmla="*/ 8646713 w 10020803"/>
              <a:gd name="connsiteY1555" fmla="*/ 4111098 h 5071844"/>
              <a:gd name="connsiteX1556" fmla="*/ 8657885 w 10020803"/>
              <a:gd name="connsiteY1556" fmla="*/ 4111098 h 5071844"/>
              <a:gd name="connsiteX1557" fmla="*/ 8669056 w 10020803"/>
              <a:gd name="connsiteY1557" fmla="*/ 4122270 h 5071844"/>
              <a:gd name="connsiteX1558" fmla="*/ 8680227 w 10020803"/>
              <a:gd name="connsiteY1558" fmla="*/ 4122270 h 5071844"/>
              <a:gd name="connsiteX1559" fmla="*/ 8691399 w 10020803"/>
              <a:gd name="connsiteY1559" fmla="*/ 4133441 h 5071844"/>
              <a:gd name="connsiteX1560" fmla="*/ 8702570 w 10020803"/>
              <a:gd name="connsiteY1560" fmla="*/ 4144614 h 5071844"/>
              <a:gd name="connsiteX1561" fmla="*/ 8713742 w 10020803"/>
              <a:gd name="connsiteY1561" fmla="*/ 4155785 h 5071844"/>
              <a:gd name="connsiteX1562" fmla="*/ 8713742 w 10020803"/>
              <a:gd name="connsiteY1562" fmla="*/ 4144614 h 5071844"/>
              <a:gd name="connsiteX1563" fmla="*/ 8724913 w 10020803"/>
              <a:gd name="connsiteY1563" fmla="*/ 4144614 h 5071844"/>
              <a:gd name="connsiteX1564" fmla="*/ 8736084 w 10020803"/>
              <a:gd name="connsiteY1564" fmla="*/ 4155785 h 5071844"/>
              <a:gd name="connsiteX1565" fmla="*/ 8736084 w 10020803"/>
              <a:gd name="connsiteY1565" fmla="*/ 4166955 h 5071844"/>
              <a:gd name="connsiteX1566" fmla="*/ 8747257 w 10020803"/>
              <a:gd name="connsiteY1566" fmla="*/ 4166955 h 5071844"/>
              <a:gd name="connsiteX1567" fmla="*/ 8747257 w 10020803"/>
              <a:gd name="connsiteY1567" fmla="*/ 4172542 h 5071844"/>
              <a:gd name="connsiteX1568" fmla="*/ 8741670 w 10020803"/>
              <a:gd name="connsiteY1568" fmla="*/ 4178128 h 5071844"/>
              <a:gd name="connsiteX1569" fmla="*/ 8736084 w 10020803"/>
              <a:gd name="connsiteY1569" fmla="*/ 4178128 h 5071844"/>
              <a:gd name="connsiteX1570" fmla="*/ 8724913 w 10020803"/>
              <a:gd name="connsiteY1570" fmla="*/ 4189299 h 5071844"/>
              <a:gd name="connsiteX1571" fmla="*/ 8713742 w 10020803"/>
              <a:gd name="connsiteY1571" fmla="*/ 4178128 h 5071844"/>
              <a:gd name="connsiteX1572" fmla="*/ 8680227 w 10020803"/>
              <a:gd name="connsiteY1572" fmla="*/ 4144614 h 5071844"/>
              <a:gd name="connsiteX1573" fmla="*/ 8691399 w 10020803"/>
              <a:gd name="connsiteY1573" fmla="*/ 4155785 h 5071844"/>
              <a:gd name="connsiteX1574" fmla="*/ 8669056 w 10020803"/>
              <a:gd name="connsiteY1574" fmla="*/ 4155785 h 5071844"/>
              <a:gd name="connsiteX1575" fmla="*/ 8657885 w 10020803"/>
              <a:gd name="connsiteY1575" fmla="*/ 4166955 h 5071844"/>
              <a:gd name="connsiteX1576" fmla="*/ 8669056 w 10020803"/>
              <a:gd name="connsiteY1576" fmla="*/ 4172542 h 5071844"/>
              <a:gd name="connsiteX1577" fmla="*/ 8657885 w 10020803"/>
              <a:gd name="connsiteY1577" fmla="*/ 4189299 h 5071844"/>
              <a:gd name="connsiteX1578" fmla="*/ 8646713 w 10020803"/>
              <a:gd name="connsiteY1578" fmla="*/ 4200471 h 5071844"/>
              <a:gd name="connsiteX1579" fmla="*/ 8657885 w 10020803"/>
              <a:gd name="connsiteY1579" fmla="*/ 4200471 h 5071844"/>
              <a:gd name="connsiteX1580" fmla="*/ 8685813 w 10020803"/>
              <a:gd name="connsiteY1580" fmla="*/ 4194885 h 5071844"/>
              <a:gd name="connsiteX1581" fmla="*/ 8691399 w 10020803"/>
              <a:gd name="connsiteY1581" fmla="*/ 4222813 h 5071844"/>
              <a:gd name="connsiteX1582" fmla="*/ 8702570 w 10020803"/>
              <a:gd name="connsiteY1582" fmla="*/ 4256328 h 5071844"/>
              <a:gd name="connsiteX1583" fmla="*/ 8680227 w 10020803"/>
              <a:gd name="connsiteY1583" fmla="*/ 4267499 h 5071844"/>
              <a:gd name="connsiteX1584" fmla="*/ 8657885 w 10020803"/>
              <a:gd name="connsiteY1584" fmla="*/ 4278672 h 5071844"/>
              <a:gd name="connsiteX1585" fmla="*/ 8669056 w 10020803"/>
              <a:gd name="connsiteY1585" fmla="*/ 4284256 h 5071844"/>
              <a:gd name="connsiteX1586" fmla="*/ 8669056 w 10020803"/>
              <a:gd name="connsiteY1586" fmla="*/ 4289842 h 5071844"/>
              <a:gd name="connsiteX1587" fmla="*/ 8657885 w 10020803"/>
              <a:gd name="connsiteY1587" fmla="*/ 4289842 h 5071844"/>
              <a:gd name="connsiteX1588" fmla="*/ 8646713 w 10020803"/>
              <a:gd name="connsiteY1588" fmla="*/ 4289842 h 5071844"/>
              <a:gd name="connsiteX1589" fmla="*/ 8635542 w 10020803"/>
              <a:gd name="connsiteY1589" fmla="*/ 4289842 h 5071844"/>
              <a:gd name="connsiteX1590" fmla="*/ 8613199 w 10020803"/>
              <a:gd name="connsiteY1590" fmla="*/ 4289842 h 5071844"/>
              <a:gd name="connsiteX1591" fmla="*/ 8568512 w 10020803"/>
              <a:gd name="connsiteY1591" fmla="*/ 4278672 h 5071844"/>
              <a:gd name="connsiteX1592" fmla="*/ 8557341 w 10020803"/>
              <a:gd name="connsiteY1592" fmla="*/ 4267499 h 5071844"/>
              <a:gd name="connsiteX1593" fmla="*/ 8568512 w 10020803"/>
              <a:gd name="connsiteY1593" fmla="*/ 4267499 h 5071844"/>
              <a:gd name="connsiteX1594" fmla="*/ 8607613 w 10020803"/>
              <a:gd name="connsiteY1594" fmla="*/ 4273085 h 5071844"/>
              <a:gd name="connsiteX1595" fmla="*/ 8646713 w 10020803"/>
              <a:gd name="connsiteY1595" fmla="*/ 4267499 h 5071844"/>
              <a:gd name="connsiteX1596" fmla="*/ 8646713 w 10020803"/>
              <a:gd name="connsiteY1596" fmla="*/ 4256328 h 5071844"/>
              <a:gd name="connsiteX1597" fmla="*/ 8657885 w 10020803"/>
              <a:gd name="connsiteY1597" fmla="*/ 4256328 h 5071844"/>
              <a:gd name="connsiteX1598" fmla="*/ 8669056 w 10020803"/>
              <a:gd name="connsiteY1598" fmla="*/ 4245156 h 5071844"/>
              <a:gd name="connsiteX1599" fmla="*/ 8646713 w 10020803"/>
              <a:gd name="connsiteY1599" fmla="*/ 4233985 h 5071844"/>
              <a:gd name="connsiteX1600" fmla="*/ 8613199 w 10020803"/>
              <a:gd name="connsiteY1600" fmla="*/ 4228399 h 5071844"/>
              <a:gd name="connsiteX1601" fmla="*/ 8585269 w 10020803"/>
              <a:gd name="connsiteY1601" fmla="*/ 4222813 h 5071844"/>
              <a:gd name="connsiteX1602" fmla="*/ 8579685 w 10020803"/>
              <a:gd name="connsiteY1602" fmla="*/ 4211642 h 5071844"/>
              <a:gd name="connsiteX1603" fmla="*/ 8579685 w 10020803"/>
              <a:gd name="connsiteY1603" fmla="*/ 4222813 h 5071844"/>
              <a:gd name="connsiteX1604" fmla="*/ 8579685 w 10020803"/>
              <a:gd name="connsiteY1604" fmla="*/ 4245156 h 5071844"/>
              <a:gd name="connsiteX1605" fmla="*/ 8574099 w 10020803"/>
              <a:gd name="connsiteY1605" fmla="*/ 4245156 h 5071844"/>
              <a:gd name="connsiteX1606" fmla="*/ 8568512 w 10020803"/>
              <a:gd name="connsiteY1606" fmla="*/ 4233985 h 5071844"/>
              <a:gd name="connsiteX1607" fmla="*/ 8562928 w 10020803"/>
              <a:gd name="connsiteY1607" fmla="*/ 4222813 h 5071844"/>
              <a:gd name="connsiteX1608" fmla="*/ 8546171 w 10020803"/>
              <a:gd name="connsiteY1608" fmla="*/ 4217228 h 5071844"/>
              <a:gd name="connsiteX1609" fmla="*/ 8501484 w 10020803"/>
              <a:gd name="connsiteY1609" fmla="*/ 4211642 h 5071844"/>
              <a:gd name="connsiteX1610" fmla="*/ 8423284 w 10020803"/>
              <a:gd name="connsiteY1610" fmla="*/ 4189299 h 5071844"/>
              <a:gd name="connsiteX1611" fmla="*/ 8406527 w 10020803"/>
              <a:gd name="connsiteY1611" fmla="*/ 4189299 h 5071844"/>
              <a:gd name="connsiteX1612" fmla="*/ 8400941 w 10020803"/>
              <a:gd name="connsiteY1612" fmla="*/ 4178128 h 5071844"/>
              <a:gd name="connsiteX1613" fmla="*/ 8412113 w 10020803"/>
              <a:gd name="connsiteY1613" fmla="*/ 4166955 h 5071844"/>
              <a:gd name="connsiteX1614" fmla="*/ 8423284 w 10020803"/>
              <a:gd name="connsiteY1614" fmla="*/ 4166955 h 5071844"/>
              <a:gd name="connsiteX1615" fmla="*/ 8423284 w 10020803"/>
              <a:gd name="connsiteY1615" fmla="*/ 4155785 h 5071844"/>
              <a:gd name="connsiteX1616" fmla="*/ 8445627 w 10020803"/>
              <a:gd name="connsiteY1616" fmla="*/ 4166955 h 5071844"/>
              <a:gd name="connsiteX1617" fmla="*/ 8434455 w 10020803"/>
              <a:gd name="connsiteY1617" fmla="*/ 4166955 h 5071844"/>
              <a:gd name="connsiteX1618" fmla="*/ 8423284 w 10020803"/>
              <a:gd name="connsiteY1618" fmla="*/ 4178128 h 5071844"/>
              <a:gd name="connsiteX1619" fmla="*/ 8470762 w 10020803"/>
              <a:gd name="connsiteY1619" fmla="*/ 4178128 h 5071844"/>
              <a:gd name="connsiteX1620" fmla="*/ 8490312 w 10020803"/>
              <a:gd name="connsiteY1620" fmla="*/ 4178128 h 5071844"/>
              <a:gd name="connsiteX1621" fmla="*/ 8490312 w 10020803"/>
              <a:gd name="connsiteY1621" fmla="*/ 4155785 h 5071844"/>
              <a:gd name="connsiteX1622" fmla="*/ 8512655 w 10020803"/>
              <a:gd name="connsiteY1622" fmla="*/ 4155785 h 5071844"/>
              <a:gd name="connsiteX1623" fmla="*/ 8512655 w 10020803"/>
              <a:gd name="connsiteY1623" fmla="*/ 4144614 h 5071844"/>
              <a:gd name="connsiteX1624" fmla="*/ 8501484 w 10020803"/>
              <a:gd name="connsiteY1624" fmla="*/ 4133441 h 5071844"/>
              <a:gd name="connsiteX1625" fmla="*/ 8512655 w 10020803"/>
              <a:gd name="connsiteY1625" fmla="*/ 4133441 h 5071844"/>
              <a:gd name="connsiteX1626" fmla="*/ 8523827 w 10020803"/>
              <a:gd name="connsiteY1626" fmla="*/ 4133441 h 5071844"/>
              <a:gd name="connsiteX1627" fmla="*/ 8529412 w 10020803"/>
              <a:gd name="connsiteY1627" fmla="*/ 4155785 h 5071844"/>
              <a:gd name="connsiteX1628" fmla="*/ 8540584 w 10020803"/>
              <a:gd name="connsiteY1628" fmla="*/ 4161371 h 5071844"/>
              <a:gd name="connsiteX1629" fmla="*/ 8546171 w 10020803"/>
              <a:gd name="connsiteY1629" fmla="*/ 4144614 h 5071844"/>
              <a:gd name="connsiteX1630" fmla="*/ 8568512 w 10020803"/>
              <a:gd name="connsiteY1630" fmla="*/ 4155785 h 5071844"/>
              <a:gd name="connsiteX1631" fmla="*/ 8613199 w 10020803"/>
              <a:gd name="connsiteY1631" fmla="*/ 4166955 h 5071844"/>
              <a:gd name="connsiteX1632" fmla="*/ 8613199 w 10020803"/>
              <a:gd name="connsiteY1632" fmla="*/ 4155785 h 5071844"/>
              <a:gd name="connsiteX1633" fmla="*/ 8613199 w 10020803"/>
              <a:gd name="connsiteY1633" fmla="*/ 4144614 h 5071844"/>
              <a:gd name="connsiteX1634" fmla="*/ 8635542 w 10020803"/>
              <a:gd name="connsiteY1634" fmla="*/ 4150198 h 5071844"/>
              <a:gd name="connsiteX1635" fmla="*/ 8641127 w 10020803"/>
              <a:gd name="connsiteY1635" fmla="*/ 4139028 h 5071844"/>
              <a:gd name="connsiteX1636" fmla="*/ 8624370 w 10020803"/>
              <a:gd name="connsiteY1636" fmla="*/ 4133441 h 5071844"/>
              <a:gd name="connsiteX1637" fmla="*/ 8607613 w 10020803"/>
              <a:gd name="connsiteY1637" fmla="*/ 4127857 h 5071844"/>
              <a:gd name="connsiteX1638" fmla="*/ 8602028 w 10020803"/>
              <a:gd name="connsiteY1638" fmla="*/ 4122270 h 5071844"/>
              <a:gd name="connsiteX1639" fmla="*/ 8568512 w 10020803"/>
              <a:gd name="connsiteY1639" fmla="*/ 4111098 h 5071844"/>
              <a:gd name="connsiteX1640" fmla="*/ 8574797 w 10020803"/>
              <a:gd name="connsiteY1640" fmla="*/ 4096437 h 5071844"/>
              <a:gd name="connsiteX1641" fmla="*/ 8412113 w 10020803"/>
              <a:gd name="connsiteY1641" fmla="*/ 4094341 h 5071844"/>
              <a:gd name="connsiteX1642" fmla="*/ 8417698 w 10020803"/>
              <a:gd name="connsiteY1642" fmla="*/ 4099927 h 5071844"/>
              <a:gd name="connsiteX1643" fmla="*/ 8412113 w 10020803"/>
              <a:gd name="connsiteY1643" fmla="*/ 4111098 h 5071844"/>
              <a:gd name="connsiteX1644" fmla="*/ 8406527 w 10020803"/>
              <a:gd name="connsiteY1644" fmla="*/ 4099927 h 5071844"/>
              <a:gd name="connsiteX1645" fmla="*/ 8412113 w 10020803"/>
              <a:gd name="connsiteY1645" fmla="*/ 4094341 h 5071844"/>
              <a:gd name="connsiteX1646" fmla="*/ 8602028 w 10020803"/>
              <a:gd name="connsiteY1646" fmla="*/ 4088756 h 5071844"/>
              <a:gd name="connsiteX1647" fmla="*/ 8613199 w 10020803"/>
              <a:gd name="connsiteY1647" fmla="*/ 4088756 h 5071844"/>
              <a:gd name="connsiteX1648" fmla="*/ 8602028 w 10020803"/>
              <a:gd name="connsiteY1648" fmla="*/ 4099927 h 5071844"/>
              <a:gd name="connsiteX1649" fmla="*/ 8602028 w 10020803"/>
              <a:gd name="connsiteY1649" fmla="*/ 4088756 h 5071844"/>
              <a:gd name="connsiteX1650" fmla="*/ 8490312 w 10020803"/>
              <a:gd name="connsiteY1650" fmla="*/ 4088756 h 5071844"/>
              <a:gd name="connsiteX1651" fmla="*/ 8490312 w 10020803"/>
              <a:gd name="connsiteY1651" fmla="*/ 4099927 h 5071844"/>
              <a:gd name="connsiteX1652" fmla="*/ 8479141 w 10020803"/>
              <a:gd name="connsiteY1652" fmla="*/ 4099927 h 5071844"/>
              <a:gd name="connsiteX1653" fmla="*/ 7082708 w 10020803"/>
              <a:gd name="connsiteY1653" fmla="*/ 4088756 h 5071844"/>
              <a:gd name="connsiteX1654" fmla="*/ 7060364 w 10020803"/>
              <a:gd name="connsiteY1654" fmla="*/ 4099927 h 5071844"/>
              <a:gd name="connsiteX1655" fmla="*/ 7077123 w 10020803"/>
              <a:gd name="connsiteY1655" fmla="*/ 4099927 h 5071844"/>
              <a:gd name="connsiteX1656" fmla="*/ 7082708 w 10020803"/>
              <a:gd name="connsiteY1656" fmla="*/ 4099927 h 5071844"/>
              <a:gd name="connsiteX1657" fmla="*/ 5842675 w 10020803"/>
              <a:gd name="connsiteY1657" fmla="*/ 4088756 h 5071844"/>
              <a:gd name="connsiteX1658" fmla="*/ 5853848 w 10020803"/>
              <a:gd name="connsiteY1658" fmla="*/ 4099927 h 5071844"/>
              <a:gd name="connsiteX1659" fmla="*/ 5865019 w 10020803"/>
              <a:gd name="connsiteY1659" fmla="*/ 4099927 h 5071844"/>
              <a:gd name="connsiteX1660" fmla="*/ 5853848 w 10020803"/>
              <a:gd name="connsiteY1660" fmla="*/ 4088756 h 5071844"/>
              <a:gd name="connsiteX1661" fmla="*/ 5842675 w 10020803"/>
              <a:gd name="connsiteY1661" fmla="*/ 4088756 h 5071844"/>
              <a:gd name="connsiteX1662" fmla="*/ 8324138 w 10020803"/>
              <a:gd name="connsiteY1662" fmla="*/ 4083170 h 5071844"/>
              <a:gd name="connsiteX1663" fmla="*/ 8328326 w 10020803"/>
              <a:gd name="connsiteY1663" fmla="*/ 4088756 h 5071844"/>
              <a:gd name="connsiteX1664" fmla="*/ 8345083 w 10020803"/>
              <a:gd name="connsiteY1664" fmla="*/ 4094341 h 5071844"/>
              <a:gd name="connsiteX1665" fmla="*/ 8356256 w 10020803"/>
              <a:gd name="connsiteY1665" fmla="*/ 4099927 h 5071844"/>
              <a:gd name="connsiteX1666" fmla="*/ 8333912 w 10020803"/>
              <a:gd name="connsiteY1666" fmla="*/ 4099927 h 5071844"/>
              <a:gd name="connsiteX1667" fmla="*/ 8311569 w 10020803"/>
              <a:gd name="connsiteY1667" fmla="*/ 4099927 h 5071844"/>
              <a:gd name="connsiteX1668" fmla="*/ 8322740 w 10020803"/>
              <a:gd name="connsiteY1668" fmla="*/ 4088756 h 5071844"/>
              <a:gd name="connsiteX1669" fmla="*/ 8324138 w 10020803"/>
              <a:gd name="connsiteY1669" fmla="*/ 4083170 h 5071844"/>
              <a:gd name="connsiteX1670" fmla="*/ 7632904 w 10020803"/>
              <a:gd name="connsiteY1670" fmla="*/ 4081774 h 5071844"/>
              <a:gd name="connsiteX1671" fmla="*/ 7641282 w 10020803"/>
              <a:gd name="connsiteY1671" fmla="*/ 4088756 h 5071844"/>
              <a:gd name="connsiteX1672" fmla="*/ 7641282 w 10020803"/>
              <a:gd name="connsiteY1672" fmla="*/ 4099927 h 5071844"/>
              <a:gd name="connsiteX1673" fmla="*/ 7641282 w 10020803"/>
              <a:gd name="connsiteY1673" fmla="*/ 4111098 h 5071844"/>
              <a:gd name="connsiteX1674" fmla="*/ 7641282 w 10020803"/>
              <a:gd name="connsiteY1674" fmla="*/ 4122270 h 5071844"/>
              <a:gd name="connsiteX1675" fmla="*/ 7607766 w 10020803"/>
              <a:gd name="connsiteY1675" fmla="*/ 4122270 h 5071844"/>
              <a:gd name="connsiteX1676" fmla="*/ 7607766 w 10020803"/>
              <a:gd name="connsiteY1676" fmla="*/ 4111098 h 5071844"/>
              <a:gd name="connsiteX1677" fmla="*/ 7624525 w 10020803"/>
              <a:gd name="connsiteY1677" fmla="*/ 4111098 h 5071844"/>
              <a:gd name="connsiteX1678" fmla="*/ 7630110 w 10020803"/>
              <a:gd name="connsiteY1678" fmla="*/ 4111098 h 5071844"/>
              <a:gd name="connsiteX1679" fmla="*/ 7630110 w 10020803"/>
              <a:gd name="connsiteY1679" fmla="*/ 4099927 h 5071844"/>
              <a:gd name="connsiteX1680" fmla="*/ 7630110 w 10020803"/>
              <a:gd name="connsiteY1680" fmla="*/ 4088756 h 5071844"/>
              <a:gd name="connsiteX1681" fmla="*/ 7630110 w 10020803"/>
              <a:gd name="connsiteY1681" fmla="*/ 4083170 h 5071844"/>
              <a:gd name="connsiteX1682" fmla="*/ 7632904 w 10020803"/>
              <a:gd name="connsiteY1682" fmla="*/ 4081774 h 5071844"/>
              <a:gd name="connsiteX1683" fmla="*/ 6457106 w 10020803"/>
              <a:gd name="connsiteY1683" fmla="*/ 4077584 h 5071844"/>
              <a:gd name="connsiteX1684" fmla="*/ 6468278 w 10020803"/>
              <a:gd name="connsiteY1684" fmla="*/ 4088756 h 5071844"/>
              <a:gd name="connsiteX1685" fmla="*/ 6468278 w 10020803"/>
              <a:gd name="connsiteY1685" fmla="*/ 4077584 h 5071844"/>
              <a:gd name="connsiteX1686" fmla="*/ 6457106 w 10020803"/>
              <a:gd name="connsiteY1686" fmla="*/ 4077584 h 5071844"/>
              <a:gd name="connsiteX1687" fmla="*/ 4859588 w 10020803"/>
              <a:gd name="connsiteY1687" fmla="*/ 4077584 h 5071844"/>
              <a:gd name="connsiteX1688" fmla="*/ 4904273 w 10020803"/>
              <a:gd name="connsiteY1688" fmla="*/ 4088756 h 5071844"/>
              <a:gd name="connsiteX1689" fmla="*/ 4893102 w 10020803"/>
              <a:gd name="connsiteY1689" fmla="*/ 4099927 h 5071844"/>
              <a:gd name="connsiteX1690" fmla="*/ 4859588 w 10020803"/>
              <a:gd name="connsiteY1690" fmla="*/ 4099927 h 5071844"/>
              <a:gd name="connsiteX1691" fmla="*/ 4859588 w 10020803"/>
              <a:gd name="connsiteY1691" fmla="*/ 4088756 h 5071844"/>
              <a:gd name="connsiteX1692" fmla="*/ 8786357 w 10020803"/>
              <a:gd name="connsiteY1692" fmla="*/ 4066413 h 5071844"/>
              <a:gd name="connsiteX1693" fmla="*/ 8791941 w 10020803"/>
              <a:gd name="connsiteY1693" fmla="*/ 4077584 h 5071844"/>
              <a:gd name="connsiteX1694" fmla="*/ 8780771 w 10020803"/>
              <a:gd name="connsiteY1694" fmla="*/ 4071998 h 5071844"/>
              <a:gd name="connsiteX1695" fmla="*/ 8786357 w 10020803"/>
              <a:gd name="connsiteY1695" fmla="*/ 4066413 h 5071844"/>
              <a:gd name="connsiteX1696" fmla="*/ 7071537 w 10020803"/>
              <a:gd name="connsiteY1696" fmla="*/ 4066413 h 5071844"/>
              <a:gd name="connsiteX1697" fmla="*/ 7071537 w 10020803"/>
              <a:gd name="connsiteY1697" fmla="*/ 4071998 h 5071844"/>
              <a:gd name="connsiteX1698" fmla="*/ 7082708 w 10020803"/>
              <a:gd name="connsiteY1698" fmla="*/ 4066413 h 5071844"/>
              <a:gd name="connsiteX1699" fmla="*/ 7082708 w 10020803"/>
              <a:gd name="connsiteY1699" fmla="*/ 4077584 h 5071844"/>
              <a:gd name="connsiteX1700" fmla="*/ 7105051 w 10020803"/>
              <a:gd name="connsiteY1700" fmla="*/ 4077584 h 5071844"/>
              <a:gd name="connsiteX1701" fmla="*/ 7127394 w 10020803"/>
              <a:gd name="connsiteY1701" fmla="*/ 4088756 h 5071844"/>
              <a:gd name="connsiteX1702" fmla="*/ 7149737 w 10020803"/>
              <a:gd name="connsiteY1702" fmla="*/ 4099927 h 5071844"/>
              <a:gd name="connsiteX1703" fmla="*/ 7149737 w 10020803"/>
              <a:gd name="connsiteY1703" fmla="*/ 4088756 h 5071844"/>
              <a:gd name="connsiteX1704" fmla="*/ 7127394 w 10020803"/>
              <a:gd name="connsiteY1704" fmla="*/ 4083170 h 5071844"/>
              <a:gd name="connsiteX1705" fmla="*/ 7105051 w 10020803"/>
              <a:gd name="connsiteY1705" fmla="*/ 4077584 h 5071844"/>
              <a:gd name="connsiteX1706" fmla="*/ 7093880 w 10020803"/>
              <a:gd name="connsiteY1706" fmla="*/ 4071998 h 5071844"/>
              <a:gd name="connsiteX1707" fmla="*/ 7093880 w 10020803"/>
              <a:gd name="connsiteY1707" fmla="*/ 4066413 h 5071844"/>
              <a:gd name="connsiteX1708" fmla="*/ 7082708 w 10020803"/>
              <a:gd name="connsiteY1708" fmla="*/ 4066413 h 5071844"/>
              <a:gd name="connsiteX1709" fmla="*/ 7071537 w 10020803"/>
              <a:gd name="connsiteY1709" fmla="*/ 4066413 h 5071844"/>
              <a:gd name="connsiteX1710" fmla="*/ 5541046 w 10020803"/>
              <a:gd name="connsiteY1710" fmla="*/ 4066413 h 5071844"/>
              <a:gd name="connsiteX1711" fmla="*/ 5541046 w 10020803"/>
              <a:gd name="connsiteY1711" fmla="*/ 4077584 h 5071844"/>
              <a:gd name="connsiteX1712" fmla="*/ 5552218 w 10020803"/>
              <a:gd name="connsiteY1712" fmla="*/ 4077584 h 5071844"/>
              <a:gd name="connsiteX1713" fmla="*/ 5552218 w 10020803"/>
              <a:gd name="connsiteY1713" fmla="*/ 4088756 h 5071844"/>
              <a:gd name="connsiteX1714" fmla="*/ 5518704 w 10020803"/>
              <a:gd name="connsiteY1714" fmla="*/ 4088756 h 5071844"/>
              <a:gd name="connsiteX1715" fmla="*/ 5541046 w 10020803"/>
              <a:gd name="connsiteY1715" fmla="*/ 4066413 h 5071844"/>
              <a:gd name="connsiteX1716" fmla="*/ 5496361 w 10020803"/>
              <a:gd name="connsiteY1716" fmla="*/ 4066413 h 5071844"/>
              <a:gd name="connsiteX1717" fmla="*/ 5507532 w 10020803"/>
              <a:gd name="connsiteY1717" fmla="*/ 4088756 h 5071844"/>
              <a:gd name="connsiteX1718" fmla="*/ 5485189 w 10020803"/>
              <a:gd name="connsiteY1718" fmla="*/ 4088756 h 5071844"/>
              <a:gd name="connsiteX1719" fmla="*/ 5496361 w 10020803"/>
              <a:gd name="connsiteY1719" fmla="*/ 4066413 h 5071844"/>
              <a:gd name="connsiteX1720" fmla="*/ 8156564 w 10020803"/>
              <a:gd name="connsiteY1720" fmla="*/ 4059431 h 5071844"/>
              <a:gd name="connsiteX1721" fmla="*/ 8155168 w 10020803"/>
              <a:gd name="connsiteY1721" fmla="*/ 4066413 h 5071844"/>
              <a:gd name="connsiteX1722" fmla="*/ 8166340 w 10020803"/>
              <a:gd name="connsiteY1722" fmla="*/ 4066413 h 5071844"/>
              <a:gd name="connsiteX1723" fmla="*/ 8166340 w 10020803"/>
              <a:gd name="connsiteY1723" fmla="*/ 4077584 h 5071844"/>
              <a:gd name="connsiteX1724" fmla="*/ 8199854 w 10020803"/>
              <a:gd name="connsiteY1724" fmla="*/ 4077584 h 5071844"/>
              <a:gd name="connsiteX1725" fmla="*/ 8199854 w 10020803"/>
              <a:gd name="connsiteY1725" fmla="*/ 4066413 h 5071844"/>
              <a:gd name="connsiteX1726" fmla="*/ 8188684 w 10020803"/>
              <a:gd name="connsiteY1726" fmla="*/ 4066413 h 5071844"/>
              <a:gd name="connsiteX1727" fmla="*/ 8177512 w 10020803"/>
              <a:gd name="connsiteY1727" fmla="*/ 4066413 h 5071844"/>
              <a:gd name="connsiteX1728" fmla="*/ 8160754 w 10020803"/>
              <a:gd name="connsiteY1728" fmla="*/ 4060827 h 5071844"/>
              <a:gd name="connsiteX1729" fmla="*/ 8156564 w 10020803"/>
              <a:gd name="connsiteY1729" fmla="*/ 4059431 h 5071844"/>
              <a:gd name="connsiteX1730" fmla="*/ 8803114 w 10020803"/>
              <a:gd name="connsiteY1730" fmla="*/ 4055241 h 5071844"/>
              <a:gd name="connsiteX1731" fmla="*/ 8808700 w 10020803"/>
              <a:gd name="connsiteY1731" fmla="*/ 4055241 h 5071844"/>
              <a:gd name="connsiteX1732" fmla="*/ 8814285 w 10020803"/>
              <a:gd name="connsiteY1732" fmla="*/ 4066413 h 5071844"/>
              <a:gd name="connsiteX1733" fmla="*/ 8803114 w 10020803"/>
              <a:gd name="connsiteY1733" fmla="*/ 4066413 h 5071844"/>
              <a:gd name="connsiteX1734" fmla="*/ 8412113 w 10020803"/>
              <a:gd name="connsiteY1734" fmla="*/ 4055241 h 5071844"/>
              <a:gd name="connsiteX1735" fmla="*/ 8423284 w 10020803"/>
              <a:gd name="connsiteY1735" fmla="*/ 4055241 h 5071844"/>
              <a:gd name="connsiteX1736" fmla="*/ 8428870 w 10020803"/>
              <a:gd name="connsiteY1736" fmla="*/ 4060827 h 5071844"/>
              <a:gd name="connsiteX1737" fmla="*/ 8434455 w 10020803"/>
              <a:gd name="connsiteY1737" fmla="*/ 4066413 h 5071844"/>
              <a:gd name="connsiteX1738" fmla="*/ 8423284 w 10020803"/>
              <a:gd name="connsiteY1738" fmla="*/ 4077584 h 5071844"/>
              <a:gd name="connsiteX1739" fmla="*/ 8423284 w 10020803"/>
              <a:gd name="connsiteY1739" fmla="*/ 4088756 h 5071844"/>
              <a:gd name="connsiteX1740" fmla="*/ 8412113 w 10020803"/>
              <a:gd name="connsiteY1740" fmla="*/ 4088756 h 5071844"/>
              <a:gd name="connsiteX1741" fmla="*/ 8400941 w 10020803"/>
              <a:gd name="connsiteY1741" fmla="*/ 4088756 h 5071844"/>
              <a:gd name="connsiteX1742" fmla="*/ 8406527 w 10020803"/>
              <a:gd name="connsiteY1742" fmla="*/ 4083170 h 5071844"/>
              <a:gd name="connsiteX1743" fmla="*/ 8406527 w 10020803"/>
              <a:gd name="connsiteY1743" fmla="*/ 4071998 h 5071844"/>
              <a:gd name="connsiteX1744" fmla="*/ 8412113 w 10020803"/>
              <a:gd name="connsiteY1744" fmla="*/ 4055241 h 5071844"/>
              <a:gd name="connsiteX1745" fmla="*/ 7540738 w 10020803"/>
              <a:gd name="connsiteY1745" fmla="*/ 4055241 h 5071844"/>
              <a:gd name="connsiteX1746" fmla="*/ 7551909 w 10020803"/>
              <a:gd name="connsiteY1746" fmla="*/ 4055241 h 5071844"/>
              <a:gd name="connsiteX1747" fmla="*/ 7551909 w 10020803"/>
              <a:gd name="connsiteY1747" fmla="*/ 4066413 h 5071844"/>
              <a:gd name="connsiteX1748" fmla="*/ 6401250 w 10020803"/>
              <a:gd name="connsiteY1748" fmla="*/ 4055241 h 5071844"/>
              <a:gd name="connsiteX1749" fmla="*/ 6412420 w 10020803"/>
              <a:gd name="connsiteY1749" fmla="*/ 4077584 h 5071844"/>
              <a:gd name="connsiteX1750" fmla="*/ 6423592 w 10020803"/>
              <a:gd name="connsiteY1750" fmla="*/ 4066413 h 5071844"/>
              <a:gd name="connsiteX1751" fmla="*/ 6418006 w 10020803"/>
              <a:gd name="connsiteY1751" fmla="*/ 4060827 h 5071844"/>
              <a:gd name="connsiteX1752" fmla="*/ 6401250 w 10020803"/>
              <a:gd name="connsiteY1752" fmla="*/ 4055241 h 5071844"/>
              <a:gd name="connsiteX1753" fmla="*/ 4848416 w 10020803"/>
              <a:gd name="connsiteY1753" fmla="*/ 4055241 h 5071844"/>
              <a:gd name="connsiteX1754" fmla="*/ 4859588 w 10020803"/>
              <a:gd name="connsiteY1754" fmla="*/ 4055241 h 5071844"/>
              <a:gd name="connsiteX1755" fmla="*/ 4859588 w 10020803"/>
              <a:gd name="connsiteY1755" fmla="*/ 4066413 h 5071844"/>
              <a:gd name="connsiteX1756" fmla="*/ 4725530 w 10020803"/>
              <a:gd name="connsiteY1756" fmla="*/ 4055241 h 5071844"/>
              <a:gd name="connsiteX1757" fmla="*/ 4736701 w 10020803"/>
              <a:gd name="connsiteY1757" fmla="*/ 4055241 h 5071844"/>
              <a:gd name="connsiteX1758" fmla="*/ 4747873 w 10020803"/>
              <a:gd name="connsiteY1758" fmla="*/ 4066413 h 5071844"/>
              <a:gd name="connsiteX1759" fmla="*/ 4736701 w 10020803"/>
              <a:gd name="connsiteY1759" fmla="*/ 4066413 h 5071844"/>
              <a:gd name="connsiteX1760" fmla="*/ 4725530 w 10020803"/>
              <a:gd name="connsiteY1760" fmla="*/ 4055241 h 5071844"/>
              <a:gd name="connsiteX1761" fmla="*/ 6292327 w 10020803"/>
              <a:gd name="connsiteY1761" fmla="*/ 4049656 h 5071844"/>
              <a:gd name="connsiteX1762" fmla="*/ 6289535 w 10020803"/>
              <a:gd name="connsiteY1762" fmla="*/ 4055241 h 5071844"/>
              <a:gd name="connsiteX1763" fmla="*/ 6300706 w 10020803"/>
              <a:gd name="connsiteY1763" fmla="*/ 4055241 h 5071844"/>
              <a:gd name="connsiteX1764" fmla="*/ 6292327 w 10020803"/>
              <a:gd name="connsiteY1764" fmla="*/ 4049656 h 5071844"/>
              <a:gd name="connsiteX1765" fmla="*/ 8758427 w 10020803"/>
              <a:gd name="connsiteY1765" fmla="*/ 4044070 h 5071844"/>
              <a:gd name="connsiteX1766" fmla="*/ 8780771 w 10020803"/>
              <a:gd name="connsiteY1766" fmla="*/ 4066413 h 5071844"/>
              <a:gd name="connsiteX1767" fmla="*/ 8769600 w 10020803"/>
              <a:gd name="connsiteY1767" fmla="*/ 4066413 h 5071844"/>
              <a:gd name="connsiteX1768" fmla="*/ 8752843 w 10020803"/>
              <a:gd name="connsiteY1768" fmla="*/ 4060827 h 5071844"/>
              <a:gd name="connsiteX1769" fmla="*/ 8736084 w 10020803"/>
              <a:gd name="connsiteY1769" fmla="*/ 4049656 h 5071844"/>
              <a:gd name="connsiteX1770" fmla="*/ 8758427 w 10020803"/>
              <a:gd name="connsiteY1770" fmla="*/ 4044070 h 5071844"/>
              <a:gd name="connsiteX1771" fmla="*/ 8233368 w 10020803"/>
              <a:gd name="connsiteY1771" fmla="*/ 4044070 h 5071844"/>
              <a:gd name="connsiteX1772" fmla="*/ 8244541 w 10020803"/>
              <a:gd name="connsiteY1772" fmla="*/ 4049656 h 5071844"/>
              <a:gd name="connsiteX1773" fmla="*/ 8238955 w 10020803"/>
              <a:gd name="connsiteY1773" fmla="*/ 4055241 h 5071844"/>
              <a:gd name="connsiteX1774" fmla="*/ 8233368 w 10020803"/>
              <a:gd name="connsiteY1774" fmla="*/ 4044070 h 5071844"/>
              <a:gd name="connsiteX1775" fmla="*/ 6641436 w 10020803"/>
              <a:gd name="connsiteY1775" fmla="*/ 4044070 h 5071844"/>
              <a:gd name="connsiteX1776" fmla="*/ 6647020 w 10020803"/>
              <a:gd name="connsiteY1776" fmla="*/ 4055241 h 5071844"/>
              <a:gd name="connsiteX1777" fmla="*/ 6635850 w 10020803"/>
              <a:gd name="connsiteY1777" fmla="*/ 4055241 h 5071844"/>
              <a:gd name="connsiteX1778" fmla="*/ 6641436 w 10020803"/>
              <a:gd name="connsiteY1778" fmla="*/ 4044070 h 5071844"/>
              <a:gd name="connsiteX1779" fmla="*/ 4759044 w 10020803"/>
              <a:gd name="connsiteY1779" fmla="*/ 4044070 h 5071844"/>
              <a:gd name="connsiteX1780" fmla="*/ 4814901 w 10020803"/>
              <a:gd name="connsiteY1780" fmla="*/ 4055241 h 5071844"/>
              <a:gd name="connsiteX1781" fmla="*/ 4826072 w 10020803"/>
              <a:gd name="connsiteY1781" fmla="*/ 4077584 h 5071844"/>
              <a:gd name="connsiteX1782" fmla="*/ 4781387 w 10020803"/>
              <a:gd name="connsiteY1782" fmla="*/ 4055241 h 5071844"/>
              <a:gd name="connsiteX1783" fmla="*/ 8336704 w 10020803"/>
              <a:gd name="connsiteY1783" fmla="*/ 4037088 h 5071844"/>
              <a:gd name="connsiteX1784" fmla="*/ 8345083 w 10020803"/>
              <a:gd name="connsiteY1784" fmla="*/ 4038484 h 5071844"/>
              <a:gd name="connsiteX1785" fmla="*/ 8356256 w 10020803"/>
              <a:gd name="connsiteY1785" fmla="*/ 4044070 h 5071844"/>
              <a:gd name="connsiteX1786" fmla="*/ 8367426 w 10020803"/>
              <a:gd name="connsiteY1786" fmla="*/ 4066413 h 5071844"/>
              <a:gd name="connsiteX1787" fmla="*/ 8350670 w 10020803"/>
              <a:gd name="connsiteY1787" fmla="*/ 4066413 h 5071844"/>
              <a:gd name="connsiteX1788" fmla="*/ 8345083 w 10020803"/>
              <a:gd name="connsiteY1788" fmla="*/ 4055241 h 5071844"/>
              <a:gd name="connsiteX1789" fmla="*/ 8333912 w 10020803"/>
              <a:gd name="connsiteY1789" fmla="*/ 4044070 h 5071844"/>
              <a:gd name="connsiteX1790" fmla="*/ 8336704 w 10020803"/>
              <a:gd name="connsiteY1790" fmla="*/ 4037088 h 5071844"/>
              <a:gd name="connsiteX1791" fmla="*/ 8780771 w 10020803"/>
              <a:gd name="connsiteY1791" fmla="*/ 4032899 h 5071844"/>
              <a:gd name="connsiteX1792" fmla="*/ 8791941 w 10020803"/>
              <a:gd name="connsiteY1792" fmla="*/ 4032899 h 5071844"/>
              <a:gd name="connsiteX1793" fmla="*/ 8780771 w 10020803"/>
              <a:gd name="connsiteY1793" fmla="*/ 4044070 h 5071844"/>
              <a:gd name="connsiteX1794" fmla="*/ 8311569 w 10020803"/>
              <a:gd name="connsiteY1794" fmla="*/ 4032899 h 5071844"/>
              <a:gd name="connsiteX1795" fmla="*/ 8322740 w 10020803"/>
              <a:gd name="connsiteY1795" fmla="*/ 4044070 h 5071844"/>
              <a:gd name="connsiteX1796" fmla="*/ 8322740 w 10020803"/>
              <a:gd name="connsiteY1796" fmla="*/ 4055241 h 5071844"/>
              <a:gd name="connsiteX1797" fmla="*/ 8311569 w 10020803"/>
              <a:gd name="connsiteY1797" fmla="*/ 4055241 h 5071844"/>
              <a:gd name="connsiteX1798" fmla="*/ 8311569 w 10020803"/>
              <a:gd name="connsiteY1798" fmla="*/ 4044070 h 5071844"/>
              <a:gd name="connsiteX1799" fmla="*/ 7607766 w 10020803"/>
              <a:gd name="connsiteY1799" fmla="*/ 4032899 h 5071844"/>
              <a:gd name="connsiteX1800" fmla="*/ 7607766 w 10020803"/>
              <a:gd name="connsiteY1800" fmla="*/ 4044070 h 5071844"/>
              <a:gd name="connsiteX1801" fmla="*/ 7630110 w 10020803"/>
              <a:gd name="connsiteY1801" fmla="*/ 4032899 h 5071844"/>
              <a:gd name="connsiteX1802" fmla="*/ 7272622 w 10020803"/>
              <a:gd name="connsiteY1802" fmla="*/ 4032899 h 5071844"/>
              <a:gd name="connsiteX1803" fmla="*/ 7250280 w 10020803"/>
              <a:gd name="connsiteY1803" fmla="*/ 4044070 h 5071844"/>
              <a:gd name="connsiteX1804" fmla="*/ 7250280 w 10020803"/>
              <a:gd name="connsiteY1804" fmla="*/ 4055241 h 5071844"/>
              <a:gd name="connsiteX1805" fmla="*/ 7283795 w 10020803"/>
              <a:gd name="connsiteY1805" fmla="*/ 4060827 h 5071844"/>
              <a:gd name="connsiteX1806" fmla="*/ 7306136 w 10020803"/>
              <a:gd name="connsiteY1806" fmla="*/ 4066413 h 5071844"/>
              <a:gd name="connsiteX1807" fmla="*/ 7328480 w 10020803"/>
              <a:gd name="connsiteY1807" fmla="*/ 4066413 h 5071844"/>
              <a:gd name="connsiteX1808" fmla="*/ 7328480 w 10020803"/>
              <a:gd name="connsiteY1808" fmla="*/ 4055241 h 5071844"/>
              <a:gd name="connsiteX1809" fmla="*/ 7328480 w 10020803"/>
              <a:gd name="connsiteY1809" fmla="*/ 4044070 h 5071844"/>
              <a:gd name="connsiteX1810" fmla="*/ 7311723 w 10020803"/>
              <a:gd name="connsiteY1810" fmla="*/ 4038484 h 5071844"/>
              <a:gd name="connsiteX1811" fmla="*/ 7294966 w 10020803"/>
              <a:gd name="connsiteY1811" fmla="*/ 4044070 h 5071844"/>
              <a:gd name="connsiteX1812" fmla="*/ 7272622 w 10020803"/>
              <a:gd name="connsiteY1812" fmla="*/ 4032899 h 5071844"/>
              <a:gd name="connsiteX1813" fmla="*/ 6144305 w 10020803"/>
              <a:gd name="connsiteY1813" fmla="*/ 4032899 h 5071844"/>
              <a:gd name="connsiteX1814" fmla="*/ 6155477 w 10020803"/>
              <a:gd name="connsiteY1814" fmla="*/ 4032899 h 5071844"/>
              <a:gd name="connsiteX1815" fmla="*/ 6144305 w 10020803"/>
              <a:gd name="connsiteY1815" fmla="*/ 4044070 h 5071844"/>
              <a:gd name="connsiteX1816" fmla="*/ 4583094 w 10020803"/>
              <a:gd name="connsiteY1816" fmla="*/ 4024521 h 5071844"/>
              <a:gd name="connsiteX1817" fmla="*/ 4591472 w 10020803"/>
              <a:gd name="connsiteY1817" fmla="*/ 4027313 h 5071844"/>
              <a:gd name="connsiteX1818" fmla="*/ 4602643 w 10020803"/>
              <a:gd name="connsiteY1818" fmla="*/ 4032899 h 5071844"/>
              <a:gd name="connsiteX1819" fmla="*/ 4580300 w 10020803"/>
              <a:gd name="connsiteY1819" fmla="*/ 4032899 h 5071844"/>
              <a:gd name="connsiteX1820" fmla="*/ 4580300 w 10020803"/>
              <a:gd name="connsiteY1820" fmla="*/ 4027313 h 5071844"/>
              <a:gd name="connsiteX1821" fmla="*/ 4583094 w 10020803"/>
              <a:gd name="connsiteY1821" fmla="*/ 4024521 h 5071844"/>
              <a:gd name="connsiteX1822" fmla="*/ 8546171 w 10020803"/>
              <a:gd name="connsiteY1822" fmla="*/ 4021727 h 5071844"/>
              <a:gd name="connsiteX1823" fmla="*/ 8557341 w 10020803"/>
              <a:gd name="connsiteY1823" fmla="*/ 4021727 h 5071844"/>
              <a:gd name="connsiteX1824" fmla="*/ 8546171 w 10020803"/>
              <a:gd name="connsiteY1824" fmla="*/ 4032899 h 5071844"/>
              <a:gd name="connsiteX1825" fmla="*/ 8546171 w 10020803"/>
              <a:gd name="connsiteY1825" fmla="*/ 4021727 h 5071844"/>
              <a:gd name="connsiteX1826" fmla="*/ 8333912 w 10020803"/>
              <a:gd name="connsiteY1826" fmla="*/ 4021727 h 5071844"/>
              <a:gd name="connsiteX1827" fmla="*/ 8345083 w 10020803"/>
              <a:gd name="connsiteY1827" fmla="*/ 4021727 h 5071844"/>
              <a:gd name="connsiteX1828" fmla="*/ 8333912 w 10020803"/>
              <a:gd name="connsiteY1828" fmla="*/ 4032899 h 5071844"/>
              <a:gd name="connsiteX1829" fmla="*/ 8026696 w 10020803"/>
              <a:gd name="connsiteY1829" fmla="*/ 4021727 h 5071844"/>
              <a:gd name="connsiteX1830" fmla="*/ 8026696 w 10020803"/>
              <a:gd name="connsiteY1830" fmla="*/ 4027313 h 5071844"/>
              <a:gd name="connsiteX1831" fmla="*/ 8054626 w 10020803"/>
              <a:gd name="connsiteY1831" fmla="*/ 4038484 h 5071844"/>
              <a:gd name="connsiteX1832" fmla="*/ 8082554 w 10020803"/>
              <a:gd name="connsiteY1832" fmla="*/ 4044070 h 5071844"/>
              <a:gd name="connsiteX1833" fmla="*/ 8099311 w 10020803"/>
              <a:gd name="connsiteY1833" fmla="*/ 4044070 h 5071844"/>
              <a:gd name="connsiteX1834" fmla="*/ 8110484 w 10020803"/>
              <a:gd name="connsiteY1834" fmla="*/ 4044070 h 5071844"/>
              <a:gd name="connsiteX1835" fmla="*/ 8110484 w 10020803"/>
              <a:gd name="connsiteY1835" fmla="*/ 4032899 h 5071844"/>
              <a:gd name="connsiteX1836" fmla="*/ 8121654 w 10020803"/>
              <a:gd name="connsiteY1836" fmla="*/ 4032899 h 5071844"/>
              <a:gd name="connsiteX1837" fmla="*/ 8076968 w 10020803"/>
              <a:gd name="connsiteY1837" fmla="*/ 4021727 h 5071844"/>
              <a:gd name="connsiteX1838" fmla="*/ 8054626 w 10020803"/>
              <a:gd name="connsiteY1838" fmla="*/ 4021727 h 5071844"/>
              <a:gd name="connsiteX1839" fmla="*/ 8032283 w 10020803"/>
              <a:gd name="connsiteY1839" fmla="*/ 4021727 h 5071844"/>
              <a:gd name="connsiteX1840" fmla="*/ 8026696 w 10020803"/>
              <a:gd name="connsiteY1840" fmla="*/ 4021727 h 5071844"/>
              <a:gd name="connsiteX1841" fmla="*/ 9551602 w 10020803"/>
              <a:gd name="connsiteY1841" fmla="*/ 4010556 h 5071844"/>
              <a:gd name="connsiteX1842" fmla="*/ 9562772 w 10020803"/>
              <a:gd name="connsiteY1842" fmla="*/ 4010556 h 5071844"/>
              <a:gd name="connsiteX1843" fmla="*/ 9573945 w 10020803"/>
              <a:gd name="connsiteY1843" fmla="*/ 4010556 h 5071844"/>
              <a:gd name="connsiteX1844" fmla="*/ 9585116 w 10020803"/>
              <a:gd name="connsiteY1844" fmla="*/ 4010556 h 5071844"/>
              <a:gd name="connsiteX1845" fmla="*/ 9601873 w 10020803"/>
              <a:gd name="connsiteY1845" fmla="*/ 4021727 h 5071844"/>
              <a:gd name="connsiteX1846" fmla="*/ 9607459 w 10020803"/>
              <a:gd name="connsiteY1846" fmla="*/ 4021727 h 5071844"/>
              <a:gd name="connsiteX1847" fmla="*/ 9696830 w 10020803"/>
              <a:gd name="connsiteY1847" fmla="*/ 4055241 h 5071844"/>
              <a:gd name="connsiteX1848" fmla="*/ 9713587 w 10020803"/>
              <a:gd name="connsiteY1848" fmla="*/ 4060827 h 5071844"/>
              <a:gd name="connsiteX1849" fmla="*/ 9730346 w 10020803"/>
              <a:gd name="connsiteY1849" fmla="*/ 4066413 h 5071844"/>
              <a:gd name="connsiteX1850" fmla="*/ 9741515 w 10020803"/>
              <a:gd name="connsiteY1850" fmla="*/ 4066413 h 5071844"/>
              <a:gd name="connsiteX1851" fmla="*/ 9763860 w 10020803"/>
              <a:gd name="connsiteY1851" fmla="*/ 4088756 h 5071844"/>
              <a:gd name="connsiteX1852" fmla="*/ 9786202 w 10020803"/>
              <a:gd name="connsiteY1852" fmla="*/ 4099927 h 5071844"/>
              <a:gd name="connsiteX1853" fmla="*/ 9752687 w 10020803"/>
              <a:gd name="connsiteY1853" fmla="*/ 4099927 h 5071844"/>
              <a:gd name="connsiteX1854" fmla="*/ 9708001 w 10020803"/>
              <a:gd name="connsiteY1854" fmla="*/ 4077584 h 5071844"/>
              <a:gd name="connsiteX1855" fmla="*/ 9674487 w 10020803"/>
              <a:gd name="connsiteY1855" fmla="*/ 4066413 h 5071844"/>
              <a:gd name="connsiteX1856" fmla="*/ 9640973 w 10020803"/>
              <a:gd name="connsiteY1856" fmla="*/ 4055241 h 5071844"/>
              <a:gd name="connsiteX1857" fmla="*/ 9629801 w 10020803"/>
              <a:gd name="connsiteY1857" fmla="*/ 4049656 h 5071844"/>
              <a:gd name="connsiteX1858" fmla="*/ 9573945 w 10020803"/>
              <a:gd name="connsiteY1858" fmla="*/ 4032899 h 5071844"/>
              <a:gd name="connsiteX1859" fmla="*/ 8423284 w 10020803"/>
              <a:gd name="connsiteY1859" fmla="*/ 4010556 h 5071844"/>
              <a:gd name="connsiteX1860" fmla="*/ 8434455 w 10020803"/>
              <a:gd name="connsiteY1860" fmla="*/ 4016141 h 5071844"/>
              <a:gd name="connsiteX1861" fmla="*/ 8423284 w 10020803"/>
              <a:gd name="connsiteY1861" fmla="*/ 4021727 h 5071844"/>
              <a:gd name="connsiteX1862" fmla="*/ 8412113 w 10020803"/>
              <a:gd name="connsiteY1862" fmla="*/ 4021727 h 5071844"/>
              <a:gd name="connsiteX1863" fmla="*/ 8423284 w 10020803"/>
              <a:gd name="connsiteY1863" fmla="*/ 4010556 h 5071844"/>
              <a:gd name="connsiteX1864" fmla="*/ 6892792 w 10020803"/>
              <a:gd name="connsiteY1864" fmla="*/ 4010556 h 5071844"/>
              <a:gd name="connsiteX1865" fmla="*/ 6892792 w 10020803"/>
              <a:gd name="connsiteY1865" fmla="*/ 4032899 h 5071844"/>
              <a:gd name="connsiteX1866" fmla="*/ 6959822 w 10020803"/>
              <a:gd name="connsiteY1866" fmla="*/ 4055241 h 5071844"/>
              <a:gd name="connsiteX1867" fmla="*/ 6982166 w 10020803"/>
              <a:gd name="connsiteY1867" fmla="*/ 4044070 h 5071844"/>
              <a:gd name="connsiteX1868" fmla="*/ 6993336 w 10020803"/>
              <a:gd name="connsiteY1868" fmla="*/ 4055241 h 5071844"/>
              <a:gd name="connsiteX1869" fmla="*/ 7015680 w 10020803"/>
              <a:gd name="connsiteY1869" fmla="*/ 4055241 h 5071844"/>
              <a:gd name="connsiteX1870" fmla="*/ 6959822 w 10020803"/>
              <a:gd name="connsiteY1870" fmla="*/ 4032899 h 5071844"/>
              <a:gd name="connsiteX1871" fmla="*/ 6948650 w 10020803"/>
              <a:gd name="connsiteY1871" fmla="*/ 4032899 h 5071844"/>
              <a:gd name="connsiteX1872" fmla="*/ 6937479 w 10020803"/>
              <a:gd name="connsiteY1872" fmla="*/ 4027313 h 5071844"/>
              <a:gd name="connsiteX1873" fmla="*/ 6948650 w 10020803"/>
              <a:gd name="connsiteY1873" fmla="*/ 4021727 h 5071844"/>
              <a:gd name="connsiteX1874" fmla="*/ 6915136 w 10020803"/>
              <a:gd name="connsiteY1874" fmla="*/ 4010556 h 5071844"/>
              <a:gd name="connsiteX1875" fmla="*/ 6267192 w 10020803"/>
              <a:gd name="connsiteY1875" fmla="*/ 4010556 h 5071844"/>
              <a:gd name="connsiteX1876" fmla="*/ 6256021 w 10020803"/>
              <a:gd name="connsiteY1876" fmla="*/ 4016141 h 5071844"/>
              <a:gd name="connsiteX1877" fmla="*/ 6267192 w 10020803"/>
              <a:gd name="connsiteY1877" fmla="*/ 4021727 h 5071844"/>
              <a:gd name="connsiteX1878" fmla="*/ 6289535 w 10020803"/>
              <a:gd name="connsiteY1878" fmla="*/ 4032899 h 5071844"/>
              <a:gd name="connsiteX1879" fmla="*/ 6300706 w 10020803"/>
              <a:gd name="connsiteY1879" fmla="*/ 4038484 h 5071844"/>
              <a:gd name="connsiteX1880" fmla="*/ 6323049 w 10020803"/>
              <a:gd name="connsiteY1880" fmla="*/ 4044070 h 5071844"/>
              <a:gd name="connsiteX1881" fmla="*/ 6345392 w 10020803"/>
              <a:gd name="connsiteY1881" fmla="*/ 4044070 h 5071844"/>
              <a:gd name="connsiteX1882" fmla="*/ 6334220 w 10020803"/>
              <a:gd name="connsiteY1882" fmla="*/ 4038484 h 5071844"/>
              <a:gd name="connsiteX1883" fmla="*/ 6311878 w 10020803"/>
              <a:gd name="connsiteY1883" fmla="*/ 4032899 h 5071844"/>
              <a:gd name="connsiteX1884" fmla="*/ 6283949 w 10020803"/>
              <a:gd name="connsiteY1884" fmla="*/ 4016141 h 5071844"/>
              <a:gd name="connsiteX1885" fmla="*/ 6267192 w 10020803"/>
              <a:gd name="connsiteY1885" fmla="*/ 4010556 h 5071844"/>
              <a:gd name="connsiteX1886" fmla="*/ 5328789 w 10020803"/>
              <a:gd name="connsiteY1886" fmla="*/ 4010556 h 5071844"/>
              <a:gd name="connsiteX1887" fmla="*/ 5328789 w 10020803"/>
              <a:gd name="connsiteY1887" fmla="*/ 4021727 h 5071844"/>
              <a:gd name="connsiteX1888" fmla="*/ 5317617 w 10020803"/>
              <a:gd name="connsiteY1888" fmla="*/ 4021727 h 5071844"/>
              <a:gd name="connsiteX1889" fmla="*/ 5317617 w 10020803"/>
              <a:gd name="connsiteY1889" fmla="*/ 4016141 h 5071844"/>
              <a:gd name="connsiteX1890" fmla="*/ 5328789 w 10020803"/>
              <a:gd name="connsiteY1890" fmla="*/ 4010556 h 5071844"/>
              <a:gd name="connsiteX1891" fmla="*/ 5261760 w 10020803"/>
              <a:gd name="connsiteY1891" fmla="*/ 4010556 h 5071844"/>
              <a:gd name="connsiteX1892" fmla="*/ 5295274 w 10020803"/>
              <a:gd name="connsiteY1892" fmla="*/ 4032899 h 5071844"/>
              <a:gd name="connsiteX1893" fmla="*/ 5261760 w 10020803"/>
              <a:gd name="connsiteY1893" fmla="*/ 4032899 h 5071844"/>
              <a:gd name="connsiteX1894" fmla="*/ 8333912 w 10020803"/>
              <a:gd name="connsiteY1894" fmla="*/ 3999384 h 5071844"/>
              <a:gd name="connsiteX1895" fmla="*/ 8345083 w 10020803"/>
              <a:gd name="connsiteY1895" fmla="*/ 3999384 h 5071844"/>
              <a:gd name="connsiteX1896" fmla="*/ 8356256 w 10020803"/>
              <a:gd name="connsiteY1896" fmla="*/ 3999384 h 5071844"/>
              <a:gd name="connsiteX1897" fmla="*/ 8356256 w 10020803"/>
              <a:gd name="connsiteY1897" fmla="*/ 4004970 h 5071844"/>
              <a:gd name="connsiteX1898" fmla="*/ 8345083 w 10020803"/>
              <a:gd name="connsiteY1898" fmla="*/ 4010556 h 5071844"/>
              <a:gd name="connsiteX1899" fmla="*/ 8333912 w 10020803"/>
              <a:gd name="connsiteY1899" fmla="*/ 3999384 h 5071844"/>
              <a:gd name="connsiteX1900" fmla="*/ 7501638 w 10020803"/>
              <a:gd name="connsiteY1900" fmla="*/ 3999384 h 5071844"/>
              <a:gd name="connsiteX1901" fmla="*/ 7518395 w 10020803"/>
              <a:gd name="connsiteY1901" fmla="*/ 3999384 h 5071844"/>
              <a:gd name="connsiteX1902" fmla="*/ 7529568 w 10020803"/>
              <a:gd name="connsiteY1902" fmla="*/ 3999384 h 5071844"/>
              <a:gd name="connsiteX1903" fmla="*/ 7529568 w 10020803"/>
              <a:gd name="connsiteY1903" fmla="*/ 4010556 h 5071844"/>
              <a:gd name="connsiteX1904" fmla="*/ 7518395 w 10020803"/>
              <a:gd name="connsiteY1904" fmla="*/ 4010556 h 5071844"/>
              <a:gd name="connsiteX1905" fmla="*/ 7501638 w 10020803"/>
              <a:gd name="connsiteY1905" fmla="*/ 3999384 h 5071844"/>
              <a:gd name="connsiteX1906" fmla="*/ 7373166 w 10020803"/>
              <a:gd name="connsiteY1906" fmla="*/ 3999384 h 5071844"/>
              <a:gd name="connsiteX1907" fmla="*/ 7384337 w 10020803"/>
              <a:gd name="connsiteY1907" fmla="*/ 3999384 h 5071844"/>
              <a:gd name="connsiteX1908" fmla="*/ 7429024 w 10020803"/>
              <a:gd name="connsiteY1908" fmla="*/ 3999384 h 5071844"/>
              <a:gd name="connsiteX1909" fmla="*/ 7473710 w 10020803"/>
              <a:gd name="connsiteY1909" fmla="*/ 3999384 h 5071844"/>
              <a:gd name="connsiteX1910" fmla="*/ 7484881 w 10020803"/>
              <a:gd name="connsiteY1910" fmla="*/ 3999384 h 5071844"/>
              <a:gd name="connsiteX1911" fmla="*/ 7496052 w 10020803"/>
              <a:gd name="connsiteY1911" fmla="*/ 3999384 h 5071844"/>
              <a:gd name="connsiteX1912" fmla="*/ 7501638 w 10020803"/>
              <a:gd name="connsiteY1912" fmla="*/ 3999384 h 5071844"/>
              <a:gd name="connsiteX1913" fmla="*/ 7484881 w 10020803"/>
              <a:gd name="connsiteY1913" fmla="*/ 4004970 h 5071844"/>
              <a:gd name="connsiteX1914" fmla="*/ 7490467 w 10020803"/>
              <a:gd name="connsiteY1914" fmla="*/ 4010556 h 5071844"/>
              <a:gd name="connsiteX1915" fmla="*/ 7496052 w 10020803"/>
              <a:gd name="connsiteY1915" fmla="*/ 4021727 h 5071844"/>
              <a:gd name="connsiteX1916" fmla="*/ 7507224 w 10020803"/>
              <a:gd name="connsiteY1916" fmla="*/ 4032899 h 5071844"/>
              <a:gd name="connsiteX1917" fmla="*/ 7512809 w 10020803"/>
              <a:gd name="connsiteY1917" fmla="*/ 4038484 h 5071844"/>
              <a:gd name="connsiteX1918" fmla="*/ 7484881 w 10020803"/>
              <a:gd name="connsiteY1918" fmla="*/ 4032899 h 5071844"/>
              <a:gd name="connsiteX1919" fmla="*/ 7440194 w 10020803"/>
              <a:gd name="connsiteY1919" fmla="*/ 4021727 h 5071844"/>
              <a:gd name="connsiteX1920" fmla="*/ 7423438 w 10020803"/>
              <a:gd name="connsiteY1920" fmla="*/ 4016141 h 5071844"/>
              <a:gd name="connsiteX1921" fmla="*/ 7417852 w 10020803"/>
              <a:gd name="connsiteY1921" fmla="*/ 4010556 h 5071844"/>
              <a:gd name="connsiteX1922" fmla="*/ 7417852 w 10020803"/>
              <a:gd name="connsiteY1922" fmla="*/ 4021727 h 5071844"/>
              <a:gd name="connsiteX1923" fmla="*/ 7417852 w 10020803"/>
              <a:gd name="connsiteY1923" fmla="*/ 4032899 h 5071844"/>
              <a:gd name="connsiteX1924" fmla="*/ 7395510 w 10020803"/>
              <a:gd name="connsiteY1924" fmla="*/ 4016141 h 5071844"/>
              <a:gd name="connsiteX1925" fmla="*/ 7373166 w 10020803"/>
              <a:gd name="connsiteY1925" fmla="*/ 3999384 h 5071844"/>
              <a:gd name="connsiteX1926" fmla="*/ 6021420 w 10020803"/>
              <a:gd name="connsiteY1926" fmla="*/ 3999384 h 5071844"/>
              <a:gd name="connsiteX1927" fmla="*/ 6043763 w 10020803"/>
              <a:gd name="connsiteY1927" fmla="*/ 4010556 h 5071844"/>
              <a:gd name="connsiteX1928" fmla="*/ 6032590 w 10020803"/>
              <a:gd name="connsiteY1928" fmla="*/ 4010556 h 5071844"/>
              <a:gd name="connsiteX1929" fmla="*/ 6021420 w 10020803"/>
              <a:gd name="connsiteY1929" fmla="*/ 4010556 h 5071844"/>
              <a:gd name="connsiteX1930" fmla="*/ 6032590 w 10020803"/>
              <a:gd name="connsiteY1930" fmla="*/ 4021727 h 5071844"/>
              <a:gd name="connsiteX1931" fmla="*/ 6054934 w 10020803"/>
              <a:gd name="connsiteY1931" fmla="*/ 4010556 h 5071844"/>
              <a:gd name="connsiteX1932" fmla="*/ 6032590 w 10020803"/>
              <a:gd name="connsiteY1932" fmla="*/ 3999384 h 5071844"/>
              <a:gd name="connsiteX1933" fmla="*/ 5876191 w 10020803"/>
              <a:gd name="connsiteY1933" fmla="*/ 3999384 h 5071844"/>
              <a:gd name="connsiteX1934" fmla="*/ 5876191 w 10020803"/>
              <a:gd name="connsiteY1934" fmla="*/ 4010556 h 5071844"/>
              <a:gd name="connsiteX1935" fmla="*/ 5887362 w 10020803"/>
              <a:gd name="connsiteY1935" fmla="*/ 3999384 h 5071844"/>
              <a:gd name="connsiteX1936" fmla="*/ 5876191 w 10020803"/>
              <a:gd name="connsiteY1936" fmla="*/ 3999384 h 5071844"/>
              <a:gd name="connsiteX1937" fmla="*/ 8086744 w 10020803"/>
              <a:gd name="connsiteY1937" fmla="*/ 3993799 h 5071844"/>
              <a:gd name="connsiteX1938" fmla="*/ 8076968 w 10020803"/>
              <a:gd name="connsiteY1938" fmla="*/ 3999384 h 5071844"/>
              <a:gd name="connsiteX1939" fmla="*/ 8088140 w 10020803"/>
              <a:gd name="connsiteY1939" fmla="*/ 4010556 h 5071844"/>
              <a:gd name="connsiteX1940" fmla="*/ 8099311 w 10020803"/>
              <a:gd name="connsiteY1940" fmla="*/ 4010556 h 5071844"/>
              <a:gd name="connsiteX1941" fmla="*/ 8093726 w 10020803"/>
              <a:gd name="connsiteY1941" fmla="*/ 3999384 h 5071844"/>
              <a:gd name="connsiteX1942" fmla="*/ 8086744 w 10020803"/>
              <a:gd name="connsiteY1942" fmla="*/ 3993799 h 5071844"/>
              <a:gd name="connsiteX1943" fmla="*/ 8646713 w 10020803"/>
              <a:gd name="connsiteY1943" fmla="*/ 3988213 h 5071844"/>
              <a:gd name="connsiteX1944" fmla="*/ 8657885 w 10020803"/>
              <a:gd name="connsiteY1944" fmla="*/ 3999384 h 5071844"/>
              <a:gd name="connsiteX1945" fmla="*/ 8680227 w 10020803"/>
              <a:gd name="connsiteY1945" fmla="*/ 3988213 h 5071844"/>
              <a:gd name="connsiteX1946" fmla="*/ 8663470 w 10020803"/>
              <a:gd name="connsiteY1946" fmla="*/ 3988213 h 5071844"/>
              <a:gd name="connsiteX1947" fmla="*/ 8646713 w 10020803"/>
              <a:gd name="connsiteY1947" fmla="*/ 3988213 h 5071844"/>
              <a:gd name="connsiteX1948" fmla="*/ 7563082 w 10020803"/>
              <a:gd name="connsiteY1948" fmla="*/ 3988213 h 5071844"/>
              <a:gd name="connsiteX1949" fmla="*/ 7574252 w 10020803"/>
              <a:gd name="connsiteY1949" fmla="*/ 3999384 h 5071844"/>
              <a:gd name="connsiteX1950" fmla="*/ 7585424 w 10020803"/>
              <a:gd name="connsiteY1950" fmla="*/ 3988213 h 5071844"/>
              <a:gd name="connsiteX1951" fmla="*/ 7574252 w 10020803"/>
              <a:gd name="connsiteY1951" fmla="*/ 3988213 h 5071844"/>
              <a:gd name="connsiteX1952" fmla="*/ 7563082 w 10020803"/>
              <a:gd name="connsiteY1952" fmla="*/ 3988213 h 5071844"/>
              <a:gd name="connsiteX1953" fmla="*/ 7105051 w 10020803"/>
              <a:gd name="connsiteY1953" fmla="*/ 3988213 h 5071844"/>
              <a:gd name="connsiteX1954" fmla="*/ 7105051 w 10020803"/>
              <a:gd name="connsiteY1954" fmla="*/ 3999384 h 5071844"/>
              <a:gd name="connsiteX1955" fmla="*/ 7116223 w 10020803"/>
              <a:gd name="connsiteY1955" fmla="*/ 3999384 h 5071844"/>
              <a:gd name="connsiteX1956" fmla="*/ 7105051 w 10020803"/>
              <a:gd name="connsiteY1956" fmla="*/ 3988213 h 5071844"/>
              <a:gd name="connsiteX1957" fmla="*/ 6859278 w 10020803"/>
              <a:gd name="connsiteY1957" fmla="*/ 3988213 h 5071844"/>
              <a:gd name="connsiteX1958" fmla="*/ 6848108 w 10020803"/>
              <a:gd name="connsiteY1958" fmla="*/ 3999384 h 5071844"/>
              <a:gd name="connsiteX1959" fmla="*/ 6848108 w 10020803"/>
              <a:gd name="connsiteY1959" fmla="*/ 4010556 h 5071844"/>
              <a:gd name="connsiteX1960" fmla="*/ 6859278 w 10020803"/>
              <a:gd name="connsiteY1960" fmla="*/ 4010556 h 5071844"/>
              <a:gd name="connsiteX1961" fmla="*/ 6881622 w 10020803"/>
              <a:gd name="connsiteY1961" fmla="*/ 4010556 h 5071844"/>
              <a:gd name="connsiteX1962" fmla="*/ 6870451 w 10020803"/>
              <a:gd name="connsiteY1962" fmla="*/ 3999384 h 5071844"/>
              <a:gd name="connsiteX1963" fmla="*/ 6859278 w 10020803"/>
              <a:gd name="connsiteY1963" fmla="*/ 3988213 h 5071844"/>
              <a:gd name="connsiteX1964" fmla="*/ 6758736 w 10020803"/>
              <a:gd name="connsiteY1964" fmla="*/ 3988213 h 5071844"/>
              <a:gd name="connsiteX1965" fmla="*/ 6741978 w 10020803"/>
              <a:gd name="connsiteY1965" fmla="*/ 3999384 h 5071844"/>
              <a:gd name="connsiteX1966" fmla="*/ 6758736 w 10020803"/>
              <a:gd name="connsiteY1966" fmla="*/ 4021727 h 5071844"/>
              <a:gd name="connsiteX1967" fmla="*/ 6792250 w 10020803"/>
              <a:gd name="connsiteY1967" fmla="*/ 4021727 h 5071844"/>
              <a:gd name="connsiteX1968" fmla="*/ 6797835 w 10020803"/>
              <a:gd name="connsiteY1968" fmla="*/ 3999384 h 5071844"/>
              <a:gd name="connsiteX1969" fmla="*/ 6781078 w 10020803"/>
              <a:gd name="connsiteY1969" fmla="*/ 3999384 h 5071844"/>
              <a:gd name="connsiteX1970" fmla="*/ 6769907 w 10020803"/>
              <a:gd name="connsiteY1970" fmla="*/ 3988213 h 5071844"/>
              <a:gd name="connsiteX1971" fmla="*/ 6758736 w 10020803"/>
              <a:gd name="connsiteY1971" fmla="*/ 3988213 h 5071844"/>
              <a:gd name="connsiteX1972" fmla="*/ 6591164 w 10020803"/>
              <a:gd name="connsiteY1972" fmla="*/ 3988213 h 5071844"/>
              <a:gd name="connsiteX1973" fmla="*/ 6579992 w 10020803"/>
              <a:gd name="connsiteY1973" fmla="*/ 3999384 h 5071844"/>
              <a:gd name="connsiteX1974" fmla="*/ 6585578 w 10020803"/>
              <a:gd name="connsiteY1974" fmla="*/ 4010556 h 5071844"/>
              <a:gd name="connsiteX1975" fmla="*/ 6591164 w 10020803"/>
              <a:gd name="connsiteY1975" fmla="*/ 3999384 h 5071844"/>
              <a:gd name="connsiteX1976" fmla="*/ 6591164 w 10020803"/>
              <a:gd name="connsiteY1976" fmla="*/ 3988213 h 5071844"/>
              <a:gd name="connsiteX1977" fmla="*/ 9478987 w 10020803"/>
              <a:gd name="connsiteY1977" fmla="*/ 3984722 h 5071844"/>
              <a:gd name="connsiteX1978" fmla="*/ 9495744 w 10020803"/>
              <a:gd name="connsiteY1978" fmla="*/ 3999384 h 5071844"/>
              <a:gd name="connsiteX1979" fmla="*/ 9506915 w 10020803"/>
              <a:gd name="connsiteY1979" fmla="*/ 4010556 h 5071844"/>
              <a:gd name="connsiteX1980" fmla="*/ 9484573 w 10020803"/>
              <a:gd name="connsiteY1980" fmla="*/ 3999384 h 5071844"/>
              <a:gd name="connsiteX1981" fmla="*/ 9473401 w 10020803"/>
              <a:gd name="connsiteY1981" fmla="*/ 3988213 h 5071844"/>
              <a:gd name="connsiteX1982" fmla="*/ 9478987 w 10020803"/>
              <a:gd name="connsiteY1982" fmla="*/ 3984722 h 5071844"/>
              <a:gd name="connsiteX1983" fmla="*/ 8546171 w 10020803"/>
              <a:gd name="connsiteY1983" fmla="*/ 3977042 h 5071844"/>
              <a:gd name="connsiteX1984" fmla="*/ 8534998 w 10020803"/>
              <a:gd name="connsiteY1984" fmla="*/ 3988213 h 5071844"/>
              <a:gd name="connsiteX1985" fmla="*/ 8546171 w 10020803"/>
              <a:gd name="connsiteY1985" fmla="*/ 3988213 h 5071844"/>
              <a:gd name="connsiteX1986" fmla="*/ 8434455 w 10020803"/>
              <a:gd name="connsiteY1986" fmla="*/ 3977042 h 5071844"/>
              <a:gd name="connsiteX1987" fmla="*/ 8445627 w 10020803"/>
              <a:gd name="connsiteY1987" fmla="*/ 3988213 h 5071844"/>
              <a:gd name="connsiteX1988" fmla="*/ 8456798 w 10020803"/>
              <a:gd name="connsiteY1988" fmla="*/ 3999384 h 5071844"/>
              <a:gd name="connsiteX1989" fmla="*/ 8467970 w 10020803"/>
              <a:gd name="connsiteY1989" fmla="*/ 4004970 h 5071844"/>
              <a:gd name="connsiteX1990" fmla="*/ 8456798 w 10020803"/>
              <a:gd name="connsiteY1990" fmla="*/ 4010556 h 5071844"/>
              <a:gd name="connsiteX1991" fmla="*/ 8445627 w 10020803"/>
              <a:gd name="connsiteY1991" fmla="*/ 4010556 h 5071844"/>
              <a:gd name="connsiteX1992" fmla="*/ 8434455 w 10020803"/>
              <a:gd name="connsiteY1992" fmla="*/ 3999384 h 5071844"/>
              <a:gd name="connsiteX1993" fmla="*/ 8222198 w 10020803"/>
              <a:gd name="connsiteY1993" fmla="*/ 3977042 h 5071844"/>
              <a:gd name="connsiteX1994" fmla="*/ 8222198 w 10020803"/>
              <a:gd name="connsiteY1994" fmla="*/ 3988213 h 5071844"/>
              <a:gd name="connsiteX1995" fmla="*/ 8233368 w 10020803"/>
              <a:gd name="connsiteY1995" fmla="*/ 3993799 h 5071844"/>
              <a:gd name="connsiteX1996" fmla="*/ 8244541 w 10020803"/>
              <a:gd name="connsiteY1996" fmla="*/ 3988213 h 5071844"/>
              <a:gd name="connsiteX1997" fmla="*/ 8244541 w 10020803"/>
              <a:gd name="connsiteY1997" fmla="*/ 3977042 h 5071844"/>
              <a:gd name="connsiteX1998" fmla="*/ 8233368 w 10020803"/>
              <a:gd name="connsiteY1998" fmla="*/ 3977042 h 5071844"/>
              <a:gd name="connsiteX1999" fmla="*/ 6524135 w 10020803"/>
              <a:gd name="connsiteY1999" fmla="*/ 3977042 h 5071844"/>
              <a:gd name="connsiteX2000" fmla="*/ 6535307 w 10020803"/>
              <a:gd name="connsiteY2000" fmla="*/ 3988213 h 5071844"/>
              <a:gd name="connsiteX2001" fmla="*/ 6552064 w 10020803"/>
              <a:gd name="connsiteY2001" fmla="*/ 3999384 h 5071844"/>
              <a:gd name="connsiteX2002" fmla="*/ 6557649 w 10020803"/>
              <a:gd name="connsiteY2002" fmla="*/ 3988213 h 5071844"/>
              <a:gd name="connsiteX2003" fmla="*/ 6524135 w 10020803"/>
              <a:gd name="connsiteY2003" fmla="*/ 3977042 h 5071844"/>
              <a:gd name="connsiteX2004" fmla="*/ 6468278 w 10020803"/>
              <a:gd name="connsiteY2004" fmla="*/ 3977042 h 5071844"/>
              <a:gd name="connsiteX2005" fmla="*/ 6457106 w 10020803"/>
              <a:gd name="connsiteY2005" fmla="*/ 3988213 h 5071844"/>
              <a:gd name="connsiteX2006" fmla="*/ 6468278 w 10020803"/>
              <a:gd name="connsiteY2006" fmla="*/ 3982627 h 5071844"/>
              <a:gd name="connsiteX2007" fmla="*/ 6468278 w 10020803"/>
              <a:gd name="connsiteY2007" fmla="*/ 3977042 h 5071844"/>
              <a:gd name="connsiteX2008" fmla="*/ 5987906 w 10020803"/>
              <a:gd name="connsiteY2008" fmla="*/ 3977042 h 5071844"/>
              <a:gd name="connsiteX2009" fmla="*/ 5976733 w 10020803"/>
              <a:gd name="connsiteY2009" fmla="*/ 3988213 h 5071844"/>
              <a:gd name="connsiteX2010" fmla="*/ 5976733 w 10020803"/>
              <a:gd name="connsiteY2010" fmla="*/ 3999384 h 5071844"/>
              <a:gd name="connsiteX2011" fmla="*/ 5987906 w 10020803"/>
              <a:gd name="connsiteY2011" fmla="*/ 3999384 h 5071844"/>
              <a:gd name="connsiteX2012" fmla="*/ 5999076 w 10020803"/>
              <a:gd name="connsiteY2012" fmla="*/ 3988213 h 5071844"/>
              <a:gd name="connsiteX2013" fmla="*/ 5999076 w 10020803"/>
              <a:gd name="connsiteY2013" fmla="*/ 3982627 h 5071844"/>
              <a:gd name="connsiteX2014" fmla="*/ 5987906 w 10020803"/>
              <a:gd name="connsiteY2014" fmla="*/ 3977042 h 5071844"/>
              <a:gd name="connsiteX2015" fmla="*/ 5362303 w 10020803"/>
              <a:gd name="connsiteY2015" fmla="*/ 3977042 h 5071844"/>
              <a:gd name="connsiteX2016" fmla="*/ 5362303 w 10020803"/>
              <a:gd name="connsiteY2016" fmla="*/ 3988213 h 5071844"/>
              <a:gd name="connsiteX2017" fmla="*/ 5373474 w 10020803"/>
              <a:gd name="connsiteY2017" fmla="*/ 3988213 h 5071844"/>
              <a:gd name="connsiteX2018" fmla="*/ 5362303 w 10020803"/>
              <a:gd name="connsiteY2018" fmla="*/ 3977042 h 5071844"/>
              <a:gd name="connsiteX2019" fmla="*/ 4981077 w 10020803"/>
              <a:gd name="connsiteY2019" fmla="*/ 3970060 h 5071844"/>
              <a:gd name="connsiteX2020" fmla="*/ 4976887 w 10020803"/>
              <a:gd name="connsiteY2020" fmla="*/ 3971456 h 5071844"/>
              <a:gd name="connsiteX2021" fmla="*/ 4982474 w 10020803"/>
              <a:gd name="connsiteY2021" fmla="*/ 3982627 h 5071844"/>
              <a:gd name="connsiteX2022" fmla="*/ 4993644 w 10020803"/>
              <a:gd name="connsiteY2022" fmla="*/ 3988213 h 5071844"/>
              <a:gd name="connsiteX2023" fmla="*/ 4982474 w 10020803"/>
              <a:gd name="connsiteY2023" fmla="*/ 3977042 h 5071844"/>
              <a:gd name="connsiteX2024" fmla="*/ 4981077 w 10020803"/>
              <a:gd name="connsiteY2024" fmla="*/ 3970060 h 5071844"/>
              <a:gd name="connsiteX2025" fmla="*/ 8713742 w 10020803"/>
              <a:gd name="connsiteY2025" fmla="*/ 3965870 h 5071844"/>
              <a:gd name="connsiteX2026" fmla="*/ 8713742 w 10020803"/>
              <a:gd name="connsiteY2026" fmla="*/ 3988213 h 5071844"/>
              <a:gd name="connsiteX2027" fmla="*/ 8736084 w 10020803"/>
              <a:gd name="connsiteY2027" fmla="*/ 3988213 h 5071844"/>
              <a:gd name="connsiteX2028" fmla="*/ 8747257 w 10020803"/>
              <a:gd name="connsiteY2028" fmla="*/ 3988213 h 5071844"/>
              <a:gd name="connsiteX2029" fmla="*/ 8724913 w 10020803"/>
              <a:gd name="connsiteY2029" fmla="*/ 3977042 h 5071844"/>
              <a:gd name="connsiteX2030" fmla="*/ 8713742 w 10020803"/>
              <a:gd name="connsiteY2030" fmla="*/ 3965870 h 5071844"/>
              <a:gd name="connsiteX2031" fmla="*/ 8657885 w 10020803"/>
              <a:gd name="connsiteY2031" fmla="*/ 3965870 h 5071844"/>
              <a:gd name="connsiteX2032" fmla="*/ 8669056 w 10020803"/>
              <a:gd name="connsiteY2032" fmla="*/ 3977042 h 5071844"/>
              <a:gd name="connsiteX2033" fmla="*/ 8669056 w 10020803"/>
              <a:gd name="connsiteY2033" fmla="*/ 3965870 h 5071844"/>
              <a:gd name="connsiteX2034" fmla="*/ 8657885 w 10020803"/>
              <a:gd name="connsiteY2034" fmla="*/ 3965870 h 5071844"/>
              <a:gd name="connsiteX2035" fmla="*/ 8602028 w 10020803"/>
              <a:gd name="connsiteY2035" fmla="*/ 3965870 h 5071844"/>
              <a:gd name="connsiteX2036" fmla="*/ 8590856 w 10020803"/>
              <a:gd name="connsiteY2036" fmla="*/ 3999384 h 5071844"/>
              <a:gd name="connsiteX2037" fmla="*/ 8602028 w 10020803"/>
              <a:gd name="connsiteY2037" fmla="*/ 3988213 h 5071844"/>
              <a:gd name="connsiteX2038" fmla="*/ 8367426 w 10020803"/>
              <a:gd name="connsiteY2038" fmla="*/ 3965870 h 5071844"/>
              <a:gd name="connsiteX2039" fmla="*/ 8367426 w 10020803"/>
              <a:gd name="connsiteY2039" fmla="*/ 3977042 h 5071844"/>
              <a:gd name="connsiteX2040" fmla="*/ 8378598 w 10020803"/>
              <a:gd name="connsiteY2040" fmla="*/ 3977042 h 5071844"/>
              <a:gd name="connsiteX2041" fmla="*/ 8373012 w 10020803"/>
              <a:gd name="connsiteY2041" fmla="*/ 3965870 h 5071844"/>
              <a:gd name="connsiteX2042" fmla="*/ 8367426 w 10020803"/>
              <a:gd name="connsiteY2042" fmla="*/ 3965870 h 5071844"/>
              <a:gd name="connsiteX2043" fmla="*/ 4479758 w 10020803"/>
              <a:gd name="connsiteY2043" fmla="*/ 3965870 h 5071844"/>
              <a:gd name="connsiteX2044" fmla="*/ 4502101 w 10020803"/>
              <a:gd name="connsiteY2044" fmla="*/ 3965870 h 5071844"/>
              <a:gd name="connsiteX2045" fmla="*/ 4502101 w 10020803"/>
              <a:gd name="connsiteY2045" fmla="*/ 3977042 h 5071844"/>
              <a:gd name="connsiteX2046" fmla="*/ 4479758 w 10020803"/>
              <a:gd name="connsiteY2046" fmla="*/ 3965870 h 5071844"/>
              <a:gd name="connsiteX2047" fmla="*/ 8523827 w 10020803"/>
              <a:gd name="connsiteY2047" fmla="*/ 3954699 h 5071844"/>
              <a:gd name="connsiteX2048" fmla="*/ 8523827 w 10020803"/>
              <a:gd name="connsiteY2048" fmla="*/ 3965870 h 5071844"/>
              <a:gd name="connsiteX2049" fmla="*/ 8523827 w 10020803"/>
              <a:gd name="connsiteY2049" fmla="*/ 3977042 h 5071844"/>
              <a:gd name="connsiteX2050" fmla="*/ 8534998 w 10020803"/>
              <a:gd name="connsiteY2050" fmla="*/ 3965870 h 5071844"/>
              <a:gd name="connsiteX2051" fmla="*/ 8523827 w 10020803"/>
              <a:gd name="connsiteY2051" fmla="*/ 3954699 h 5071844"/>
              <a:gd name="connsiteX2052" fmla="*/ 8434455 w 10020803"/>
              <a:gd name="connsiteY2052" fmla="*/ 3954699 h 5071844"/>
              <a:gd name="connsiteX2053" fmla="*/ 8445627 w 10020803"/>
              <a:gd name="connsiteY2053" fmla="*/ 3954699 h 5071844"/>
              <a:gd name="connsiteX2054" fmla="*/ 8445627 w 10020803"/>
              <a:gd name="connsiteY2054" fmla="*/ 3965870 h 5071844"/>
              <a:gd name="connsiteX2055" fmla="*/ 8434455 w 10020803"/>
              <a:gd name="connsiteY2055" fmla="*/ 3954699 h 5071844"/>
              <a:gd name="connsiteX2056" fmla="*/ 8289226 w 10020803"/>
              <a:gd name="connsiteY2056" fmla="*/ 3954699 h 5071844"/>
              <a:gd name="connsiteX2057" fmla="*/ 8311569 w 10020803"/>
              <a:gd name="connsiteY2057" fmla="*/ 3965870 h 5071844"/>
              <a:gd name="connsiteX2058" fmla="*/ 8311569 w 10020803"/>
              <a:gd name="connsiteY2058" fmla="*/ 3954699 h 5071844"/>
              <a:gd name="connsiteX2059" fmla="*/ 8155168 w 10020803"/>
              <a:gd name="connsiteY2059" fmla="*/ 3954699 h 5071844"/>
              <a:gd name="connsiteX2060" fmla="*/ 8160754 w 10020803"/>
              <a:gd name="connsiteY2060" fmla="*/ 3971456 h 5071844"/>
              <a:gd name="connsiteX2061" fmla="*/ 8177512 w 10020803"/>
              <a:gd name="connsiteY2061" fmla="*/ 3977042 h 5071844"/>
              <a:gd name="connsiteX2062" fmla="*/ 8166340 w 10020803"/>
              <a:gd name="connsiteY2062" fmla="*/ 3954699 h 5071844"/>
              <a:gd name="connsiteX2063" fmla="*/ 8121654 w 10020803"/>
              <a:gd name="connsiteY2063" fmla="*/ 3954699 h 5071844"/>
              <a:gd name="connsiteX2064" fmla="*/ 8132825 w 10020803"/>
              <a:gd name="connsiteY2064" fmla="*/ 3965870 h 5071844"/>
              <a:gd name="connsiteX2065" fmla="*/ 8143998 w 10020803"/>
              <a:gd name="connsiteY2065" fmla="*/ 3954699 h 5071844"/>
              <a:gd name="connsiteX2066" fmla="*/ 6769907 w 10020803"/>
              <a:gd name="connsiteY2066" fmla="*/ 3954699 h 5071844"/>
              <a:gd name="connsiteX2067" fmla="*/ 6781078 w 10020803"/>
              <a:gd name="connsiteY2067" fmla="*/ 3965870 h 5071844"/>
              <a:gd name="connsiteX2068" fmla="*/ 6781078 w 10020803"/>
              <a:gd name="connsiteY2068" fmla="*/ 3954699 h 5071844"/>
              <a:gd name="connsiteX2069" fmla="*/ 6769907 w 10020803"/>
              <a:gd name="connsiteY2069" fmla="*/ 3954699 h 5071844"/>
              <a:gd name="connsiteX2070" fmla="*/ 6423592 w 10020803"/>
              <a:gd name="connsiteY2070" fmla="*/ 3954699 h 5071844"/>
              <a:gd name="connsiteX2071" fmla="*/ 6423592 w 10020803"/>
              <a:gd name="connsiteY2071" fmla="*/ 3965870 h 5071844"/>
              <a:gd name="connsiteX2072" fmla="*/ 6434764 w 10020803"/>
              <a:gd name="connsiteY2072" fmla="*/ 3965870 h 5071844"/>
              <a:gd name="connsiteX2073" fmla="*/ 6434764 w 10020803"/>
              <a:gd name="connsiteY2073" fmla="*/ 3954699 h 5071844"/>
              <a:gd name="connsiteX2074" fmla="*/ 6423592 w 10020803"/>
              <a:gd name="connsiteY2074" fmla="*/ 3954699 h 5071844"/>
              <a:gd name="connsiteX2075" fmla="*/ 5999076 w 10020803"/>
              <a:gd name="connsiteY2075" fmla="*/ 3954699 h 5071844"/>
              <a:gd name="connsiteX2076" fmla="*/ 6010249 w 10020803"/>
              <a:gd name="connsiteY2076" fmla="*/ 3965870 h 5071844"/>
              <a:gd name="connsiteX2077" fmla="*/ 6021420 w 10020803"/>
              <a:gd name="connsiteY2077" fmla="*/ 3965870 h 5071844"/>
              <a:gd name="connsiteX2078" fmla="*/ 6021420 w 10020803"/>
              <a:gd name="connsiteY2078" fmla="*/ 3954699 h 5071844"/>
              <a:gd name="connsiteX2079" fmla="*/ 6010249 w 10020803"/>
              <a:gd name="connsiteY2079" fmla="*/ 3954699 h 5071844"/>
              <a:gd name="connsiteX2080" fmla="*/ 5999076 w 10020803"/>
              <a:gd name="connsiteY2080" fmla="*/ 3954699 h 5071844"/>
              <a:gd name="connsiteX2081" fmla="*/ 4915445 w 10020803"/>
              <a:gd name="connsiteY2081" fmla="*/ 3954699 h 5071844"/>
              <a:gd name="connsiteX2082" fmla="*/ 4904273 w 10020803"/>
              <a:gd name="connsiteY2082" fmla="*/ 3965870 h 5071844"/>
              <a:gd name="connsiteX2083" fmla="*/ 4915445 w 10020803"/>
              <a:gd name="connsiteY2083" fmla="*/ 3965870 h 5071844"/>
              <a:gd name="connsiteX2084" fmla="*/ 8247334 w 10020803"/>
              <a:gd name="connsiteY2084" fmla="*/ 3949112 h 5071844"/>
              <a:gd name="connsiteX2085" fmla="*/ 8244541 w 10020803"/>
              <a:gd name="connsiteY2085" fmla="*/ 3954699 h 5071844"/>
              <a:gd name="connsiteX2086" fmla="*/ 8255712 w 10020803"/>
              <a:gd name="connsiteY2086" fmla="*/ 3954699 h 5071844"/>
              <a:gd name="connsiteX2087" fmla="*/ 8247334 w 10020803"/>
              <a:gd name="connsiteY2087" fmla="*/ 3949112 h 5071844"/>
              <a:gd name="connsiteX2088" fmla="*/ 7125998 w 10020803"/>
              <a:gd name="connsiteY2088" fmla="*/ 3949112 h 5071844"/>
              <a:gd name="connsiteX2089" fmla="*/ 7116223 w 10020803"/>
              <a:gd name="connsiteY2089" fmla="*/ 3954699 h 5071844"/>
              <a:gd name="connsiteX2090" fmla="*/ 7132980 w 10020803"/>
              <a:gd name="connsiteY2090" fmla="*/ 3971456 h 5071844"/>
              <a:gd name="connsiteX2091" fmla="*/ 7183252 w 10020803"/>
              <a:gd name="connsiteY2091" fmla="*/ 3977042 h 5071844"/>
              <a:gd name="connsiteX2092" fmla="*/ 7172080 w 10020803"/>
              <a:gd name="connsiteY2092" fmla="*/ 3965870 h 5071844"/>
              <a:gd name="connsiteX2093" fmla="*/ 7149737 w 10020803"/>
              <a:gd name="connsiteY2093" fmla="*/ 3954699 h 5071844"/>
              <a:gd name="connsiteX2094" fmla="*/ 7132980 w 10020803"/>
              <a:gd name="connsiteY2094" fmla="*/ 3954699 h 5071844"/>
              <a:gd name="connsiteX2095" fmla="*/ 7125998 w 10020803"/>
              <a:gd name="connsiteY2095" fmla="*/ 3949112 h 5071844"/>
              <a:gd name="connsiteX2096" fmla="*/ 8199854 w 10020803"/>
              <a:gd name="connsiteY2096" fmla="*/ 3943526 h 5071844"/>
              <a:gd name="connsiteX2097" fmla="*/ 8188684 w 10020803"/>
              <a:gd name="connsiteY2097" fmla="*/ 3954699 h 5071844"/>
              <a:gd name="connsiteX2098" fmla="*/ 8183098 w 10020803"/>
              <a:gd name="connsiteY2098" fmla="*/ 3965870 h 5071844"/>
              <a:gd name="connsiteX2099" fmla="*/ 8177512 w 10020803"/>
              <a:gd name="connsiteY2099" fmla="*/ 3971456 h 5071844"/>
              <a:gd name="connsiteX2100" fmla="*/ 8194268 w 10020803"/>
              <a:gd name="connsiteY2100" fmla="*/ 3971456 h 5071844"/>
              <a:gd name="connsiteX2101" fmla="*/ 8211026 w 10020803"/>
              <a:gd name="connsiteY2101" fmla="*/ 3965870 h 5071844"/>
              <a:gd name="connsiteX2102" fmla="*/ 8211026 w 10020803"/>
              <a:gd name="connsiteY2102" fmla="*/ 3954699 h 5071844"/>
              <a:gd name="connsiteX2103" fmla="*/ 8222198 w 10020803"/>
              <a:gd name="connsiteY2103" fmla="*/ 3949112 h 5071844"/>
              <a:gd name="connsiteX2104" fmla="*/ 8211026 w 10020803"/>
              <a:gd name="connsiteY2104" fmla="*/ 3943526 h 5071844"/>
              <a:gd name="connsiteX2105" fmla="*/ 6915136 w 10020803"/>
              <a:gd name="connsiteY2105" fmla="*/ 3943526 h 5071844"/>
              <a:gd name="connsiteX2106" fmla="*/ 6926308 w 10020803"/>
              <a:gd name="connsiteY2106" fmla="*/ 3954699 h 5071844"/>
              <a:gd name="connsiteX2107" fmla="*/ 6937479 w 10020803"/>
              <a:gd name="connsiteY2107" fmla="*/ 3954699 h 5071844"/>
              <a:gd name="connsiteX2108" fmla="*/ 6915136 w 10020803"/>
              <a:gd name="connsiteY2108" fmla="*/ 3943526 h 5071844"/>
              <a:gd name="connsiteX2109" fmla="*/ 6725221 w 10020803"/>
              <a:gd name="connsiteY2109" fmla="*/ 3943526 h 5071844"/>
              <a:gd name="connsiteX2110" fmla="*/ 6714050 w 10020803"/>
              <a:gd name="connsiteY2110" fmla="*/ 3954699 h 5071844"/>
              <a:gd name="connsiteX2111" fmla="*/ 6714050 w 10020803"/>
              <a:gd name="connsiteY2111" fmla="*/ 3965870 h 5071844"/>
              <a:gd name="connsiteX2112" fmla="*/ 6725221 w 10020803"/>
              <a:gd name="connsiteY2112" fmla="*/ 3965870 h 5071844"/>
              <a:gd name="connsiteX2113" fmla="*/ 6736393 w 10020803"/>
              <a:gd name="connsiteY2113" fmla="*/ 3954699 h 5071844"/>
              <a:gd name="connsiteX2114" fmla="*/ 6741978 w 10020803"/>
              <a:gd name="connsiteY2114" fmla="*/ 3949112 h 5071844"/>
              <a:gd name="connsiteX2115" fmla="*/ 6725221 w 10020803"/>
              <a:gd name="connsiteY2115" fmla="*/ 3943526 h 5071844"/>
              <a:gd name="connsiteX2116" fmla="*/ 6635850 w 10020803"/>
              <a:gd name="connsiteY2116" fmla="*/ 3943526 h 5071844"/>
              <a:gd name="connsiteX2117" fmla="*/ 6624678 w 10020803"/>
              <a:gd name="connsiteY2117" fmla="*/ 3954699 h 5071844"/>
              <a:gd name="connsiteX2118" fmla="*/ 6658192 w 10020803"/>
              <a:gd name="connsiteY2118" fmla="*/ 3965870 h 5071844"/>
              <a:gd name="connsiteX2119" fmla="*/ 6658192 w 10020803"/>
              <a:gd name="connsiteY2119" fmla="*/ 3954699 h 5071844"/>
              <a:gd name="connsiteX2120" fmla="*/ 6641436 w 10020803"/>
              <a:gd name="connsiteY2120" fmla="*/ 3954699 h 5071844"/>
              <a:gd name="connsiteX2121" fmla="*/ 6635850 w 10020803"/>
              <a:gd name="connsiteY2121" fmla="*/ 3943526 h 5071844"/>
              <a:gd name="connsiteX2122" fmla="*/ 6401250 w 10020803"/>
              <a:gd name="connsiteY2122" fmla="*/ 3943526 h 5071844"/>
              <a:gd name="connsiteX2123" fmla="*/ 6401250 w 10020803"/>
              <a:gd name="connsiteY2123" fmla="*/ 3954699 h 5071844"/>
              <a:gd name="connsiteX2124" fmla="*/ 6412420 w 10020803"/>
              <a:gd name="connsiteY2124" fmla="*/ 3954699 h 5071844"/>
              <a:gd name="connsiteX2125" fmla="*/ 6412420 w 10020803"/>
              <a:gd name="connsiteY2125" fmla="*/ 3943526 h 5071844"/>
              <a:gd name="connsiteX2126" fmla="*/ 6401250 w 10020803"/>
              <a:gd name="connsiteY2126" fmla="*/ 3943526 h 5071844"/>
              <a:gd name="connsiteX2127" fmla="*/ 6283949 w 10020803"/>
              <a:gd name="connsiteY2127" fmla="*/ 3943526 h 5071844"/>
              <a:gd name="connsiteX2128" fmla="*/ 6289535 w 10020803"/>
              <a:gd name="connsiteY2128" fmla="*/ 3954699 h 5071844"/>
              <a:gd name="connsiteX2129" fmla="*/ 6306292 w 10020803"/>
              <a:gd name="connsiteY2129" fmla="*/ 3965870 h 5071844"/>
              <a:gd name="connsiteX2130" fmla="*/ 6311878 w 10020803"/>
              <a:gd name="connsiteY2130" fmla="*/ 3954699 h 5071844"/>
              <a:gd name="connsiteX2131" fmla="*/ 6300706 w 10020803"/>
              <a:gd name="connsiteY2131" fmla="*/ 3954699 h 5071844"/>
              <a:gd name="connsiteX2132" fmla="*/ 6295120 w 10020803"/>
              <a:gd name="connsiteY2132" fmla="*/ 3954699 h 5071844"/>
              <a:gd name="connsiteX2133" fmla="*/ 6289535 w 10020803"/>
              <a:gd name="connsiteY2133" fmla="*/ 3943526 h 5071844"/>
              <a:gd name="connsiteX2134" fmla="*/ 6283949 w 10020803"/>
              <a:gd name="connsiteY2134" fmla="*/ 3943526 h 5071844"/>
              <a:gd name="connsiteX2135" fmla="*/ 5060674 w 10020803"/>
              <a:gd name="connsiteY2135" fmla="*/ 3943526 h 5071844"/>
              <a:gd name="connsiteX2136" fmla="*/ 5071844 w 10020803"/>
              <a:gd name="connsiteY2136" fmla="*/ 3943526 h 5071844"/>
              <a:gd name="connsiteX2137" fmla="*/ 5060674 w 10020803"/>
              <a:gd name="connsiteY2137" fmla="*/ 3954699 h 5071844"/>
              <a:gd name="connsiteX2138" fmla="*/ 8223592 w 10020803"/>
              <a:gd name="connsiteY2138" fmla="*/ 3935148 h 5071844"/>
              <a:gd name="connsiteX2139" fmla="*/ 8216612 w 10020803"/>
              <a:gd name="connsiteY2139" fmla="*/ 3937942 h 5071844"/>
              <a:gd name="connsiteX2140" fmla="*/ 8227782 w 10020803"/>
              <a:gd name="connsiteY2140" fmla="*/ 3943526 h 5071844"/>
              <a:gd name="connsiteX2141" fmla="*/ 8233368 w 10020803"/>
              <a:gd name="connsiteY2141" fmla="*/ 3937942 h 5071844"/>
              <a:gd name="connsiteX2142" fmla="*/ 8223592 w 10020803"/>
              <a:gd name="connsiteY2142" fmla="*/ 3935148 h 5071844"/>
              <a:gd name="connsiteX2143" fmla="*/ 9004200 w 10020803"/>
              <a:gd name="connsiteY2143" fmla="*/ 3932355 h 5071844"/>
              <a:gd name="connsiteX2144" fmla="*/ 9015372 w 10020803"/>
              <a:gd name="connsiteY2144" fmla="*/ 3943526 h 5071844"/>
              <a:gd name="connsiteX2145" fmla="*/ 9004200 w 10020803"/>
              <a:gd name="connsiteY2145" fmla="*/ 3943526 h 5071844"/>
              <a:gd name="connsiteX2146" fmla="*/ 9004200 w 10020803"/>
              <a:gd name="connsiteY2146" fmla="*/ 3932355 h 5071844"/>
              <a:gd name="connsiteX2147" fmla="*/ 6892792 w 10020803"/>
              <a:gd name="connsiteY2147" fmla="*/ 3932355 h 5071844"/>
              <a:gd name="connsiteX2148" fmla="*/ 6903965 w 10020803"/>
              <a:gd name="connsiteY2148" fmla="*/ 3943526 h 5071844"/>
              <a:gd name="connsiteX2149" fmla="*/ 6903965 w 10020803"/>
              <a:gd name="connsiteY2149" fmla="*/ 3932355 h 5071844"/>
              <a:gd name="connsiteX2150" fmla="*/ 6334220 w 10020803"/>
              <a:gd name="connsiteY2150" fmla="*/ 3932355 h 5071844"/>
              <a:gd name="connsiteX2151" fmla="*/ 6339806 w 10020803"/>
              <a:gd name="connsiteY2151" fmla="*/ 3943526 h 5071844"/>
              <a:gd name="connsiteX2152" fmla="*/ 6345392 w 10020803"/>
              <a:gd name="connsiteY2152" fmla="*/ 3932355 h 5071844"/>
              <a:gd name="connsiteX2153" fmla="*/ 6334220 w 10020803"/>
              <a:gd name="connsiteY2153" fmla="*/ 3932355 h 5071844"/>
              <a:gd name="connsiteX2154" fmla="*/ 6244849 w 10020803"/>
              <a:gd name="connsiteY2154" fmla="*/ 3932355 h 5071844"/>
              <a:gd name="connsiteX2155" fmla="*/ 6233678 w 10020803"/>
              <a:gd name="connsiteY2155" fmla="*/ 3943526 h 5071844"/>
              <a:gd name="connsiteX2156" fmla="*/ 6256021 w 10020803"/>
              <a:gd name="connsiteY2156" fmla="*/ 3932355 h 5071844"/>
              <a:gd name="connsiteX2157" fmla="*/ 8621577 w 10020803"/>
              <a:gd name="connsiteY2157" fmla="*/ 3926769 h 5071844"/>
              <a:gd name="connsiteX2158" fmla="*/ 8613199 w 10020803"/>
              <a:gd name="connsiteY2158" fmla="*/ 3932355 h 5071844"/>
              <a:gd name="connsiteX2159" fmla="*/ 8624370 w 10020803"/>
              <a:gd name="connsiteY2159" fmla="*/ 3932355 h 5071844"/>
              <a:gd name="connsiteX2160" fmla="*/ 8621577 w 10020803"/>
              <a:gd name="connsiteY2160" fmla="*/ 3926769 h 5071844"/>
              <a:gd name="connsiteX2161" fmla="*/ 6862072 w 10020803"/>
              <a:gd name="connsiteY2161" fmla="*/ 3926769 h 5071844"/>
              <a:gd name="connsiteX2162" fmla="*/ 6859278 w 10020803"/>
              <a:gd name="connsiteY2162" fmla="*/ 3932355 h 5071844"/>
              <a:gd name="connsiteX2163" fmla="*/ 6864864 w 10020803"/>
              <a:gd name="connsiteY2163" fmla="*/ 3943526 h 5071844"/>
              <a:gd name="connsiteX2164" fmla="*/ 6870451 w 10020803"/>
              <a:gd name="connsiteY2164" fmla="*/ 3932355 h 5071844"/>
              <a:gd name="connsiteX2165" fmla="*/ 6862072 w 10020803"/>
              <a:gd name="connsiteY2165" fmla="*/ 3926769 h 5071844"/>
              <a:gd name="connsiteX2166" fmla="*/ 8937172 w 10020803"/>
              <a:gd name="connsiteY2166" fmla="*/ 3921185 h 5071844"/>
              <a:gd name="connsiteX2167" fmla="*/ 8948342 w 10020803"/>
              <a:gd name="connsiteY2167" fmla="*/ 3932355 h 5071844"/>
              <a:gd name="connsiteX2168" fmla="*/ 8937172 w 10020803"/>
              <a:gd name="connsiteY2168" fmla="*/ 3932355 h 5071844"/>
              <a:gd name="connsiteX2169" fmla="*/ 8937172 w 10020803"/>
              <a:gd name="connsiteY2169" fmla="*/ 3921185 h 5071844"/>
              <a:gd name="connsiteX2170" fmla="*/ 8741670 w 10020803"/>
              <a:gd name="connsiteY2170" fmla="*/ 3921185 h 5071844"/>
              <a:gd name="connsiteX2171" fmla="*/ 8736084 w 10020803"/>
              <a:gd name="connsiteY2171" fmla="*/ 3932355 h 5071844"/>
              <a:gd name="connsiteX2172" fmla="*/ 8736084 w 10020803"/>
              <a:gd name="connsiteY2172" fmla="*/ 3943526 h 5071844"/>
              <a:gd name="connsiteX2173" fmla="*/ 8747257 w 10020803"/>
              <a:gd name="connsiteY2173" fmla="*/ 3932355 h 5071844"/>
              <a:gd name="connsiteX2174" fmla="*/ 8741670 w 10020803"/>
              <a:gd name="connsiteY2174" fmla="*/ 3921185 h 5071844"/>
              <a:gd name="connsiteX2175" fmla="*/ 8423284 w 10020803"/>
              <a:gd name="connsiteY2175" fmla="*/ 3921185 h 5071844"/>
              <a:gd name="connsiteX2176" fmla="*/ 8412113 w 10020803"/>
              <a:gd name="connsiteY2176" fmla="*/ 3932355 h 5071844"/>
              <a:gd name="connsiteX2177" fmla="*/ 8434455 w 10020803"/>
              <a:gd name="connsiteY2177" fmla="*/ 3932355 h 5071844"/>
              <a:gd name="connsiteX2178" fmla="*/ 8423284 w 10020803"/>
              <a:gd name="connsiteY2178" fmla="*/ 3921185 h 5071844"/>
              <a:gd name="connsiteX2179" fmla="*/ 8155168 w 10020803"/>
              <a:gd name="connsiteY2179" fmla="*/ 3921185 h 5071844"/>
              <a:gd name="connsiteX2180" fmla="*/ 8155168 w 10020803"/>
              <a:gd name="connsiteY2180" fmla="*/ 3922581 h 5071844"/>
              <a:gd name="connsiteX2181" fmla="*/ 8155168 w 10020803"/>
              <a:gd name="connsiteY2181" fmla="*/ 3932355 h 5071844"/>
              <a:gd name="connsiteX2182" fmla="*/ 8171925 w 10020803"/>
              <a:gd name="connsiteY2182" fmla="*/ 3943526 h 5071844"/>
              <a:gd name="connsiteX2183" fmla="*/ 8188684 w 10020803"/>
              <a:gd name="connsiteY2183" fmla="*/ 3932355 h 5071844"/>
              <a:gd name="connsiteX2184" fmla="*/ 8188684 w 10020803"/>
              <a:gd name="connsiteY2184" fmla="*/ 3921185 h 5071844"/>
              <a:gd name="connsiteX2185" fmla="*/ 8177512 w 10020803"/>
              <a:gd name="connsiteY2185" fmla="*/ 3921185 h 5071844"/>
              <a:gd name="connsiteX2186" fmla="*/ 8076968 w 10020803"/>
              <a:gd name="connsiteY2186" fmla="*/ 3921185 h 5071844"/>
              <a:gd name="connsiteX2187" fmla="*/ 8076968 w 10020803"/>
              <a:gd name="connsiteY2187" fmla="*/ 3943526 h 5071844"/>
              <a:gd name="connsiteX2188" fmla="*/ 8110484 w 10020803"/>
              <a:gd name="connsiteY2188" fmla="*/ 3943526 h 5071844"/>
              <a:gd name="connsiteX2189" fmla="*/ 8099311 w 10020803"/>
              <a:gd name="connsiteY2189" fmla="*/ 3932355 h 5071844"/>
              <a:gd name="connsiteX2190" fmla="*/ 8088140 w 10020803"/>
              <a:gd name="connsiteY2190" fmla="*/ 3932355 h 5071844"/>
              <a:gd name="connsiteX2191" fmla="*/ 8076968 w 10020803"/>
              <a:gd name="connsiteY2191" fmla="*/ 3921185 h 5071844"/>
              <a:gd name="connsiteX2192" fmla="*/ 7188838 w 10020803"/>
              <a:gd name="connsiteY2192" fmla="*/ 3921185 h 5071844"/>
              <a:gd name="connsiteX2193" fmla="*/ 7183252 w 10020803"/>
              <a:gd name="connsiteY2193" fmla="*/ 3926769 h 5071844"/>
              <a:gd name="connsiteX2194" fmla="*/ 7194422 w 10020803"/>
              <a:gd name="connsiteY2194" fmla="*/ 3932355 h 5071844"/>
              <a:gd name="connsiteX2195" fmla="*/ 7188838 w 10020803"/>
              <a:gd name="connsiteY2195" fmla="*/ 3921185 h 5071844"/>
              <a:gd name="connsiteX2196" fmla="*/ 6602336 w 10020803"/>
              <a:gd name="connsiteY2196" fmla="*/ 3921185 h 5071844"/>
              <a:gd name="connsiteX2197" fmla="*/ 6613508 w 10020803"/>
              <a:gd name="connsiteY2197" fmla="*/ 3932355 h 5071844"/>
              <a:gd name="connsiteX2198" fmla="*/ 6613508 w 10020803"/>
              <a:gd name="connsiteY2198" fmla="*/ 3921185 h 5071844"/>
              <a:gd name="connsiteX2199" fmla="*/ 7979218 w 10020803"/>
              <a:gd name="connsiteY2199" fmla="*/ 3914202 h 5071844"/>
              <a:gd name="connsiteX2200" fmla="*/ 7976426 w 10020803"/>
              <a:gd name="connsiteY2200" fmla="*/ 3921185 h 5071844"/>
              <a:gd name="connsiteX2201" fmla="*/ 7948496 w 10020803"/>
              <a:gd name="connsiteY2201" fmla="*/ 3915598 h 5071844"/>
              <a:gd name="connsiteX2202" fmla="*/ 7935929 w 10020803"/>
              <a:gd name="connsiteY2202" fmla="*/ 3914202 h 5071844"/>
              <a:gd name="connsiteX2203" fmla="*/ 7931739 w 10020803"/>
              <a:gd name="connsiteY2203" fmla="*/ 3921185 h 5071844"/>
              <a:gd name="connsiteX2204" fmla="*/ 7954082 w 10020803"/>
              <a:gd name="connsiteY2204" fmla="*/ 3921185 h 5071844"/>
              <a:gd name="connsiteX2205" fmla="*/ 7976426 w 10020803"/>
              <a:gd name="connsiteY2205" fmla="*/ 3921185 h 5071844"/>
              <a:gd name="connsiteX2206" fmla="*/ 7998768 w 10020803"/>
              <a:gd name="connsiteY2206" fmla="*/ 3932355 h 5071844"/>
              <a:gd name="connsiteX2207" fmla="*/ 7987596 w 10020803"/>
              <a:gd name="connsiteY2207" fmla="*/ 3915598 h 5071844"/>
              <a:gd name="connsiteX2208" fmla="*/ 7979218 w 10020803"/>
              <a:gd name="connsiteY2208" fmla="*/ 3914202 h 5071844"/>
              <a:gd name="connsiteX2209" fmla="*/ 8892485 w 10020803"/>
              <a:gd name="connsiteY2209" fmla="*/ 3910012 h 5071844"/>
              <a:gd name="connsiteX2210" fmla="*/ 8898071 w 10020803"/>
              <a:gd name="connsiteY2210" fmla="*/ 3915598 h 5071844"/>
              <a:gd name="connsiteX2211" fmla="*/ 8903657 w 10020803"/>
              <a:gd name="connsiteY2211" fmla="*/ 3921185 h 5071844"/>
              <a:gd name="connsiteX2212" fmla="*/ 8892485 w 10020803"/>
              <a:gd name="connsiteY2212" fmla="*/ 3921185 h 5071844"/>
              <a:gd name="connsiteX2213" fmla="*/ 8456798 w 10020803"/>
              <a:gd name="connsiteY2213" fmla="*/ 3910012 h 5071844"/>
              <a:gd name="connsiteX2214" fmla="*/ 8451213 w 10020803"/>
              <a:gd name="connsiteY2214" fmla="*/ 3926769 h 5071844"/>
              <a:gd name="connsiteX2215" fmla="*/ 8467970 w 10020803"/>
              <a:gd name="connsiteY2215" fmla="*/ 3932355 h 5071844"/>
              <a:gd name="connsiteX2216" fmla="*/ 8367426 w 10020803"/>
              <a:gd name="connsiteY2216" fmla="*/ 3910012 h 5071844"/>
              <a:gd name="connsiteX2217" fmla="*/ 8373012 w 10020803"/>
              <a:gd name="connsiteY2217" fmla="*/ 3921185 h 5071844"/>
              <a:gd name="connsiteX2218" fmla="*/ 8378598 w 10020803"/>
              <a:gd name="connsiteY2218" fmla="*/ 3910012 h 5071844"/>
              <a:gd name="connsiteX2219" fmla="*/ 8367426 w 10020803"/>
              <a:gd name="connsiteY2219" fmla="*/ 3910012 h 5071844"/>
              <a:gd name="connsiteX2220" fmla="*/ 8143998 w 10020803"/>
              <a:gd name="connsiteY2220" fmla="*/ 3910012 h 5071844"/>
              <a:gd name="connsiteX2221" fmla="*/ 8155168 w 10020803"/>
              <a:gd name="connsiteY2221" fmla="*/ 3915598 h 5071844"/>
              <a:gd name="connsiteX2222" fmla="*/ 8155168 w 10020803"/>
              <a:gd name="connsiteY2222" fmla="*/ 3910012 h 5071844"/>
              <a:gd name="connsiteX2223" fmla="*/ 7875882 w 10020803"/>
              <a:gd name="connsiteY2223" fmla="*/ 3910012 h 5071844"/>
              <a:gd name="connsiteX2224" fmla="*/ 7887054 w 10020803"/>
              <a:gd name="connsiteY2224" fmla="*/ 3921185 h 5071844"/>
              <a:gd name="connsiteX2225" fmla="*/ 7898225 w 10020803"/>
              <a:gd name="connsiteY2225" fmla="*/ 3910012 h 5071844"/>
              <a:gd name="connsiteX2226" fmla="*/ 7875882 w 10020803"/>
              <a:gd name="connsiteY2226" fmla="*/ 3910012 h 5071844"/>
              <a:gd name="connsiteX2227" fmla="*/ 6317463 w 10020803"/>
              <a:gd name="connsiteY2227" fmla="*/ 3910012 h 5071844"/>
              <a:gd name="connsiteX2228" fmla="*/ 6311878 w 10020803"/>
              <a:gd name="connsiteY2228" fmla="*/ 3921185 h 5071844"/>
              <a:gd name="connsiteX2229" fmla="*/ 6323049 w 10020803"/>
              <a:gd name="connsiteY2229" fmla="*/ 3915598 h 5071844"/>
              <a:gd name="connsiteX2230" fmla="*/ 6317463 w 10020803"/>
              <a:gd name="connsiteY2230" fmla="*/ 3910012 h 5071844"/>
              <a:gd name="connsiteX2231" fmla="*/ 8624370 w 10020803"/>
              <a:gd name="connsiteY2231" fmla="*/ 3898841 h 5071844"/>
              <a:gd name="connsiteX2232" fmla="*/ 8624370 w 10020803"/>
              <a:gd name="connsiteY2232" fmla="*/ 3910012 h 5071844"/>
              <a:gd name="connsiteX2233" fmla="*/ 8646713 w 10020803"/>
              <a:gd name="connsiteY2233" fmla="*/ 3910012 h 5071844"/>
              <a:gd name="connsiteX2234" fmla="*/ 8635542 w 10020803"/>
              <a:gd name="connsiteY2234" fmla="*/ 3904426 h 5071844"/>
              <a:gd name="connsiteX2235" fmla="*/ 8624370 w 10020803"/>
              <a:gd name="connsiteY2235" fmla="*/ 3898841 h 5071844"/>
              <a:gd name="connsiteX2236" fmla="*/ 7149737 w 10020803"/>
              <a:gd name="connsiteY2236" fmla="*/ 3898841 h 5071844"/>
              <a:gd name="connsiteX2237" fmla="*/ 7149737 w 10020803"/>
              <a:gd name="connsiteY2237" fmla="*/ 3910012 h 5071844"/>
              <a:gd name="connsiteX2238" fmla="*/ 7160908 w 10020803"/>
              <a:gd name="connsiteY2238" fmla="*/ 3910012 h 5071844"/>
              <a:gd name="connsiteX2239" fmla="*/ 7149737 w 10020803"/>
              <a:gd name="connsiteY2239" fmla="*/ 3898841 h 5071844"/>
              <a:gd name="connsiteX2240" fmla="*/ 6982166 w 10020803"/>
              <a:gd name="connsiteY2240" fmla="*/ 3898841 h 5071844"/>
              <a:gd name="connsiteX2241" fmla="*/ 6993336 w 10020803"/>
              <a:gd name="connsiteY2241" fmla="*/ 3910012 h 5071844"/>
              <a:gd name="connsiteX2242" fmla="*/ 6993336 w 10020803"/>
              <a:gd name="connsiteY2242" fmla="*/ 3898841 h 5071844"/>
              <a:gd name="connsiteX2243" fmla="*/ 4971302 w 10020803"/>
              <a:gd name="connsiteY2243" fmla="*/ 3898841 h 5071844"/>
              <a:gd name="connsiteX2244" fmla="*/ 4982474 w 10020803"/>
              <a:gd name="connsiteY2244" fmla="*/ 3910012 h 5071844"/>
              <a:gd name="connsiteX2245" fmla="*/ 4971302 w 10020803"/>
              <a:gd name="connsiteY2245" fmla="*/ 3910012 h 5071844"/>
              <a:gd name="connsiteX2246" fmla="*/ 4960130 w 10020803"/>
              <a:gd name="connsiteY2246" fmla="*/ 3910012 h 5071844"/>
              <a:gd name="connsiteX2247" fmla="*/ 4971302 w 10020803"/>
              <a:gd name="connsiteY2247" fmla="*/ 3898841 h 5071844"/>
              <a:gd name="connsiteX2248" fmla="*/ 4303808 w 10020803"/>
              <a:gd name="connsiteY2248" fmla="*/ 3895349 h 5071844"/>
              <a:gd name="connsiteX2249" fmla="*/ 4345700 w 10020803"/>
              <a:gd name="connsiteY2249" fmla="*/ 3910012 h 5071844"/>
              <a:gd name="connsiteX2250" fmla="*/ 4368043 w 10020803"/>
              <a:gd name="connsiteY2250" fmla="*/ 3921185 h 5071844"/>
              <a:gd name="connsiteX2251" fmla="*/ 4379214 w 10020803"/>
              <a:gd name="connsiteY2251" fmla="*/ 3921185 h 5071844"/>
              <a:gd name="connsiteX2252" fmla="*/ 4395971 w 10020803"/>
              <a:gd name="connsiteY2252" fmla="*/ 3932355 h 5071844"/>
              <a:gd name="connsiteX2253" fmla="*/ 4435071 w 10020803"/>
              <a:gd name="connsiteY2253" fmla="*/ 3949112 h 5071844"/>
              <a:gd name="connsiteX2254" fmla="*/ 4468585 w 10020803"/>
              <a:gd name="connsiteY2254" fmla="*/ 3954699 h 5071844"/>
              <a:gd name="connsiteX2255" fmla="*/ 4468585 w 10020803"/>
              <a:gd name="connsiteY2255" fmla="*/ 3965870 h 5071844"/>
              <a:gd name="connsiteX2256" fmla="*/ 4418314 w 10020803"/>
              <a:gd name="connsiteY2256" fmla="*/ 3954699 h 5071844"/>
              <a:gd name="connsiteX2257" fmla="*/ 4351286 w 10020803"/>
              <a:gd name="connsiteY2257" fmla="*/ 3932355 h 5071844"/>
              <a:gd name="connsiteX2258" fmla="*/ 4323357 w 10020803"/>
              <a:gd name="connsiteY2258" fmla="*/ 3910012 h 5071844"/>
              <a:gd name="connsiteX2259" fmla="*/ 4301013 w 10020803"/>
              <a:gd name="connsiteY2259" fmla="*/ 3898841 h 5071844"/>
              <a:gd name="connsiteX2260" fmla="*/ 4303808 w 10020803"/>
              <a:gd name="connsiteY2260" fmla="*/ 3895349 h 5071844"/>
              <a:gd name="connsiteX2261" fmla="*/ 7850746 w 10020803"/>
              <a:gd name="connsiteY2261" fmla="*/ 3893255 h 5071844"/>
              <a:gd name="connsiteX2262" fmla="*/ 7842368 w 10020803"/>
              <a:gd name="connsiteY2262" fmla="*/ 3898841 h 5071844"/>
              <a:gd name="connsiteX2263" fmla="*/ 7853538 w 10020803"/>
              <a:gd name="connsiteY2263" fmla="*/ 3898841 h 5071844"/>
              <a:gd name="connsiteX2264" fmla="*/ 7850746 w 10020803"/>
              <a:gd name="connsiteY2264" fmla="*/ 3893255 h 5071844"/>
              <a:gd name="connsiteX2265" fmla="*/ 6532863 w 10020803"/>
              <a:gd name="connsiteY2265" fmla="*/ 3892207 h 5071844"/>
              <a:gd name="connsiteX2266" fmla="*/ 6529721 w 10020803"/>
              <a:gd name="connsiteY2266" fmla="*/ 3893255 h 5071844"/>
              <a:gd name="connsiteX2267" fmla="*/ 6524135 w 10020803"/>
              <a:gd name="connsiteY2267" fmla="*/ 3904426 h 5071844"/>
              <a:gd name="connsiteX2268" fmla="*/ 6512964 w 10020803"/>
              <a:gd name="connsiteY2268" fmla="*/ 3910012 h 5071844"/>
              <a:gd name="connsiteX2269" fmla="*/ 6512964 w 10020803"/>
              <a:gd name="connsiteY2269" fmla="*/ 3921185 h 5071844"/>
              <a:gd name="connsiteX2270" fmla="*/ 6524135 w 10020803"/>
              <a:gd name="connsiteY2270" fmla="*/ 3932355 h 5071844"/>
              <a:gd name="connsiteX2271" fmla="*/ 6535307 w 10020803"/>
              <a:gd name="connsiteY2271" fmla="*/ 3932355 h 5071844"/>
              <a:gd name="connsiteX2272" fmla="*/ 6557649 w 10020803"/>
              <a:gd name="connsiteY2272" fmla="*/ 3943526 h 5071844"/>
              <a:gd name="connsiteX2273" fmla="*/ 6577200 w 10020803"/>
              <a:gd name="connsiteY2273" fmla="*/ 3943526 h 5071844"/>
              <a:gd name="connsiteX2274" fmla="*/ 6579992 w 10020803"/>
              <a:gd name="connsiteY2274" fmla="*/ 3943526 h 5071844"/>
              <a:gd name="connsiteX2275" fmla="*/ 6579992 w 10020803"/>
              <a:gd name="connsiteY2275" fmla="*/ 3932355 h 5071844"/>
              <a:gd name="connsiteX2276" fmla="*/ 6591164 w 10020803"/>
              <a:gd name="connsiteY2276" fmla="*/ 3926769 h 5071844"/>
              <a:gd name="connsiteX2277" fmla="*/ 6579992 w 10020803"/>
              <a:gd name="connsiteY2277" fmla="*/ 3915598 h 5071844"/>
              <a:gd name="connsiteX2278" fmla="*/ 6568822 w 10020803"/>
              <a:gd name="connsiteY2278" fmla="*/ 3910012 h 5071844"/>
              <a:gd name="connsiteX2279" fmla="*/ 6546478 w 10020803"/>
              <a:gd name="connsiteY2279" fmla="*/ 3910012 h 5071844"/>
              <a:gd name="connsiteX2280" fmla="*/ 6532863 w 10020803"/>
              <a:gd name="connsiteY2280" fmla="*/ 3892207 h 5071844"/>
              <a:gd name="connsiteX2281" fmla="*/ 8702570 w 10020803"/>
              <a:gd name="connsiteY2281" fmla="*/ 3887669 h 5071844"/>
              <a:gd name="connsiteX2282" fmla="*/ 8702570 w 10020803"/>
              <a:gd name="connsiteY2282" fmla="*/ 3898841 h 5071844"/>
              <a:gd name="connsiteX2283" fmla="*/ 8713742 w 10020803"/>
              <a:gd name="connsiteY2283" fmla="*/ 3898841 h 5071844"/>
              <a:gd name="connsiteX2284" fmla="*/ 8736084 w 10020803"/>
              <a:gd name="connsiteY2284" fmla="*/ 3898841 h 5071844"/>
              <a:gd name="connsiteX2285" fmla="*/ 8730499 w 10020803"/>
              <a:gd name="connsiteY2285" fmla="*/ 3893255 h 5071844"/>
              <a:gd name="connsiteX2286" fmla="*/ 8713742 w 10020803"/>
              <a:gd name="connsiteY2286" fmla="*/ 3887669 h 5071844"/>
              <a:gd name="connsiteX2287" fmla="*/ 8272469 w 10020803"/>
              <a:gd name="connsiteY2287" fmla="*/ 3887669 h 5071844"/>
              <a:gd name="connsiteX2288" fmla="*/ 8266883 w 10020803"/>
              <a:gd name="connsiteY2288" fmla="*/ 3893255 h 5071844"/>
              <a:gd name="connsiteX2289" fmla="*/ 8278055 w 10020803"/>
              <a:gd name="connsiteY2289" fmla="*/ 3898841 h 5071844"/>
              <a:gd name="connsiteX2290" fmla="*/ 8272469 w 10020803"/>
              <a:gd name="connsiteY2290" fmla="*/ 3887669 h 5071844"/>
              <a:gd name="connsiteX2291" fmla="*/ 8861763 w 10020803"/>
              <a:gd name="connsiteY2291" fmla="*/ 3882084 h 5071844"/>
              <a:gd name="connsiteX2292" fmla="*/ 8870142 w 10020803"/>
              <a:gd name="connsiteY2292" fmla="*/ 3887669 h 5071844"/>
              <a:gd name="connsiteX2293" fmla="*/ 8858971 w 10020803"/>
              <a:gd name="connsiteY2293" fmla="*/ 3898841 h 5071844"/>
              <a:gd name="connsiteX2294" fmla="*/ 8847799 w 10020803"/>
              <a:gd name="connsiteY2294" fmla="*/ 3898841 h 5071844"/>
              <a:gd name="connsiteX2295" fmla="*/ 8858971 w 10020803"/>
              <a:gd name="connsiteY2295" fmla="*/ 3887669 h 5071844"/>
              <a:gd name="connsiteX2296" fmla="*/ 8861763 w 10020803"/>
              <a:gd name="connsiteY2296" fmla="*/ 3882084 h 5071844"/>
              <a:gd name="connsiteX2297" fmla="*/ 7783718 w 10020803"/>
              <a:gd name="connsiteY2297" fmla="*/ 3882084 h 5071844"/>
              <a:gd name="connsiteX2298" fmla="*/ 7775338 w 10020803"/>
              <a:gd name="connsiteY2298" fmla="*/ 3887669 h 5071844"/>
              <a:gd name="connsiteX2299" fmla="*/ 7786510 w 10020803"/>
              <a:gd name="connsiteY2299" fmla="*/ 3887669 h 5071844"/>
              <a:gd name="connsiteX2300" fmla="*/ 7783718 w 10020803"/>
              <a:gd name="connsiteY2300" fmla="*/ 3882084 h 5071844"/>
              <a:gd name="connsiteX2301" fmla="*/ 5750512 w 10020803"/>
              <a:gd name="connsiteY2301" fmla="*/ 3882084 h 5071844"/>
              <a:gd name="connsiteX2302" fmla="*/ 5742133 w 10020803"/>
              <a:gd name="connsiteY2302" fmla="*/ 3887669 h 5071844"/>
              <a:gd name="connsiteX2303" fmla="*/ 5753304 w 10020803"/>
              <a:gd name="connsiteY2303" fmla="*/ 3887669 h 5071844"/>
              <a:gd name="connsiteX2304" fmla="*/ 5750512 w 10020803"/>
              <a:gd name="connsiteY2304" fmla="*/ 3882084 h 5071844"/>
              <a:gd name="connsiteX2305" fmla="*/ 5120719 w 10020803"/>
              <a:gd name="connsiteY2305" fmla="*/ 3882084 h 5071844"/>
              <a:gd name="connsiteX2306" fmla="*/ 5133288 w 10020803"/>
              <a:gd name="connsiteY2306" fmla="*/ 3887669 h 5071844"/>
              <a:gd name="connsiteX2307" fmla="*/ 5150045 w 10020803"/>
              <a:gd name="connsiteY2307" fmla="*/ 3898841 h 5071844"/>
              <a:gd name="connsiteX2308" fmla="*/ 5127702 w 10020803"/>
              <a:gd name="connsiteY2308" fmla="*/ 3898841 h 5071844"/>
              <a:gd name="connsiteX2309" fmla="*/ 5116531 w 10020803"/>
              <a:gd name="connsiteY2309" fmla="*/ 3887669 h 5071844"/>
              <a:gd name="connsiteX2310" fmla="*/ 5120719 w 10020803"/>
              <a:gd name="connsiteY2310" fmla="*/ 3882084 h 5071844"/>
              <a:gd name="connsiteX2311" fmla="*/ 8635542 w 10020803"/>
              <a:gd name="connsiteY2311" fmla="*/ 3876498 h 5071844"/>
              <a:gd name="connsiteX2312" fmla="*/ 8624370 w 10020803"/>
              <a:gd name="connsiteY2312" fmla="*/ 3887669 h 5071844"/>
              <a:gd name="connsiteX2313" fmla="*/ 8646713 w 10020803"/>
              <a:gd name="connsiteY2313" fmla="*/ 3876498 h 5071844"/>
              <a:gd name="connsiteX2314" fmla="*/ 8635542 w 10020803"/>
              <a:gd name="connsiteY2314" fmla="*/ 3876498 h 5071844"/>
              <a:gd name="connsiteX2315" fmla="*/ 8534998 w 10020803"/>
              <a:gd name="connsiteY2315" fmla="*/ 3876498 h 5071844"/>
              <a:gd name="connsiteX2316" fmla="*/ 8546171 w 10020803"/>
              <a:gd name="connsiteY2316" fmla="*/ 3887669 h 5071844"/>
              <a:gd name="connsiteX2317" fmla="*/ 8546171 w 10020803"/>
              <a:gd name="connsiteY2317" fmla="*/ 3876498 h 5071844"/>
              <a:gd name="connsiteX2318" fmla="*/ 7853538 w 10020803"/>
              <a:gd name="connsiteY2318" fmla="*/ 3876498 h 5071844"/>
              <a:gd name="connsiteX2319" fmla="*/ 7864711 w 10020803"/>
              <a:gd name="connsiteY2319" fmla="*/ 3887669 h 5071844"/>
              <a:gd name="connsiteX2320" fmla="*/ 7887054 w 10020803"/>
              <a:gd name="connsiteY2320" fmla="*/ 3898841 h 5071844"/>
              <a:gd name="connsiteX2321" fmla="*/ 7875882 w 10020803"/>
              <a:gd name="connsiteY2321" fmla="*/ 3887669 h 5071844"/>
              <a:gd name="connsiteX2322" fmla="*/ 7875882 w 10020803"/>
              <a:gd name="connsiteY2322" fmla="*/ 3876498 h 5071844"/>
              <a:gd name="connsiteX2323" fmla="*/ 7864711 w 10020803"/>
              <a:gd name="connsiteY2323" fmla="*/ 3876498 h 5071844"/>
              <a:gd name="connsiteX2324" fmla="*/ 7853538 w 10020803"/>
              <a:gd name="connsiteY2324" fmla="*/ 3876498 h 5071844"/>
              <a:gd name="connsiteX2325" fmla="*/ 7708310 w 10020803"/>
              <a:gd name="connsiteY2325" fmla="*/ 3876498 h 5071844"/>
              <a:gd name="connsiteX2326" fmla="*/ 7719481 w 10020803"/>
              <a:gd name="connsiteY2326" fmla="*/ 3887669 h 5071844"/>
              <a:gd name="connsiteX2327" fmla="*/ 7719481 w 10020803"/>
              <a:gd name="connsiteY2327" fmla="*/ 3882084 h 5071844"/>
              <a:gd name="connsiteX2328" fmla="*/ 7708310 w 10020803"/>
              <a:gd name="connsiteY2328" fmla="*/ 3876498 h 5071844"/>
              <a:gd name="connsiteX2329" fmla="*/ 6926308 w 10020803"/>
              <a:gd name="connsiteY2329" fmla="*/ 3876498 h 5071844"/>
              <a:gd name="connsiteX2330" fmla="*/ 6926308 w 10020803"/>
              <a:gd name="connsiteY2330" fmla="*/ 3887669 h 5071844"/>
              <a:gd name="connsiteX2331" fmla="*/ 6937479 w 10020803"/>
              <a:gd name="connsiteY2331" fmla="*/ 3876498 h 5071844"/>
              <a:gd name="connsiteX2332" fmla="*/ 6747564 w 10020803"/>
              <a:gd name="connsiteY2332" fmla="*/ 3876498 h 5071844"/>
              <a:gd name="connsiteX2333" fmla="*/ 6741978 w 10020803"/>
              <a:gd name="connsiteY2333" fmla="*/ 3882084 h 5071844"/>
              <a:gd name="connsiteX2334" fmla="*/ 6747564 w 10020803"/>
              <a:gd name="connsiteY2334" fmla="*/ 3887669 h 5071844"/>
              <a:gd name="connsiteX2335" fmla="*/ 6747564 w 10020803"/>
              <a:gd name="connsiteY2335" fmla="*/ 3876498 h 5071844"/>
              <a:gd name="connsiteX2336" fmla="*/ 5518704 w 10020803"/>
              <a:gd name="connsiteY2336" fmla="*/ 3876498 h 5071844"/>
              <a:gd name="connsiteX2337" fmla="*/ 5507532 w 10020803"/>
              <a:gd name="connsiteY2337" fmla="*/ 3887669 h 5071844"/>
              <a:gd name="connsiteX2338" fmla="*/ 5529875 w 10020803"/>
              <a:gd name="connsiteY2338" fmla="*/ 3887669 h 5071844"/>
              <a:gd name="connsiteX2339" fmla="*/ 9361687 w 10020803"/>
              <a:gd name="connsiteY2339" fmla="*/ 3865326 h 5071844"/>
              <a:gd name="connsiteX2340" fmla="*/ 9395201 w 10020803"/>
              <a:gd name="connsiteY2340" fmla="*/ 3876498 h 5071844"/>
              <a:gd name="connsiteX2341" fmla="*/ 9372859 w 10020803"/>
              <a:gd name="connsiteY2341" fmla="*/ 3876498 h 5071844"/>
              <a:gd name="connsiteX2342" fmla="*/ 8155168 w 10020803"/>
              <a:gd name="connsiteY2342" fmla="*/ 3865326 h 5071844"/>
              <a:gd name="connsiteX2343" fmla="*/ 8166340 w 10020803"/>
              <a:gd name="connsiteY2343" fmla="*/ 3876498 h 5071844"/>
              <a:gd name="connsiteX2344" fmla="*/ 8166340 w 10020803"/>
              <a:gd name="connsiteY2344" fmla="*/ 3865326 h 5071844"/>
              <a:gd name="connsiteX2345" fmla="*/ 6423592 w 10020803"/>
              <a:gd name="connsiteY2345" fmla="*/ 3865326 h 5071844"/>
              <a:gd name="connsiteX2346" fmla="*/ 6423592 w 10020803"/>
              <a:gd name="connsiteY2346" fmla="*/ 3876498 h 5071844"/>
              <a:gd name="connsiteX2347" fmla="*/ 6412420 w 10020803"/>
              <a:gd name="connsiteY2347" fmla="*/ 3876498 h 5071844"/>
              <a:gd name="connsiteX2348" fmla="*/ 6423592 w 10020803"/>
              <a:gd name="connsiteY2348" fmla="*/ 3865326 h 5071844"/>
              <a:gd name="connsiteX2349" fmla="*/ 5596905 w 10020803"/>
              <a:gd name="connsiteY2349" fmla="*/ 3865326 h 5071844"/>
              <a:gd name="connsiteX2350" fmla="*/ 5585732 w 10020803"/>
              <a:gd name="connsiteY2350" fmla="*/ 3876498 h 5071844"/>
              <a:gd name="connsiteX2351" fmla="*/ 5608075 w 10020803"/>
              <a:gd name="connsiteY2351" fmla="*/ 3876498 h 5071844"/>
              <a:gd name="connsiteX2352" fmla="*/ 5630419 w 10020803"/>
              <a:gd name="connsiteY2352" fmla="*/ 3887669 h 5071844"/>
              <a:gd name="connsiteX2353" fmla="*/ 5663933 w 10020803"/>
              <a:gd name="connsiteY2353" fmla="*/ 3898841 h 5071844"/>
              <a:gd name="connsiteX2354" fmla="*/ 5691862 w 10020803"/>
              <a:gd name="connsiteY2354" fmla="*/ 3915598 h 5071844"/>
              <a:gd name="connsiteX2355" fmla="*/ 5742133 w 10020803"/>
              <a:gd name="connsiteY2355" fmla="*/ 3921185 h 5071844"/>
              <a:gd name="connsiteX2356" fmla="*/ 5753304 w 10020803"/>
              <a:gd name="connsiteY2356" fmla="*/ 3926769 h 5071844"/>
              <a:gd name="connsiteX2357" fmla="*/ 5764476 w 10020803"/>
              <a:gd name="connsiteY2357" fmla="*/ 3932355 h 5071844"/>
              <a:gd name="connsiteX2358" fmla="*/ 5775647 w 10020803"/>
              <a:gd name="connsiteY2358" fmla="*/ 3943526 h 5071844"/>
              <a:gd name="connsiteX2359" fmla="*/ 5753304 w 10020803"/>
              <a:gd name="connsiteY2359" fmla="*/ 3943526 h 5071844"/>
              <a:gd name="connsiteX2360" fmla="*/ 5730961 w 10020803"/>
              <a:gd name="connsiteY2360" fmla="*/ 3926769 h 5071844"/>
              <a:gd name="connsiteX2361" fmla="*/ 5719790 w 10020803"/>
              <a:gd name="connsiteY2361" fmla="*/ 3932355 h 5071844"/>
              <a:gd name="connsiteX2362" fmla="*/ 5708619 w 10020803"/>
              <a:gd name="connsiteY2362" fmla="*/ 3932355 h 5071844"/>
              <a:gd name="connsiteX2363" fmla="*/ 5697447 w 10020803"/>
              <a:gd name="connsiteY2363" fmla="*/ 3921185 h 5071844"/>
              <a:gd name="connsiteX2364" fmla="*/ 5630419 w 10020803"/>
              <a:gd name="connsiteY2364" fmla="*/ 3910012 h 5071844"/>
              <a:gd name="connsiteX2365" fmla="*/ 5619246 w 10020803"/>
              <a:gd name="connsiteY2365" fmla="*/ 3910012 h 5071844"/>
              <a:gd name="connsiteX2366" fmla="*/ 5608075 w 10020803"/>
              <a:gd name="connsiteY2366" fmla="*/ 3910012 h 5071844"/>
              <a:gd name="connsiteX2367" fmla="*/ 5574561 w 10020803"/>
              <a:gd name="connsiteY2367" fmla="*/ 3887669 h 5071844"/>
              <a:gd name="connsiteX2368" fmla="*/ 5574561 w 10020803"/>
              <a:gd name="connsiteY2368" fmla="*/ 3910012 h 5071844"/>
              <a:gd name="connsiteX2369" fmla="*/ 5596905 w 10020803"/>
              <a:gd name="connsiteY2369" fmla="*/ 3915598 h 5071844"/>
              <a:gd name="connsiteX2370" fmla="*/ 5613662 w 10020803"/>
              <a:gd name="connsiteY2370" fmla="*/ 3926769 h 5071844"/>
              <a:gd name="connsiteX2371" fmla="*/ 5641590 w 10020803"/>
              <a:gd name="connsiteY2371" fmla="*/ 3932355 h 5071844"/>
              <a:gd name="connsiteX2372" fmla="*/ 5658347 w 10020803"/>
              <a:gd name="connsiteY2372" fmla="*/ 3937942 h 5071844"/>
              <a:gd name="connsiteX2373" fmla="*/ 5663933 w 10020803"/>
              <a:gd name="connsiteY2373" fmla="*/ 3943526 h 5071844"/>
              <a:gd name="connsiteX2374" fmla="*/ 5686276 w 10020803"/>
              <a:gd name="connsiteY2374" fmla="*/ 3954699 h 5071844"/>
              <a:gd name="connsiteX2375" fmla="*/ 5697447 w 10020803"/>
              <a:gd name="connsiteY2375" fmla="*/ 3954699 h 5071844"/>
              <a:gd name="connsiteX2376" fmla="*/ 5753304 w 10020803"/>
              <a:gd name="connsiteY2376" fmla="*/ 3965870 h 5071844"/>
              <a:gd name="connsiteX2377" fmla="*/ 5758890 w 10020803"/>
              <a:gd name="connsiteY2377" fmla="*/ 3954699 h 5071844"/>
              <a:gd name="connsiteX2378" fmla="*/ 5764476 w 10020803"/>
              <a:gd name="connsiteY2378" fmla="*/ 3965870 h 5071844"/>
              <a:gd name="connsiteX2379" fmla="*/ 5820334 w 10020803"/>
              <a:gd name="connsiteY2379" fmla="*/ 3988213 h 5071844"/>
              <a:gd name="connsiteX2380" fmla="*/ 5842675 w 10020803"/>
              <a:gd name="connsiteY2380" fmla="*/ 3988213 h 5071844"/>
              <a:gd name="connsiteX2381" fmla="*/ 5831505 w 10020803"/>
              <a:gd name="connsiteY2381" fmla="*/ 3977042 h 5071844"/>
              <a:gd name="connsiteX2382" fmla="*/ 5842675 w 10020803"/>
              <a:gd name="connsiteY2382" fmla="*/ 3965870 h 5071844"/>
              <a:gd name="connsiteX2383" fmla="*/ 5876191 w 10020803"/>
              <a:gd name="connsiteY2383" fmla="*/ 3982627 h 5071844"/>
              <a:gd name="connsiteX2384" fmla="*/ 5932048 w 10020803"/>
              <a:gd name="connsiteY2384" fmla="*/ 3988213 h 5071844"/>
              <a:gd name="connsiteX2385" fmla="*/ 5965562 w 10020803"/>
              <a:gd name="connsiteY2385" fmla="*/ 3988213 h 5071844"/>
              <a:gd name="connsiteX2386" fmla="*/ 5959976 w 10020803"/>
              <a:gd name="connsiteY2386" fmla="*/ 3982627 h 5071844"/>
              <a:gd name="connsiteX2387" fmla="*/ 5943219 w 10020803"/>
              <a:gd name="connsiteY2387" fmla="*/ 3977042 h 5071844"/>
              <a:gd name="connsiteX2388" fmla="*/ 5932048 w 10020803"/>
              <a:gd name="connsiteY2388" fmla="*/ 3965870 h 5071844"/>
              <a:gd name="connsiteX2389" fmla="*/ 5898534 w 10020803"/>
              <a:gd name="connsiteY2389" fmla="*/ 3965870 h 5071844"/>
              <a:gd name="connsiteX2390" fmla="*/ 5876191 w 10020803"/>
              <a:gd name="connsiteY2390" fmla="*/ 3954699 h 5071844"/>
              <a:gd name="connsiteX2391" fmla="*/ 5853848 w 10020803"/>
              <a:gd name="connsiteY2391" fmla="*/ 3943526 h 5071844"/>
              <a:gd name="connsiteX2392" fmla="*/ 5848262 w 10020803"/>
              <a:gd name="connsiteY2392" fmla="*/ 3960283 h 5071844"/>
              <a:gd name="connsiteX2393" fmla="*/ 5842675 w 10020803"/>
              <a:gd name="connsiteY2393" fmla="*/ 3954699 h 5071844"/>
              <a:gd name="connsiteX2394" fmla="*/ 5842675 w 10020803"/>
              <a:gd name="connsiteY2394" fmla="*/ 3943526 h 5071844"/>
              <a:gd name="connsiteX2395" fmla="*/ 5831505 w 10020803"/>
              <a:gd name="connsiteY2395" fmla="*/ 3932355 h 5071844"/>
              <a:gd name="connsiteX2396" fmla="*/ 5831505 w 10020803"/>
              <a:gd name="connsiteY2396" fmla="*/ 3921185 h 5071844"/>
              <a:gd name="connsiteX2397" fmla="*/ 5853848 w 10020803"/>
              <a:gd name="connsiteY2397" fmla="*/ 3921185 h 5071844"/>
              <a:gd name="connsiteX2398" fmla="*/ 5898534 w 10020803"/>
              <a:gd name="connsiteY2398" fmla="*/ 3932355 h 5071844"/>
              <a:gd name="connsiteX2399" fmla="*/ 5898534 w 10020803"/>
              <a:gd name="connsiteY2399" fmla="*/ 3943526 h 5071844"/>
              <a:gd name="connsiteX2400" fmla="*/ 5909705 w 10020803"/>
              <a:gd name="connsiteY2400" fmla="*/ 3949112 h 5071844"/>
              <a:gd name="connsiteX2401" fmla="*/ 5920876 w 10020803"/>
              <a:gd name="connsiteY2401" fmla="*/ 3954699 h 5071844"/>
              <a:gd name="connsiteX2402" fmla="*/ 5948805 w 10020803"/>
              <a:gd name="connsiteY2402" fmla="*/ 3960283 h 5071844"/>
              <a:gd name="connsiteX2403" fmla="*/ 5971149 w 10020803"/>
              <a:gd name="connsiteY2403" fmla="*/ 3954699 h 5071844"/>
              <a:gd name="connsiteX2404" fmla="*/ 5987906 w 10020803"/>
              <a:gd name="connsiteY2404" fmla="*/ 3943526 h 5071844"/>
              <a:gd name="connsiteX2405" fmla="*/ 5909705 w 10020803"/>
              <a:gd name="connsiteY2405" fmla="*/ 3921185 h 5071844"/>
              <a:gd name="connsiteX2406" fmla="*/ 5898534 w 10020803"/>
              <a:gd name="connsiteY2406" fmla="*/ 3932355 h 5071844"/>
              <a:gd name="connsiteX2407" fmla="*/ 5898534 w 10020803"/>
              <a:gd name="connsiteY2407" fmla="*/ 3921185 h 5071844"/>
              <a:gd name="connsiteX2408" fmla="*/ 5842675 w 10020803"/>
              <a:gd name="connsiteY2408" fmla="*/ 3910012 h 5071844"/>
              <a:gd name="connsiteX2409" fmla="*/ 5820334 w 10020803"/>
              <a:gd name="connsiteY2409" fmla="*/ 3910012 h 5071844"/>
              <a:gd name="connsiteX2410" fmla="*/ 5797991 w 10020803"/>
              <a:gd name="connsiteY2410" fmla="*/ 3921185 h 5071844"/>
              <a:gd name="connsiteX2411" fmla="*/ 5764476 w 10020803"/>
              <a:gd name="connsiteY2411" fmla="*/ 3921185 h 5071844"/>
              <a:gd name="connsiteX2412" fmla="*/ 5719790 w 10020803"/>
              <a:gd name="connsiteY2412" fmla="*/ 3898841 h 5071844"/>
              <a:gd name="connsiteX2413" fmla="*/ 5691862 w 10020803"/>
              <a:gd name="connsiteY2413" fmla="*/ 3893255 h 5071844"/>
              <a:gd name="connsiteX2414" fmla="*/ 5663933 w 10020803"/>
              <a:gd name="connsiteY2414" fmla="*/ 3887669 h 5071844"/>
              <a:gd name="connsiteX2415" fmla="*/ 5608075 w 10020803"/>
              <a:gd name="connsiteY2415" fmla="*/ 3876498 h 5071844"/>
              <a:gd name="connsiteX2416" fmla="*/ 5596905 w 10020803"/>
              <a:gd name="connsiteY2416" fmla="*/ 3865326 h 5071844"/>
              <a:gd name="connsiteX2417" fmla="*/ 8134222 w 10020803"/>
              <a:gd name="connsiteY2417" fmla="*/ 3858345 h 5071844"/>
              <a:gd name="connsiteX2418" fmla="*/ 8132825 w 10020803"/>
              <a:gd name="connsiteY2418" fmla="*/ 3865326 h 5071844"/>
              <a:gd name="connsiteX2419" fmla="*/ 8143998 w 10020803"/>
              <a:gd name="connsiteY2419" fmla="*/ 3865326 h 5071844"/>
              <a:gd name="connsiteX2420" fmla="*/ 8138411 w 10020803"/>
              <a:gd name="connsiteY2420" fmla="*/ 3859741 h 5071844"/>
              <a:gd name="connsiteX2421" fmla="*/ 8134222 w 10020803"/>
              <a:gd name="connsiteY2421" fmla="*/ 3858345 h 5071844"/>
              <a:gd name="connsiteX2422" fmla="*/ 8970686 w 10020803"/>
              <a:gd name="connsiteY2422" fmla="*/ 3854155 h 5071844"/>
              <a:gd name="connsiteX2423" fmla="*/ 8981856 w 10020803"/>
              <a:gd name="connsiteY2423" fmla="*/ 3865326 h 5071844"/>
              <a:gd name="connsiteX2424" fmla="*/ 8970686 w 10020803"/>
              <a:gd name="connsiteY2424" fmla="*/ 3865326 h 5071844"/>
              <a:gd name="connsiteX2425" fmla="*/ 8590856 w 10020803"/>
              <a:gd name="connsiteY2425" fmla="*/ 3854155 h 5071844"/>
              <a:gd name="connsiteX2426" fmla="*/ 8590856 w 10020803"/>
              <a:gd name="connsiteY2426" fmla="*/ 3859741 h 5071844"/>
              <a:gd name="connsiteX2427" fmla="*/ 8579685 w 10020803"/>
              <a:gd name="connsiteY2427" fmla="*/ 3865326 h 5071844"/>
              <a:gd name="connsiteX2428" fmla="*/ 8568512 w 10020803"/>
              <a:gd name="connsiteY2428" fmla="*/ 3887669 h 5071844"/>
              <a:gd name="connsiteX2429" fmla="*/ 8557341 w 10020803"/>
              <a:gd name="connsiteY2429" fmla="*/ 3898841 h 5071844"/>
              <a:gd name="connsiteX2430" fmla="*/ 8534998 w 10020803"/>
              <a:gd name="connsiteY2430" fmla="*/ 3910012 h 5071844"/>
              <a:gd name="connsiteX2431" fmla="*/ 8523827 w 10020803"/>
              <a:gd name="connsiteY2431" fmla="*/ 3921185 h 5071844"/>
              <a:gd name="connsiteX2432" fmla="*/ 8534998 w 10020803"/>
              <a:gd name="connsiteY2432" fmla="*/ 3921185 h 5071844"/>
              <a:gd name="connsiteX2433" fmla="*/ 8557341 w 10020803"/>
              <a:gd name="connsiteY2433" fmla="*/ 3921185 h 5071844"/>
              <a:gd name="connsiteX2434" fmla="*/ 8590856 w 10020803"/>
              <a:gd name="connsiteY2434" fmla="*/ 3898841 h 5071844"/>
              <a:gd name="connsiteX2435" fmla="*/ 8585269 w 10020803"/>
              <a:gd name="connsiteY2435" fmla="*/ 3893255 h 5071844"/>
              <a:gd name="connsiteX2436" fmla="*/ 8579685 w 10020803"/>
              <a:gd name="connsiteY2436" fmla="*/ 3876498 h 5071844"/>
              <a:gd name="connsiteX2437" fmla="*/ 8602028 w 10020803"/>
              <a:gd name="connsiteY2437" fmla="*/ 3865326 h 5071844"/>
              <a:gd name="connsiteX2438" fmla="*/ 8590856 w 10020803"/>
              <a:gd name="connsiteY2438" fmla="*/ 3854155 h 5071844"/>
              <a:gd name="connsiteX2439" fmla="*/ 5529875 w 10020803"/>
              <a:gd name="connsiteY2439" fmla="*/ 3854155 h 5071844"/>
              <a:gd name="connsiteX2440" fmla="*/ 5529875 w 10020803"/>
              <a:gd name="connsiteY2440" fmla="*/ 3865326 h 5071844"/>
              <a:gd name="connsiteX2441" fmla="*/ 5541046 w 10020803"/>
              <a:gd name="connsiteY2441" fmla="*/ 3865326 h 5071844"/>
              <a:gd name="connsiteX2442" fmla="*/ 5529875 w 10020803"/>
              <a:gd name="connsiteY2442" fmla="*/ 3854155 h 5071844"/>
              <a:gd name="connsiteX2443" fmla="*/ 4185110 w 10020803"/>
              <a:gd name="connsiteY2443" fmla="*/ 3851363 h 5071844"/>
              <a:gd name="connsiteX2444" fmla="*/ 4222813 w 10020803"/>
              <a:gd name="connsiteY2444" fmla="*/ 3876498 h 5071844"/>
              <a:gd name="connsiteX2445" fmla="*/ 4233985 w 10020803"/>
              <a:gd name="connsiteY2445" fmla="*/ 3876498 h 5071844"/>
              <a:gd name="connsiteX2446" fmla="*/ 4245156 w 10020803"/>
              <a:gd name="connsiteY2446" fmla="*/ 3876498 h 5071844"/>
              <a:gd name="connsiteX2447" fmla="*/ 4256329 w 10020803"/>
              <a:gd name="connsiteY2447" fmla="*/ 3898841 h 5071844"/>
              <a:gd name="connsiteX2448" fmla="*/ 4245156 w 10020803"/>
              <a:gd name="connsiteY2448" fmla="*/ 3898841 h 5071844"/>
              <a:gd name="connsiteX2449" fmla="*/ 4222813 w 10020803"/>
              <a:gd name="connsiteY2449" fmla="*/ 3898841 h 5071844"/>
              <a:gd name="connsiteX2450" fmla="*/ 4189299 w 10020803"/>
              <a:gd name="connsiteY2450" fmla="*/ 3898841 h 5071844"/>
              <a:gd name="connsiteX2451" fmla="*/ 4166956 w 10020803"/>
              <a:gd name="connsiteY2451" fmla="*/ 3910012 h 5071844"/>
              <a:gd name="connsiteX2452" fmla="*/ 4155785 w 10020803"/>
              <a:gd name="connsiteY2452" fmla="*/ 3898841 h 5071844"/>
              <a:gd name="connsiteX2453" fmla="*/ 4122271 w 10020803"/>
              <a:gd name="connsiteY2453" fmla="*/ 3876498 h 5071844"/>
              <a:gd name="connsiteX2454" fmla="*/ 4178128 w 10020803"/>
              <a:gd name="connsiteY2454" fmla="*/ 3876498 h 5071844"/>
              <a:gd name="connsiteX2455" fmla="*/ 4166956 w 10020803"/>
              <a:gd name="connsiteY2455" fmla="*/ 3854155 h 5071844"/>
              <a:gd name="connsiteX2456" fmla="*/ 4155785 w 10020803"/>
              <a:gd name="connsiteY2456" fmla="*/ 3854155 h 5071844"/>
              <a:gd name="connsiteX2457" fmla="*/ 4185110 w 10020803"/>
              <a:gd name="connsiteY2457" fmla="*/ 3851363 h 5071844"/>
              <a:gd name="connsiteX2458" fmla="*/ 5666725 w 10020803"/>
              <a:gd name="connsiteY2458" fmla="*/ 3845776 h 5071844"/>
              <a:gd name="connsiteX2459" fmla="*/ 5652762 w 10020803"/>
              <a:gd name="connsiteY2459" fmla="*/ 3848569 h 5071844"/>
              <a:gd name="connsiteX2460" fmla="*/ 5641590 w 10020803"/>
              <a:gd name="connsiteY2460" fmla="*/ 3854155 h 5071844"/>
              <a:gd name="connsiteX2461" fmla="*/ 5652762 w 10020803"/>
              <a:gd name="connsiteY2461" fmla="*/ 3865326 h 5071844"/>
              <a:gd name="connsiteX2462" fmla="*/ 5675104 w 10020803"/>
              <a:gd name="connsiteY2462" fmla="*/ 3876498 h 5071844"/>
              <a:gd name="connsiteX2463" fmla="*/ 5686276 w 10020803"/>
              <a:gd name="connsiteY2463" fmla="*/ 3865326 h 5071844"/>
              <a:gd name="connsiteX2464" fmla="*/ 5697447 w 10020803"/>
              <a:gd name="connsiteY2464" fmla="*/ 3865326 h 5071844"/>
              <a:gd name="connsiteX2465" fmla="*/ 5719790 w 10020803"/>
              <a:gd name="connsiteY2465" fmla="*/ 3854155 h 5071844"/>
              <a:gd name="connsiteX2466" fmla="*/ 5686276 w 10020803"/>
              <a:gd name="connsiteY2466" fmla="*/ 3848569 h 5071844"/>
              <a:gd name="connsiteX2467" fmla="*/ 5666725 w 10020803"/>
              <a:gd name="connsiteY2467" fmla="*/ 3845776 h 5071844"/>
              <a:gd name="connsiteX2468" fmla="*/ 8646713 w 10020803"/>
              <a:gd name="connsiteY2468" fmla="*/ 3842984 h 5071844"/>
              <a:gd name="connsiteX2469" fmla="*/ 8652299 w 10020803"/>
              <a:gd name="connsiteY2469" fmla="*/ 3848569 h 5071844"/>
              <a:gd name="connsiteX2470" fmla="*/ 8657885 w 10020803"/>
              <a:gd name="connsiteY2470" fmla="*/ 3854155 h 5071844"/>
              <a:gd name="connsiteX2471" fmla="*/ 8669056 w 10020803"/>
              <a:gd name="connsiteY2471" fmla="*/ 3848569 h 5071844"/>
              <a:gd name="connsiteX2472" fmla="*/ 8657885 w 10020803"/>
              <a:gd name="connsiteY2472" fmla="*/ 3842984 h 5071844"/>
              <a:gd name="connsiteX2473" fmla="*/ 8646713 w 10020803"/>
              <a:gd name="connsiteY2473" fmla="*/ 3842984 h 5071844"/>
              <a:gd name="connsiteX2474" fmla="*/ 8495898 w 10020803"/>
              <a:gd name="connsiteY2474" fmla="*/ 3842984 h 5071844"/>
              <a:gd name="connsiteX2475" fmla="*/ 8445627 w 10020803"/>
              <a:gd name="connsiteY2475" fmla="*/ 3854155 h 5071844"/>
              <a:gd name="connsiteX2476" fmla="*/ 8451213 w 10020803"/>
              <a:gd name="connsiteY2476" fmla="*/ 3859741 h 5071844"/>
              <a:gd name="connsiteX2477" fmla="*/ 8462384 w 10020803"/>
              <a:gd name="connsiteY2477" fmla="*/ 3865326 h 5071844"/>
              <a:gd name="connsiteX2478" fmla="*/ 8467970 w 10020803"/>
              <a:gd name="connsiteY2478" fmla="*/ 3865326 h 5071844"/>
              <a:gd name="connsiteX2479" fmla="*/ 8467970 w 10020803"/>
              <a:gd name="connsiteY2479" fmla="*/ 3876498 h 5071844"/>
              <a:gd name="connsiteX2480" fmla="*/ 8484727 w 10020803"/>
              <a:gd name="connsiteY2480" fmla="*/ 3870912 h 5071844"/>
              <a:gd name="connsiteX2481" fmla="*/ 8518241 w 10020803"/>
              <a:gd name="connsiteY2481" fmla="*/ 3865326 h 5071844"/>
              <a:gd name="connsiteX2482" fmla="*/ 8534998 w 10020803"/>
              <a:gd name="connsiteY2482" fmla="*/ 3859741 h 5071844"/>
              <a:gd name="connsiteX2483" fmla="*/ 8540584 w 10020803"/>
              <a:gd name="connsiteY2483" fmla="*/ 3848569 h 5071844"/>
              <a:gd name="connsiteX2484" fmla="*/ 8495898 w 10020803"/>
              <a:gd name="connsiteY2484" fmla="*/ 3842984 h 5071844"/>
              <a:gd name="connsiteX2485" fmla="*/ 6937479 w 10020803"/>
              <a:gd name="connsiteY2485" fmla="*/ 3842984 h 5071844"/>
              <a:gd name="connsiteX2486" fmla="*/ 6926308 w 10020803"/>
              <a:gd name="connsiteY2486" fmla="*/ 3854155 h 5071844"/>
              <a:gd name="connsiteX2487" fmla="*/ 6937479 w 10020803"/>
              <a:gd name="connsiteY2487" fmla="*/ 3854155 h 5071844"/>
              <a:gd name="connsiteX2488" fmla="*/ 6926308 w 10020803"/>
              <a:gd name="connsiteY2488" fmla="*/ 3865326 h 5071844"/>
              <a:gd name="connsiteX2489" fmla="*/ 6937479 w 10020803"/>
              <a:gd name="connsiteY2489" fmla="*/ 3865326 h 5071844"/>
              <a:gd name="connsiteX2490" fmla="*/ 6943065 w 10020803"/>
              <a:gd name="connsiteY2490" fmla="*/ 3859741 h 5071844"/>
              <a:gd name="connsiteX2491" fmla="*/ 6948650 w 10020803"/>
              <a:gd name="connsiteY2491" fmla="*/ 3848569 h 5071844"/>
              <a:gd name="connsiteX2492" fmla="*/ 6937479 w 10020803"/>
              <a:gd name="connsiteY2492" fmla="*/ 3842984 h 5071844"/>
              <a:gd name="connsiteX2493" fmla="*/ 6233678 w 10020803"/>
              <a:gd name="connsiteY2493" fmla="*/ 3842984 h 5071844"/>
              <a:gd name="connsiteX2494" fmla="*/ 6222506 w 10020803"/>
              <a:gd name="connsiteY2494" fmla="*/ 3848569 h 5071844"/>
              <a:gd name="connsiteX2495" fmla="*/ 6233678 w 10020803"/>
              <a:gd name="connsiteY2495" fmla="*/ 3854155 h 5071844"/>
              <a:gd name="connsiteX2496" fmla="*/ 6222506 w 10020803"/>
              <a:gd name="connsiteY2496" fmla="*/ 3865326 h 5071844"/>
              <a:gd name="connsiteX2497" fmla="*/ 6233678 w 10020803"/>
              <a:gd name="connsiteY2497" fmla="*/ 3865326 h 5071844"/>
              <a:gd name="connsiteX2498" fmla="*/ 6233678 w 10020803"/>
              <a:gd name="connsiteY2498" fmla="*/ 3854155 h 5071844"/>
              <a:gd name="connsiteX2499" fmla="*/ 6244849 w 10020803"/>
              <a:gd name="connsiteY2499" fmla="*/ 3848569 h 5071844"/>
              <a:gd name="connsiteX2500" fmla="*/ 6233678 w 10020803"/>
              <a:gd name="connsiteY2500" fmla="*/ 3842984 h 5071844"/>
              <a:gd name="connsiteX2501" fmla="*/ 4826072 w 10020803"/>
              <a:gd name="connsiteY2501" fmla="*/ 3842984 h 5071844"/>
              <a:gd name="connsiteX2502" fmla="*/ 4814901 w 10020803"/>
              <a:gd name="connsiteY2502" fmla="*/ 3848569 h 5071844"/>
              <a:gd name="connsiteX2503" fmla="*/ 4820487 w 10020803"/>
              <a:gd name="connsiteY2503" fmla="*/ 3854155 h 5071844"/>
              <a:gd name="connsiteX2504" fmla="*/ 4826072 w 10020803"/>
              <a:gd name="connsiteY2504" fmla="*/ 3842984 h 5071844"/>
              <a:gd name="connsiteX2505" fmla="*/ 6870451 w 10020803"/>
              <a:gd name="connsiteY2505" fmla="*/ 3831812 h 5071844"/>
              <a:gd name="connsiteX2506" fmla="*/ 6876036 w 10020803"/>
              <a:gd name="connsiteY2506" fmla="*/ 3837398 h 5071844"/>
              <a:gd name="connsiteX2507" fmla="*/ 6881622 w 10020803"/>
              <a:gd name="connsiteY2507" fmla="*/ 3842984 h 5071844"/>
              <a:gd name="connsiteX2508" fmla="*/ 6892792 w 10020803"/>
              <a:gd name="connsiteY2508" fmla="*/ 3831812 h 5071844"/>
              <a:gd name="connsiteX2509" fmla="*/ 6300706 w 10020803"/>
              <a:gd name="connsiteY2509" fmla="*/ 3831812 h 5071844"/>
              <a:gd name="connsiteX2510" fmla="*/ 6300706 w 10020803"/>
              <a:gd name="connsiteY2510" fmla="*/ 3854155 h 5071844"/>
              <a:gd name="connsiteX2511" fmla="*/ 6311878 w 10020803"/>
              <a:gd name="connsiteY2511" fmla="*/ 3854155 h 5071844"/>
              <a:gd name="connsiteX2512" fmla="*/ 6350977 w 10020803"/>
              <a:gd name="connsiteY2512" fmla="*/ 3870912 h 5071844"/>
              <a:gd name="connsiteX2513" fmla="*/ 6390077 w 10020803"/>
              <a:gd name="connsiteY2513" fmla="*/ 3898841 h 5071844"/>
              <a:gd name="connsiteX2514" fmla="*/ 6412420 w 10020803"/>
              <a:gd name="connsiteY2514" fmla="*/ 3898841 h 5071844"/>
              <a:gd name="connsiteX2515" fmla="*/ 6434764 w 10020803"/>
              <a:gd name="connsiteY2515" fmla="*/ 3904426 h 5071844"/>
              <a:gd name="connsiteX2516" fmla="*/ 6445934 w 10020803"/>
              <a:gd name="connsiteY2516" fmla="*/ 3910012 h 5071844"/>
              <a:gd name="connsiteX2517" fmla="*/ 6468278 w 10020803"/>
              <a:gd name="connsiteY2517" fmla="*/ 3898841 h 5071844"/>
              <a:gd name="connsiteX2518" fmla="*/ 6479450 w 10020803"/>
              <a:gd name="connsiteY2518" fmla="*/ 3887669 h 5071844"/>
              <a:gd name="connsiteX2519" fmla="*/ 6490621 w 10020803"/>
              <a:gd name="connsiteY2519" fmla="*/ 3887669 h 5071844"/>
              <a:gd name="connsiteX2520" fmla="*/ 6501792 w 10020803"/>
              <a:gd name="connsiteY2520" fmla="*/ 3876498 h 5071844"/>
              <a:gd name="connsiteX2521" fmla="*/ 6485034 w 10020803"/>
              <a:gd name="connsiteY2521" fmla="*/ 3870912 h 5071844"/>
              <a:gd name="connsiteX2522" fmla="*/ 6479450 w 10020803"/>
              <a:gd name="connsiteY2522" fmla="*/ 3865326 h 5071844"/>
              <a:gd name="connsiteX2523" fmla="*/ 6457106 w 10020803"/>
              <a:gd name="connsiteY2523" fmla="*/ 3865326 h 5071844"/>
              <a:gd name="connsiteX2524" fmla="*/ 6440350 w 10020803"/>
              <a:gd name="connsiteY2524" fmla="*/ 3865326 h 5071844"/>
              <a:gd name="connsiteX2525" fmla="*/ 6429178 w 10020803"/>
              <a:gd name="connsiteY2525" fmla="*/ 3859741 h 5071844"/>
              <a:gd name="connsiteX2526" fmla="*/ 6412420 w 10020803"/>
              <a:gd name="connsiteY2526" fmla="*/ 3854155 h 5071844"/>
              <a:gd name="connsiteX2527" fmla="*/ 6395664 w 10020803"/>
              <a:gd name="connsiteY2527" fmla="*/ 3842984 h 5071844"/>
              <a:gd name="connsiteX2528" fmla="*/ 6362149 w 10020803"/>
              <a:gd name="connsiteY2528" fmla="*/ 3831812 h 5071844"/>
              <a:gd name="connsiteX2529" fmla="*/ 6328635 w 10020803"/>
              <a:gd name="connsiteY2529" fmla="*/ 3837398 h 5071844"/>
              <a:gd name="connsiteX2530" fmla="*/ 6311878 w 10020803"/>
              <a:gd name="connsiteY2530" fmla="*/ 3842984 h 5071844"/>
              <a:gd name="connsiteX2531" fmla="*/ 6300706 w 10020803"/>
              <a:gd name="connsiteY2531" fmla="*/ 3831812 h 5071844"/>
              <a:gd name="connsiteX2532" fmla="*/ 6278363 w 10020803"/>
              <a:gd name="connsiteY2532" fmla="*/ 3831812 h 5071844"/>
              <a:gd name="connsiteX2533" fmla="*/ 6283949 w 10020803"/>
              <a:gd name="connsiteY2533" fmla="*/ 3842984 h 5071844"/>
              <a:gd name="connsiteX2534" fmla="*/ 6289535 w 10020803"/>
              <a:gd name="connsiteY2534" fmla="*/ 3837398 h 5071844"/>
              <a:gd name="connsiteX2535" fmla="*/ 6278363 w 10020803"/>
              <a:gd name="connsiteY2535" fmla="*/ 3831812 h 5071844"/>
              <a:gd name="connsiteX2536" fmla="*/ 5596905 w 10020803"/>
              <a:gd name="connsiteY2536" fmla="*/ 3831812 h 5071844"/>
              <a:gd name="connsiteX2537" fmla="*/ 5608075 w 10020803"/>
              <a:gd name="connsiteY2537" fmla="*/ 3842984 h 5071844"/>
              <a:gd name="connsiteX2538" fmla="*/ 5608075 w 10020803"/>
              <a:gd name="connsiteY2538" fmla="*/ 3837398 h 5071844"/>
              <a:gd name="connsiteX2539" fmla="*/ 5596905 w 10020803"/>
              <a:gd name="connsiteY2539" fmla="*/ 3831812 h 5071844"/>
              <a:gd name="connsiteX2540" fmla="*/ 4971302 w 10020803"/>
              <a:gd name="connsiteY2540" fmla="*/ 3831812 h 5071844"/>
              <a:gd name="connsiteX2541" fmla="*/ 4982474 w 10020803"/>
              <a:gd name="connsiteY2541" fmla="*/ 3842984 h 5071844"/>
              <a:gd name="connsiteX2542" fmla="*/ 4982474 w 10020803"/>
              <a:gd name="connsiteY2542" fmla="*/ 3831812 h 5071844"/>
              <a:gd name="connsiteX2543" fmla="*/ 5370682 w 10020803"/>
              <a:gd name="connsiteY2543" fmla="*/ 3826227 h 5071844"/>
              <a:gd name="connsiteX2544" fmla="*/ 5351131 w 10020803"/>
              <a:gd name="connsiteY2544" fmla="*/ 3831812 h 5071844"/>
              <a:gd name="connsiteX2545" fmla="*/ 5379060 w 10020803"/>
              <a:gd name="connsiteY2545" fmla="*/ 3842984 h 5071844"/>
              <a:gd name="connsiteX2546" fmla="*/ 5440504 w 10020803"/>
              <a:gd name="connsiteY2546" fmla="*/ 3859741 h 5071844"/>
              <a:gd name="connsiteX2547" fmla="*/ 5479604 w 10020803"/>
              <a:gd name="connsiteY2547" fmla="*/ 3865326 h 5071844"/>
              <a:gd name="connsiteX2548" fmla="*/ 5479604 w 10020803"/>
              <a:gd name="connsiteY2548" fmla="*/ 3859741 h 5071844"/>
              <a:gd name="connsiteX2549" fmla="*/ 5462847 w 10020803"/>
              <a:gd name="connsiteY2549" fmla="*/ 3854155 h 5071844"/>
              <a:gd name="connsiteX2550" fmla="*/ 5451675 w 10020803"/>
              <a:gd name="connsiteY2550" fmla="*/ 3854155 h 5071844"/>
              <a:gd name="connsiteX2551" fmla="*/ 5406990 w 10020803"/>
              <a:gd name="connsiteY2551" fmla="*/ 3831812 h 5071844"/>
              <a:gd name="connsiteX2552" fmla="*/ 5370682 w 10020803"/>
              <a:gd name="connsiteY2552" fmla="*/ 3826227 h 5071844"/>
              <a:gd name="connsiteX2553" fmla="*/ 8413509 w 10020803"/>
              <a:gd name="connsiteY2553" fmla="*/ 3824829 h 5071844"/>
              <a:gd name="connsiteX2554" fmla="*/ 8406527 w 10020803"/>
              <a:gd name="connsiteY2554" fmla="*/ 3826227 h 5071844"/>
              <a:gd name="connsiteX2555" fmla="*/ 8412113 w 10020803"/>
              <a:gd name="connsiteY2555" fmla="*/ 3842984 h 5071844"/>
              <a:gd name="connsiteX2556" fmla="*/ 8423284 w 10020803"/>
              <a:gd name="connsiteY2556" fmla="*/ 3854155 h 5071844"/>
              <a:gd name="connsiteX2557" fmla="*/ 8423284 w 10020803"/>
              <a:gd name="connsiteY2557" fmla="*/ 3831812 h 5071844"/>
              <a:gd name="connsiteX2558" fmla="*/ 8413509 w 10020803"/>
              <a:gd name="connsiteY2558" fmla="*/ 3824829 h 5071844"/>
              <a:gd name="connsiteX2559" fmla="*/ 6768511 w 10020803"/>
              <a:gd name="connsiteY2559" fmla="*/ 3824829 h 5071844"/>
              <a:gd name="connsiteX2560" fmla="*/ 6764321 w 10020803"/>
              <a:gd name="connsiteY2560" fmla="*/ 3826227 h 5071844"/>
              <a:gd name="connsiteX2561" fmla="*/ 6758736 w 10020803"/>
              <a:gd name="connsiteY2561" fmla="*/ 3831812 h 5071844"/>
              <a:gd name="connsiteX2562" fmla="*/ 6769907 w 10020803"/>
              <a:gd name="connsiteY2562" fmla="*/ 3831812 h 5071844"/>
              <a:gd name="connsiteX2563" fmla="*/ 6768511 w 10020803"/>
              <a:gd name="connsiteY2563" fmla="*/ 3824829 h 5071844"/>
              <a:gd name="connsiteX2564" fmla="*/ 8925999 w 10020803"/>
              <a:gd name="connsiteY2564" fmla="*/ 3820641 h 5071844"/>
              <a:gd name="connsiteX2565" fmla="*/ 8931585 w 10020803"/>
              <a:gd name="connsiteY2565" fmla="*/ 3820641 h 5071844"/>
              <a:gd name="connsiteX2566" fmla="*/ 8959515 w 10020803"/>
              <a:gd name="connsiteY2566" fmla="*/ 3820641 h 5071844"/>
              <a:gd name="connsiteX2567" fmla="*/ 8998614 w 10020803"/>
              <a:gd name="connsiteY2567" fmla="*/ 3837398 h 5071844"/>
              <a:gd name="connsiteX2568" fmla="*/ 9015372 w 10020803"/>
              <a:gd name="connsiteY2568" fmla="*/ 3842984 h 5071844"/>
              <a:gd name="connsiteX2569" fmla="*/ 9026543 w 10020803"/>
              <a:gd name="connsiteY2569" fmla="*/ 3848569 h 5071844"/>
              <a:gd name="connsiteX2570" fmla="*/ 9037714 w 10020803"/>
              <a:gd name="connsiteY2570" fmla="*/ 3854155 h 5071844"/>
              <a:gd name="connsiteX2571" fmla="*/ 9048886 w 10020803"/>
              <a:gd name="connsiteY2571" fmla="*/ 3865326 h 5071844"/>
              <a:gd name="connsiteX2572" fmla="*/ 9026543 w 10020803"/>
              <a:gd name="connsiteY2572" fmla="*/ 3854155 h 5071844"/>
              <a:gd name="connsiteX2573" fmla="*/ 8948342 w 10020803"/>
              <a:gd name="connsiteY2573" fmla="*/ 3842984 h 5071844"/>
              <a:gd name="connsiteX2574" fmla="*/ 8937172 w 10020803"/>
              <a:gd name="connsiteY2574" fmla="*/ 3842984 h 5071844"/>
              <a:gd name="connsiteX2575" fmla="*/ 8931585 w 10020803"/>
              <a:gd name="connsiteY2575" fmla="*/ 3854155 h 5071844"/>
              <a:gd name="connsiteX2576" fmla="*/ 8925999 w 10020803"/>
              <a:gd name="connsiteY2576" fmla="*/ 3842984 h 5071844"/>
              <a:gd name="connsiteX2577" fmla="*/ 8925999 w 10020803"/>
              <a:gd name="connsiteY2577" fmla="*/ 3831812 h 5071844"/>
              <a:gd name="connsiteX2578" fmla="*/ 8367426 w 10020803"/>
              <a:gd name="connsiteY2578" fmla="*/ 3820641 h 5071844"/>
              <a:gd name="connsiteX2579" fmla="*/ 8356256 w 10020803"/>
              <a:gd name="connsiteY2579" fmla="*/ 3831812 h 5071844"/>
              <a:gd name="connsiteX2580" fmla="*/ 8367426 w 10020803"/>
              <a:gd name="connsiteY2580" fmla="*/ 3831812 h 5071844"/>
              <a:gd name="connsiteX2581" fmla="*/ 8367426 w 10020803"/>
              <a:gd name="connsiteY2581" fmla="*/ 3820641 h 5071844"/>
              <a:gd name="connsiteX2582" fmla="*/ 6155477 w 10020803"/>
              <a:gd name="connsiteY2582" fmla="*/ 3820641 h 5071844"/>
              <a:gd name="connsiteX2583" fmla="*/ 6166648 w 10020803"/>
              <a:gd name="connsiteY2583" fmla="*/ 3831812 h 5071844"/>
              <a:gd name="connsiteX2584" fmla="*/ 6211335 w 10020803"/>
              <a:gd name="connsiteY2584" fmla="*/ 3842984 h 5071844"/>
              <a:gd name="connsiteX2585" fmla="*/ 6200162 w 10020803"/>
              <a:gd name="connsiteY2585" fmla="*/ 3831812 h 5071844"/>
              <a:gd name="connsiteX2586" fmla="*/ 6183405 w 10020803"/>
              <a:gd name="connsiteY2586" fmla="*/ 3826227 h 5071844"/>
              <a:gd name="connsiteX2587" fmla="*/ 6172234 w 10020803"/>
              <a:gd name="connsiteY2587" fmla="*/ 3820641 h 5071844"/>
              <a:gd name="connsiteX2588" fmla="*/ 6166648 w 10020803"/>
              <a:gd name="connsiteY2588" fmla="*/ 3820641 h 5071844"/>
              <a:gd name="connsiteX2589" fmla="*/ 6155477 w 10020803"/>
              <a:gd name="connsiteY2589" fmla="*/ 3820641 h 5071844"/>
              <a:gd name="connsiteX2590" fmla="*/ 5574561 w 10020803"/>
              <a:gd name="connsiteY2590" fmla="*/ 3820641 h 5071844"/>
              <a:gd name="connsiteX2591" fmla="*/ 5557804 w 10020803"/>
              <a:gd name="connsiteY2591" fmla="*/ 3826227 h 5071844"/>
              <a:gd name="connsiteX2592" fmla="*/ 5563389 w 10020803"/>
              <a:gd name="connsiteY2592" fmla="*/ 3831812 h 5071844"/>
              <a:gd name="connsiteX2593" fmla="*/ 5574561 w 10020803"/>
              <a:gd name="connsiteY2593" fmla="*/ 3831812 h 5071844"/>
              <a:gd name="connsiteX2594" fmla="*/ 5574561 w 10020803"/>
              <a:gd name="connsiteY2594" fmla="*/ 3820641 h 5071844"/>
              <a:gd name="connsiteX2595" fmla="*/ 4680844 w 10020803"/>
              <a:gd name="connsiteY2595" fmla="*/ 3820641 h 5071844"/>
              <a:gd name="connsiteX2596" fmla="*/ 4703187 w 10020803"/>
              <a:gd name="connsiteY2596" fmla="*/ 3831812 h 5071844"/>
              <a:gd name="connsiteX2597" fmla="*/ 4703187 w 10020803"/>
              <a:gd name="connsiteY2597" fmla="*/ 3820641 h 5071844"/>
              <a:gd name="connsiteX2598" fmla="*/ 4692016 w 10020803"/>
              <a:gd name="connsiteY2598" fmla="*/ 3820641 h 5071844"/>
              <a:gd name="connsiteX2599" fmla="*/ 4680844 w 10020803"/>
              <a:gd name="connsiteY2599" fmla="*/ 3820641 h 5071844"/>
              <a:gd name="connsiteX2600" fmla="*/ 8514051 w 10020803"/>
              <a:gd name="connsiteY2600" fmla="*/ 3813659 h 5071844"/>
              <a:gd name="connsiteX2601" fmla="*/ 8507070 w 10020803"/>
              <a:gd name="connsiteY2601" fmla="*/ 3815055 h 5071844"/>
              <a:gd name="connsiteX2602" fmla="*/ 8467970 w 10020803"/>
              <a:gd name="connsiteY2602" fmla="*/ 3820641 h 5071844"/>
              <a:gd name="connsiteX2603" fmla="*/ 8456798 w 10020803"/>
              <a:gd name="connsiteY2603" fmla="*/ 3820641 h 5071844"/>
              <a:gd name="connsiteX2604" fmla="*/ 8512655 w 10020803"/>
              <a:gd name="connsiteY2604" fmla="*/ 3842984 h 5071844"/>
              <a:gd name="connsiteX2605" fmla="*/ 8512655 w 10020803"/>
              <a:gd name="connsiteY2605" fmla="*/ 3831812 h 5071844"/>
              <a:gd name="connsiteX2606" fmla="*/ 8523827 w 10020803"/>
              <a:gd name="connsiteY2606" fmla="*/ 3820641 h 5071844"/>
              <a:gd name="connsiteX2607" fmla="*/ 8514051 w 10020803"/>
              <a:gd name="connsiteY2607" fmla="*/ 3813659 h 5071844"/>
              <a:gd name="connsiteX2608" fmla="*/ 8434455 w 10020803"/>
              <a:gd name="connsiteY2608" fmla="*/ 3809469 h 5071844"/>
              <a:gd name="connsiteX2609" fmla="*/ 8434455 w 10020803"/>
              <a:gd name="connsiteY2609" fmla="*/ 3820641 h 5071844"/>
              <a:gd name="connsiteX2610" fmla="*/ 8445627 w 10020803"/>
              <a:gd name="connsiteY2610" fmla="*/ 3820641 h 5071844"/>
              <a:gd name="connsiteX2611" fmla="*/ 8384184 w 10020803"/>
              <a:gd name="connsiteY2611" fmla="*/ 3809469 h 5071844"/>
              <a:gd name="connsiteX2612" fmla="*/ 8378598 w 10020803"/>
              <a:gd name="connsiteY2612" fmla="*/ 3820641 h 5071844"/>
              <a:gd name="connsiteX2613" fmla="*/ 8389770 w 10020803"/>
              <a:gd name="connsiteY2613" fmla="*/ 3831812 h 5071844"/>
              <a:gd name="connsiteX2614" fmla="*/ 8395356 w 10020803"/>
              <a:gd name="connsiteY2614" fmla="*/ 3826227 h 5071844"/>
              <a:gd name="connsiteX2615" fmla="*/ 8400941 w 10020803"/>
              <a:gd name="connsiteY2615" fmla="*/ 3820641 h 5071844"/>
              <a:gd name="connsiteX2616" fmla="*/ 8389770 w 10020803"/>
              <a:gd name="connsiteY2616" fmla="*/ 3809469 h 5071844"/>
              <a:gd name="connsiteX2617" fmla="*/ 8384184 w 10020803"/>
              <a:gd name="connsiteY2617" fmla="*/ 3809469 h 5071844"/>
              <a:gd name="connsiteX2618" fmla="*/ 8300398 w 10020803"/>
              <a:gd name="connsiteY2618" fmla="*/ 3809469 h 5071844"/>
              <a:gd name="connsiteX2619" fmla="*/ 8289226 w 10020803"/>
              <a:gd name="connsiteY2619" fmla="*/ 3820641 h 5071844"/>
              <a:gd name="connsiteX2620" fmla="*/ 8289226 w 10020803"/>
              <a:gd name="connsiteY2620" fmla="*/ 3831812 h 5071844"/>
              <a:gd name="connsiteX2621" fmla="*/ 8300398 w 10020803"/>
              <a:gd name="connsiteY2621" fmla="*/ 3831812 h 5071844"/>
              <a:gd name="connsiteX2622" fmla="*/ 8311569 w 10020803"/>
              <a:gd name="connsiteY2622" fmla="*/ 3820641 h 5071844"/>
              <a:gd name="connsiteX2623" fmla="*/ 8311569 w 10020803"/>
              <a:gd name="connsiteY2623" fmla="*/ 3809469 h 5071844"/>
              <a:gd name="connsiteX2624" fmla="*/ 8300398 w 10020803"/>
              <a:gd name="connsiteY2624" fmla="*/ 3809469 h 5071844"/>
              <a:gd name="connsiteX2625" fmla="*/ 5328789 w 10020803"/>
              <a:gd name="connsiteY2625" fmla="*/ 3809469 h 5071844"/>
              <a:gd name="connsiteX2626" fmla="*/ 5328789 w 10020803"/>
              <a:gd name="connsiteY2626" fmla="*/ 3831812 h 5071844"/>
              <a:gd name="connsiteX2627" fmla="*/ 5339960 w 10020803"/>
              <a:gd name="connsiteY2627" fmla="*/ 3831812 h 5071844"/>
              <a:gd name="connsiteX2628" fmla="*/ 5339960 w 10020803"/>
              <a:gd name="connsiteY2628" fmla="*/ 3820641 h 5071844"/>
              <a:gd name="connsiteX2629" fmla="*/ 3586040 w 10020803"/>
              <a:gd name="connsiteY2629" fmla="*/ 3809469 h 5071844"/>
              <a:gd name="connsiteX2630" fmla="*/ 3625140 w 10020803"/>
              <a:gd name="connsiteY2630" fmla="*/ 3826227 h 5071844"/>
              <a:gd name="connsiteX2631" fmla="*/ 3675413 w 10020803"/>
              <a:gd name="connsiteY2631" fmla="*/ 3842984 h 5071844"/>
              <a:gd name="connsiteX2632" fmla="*/ 3708927 w 10020803"/>
              <a:gd name="connsiteY2632" fmla="*/ 3865326 h 5071844"/>
              <a:gd name="connsiteX2633" fmla="*/ 3775955 w 10020803"/>
              <a:gd name="connsiteY2633" fmla="*/ 3887669 h 5071844"/>
              <a:gd name="connsiteX2634" fmla="*/ 3809471 w 10020803"/>
              <a:gd name="connsiteY2634" fmla="*/ 3904426 h 5071844"/>
              <a:gd name="connsiteX2635" fmla="*/ 3831812 w 10020803"/>
              <a:gd name="connsiteY2635" fmla="*/ 3910012 h 5071844"/>
              <a:gd name="connsiteX2636" fmla="*/ 3887669 w 10020803"/>
              <a:gd name="connsiteY2636" fmla="*/ 3937942 h 5071844"/>
              <a:gd name="connsiteX2637" fmla="*/ 3921183 w 10020803"/>
              <a:gd name="connsiteY2637" fmla="*/ 3954699 h 5071844"/>
              <a:gd name="connsiteX2638" fmla="*/ 3887669 w 10020803"/>
              <a:gd name="connsiteY2638" fmla="*/ 3954699 h 5071844"/>
              <a:gd name="connsiteX2639" fmla="*/ 3775955 w 10020803"/>
              <a:gd name="connsiteY2639" fmla="*/ 3910012 h 5071844"/>
              <a:gd name="connsiteX2640" fmla="*/ 3753611 w 10020803"/>
              <a:gd name="connsiteY2640" fmla="*/ 3898841 h 5071844"/>
              <a:gd name="connsiteX2641" fmla="*/ 3675413 w 10020803"/>
              <a:gd name="connsiteY2641" fmla="*/ 3865326 h 5071844"/>
              <a:gd name="connsiteX2642" fmla="*/ 3619555 w 10020803"/>
              <a:gd name="connsiteY2642" fmla="*/ 3842984 h 5071844"/>
              <a:gd name="connsiteX2643" fmla="*/ 3602797 w 10020803"/>
              <a:gd name="connsiteY2643" fmla="*/ 3837398 h 5071844"/>
              <a:gd name="connsiteX2644" fmla="*/ 3586040 w 10020803"/>
              <a:gd name="connsiteY2644" fmla="*/ 3831812 h 5071844"/>
              <a:gd name="connsiteX2645" fmla="*/ 5513816 w 10020803"/>
              <a:gd name="connsiteY2645" fmla="*/ 3805978 h 5071844"/>
              <a:gd name="connsiteX2646" fmla="*/ 5507532 w 10020803"/>
              <a:gd name="connsiteY2646" fmla="*/ 3809469 h 5071844"/>
              <a:gd name="connsiteX2647" fmla="*/ 5507532 w 10020803"/>
              <a:gd name="connsiteY2647" fmla="*/ 3826227 h 5071844"/>
              <a:gd name="connsiteX2648" fmla="*/ 5518704 w 10020803"/>
              <a:gd name="connsiteY2648" fmla="*/ 3820641 h 5071844"/>
              <a:gd name="connsiteX2649" fmla="*/ 5524289 w 10020803"/>
              <a:gd name="connsiteY2649" fmla="*/ 3820641 h 5071844"/>
              <a:gd name="connsiteX2650" fmla="*/ 5529875 w 10020803"/>
              <a:gd name="connsiteY2650" fmla="*/ 3831812 h 5071844"/>
              <a:gd name="connsiteX2651" fmla="*/ 5552218 w 10020803"/>
              <a:gd name="connsiteY2651" fmla="*/ 3831812 h 5071844"/>
              <a:gd name="connsiteX2652" fmla="*/ 5541046 w 10020803"/>
              <a:gd name="connsiteY2652" fmla="*/ 3820641 h 5071844"/>
              <a:gd name="connsiteX2653" fmla="*/ 5513816 w 10020803"/>
              <a:gd name="connsiteY2653" fmla="*/ 3805978 h 5071844"/>
              <a:gd name="connsiteX2654" fmla="*/ 8223594 w 10020803"/>
              <a:gd name="connsiteY2654" fmla="*/ 3803884 h 5071844"/>
              <a:gd name="connsiteX2655" fmla="*/ 8227782 w 10020803"/>
              <a:gd name="connsiteY2655" fmla="*/ 3809469 h 5071844"/>
              <a:gd name="connsiteX2656" fmla="*/ 8222198 w 10020803"/>
              <a:gd name="connsiteY2656" fmla="*/ 3809469 h 5071844"/>
              <a:gd name="connsiteX2657" fmla="*/ 8223594 w 10020803"/>
              <a:gd name="connsiteY2657" fmla="*/ 3803884 h 5071844"/>
              <a:gd name="connsiteX2658" fmla="*/ 8188684 w 10020803"/>
              <a:gd name="connsiteY2658" fmla="*/ 3798298 h 5071844"/>
              <a:gd name="connsiteX2659" fmla="*/ 8199854 w 10020803"/>
              <a:gd name="connsiteY2659" fmla="*/ 3809469 h 5071844"/>
              <a:gd name="connsiteX2660" fmla="*/ 8199854 w 10020803"/>
              <a:gd name="connsiteY2660" fmla="*/ 3798298 h 5071844"/>
              <a:gd name="connsiteX2661" fmla="*/ 8188684 w 10020803"/>
              <a:gd name="connsiteY2661" fmla="*/ 3798298 h 5071844"/>
              <a:gd name="connsiteX2662" fmla="*/ 6200162 w 10020803"/>
              <a:gd name="connsiteY2662" fmla="*/ 3798298 h 5071844"/>
              <a:gd name="connsiteX2663" fmla="*/ 6200162 w 10020803"/>
              <a:gd name="connsiteY2663" fmla="*/ 3820641 h 5071844"/>
              <a:gd name="connsiteX2664" fmla="*/ 6233678 w 10020803"/>
              <a:gd name="connsiteY2664" fmla="*/ 3820641 h 5071844"/>
              <a:gd name="connsiteX2665" fmla="*/ 6222506 w 10020803"/>
              <a:gd name="connsiteY2665" fmla="*/ 3809469 h 5071844"/>
              <a:gd name="connsiteX2666" fmla="*/ 6211335 w 10020803"/>
              <a:gd name="connsiteY2666" fmla="*/ 3798298 h 5071844"/>
              <a:gd name="connsiteX2667" fmla="*/ 4736701 w 10020803"/>
              <a:gd name="connsiteY2667" fmla="*/ 3798298 h 5071844"/>
              <a:gd name="connsiteX2668" fmla="*/ 4747873 w 10020803"/>
              <a:gd name="connsiteY2668" fmla="*/ 3809469 h 5071844"/>
              <a:gd name="connsiteX2669" fmla="*/ 4759044 w 10020803"/>
              <a:gd name="connsiteY2669" fmla="*/ 3809469 h 5071844"/>
              <a:gd name="connsiteX2670" fmla="*/ 4753458 w 10020803"/>
              <a:gd name="connsiteY2670" fmla="*/ 3798298 h 5071844"/>
              <a:gd name="connsiteX2671" fmla="*/ 4736701 w 10020803"/>
              <a:gd name="connsiteY2671" fmla="*/ 3798298 h 5071844"/>
              <a:gd name="connsiteX2672" fmla="*/ 3921183 w 10020803"/>
              <a:gd name="connsiteY2672" fmla="*/ 3798298 h 5071844"/>
              <a:gd name="connsiteX2673" fmla="*/ 3937942 w 10020803"/>
              <a:gd name="connsiteY2673" fmla="*/ 3809469 h 5071844"/>
              <a:gd name="connsiteX2674" fmla="*/ 3937942 w 10020803"/>
              <a:gd name="connsiteY2674" fmla="*/ 3820641 h 5071844"/>
              <a:gd name="connsiteX2675" fmla="*/ 3921183 w 10020803"/>
              <a:gd name="connsiteY2675" fmla="*/ 3820641 h 5071844"/>
              <a:gd name="connsiteX2676" fmla="*/ 3910012 w 10020803"/>
              <a:gd name="connsiteY2676" fmla="*/ 3809469 h 5071844"/>
              <a:gd name="connsiteX2677" fmla="*/ 3921183 w 10020803"/>
              <a:gd name="connsiteY2677" fmla="*/ 3798298 h 5071844"/>
              <a:gd name="connsiteX2678" fmla="*/ 8336704 w 10020803"/>
              <a:gd name="connsiteY2678" fmla="*/ 3792712 h 5071844"/>
              <a:gd name="connsiteX2679" fmla="*/ 8333912 w 10020803"/>
              <a:gd name="connsiteY2679" fmla="*/ 3798298 h 5071844"/>
              <a:gd name="connsiteX2680" fmla="*/ 8345083 w 10020803"/>
              <a:gd name="connsiteY2680" fmla="*/ 3798298 h 5071844"/>
              <a:gd name="connsiteX2681" fmla="*/ 8336704 w 10020803"/>
              <a:gd name="connsiteY2681" fmla="*/ 3792712 h 5071844"/>
              <a:gd name="connsiteX2682" fmla="*/ 8250126 w 10020803"/>
              <a:gd name="connsiteY2682" fmla="*/ 3792712 h 5071844"/>
              <a:gd name="connsiteX2683" fmla="*/ 8233368 w 10020803"/>
              <a:gd name="connsiteY2683" fmla="*/ 3798298 h 5071844"/>
              <a:gd name="connsiteX2684" fmla="*/ 8211026 w 10020803"/>
              <a:gd name="connsiteY2684" fmla="*/ 3798298 h 5071844"/>
              <a:gd name="connsiteX2685" fmla="*/ 8222198 w 10020803"/>
              <a:gd name="connsiteY2685" fmla="*/ 3809469 h 5071844"/>
              <a:gd name="connsiteX2686" fmla="*/ 8211026 w 10020803"/>
              <a:gd name="connsiteY2686" fmla="*/ 3820641 h 5071844"/>
              <a:gd name="connsiteX2687" fmla="*/ 8211026 w 10020803"/>
              <a:gd name="connsiteY2687" fmla="*/ 3831812 h 5071844"/>
              <a:gd name="connsiteX2688" fmla="*/ 8222198 w 10020803"/>
              <a:gd name="connsiteY2688" fmla="*/ 3831812 h 5071844"/>
              <a:gd name="connsiteX2689" fmla="*/ 8250126 w 10020803"/>
              <a:gd name="connsiteY2689" fmla="*/ 3826227 h 5071844"/>
              <a:gd name="connsiteX2690" fmla="*/ 8261298 w 10020803"/>
              <a:gd name="connsiteY2690" fmla="*/ 3815055 h 5071844"/>
              <a:gd name="connsiteX2691" fmla="*/ 8255712 w 10020803"/>
              <a:gd name="connsiteY2691" fmla="*/ 3798298 h 5071844"/>
              <a:gd name="connsiteX2692" fmla="*/ 8250126 w 10020803"/>
              <a:gd name="connsiteY2692" fmla="*/ 3792712 h 5071844"/>
              <a:gd name="connsiteX2693" fmla="*/ 8814285 w 10020803"/>
              <a:gd name="connsiteY2693" fmla="*/ 3787127 h 5071844"/>
              <a:gd name="connsiteX2694" fmla="*/ 8803114 w 10020803"/>
              <a:gd name="connsiteY2694" fmla="*/ 3792712 h 5071844"/>
              <a:gd name="connsiteX2695" fmla="*/ 8808700 w 10020803"/>
              <a:gd name="connsiteY2695" fmla="*/ 3798298 h 5071844"/>
              <a:gd name="connsiteX2696" fmla="*/ 8814285 w 10020803"/>
              <a:gd name="connsiteY2696" fmla="*/ 3787127 h 5071844"/>
              <a:gd name="connsiteX2697" fmla="*/ 8702570 w 10020803"/>
              <a:gd name="connsiteY2697" fmla="*/ 3787127 h 5071844"/>
              <a:gd name="connsiteX2698" fmla="*/ 8702570 w 10020803"/>
              <a:gd name="connsiteY2698" fmla="*/ 3798298 h 5071844"/>
              <a:gd name="connsiteX2699" fmla="*/ 8713742 w 10020803"/>
              <a:gd name="connsiteY2699" fmla="*/ 3809469 h 5071844"/>
              <a:gd name="connsiteX2700" fmla="*/ 8724913 w 10020803"/>
              <a:gd name="connsiteY2700" fmla="*/ 3792712 h 5071844"/>
              <a:gd name="connsiteX2701" fmla="*/ 8713742 w 10020803"/>
              <a:gd name="connsiteY2701" fmla="*/ 3787127 h 5071844"/>
              <a:gd name="connsiteX2702" fmla="*/ 8278055 w 10020803"/>
              <a:gd name="connsiteY2702" fmla="*/ 3787127 h 5071844"/>
              <a:gd name="connsiteX2703" fmla="*/ 8266883 w 10020803"/>
              <a:gd name="connsiteY2703" fmla="*/ 3798298 h 5071844"/>
              <a:gd name="connsiteX2704" fmla="*/ 8278055 w 10020803"/>
              <a:gd name="connsiteY2704" fmla="*/ 3798298 h 5071844"/>
              <a:gd name="connsiteX2705" fmla="*/ 6099620 w 10020803"/>
              <a:gd name="connsiteY2705" fmla="*/ 3787127 h 5071844"/>
              <a:gd name="connsiteX2706" fmla="*/ 6099620 w 10020803"/>
              <a:gd name="connsiteY2706" fmla="*/ 3798298 h 5071844"/>
              <a:gd name="connsiteX2707" fmla="*/ 6110791 w 10020803"/>
              <a:gd name="connsiteY2707" fmla="*/ 3798298 h 5071844"/>
              <a:gd name="connsiteX2708" fmla="*/ 6099620 w 10020803"/>
              <a:gd name="connsiteY2708" fmla="*/ 3787127 h 5071844"/>
              <a:gd name="connsiteX2709" fmla="*/ 5284103 w 10020803"/>
              <a:gd name="connsiteY2709" fmla="*/ 3787127 h 5071844"/>
              <a:gd name="connsiteX2710" fmla="*/ 5250589 w 10020803"/>
              <a:gd name="connsiteY2710" fmla="*/ 3798298 h 5071844"/>
              <a:gd name="connsiteX2711" fmla="*/ 5295274 w 10020803"/>
              <a:gd name="connsiteY2711" fmla="*/ 3798298 h 5071844"/>
              <a:gd name="connsiteX2712" fmla="*/ 4546786 w 10020803"/>
              <a:gd name="connsiteY2712" fmla="*/ 3787127 h 5071844"/>
              <a:gd name="connsiteX2713" fmla="*/ 4546786 w 10020803"/>
              <a:gd name="connsiteY2713" fmla="*/ 3798298 h 5071844"/>
              <a:gd name="connsiteX2714" fmla="*/ 4541201 w 10020803"/>
              <a:gd name="connsiteY2714" fmla="*/ 3798298 h 5071844"/>
              <a:gd name="connsiteX2715" fmla="*/ 4535615 w 10020803"/>
              <a:gd name="connsiteY2715" fmla="*/ 3792712 h 5071844"/>
              <a:gd name="connsiteX2716" fmla="*/ 4546786 w 10020803"/>
              <a:gd name="connsiteY2716" fmla="*/ 3787127 h 5071844"/>
              <a:gd name="connsiteX2717" fmla="*/ 4111098 w 10020803"/>
              <a:gd name="connsiteY2717" fmla="*/ 3787127 h 5071844"/>
              <a:gd name="connsiteX2718" fmla="*/ 4111098 w 10020803"/>
              <a:gd name="connsiteY2718" fmla="*/ 3798298 h 5071844"/>
              <a:gd name="connsiteX2719" fmla="*/ 4105514 w 10020803"/>
              <a:gd name="connsiteY2719" fmla="*/ 3803884 h 5071844"/>
              <a:gd name="connsiteX2720" fmla="*/ 4122271 w 10020803"/>
              <a:gd name="connsiteY2720" fmla="*/ 3809469 h 5071844"/>
              <a:gd name="connsiteX2721" fmla="*/ 4144614 w 10020803"/>
              <a:gd name="connsiteY2721" fmla="*/ 3820641 h 5071844"/>
              <a:gd name="connsiteX2722" fmla="*/ 4155785 w 10020803"/>
              <a:gd name="connsiteY2722" fmla="*/ 3809469 h 5071844"/>
              <a:gd name="connsiteX2723" fmla="*/ 4166956 w 10020803"/>
              <a:gd name="connsiteY2723" fmla="*/ 3809469 h 5071844"/>
              <a:gd name="connsiteX2724" fmla="*/ 4189299 w 10020803"/>
              <a:gd name="connsiteY2724" fmla="*/ 3809469 h 5071844"/>
              <a:gd name="connsiteX2725" fmla="*/ 4222813 w 10020803"/>
              <a:gd name="connsiteY2725" fmla="*/ 3809469 h 5071844"/>
              <a:gd name="connsiteX2726" fmla="*/ 4245156 w 10020803"/>
              <a:gd name="connsiteY2726" fmla="*/ 3820641 h 5071844"/>
              <a:gd name="connsiteX2727" fmla="*/ 4312186 w 10020803"/>
              <a:gd name="connsiteY2727" fmla="*/ 3854155 h 5071844"/>
              <a:gd name="connsiteX2728" fmla="*/ 4301013 w 10020803"/>
              <a:gd name="connsiteY2728" fmla="*/ 3854155 h 5071844"/>
              <a:gd name="connsiteX2729" fmla="*/ 4289843 w 10020803"/>
              <a:gd name="connsiteY2729" fmla="*/ 3854155 h 5071844"/>
              <a:gd name="connsiteX2730" fmla="*/ 4345700 w 10020803"/>
              <a:gd name="connsiteY2730" fmla="*/ 3865326 h 5071844"/>
              <a:gd name="connsiteX2731" fmla="*/ 4457414 w 10020803"/>
              <a:gd name="connsiteY2731" fmla="*/ 3898841 h 5071844"/>
              <a:gd name="connsiteX2732" fmla="*/ 4485344 w 10020803"/>
              <a:gd name="connsiteY2732" fmla="*/ 3904426 h 5071844"/>
              <a:gd name="connsiteX2733" fmla="*/ 4502101 w 10020803"/>
              <a:gd name="connsiteY2733" fmla="*/ 3910012 h 5071844"/>
              <a:gd name="connsiteX2734" fmla="*/ 4624987 w 10020803"/>
              <a:gd name="connsiteY2734" fmla="*/ 3954699 h 5071844"/>
              <a:gd name="connsiteX2735" fmla="*/ 4658500 w 10020803"/>
              <a:gd name="connsiteY2735" fmla="*/ 3960283 h 5071844"/>
              <a:gd name="connsiteX2736" fmla="*/ 4680844 w 10020803"/>
              <a:gd name="connsiteY2736" fmla="*/ 3954699 h 5071844"/>
              <a:gd name="connsiteX2737" fmla="*/ 4725530 w 10020803"/>
              <a:gd name="connsiteY2737" fmla="*/ 3977042 h 5071844"/>
              <a:gd name="connsiteX2738" fmla="*/ 4714358 w 10020803"/>
              <a:gd name="connsiteY2738" fmla="*/ 3977042 h 5071844"/>
              <a:gd name="connsiteX2739" fmla="*/ 4703187 w 10020803"/>
              <a:gd name="connsiteY2739" fmla="*/ 3988213 h 5071844"/>
              <a:gd name="connsiteX2740" fmla="*/ 4736701 w 10020803"/>
              <a:gd name="connsiteY2740" fmla="*/ 3988213 h 5071844"/>
              <a:gd name="connsiteX2741" fmla="*/ 4747873 w 10020803"/>
              <a:gd name="connsiteY2741" fmla="*/ 3993799 h 5071844"/>
              <a:gd name="connsiteX2742" fmla="*/ 4770215 w 10020803"/>
              <a:gd name="connsiteY2742" fmla="*/ 4004970 h 5071844"/>
              <a:gd name="connsiteX2743" fmla="*/ 4792558 w 10020803"/>
              <a:gd name="connsiteY2743" fmla="*/ 4010556 h 5071844"/>
              <a:gd name="connsiteX2744" fmla="*/ 4826072 w 10020803"/>
              <a:gd name="connsiteY2744" fmla="*/ 4021727 h 5071844"/>
              <a:gd name="connsiteX2745" fmla="*/ 4870759 w 10020803"/>
              <a:gd name="connsiteY2745" fmla="*/ 4044070 h 5071844"/>
              <a:gd name="connsiteX2746" fmla="*/ 4948959 w 10020803"/>
              <a:gd name="connsiteY2746" fmla="*/ 4066413 h 5071844"/>
              <a:gd name="connsiteX2747" fmla="*/ 4982474 w 10020803"/>
              <a:gd name="connsiteY2747" fmla="*/ 4077584 h 5071844"/>
              <a:gd name="connsiteX2748" fmla="*/ 5004816 w 10020803"/>
              <a:gd name="connsiteY2748" fmla="*/ 4071998 h 5071844"/>
              <a:gd name="connsiteX2749" fmla="*/ 5015987 w 10020803"/>
              <a:gd name="connsiteY2749" fmla="*/ 4066413 h 5071844"/>
              <a:gd name="connsiteX2750" fmla="*/ 5032745 w 10020803"/>
              <a:gd name="connsiteY2750" fmla="*/ 4066413 h 5071844"/>
              <a:gd name="connsiteX2751" fmla="*/ 5038330 w 10020803"/>
              <a:gd name="connsiteY2751" fmla="*/ 4066413 h 5071844"/>
              <a:gd name="connsiteX2752" fmla="*/ 5049503 w 10020803"/>
              <a:gd name="connsiteY2752" fmla="*/ 4077584 h 5071844"/>
              <a:gd name="connsiteX2753" fmla="*/ 5055087 w 10020803"/>
              <a:gd name="connsiteY2753" fmla="*/ 4094341 h 5071844"/>
              <a:gd name="connsiteX2754" fmla="*/ 5071844 w 10020803"/>
              <a:gd name="connsiteY2754" fmla="*/ 4099927 h 5071844"/>
              <a:gd name="connsiteX2755" fmla="*/ 5094188 w 10020803"/>
              <a:gd name="connsiteY2755" fmla="*/ 4111098 h 5071844"/>
              <a:gd name="connsiteX2756" fmla="*/ 5094188 w 10020803"/>
              <a:gd name="connsiteY2756" fmla="*/ 4122270 h 5071844"/>
              <a:gd name="connsiteX2757" fmla="*/ 5049503 w 10020803"/>
              <a:gd name="connsiteY2757" fmla="*/ 4111098 h 5071844"/>
              <a:gd name="connsiteX2758" fmla="*/ 4982474 w 10020803"/>
              <a:gd name="connsiteY2758" fmla="*/ 4088756 h 5071844"/>
              <a:gd name="connsiteX2759" fmla="*/ 4948959 w 10020803"/>
              <a:gd name="connsiteY2759" fmla="*/ 4077584 h 5071844"/>
              <a:gd name="connsiteX2760" fmla="*/ 4909859 w 10020803"/>
              <a:gd name="connsiteY2760" fmla="*/ 4060827 h 5071844"/>
              <a:gd name="connsiteX2761" fmla="*/ 4870759 w 10020803"/>
              <a:gd name="connsiteY2761" fmla="*/ 4049656 h 5071844"/>
              <a:gd name="connsiteX2762" fmla="*/ 4826072 w 10020803"/>
              <a:gd name="connsiteY2762" fmla="*/ 4044070 h 5071844"/>
              <a:gd name="connsiteX2763" fmla="*/ 4747873 w 10020803"/>
              <a:gd name="connsiteY2763" fmla="*/ 4021727 h 5071844"/>
              <a:gd name="connsiteX2764" fmla="*/ 4714358 w 10020803"/>
              <a:gd name="connsiteY2764" fmla="*/ 4032899 h 5071844"/>
              <a:gd name="connsiteX2765" fmla="*/ 4680844 w 10020803"/>
              <a:gd name="connsiteY2765" fmla="*/ 4021727 h 5071844"/>
              <a:gd name="connsiteX2766" fmla="*/ 4652916 w 10020803"/>
              <a:gd name="connsiteY2766" fmla="*/ 4016141 h 5071844"/>
              <a:gd name="connsiteX2767" fmla="*/ 4647329 w 10020803"/>
              <a:gd name="connsiteY2767" fmla="*/ 4010556 h 5071844"/>
              <a:gd name="connsiteX2768" fmla="*/ 4636157 w 10020803"/>
              <a:gd name="connsiteY2768" fmla="*/ 3999384 h 5071844"/>
              <a:gd name="connsiteX2769" fmla="*/ 4613815 w 10020803"/>
              <a:gd name="connsiteY2769" fmla="*/ 3988213 h 5071844"/>
              <a:gd name="connsiteX2770" fmla="*/ 4580300 w 10020803"/>
              <a:gd name="connsiteY2770" fmla="*/ 3977042 h 5071844"/>
              <a:gd name="connsiteX2771" fmla="*/ 4591472 w 10020803"/>
              <a:gd name="connsiteY2771" fmla="*/ 3988213 h 5071844"/>
              <a:gd name="connsiteX2772" fmla="*/ 4597058 w 10020803"/>
              <a:gd name="connsiteY2772" fmla="*/ 3993799 h 5071844"/>
              <a:gd name="connsiteX2773" fmla="*/ 4613815 w 10020803"/>
              <a:gd name="connsiteY2773" fmla="*/ 3999384 h 5071844"/>
              <a:gd name="connsiteX2774" fmla="*/ 4624987 w 10020803"/>
              <a:gd name="connsiteY2774" fmla="*/ 4010556 h 5071844"/>
              <a:gd name="connsiteX2775" fmla="*/ 4624987 w 10020803"/>
              <a:gd name="connsiteY2775" fmla="*/ 4021727 h 5071844"/>
              <a:gd name="connsiteX2776" fmla="*/ 4602643 w 10020803"/>
              <a:gd name="connsiteY2776" fmla="*/ 4021727 h 5071844"/>
              <a:gd name="connsiteX2777" fmla="*/ 4546786 w 10020803"/>
              <a:gd name="connsiteY2777" fmla="*/ 3977042 h 5071844"/>
              <a:gd name="connsiteX2778" fmla="*/ 4513272 w 10020803"/>
              <a:gd name="connsiteY2778" fmla="*/ 3954699 h 5071844"/>
              <a:gd name="connsiteX2779" fmla="*/ 4502101 w 10020803"/>
              <a:gd name="connsiteY2779" fmla="*/ 3954699 h 5071844"/>
              <a:gd name="connsiteX2780" fmla="*/ 4490929 w 10020803"/>
              <a:gd name="connsiteY2780" fmla="*/ 3943526 h 5071844"/>
              <a:gd name="connsiteX2781" fmla="*/ 4479758 w 10020803"/>
              <a:gd name="connsiteY2781" fmla="*/ 3943526 h 5071844"/>
              <a:gd name="connsiteX2782" fmla="*/ 4418314 w 10020803"/>
              <a:gd name="connsiteY2782" fmla="*/ 3915598 h 5071844"/>
              <a:gd name="connsiteX2783" fmla="*/ 4334529 w 10020803"/>
              <a:gd name="connsiteY2783" fmla="*/ 3898841 h 5071844"/>
              <a:gd name="connsiteX2784" fmla="*/ 4289843 w 10020803"/>
              <a:gd name="connsiteY2784" fmla="*/ 3876498 h 5071844"/>
              <a:gd name="connsiteX2785" fmla="*/ 4222813 w 10020803"/>
              <a:gd name="connsiteY2785" fmla="*/ 3854155 h 5071844"/>
              <a:gd name="connsiteX2786" fmla="*/ 4066413 w 10020803"/>
              <a:gd name="connsiteY2786" fmla="*/ 3809469 h 5071844"/>
              <a:gd name="connsiteX2787" fmla="*/ 8724913 w 10020803"/>
              <a:gd name="connsiteY2787" fmla="*/ 3775954 h 5071844"/>
              <a:gd name="connsiteX2788" fmla="*/ 8736084 w 10020803"/>
              <a:gd name="connsiteY2788" fmla="*/ 3787127 h 5071844"/>
              <a:gd name="connsiteX2789" fmla="*/ 8758427 w 10020803"/>
              <a:gd name="connsiteY2789" fmla="*/ 3775954 h 5071844"/>
              <a:gd name="connsiteX2790" fmla="*/ 7507224 w 10020803"/>
              <a:gd name="connsiteY2790" fmla="*/ 3775954 h 5071844"/>
              <a:gd name="connsiteX2791" fmla="*/ 7496052 w 10020803"/>
              <a:gd name="connsiteY2791" fmla="*/ 3787127 h 5071844"/>
              <a:gd name="connsiteX2792" fmla="*/ 7518395 w 10020803"/>
              <a:gd name="connsiteY2792" fmla="*/ 3787127 h 5071844"/>
              <a:gd name="connsiteX2793" fmla="*/ 6110791 w 10020803"/>
              <a:gd name="connsiteY2793" fmla="*/ 3775954 h 5071844"/>
              <a:gd name="connsiteX2794" fmla="*/ 6121963 w 10020803"/>
              <a:gd name="connsiteY2794" fmla="*/ 3787127 h 5071844"/>
              <a:gd name="connsiteX2795" fmla="*/ 6121963 w 10020803"/>
              <a:gd name="connsiteY2795" fmla="*/ 3775954 h 5071844"/>
              <a:gd name="connsiteX2796" fmla="*/ 3820641 w 10020803"/>
              <a:gd name="connsiteY2796" fmla="*/ 3775954 h 5071844"/>
              <a:gd name="connsiteX2797" fmla="*/ 3831812 w 10020803"/>
              <a:gd name="connsiteY2797" fmla="*/ 3781541 h 5071844"/>
              <a:gd name="connsiteX2798" fmla="*/ 3820641 w 10020803"/>
              <a:gd name="connsiteY2798" fmla="*/ 3787127 h 5071844"/>
              <a:gd name="connsiteX2799" fmla="*/ 6021420 w 10020803"/>
              <a:gd name="connsiteY2799" fmla="*/ 3764784 h 5071844"/>
              <a:gd name="connsiteX2800" fmla="*/ 6021420 w 10020803"/>
              <a:gd name="connsiteY2800" fmla="*/ 3775954 h 5071844"/>
              <a:gd name="connsiteX2801" fmla="*/ 6043763 w 10020803"/>
              <a:gd name="connsiteY2801" fmla="*/ 3764784 h 5071844"/>
              <a:gd name="connsiteX2802" fmla="*/ 5418160 w 10020803"/>
              <a:gd name="connsiteY2802" fmla="*/ 3764784 h 5071844"/>
              <a:gd name="connsiteX2803" fmla="*/ 5406990 w 10020803"/>
              <a:gd name="connsiteY2803" fmla="*/ 3775954 h 5071844"/>
              <a:gd name="connsiteX2804" fmla="*/ 5406990 w 10020803"/>
              <a:gd name="connsiteY2804" fmla="*/ 3787127 h 5071844"/>
              <a:gd name="connsiteX2805" fmla="*/ 5412574 w 10020803"/>
              <a:gd name="connsiteY2805" fmla="*/ 3787127 h 5071844"/>
              <a:gd name="connsiteX2806" fmla="*/ 5429331 w 10020803"/>
              <a:gd name="connsiteY2806" fmla="*/ 3787127 h 5071844"/>
              <a:gd name="connsiteX2807" fmla="*/ 5446088 w 10020803"/>
              <a:gd name="connsiteY2807" fmla="*/ 3803884 h 5071844"/>
              <a:gd name="connsiteX2808" fmla="*/ 5474018 w 10020803"/>
              <a:gd name="connsiteY2808" fmla="*/ 3809469 h 5071844"/>
              <a:gd name="connsiteX2809" fmla="*/ 5490775 w 10020803"/>
              <a:gd name="connsiteY2809" fmla="*/ 3809469 h 5071844"/>
              <a:gd name="connsiteX2810" fmla="*/ 5496361 w 10020803"/>
              <a:gd name="connsiteY2810" fmla="*/ 3798298 h 5071844"/>
              <a:gd name="connsiteX2811" fmla="*/ 5479604 w 10020803"/>
              <a:gd name="connsiteY2811" fmla="*/ 3781541 h 5071844"/>
              <a:gd name="connsiteX2812" fmla="*/ 5440504 w 10020803"/>
              <a:gd name="connsiteY2812" fmla="*/ 3775954 h 5071844"/>
              <a:gd name="connsiteX2813" fmla="*/ 5429331 w 10020803"/>
              <a:gd name="connsiteY2813" fmla="*/ 3770370 h 5071844"/>
              <a:gd name="connsiteX2814" fmla="*/ 5418160 w 10020803"/>
              <a:gd name="connsiteY2814" fmla="*/ 3764784 h 5071844"/>
              <a:gd name="connsiteX2815" fmla="*/ 5211488 w 10020803"/>
              <a:gd name="connsiteY2815" fmla="*/ 3764784 h 5071844"/>
              <a:gd name="connsiteX2816" fmla="*/ 5205902 w 10020803"/>
              <a:gd name="connsiteY2816" fmla="*/ 3770370 h 5071844"/>
              <a:gd name="connsiteX2817" fmla="*/ 5217075 w 10020803"/>
              <a:gd name="connsiteY2817" fmla="*/ 3781541 h 5071844"/>
              <a:gd name="connsiteX2818" fmla="*/ 5233832 w 10020803"/>
              <a:gd name="connsiteY2818" fmla="*/ 3781541 h 5071844"/>
              <a:gd name="connsiteX2819" fmla="*/ 5239416 w 10020803"/>
              <a:gd name="connsiteY2819" fmla="*/ 3775954 h 5071844"/>
              <a:gd name="connsiteX2820" fmla="*/ 5233832 w 10020803"/>
              <a:gd name="connsiteY2820" fmla="*/ 3775954 h 5071844"/>
              <a:gd name="connsiteX2821" fmla="*/ 5222659 w 10020803"/>
              <a:gd name="connsiteY2821" fmla="*/ 3770370 h 5071844"/>
              <a:gd name="connsiteX2822" fmla="*/ 5211488 w 10020803"/>
              <a:gd name="connsiteY2822" fmla="*/ 3764784 h 5071844"/>
              <a:gd name="connsiteX2823" fmla="*/ 5161217 w 10020803"/>
              <a:gd name="connsiteY2823" fmla="*/ 3764784 h 5071844"/>
              <a:gd name="connsiteX2824" fmla="*/ 5183559 w 10020803"/>
              <a:gd name="connsiteY2824" fmla="*/ 3775954 h 5071844"/>
              <a:gd name="connsiteX2825" fmla="*/ 5183559 w 10020803"/>
              <a:gd name="connsiteY2825" fmla="*/ 3764784 h 5071844"/>
              <a:gd name="connsiteX2826" fmla="*/ 8680227 w 10020803"/>
              <a:gd name="connsiteY2826" fmla="*/ 3753611 h 5071844"/>
              <a:gd name="connsiteX2827" fmla="*/ 8669056 w 10020803"/>
              <a:gd name="connsiteY2827" fmla="*/ 3764784 h 5071844"/>
              <a:gd name="connsiteX2828" fmla="*/ 8680227 w 10020803"/>
              <a:gd name="connsiteY2828" fmla="*/ 3764784 h 5071844"/>
              <a:gd name="connsiteX2829" fmla="*/ 8691399 w 10020803"/>
              <a:gd name="connsiteY2829" fmla="*/ 3775954 h 5071844"/>
              <a:gd name="connsiteX2830" fmla="*/ 8713742 w 10020803"/>
              <a:gd name="connsiteY2830" fmla="*/ 3775954 h 5071844"/>
              <a:gd name="connsiteX2831" fmla="*/ 8702570 w 10020803"/>
              <a:gd name="connsiteY2831" fmla="*/ 3764784 h 5071844"/>
              <a:gd name="connsiteX2832" fmla="*/ 8696985 w 10020803"/>
              <a:gd name="connsiteY2832" fmla="*/ 3759197 h 5071844"/>
              <a:gd name="connsiteX2833" fmla="*/ 8680227 w 10020803"/>
              <a:gd name="connsiteY2833" fmla="*/ 3753611 h 5071844"/>
              <a:gd name="connsiteX2834" fmla="*/ 8456798 w 10020803"/>
              <a:gd name="connsiteY2834" fmla="*/ 3753611 h 5071844"/>
              <a:gd name="connsiteX2835" fmla="*/ 8440041 w 10020803"/>
              <a:gd name="connsiteY2835" fmla="*/ 3759197 h 5071844"/>
              <a:gd name="connsiteX2836" fmla="*/ 8440041 w 10020803"/>
              <a:gd name="connsiteY2836" fmla="*/ 3770370 h 5071844"/>
              <a:gd name="connsiteX2837" fmla="*/ 8451213 w 10020803"/>
              <a:gd name="connsiteY2837" fmla="*/ 3775954 h 5071844"/>
              <a:gd name="connsiteX2838" fmla="*/ 8456798 w 10020803"/>
              <a:gd name="connsiteY2838" fmla="*/ 3764784 h 5071844"/>
              <a:gd name="connsiteX2839" fmla="*/ 8211026 w 10020803"/>
              <a:gd name="connsiteY2839" fmla="*/ 3753611 h 5071844"/>
              <a:gd name="connsiteX2840" fmla="*/ 8188684 w 10020803"/>
              <a:gd name="connsiteY2840" fmla="*/ 3764784 h 5071844"/>
              <a:gd name="connsiteX2841" fmla="*/ 8143998 w 10020803"/>
              <a:gd name="connsiteY2841" fmla="*/ 3764784 h 5071844"/>
              <a:gd name="connsiteX2842" fmla="*/ 8121654 w 10020803"/>
              <a:gd name="connsiteY2842" fmla="*/ 3764784 h 5071844"/>
              <a:gd name="connsiteX2843" fmla="*/ 8099311 w 10020803"/>
              <a:gd name="connsiteY2843" fmla="*/ 3764784 h 5071844"/>
              <a:gd name="connsiteX2844" fmla="*/ 8088140 w 10020803"/>
              <a:gd name="connsiteY2844" fmla="*/ 3775954 h 5071844"/>
              <a:gd name="connsiteX2845" fmla="*/ 8088140 w 10020803"/>
              <a:gd name="connsiteY2845" fmla="*/ 3787127 h 5071844"/>
              <a:gd name="connsiteX2846" fmla="*/ 8104897 w 10020803"/>
              <a:gd name="connsiteY2846" fmla="*/ 3781541 h 5071844"/>
              <a:gd name="connsiteX2847" fmla="*/ 8132825 w 10020803"/>
              <a:gd name="connsiteY2847" fmla="*/ 3775954 h 5071844"/>
              <a:gd name="connsiteX2848" fmla="*/ 8143998 w 10020803"/>
              <a:gd name="connsiteY2848" fmla="*/ 3787127 h 5071844"/>
              <a:gd name="connsiteX2849" fmla="*/ 8143998 w 10020803"/>
              <a:gd name="connsiteY2849" fmla="*/ 3798298 h 5071844"/>
              <a:gd name="connsiteX2850" fmla="*/ 8160754 w 10020803"/>
              <a:gd name="connsiteY2850" fmla="*/ 3792712 h 5071844"/>
              <a:gd name="connsiteX2851" fmla="*/ 8171925 w 10020803"/>
              <a:gd name="connsiteY2851" fmla="*/ 3787127 h 5071844"/>
              <a:gd name="connsiteX2852" fmla="*/ 8177512 w 10020803"/>
              <a:gd name="connsiteY2852" fmla="*/ 3798298 h 5071844"/>
              <a:gd name="connsiteX2853" fmla="*/ 8183098 w 10020803"/>
              <a:gd name="connsiteY2853" fmla="*/ 3798298 h 5071844"/>
              <a:gd name="connsiteX2854" fmla="*/ 8188684 w 10020803"/>
              <a:gd name="connsiteY2854" fmla="*/ 3787127 h 5071844"/>
              <a:gd name="connsiteX2855" fmla="*/ 8199854 w 10020803"/>
              <a:gd name="connsiteY2855" fmla="*/ 3787127 h 5071844"/>
              <a:gd name="connsiteX2856" fmla="*/ 8205441 w 10020803"/>
              <a:gd name="connsiteY2856" fmla="*/ 3787127 h 5071844"/>
              <a:gd name="connsiteX2857" fmla="*/ 8199854 w 10020803"/>
              <a:gd name="connsiteY2857" fmla="*/ 3775954 h 5071844"/>
              <a:gd name="connsiteX2858" fmla="*/ 8199854 w 10020803"/>
              <a:gd name="connsiteY2858" fmla="*/ 3764784 h 5071844"/>
              <a:gd name="connsiteX2859" fmla="*/ 5596905 w 10020803"/>
              <a:gd name="connsiteY2859" fmla="*/ 3753611 h 5071844"/>
              <a:gd name="connsiteX2860" fmla="*/ 5608075 w 10020803"/>
              <a:gd name="connsiteY2860" fmla="*/ 3764784 h 5071844"/>
              <a:gd name="connsiteX2861" fmla="*/ 5608075 w 10020803"/>
              <a:gd name="connsiteY2861" fmla="*/ 3753611 h 5071844"/>
              <a:gd name="connsiteX2862" fmla="*/ 4708773 w 10020803"/>
              <a:gd name="connsiteY2862" fmla="*/ 3753611 h 5071844"/>
              <a:gd name="connsiteX2863" fmla="*/ 4703187 w 10020803"/>
              <a:gd name="connsiteY2863" fmla="*/ 3764784 h 5071844"/>
              <a:gd name="connsiteX2864" fmla="*/ 4714358 w 10020803"/>
              <a:gd name="connsiteY2864" fmla="*/ 3764784 h 5071844"/>
              <a:gd name="connsiteX2865" fmla="*/ 4708773 w 10020803"/>
              <a:gd name="connsiteY2865" fmla="*/ 3753611 h 5071844"/>
              <a:gd name="connsiteX2866" fmla="*/ 9104743 w 10020803"/>
              <a:gd name="connsiteY2866" fmla="*/ 3742440 h 5071844"/>
              <a:gd name="connsiteX2867" fmla="*/ 9138257 w 10020803"/>
              <a:gd name="connsiteY2867" fmla="*/ 3742440 h 5071844"/>
              <a:gd name="connsiteX2868" fmla="*/ 9115914 w 10020803"/>
              <a:gd name="connsiteY2868" fmla="*/ 3753611 h 5071844"/>
              <a:gd name="connsiteX2869" fmla="*/ 9104743 w 10020803"/>
              <a:gd name="connsiteY2869" fmla="*/ 3742440 h 5071844"/>
              <a:gd name="connsiteX2870" fmla="*/ 8635542 w 10020803"/>
              <a:gd name="connsiteY2870" fmla="*/ 3742440 h 5071844"/>
              <a:gd name="connsiteX2871" fmla="*/ 8624370 w 10020803"/>
              <a:gd name="connsiteY2871" fmla="*/ 3753611 h 5071844"/>
              <a:gd name="connsiteX2872" fmla="*/ 8635542 w 10020803"/>
              <a:gd name="connsiteY2872" fmla="*/ 3753611 h 5071844"/>
              <a:gd name="connsiteX2873" fmla="*/ 8646713 w 10020803"/>
              <a:gd name="connsiteY2873" fmla="*/ 3748027 h 5071844"/>
              <a:gd name="connsiteX2874" fmla="*/ 8635542 w 10020803"/>
              <a:gd name="connsiteY2874" fmla="*/ 3742440 h 5071844"/>
              <a:gd name="connsiteX2875" fmla="*/ 8534998 w 10020803"/>
              <a:gd name="connsiteY2875" fmla="*/ 3742440 h 5071844"/>
              <a:gd name="connsiteX2876" fmla="*/ 8534998 w 10020803"/>
              <a:gd name="connsiteY2876" fmla="*/ 3753611 h 5071844"/>
              <a:gd name="connsiteX2877" fmla="*/ 8534998 w 10020803"/>
              <a:gd name="connsiteY2877" fmla="*/ 3764784 h 5071844"/>
              <a:gd name="connsiteX2878" fmla="*/ 8546171 w 10020803"/>
              <a:gd name="connsiteY2878" fmla="*/ 3764784 h 5071844"/>
              <a:gd name="connsiteX2879" fmla="*/ 8562928 w 10020803"/>
              <a:gd name="connsiteY2879" fmla="*/ 3764784 h 5071844"/>
              <a:gd name="connsiteX2880" fmla="*/ 8568512 w 10020803"/>
              <a:gd name="connsiteY2880" fmla="*/ 3775954 h 5071844"/>
              <a:gd name="connsiteX2881" fmla="*/ 8579685 w 10020803"/>
              <a:gd name="connsiteY2881" fmla="*/ 3775954 h 5071844"/>
              <a:gd name="connsiteX2882" fmla="*/ 8579685 w 10020803"/>
              <a:gd name="connsiteY2882" fmla="*/ 3764784 h 5071844"/>
              <a:gd name="connsiteX2883" fmla="*/ 8574099 w 10020803"/>
              <a:gd name="connsiteY2883" fmla="*/ 3759197 h 5071844"/>
              <a:gd name="connsiteX2884" fmla="*/ 8568512 w 10020803"/>
              <a:gd name="connsiteY2884" fmla="*/ 3753611 h 5071844"/>
              <a:gd name="connsiteX2885" fmla="*/ 8551755 w 10020803"/>
              <a:gd name="connsiteY2885" fmla="*/ 3748027 h 5071844"/>
              <a:gd name="connsiteX2886" fmla="*/ 8534998 w 10020803"/>
              <a:gd name="connsiteY2886" fmla="*/ 3742440 h 5071844"/>
              <a:gd name="connsiteX2887" fmla="*/ 8501484 w 10020803"/>
              <a:gd name="connsiteY2887" fmla="*/ 3742440 h 5071844"/>
              <a:gd name="connsiteX2888" fmla="*/ 8479141 w 10020803"/>
              <a:gd name="connsiteY2888" fmla="*/ 3753611 h 5071844"/>
              <a:gd name="connsiteX2889" fmla="*/ 8479141 w 10020803"/>
              <a:gd name="connsiteY2889" fmla="*/ 3764784 h 5071844"/>
              <a:gd name="connsiteX2890" fmla="*/ 8512655 w 10020803"/>
              <a:gd name="connsiteY2890" fmla="*/ 3764784 h 5071844"/>
              <a:gd name="connsiteX2891" fmla="*/ 8518241 w 10020803"/>
              <a:gd name="connsiteY2891" fmla="*/ 3748027 h 5071844"/>
              <a:gd name="connsiteX2892" fmla="*/ 8501484 w 10020803"/>
              <a:gd name="connsiteY2892" fmla="*/ 3742440 h 5071844"/>
              <a:gd name="connsiteX2893" fmla="*/ 8155168 w 10020803"/>
              <a:gd name="connsiteY2893" fmla="*/ 3742440 h 5071844"/>
              <a:gd name="connsiteX2894" fmla="*/ 8143998 w 10020803"/>
              <a:gd name="connsiteY2894" fmla="*/ 3753611 h 5071844"/>
              <a:gd name="connsiteX2895" fmla="*/ 8155168 w 10020803"/>
              <a:gd name="connsiteY2895" fmla="*/ 3753611 h 5071844"/>
              <a:gd name="connsiteX2896" fmla="*/ 5976733 w 10020803"/>
              <a:gd name="connsiteY2896" fmla="*/ 3742440 h 5071844"/>
              <a:gd name="connsiteX2897" fmla="*/ 5987906 w 10020803"/>
              <a:gd name="connsiteY2897" fmla="*/ 3753611 h 5071844"/>
              <a:gd name="connsiteX2898" fmla="*/ 5976733 w 10020803"/>
              <a:gd name="connsiteY2898" fmla="*/ 3742440 h 5071844"/>
              <a:gd name="connsiteX2899" fmla="*/ 5105360 w 10020803"/>
              <a:gd name="connsiteY2899" fmla="*/ 3742440 h 5071844"/>
              <a:gd name="connsiteX2900" fmla="*/ 5116531 w 10020803"/>
              <a:gd name="connsiteY2900" fmla="*/ 3742440 h 5071844"/>
              <a:gd name="connsiteX2901" fmla="*/ 5116531 w 10020803"/>
              <a:gd name="connsiteY2901" fmla="*/ 3753611 h 5071844"/>
              <a:gd name="connsiteX2902" fmla="*/ 5105360 w 10020803"/>
              <a:gd name="connsiteY2902" fmla="*/ 3742440 h 5071844"/>
              <a:gd name="connsiteX2903" fmla="*/ 4725530 w 10020803"/>
              <a:gd name="connsiteY2903" fmla="*/ 3742440 h 5071844"/>
              <a:gd name="connsiteX2904" fmla="*/ 4725530 w 10020803"/>
              <a:gd name="connsiteY2904" fmla="*/ 3753611 h 5071844"/>
              <a:gd name="connsiteX2905" fmla="*/ 4736701 w 10020803"/>
              <a:gd name="connsiteY2905" fmla="*/ 3764784 h 5071844"/>
              <a:gd name="connsiteX2906" fmla="*/ 4736701 w 10020803"/>
              <a:gd name="connsiteY2906" fmla="*/ 3753611 h 5071844"/>
              <a:gd name="connsiteX2907" fmla="*/ 4725530 w 10020803"/>
              <a:gd name="connsiteY2907" fmla="*/ 3742440 h 5071844"/>
              <a:gd name="connsiteX2908" fmla="*/ 4457414 w 10020803"/>
              <a:gd name="connsiteY2908" fmla="*/ 3742440 h 5071844"/>
              <a:gd name="connsiteX2909" fmla="*/ 4468585 w 10020803"/>
              <a:gd name="connsiteY2909" fmla="*/ 3742440 h 5071844"/>
              <a:gd name="connsiteX2910" fmla="*/ 4474171 w 10020803"/>
              <a:gd name="connsiteY2910" fmla="*/ 3742440 h 5071844"/>
              <a:gd name="connsiteX2911" fmla="*/ 4479758 w 10020803"/>
              <a:gd name="connsiteY2911" fmla="*/ 3753611 h 5071844"/>
              <a:gd name="connsiteX2912" fmla="*/ 4468585 w 10020803"/>
              <a:gd name="connsiteY2912" fmla="*/ 3753611 h 5071844"/>
              <a:gd name="connsiteX2913" fmla="*/ 3943526 w 10020803"/>
              <a:gd name="connsiteY2913" fmla="*/ 3742440 h 5071844"/>
              <a:gd name="connsiteX2914" fmla="*/ 3954699 w 10020803"/>
              <a:gd name="connsiteY2914" fmla="*/ 3753611 h 5071844"/>
              <a:gd name="connsiteX2915" fmla="*/ 3943526 w 10020803"/>
              <a:gd name="connsiteY2915" fmla="*/ 3753611 h 5071844"/>
              <a:gd name="connsiteX2916" fmla="*/ 9138257 w 10020803"/>
              <a:gd name="connsiteY2916" fmla="*/ 3731270 h 5071844"/>
              <a:gd name="connsiteX2917" fmla="*/ 9182944 w 10020803"/>
              <a:gd name="connsiteY2917" fmla="*/ 3742440 h 5071844"/>
              <a:gd name="connsiteX2918" fmla="*/ 9160601 w 10020803"/>
              <a:gd name="connsiteY2918" fmla="*/ 3742440 h 5071844"/>
              <a:gd name="connsiteX2919" fmla="*/ 9004200 w 10020803"/>
              <a:gd name="connsiteY2919" fmla="*/ 3731270 h 5071844"/>
              <a:gd name="connsiteX2920" fmla="*/ 9015372 w 10020803"/>
              <a:gd name="connsiteY2920" fmla="*/ 3742440 h 5071844"/>
              <a:gd name="connsiteX2921" fmla="*/ 9004200 w 10020803"/>
              <a:gd name="connsiteY2921" fmla="*/ 3742440 h 5071844"/>
              <a:gd name="connsiteX2922" fmla="*/ 6647020 w 10020803"/>
              <a:gd name="connsiteY2922" fmla="*/ 3731270 h 5071844"/>
              <a:gd name="connsiteX2923" fmla="*/ 6647020 w 10020803"/>
              <a:gd name="connsiteY2923" fmla="*/ 3742440 h 5071844"/>
              <a:gd name="connsiteX2924" fmla="*/ 6658192 w 10020803"/>
              <a:gd name="connsiteY2924" fmla="*/ 3742440 h 5071844"/>
              <a:gd name="connsiteX2925" fmla="*/ 6658192 w 10020803"/>
              <a:gd name="connsiteY2925" fmla="*/ 3736854 h 5071844"/>
              <a:gd name="connsiteX2926" fmla="*/ 6647020 w 10020803"/>
              <a:gd name="connsiteY2926" fmla="*/ 3731270 h 5071844"/>
              <a:gd name="connsiteX2927" fmla="*/ 5094188 w 10020803"/>
              <a:gd name="connsiteY2927" fmla="*/ 3731270 h 5071844"/>
              <a:gd name="connsiteX2928" fmla="*/ 5088601 w 10020803"/>
              <a:gd name="connsiteY2928" fmla="*/ 3748027 h 5071844"/>
              <a:gd name="connsiteX2929" fmla="*/ 5094188 w 10020803"/>
              <a:gd name="connsiteY2929" fmla="*/ 3753611 h 5071844"/>
              <a:gd name="connsiteX2930" fmla="*/ 5116531 w 10020803"/>
              <a:gd name="connsiteY2930" fmla="*/ 3753611 h 5071844"/>
              <a:gd name="connsiteX2931" fmla="*/ 5127702 w 10020803"/>
              <a:gd name="connsiteY2931" fmla="*/ 3753611 h 5071844"/>
              <a:gd name="connsiteX2932" fmla="*/ 5138874 w 10020803"/>
              <a:gd name="connsiteY2932" fmla="*/ 3764784 h 5071844"/>
              <a:gd name="connsiteX2933" fmla="*/ 5150045 w 10020803"/>
              <a:gd name="connsiteY2933" fmla="*/ 3753611 h 5071844"/>
              <a:gd name="connsiteX2934" fmla="*/ 5150045 w 10020803"/>
              <a:gd name="connsiteY2934" fmla="*/ 3748027 h 5071844"/>
              <a:gd name="connsiteX2935" fmla="*/ 5127702 w 10020803"/>
              <a:gd name="connsiteY2935" fmla="*/ 3731270 h 5071844"/>
              <a:gd name="connsiteX2936" fmla="*/ 5049503 w 10020803"/>
              <a:gd name="connsiteY2936" fmla="*/ 3731270 h 5071844"/>
              <a:gd name="connsiteX2937" fmla="*/ 5049503 w 10020803"/>
              <a:gd name="connsiteY2937" fmla="*/ 3742440 h 5071844"/>
              <a:gd name="connsiteX2938" fmla="*/ 5066260 w 10020803"/>
              <a:gd name="connsiteY2938" fmla="*/ 3742440 h 5071844"/>
              <a:gd name="connsiteX2939" fmla="*/ 5071844 w 10020803"/>
              <a:gd name="connsiteY2939" fmla="*/ 3742440 h 5071844"/>
              <a:gd name="connsiteX2940" fmla="*/ 5066260 w 10020803"/>
              <a:gd name="connsiteY2940" fmla="*/ 3736854 h 5071844"/>
              <a:gd name="connsiteX2941" fmla="*/ 5049503 w 10020803"/>
              <a:gd name="connsiteY2941" fmla="*/ 3731270 h 5071844"/>
              <a:gd name="connsiteX2942" fmla="*/ 8393958 w 10020803"/>
              <a:gd name="connsiteY2942" fmla="*/ 3724287 h 5071844"/>
              <a:gd name="connsiteX2943" fmla="*/ 8389770 w 10020803"/>
              <a:gd name="connsiteY2943" fmla="*/ 3731270 h 5071844"/>
              <a:gd name="connsiteX2944" fmla="*/ 8423284 w 10020803"/>
              <a:gd name="connsiteY2944" fmla="*/ 3731270 h 5071844"/>
              <a:gd name="connsiteX2945" fmla="*/ 8406527 w 10020803"/>
              <a:gd name="connsiteY2945" fmla="*/ 3725683 h 5071844"/>
              <a:gd name="connsiteX2946" fmla="*/ 8393958 w 10020803"/>
              <a:gd name="connsiteY2946" fmla="*/ 3724287 h 5071844"/>
              <a:gd name="connsiteX2947" fmla="*/ 8311569 w 10020803"/>
              <a:gd name="connsiteY2947" fmla="*/ 3720097 h 5071844"/>
              <a:gd name="connsiteX2948" fmla="*/ 8311569 w 10020803"/>
              <a:gd name="connsiteY2948" fmla="*/ 3742440 h 5071844"/>
              <a:gd name="connsiteX2949" fmla="*/ 8322740 w 10020803"/>
              <a:gd name="connsiteY2949" fmla="*/ 3731270 h 5071844"/>
              <a:gd name="connsiteX2950" fmla="*/ 8322740 w 10020803"/>
              <a:gd name="connsiteY2950" fmla="*/ 3720097 h 5071844"/>
              <a:gd name="connsiteX2951" fmla="*/ 8043454 w 10020803"/>
              <a:gd name="connsiteY2951" fmla="*/ 3720097 h 5071844"/>
              <a:gd name="connsiteX2952" fmla="*/ 8032283 w 10020803"/>
              <a:gd name="connsiteY2952" fmla="*/ 3731270 h 5071844"/>
              <a:gd name="connsiteX2953" fmla="*/ 8043454 w 10020803"/>
              <a:gd name="connsiteY2953" fmla="*/ 3731270 h 5071844"/>
              <a:gd name="connsiteX2954" fmla="*/ 8054626 w 10020803"/>
              <a:gd name="connsiteY2954" fmla="*/ 3731270 h 5071844"/>
              <a:gd name="connsiteX2955" fmla="*/ 8043454 w 10020803"/>
              <a:gd name="connsiteY2955" fmla="*/ 3720097 h 5071844"/>
              <a:gd name="connsiteX2956" fmla="*/ 5496361 w 10020803"/>
              <a:gd name="connsiteY2956" fmla="*/ 3720097 h 5071844"/>
              <a:gd name="connsiteX2957" fmla="*/ 5496361 w 10020803"/>
              <a:gd name="connsiteY2957" fmla="*/ 3731270 h 5071844"/>
              <a:gd name="connsiteX2958" fmla="*/ 5507532 w 10020803"/>
              <a:gd name="connsiteY2958" fmla="*/ 3720097 h 5071844"/>
              <a:gd name="connsiteX2959" fmla="*/ 5496361 w 10020803"/>
              <a:gd name="connsiteY2959" fmla="*/ 3720097 h 5071844"/>
              <a:gd name="connsiteX2960" fmla="*/ 3823433 w 10020803"/>
              <a:gd name="connsiteY2960" fmla="*/ 3716607 h 5071844"/>
              <a:gd name="connsiteX2961" fmla="*/ 3865326 w 10020803"/>
              <a:gd name="connsiteY2961" fmla="*/ 3731270 h 5071844"/>
              <a:gd name="connsiteX2962" fmla="*/ 3898842 w 10020803"/>
              <a:gd name="connsiteY2962" fmla="*/ 3731270 h 5071844"/>
              <a:gd name="connsiteX2963" fmla="*/ 3932356 w 10020803"/>
              <a:gd name="connsiteY2963" fmla="*/ 3742440 h 5071844"/>
              <a:gd name="connsiteX2964" fmla="*/ 3921183 w 10020803"/>
              <a:gd name="connsiteY2964" fmla="*/ 3742440 h 5071844"/>
              <a:gd name="connsiteX2965" fmla="*/ 3887669 w 10020803"/>
              <a:gd name="connsiteY2965" fmla="*/ 3753611 h 5071844"/>
              <a:gd name="connsiteX2966" fmla="*/ 3865326 w 10020803"/>
              <a:gd name="connsiteY2966" fmla="*/ 3742440 h 5071844"/>
              <a:gd name="connsiteX2967" fmla="*/ 3831812 w 10020803"/>
              <a:gd name="connsiteY2967" fmla="*/ 3725683 h 5071844"/>
              <a:gd name="connsiteX2968" fmla="*/ 3820641 w 10020803"/>
              <a:gd name="connsiteY2968" fmla="*/ 3720097 h 5071844"/>
              <a:gd name="connsiteX2969" fmla="*/ 3823433 w 10020803"/>
              <a:gd name="connsiteY2969" fmla="*/ 3716607 h 5071844"/>
              <a:gd name="connsiteX2970" fmla="*/ 9998460 w 10020803"/>
              <a:gd name="connsiteY2970" fmla="*/ 3708926 h 5071844"/>
              <a:gd name="connsiteX2971" fmla="*/ 10009631 w 10020803"/>
              <a:gd name="connsiteY2971" fmla="*/ 3708926 h 5071844"/>
              <a:gd name="connsiteX2972" fmla="*/ 9998460 w 10020803"/>
              <a:gd name="connsiteY2972" fmla="*/ 3720097 h 5071844"/>
              <a:gd name="connsiteX2973" fmla="*/ 5239416 w 10020803"/>
              <a:gd name="connsiteY2973" fmla="*/ 3708926 h 5071844"/>
              <a:gd name="connsiteX2974" fmla="*/ 5239416 w 10020803"/>
              <a:gd name="connsiteY2974" fmla="*/ 3720097 h 5071844"/>
              <a:gd name="connsiteX2975" fmla="*/ 5250589 w 10020803"/>
              <a:gd name="connsiteY2975" fmla="*/ 3708926 h 5071844"/>
              <a:gd name="connsiteX2976" fmla="*/ 5239416 w 10020803"/>
              <a:gd name="connsiteY2976" fmla="*/ 3708926 h 5071844"/>
              <a:gd name="connsiteX2977" fmla="*/ 4435071 w 10020803"/>
              <a:gd name="connsiteY2977" fmla="*/ 3708926 h 5071844"/>
              <a:gd name="connsiteX2978" fmla="*/ 4446244 w 10020803"/>
              <a:gd name="connsiteY2978" fmla="*/ 3708926 h 5071844"/>
              <a:gd name="connsiteX2979" fmla="*/ 4446244 w 10020803"/>
              <a:gd name="connsiteY2979" fmla="*/ 3720097 h 5071844"/>
              <a:gd name="connsiteX2980" fmla="*/ 4446244 w 10020803"/>
              <a:gd name="connsiteY2980" fmla="*/ 3731270 h 5071844"/>
              <a:gd name="connsiteX2981" fmla="*/ 4435071 w 10020803"/>
              <a:gd name="connsiteY2981" fmla="*/ 3731270 h 5071844"/>
              <a:gd name="connsiteX2982" fmla="*/ 4435071 w 10020803"/>
              <a:gd name="connsiteY2982" fmla="*/ 3720097 h 5071844"/>
              <a:gd name="connsiteX2983" fmla="*/ 4435071 w 10020803"/>
              <a:gd name="connsiteY2983" fmla="*/ 3708926 h 5071844"/>
              <a:gd name="connsiteX2984" fmla="*/ 3295582 w 10020803"/>
              <a:gd name="connsiteY2984" fmla="*/ 3708926 h 5071844"/>
              <a:gd name="connsiteX2985" fmla="*/ 3351440 w 10020803"/>
              <a:gd name="connsiteY2985" fmla="*/ 3720097 h 5071844"/>
              <a:gd name="connsiteX2986" fmla="*/ 3384954 w 10020803"/>
              <a:gd name="connsiteY2986" fmla="*/ 3725683 h 5071844"/>
              <a:gd name="connsiteX2987" fmla="*/ 3429640 w 10020803"/>
              <a:gd name="connsiteY2987" fmla="*/ 3742440 h 5071844"/>
              <a:gd name="connsiteX2988" fmla="*/ 3519011 w 10020803"/>
              <a:gd name="connsiteY2988" fmla="*/ 3775954 h 5071844"/>
              <a:gd name="connsiteX2989" fmla="*/ 3524598 w 10020803"/>
              <a:gd name="connsiteY2989" fmla="*/ 3781541 h 5071844"/>
              <a:gd name="connsiteX2990" fmla="*/ 3541355 w 10020803"/>
              <a:gd name="connsiteY2990" fmla="*/ 3798298 h 5071844"/>
              <a:gd name="connsiteX2991" fmla="*/ 3574869 w 10020803"/>
              <a:gd name="connsiteY2991" fmla="*/ 3809469 h 5071844"/>
              <a:gd name="connsiteX2992" fmla="*/ 3530182 w 10020803"/>
              <a:gd name="connsiteY2992" fmla="*/ 3798298 h 5071844"/>
              <a:gd name="connsiteX2993" fmla="*/ 3468740 w 10020803"/>
              <a:gd name="connsiteY2993" fmla="*/ 3775954 h 5071844"/>
              <a:gd name="connsiteX2994" fmla="*/ 3412883 w 10020803"/>
              <a:gd name="connsiteY2994" fmla="*/ 3753611 h 5071844"/>
              <a:gd name="connsiteX2995" fmla="*/ 3384954 w 10020803"/>
              <a:gd name="connsiteY2995" fmla="*/ 3742440 h 5071844"/>
              <a:gd name="connsiteX2996" fmla="*/ 3351440 w 10020803"/>
              <a:gd name="connsiteY2996" fmla="*/ 3731270 h 5071844"/>
              <a:gd name="connsiteX2997" fmla="*/ 3340267 w 10020803"/>
              <a:gd name="connsiteY2997" fmla="*/ 3725683 h 5071844"/>
              <a:gd name="connsiteX2998" fmla="*/ 3317926 w 10020803"/>
              <a:gd name="connsiteY2998" fmla="*/ 3720097 h 5071844"/>
              <a:gd name="connsiteX2999" fmla="*/ 3295582 w 10020803"/>
              <a:gd name="connsiteY2999" fmla="*/ 3708926 h 5071844"/>
              <a:gd name="connsiteX3000" fmla="*/ 7986200 w 10020803"/>
              <a:gd name="connsiteY3000" fmla="*/ 3701944 h 5071844"/>
              <a:gd name="connsiteX3001" fmla="*/ 7982012 w 10020803"/>
              <a:gd name="connsiteY3001" fmla="*/ 3703340 h 5071844"/>
              <a:gd name="connsiteX3002" fmla="*/ 7965253 w 10020803"/>
              <a:gd name="connsiteY3002" fmla="*/ 3708926 h 5071844"/>
              <a:gd name="connsiteX3003" fmla="*/ 7965253 w 10020803"/>
              <a:gd name="connsiteY3003" fmla="*/ 3720097 h 5071844"/>
              <a:gd name="connsiteX3004" fmla="*/ 7987596 w 10020803"/>
              <a:gd name="connsiteY3004" fmla="*/ 3720097 h 5071844"/>
              <a:gd name="connsiteX3005" fmla="*/ 8004354 w 10020803"/>
              <a:gd name="connsiteY3005" fmla="*/ 3720097 h 5071844"/>
              <a:gd name="connsiteX3006" fmla="*/ 8009940 w 10020803"/>
              <a:gd name="connsiteY3006" fmla="*/ 3714511 h 5071844"/>
              <a:gd name="connsiteX3007" fmla="*/ 8009940 w 10020803"/>
              <a:gd name="connsiteY3007" fmla="*/ 3708926 h 5071844"/>
              <a:gd name="connsiteX3008" fmla="*/ 7987596 w 10020803"/>
              <a:gd name="connsiteY3008" fmla="*/ 3708926 h 5071844"/>
              <a:gd name="connsiteX3009" fmla="*/ 7986200 w 10020803"/>
              <a:gd name="connsiteY3009" fmla="*/ 3701944 h 5071844"/>
              <a:gd name="connsiteX3010" fmla="*/ 9395201 w 10020803"/>
              <a:gd name="connsiteY3010" fmla="*/ 3697754 h 5071844"/>
              <a:gd name="connsiteX3011" fmla="*/ 9423130 w 10020803"/>
              <a:gd name="connsiteY3011" fmla="*/ 3703340 h 5071844"/>
              <a:gd name="connsiteX3012" fmla="*/ 9445473 w 10020803"/>
              <a:gd name="connsiteY3012" fmla="*/ 3714511 h 5071844"/>
              <a:gd name="connsiteX3013" fmla="*/ 9439887 w 10020803"/>
              <a:gd name="connsiteY3013" fmla="*/ 3731270 h 5071844"/>
              <a:gd name="connsiteX3014" fmla="*/ 9406373 w 10020803"/>
              <a:gd name="connsiteY3014" fmla="*/ 3731270 h 5071844"/>
              <a:gd name="connsiteX3015" fmla="*/ 9428716 w 10020803"/>
              <a:gd name="connsiteY3015" fmla="*/ 3720097 h 5071844"/>
              <a:gd name="connsiteX3016" fmla="*/ 9406373 w 10020803"/>
              <a:gd name="connsiteY3016" fmla="*/ 3708926 h 5071844"/>
              <a:gd name="connsiteX3017" fmla="*/ 8635542 w 10020803"/>
              <a:gd name="connsiteY3017" fmla="*/ 3697754 h 5071844"/>
              <a:gd name="connsiteX3018" fmla="*/ 8624370 w 10020803"/>
              <a:gd name="connsiteY3018" fmla="*/ 3708926 h 5071844"/>
              <a:gd name="connsiteX3019" fmla="*/ 8657885 w 10020803"/>
              <a:gd name="connsiteY3019" fmla="*/ 3697754 h 5071844"/>
              <a:gd name="connsiteX3020" fmla="*/ 4993644 w 10020803"/>
              <a:gd name="connsiteY3020" fmla="*/ 3697754 h 5071844"/>
              <a:gd name="connsiteX3021" fmla="*/ 4982474 w 10020803"/>
              <a:gd name="connsiteY3021" fmla="*/ 3708926 h 5071844"/>
              <a:gd name="connsiteX3022" fmla="*/ 4993644 w 10020803"/>
              <a:gd name="connsiteY3022" fmla="*/ 3731270 h 5071844"/>
              <a:gd name="connsiteX3023" fmla="*/ 5038330 w 10020803"/>
              <a:gd name="connsiteY3023" fmla="*/ 3731270 h 5071844"/>
              <a:gd name="connsiteX3024" fmla="*/ 5015987 w 10020803"/>
              <a:gd name="connsiteY3024" fmla="*/ 3720097 h 5071844"/>
              <a:gd name="connsiteX3025" fmla="*/ 5015987 w 10020803"/>
              <a:gd name="connsiteY3025" fmla="*/ 3708926 h 5071844"/>
              <a:gd name="connsiteX3026" fmla="*/ 5004816 w 10020803"/>
              <a:gd name="connsiteY3026" fmla="*/ 3697754 h 5071844"/>
              <a:gd name="connsiteX3027" fmla="*/ 4993644 w 10020803"/>
              <a:gd name="connsiteY3027" fmla="*/ 3697754 h 5071844"/>
              <a:gd name="connsiteX3028" fmla="*/ 8222198 w 10020803"/>
              <a:gd name="connsiteY3028" fmla="*/ 3686583 h 5071844"/>
              <a:gd name="connsiteX3029" fmla="*/ 8211026 w 10020803"/>
              <a:gd name="connsiteY3029" fmla="*/ 3697754 h 5071844"/>
              <a:gd name="connsiteX3030" fmla="*/ 8278055 w 10020803"/>
              <a:gd name="connsiteY3030" fmla="*/ 3714511 h 5071844"/>
              <a:gd name="connsiteX3031" fmla="*/ 8322740 w 10020803"/>
              <a:gd name="connsiteY3031" fmla="*/ 3708926 h 5071844"/>
              <a:gd name="connsiteX3032" fmla="*/ 8333912 w 10020803"/>
              <a:gd name="connsiteY3032" fmla="*/ 3708926 h 5071844"/>
              <a:gd name="connsiteX3033" fmla="*/ 8322740 w 10020803"/>
              <a:gd name="connsiteY3033" fmla="*/ 3697754 h 5071844"/>
              <a:gd name="connsiteX3034" fmla="*/ 8294812 w 10020803"/>
              <a:gd name="connsiteY3034" fmla="*/ 3703340 h 5071844"/>
              <a:gd name="connsiteX3035" fmla="*/ 8272469 w 10020803"/>
              <a:gd name="connsiteY3035" fmla="*/ 3708926 h 5071844"/>
              <a:gd name="connsiteX3036" fmla="*/ 8266883 w 10020803"/>
              <a:gd name="connsiteY3036" fmla="*/ 3697754 h 5071844"/>
              <a:gd name="connsiteX3037" fmla="*/ 8222198 w 10020803"/>
              <a:gd name="connsiteY3037" fmla="*/ 3686583 h 5071844"/>
              <a:gd name="connsiteX3038" fmla="*/ 5686276 w 10020803"/>
              <a:gd name="connsiteY3038" fmla="*/ 3686583 h 5071844"/>
              <a:gd name="connsiteX3039" fmla="*/ 5686276 w 10020803"/>
              <a:gd name="connsiteY3039" fmla="*/ 3697754 h 5071844"/>
              <a:gd name="connsiteX3040" fmla="*/ 5697447 w 10020803"/>
              <a:gd name="connsiteY3040" fmla="*/ 3686583 h 5071844"/>
              <a:gd name="connsiteX3041" fmla="*/ 5686276 w 10020803"/>
              <a:gd name="connsiteY3041" fmla="*/ 3686583 h 5071844"/>
              <a:gd name="connsiteX3042" fmla="*/ 3742441 w 10020803"/>
              <a:gd name="connsiteY3042" fmla="*/ 3686583 h 5071844"/>
              <a:gd name="connsiteX3043" fmla="*/ 3753611 w 10020803"/>
              <a:gd name="connsiteY3043" fmla="*/ 3697754 h 5071844"/>
              <a:gd name="connsiteX3044" fmla="*/ 3742441 w 10020803"/>
              <a:gd name="connsiteY3044" fmla="*/ 3697754 h 5071844"/>
              <a:gd name="connsiteX3045" fmla="*/ 3731270 w 10020803"/>
              <a:gd name="connsiteY3045" fmla="*/ 3697754 h 5071844"/>
              <a:gd name="connsiteX3046" fmla="*/ 3742441 w 10020803"/>
              <a:gd name="connsiteY3046" fmla="*/ 3686583 h 5071844"/>
              <a:gd name="connsiteX3047" fmla="*/ 5761683 w 10020803"/>
              <a:gd name="connsiteY3047" fmla="*/ 3680997 h 5071844"/>
              <a:gd name="connsiteX3048" fmla="*/ 5753304 w 10020803"/>
              <a:gd name="connsiteY3048" fmla="*/ 3686583 h 5071844"/>
              <a:gd name="connsiteX3049" fmla="*/ 5764476 w 10020803"/>
              <a:gd name="connsiteY3049" fmla="*/ 3686583 h 5071844"/>
              <a:gd name="connsiteX3050" fmla="*/ 5761683 w 10020803"/>
              <a:gd name="connsiteY3050" fmla="*/ 3680997 h 5071844"/>
              <a:gd name="connsiteX3051" fmla="*/ 8160754 w 10020803"/>
              <a:gd name="connsiteY3051" fmla="*/ 3675412 h 5071844"/>
              <a:gd name="connsiteX3052" fmla="*/ 8155168 w 10020803"/>
              <a:gd name="connsiteY3052" fmla="*/ 3680997 h 5071844"/>
              <a:gd name="connsiteX3053" fmla="*/ 8166340 w 10020803"/>
              <a:gd name="connsiteY3053" fmla="*/ 3686583 h 5071844"/>
              <a:gd name="connsiteX3054" fmla="*/ 8160754 w 10020803"/>
              <a:gd name="connsiteY3054" fmla="*/ 3675412 h 5071844"/>
              <a:gd name="connsiteX3055" fmla="*/ 5775647 w 10020803"/>
              <a:gd name="connsiteY3055" fmla="*/ 3675412 h 5071844"/>
              <a:gd name="connsiteX3056" fmla="*/ 5809161 w 10020803"/>
              <a:gd name="connsiteY3056" fmla="*/ 3697754 h 5071844"/>
              <a:gd name="connsiteX3057" fmla="*/ 5820334 w 10020803"/>
              <a:gd name="connsiteY3057" fmla="*/ 3692169 h 5071844"/>
              <a:gd name="connsiteX3058" fmla="*/ 5809161 w 10020803"/>
              <a:gd name="connsiteY3058" fmla="*/ 3686583 h 5071844"/>
              <a:gd name="connsiteX3059" fmla="*/ 5797991 w 10020803"/>
              <a:gd name="connsiteY3059" fmla="*/ 3686583 h 5071844"/>
              <a:gd name="connsiteX3060" fmla="*/ 5786818 w 10020803"/>
              <a:gd name="connsiteY3060" fmla="*/ 3675412 h 5071844"/>
              <a:gd name="connsiteX3061" fmla="*/ 5775647 w 10020803"/>
              <a:gd name="connsiteY3061" fmla="*/ 3675412 h 5071844"/>
              <a:gd name="connsiteX3062" fmla="*/ 9249972 w 10020803"/>
              <a:gd name="connsiteY3062" fmla="*/ 3664240 h 5071844"/>
              <a:gd name="connsiteX3063" fmla="*/ 9305829 w 10020803"/>
              <a:gd name="connsiteY3063" fmla="*/ 3675412 h 5071844"/>
              <a:gd name="connsiteX3064" fmla="*/ 9294658 w 10020803"/>
              <a:gd name="connsiteY3064" fmla="*/ 3686583 h 5071844"/>
              <a:gd name="connsiteX3065" fmla="*/ 9272315 w 10020803"/>
              <a:gd name="connsiteY3065" fmla="*/ 3675412 h 5071844"/>
              <a:gd name="connsiteX3066" fmla="*/ 8858971 w 10020803"/>
              <a:gd name="connsiteY3066" fmla="*/ 3664240 h 5071844"/>
              <a:gd name="connsiteX3067" fmla="*/ 8881314 w 10020803"/>
              <a:gd name="connsiteY3067" fmla="*/ 3664240 h 5071844"/>
              <a:gd name="connsiteX3068" fmla="*/ 8903657 w 10020803"/>
              <a:gd name="connsiteY3068" fmla="*/ 3675412 h 5071844"/>
              <a:gd name="connsiteX3069" fmla="*/ 8925999 w 10020803"/>
              <a:gd name="connsiteY3069" fmla="*/ 3675412 h 5071844"/>
              <a:gd name="connsiteX3070" fmla="*/ 8937172 w 10020803"/>
              <a:gd name="connsiteY3070" fmla="*/ 3686583 h 5071844"/>
              <a:gd name="connsiteX3071" fmla="*/ 8953929 w 10020803"/>
              <a:gd name="connsiteY3071" fmla="*/ 3686583 h 5071844"/>
              <a:gd name="connsiteX3072" fmla="*/ 8981856 w 10020803"/>
              <a:gd name="connsiteY3072" fmla="*/ 3697754 h 5071844"/>
              <a:gd name="connsiteX3073" fmla="*/ 9048886 w 10020803"/>
              <a:gd name="connsiteY3073" fmla="*/ 3720097 h 5071844"/>
              <a:gd name="connsiteX3074" fmla="*/ 9060057 w 10020803"/>
              <a:gd name="connsiteY3074" fmla="*/ 3731270 h 5071844"/>
              <a:gd name="connsiteX3075" fmla="*/ 9026543 w 10020803"/>
              <a:gd name="connsiteY3075" fmla="*/ 3720097 h 5071844"/>
              <a:gd name="connsiteX3076" fmla="*/ 9004200 w 10020803"/>
              <a:gd name="connsiteY3076" fmla="*/ 3714511 h 5071844"/>
              <a:gd name="connsiteX3077" fmla="*/ 8981856 w 10020803"/>
              <a:gd name="connsiteY3077" fmla="*/ 3708926 h 5071844"/>
              <a:gd name="connsiteX3078" fmla="*/ 8892485 w 10020803"/>
              <a:gd name="connsiteY3078" fmla="*/ 3686583 h 5071844"/>
              <a:gd name="connsiteX3079" fmla="*/ 8858971 w 10020803"/>
              <a:gd name="connsiteY3079" fmla="*/ 3664240 h 5071844"/>
              <a:gd name="connsiteX3080" fmla="*/ 8479141 w 10020803"/>
              <a:gd name="connsiteY3080" fmla="*/ 3664240 h 5071844"/>
              <a:gd name="connsiteX3081" fmla="*/ 8523827 w 10020803"/>
              <a:gd name="connsiteY3081" fmla="*/ 3675412 h 5071844"/>
              <a:gd name="connsiteX3082" fmla="*/ 8523827 w 10020803"/>
              <a:gd name="connsiteY3082" fmla="*/ 3664240 h 5071844"/>
              <a:gd name="connsiteX3083" fmla="*/ 8495898 w 10020803"/>
              <a:gd name="connsiteY3083" fmla="*/ 3664240 h 5071844"/>
              <a:gd name="connsiteX3084" fmla="*/ 8486123 w 10020803"/>
              <a:gd name="connsiteY3084" fmla="*/ 3664240 h 5071844"/>
              <a:gd name="connsiteX3085" fmla="*/ 8289226 w 10020803"/>
              <a:gd name="connsiteY3085" fmla="*/ 3664240 h 5071844"/>
              <a:gd name="connsiteX3086" fmla="*/ 8278055 w 10020803"/>
              <a:gd name="connsiteY3086" fmla="*/ 3675412 h 5071844"/>
              <a:gd name="connsiteX3087" fmla="*/ 8294812 w 10020803"/>
              <a:gd name="connsiteY3087" fmla="*/ 3675412 h 5071844"/>
              <a:gd name="connsiteX3088" fmla="*/ 8311569 w 10020803"/>
              <a:gd name="connsiteY3088" fmla="*/ 3669826 h 5071844"/>
              <a:gd name="connsiteX3089" fmla="*/ 8305983 w 10020803"/>
              <a:gd name="connsiteY3089" fmla="*/ 3664240 h 5071844"/>
              <a:gd name="connsiteX3090" fmla="*/ 8289226 w 10020803"/>
              <a:gd name="connsiteY3090" fmla="*/ 3664240 h 5071844"/>
              <a:gd name="connsiteX3091" fmla="*/ 5328789 w 10020803"/>
              <a:gd name="connsiteY3091" fmla="*/ 3664240 h 5071844"/>
              <a:gd name="connsiteX3092" fmla="*/ 5328789 w 10020803"/>
              <a:gd name="connsiteY3092" fmla="*/ 3675412 h 5071844"/>
              <a:gd name="connsiteX3093" fmla="*/ 5339960 w 10020803"/>
              <a:gd name="connsiteY3093" fmla="*/ 3675412 h 5071844"/>
              <a:gd name="connsiteX3094" fmla="*/ 5328789 w 10020803"/>
              <a:gd name="connsiteY3094" fmla="*/ 3664240 h 5071844"/>
              <a:gd name="connsiteX3095" fmla="*/ 3988213 w 10020803"/>
              <a:gd name="connsiteY3095" fmla="*/ 3664240 h 5071844"/>
              <a:gd name="connsiteX3096" fmla="*/ 3988213 w 10020803"/>
              <a:gd name="connsiteY3096" fmla="*/ 3675412 h 5071844"/>
              <a:gd name="connsiteX3097" fmla="*/ 3999384 w 10020803"/>
              <a:gd name="connsiteY3097" fmla="*/ 3675412 h 5071844"/>
              <a:gd name="connsiteX3098" fmla="*/ 4814901 w 10020803"/>
              <a:gd name="connsiteY3098" fmla="*/ 3653069 h 5071844"/>
              <a:gd name="connsiteX3099" fmla="*/ 4837244 w 10020803"/>
              <a:gd name="connsiteY3099" fmla="*/ 3653069 h 5071844"/>
              <a:gd name="connsiteX3100" fmla="*/ 4837244 w 10020803"/>
              <a:gd name="connsiteY3100" fmla="*/ 3664240 h 5071844"/>
              <a:gd name="connsiteX3101" fmla="*/ 4814901 w 10020803"/>
              <a:gd name="connsiteY3101" fmla="*/ 3653069 h 5071844"/>
              <a:gd name="connsiteX3102" fmla="*/ 8517258 w 10020803"/>
              <a:gd name="connsiteY3102" fmla="*/ 3648466 h 5071844"/>
              <a:gd name="connsiteX3103" fmla="*/ 8514051 w 10020803"/>
              <a:gd name="connsiteY3103" fmla="*/ 3651673 h 5071844"/>
              <a:gd name="connsiteX3104" fmla="*/ 8512655 w 10020803"/>
              <a:gd name="connsiteY3104" fmla="*/ 3653069 h 5071844"/>
              <a:gd name="connsiteX3105" fmla="*/ 9062851 w 10020803"/>
              <a:gd name="connsiteY3105" fmla="*/ 3647484 h 5071844"/>
              <a:gd name="connsiteX3106" fmla="*/ 9071229 w 10020803"/>
              <a:gd name="connsiteY3106" fmla="*/ 3653069 h 5071844"/>
              <a:gd name="connsiteX3107" fmla="*/ 9060057 w 10020803"/>
              <a:gd name="connsiteY3107" fmla="*/ 3653069 h 5071844"/>
              <a:gd name="connsiteX3108" fmla="*/ 9062851 w 10020803"/>
              <a:gd name="connsiteY3108" fmla="*/ 3647484 h 5071844"/>
              <a:gd name="connsiteX3109" fmla="*/ 9194115 w 10020803"/>
              <a:gd name="connsiteY3109" fmla="*/ 3641897 h 5071844"/>
              <a:gd name="connsiteX3110" fmla="*/ 9216458 w 10020803"/>
              <a:gd name="connsiteY3110" fmla="*/ 3653069 h 5071844"/>
              <a:gd name="connsiteX3111" fmla="*/ 9194115 w 10020803"/>
              <a:gd name="connsiteY3111" fmla="*/ 3653069 h 5071844"/>
              <a:gd name="connsiteX3112" fmla="*/ 8266883 w 10020803"/>
              <a:gd name="connsiteY3112" fmla="*/ 3641897 h 5071844"/>
              <a:gd name="connsiteX3113" fmla="*/ 8266883 w 10020803"/>
              <a:gd name="connsiteY3113" fmla="*/ 3664240 h 5071844"/>
              <a:gd name="connsiteX3114" fmla="*/ 8289226 w 10020803"/>
              <a:gd name="connsiteY3114" fmla="*/ 3653069 h 5071844"/>
              <a:gd name="connsiteX3115" fmla="*/ 8305983 w 10020803"/>
              <a:gd name="connsiteY3115" fmla="*/ 3658654 h 5071844"/>
              <a:gd name="connsiteX3116" fmla="*/ 8322740 w 10020803"/>
              <a:gd name="connsiteY3116" fmla="*/ 3664240 h 5071844"/>
              <a:gd name="connsiteX3117" fmla="*/ 8311569 w 10020803"/>
              <a:gd name="connsiteY3117" fmla="*/ 3641897 h 5071844"/>
              <a:gd name="connsiteX3118" fmla="*/ 8289226 w 10020803"/>
              <a:gd name="connsiteY3118" fmla="*/ 3641897 h 5071844"/>
              <a:gd name="connsiteX3119" fmla="*/ 3608383 w 10020803"/>
              <a:gd name="connsiteY3119" fmla="*/ 3641897 h 5071844"/>
              <a:gd name="connsiteX3120" fmla="*/ 3619555 w 10020803"/>
              <a:gd name="connsiteY3120" fmla="*/ 3641897 h 5071844"/>
              <a:gd name="connsiteX3121" fmla="*/ 3608383 w 10020803"/>
              <a:gd name="connsiteY3121" fmla="*/ 3653069 h 5071844"/>
              <a:gd name="connsiteX3122" fmla="*/ 8733292 w 10020803"/>
              <a:gd name="connsiteY3122" fmla="*/ 3636312 h 5071844"/>
              <a:gd name="connsiteX3123" fmla="*/ 8736084 w 10020803"/>
              <a:gd name="connsiteY3123" fmla="*/ 3641897 h 5071844"/>
              <a:gd name="connsiteX3124" fmla="*/ 8741670 w 10020803"/>
              <a:gd name="connsiteY3124" fmla="*/ 3641897 h 5071844"/>
              <a:gd name="connsiteX3125" fmla="*/ 8758427 w 10020803"/>
              <a:gd name="connsiteY3125" fmla="*/ 3641897 h 5071844"/>
              <a:gd name="connsiteX3126" fmla="*/ 8780771 w 10020803"/>
              <a:gd name="connsiteY3126" fmla="*/ 3653069 h 5071844"/>
              <a:gd name="connsiteX3127" fmla="*/ 8758427 w 10020803"/>
              <a:gd name="connsiteY3127" fmla="*/ 3653069 h 5071844"/>
              <a:gd name="connsiteX3128" fmla="*/ 8724913 w 10020803"/>
              <a:gd name="connsiteY3128" fmla="*/ 3641897 h 5071844"/>
              <a:gd name="connsiteX3129" fmla="*/ 8733292 w 10020803"/>
              <a:gd name="connsiteY3129" fmla="*/ 3636312 h 5071844"/>
              <a:gd name="connsiteX3130" fmla="*/ 8645317 w 10020803"/>
              <a:gd name="connsiteY3130" fmla="*/ 3633518 h 5071844"/>
              <a:gd name="connsiteX3131" fmla="*/ 8635542 w 10020803"/>
              <a:gd name="connsiteY3131" fmla="*/ 3636312 h 5071844"/>
              <a:gd name="connsiteX3132" fmla="*/ 8635542 w 10020803"/>
              <a:gd name="connsiteY3132" fmla="*/ 3653069 h 5071844"/>
              <a:gd name="connsiteX3133" fmla="*/ 8657885 w 10020803"/>
              <a:gd name="connsiteY3133" fmla="*/ 3641897 h 5071844"/>
              <a:gd name="connsiteX3134" fmla="*/ 8652299 w 10020803"/>
              <a:gd name="connsiteY3134" fmla="*/ 3636312 h 5071844"/>
              <a:gd name="connsiteX3135" fmla="*/ 8645317 w 10020803"/>
              <a:gd name="connsiteY3135" fmla="*/ 3633518 h 5071844"/>
              <a:gd name="connsiteX3136" fmla="*/ 8780771 w 10020803"/>
              <a:gd name="connsiteY3136" fmla="*/ 3630726 h 5071844"/>
              <a:gd name="connsiteX3137" fmla="*/ 8791941 w 10020803"/>
              <a:gd name="connsiteY3137" fmla="*/ 3630726 h 5071844"/>
              <a:gd name="connsiteX3138" fmla="*/ 8808700 w 10020803"/>
              <a:gd name="connsiteY3138" fmla="*/ 3636312 h 5071844"/>
              <a:gd name="connsiteX3139" fmla="*/ 8831042 w 10020803"/>
              <a:gd name="connsiteY3139" fmla="*/ 3641897 h 5071844"/>
              <a:gd name="connsiteX3140" fmla="*/ 8847799 w 10020803"/>
              <a:gd name="connsiteY3140" fmla="*/ 3653069 h 5071844"/>
              <a:gd name="connsiteX3141" fmla="*/ 8851989 w 10020803"/>
              <a:gd name="connsiteY3141" fmla="*/ 3653069 h 5071844"/>
              <a:gd name="connsiteX3142" fmla="*/ 8853385 w 10020803"/>
              <a:gd name="connsiteY3142" fmla="*/ 3653069 h 5071844"/>
              <a:gd name="connsiteX3143" fmla="*/ 8858971 w 10020803"/>
              <a:gd name="connsiteY3143" fmla="*/ 3653069 h 5071844"/>
              <a:gd name="connsiteX3144" fmla="*/ 8847799 w 10020803"/>
              <a:gd name="connsiteY3144" fmla="*/ 3664240 h 5071844"/>
              <a:gd name="connsiteX3145" fmla="*/ 8825457 w 10020803"/>
              <a:gd name="connsiteY3145" fmla="*/ 3653069 h 5071844"/>
              <a:gd name="connsiteX3146" fmla="*/ 8814285 w 10020803"/>
              <a:gd name="connsiteY3146" fmla="*/ 3653069 h 5071844"/>
              <a:gd name="connsiteX3147" fmla="*/ 8814285 w 10020803"/>
              <a:gd name="connsiteY3147" fmla="*/ 3641897 h 5071844"/>
              <a:gd name="connsiteX3148" fmla="*/ 8803114 w 10020803"/>
              <a:gd name="connsiteY3148" fmla="*/ 3641897 h 5071844"/>
              <a:gd name="connsiteX3149" fmla="*/ 8786357 w 10020803"/>
              <a:gd name="connsiteY3149" fmla="*/ 3641897 h 5071844"/>
              <a:gd name="connsiteX3150" fmla="*/ 8780771 w 10020803"/>
              <a:gd name="connsiteY3150" fmla="*/ 3630726 h 5071844"/>
              <a:gd name="connsiteX3151" fmla="*/ 8590856 w 10020803"/>
              <a:gd name="connsiteY3151" fmla="*/ 3619555 h 5071844"/>
              <a:gd name="connsiteX3152" fmla="*/ 8590856 w 10020803"/>
              <a:gd name="connsiteY3152" fmla="*/ 3630726 h 5071844"/>
              <a:gd name="connsiteX3153" fmla="*/ 8602028 w 10020803"/>
              <a:gd name="connsiteY3153" fmla="*/ 3636312 h 5071844"/>
              <a:gd name="connsiteX3154" fmla="*/ 8602028 w 10020803"/>
              <a:gd name="connsiteY3154" fmla="*/ 3641897 h 5071844"/>
              <a:gd name="connsiteX3155" fmla="*/ 8613199 w 10020803"/>
              <a:gd name="connsiteY3155" fmla="*/ 3641897 h 5071844"/>
              <a:gd name="connsiteX3156" fmla="*/ 3519011 w 10020803"/>
              <a:gd name="connsiteY3156" fmla="*/ 3619555 h 5071844"/>
              <a:gd name="connsiteX3157" fmla="*/ 3519011 w 10020803"/>
              <a:gd name="connsiteY3157" fmla="*/ 3630726 h 5071844"/>
              <a:gd name="connsiteX3158" fmla="*/ 3513425 w 10020803"/>
              <a:gd name="connsiteY3158" fmla="*/ 3636312 h 5071844"/>
              <a:gd name="connsiteX3159" fmla="*/ 3507839 w 10020803"/>
              <a:gd name="connsiteY3159" fmla="*/ 3625140 h 5071844"/>
              <a:gd name="connsiteX3160" fmla="*/ 3519011 w 10020803"/>
              <a:gd name="connsiteY3160" fmla="*/ 3619555 h 5071844"/>
              <a:gd name="connsiteX3161" fmla="*/ 9054472 w 10020803"/>
              <a:gd name="connsiteY3161" fmla="*/ 3608383 h 5071844"/>
              <a:gd name="connsiteX3162" fmla="*/ 9060057 w 10020803"/>
              <a:gd name="connsiteY3162" fmla="*/ 3608383 h 5071844"/>
              <a:gd name="connsiteX3163" fmla="*/ 9071229 w 10020803"/>
              <a:gd name="connsiteY3163" fmla="*/ 3608383 h 5071844"/>
              <a:gd name="connsiteX3164" fmla="*/ 9115914 w 10020803"/>
              <a:gd name="connsiteY3164" fmla="*/ 3619555 h 5071844"/>
              <a:gd name="connsiteX3165" fmla="*/ 9149428 w 10020803"/>
              <a:gd name="connsiteY3165" fmla="*/ 3641897 h 5071844"/>
              <a:gd name="connsiteX3166" fmla="*/ 9138257 w 10020803"/>
              <a:gd name="connsiteY3166" fmla="*/ 3641897 h 5071844"/>
              <a:gd name="connsiteX3167" fmla="*/ 8534998 w 10020803"/>
              <a:gd name="connsiteY3167" fmla="*/ 3608383 h 5071844"/>
              <a:gd name="connsiteX3168" fmla="*/ 8534998 w 10020803"/>
              <a:gd name="connsiteY3168" fmla="*/ 3619555 h 5071844"/>
              <a:gd name="connsiteX3169" fmla="*/ 8546171 w 10020803"/>
              <a:gd name="connsiteY3169" fmla="*/ 3608383 h 5071844"/>
              <a:gd name="connsiteX3170" fmla="*/ 3910012 w 10020803"/>
              <a:gd name="connsiteY3170" fmla="*/ 3608383 h 5071844"/>
              <a:gd name="connsiteX3171" fmla="*/ 3932356 w 10020803"/>
              <a:gd name="connsiteY3171" fmla="*/ 3608383 h 5071844"/>
              <a:gd name="connsiteX3172" fmla="*/ 3932356 w 10020803"/>
              <a:gd name="connsiteY3172" fmla="*/ 3619555 h 5071844"/>
              <a:gd name="connsiteX3173" fmla="*/ 3910012 w 10020803"/>
              <a:gd name="connsiteY3173" fmla="*/ 3608383 h 5071844"/>
              <a:gd name="connsiteX3174" fmla="*/ 9674487 w 10020803"/>
              <a:gd name="connsiteY3174" fmla="*/ 3597212 h 5071844"/>
              <a:gd name="connsiteX3175" fmla="*/ 9685659 w 10020803"/>
              <a:gd name="connsiteY3175" fmla="*/ 3597212 h 5071844"/>
              <a:gd name="connsiteX3176" fmla="*/ 9708001 w 10020803"/>
              <a:gd name="connsiteY3176" fmla="*/ 3597212 h 5071844"/>
              <a:gd name="connsiteX3177" fmla="*/ 9719173 w 10020803"/>
              <a:gd name="connsiteY3177" fmla="*/ 3597212 h 5071844"/>
              <a:gd name="connsiteX3178" fmla="*/ 9724758 w 10020803"/>
              <a:gd name="connsiteY3178" fmla="*/ 3602796 h 5071844"/>
              <a:gd name="connsiteX3179" fmla="*/ 9741515 w 10020803"/>
              <a:gd name="connsiteY3179" fmla="*/ 3608383 h 5071844"/>
              <a:gd name="connsiteX3180" fmla="*/ 9780617 w 10020803"/>
              <a:gd name="connsiteY3180" fmla="*/ 3619555 h 5071844"/>
              <a:gd name="connsiteX3181" fmla="*/ 9830888 w 10020803"/>
              <a:gd name="connsiteY3181" fmla="*/ 3641897 h 5071844"/>
              <a:gd name="connsiteX3182" fmla="*/ 9847645 w 10020803"/>
              <a:gd name="connsiteY3182" fmla="*/ 3641897 h 5071844"/>
              <a:gd name="connsiteX3183" fmla="*/ 9858817 w 10020803"/>
              <a:gd name="connsiteY3183" fmla="*/ 3641897 h 5071844"/>
              <a:gd name="connsiteX3184" fmla="*/ 9869988 w 10020803"/>
              <a:gd name="connsiteY3184" fmla="*/ 3647483 h 5071844"/>
              <a:gd name="connsiteX3185" fmla="*/ 9875574 w 10020803"/>
              <a:gd name="connsiteY3185" fmla="*/ 3653069 h 5071844"/>
              <a:gd name="connsiteX3186" fmla="*/ 9897916 w 10020803"/>
              <a:gd name="connsiteY3186" fmla="*/ 3675412 h 5071844"/>
              <a:gd name="connsiteX3187" fmla="*/ 9920259 w 10020803"/>
              <a:gd name="connsiteY3187" fmla="*/ 3686583 h 5071844"/>
              <a:gd name="connsiteX3188" fmla="*/ 9875574 w 10020803"/>
              <a:gd name="connsiteY3188" fmla="*/ 3686583 h 5071844"/>
              <a:gd name="connsiteX3189" fmla="*/ 9842060 w 10020803"/>
              <a:gd name="connsiteY3189" fmla="*/ 3664240 h 5071844"/>
              <a:gd name="connsiteX3190" fmla="*/ 9819716 w 10020803"/>
              <a:gd name="connsiteY3190" fmla="*/ 3658654 h 5071844"/>
              <a:gd name="connsiteX3191" fmla="*/ 9808545 w 10020803"/>
              <a:gd name="connsiteY3191" fmla="*/ 3653069 h 5071844"/>
              <a:gd name="connsiteX3192" fmla="*/ 9791788 w 10020803"/>
              <a:gd name="connsiteY3192" fmla="*/ 3647483 h 5071844"/>
              <a:gd name="connsiteX3193" fmla="*/ 9775031 w 10020803"/>
              <a:gd name="connsiteY3193" fmla="*/ 3641897 h 5071844"/>
              <a:gd name="connsiteX3194" fmla="*/ 9763860 w 10020803"/>
              <a:gd name="connsiteY3194" fmla="*/ 3630726 h 5071844"/>
              <a:gd name="connsiteX3195" fmla="*/ 9758274 w 10020803"/>
              <a:gd name="connsiteY3195" fmla="*/ 3625140 h 5071844"/>
              <a:gd name="connsiteX3196" fmla="*/ 9747103 w 10020803"/>
              <a:gd name="connsiteY3196" fmla="*/ 3619555 h 5071844"/>
              <a:gd name="connsiteX3197" fmla="*/ 9730346 w 10020803"/>
              <a:gd name="connsiteY3197" fmla="*/ 3619555 h 5071844"/>
              <a:gd name="connsiteX3198" fmla="*/ 9708001 w 10020803"/>
              <a:gd name="connsiteY3198" fmla="*/ 3619555 h 5071844"/>
              <a:gd name="connsiteX3199" fmla="*/ 9685659 w 10020803"/>
              <a:gd name="connsiteY3199" fmla="*/ 3613969 h 5071844"/>
              <a:gd name="connsiteX3200" fmla="*/ 9674487 w 10020803"/>
              <a:gd name="connsiteY3200" fmla="*/ 3597212 h 5071844"/>
              <a:gd name="connsiteX3201" fmla="*/ 8925999 w 10020803"/>
              <a:gd name="connsiteY3201" fmla="*/ 3597212 h 5071844"/>
              <a:gd name="connsiteX3202" fmla="*/ 8937172 w 10020803"/>
              <a:gd name="connsiteY3202" fmla="*/ 3597212 h 5071844"/>
              <a:gd name="connsiteX3203" fmla="*/ 8937172 w 10020803"/>
              <a:gd name="connsiteY3203" fmla="*/ 3608383 h 5071844"/>
              <a:gd name="connsiteX3204" fmla="*/ 8925999 w 10020803"/>
              <a:gd name="connsiteY3204" fmla="*/ 3597212 h 5071844"/>
              <a:gd name="connsiteX3205" fmla="*/ 8736084 w 10020803"/>
              <a:gd name="connsiteY3205" fmla="*/ 3597212 h 5071844"/>
              <a:gd name="connsiteX3206" fmla="*/ 8747257 w 10020803"/>
              <a:gd name="connsiteY3206" fmla="*/ 3602796 h 5071844"/>
              <a:gd name="connsiteX3207" fmla="*/ 8747257 w 10020803"/>
              <a:gd name="connsiteY3207" fmla="*/ 3619555 h 5071844"/>
              <a:gd name="connsiteX3208" fmla="*/ 8747257 w 10020803"/>
              <a:gd name="connsiteY3208" fmla="*/ 3630726 h 5071844"/>
              <a:gd name="connsiteX3209" fmla="*/ 8736084 w 10020803"/>
              <a:gd name="connsiteY3209" fmla="*/ 3625140 h 5071844"/>
              <a:gd name="connsiteX3210" fmla="*/ 8724913 w 10020803"/>
              <a:gd name="connsiteY3210" fmla="*/ 3608383 h 5071844"/>
              <a:gd name="connsiteX3211" fmla="*/ 4245156 w 10020803"/>
              <a:gd name="connsiteY3211" fmla="*/ 3597212 h 5071844"/>
              <a:gd name="connsiteX3212" fmla="*/ 4267499 w 10020803"/>
              <a:gd name="connsiteY3212" fmla="*/ 3608383 h 5071844"/>
              <a:gd name="connsiteX3213" fmla="*/ 4278670 w 10020803"/>
              <a:gd name="connsiteY3213" fmla="*/ 3608383 h 5071844"/>
              <a:gd name="connsiteX3214" fmla="*/ 4289843 w 10020803"/>
              <a:gd name="connsiteY3214" fmla="*/ 3619555 h 5071844"/>
              <a:gd name="connsiteX3215" fmla="*/ 4334529 w 10020803"/>
              <a:gd name="connsiteY3215" fmla="*/ 3641897 h 5071844"/>
              <a:gd name="connsiteX3216" fmla="*/ 4412728 w 10020803"/>
              <a:gd name="connsiteY3216" fmla="*/ 3664240 h 5071844"/>
              <a:gd name="connsiteX3217" fmla="*/ 4435071 w 10020803"/>
              <a:gd name="connsiteY3217" fmla="*/ 3669826 h 5071844"/>
              <a:gd name="connsiteX3218" fmla="*/ 4457414 w 10020803"/>
              <a:gd name="connsiteY3218" fmla="*/ 3675412 h 5071844"/>
              <a:gd name="connsiteX3219" fmla="*/ 4535615 w 10020803"/>
              <a:gd name="connsiteY3219" fmla="*/ 3708926 h 5071844"/>
              <a:gd name="connsiteX3220" fmla="*/ 4513272 w 10020803"/>
              <a:gd name="connsiteY3220" fmla="*/ 3708926 h 5071844"/>
              <a:gd name="connsiteX3221" fmla="*/ 4457414 w 10020803"/>
              <a:gd name="connsiteY3221" fmla="*/ 3697754 h 5071844"/>
              <a:gd name="connsiteX3222" fmla="*/ 4401557 w 10020803"/>
              <a:gd name="connsiteY3222" fmla="*/ 3675412 h 5071844"/>
              <a:gd name="connsiteX3223" fmla="*/ 4384800 w 10020803"/>
              <a:gd name="connsiteY3223" fmla="*/ 3669826 h 5071844"/>
              <a:gd name="connsiteX3224" fmla="*/ 4356871 w 10020803"/>
              <a:gd name="connsiteY3224" fmla="*/ 3669826 h 5071844"/>
              <a:gd name="connsiteX3225" fmla="*/ 4317770 w 10020803"/>
              <a:gd name="connsiteY3225" fmla="*/ 3653069 h 5071844"/>
              <a:gd name="connsiteX3226" fmla="*/ 4289843 w 10020803"/>
              <a:gd name="connsiteY3226" fmla="*/ 3641897 h 5071844"/>
              <a:gd name="connsiteX3227" fmla="*/ 4273086 w 10020803"/>
              <a:gd name="connsiteY3227" fmla="*/ 3641897 h 5071844"/>
              <a:gd name="connsiteX3228" fmla="*/ 4256329 w 10020803"/>
              <a:gd name="connsiteY3228" fmla="*/ 3630726 h 5071844"/>
              <a:gd name="connsiteX3229" fmla="*/ 4245156 w 10020803"/>
              <a:gd name="connsiteY3229" fmla="*/ 3597212 h 5071844"/>
              <a:gd name="connsiteX3230" fmla="*/ 3474325 w 10020803"/>
              <a:gd name="connsiteY3230" fmla="*/ 3597212 h 5071844"/>
              <a:gd name="connsiteX3231" fmla="*/ 3496668 w 10020803"/>
              <a:gd name="connsiteY3231" fmla="*/ 3608383 h 5071844"/>
              <a:gd name="connsiteX3232" fmla="*/ 3491082 w 10020803"/>
              <a:gd name="connsiteY3232" fmla="*/ 3608383 h 5071844"/>
              <a:gd name="connsiteX3233" fmla="*/ 3474325 w 10020803"/>
              <a:gd name="connsiteY3233" fmla="*/ 3608383 h 5071844"/>
              <a:gd name="connsiteX3234" fmla="*/ 8400941 w 10020803"/>
              <a:gd name="connsiteY3234" fmla="*/ 3586039 h 5071844"/>
              <a:gd name="connsiteX3235" fmla="*/ 8367426 w 10020803"/>
              <a:gd name="connsiteY3235" fmla="*/ 3597212 h 5071844"/>
              <a:gd name="connsiteX3236" fmla="*/ 8356256 w 10020803"/>
              <a:gd name="connsiteY3236" fmla="*/ 3597212 h 5071844"/>
              <a:gd name="connsiteX3237" fmla="*/ 8345083 w 10020803"/>
              <a:gd name="connsiteY3237" fmla="*/ 3608383 h 5071844"/>
              <a:gd name="connsiteX3238" fmla="*/ 8356256 w 10020803"/>
              <a:gd name="connsiteY3238" fmla="*/ 3608383 h 5071844"/>
              <a:gd name="connsiteX3239" fmla="*/ 8367426 w 10020803"/>
              <a:gd name="connsiteY3239" fmla="*/ 3608383 h 5071844"/>
              <a:gd name="connsiteX3240" fmla="*/ 8389770 w 10020803"/>
              <a:gd name="connsiteY3240" fmla="*/ 3608383 h 5071844"/>
              <a:gd name="connsiteX3241" fmla="*/ 8400941 w 10020803"/>
              <a:gd name="connsiteY3241" fmla="*/ 3619555 h 5071844"/>
              <a:gd name="connsiteX3242" fmla="*/ 8400941 w 10020803"/>
              <a:gd name="connsiteY3242" fmla="*/ 3597212 h 5071844"/>
              <a:gd name="connsiteX3243" fmla="*/ 4736701 w 10020803"/>
              <a:gd name="connsiteY3243" fmla="*/ 3574869 h 5071844"/>
              <a:gd name="connsiteX3244" fmla="*/ 4742287 w 10020803"/>
              <a:gd name="connsiteY3244" fmla="*/ 3580455 h 5071844"/>
              <a:gd name="connsiteX3245" fmla="*/ 4747873 w 10020803"/>
              <a:gd name="connsiteY3245" fmla="*/ 3586039 h 5071844"/>
              <a:gd name="connsiteX3246" fmla="*/ 4747873 w 10020803"/>
              <a:gd name="connsiteY3246" fmla="*/ 3574869 h 5071844"/>
              <a:gd name="connsiteX3247" fmla="*/ 9608855 w 10020803"/>
              <a:gd name="connsiteY3247" fmla="*/ 3567886 h 5071844"/>
              <a:gd name="connsiteX3248" fmla="*/ 9613044 w 10020803"/>
              <a:gd name="connsiteY3248" fmla="*/ 3569282 h 5071844"/>
              <a:gd name="connsiteX3249" fmla="*/ 9629801 w 10020803"/>
              <a:gd name="connsiteY3249" fmla="*/ 3574869 h 5071844"/>
              <a:gd name="connsiteX3250" fmla="*/ 9640973 w 10020803"/>
              <a:gd name="connsiteY3250" fmla="*/ 3586039 h 5071844"/>
              <a:gd name="connsiteX3251" fmla="*/ 9618631 w 10020803"/>
              <a:gd name="connsiteY3251" fmla="*/ 3586039 h 5071844"/>
              <a:gd name="connsiteX3252" fmla="*/ 9607459 w 10020803"/>
              <a:gd name="connsiteY3252" fmla="*/ 3574869 h 5071844"/>
              <a:gd name="connsiteX3253" fmla="*/ 9608855 w 10020803"/>
              <a:gd name="connsiteY3253" fmla="*/ 3567886 h 5071844"/>
              <a:gd name="connsiteX3254" fmla="*/ 8456798 w 10020803"/>
              <a:gd name="connsiteY3254" fmla="*/ 3563698 h 5071844"/>
              <a:gd name="connsiteX3255" fmla="*/ 8445627 w 10020803"/>
              <a:gd name="connsiteY3255" fmla="*/ 3574869 h 5071844"/>
              <a:gd name="connsiteX3256" fmla="*/ 8445627 w 10020803"/>
              <a:gd name="connsiteY3256" fmla="*/ 3586039 h 5071844"/>
              <a:gd name="connsiteX3257" fmla="*/ 8479141 w 10020803"/>
              <a:gd name="connsiteY3257" fmla="*/ 3574869 h 5071844"/>
              <a:gd name="connsiteX3258" fmla="*/ 8456798 w 10020803"/>
              <a:gd name="connsiteY3258" fmla="*/ 3563698 h 5071844"/>
              <a:gd name="connsiteX3259" fmla="*/ 3686583 w 10020803"/>
              <a:gd name="connsiteY3259" fmla="*/ 3563698 h 5071844"/>
              <a:gd name="connsiteX3260" fmla="*/ 3708927 w 10020803"/>
              <a:gd name="connsiteY3260" fmla="*/ 3563698 h 5071844"/>
              <a:gd name="connsiteX3261" fmla="*/ 3742441 w 10020803"/>
              <a:gd name="connsiteY3261" fmla="*/ 3580455 h 5071844"/>
              <a:gd name="connsiteX3262" fmla="*/ 3764784 w 10020803"/>
              <a:gd name="connsiteY3262" fmla="*/ 3586039 h 5071844"/>
              <a:gd name="connsiteX3263" fmla="*/ 3809471 w 10020803"/>
              <a:gd name="connsiteY3263" fmla="*/ 3608383 h 5071844"/>
              <a:gd name="connsiteX3264" fmla="*/ 3820641 w 10020803"/>
              <a:gd name="connsiteY3264" fmla="*/ 3608383 h 5071844"/>
              <a:gd name="connsiteX3265" fmla="*/ 3876498 w 10020803"/>
              <a:gd name="connsiteY3265" fmla="*/ 3619555 h 5071844"/>
              <a:gd name="connsiteX3266" fmla="*/ 3937942 w 10020803"/>
              <a:gd name="connsiteY3266" fmla="*/ 3641897 h 5071844"/>
              <a:gd name="connsiteX3267" fmla="*/ 3977042 w 10020803"/>
              <a:gd name="connsiteY3267" fmla="*/ 3653069 h 5071844"/>
              <a:gd name="connsiteX3268" fmla="*/ 4021727 w 10020803"/>
              <a:gd name="connsiteY3268" fmla="*/ 3664240 h 5071844"/>
              <a:gd name="connsiteX3269" fmla="*/ 4032899 w 10020803"/>
              <a:gd name="connsiteY3269" fmla="*/ 3664240 h 5071844"/>
              <a:gd name="connsiteX3270" fmla="*/ 4044070 w 10020803"/>
              <a:gd name="connsiteY3270" fmla="*/ 3664240 h 5071844"/>
              <a:gd name="connsiteX3271" fmla="*/ 4055241 w 10020803"/>
              <a:gd name="connsiteY3271" fmla="*/ 3664240 h 5071844"/>
              <a:gd name="connsiteX3272" fmla="*/ 4077585 w 10020803"/>
              <a:gd name="connsiteY3272" fmla="*/ 3675412 h 5071844"/>
              <a:gd name="connsiteX3273" fmla="*/ 4133442 w 10020803"/>
              <a:gd name="connsiteY3273" fmla="*/ 3697754 h 5071844"/>
              <a:gd name="connsiteX3274" fmla="*/ 4144614 w 10020803"/>
              <a:gd name="connsiteY3274" fmla="*/ 3708926 h 5071844"/>
              <a:gd name="connsiteX3275" fmla="*/ 4150200 w 10020803"/>
              <a:gd name="connsiteY3275" fmla="*/ 3720097 h 5071844"/>
              <a:gd name="connsiteX3276" fmla="*/ 4155785 w 10020803"/>
              <a:gd name="connsiteY3276" fmla="*/ 3708926 h 5071844"/>
              <a:gd name="connsiteX3277" fmla="*/ 4178128 w 10020803"/>
              <a:gd name="connsiteY3277" fmla="*/ 3708926 h 5071844"/>
              <a:gd name="connsiteX3278" fmla="*/ 4183714 w 10020803"/>
              <a:gd name="connsiteY3278" fmla="*/ 3714511 h 5071844"/>
              <a:gd name="connsiteX3279" fmla="*/ 4194885 w 10020803"/>
              <a:gd name="connsiteY3279" fmla="*/ 3714511 h 5071844"/>
              <a:gd name="connsiteX3280" fmla="*/ 4211643 w 10020803"/>
              <a:gd name="connsiteY3280" fmla="*/ 3720097 h 5071844"/>
              <a:gd name="connsiteX3281" fmla="*/ 4245156 w 10020803"/>
              <a:gd name="connsiteY3281" fmla="*/ 3731270 h 5071844"/>
              <a:gd name="connsiteX3282" fmla="*/ 4356871 w 10020803"/>
              <a:gd name="connsiteY3282" fmla="*/ 3764784 h 5071844"/>
              <a:gd name="connsiteX3283" fmla="*/ 4384800 w 10020803"/>
              <a:gd name="connsiteY3283" fmla="*/ 3775954 h 5071844"/>
              <a:gd name="connsiteX3284" fmla="*/ 4423900 w 10020803"/>
              <a:gd name="connsiteY3284" fmla="*/ 3775954 h 5071844"/>
              <a:gd name="connsiteX3285" fmla="*/ 4435071 w 10020803"/>
              <a:gd name="connsiteY3285" fmla="*/ 3781541 h 5071844"/>
              <a:gd name="connsiteX3286" fmla="*/ 4446244 w 10020803"/>
              <a:gd name="connsiteY3286" fmla="*/ 3775954 h 5071844"/>
              <a:gd name="connsiteX3287" fmla="*/ 4457414 w 10020803"/>
              <a:gd name="connsiteY3287" fmla="*/ 3764784 h 5071844"/>
              <a:gd name="connsiteX3288" fmla="*/ 4474171 w 10020803"/>
              <a:gd name="connsiteY3288" fmla="*/ 3770370 h 5071844"/>
              <a:gd name="connsiteX3289" fmla="*/ 4502101 w 10020803"/>
              <a:gd name="connsiteY3289" fmla="*/ 3787127 h 5071844"/>
              <a:gd name="connsiteX3290" fmla="*/ 4513272 w 10020803"/>
              <a:gd name="connsiteY3290" fmla="*/ 3798298 h 5071844"/>
              <a:gd name="connsiteX3291" fmla="*/ 4496515 w 10020803"/>
              <a:gd name="connsiteY3291" fmla="*/ 3798298 h 5071844"/>
              <a:gd name="connsiteX3292" fmla="*/ 4490929 w 10020803"/>
              <a:gd name="connsiteY3292" fmla="*/ 3798298 h 5071844"/>
              <a:gd name="connsiteX3293" fmla="*/ 4490929 w 10020803"/>
              <a:gd name="connsiteY3293" fmla="*/ 3809469 h 5071844"/>
              <a:gd name="connsiteX3294" fmla="*/ 4502101 w 10020803"/>
              <a:gd name="connsiteY3294" fmla="*/ 3809469 h 5071844"/>
              <a:gd name="connsiteX3295" fmla="*/ 4513272 w 10020803"/>
              <a:gd name="connsiteY3295" fmla="*/ 3809469 h 5071844"/>
              <a:gd name="connsiteX3296" fmla="*/ 4535615 w 10020803"/>
              <a:gd name="connsiteY3296" fmla="*/ 3820641 h 5071844"/>
              <a:gd name="connsiteX3297" fmla="*/ 4591472 w 10020803"/>
              <a:gd name="connsiteY3297" fmla="*/ 3842984 h 5071844"/>
              <a:gd name="connsiteX3298" fmla="*/ 4647329 w 10020803"/>
              <a:gd name="connsiteY3298" fmla="*/ 3865326 h 5071844"/>
              <a:gd name="connsiteX3299" fmla="*/ 4658500 w 10020803"/>
              <a:gd name="connsiteY3299" fmla="*/ 3865326 h 5071844"/>
              <a:gd name="connsiteX3300" fmla="*/ 4669673 w 10020803"/>
              <a:gd name="connsiteY3300" fmla="*/ 3876498 h 5071844"/>
              <a:gd name="connsiteX3301" fmla="*/ 4680844 w 10020803"/>
              <a:gd name="connsiteY3301" fmla="*/ 3876498 h 5071844"/>
              <a:gd name="connsiteX3302" fmla="*/ 4714358 w 10020803"/>
              <a:gd name="connsiteY3302" fmla="*/ 3876498 h 5071844"/>
              <a:gd name="connsiteX3303" fmla="*/ 4781387 w 10020803"/>
              <a:gd name="connsiteY3303" fmla="*/ 3887669 h 5071844"/>
              <a:gd name="connsiteX3304" fmla="*/ 4814901 w 10020803"/>
              <a:gd name="connsiteY3304" fmla="*/ 3887669 h 5071844"/>
              <a:gd name="connsiteX3305" fmla="*/ 4837244 w 10020803"/>
              <a:gd name="connsiteY3305" fmla="*/ 3898841 h 5071844"/>
              <a:gd name="connsiteX3306" fmla="*/ 4854002 w 10020803"/>
              <a:gd name="connsiteY3306" fmla="*/ 3904426 h 5071844"/>
              <a:gd name="connsiteX3307" fmla="*/ 4870759 w 10020803"/>
              <a:gd name="connsiteY3307" fmla="*/ 3910012 h 5071844"/>
              <a:gd name="connsiteX3308" fmla="*/ 4893102 w 10020803"/>
              <a:gd name="connsiteY3308" fmla="*/ 3898841 h 5071844"/>
              <a:gd name="connsiteX3309" fmla="*/ 4870759 w 10020803"/>
              <a:gd name="connsiteY3309" fmla="*/ 3887669 h 5071844"/>
              <a:gd name="connsiteX3310" fmla="*/ 4893102 w 10020803"/>
              <a:gd name="connsiteY3310" fmla="*/ 3887669 h 5071844"/>
              <a:gd name="connsiteX3311" fmla="*/ 4926616 w 10020803"/>
              <a:gd name="connsiteY3311" fmla="*/ 3898841 h 5071844"/>
              <a:gd name="connsiteX3312" fmla="*/ 4915445 w 10020803"/>
              <a:gd name="connsiteY3312" fmla="*/ 3898841 h 5071844"/>
              <a:gd name="connsiteX3313" fmla="*/ 4904273 w 10020803"/>
              <a:gd name="connsiteY3313" fmla="*/ 3910012 h 5071844"/>
              <a:gd name="connsiteX3314" fmla="*/ 4915445 w 10020803"/>
              <a:gd name="connsiteY3314" fmla="*/ 3921185 h 5071844"/>
              <a:gd name="connsiteX3315" fmla="*/ 4926616 w 10020803"/>
              <a:gd name="connsiteY3315" fmla="*/ 3932355 h 5071844"/>
              <a:gd name="connsiteX3316" fmla="*/ 4937787 w 10020803"/>
              <a:gd name="connsiteY3316" fmla="*/ 3943526 h 5071844"/>
              <a:gd name="connsiteX3317" fmla="*/ 4971302 w 10020803"/>
              <a:gd name="connsiteY3317" fmla="*/ 3954699 h 5071844"/>
              <a:gd name="connsiteX3318" fmla="*/ 5027160 w 10020803"/>
              <a:gd name="connsiteY3318" fmla="*/ 3954699 h 5071844"/>
              <a:gd name="connsiteX3319" fmla="*/ 5066260 w 10020803"/>
              <a:gd name="connsiteY3319" fmla="*/ 3960283 h 5071844"/>
              <a:gd name="connsiteX3320" fmla="*/ 5083017 w 10020803"/>
              <a:gd name="connsiteY3320" fmla="*/ 3977042 h 5071844"/>
              <a:gd name="connsiteX3321" fmla="*/ 5116531 w 10020803"/>
              <a:gd name="connsiteY3321" fmla="*/ 3977042 h 5071844"/>
              <a:gd name="connsiteX3322" fmla="*/ 5105360 w 10020803"/>
              <a:gd name="connsiteY3322" fmla="*/ 3965870 h 5071844"/>
              <a:gd name="connsiteX3323" fmla="*/ 5116531 w 10020803"/>
              <a:gd name="connsiteY3323" fmla="*/ 3965870 h 5071844"/>
              <a:gd name="connsiteX3324" fmla="*/ 5127702 w 10020803"/>
              <a:gd name="connsiteY3324" fmla="*/ 3965870 h 5071844"/>
              <a:gd name="connsiteX3325" fmla="*/ 5133288 w 10020803"/>
              <a:gd name="connsiteY3325" fmla="*/ 3960283 h 5071844"/>
              <a:gd name="connsiteX3326" fmla="*/ 5150045 w 10020803"/>
              <a:gd name="connsiteY3326" fmla="*/ 3965870 h 5071844"/>
              <a:gd name="connsiteX3327" fmla="*/ 5183559 w 10020803"/>
              <a:gd name="connsiteY3327" fmla="*/ 3988213 h 5071844"/>
              <a:gd name="connsiteX3328" fmla="*/ 5205902 w 10020803"/>
              <a:gd name="connsiteY3328" fmla="*/ 3988213 h 5071844"/>
              <a:gd name="connsiteX3329" fmla="*/ 5228245 w 10020803"/>
              <a:gd name="connsiteY3329" fmla="*/ 3988213 h 5071844"/>
              <a:gd name="connsiteX3330" fmla="*/ 5250589 w 10020803"/>
              <a:gd name="connsiteY3330" fmla="*/ 3999384 h 5071844"/>
              <a:gd name="connsiteX3331" fmla="*/ 5228245 w 10020803"/>
              <a:gd name="connsiteY3331" fmla="*/ 4004970 h 5071844"/>
              <a:gd name="connsiteX3332" fmla="*/ 5194731 w 10020803"/>
              <a:gd name="connsiteY3332" fmla="*/ 3999384 h 5071844"/>
              <a:gd name="connsiteX3333" fmla="*/ 5150045 w 10020803"/>
              <a:gd name="connsiteY3333" fmla="*/ 3988213 h 5071844"/>
              <a:gd name="connsiteX3334" fmla="*/ 5116531 w 10020803"/>
              <a:gd name="connsiteY3334" fmla="*/ 3999384 h 5071844"/>
              <a:gd name="connsiteX3335" fmla="*/ 5094188 w 10020803"/>
              <a:gd name="connsiteY3335" fmla="*/ 3999384 h 5071844"/>
              <a:gd name="connsiteX3336" fmla="*/ 5083017 w 10020803"/>
              <a:gd name="connsiteY3336" fmla="*/ 3988213 h 5071844"/>
              <a:gd name="connsiteX3337" fmla="*/ 5105360 w 10020803"/>
              <a:gd name="connsiteY3337" fmla="*/ 4021727 h 5071844"/>
              <a:gd name="connsiteX3338" fmla="*/ 5127702 w 10020803"/>
              <a:gd name="connsiteY3338" fmla="*/ 4032899 h 5071844"/>
              <a:gd name="connsiteX3339" fmla="*/ 5172388 w 10020803"/>
              <a:gd name="connsiteY3339" fmla="*/ 4032899 h 5071844"/>
              <a:gd name="connsiteX3340" fmla="*/ 5172388 w 10020803"/>
              <a:gd name="connsiteY3340" fmla="*/ 4021727 h 5071844"/>
              <a:gd name="connsiteX3341" fmla="*/ 5239416 w 10020803"/>
              <a:gd name="connsiteY3341" fmla="*/ 4055241 h 5071844"/>
              <a:gd name="connsiteX3342" fmla="*/ 5272932 w 10020803"/>
              <a:gd name="connsiteY3342" fmla="*/ 4060827 h 5071844"/>
              <a:gd name="connsiteX3343" fmla="*/ 5295274 w 10020803"/>
              <a:gd name="connsiteY3343" fmla="*/ 4055241 h 5071844"/>
              <a:gd name="connsiteX3344" fmla="*/ 5339960 w 10020803"/>
              <a:gd name="connsiteY3344" fmla="*/ 4066413 h 5071844"/>
              <a:gd name="connsiteX3345" fmla="*/ 5362303 w 10020803"/>
              <a:gd name="connsiteY3345" fmla="*/ 4066413 h 5071844"/>
              <a:gd name="connsiteX3346" fmla="*/ 5328789 w 10020803"/>
              <a:gd name="connsiteY3346" fmla="*/ 4044070 h 5071844"/>
              <a:gd name="connsiteX3347" fmla="*/ 5306446 w 10020803"/>
              <a:gd name="connsiteY3347" fmla="*/ 4038484 h 5071844"/>
              <a:gd name="connsiteX3348" fmla="*/ 5328789 w 10020803"/>
              <a:gd name="connsiteY3348" fmla="*/ 4038484 h 5071844"/>
              <a:gd name="connsiteX3349" fmla="*/ 5339960 w 10020803"/>
              <a:gd name="connsiteY3349" fmla="*/ 4032899 h 5071844"/>
              <a:gd name="connsiteX3350" fmla="*/ 5351131 w 10020803"/>
              <a:gd name="connsiteY3350" fmla="*/ 4021727 h 5071844"/>
              <a:gd name="connsiteX3351" fmla="*/ 5362303 w 10020803"/>
              <a:gd name="connsiteY3351" fmla="*/ 4032899 h 5071844"/>
              <a:gd name="connsiteX3352" fmla="*/ 5362303 w 10020803"/>
              <a:gd name="connsiteY3352" fmla="*/ 4044070 h 5071844"/>
              <a:gd name="connsiteX3353" fmla="*/ 5384646 w 10020803"/>
              <a:gd name="connsiteY3353" fmla="*/ 4055241 h 5071844"/>
              <a:gd name="connsiteX3354" fmla="*/ 5390232 w 10020803"/>
              <a:gd name="connsiteY3354" fmla="*/ 4066413 h 5071844"/>
              <a:gd name="connsiteX3355" fmla="*/ 5395818 w 10020803"/>
              <a:gd name="connsiteY3355" fmla="*/ 4066413 h 5071844"/>
              <a:gd name="connsiteX3356" fmla="*/ 5401404 w 10020803"/>
              <a:gd name="connsiteY3356" fmla="*/ 4071998 h 5071844"/>
              <a:gd name="connsiteX3357" fmla="*/ 5406990 w 10020803"/>
              <a:gd name="connsiteY3357" fmla="*/ 4077584 h 5071844"/>
              <a:gd name="connsiteX3358" fmla="*/ 5373474 w 10020803"/>
              <a:gd name="connsiteY3358" fmla="*/ 4077584 h 5071844"/>
              <a:gd name="connsiteX3359" fmla="*/ 5362303 w 10020803"/>
              <a:gd name="connsiteY3359" fmla="*/ 4088756 h 5071844"/>
              <a:gd name="connsiteX3360" fmla="*/ 5362303 w 10020803"/>
              <a:gd name="connsiteY3360" fmla="*/ 4099927 h 5071844"/>
              <a:gd name="connsiteX3361" fmla="*/ 5373474 w 10020803"/>
              <a:gd name="connsiteY3361" fmla="*/ 4111098 h 5071844"/>
              <a:gd name="connsiteX3362" fmla="*/ 5406990 w 10020803"/>
              <a:gd name="connsiteY3362" fmla="*/ 4122270 h 5071844"/>
              <a:gd name="connsiteX3363" fmla="*/ 5451675 w 10020803"/>
              <a:gd name="connsiteY3363" fmla="*/ 4122270 h 5071844"/>
              <a:gd name="connsiteX3364" fmla="*/ 5440504 w 10020803"/>
              <a:gd name="connsiteY3364" fmla="*/ 4111098 h 5071844"/>
              <a:gd name="connsiteX3365" fmla="*/ 5451675 w 10020803"/>
              <a:gd name="connsiteY3365" fmla="*/ 4111098 h 5071844"/>
              <a:gd name="connsiteX3366" fmla="*/ 5451675 w 10020803"/>
              <a:gd name="connsiteY3366" fmla="*/ 4133441 h 5071844"/>
              <a:gd name="connsiteX3367" fmla="*/ 5462847 w 10020803"/>
              <a:gd name="connsiteY3367" fmla="*/ 4144614 h 5071844"/>
              <a:gd name="connsiteX3368" fmla="*/ 5484126 w 10020803"/>
              <a:gd name="connsiteY3368" fmla="*/ 4143549 h 5071844"/>
              <a:gd name="connsiteX3369" fmla="*/ 5474018 w 10020803"/>
              <a:gd name="connsiteY3369" fmla="*/ 4133441 h 5071844"/>
              <a:gd name="connsiteX3370" fmla="*/ 5496361 w 10020803"/>
              <a:gd name="connsiteY3370" fmla="*/ 4133441 h 5071844"/>
              <a:gd name="connsiteX3371" fmla="*/ 5486366 w 10020803"/>
              <a:gd name="connsiteY3371" fmla="*/ 4143438 h 5071844"/>
              <a:gd name="connsiteX3372" fmla="*/ 5490775 w 10020803"/>
              <a:gd name="connsiteY3372" fmla="*/ 4143216 h 5071844"/>
              <a:gd name="connsiteX3373" fmla="*/ 5507532 w 10020803"/>
              <a:gd name="connsiteY3373" fmla="*/ 4139028 h 5071844"/>
              <a:gd name="connsiteX3374" fmla="*/ 5529875 w 10020803"/>
              <a:gd name="connsiteY3374" fmla="*/ 4144614 h 5071844"/>
              <a:gd name="connsiteX3375" fmla="*/ 5552218 w 10020803"/>
              <a:gd name="connsiteY3375" fmla="*/ 4155785 h 5071844"/>
              <a:gd name="connsiteX3376" fmla="*/ 5585732 w 10020803"/>
              <a:gd name="connsiteY3376" fmla="*/ 4178128 h 5071844"/>
              <a:gd name="connsiteX3377" fmla="*/ 5619246 w 10020803"/>
              <a:gd name="connsiteY3377" fmla="*/ 4189299 h 5071844"/>
              <a:gd name="connsiteX3378" fmla="*/ 5675104 w 10020803"/>
              <a:gd name="connsiteY3378" fmla="*/ 4194885 h 5071844"/>
              <a:gd name="connsiteX3379" fmla="*/ 5708619 w 10020803"/>
              <a:gd name="connsiteY3379" fmla="*/ 4200471 h 5071844"/>
              <a:gd name="connsiteX3380" fmla="*/ 5708619 w 10020803"/>
              <a:gd name="connsiteY3380" fmla="*/ 4222813 h 5071844"/>
              <a:gd name="connsiteX3381" fmla="*/ 5697447 w 10020803"/>
              <a:gd name="connsiteY3381" fmla="*/ 4217228 h 5071844"/>
              <a:gd name="connsiteX3382" fmla="*/ 5675104 w 10020803"/>
              <a:gd name="connsiteY3382" fmla="*/ 4211642 h 5071844"/>
              <a:gd name="connsiteX3383" fmla="*/ 5630419 w 10020803"/>
              <a:gd name="connsiteY3383" fmla="*/ 4200471 h 5071844"/>
              <a:gd name="connsiteX3384" fmla="*/ 5529875 w 10020803"/>
              <a:gd name="connsiteY3384" fmla="*/ 4178128 h 5071844"/>
              <a:gd name="connsiteX3385" fmla="*/ 5507532 w 10020803"/>
              <a:gd name="connsiteY3385" fmla="*/ 4172542 h 5071844"/>
              <a:gd name="connsiteX3386" fmla="*/ 5496361 w 10020803"/>
              <a:gd name="connsiteY3386" fmla="*/ 4166955 h 5071844"/>
              <a:gd name="connsiteX3387" fmla="*/ 5446088 w 10020803"/>
              <a:gd name="connsiteY3387" fmla="*/ 4155785 h 5071844"/>
              <a:gd name="connsiteX3388" fmla="*/ 5345547 w 10020803"/>
              <a:gd name="connsiteY3388" fmla="*/ 4133441 h 5071844"/>
              <a:gd name="connsiteX3389" fmla="*/ 5284103 w 10020803"/>
              <a:gd name="connsiteY3389" fmla="*/ 4111098 h 5071844"/>
              <a:gd name="connsiteX3390" fmla="*/ 5239416 w 10020803"/>
              <a:gd name="connsiteY3390" fmla="*/ 4099927 h 5071844"/>
              <a:gd name="connsiteX3391" fmla="*/ 5217075 w 10020803"/>
              <a:gd name="connsiteY3391" fmla="*/ 4088756 h 5071844"/>
              <a:gd name="connsiteX3392" fmla="*/ 5183559 w 10020803"/>
              <a:gd name="connsiteY3392" fmla="*/ 4077584 h 5071844"/>
              <a:gd name="connsiteX3393" fmla="*/ 5155631 w 10020803"/>
              <a:gd name="connsiteY3393" fmla="*/ 4071998 h 5071844"/>
              <a:gd name="connsiteX3394" fmla="*/ 5116531 w 10020803"/>
              <a:gd name="connsiteY3394" fmla="*/ 4060827 h 5071844"/>
              <a:gd name="connsiteX3395" fmla="*/ 5066260 w 10020803"/>
              <a:gd name="connsiteY3395" fmla="*/ 4044070 h 5071844"/>
              <a:gd name="connsiteX3396" fmla="*/ 5021573 w 10020803"/>
              <a:gd name="connsiteY3396" fmla="*/ 4027313 h 5071844"/>
              <a:gd name="connsiteX3397" fmla="*/ 4993644 w 10020803"/>
              <a:gd name="connsiteY3397" fmla="*/ 4016141 h 5071844"/>
              <a:gd name="connsiteX3398" fmla="*/ 4971302 w 10020803"/>
              <a:gd name="connsiteY3398" fmla="*/ 4004970 h 5071844"/>
              <a:gd name="connsiteX3399" fmla="*/ 4937787 w 10020803"/>
              <a:gd name="connsiteY3399" fmla="*/ 3999384 h 5071844"/>
              <a:gd name="connsiteX3400" fmla="*/ 4893102 w 10020803"/>
              <a:gd name="connsiteY3400" fmla="*/ 3982627 h 5071844"/>
              <a:gd name="connsiteX3401" fmla="*/ 4870759 w 10020803"/>
              <a:gd name="connsiteY3401" fmla="*/ 3977042 h 5071844"/>
              <a:gd name="connsiteX3402" fmla="*/ 4792558 w 10020803"/>
              <a:gd name="connsiteY3402" fmla="*/ 3960283 h 5071844"/>
              <a:gd name="connsiteX3403" fmla="*/ 4747873 w 10020803"/>
              <a:gd name="connsiteY3403" fmla="*/ 3943526 h 5071844"/>
              <a:gd name="connsiteX3404" fmla="*/ 4669673 w 10020803"/>
              <a:gd name="connsiteY3404" fmla="*/ 3910012 h 5071844"/>
              <a:gd name="connsiteX3405" fmla="*/ 4658500 w 10020803"/>
              <a:gd name="connsiteY3405" fmla="*/ 3898841 h 5071844"/>
              <a:gd name="connsiteX3406" fmla="*/ 4636157 w 10020803"/>
              <a:gd name="connsiteY3406" fmla="*/ 3893255 h 5071844"/>
              <a:gd name="connsiteX3407" fmla="*/ 4613815 w 10020803"/>
              <a:gd name="connsiteY3407" fmla="*/ 3887669 h 5071844"/>
              <a:gd name="connsiteX3408" fmla="*/ 4524443 w 10020803"/>
              <a:gd name="connsiteY3408" fmla="*/ 3865326 h 5071844"/>
              <a:gd name="connsiteX3409" fmla="*/ 4429485 w 10020803"/>
              <a:gd name="connsiteY3409" fmla="*/ 3837398 h 5071844"/>
              <a:gd name="connsiteX3410" fmla="*/ 4356871 w 10020803"/>
              <a:gd name="connsiteY3410" fmla="*/ 3809469 h 5071844"/>
              <a:gd name="connsiteX3411" fmla="*/ 4323357 w 10020803"/>
              <a:gd name="connsiteY3411" fmla="*/ 3798298 h 5071844"/>
              <a:gd name="connsiteX3412" fmla="*/ 4278670 w 10020803"/>
              <a:gd name="connsiteY3412" fmla="*/ 3787127 h 5071844"/>
              <a:gd name="connsiteX3413" fmla="*/ 4233985 w 10020803"/>
              <a:gd name="connsiteY3413" fmla="*/ 3775954 h 5071844"/>
              <a:gd name="connsiteX3414" fmla="*/ 4166956 w 10020803"/>
              <a:gd name="connsiteY3414" fmla="*/ 3753611 h 5071844"/>
              <a:gd name="connsiteX3415" fmla="*/ 4122271 w 10020803"/>
              <a:gd name="connsiteY3415" fmla="*/ 3742440 h 5071844"/>
              <a:gd name="connsiteX3416" fmla="*/ 4088757 w 10020803"/>
              <a:gd name="connsiteY3416" fmla="*/ 3731270 h 5071844"/>
              <a:gd name="connsiteX3417" fmla="*/ 4032899 w 10020803"/>
              <a:gd name="connsiteY3417" fmla="*/ 3708926 h 5071844"/>
              <a:gd name="connsiteX3418" fmla="*/ 3960283 w 10020803"/>
              <a:gd name="connsiteY3418" fmla="*/ 3686583 h 5071844"/>
              <a:gd name="connsiteX3419" fmla="*/ 3876498 w 10020803"/>
              <a:gd name="connsiteY3419" fmla="*/ 3653069 h 5071844"/>
              <a:gd name="connsiteX3420" fmla="*/ 3842984 w 10020803"/>
              <a:gd name="connsiteY3420" fmla="*/ 3641897 h 5071844"/>
              <a:gd name="connsiteX3421" fmla="*/ 3842984 w 10020803"/>
              <a:gd name="connsiteY3421" fmla="*/ 3630726 h 5071844"/>
              <a:gd name="connsiteX3422" fmla="*/ 3798299 w 10020803"/>
              <a:gd name="connsiteY3422" fmla="*/ 3619555 h 5071844"/>
              <a:gd name="connsiteX3423" fmla="*/ 3775955 w 10020803"/>
              <a:gd name="connsiteY3423" fmla="*/ 3619555 h 5071844"/>
              <a:gd name="connsiteX3424" fmla="*/ 3742441 w 10020803"/>
              <a:gd name="connsiteY3424" fmla="*/ 3619555 h 5071844"/>
              <a:gd name="connsiteX3425" fmla="*/ 3697754 w 10020803"/>
              <a:gd name="connsiteY3425" fmla="*/ 3602796 h 5071844"/>
              <a:gd name="connsiteX3426" fmla="*/ 3686583 w 10020803"/>
              <a:gd name="connsiteY3426" fmla="*/ 3586039 h 5071844"/>
              <a:gd name="connsiteX3427" fmla="*/ 3617959 w 10020803"/>
              <a:gd name="connsiteY3427" fmla="*/ 3562102 h 5071844"/>
              <a:gd name="connsiteX3428" fmla="*/ 3630726 w 10020803"/>
              <a:gd name="connsiteY3428" fmla="*/ 3563698 h 5071844"/>
              <a:gd name="connsiteX3429" fmla="*/ 3619555 w 10020803"/>
              <a:gd name="connsiteY3429" fmla="*/ 3563698 h 5071844"/>
              <a:gd name="connsiteX3430" fmla="*/ 8423284 w 10020803"/>
              <a:gd name="connsiteY3430" fmla="*/ 3552525 h 5071844"/>
              <a:gd name="connsiteX3431" fmla="*/ 8423284 w 10020803"/>
              <a:gd name="connsiteY3431" fmla="*/ 3563698 h 5071844"/>
              <a:gd name="connsiteX3432" fmla="*/ 8423284 w 10020803"/>
              <a:gd name="connsiteY3432" fmla="*/ 3574869 h 5071844"/>
              <a:gd name="connsiteX3433" fmla="*/ 8434455 w 10020803"/>
              <a:gd name="connsiteY3433" fmla="*/ 3574869 h 5071844"/>
              <a:gd name="connsiteX3434" fmla="*/ 8434455 w 10020803"/>
              <a:gd name="connsiteY3434" fmla="*/ 3563698 h 5071844"/>
              <a:gd name="connsiteX3435" fmla="*/ 8345083 w 10020803"/>
              <a:gd name="connsiteY3435" fmla="*/ 3552525 h 5071844"/>
              <a:gd name="connsiteX3436" fmla="*/ 8345083 w 10020803"/>
              <a:gd name="connsiteY3436" fmla="*/ 3563698 h 5071844"/>
              <a:gd name="connsiteX3437" fmla="*/ 8322740 w 10020803"/>
              <a:gd name="connsiteY3437" fmla="*/ 3574869 h 5071844"/>
              <a:gd name="connsiteX3438" fmla="*/ 8311569 w 10020803"/>
              <a:gd name="connsiteY3438" fmla="*/ 3580455 h 5071844"/>
              <a:gd name="connsiteX3439" fmla="*/ 8294812 w 10020803"/>
              <a:gd name="connsiteY3439" fmla="*/ 3586039 h 5071844"/>
              <a:gd name="connsiteX3440" fmla="*/ 8278055 w 10020803"/>
              <a:gd name="connsiteY3440" fmla="*/ 3580455 h 5071844"/>
              <a:gd name="connsiteX3441" fmla="*/ 8261298 w 10020803"/>
              <a:gd name="connsiteY3441" fmla="*/ 3574869 h 5071844"/>
              <a:gd name="connsiteX3442" fmla="*/ 8244541 w 10020803"/>
              <a:gd name="connsiteY3442" fmla="*/ 3563698 h 5071844"/>
              <a:gd name="connsiteX3443" fmla="*/ 8244541 w 10020803"/>
              <a:gd name="connsiteY3443" fmla="*/ 3574869 h 5071844"/>
              <a:gd name="connsiteX3444" fmla="*/ 8255712 w 10020803"/>
              <a:gd name="connsiteY3444" fmla="*/ 3586039 h 5071844"/>
              <a:gd name="connsiteX3445" fmla="*/ 8294812 w 10020803"/>
              <a:gd name="connsiteY3445" fmla="*/ 3597212 h 5071844"/>
              <a:gd name="connsiteX3446" fmla="*/ 8317156 w 10020803"/>
              <a:gd name="connsiteY3446" fmla="*/ 3591626 h 5071844"/>
              <a:gd name="connsiteX3447" fmla="*/ 8333912 w 10020803"/>
              <a:gd name="connsiteY3447" fmla="*/ 3586039 h 5071844"/>
              <a:gd name="connsiteX3448" fmla="*/ 8356256 w 10020803"/>
              <a:gd name="connsiteY3448" fmla="*/ 3563698 h 5071844"/>
              <a:gd name="connsiteX3449" fmla="*/ 8345083 w 10020803"/>
              <a:gd name="connsiteY3449" fmla="*/ 3552525 h 5071844"/>
              <a:gd name="connsiteX3450" fmla="*/ 8278055 w 10020803"/>
              <a:gd name="connsiteY3450" fmla="*/ 3552525 h 5071844"/>
              <a:gd name="connsiteX3451" fmla="*/ 8266883 w 10020803"/>
              <a:gd name="connsiteY3451" fmla="*/ 3563698 h 5071844"/>
              <a:gd name="connsiteX3452" fmla="*/ 8278055 w 10020803"/>
              <a:gd name="connsiteY3452" fmla="*/ 3563698 h 5071844"/>
              <a:gd name="connsiteX3453" fmla="*/ 8289226 w 10020803"/>
              <a:gd name="connsiteY3453" fmla="*/ 3563698 h 5071844"/>
              <a:gd name="connsiteX3454" fmla="*/ 4591472 w 10020803"/>
              <a:gd name="connsiteY3454" fmla="*/ 3552525 h 5071844"/>
              <a:gd name="connsiteX3455" fmla="*/ 4602643 w 10020803"/>
              <a:gd name="connsiteY3455" fmla="*/ 3563698 h 5071844"/>
              <a:gd name="connsiteX3456" fmla="*/ 4624987 w 10020803"/>
              <a:gd name="connsiteY3456" fmla="*/ 3552525 h 5071844"/>
              <a:gd name="connsiteX3457" fmla="*/ 3295582 w 10020803"/>
              <a:gd name="connsiteY3457" fmla="*/ 3552525 h 5071844"/>
              <a:gd name="connsiteX3458" fmla="*/ 3396125 w 10020803"/>
              <a:gd name="connsiteY3458" fmla="*/ 3574869 h 5071844"/>
              <a:gd name="connsiteX3459" fmla="*/ 3373783 w 10020803"/>
              <a:gd name="connsiteY3459" fmla="*/ 3574869 h 5071844"/>
              <a:gd name="connsiteX3460" fmla="*/ 3340267 w 10020803"/>
              <a:gd name="connsiteY3460" fmla="*/ 3563698 h 5071844"/>
              <a:gd name="connsiteX3461" fmla="*/ 8470762 w 10020803"/>
              <a:gd name="connsiteY3461" fmla="*/ 3545543 h 5071844"/>
              <a:gd name="connsiteX3462" fmla="*/ 8467970 w 10020803"/>
              <a:gd name="connsiteY3462" fmla="*/ 3546939 h 5071844"/>
              <a:gd name="connsiteX3463" fmla="*/ 8467970 w 10020803"/>
              <a:gd name="connsiteY3463" fmla="*/ 3563698 h 5071844"/>
              <a:gd name="connsiteX3464" fmla="*/ 8479141 w 10020803"/>
              <a:gd name="connsiteY3464" fmla="*/ 3563698 h 5071844"/>
              <a:gd name="connsiteX3465" fmla="*/ 8479141 w 10020803"/>
              <a:gd name="connsiteY3465" fmla="*/ 3552525 h 5071844"/>
              <a:gd name="connsiteX3466" fmla="*/ 8470762 w 10020803"/>
              <a:gd name="connsiteY3466" fmla="*/ 3545543 h 5071844"/>
              <a:gd name="connsiteX3467" fmla="*/ 8389770 w 10020803"/>
              <a:gd name="connsiteY3467" fmla="*/ 3541355 h 5071844"/>
              <a:gd name="connsiteX3468" fmla="*/ 8389770 w 10020803"/>
              <a:gd name="connsiteY3468" fmla="*/ 3552525 h 5071844"/>
              <a:gd name="connsiteX3469" fmla="*/ 8400941 w 10020803"/>
              <a:gd name="connsiteY3469" fmla="*/ 3546939 h 5071844"/>
              <a:gd name="connsiteX3470" fmla="*/ 8389770 w 10020803"/>
              <a:gd name="connsiteY3470" fmla="*/ 3541355 h 5071844"/>
              <a:gd name="connsiteX3471" fmla="*/ 3686583 w 10020803"/>
              <a:gd name="connsiteY3471" fmla="*/ 3541355 h 5071844"/>
              <a:gd name="connsiteX3472" fmla="*/ 3697754 w 10020803"/>
              <a:gd name="connsiteY3472" fmla="*/ 3541355 h 5071844"/>
              <a:gd name="connsiteX3473" fmla="*/ 3720098 w 10020803"/>
              <a:gd name="connsiteY3473" fmla="*/ 3552525 h 5071844"/>
              <a:gd name="connsiteX3474" fmla="*/ 2982780 w 10020803"/>
              <a:gd name="connsiteY3474" fmla="*/ 3541355 h 5071844"/>
              <a:gd name="connsiteX3475" fmla="*/ 3016296 w 10020803"/>
              <a:gd name="connsiteY3475" fmla="*/ 3541355 h 5071844"/>
              <a:gd name="connsiteX3476" fmla="*/ 3038638 w 10020803"/>
              <a:gd name="connsiteY3476" fmla="*/ 3552525 h 5071844"/>
              <a:gd name="connsiteX3477" fmla="*/ 3055396 w 10020803"/>
              <a:gd name="connsiteY3477" fmla="*/ 3558112 h 5071844"/>
              <a:gd name="connsiteX3478" fmla="*/ 3066567 w 10020803"/>
              <a:gd name="connsiteY3478" fmla="*/ 3563698 h 5071844"/>
              <a:gd name="connsiteX3479" fmla="*/ 3077738 w 10020803"/>
              <a:gd name="connsiteY3479" fmla="*/ 3563698 h 5071844"/>
              <a:gd name="connsiteX3480" fmla="*/ 3094496 w 10020803"/>
              <a:gd name="connsiteY3480" fmla="*/ 3574869 h 5071844"/>
              <a:gd name="connsiteX3481" fmla="*/ 3150352 w 10020803"/>
              <a:gd name="connsiteY3481" fmla="*/ 3591626 h 5071844"/>
              <a:gd name="connsiteX3482" fmla="*/ 3195039 w 10020803"/>
              <a:gd name="connsiteY3482" fmla="*/ 3597212 h 5071844"/>
              <a:gd name="connsiteX3483" fmla="*/ 3250896 w 10020803"/>
              <a:gd name="connsiteY3483" fmla="*/ 3608383 h 5071844"/>
              <a:gd name="connsiteX3484" fmla="*/ 3295582 w 10020803"/>
              <a:gd name="connsiteY3484" fmla="*/ 3619555 h 5071844"/>
              <a:gd name="connsiteX3485" fmla="*/ 3295582 w 10020803"/>
              <a:gd name="connsiteY3485" fmla="*/ 3630726 h 5071844"/>
              <a:gd name="connsiteX3486" fmla="*/ 3329096 w 10020803"/>
              <a:gd name="connsiteY3486" fmla="*/ 3653069 h 5071844"/>
              <a:gd name="connsiteX3487" fmla="*/ 3373783 w 10020803"/>
              <a:gd name="connsiteY3487" fmla="*/ 3675412 h 5071844"/>
              <a:gd name="connsiteX3488" fmla="*/ 3412883 w 10020803"/>
              <a:gd name="connsiteY3488" fmla="*/ 3697754 h 5071844"/>
              <a:gd name="connsiteX3489" fmla="*/ 3424054 w 10020803"/>
              <a:gd name="connsiteY3489" fmla="*/ 3708926 h 5071844"/>
              <a:gd name="connsiteX3490" fmla="*/ 3446398 w 10020803"/>
              <a:gd name="connsiteY3490" fmla="*/ 3714511 h 5071844"/>
              <a:gd name="connsiteX3491" fmla="*/ 3463154 w 10020803"/>
              <a:gd name="connsiteY3491" fmla="*/ 3720097 h 5071844"/>
              <a:gd name="connsiteX3492" fmla="*/ 3463154 w 10020803"/>
              <a:gd name="connsiteY3492" fmla="*/ 3731270 h 5071844"/>
              <a:gd name="connsiteX3493" fmla="*/ 3440812 w 10020803"/>
              <a:gd name="connsiteY3493" fmla="*/ 3720097 h 5071844"/>
              <a:gd name="connsiteX3494" fmla="*/ 3407297 w 10020803"/>
              <a:gd name="connsiteY3494" fmla="*/ 3714511 h 5071844"/>
              <a:gd name="connsiteX3495" fmla="*/ 3384954 w 10020803"/>
              <a:gd name="connsiteY3495" fmla="*/ 3703340 h 5071844"/>
              <a:gd name="connsiteX3496" fmla="*/ 3373783 w 10020803"/>
              <a:gd name="connsiteY3496" fmla="*/ 3697754 h 5071844"/>
              <a:gd name="connsiteX3497" fmla="*/ 3357025 w 10020803"/>
              <a:gd name="connsiteY3497" fmla="*/ 3692169 h 5071844"/>
              <a:gd name="connsiteX3498" fmla="*/ 3351440 w 10020803"/>
              <a:gd name="connsiteY3498" fmla="*/ 3686583 h 5071844"/>
              <a:gd name="connsiteX3499" fmla="*/ 3317926 w 10020803"/>
              <a:gd name="connsiteY3499" fmla="*/ 3664240 h 5071844"/>
              <a:gd name="connsiteX3500" fmla="*/ 3306754 w 10020803"/>
              <a:gd name="connsiteY3500" fmla="*/ 3653069 h 5071844"/>
              <a:gd name="connsiteX3501" fmla="*/ 3284412 w 10020803"/>
              <a:gd name="connsiteY3501" fmla="*/ 3647483 h 5071844"/>
              <a:gd name="connsiteX3502" fmla="*/ 3267653 w 10020803"/>
              <a:gd name="connsiteY3502" fmla="*/ 3653069 h 5071844"/>
              <a:gd name="connsiteX3503" fmla="*/ 3250896 w 10020803"/>
              <a:gd name="connsiteY3503" fmla="*/ 3653069 h 5071844"/>
              <a:gd name="connsiteX3504" fmla="*/ 3195039 w 10020803"/>
              <a:gd name="connsiteY3504" fmla="*/ 3630726 h 5071844"/>
              <a:gd name="connsiteX3505" fmla="*/ 3161525 w 10020803"/>
              <a:gd name="connsiteY3505" fmla="*/ 3608383 h 5071844"/>
              <a:gd name="connsiteX3506" fmla="*/ 3139181 w 10020803"/>
              <a:gd name="connsiteY3506" fmla="*/ 3597212 h 5071844"/>
              <a:gd name="connsiteX3507" fmla="*/ 3116838 w 10020803"/>
              <a:gd name="connsiteY3507" fmla="*/ 3597212 h 5071844"/>
              <a:gd name="connsiteX3508" fmla="*/ 3116838 w 10020803"/>
              <a:gd name="connsiteY3508" fmla="*/ 3608383 h 5071844"/>
              <a:gd name="connsiteX3509" fmla="*/ 3083324 w 10020803"/>
              <a:gd name="connsiteY3509" fmla="*/ 3591626 h 5071844"/>
              <a:gd name="connsiteX3510" fmla="*/ 3072153 w 10020803"/>
              <a:gd name="connsiteY3510" fmla="*/ 3580455 h 5071844"/>
              <a:gd name="connsiteX3511" fmla="*/ 3049810 w 10020803"/>
              <a:gd name="connsiteY3511" fmla="*/ 3569282 h 5071844"/>
              <a:gd name="connsiteX3512" fmla="*/ 2982780 w 10020803"/>
              <a:gd name="connsiteY3512" fmla="*/ 3563698 h 5071844"/>
              <a:gd name="connsiteX3513" fmla="*/ 2982780 w 10020803"/>
              <a:gd name="connsiteY3513" fmla="*/ 3558112 h 5071844"/>
              <a:gd name="connsiteX3514" fmla="*/ 2993953 w 10020803"/>
              <a:gd name="connsiteY3514" fmla="*/ 3552525 h 5071844"/>
              <a:gd name="connsiteX3515" fmla="*/ 8300398 w 10020803"/>
              <a:gd name="connsiteY3515" fmla="*/ 3535768 h 5071844"/>
              <a:gd name="connsiteX3516" fmla="*/ 8289226 w 10020803"/>
              <a:gd name="connsiteY3516" fmla="*/ 3541355 h 5071844"/>
              <a:gd name="connsiteX3517" fmla="*/ 8278055 w 10020803"/>
              <a:gd name="connsiteY3517" fmla="*/ 3541355 h 5071844"/>
              <a:gd name="connsiteX3518" fmla="*/ 8311569 w 10020803"/>
              <a:gd name="connsiteY3518" fmla="*/ 3552525 h 5071844"/>
              <a:gd name="connsiteX3519" fmla="*/ 8333912 w 10020803"/>
              <a:gd name="connsiteY3519" fmla="*/ 3541355 h 5071844"/>
              <a:gd name="connsiteX3520" fmla="*/ 8311569 w 10020803"/>
              <a:gd name="connsiteY3520" fmla="*/ 3541355 h 5071844"/>
              <a:gd name="connsiteX3521" fmla="*/ 8300398 w 10020803"/>
              <a:gd name="connsiteY3521" fmla="*/ 3535768 h 5071844"/>
              <a:gd name="connsiteX3522" fmla="*/ 8585269 w 10020803"/>
              <a:gd name="connsiteY3522" fmla="*/ 3530182 h 5071844"/>
              <a:gd name="connsiteX3523" fmla="*/ 8579685 w 10020803"/>
              <a:gd name="connsiteY3523" fmla="*/ 3541355 h 5071844"/>
              <a:gd name="connsiteX3524" fmla="*/ 8579685 w 10020803"/>
              <a:gd name="connsiteY3524" fmla="*/ 3552525 h 5071844"/>
              <a:gd name="connsiteX3525" fmla="*/ 8568512 w 10020803"/>
              <a:gd name="connsiteY3525" fmla="*/ 3541355 h 5071844"/>
              <a:gd name="connsiteX3526" fmla="*/ 8534998 w 10020803"/>
              <a:gd name="connsiteY3526" fmla="*/ 3541355 h 5071844"/>
              <a:gd name="connsiteX3527" fmla="*/ 8546171 w 10020803"/>
              <a:gd name="connsiteY3527" fmla="*/ 3552525 h 5071844"/>
              <a:gd name="connsiteX3528" fmla="*/ 8557341 w 10020803"/>
              <a:gd name="connsiteY3528" fmla="*/ 3552525 h 5071844"/>
              <a:gd name="connsiteX3529" fmla="*/ 8568512 w 10020803"/>
              <a:gd name="connsiteY3529" fmla="*/ 3558112 h 5071844"/>
              <a:gd name="connsiteX3530" fmla="*/ 8585269 w 10020803"/>
              <a:gd name="connsiteY3530" fmla="*/ 3563698 h 5071844"/>
              <a:gd name="connsiteX3531" fmla="*/ 8602028 w 10020803"/>
              <a:gd name="connsiteY3531" fmla="*/ 3569282 h 5071844"/>
              <a:gd name="connsiteX3532" fmla="*/ 8613199 w 10020803"/>
              <a:gd name="connsiteY3532" fmla="*/ 3574869 h 5071844"/>
              <a:gd name="connsiteX3533" fmla="*/ 8635542 w 10020803"/>
              <a:gd name="connsiteY3533" fmla="*/ 3574869 h 5071844"/>
              <a:gd name="connsiteX3534" fmla="*/ 8613199 w 10020803"/>
              <a:gd name="connsiteY3534" fmla="*/ 3563698 h 5071844"/>
              <a:gd name="connsiteX3535" fmla="*/ 8607613 w 10020803"/>
              <a:gd name="connsiteY3535" fmla="*/ 3546939 h 5071844"/>
              <a:gd name="connsiteX3536" fmla="*/ 8590856 w 10020803"/>
              <a:gd name="connsiteY3536" fmla="*/ 3541355 h 5071844"/>
              <a:gd name="connsiteX3537" fmla="*/ 8585269 w 10020803"/>
              <a:gd name="connsiteY3537" fmla="*/ 3530182 h 5071844"/>
              <a:gd name="connsiteX3538" fmla="*/ 8345083 w 10020803"/>
              <a:gd name="connsiteY3538" fmla="*/ 3530182 h 5071844"/>
              <a:gd name="connsiteX3539" fmla="*/ 8356256 w 10020803"/>
              <a:gd name="connsiteY3539" fmla="*/ 3541355 h 5071844"/>
              <a:gd name="connsiteX3540" fmla="*/ 8367426 w 10020803"/>
              <a:gd name="connsiteY3540" fmla="*/ 3530182 h 5071844"/>
              <a:gd name="connsiteX3541" fmla="*/ 4602643 w 10020803"/>
              <a:gd name="connsiteY3541" fmla="*/ 3530182 h 5071844"/>
              <a:gd name="connsiteX3542" fmla="*/ 4613815 w 10020803"/>
              <a:gd name="connsiteY3542" fmla="*/ 3541355 h 5071844"/>
              <a:gd name="connsiteX3543" fmla="*/ 4652916 w 10020803"/>
              <a:gd name="connsiteY3543" fmla="*/ 3549733 h 5071844"/>
              <a:gd name="connsiteX3544" fmla="*/ 4657731 w 10020803"/>
              <a:gd name="connsiteY3544" fmla="*/ 3551177 h 5071844"/>
              <a:gd name="connsiteX3545" fmla="*/ 4652916 w 10020803"/>
              <a:gd name="connsiteY3545" fmla="*/ 3542751 h 5071844"/>
              <a:gd name="connsiteX3546" fmla="*/ 4636157 w 10020803"/>
              <a:gd name="connsiteY3546" fmla="*/ 3535768 h 5071844"/>
              <a:gd name="connsiteX3547" fmla="*/ 4602643 w 10020803"/>
              <a:gd name="connsiteY3547" fmla="*/ 3530182 h 5071844"/>
              <a:gd name="connsiteX3548" fmla="*/ 3172697 w 10020803"/>
              <a:gd name="connsiteY3548" fmla="*/ 3530182 h 5071844"/>
              <a:gd name="connsiteX3549" fmla="*/ 3183868 w 10020803"/>
              <a:gd name="connsiteY3549" fmla="*/ 3530182 h 5071844"/>
              <a:gd name="connsiteX3550" fmla="*/ 3183868 w 10020803"/>
              <a:gd name="connsiteY3550" fmla="*/ 3541355 h 5071844"/>
              <a:gd name="connsiteX3551" fmla="*/ 3172697 w 10020803"/>
              <a:gd name="connsiteY3551" fmla="*/ 3530182 h 5071844"/>
              <a:gd name="connsiteX3552" fmla="*/ 8948342 w 10020803"/>
              <a:gd name="connsiteY3552" fmla="*/ 3519011 h 5071844"/>
              <a:gd name="connsiteX3553" fmla="*/ 8970686 w 10020803"/>
              <a:gd name="connsiteY3553" fmla="*/ 3530182 h 5071844"/>
              <a:gd name="connsiteX3554" fmla="*/ 8948342 w 10020803"/>
              <a:gd name="connsiteY3554" fmla="*/ 3530182 h 5071844"/>
              <a:gd name="connsiteX3555" fmla="*/ 3217382 w 10020803"/>
              <a:gd name="connsiteY3555" fmla="*/ 3519011 h 5071844"/>
              <a:gd name="connsiteX3556" fmla="*/ 3239725 w 10020803"/>
              <a:gd name="connsiteY3556" fmla="*/ 3530182 h 5071844"/>
              <a:gd name="connsiteX3557" fmla="*/ 3228553 w 10020803"/>
              <a:gd name="connsiteY3557" fmla="*/ 3530182 h 5071844"/>
              <a:gd name="connsiteX3558" fmla="*/ 8602028 w 10020803"/>
              <a:gd name="connsiteY3558" fmla="*/ 3507839 h 5071844"/>
              <a:gd name="connsiteX3559" fmla="*/ 8602028 w 10020803"/>
              <a:gd name="connsiteY3559" fmla="*/ 3519011 h 5071844"/>
              <a:gd name="connsiteX3560" fmla="*/ 8624370 w 10020803"/>
              <a:gd name="connsiteY3560" fmla="*/ 3519011 h 5071844"/>
              <a:gd name="connsiteX3561" fmla="*/ 8602028 w 10020803"/>
              <a:gd name="connsiteY3561" fmla="*/ 3507839 h 5071844"/>
              <a:gd name="connsiteX3562" fmla="*/ 4759044 w 10020803"/>
              <a:gd name="connsiteY3562" fmla="*/ 3507839 h 5071844"/>
              <a:gd name="connsiteX3563" fmla="*/ 4747873 w 10020803"/>
              <a:gd name="connsiteY3563" fmla="*/ 3519011 h 5071844"/>
              <a:gd name="connsiteX3564" fmla="*/ 4753458 w 10020803"/>
              <a:gd name="connsiteY3564" fmla="*/ 3524598 h 5071844"/>
              <a:gd name="connsiteX3565" fmla="*/ 4759044 w 10020803"/>
              <a:gd name="connsiteY3565" fmla="*/ 3530182 h 5071844"/>
              <a:gd name="connsiteX3566" fmla="*/ 4792558 w 10020803"/>
              <a:gd name="connsiteY3566" fmla="*/ 3530182 h 5071844"/>
              <a:gd name="connsiteX3567" fmla="*/ 4781387 w 10020803"/>
              <a:gd name="connsiteY3567" fmla="*/ 3519011 h 5071844"/>
              <a:gd name="connsiteX3568" fmla="*/ 4770215 w 10020803"/>
              <a:gd name="connsiteY3568" fmla="*/ 3519011 h 5071844"/>
              <a:gd name="connsiteX3569" fmla="*/ 8467970 w 10020803"/>
              <a:gd name="connsiteY3569" fmla="*/ 3496668 h 5071844"/>
              <a:gd name="connsiteX3570" fmla="*/ 8479141 w 10020803"/>
              <a:gd name="connsiteY3570" fmla="*/ 3496668 h 5071844"/>
              <a:gd name="connsiteX3571" fmla="*/ 8477353 w 10020803"/>
              <a:gd name="connsiteY3571" fmla="*/ 3502924 h 5071844"/>
              <a:gd name="connsiteX3572" fmla="*/ 4669673 w 10020803"/>
              <a:gd name="connsiteY3572" fmla="*/ 3496668 h 5071844"/>
              <a:gd name="connsiteX3573" fmla="*/ 4692016 w 10020803"/>
              <a:gd name="connsiteY3573" fmla="*/ 3507839 h 5071844"/>
              <a:gd name="connsiteX3574" fmla="*/ 4680844 w 10020803"/>
              <a:gd name="connsiteY3574" fmla="*/ 3496668 h 5071844"/>
              <a:gd name="connsiteX3575" fmla="*/ 4669673 w 10020803"/>
              <a:gd name="connsiteY3575" fmla="*/ 3496668 h 5071844"/>
              <a:gd name="connsiteX3576" fmla="*/ 3608383 w 10020803"/>
              <a:gd name="connsiteY3576" fmla="*/ 3488126 h 5071844"/>
              <a:gd name="connsiteX3577" fmla="*/ 3625140 w 10020803"/>
              <a:gd name="connsiteY3577" fmla="*/ 3491082 h 5071844"/>
              <a:gd name="connsiteX3578" fmla="*/ 3658655 w 10020803"/>
              <a:gd name="connsiteY3578" fmla="*/ 3496668 h 5071844"/>
              <a:gd name="connsiteX3579" fmla="*/ 3675413 w 10020803"/>
              <a:gd name="connsiteY3579" fmla="*/ 3502254 h 5071844"/>
              <a:gd name="connsiteX3580" fmla="*/ 3708927 w 10020803"/>
              <a:gd name="connsiteY3580" fmla="*/ 3507839 h 5071844"/>
              <a:gd name="connsiteX3581" fmla="*/ 3831812 w 10020803"/>
              <a:gd name="connsiteY3581" fmla="*/ 3541355 h 5071844"/>
              <a:gd name="connsiteX3582" fmla="*/ 3887669 w 10020803"/>
              <a:gd name="connsiteY3582" fmla="*/ 3552525 h 5071844"/>
              <a:gd name="connsiteX3583" fmla="*/ 3954699 w 10020803"/>
              <a:gd name="connsiteY3583" fmla="*/ 3563698 h 5071844"/>
              <a:gd name="connsiteX3584" fmla="*/ 3965870 w 10020803"/>
              <a:gd name="connsiteY3584" fmla="*/ 3563698 h 5071844"/>
              <a:gd name="connsiteX3585" fmla="*/ 3977042 w 10020803"/>
              <a:gd name="connsiteY3585" fmla="*/ 3574869 h 5071844"/>
              <a:gd name="connsiteX3586" fmla="*/ 4099927 w 10020803"/>
              <a:gd name="connsiteY3586" fmla="*/ 3597212 h 5071844"/>
              <a:gd name="connsiteX3587" fmla="*/ 4155785 w 10020803"/>
              <a:gd name="connsiteY3587" fmla="*/ 3608383 h 5071844"/>
              <a:gd name="connsiteX3588" fmla="*/ 4245156 w 10020803"/>
              <a:gd name="connsiteY3588" fmla="*/ 3641897 h 5071844"/>
              <a:gd name="connsiteX3589" fmla="*/ 4278670 w 10020803"/>
              <a:gd name="connsiteY3589" fmla="*/ 3664240 h 5071844"/>
              <a:gd name="connsiteX3590" fmla="*/ 4301013 w 10020803"/>
              <a:gd name="connsiteY3590" fmla="*/ 3675412 h 5071844"/>
              <a:gd name="connsiteX3591" fmla="*/ 4334529 w 10020803"/>
              <a:gd name="connsiteY3591" fmla="*/ 3680997 h 5071844"/>
              <a:gd name="connsiteX3592" fmla="*/ 4362457 w 10020803"/>
              <a:gd name="connsiteY3592" fmla="*/ 3686583 h 5071844"/>
              <a:gd name="connsiteX3593" fmla="*/ 4379214 w 10020803"/>
              <a:gd name="connsiteY3593" fmla="*/ 3692169 h 5071844"/>
              <a:gd name="connsiteX3594" fmla="*/ 4390386 w 10020803"/>
              <a:gd name="connsiteY3594" fmla="*/ 3697754 h 5071844"/>
              <a:gd name="connsiteX3595" fmla="*/ 4412728 w 10020803"/>
              <a:gd name="connsiteY3595" fmla="*/ 3720097 h 5071844"/>
              <a:gd name="connsiteX3596" fmla="*/ 4390386 w 10020803"/>
              <a:gd name="connsiteY3596" fmla="*/ 3720097 h 5071844"/>
              <a:gd name="connsiteX3597" fmla="*/ 4368043 w 10020803"/>
              <a:gd name="connsiteY3597" fmla="*/ 3720097 h 5071844"/>
              <a:gd name="connsiteX3598" fmla="*/ 4362457 w 10020803"/>
              <a:gd name="connsiteY3598" fmla="*/ 3714511 h 5071844"/>
              <a:gd name="connsiteX3599" fmla="*/ 4351286 w 10020803"/>
              <a:gd name="connsiteY3599" fmla="*/ 3708926 h 5071844"/>
              <a:gd name="connsiteX3600" fmla="*/ 4340114 w 10020803"/>
              <a:gd name="connsiteY3600" fmla="*/ 3708926 h 5071844"/>
              <a:gd name="connsiteX3601" fmla="*/ 4323357 w 10020803"/>
              <a:gd name="connsiteY3601" fmla="*/ 3708926 h 5071844"/>
              <a:gd name="connsiteX3602" fmla="*/ 4323357 w 10020803"/>
              <a:gd name="connsiteY3602" fmla="*/ 3697754 h 5071844"/>
              <a:gd name="connsiteX3603" fmla="*/ 4312186 w 10020803"/>
              <a:gd name="connsiteY3603" fmla="*/ 3686583 h 5071844"/>
              <a:gd name="connsiteX3604" fmla="*/ 4312186 w 10020803"/>
              <a:gd name="connsiteY3604" fmla="*/ 3697754 h 5071844"/>
              <a:gd name="connsiteX3605" fmla="*/ 4289843 w 10020803"/>
              <a:gd name="connsiteY3605" fmla="*/ 3697754 h 5071844"/>
              <a:gd name="connsiteX3606" fmla="*/ 4273086 w 10020803"/>
              <a:gd name="connsiteY3606" fmla="*/ 3686583 h 5071844"/>
              <a:gd name="connsiteX3607" fmla="*/ 4256329 w 10020803"/>
              <a:gd name="connsiteY3607" fmla="*/ 3680997 h 5071844"/>
              <a:gd name="connsiteX3608" fmla="*/ 4245156 w 10020803"/>
              <a:gd name="connsiteY3608" fmla="*/ 3675412 h 5071844"/>
              <a:gd name="connsiteX3609" fmla="*/ 4222813 w 10020803"/>
              <a:gd name="connsiteY3609" fmla="*/ 3664240 h 5071844"/>
              <a:gd name="connsiteX3610" fmla="*/ 4200471 w 10020803"/>
              <a:gd name="connsiteY3610" fmla="*/ 3664240 h 5071844"/>
              <a:gd name="connsiteX3611" fmla="*/ 4183714 w 10020803"/>
              <a:gd name="connsiteY3611" fmla="*/ 3664240 h 5071844"/>
              <a:gd name="connsiteX3612" fmla="*/ 4150200 w 10020803"/>
              <a:gd name="connsiteY3612" fmla="*/ 3658654 h 5071844"/>
              <a:gd name="connsiteX3613" fmla="*/ 4133442 w 10020803"/>
              <a:gd name="connsiteY3613" fmla="*/ 3647483 h 5071844"/>
              <a:gd name="connsiteX3614" fmla="*/ 4116684 w 10020803"/>
              <a:gd name="connsiteY3614" fmla="*/ 3641897 h 5071844"/>
              <a:gd name="connsiteX3615" fmla="*/ 4066413 w 10020803"/>
              <a:gd name="connsiteY3615" fmla="*/ 3625140 h 5071844"/>
              <a:gd name="connsiteX3616" fmla="*/ 4004970 w 10020803"/>
              <a:gd name="connsiteY3616" fmla="*/ 3608383 h 5071844"/>
              <a:gd name="connsiteX3617" fmla="*/ 3977042 w 10020803"/>
              <a:gd name="connsiteY3617" fmla="*/ 3597212 h 5071844"/>
              <a:gd name="connsiteX3618" fmla="*/ 3965870 w 10020803"/>
              <a:gd name="connsiteY3618" fmla="*/ 3597212 h 5071844"/>
              <a:gd name="connsiteX3619" fmla="*/ 3954699 w 10020803"/>
              <a:gd name="connsiteY3619" fmla="*/ 3597212 h 5071844"/>
              <a:gd name="connsiteX3620" fmla="*/ 3921183 w 10020803"/>
              <a:gd name="connsiteY3620" fmla="*/ 3586039 h 5071844"/>
              <a:gd name="connsiteX3621" fmla="*/ 3898842 w 10020803"/>
              <a:gd name="connsiteY3621" fmla="*/ 3580455 h 5071844"/>
              <a:gd name="connsiteX3622" fmla="*/ 3876498 w 10020803"/>
              <a:gd name="connsiteY3622" fmla="*/ 3574869 h 5071844"/>
              <a:gd name="connsiteX3623" fmla="*/ 3848570 w 10020803"/>
              <a:gd name="connsiteY3623" fmla="*/ 3569282 h 5071844"/>
              <a:gd name="connsiteX3624" fmla="*/ 3820641 w 10020803"/>
              <a:gd name="connsiteY3624" fmla="*/ 3552525 h 5071844"/>
              <a:gd name="connsiteX3625" fmla="*/ 3770370 w 10020803"/>
              <a:gd name="connsiteY3625" fmla="*/ 3541355 h 5071844"/>
              <a:gd name="connsiteX3626" fmla="*/ 3742441 w 10020803"/>
              <a:gd name="connsiteY3626" fmla="*/ 3541355 h 5071844"/>
              <a:gd name="connsiteX3627" fmla="*/ 3731270 w 10020803"/>
              <a:gd name="connsiteY3627" fmla="*/ 3530182 h 5071844"/>
              <a:gd name="connsiteX3628" fmla="*/ 3720098 w 10020803"/>
              <a:gd name="connsiteY3628" fmla="*/ 3530182 h 5071844"/>
              <a:gd name="connsiteX3629" fmla="*/ 3708927 w 10020803"/>
              <a:gd name="connsiteY3629" fmla="*/ 3530182 h 5071844"/>
              <a:gd name="connsiteX3630" fmla="*/ 3692169 w 10020803"/>
              <a:gd name="connsiteY3630" fmla="*/ 3524598 h 5071844"/>
              <a:gd name="connsiteX3631" fmla="*/ 3680997 w 10020803"/>
              <a:gd name="connsiteY3631" fmla="*/ 3513425 h 5071844"/>
              <a:gd name="connsiteX3632" fmla="*/ 3664241 w 10020803"/>
              <a:gd name="connsiteY3632" fmla="*/ 3507839 h 5071844"/>
              <a:gd name="connsiteX3633" fmla="*/ 3641897 w 10020803"/>
              <a:gd name="connsiteY3633" fmla="*/ 3519011 h 5071844"/>
              <a:gd name="connsiteX3634" fmla="*/ 3608383 w 10020803"/>
              <a:gd name="connsiteY3634" fmla="*/ 3507839 h 5071844"/>
              <a:gd name="connsiteX3635" fmla="*/ 9853231 w 10020803"/>
              <a:gd name="connsiteY3635" fmla="*/ 3485497 h 5071844"/>
              <a:gd name="connsiteX3636" fmla="*/ 9853231 w 10020803"/>
              <a:gd name="connsiteY3636" fmla="*/ 3496668 h 5071844"/>
              <a:gd name="connsiteX3637" fmla="*/ 9842060 w 10020803"/>
              <a:gd name="connsiteY3637" fmla="*/ 3496668 h 5071844"/>
              <a:gd name="connsiteX3638" fmla="*/ 9853231 w 10020803"/>
              <a:gd name="connsiteY3638" fmla="*/ 3485497 h 5071844"/>
              <a:gd name="connsiteX3639" fmla="*/ 8613199 w 10020803"/>
              <a:gd name="connsiteY3639" fmla="*/ 3485497 h 5071844"/>
              <a:gd name="connsiteX3640" fmla="*/ 8602028 w 10020803"/>
              <a:gd name="connsiteY3640" fmla="*/ 3496668 h 5071844"/>
              <a:gd name="connsiteX3641" fmla="*/ 8613199 w 10020803"/>
              <a:gd name="connsiteY3641" fmla="*/ 3496668 h 5071844"/>
              <a:gd name="connsiteX3642" fmla="*/ 8613199 w 10020803"/>
              <a:gd name="connsiteY3642" fmla="*/ 3485497 h 5071844"/>
              <a:gd name="connsiteX3643" fmla="*/ 8155168 w 10020803"/>
              <a:gd name="connsiteY3643" fmla="*/ 3485497 h 5071844"/>
              <a:gd name="connsiteX3644" fmla="*/ 8166340 w 10020803"/>
              <a:gd name="connsiteY3644" fmla="*/ 3496668 h 5071844"/>
              <a:gd name="connsiteX3645" fmla="*/ 8166340 w 10020803"/>
              <a:gd name="connsiteY3645" fmla="*/ 3485497 h 5071844"/>
              <a:gd name="connsiteX3646" fmla="*/ 8021110 w 10020803"/>
              <a:gd name="connsiteY3646" fmla="*/ 3485497 h 5071844"/>
              <a:gd name="connsiteX3647" fmla="*/ 8026696 w 10020803"/>
              <a:gd name="connsiteY3647" fmla="*/ 3496668 h 5071844"/>
              <a:gd name="connsiteX3648" fmla="*/ 8060210 w 10020803"/>
              <a:gd name="connsiteY3648" fmla="*/ 3513425 h 5071844"/>
              <a:gd name="connsiteX3649" fmla="*/ 8088140 w 10020803"/>
              <a:gd name="connsiteY3649" fmla="*/ 3519011 h 5071844"/>
              <a:gd name="connsiteX3650" fmla="*/ 8121654 w 10020803"/>
              <a:gd name="connsiteY3650" fmla="*/ 3519011 h 5071844"/>
              <a:gd name="connsiteX3651" fmla="*/ 8132825 w 10020803"/>
              <a:gd name="connsiteY3651" fmla="*/ 3530182 h 5071844"/>
              <a:gd name="connsiteX3652" fmla="*/ 8155168 w 10020803"/>
              <a:gd name="connsiteY3652" fmla="*/ 3530182 h 5071844"/>
              <a:gd name="connsiteX3653" fmla="*/ 8160754 w 10020803"/>
              <a:gd name="connsiteY3653" fmla="*/ 3541355 h 5071844"/>
              <a:gd name="connsiteX3654" fmla="*/ 8177512 w 10020803"/>
              <a:gd name="connsiteY3654" fmla="*/ 3530182 h 5071844"/>
              <a:gd name="connsiteX3655" fmla="*/ 8188684 w 10020803"/>
              <a:gd name="connsiteY3655" fmla="*/ 3552525 h 5071844"/>
              <a:gd name="connsiteX3656" fmla="*/ 8199854 w 10020803"/>
              <a:gd name="connsiteY3656" fmla="*/ 3552525 h 5071844"/>
              <a:gd name="connsiteX3657" fmla="*/ 8211026 w 10020803"/>
              <a:gd name="connsiteY3657" fmla="*/ 3563698 h 5071844"/>
              <a:gd name="connsiteX3658" fmla="*/ 8233368 w 10020803"/>
              <a:gd name="connsiteY3658" fmla="*/ 3563698 h 5071844"/>
              <a:gd name="connsiteX3659" fmla="*/ 8238955 w 10020803"/>
              <a:gd name="connsiteY3659" fmla="*/ 3558112 h 5071844"/>
              <a:gd name="connsiteX3660" fmla="*/ 8244541 w 10020803"/>
              <a:gd name="connsiteY3660" fmla="*/ 3552525 h 5071844"/>
              <a:gd name="connsiteX3661" fmla="*/ 8244541 w 10020803"/>
              <a:gd name="connsiteY3661" fmla="*/ 3541355 h 5071844"/>
              <a:gd name="connsiteX3662" fmla="*/ 8233368 w 10020803"/>
              <a:gd name="connsiteY3662" fmla="*/ 3530182 h 5071844"/>
              <a:gd name="connsiteX3663" fmla="*/ 8222198 w 10020803"/>
              <a:gd name="connsiteY3663" fmla="*/ 3530182 h 5071844"/>
              <a:gd name="connsiteX3664" fmla="*/ 8222198 w 10020803"/>
              <a:gd name="connsiteY3664" fmla="*/ 3541355 h 5071844"/>
              <a:gd name="connsiteX3665" fmla="*/ 8211026 w 10020803"/>
              <a:gd name="connsiteY3665" fmla="*/ 3530182 h 5071844"/>
              <a:gd name="connsiteX3666" fmla="*/ 8199854 w 10020803"/>
              <a:gd name="connsiteY3666" fmla="*/ 3519011 h 5071844"/>
              <a:gd name="connsiteX3667" fmla="*/ 8194268 w 10020803"/>
              <a:gd name="connsiteY3667" fmla="*/ 3513425 h 5071844"/>
              <a:gd name="connsiteX3668" fmla="*/ 8177512 w 10020803"/>
              <a:gd name="connsiteY3668" fmla="*/ 3519011 h 5071844"/>
              <a:gd name="connsiteX3669" fmla="*/ 8166340 w 10020803"/>
              <a:gd name="connsiteY3669" fmla="*/ 3530182 h 5071844"/>
              <a:gd name="connsiteX3670" fmla="*/ 8155168 w 10020803"/>
              <a:gd name="connsiteY3670" fmla="*/ 3519011 h 5071844"/>
              <a:gd name="connsiteX3671" fmla="*/ 8143998 w 10020803"/>
              <a:gd name="connsiteY3671" fmla="*/ 3507839 h 5071844"/>
              <a:gd name="connsiteX3672" fmla="*/ 8132825 w 10020803"/>
              <a:gd name="connsiteY3672" fmla="*/ 3496668 h 5071844"/>
              <a:gd name="connsiteX3673" fmla="*/ 8116068 w 10020803"/>
              <a:gd name="connsiteY3673" fmla="*/ 3496668 h 5071844"/>
              <a:gd name="connsiteX3674" fmla="*/ 8110484 w 10020803"/>
              <a:gd name="connsiteY3674" fmla="*/ 3496668 h 5071844"/>
              <a:gd name="connsiteX3675" fmla="*/ 8099311 w 10020803"/>
              <a:gd name="connsiteY3675" fmla="*/ 3496668 h 5071844"/>
              <a:gd name="connsiteX3676" fmla="*/ 8065797 w 10020803"/>
              <a:gd name="connsiteY3676" fmla="*/ 3485497 h 5071844"/>
              <a:gd name="connsiteX3677" fmla="*/ 8021110 w 10020803"/>
              <a:gd name="connsiteY3677" fmla="*/ 3485497 h 5071844"/>
              <a:gd name="connsiteX3678" fmla="*/ 3965870 w 10020803"/>
              <a:gd name="connsiteY3678" fmla="*/ 3485497 h 5071844"/>
              <a:gd name="connsiteX3679" fmla="*/ 3965870 w 10020803"/>
              <a:gd name="connsiteY3679" fmla="*/ 3496668 h 5071844"/>
              <a:gd name="connsiteX3680" fmla="*/ 3977042 w 10020803"/>
              <a:gd name="connsiteY3680" fmla="*/ 3496668 h 5071844"/>
              <a:gd name="connsiteX3681" fmla="*/ 3608383 w 10020803"/>
              <a:gd name="connsiteY3681" fmla="*/ 3485497 h 5071844"/>
              <a:gd name="connsiteX3682" fmla="*/ 3608383 w 10020803"/>
              <a:gd name="connsiteY3682" fmla="*/ 3488126 h 5071844"/>
              <a:gd name="connsiteX3683" fmla="*/ 3606149 w 10020803"/>
              <a:gd name="connsiteY3683" fmla="*/ 3487731 h 5071844"/>
              <a:gd name="connsiteX3684" fmla="*/ 3574869 w 10020803"/>
              <a:gd name="connsiteY3684" fmla="*/ 3485497 h 5071844"/>
              <a:gd name="connsiteX3685" fmla="*/ 3586040 w 10020803"/>
              <a:gd name="connsiteY3685" fmla="*/ 3485497 h 5071844"/>
              <a:gd name="connsiteX3686" fmla="*/ 3601400 w 10020803"/>
              <a:gd name="connsiteY3686" fmla="*/ 3486893 h 5071844"/>
              <a:gd name="connsiteX3687" fmla="*/ 3606149 w 10020803"/>
              <a:gd name="connsiteY3687" fmla="*/ 3487731 h 5071844"/>
              <a:gd name="connsiteX3688" fmla="*/ 3597212 w 10020803"/>
              <a:gd name="connsiteY3688" fmla="*/ 3496668 h 5071844"/>
              <a:gd name="connsiteX3689" fmla="*/ 3597212 w 10020803"/>
              <a:gd name="connsiteY3689" fmla="*/ 3507839 h 5071844"/>
              <a:gd name="connsiteX3690" fmla="*/ 3608383 w 10020803"/>
              <a:gd name="connsiteY3690" fmla="*/ 3513425 h 5071844"/>
              <a:gd name="connsiteX3691" fmla="*/ 3597212 w 10020803"/>
              <a:gd name="connsiteY3691" fmla="*/ 3519011 h 5071844"/>
              <a:gd name="connsiteX3692" fmla="*/ 3574869 w 10020803"/>
              <a:gd name="connsiteY3692" fmla="*/ 3519011 h 5071844"/>
              <a:gd name="connsiteX3693" fmla="*/ 3569283 w 10020803"/>
              <a:gd name="connsiteY3693" fmla="*/ 3502254 h 5071844"/>
              <a:gd name="connsiteX3694" fmla="*/ 3574869 w 10020803"/>
              <a:gd name="connsiteY3694" fmla="*/ 3485497 h 5071844"/>
              <a:gd name="connsiteX3695" fmla="*/ 4756252 w 10020803"/>
              <a:gd name="connsiteY3695" fmla="*/ 3479911 h 5071844"/>
              <a:gd name="connsiteX3696" fmla="*/ 4747873 w 10020803"/>
              <a:gd name="connsiteY3696" fmla="*/ 3485497 h 5071844"/>
              <a:gd name="connsiteX3697" fmla="*/ 4759044 w 10020803"/>
              <a:gd name="connsiteY3697" fmla="*/ 3496668 h 5071844"/>
              <a:gd name="connsiteX3698" fmla="*/ 4781387 w 10020803"/>
              <a:gd name="connsiteY3698" fmla="*/ 3496668 h 5071844"/>
              <a:gd name="connsiteX3699" fmla="*/ 4792558 w 10020803"/>
              <a:gd name="connsiteY3699" fmla="*/ 3496668 h 5071844"/>
              <a:gd name="connsiteX3700" fmla="*/ 4814901 w 10020803"/>
              <a:gd name="connsiteY3700" fmla="*/ 3507839 h 5071844"/>
              <a:gd name="connsiteX3701" fmla="*/ 4781387 w 10020803"/>
              <a:gd name="connsiteY3701" fmla="*/ 3485497 h 5071844"/>
              <a:gd name="connsiteX3702" fmla="*/ 4756252 w 10020803"/>
              <a:gd name="connsiteY3702" fmla="*/ 3479911 h 5071844"/>
              <a:gd name="connsiteX3703" fmla="*/ 9797374 w 10020803"/>
              <a:gd name="connsiteY3703" fmla="*/ 3474325 h 5071844"/>
              <a:gd name="connsiteX3704" fmla="*/ 9808545 w 10020803"/>
              <a:gd name="connsiteY3704" fmla="*/ 3474325 h 5071844"/>
              <a:gd name="connsiteX3705" fmla="*/ 9797374 w 10020803"/>
              <a:gd name="connsiteY3705" fmla="*/ 3485497 h 5071844"/>
              <a:gd name="connsiteX3706" fmla="*/ 9797374 w 10020803"/>
              <a:gd name="connsiteY3706" fmla="*/ 3474325 h 5071844"/>
              <a:gd name="connsiteX3707" fmla="*/ 9395201 w 10020803"/>
              <a:gd name="connsiteY3707" fmla="*/ 3474325 h 5071844"/>
              <a:gd name="connsiteX3708" fmla="*/ 9406373 w 10020803"/>
              <a:gd name="connsiteY3708" fmla="*/ 3474325 h 5071844"/>
              <a:gd name="connsiteX3709" fmla="*/ 9395201 w 10020803"/>
              <a:gd name="connsiteY3709" fmla="*/ 3485497 h 5071844"/>
              <a:gd name="connsiteX3710" fmla="*/ 4591472 w 10020803"/>
              <a:gd name="connsiteY3710" fmla="*/ 3474325 h 5071844"/>
              <a:gd name="connsiteX3711" fmla="*/ 4602643 w 10020803"/>
              <a:gd name="connsiteY3711" fmla="*/ 3479911 h 5071844"/>
              <a:gd name="connsiteX3712" fmla="*/ 4613815 w 10020803"/>
              <a:gd name="connsiteY3712" fmla="*/ 3485497 h 5071844"/>
              <a:gd name="connsiteX3713" fmla="*/ 4613815 w 10020803"/>
              <a:gd name="connsiteY3713" fmla="*/ 3479911 h 5071844"/>
              <a:gd name="connsiteX3714" fmla="*/ 4602643 w 10020803"/>
              <a:gd name="connsiteY3714" fmla="*/ 3474325 h 5071844"/>
              <a:gd name="connsiteX3715" fmla="*/ 3865326 w 10020803"/>
              <a:gd name="connsiteY3715" fmla="*/ 3474325 h 5071844"/>
              <a:gd name="connsiteX3716" fmla="*/ 3854155 w 10020803"/>
              <a:gd name="connsiteY3716" fmla="*/ 3479911 h 5071844"/>
              <a:gd name="connsiteX3717" fmla="*/ 3854155 w 10020803"/>
              <a:gd name="connsiteY3717" fmla="*/ 3485497 h 5071844"/>
              <a:gd name="connsiteX3718" fmla="*/ 3865326 w 10020803"/>
              <a:gd name="connsiteY3718" fmla="*/ 3485497 h 5071844"/>
              <a:gd name="connsiteX3719" fmla="*/ 3876498 w 10020803"/>
              <a:gd name="connsiteY3719" fmla="*/ 3479911 h 5071844"/>
              <a:gd name="connsiteX3720" fmla="*/ 3865326 w 10020803"/>
              <a:gd name="connsiteY3720" fmla="*/ 3474325 h 5071844"/>
              <a:gd name="connsiteX3721" fmla="*/ 9205286 w 10020803"/>
              <a:gd name="connsiteY3721" fmla="*/ 3463154 h 5071844"/>
              <a:gd name="connsiteX3722" fmla="*/ 9216458 w 10020803"/>
              <a:gd name="connsiteY3722" fmla="*/ 3463154 h 5071844"/>
              <a:gd name="connsiteX3723" fmla="*/ 9227629 w 10020803"/>
              <a:gd name="connsiteY3723" fmla="*/ 3474325 h 5071844"/>
              <a:gd name="connsiteX3724" fmla="*/ 9210872 w 10020803"/>
              <a:gd name="connsiteY3724" fmla="*/ 3468740 h 5071844"/>
              <a:gd name="connsiteX3725" fmla="*/ 9205286 w 10020803"/>
              <a:gd name="connsiteY3725" fmla="*/ 3463154 h 5071844"/>
              <a:gd name="connsiteX3726" fmla="*/ 8534998 w 10020803"/>
              <a:gd name="connsiteY3726" fmla="*/ 3463154 h 5071844"/>
              <a:gd name="connsiteX3727" fmla="*/ 8523827 w 10020803"/>
              <a:gd name="connsiteY3727" fmla="*/ 3474325 h 5071844"/>
              <a:gd name="connsiteX3728" fmla="*/ 8546171 w 10020803"/>
              <a:gd name="connsiteY3728" fmla="*/ 3474325 h 5071844"/>
              <a:gd name="connsiteX3729" fmla="*/ 8534998 w 10020803"/>
              <a:gd name="connsiteY3729" fmla="*/ 3463154 h 5071844"/>
              <a:gd name="connsiteX3730" fmla="*/ 3563696 w 10020803"/>
              <a:gd name="connsiteY3730" fmla="*/ 3463154 h 5071844"/>
              <a:gd name="connsiteX3731" fmla="*/ 3574869 w 10020803"/>
              <a:gd name="connsiteY3731" fmla="*/ 3463154 h 5071844"/>
              <a:gd name="connsiteX3732" fmla="*/ 3563696 w 10020803"/>
              <a:gd name="connsiteY3732" fmla="*/ 3474325 h 5071844"/>
              <a:gd name="connsiteX3733" fmla="*/ 3552526 w 10020803"/>
              <a:gd name="connsiteY3733" fmla="*/ 3474325 h 5071844"/>
              <a:gd name="connsiteX3734" fmla="*/ 3558112 w 10020803"/>
              <a:gd name="connsiteY3734" fmla="*/ 3468740 h 5071844"/>
              <a:gd name="connsiteX3735" fmla="*/ 3563696 w 10020803"/>
              <a:gd name="connsiteY3735" fmla="*/ 3463154 h 5071844"/>
              <a:gd name="connsiteX3736" fmla="*/ 8602028 w 10020803"/>
              <a:gd name="connsiteY3736" fmla="*/ 3451982 h 5071844"/>
              <a:gd name="connsiteX3737" fmla="*/ 8602028 w 10020803"/>
              <a:gd name="connsiteY3737" fmla="*/ 3463154 h 5071844"/>
              <a:gd name="connsiteX3738" fmla="*/ 8613199 w 10020803"/>
              <a:gd name="connsiteY3738" fmla="*/ 3463154 h 5071844"/>
              <a:gd name="connsiteX3739" fmla="*/ 8602028 w 10020803"/>
              <a:gd name="connsiteY3739" fmla="*/ 3451982 h 5071844"/>
              <a:gd name="connsiteX3740" fmla="*/ 7954082 w 10020803"/>
              <a:gd name="connsiteY3740" fmla="*/ 3451982 h 5071844"/>
              <a:gd name="connsiteX3741" fmla="*/ 7942912 w 10020803"/>
              <a:gd name="connsiteY3741" fmla="*/ 3463154 h 5071844"/>
              <a:gd name="connsiteX3742" fmla="*/ 7931739 w 10020803"/>
              <a:gd name="connsiteY3742" fmla="*/ 3463154 h 5071844"/>
              <a:gd name="connsiteX3743" fmla="*/ 7920568 w 10020803"/>
              <a:gd name="connsiteY3743" fmla="*/ 3463154 h 5071844"/>
              <a:gd name="connsiteX3744" fmla="*/ 7920568 w 10020803"/>
              <a:gd name="connsiteY3744" fmla="*/ 3479911 h 5071844"/>
              <a:gd name="connsiteX3745" fmla="*/ 7926153 w 10020803"/>
              <a:gd name="connsiteY3745" fmla="*/ 3479911 h 5071844"/>
              <a:gd name="connsiteX3746" fmla="*/ 7942912 w 10020803"/>
              <a:gd name="connsiteY3746" fmla="*/ 3485497 h 5071844"/>
              <a:gd name="connsiteX3747" fmla="*/ 7976426 w 10020803"/>
              <a:gd name="connsiteY3747" fmla="*/ 3485497 h 5071844"/>
              <a:gd name="connsiteX3748" fmla="*/ 7987596 w 10020803"/>
              <a:gd name="connsiteY3748" fmla="*/ 3485497 h 5071844"/>
              <a:gd name="connsiteX3749" fmla="*/ 7998768 w 10020803"/>
              <a:gd name="connsiteY3749" fmla="*/ 3485497 h 5071844"/>
              <a:gd name="connsiteX3750" fmla="*/ 7998768 w 10020803"/>
              <a:gd name="connsiteY3750" fmla="*/ 3474325 h 5071844"/>
              <a:gd name="connsiteX3751" fmla="*/ 7987596 w 10020803"/>
              <a:gd name="connsiteY3751" fmla="*/ 3463154 h 5071844"/>
              <a:gd name="connsiteX3752" fmla="*/ 7965253 w 10020803"/>
              <a:gd name="connsiteY3752" fmla="*/ 3463154 h 5071844"/>
              <a:gd name="connsiteX3753" fmla="*/ 7954082 w 10020803"/>
              <a:gd name="connsiteY3753" fmla="*/ 3451982 h 5071844"/>
              <a:gd name="connsiteX3754" fmla="*/ 3742441 w 10020803"/>
              <a:gd name="connsiteY3754" fmla="*/ 3451982 h 5071844"/>
              <a:gd name="connsiteX3755" fmla="*/ 3742441 w 10020803"/>
              <a:gd name="connsiteY3755" fmla="*/ 3463154 h 5071844"/>
              <a:gd name="connsiteX3756" fmla="*/ 3753611 w 10020803"/>
              <a:gd name="connsiteY3756" fmla="*/ 3463154 h 5071844"/>
              <a:gd name="connsiteX3757" fmla="*/ 9238801 w 10020803"/>
              <a:gd name="connsiteY3757" fmla="*/ 3446397 h 5071844"/>
              <a:gd name="connsiteX3758" fmla="*/ 9272315 w 10020803"/>
              <a:gd name="connsiteY3758" fmla="*/ 3451982 h 5071844"/>
              <a:gd name="connsiteX3759" fmla="*/ 9261144 w 10020803"/>
              <a:gd name="connsiteY3759" fmla="*/ 3451982 h 5071844"/>
              <a:gd name="connsiteX3760" fmla="*/ 9244386 w 10020803"/>
              <a:gd name="connsiteY3760" fmla="*/ 3451982 h 5071844"/>
              <a:gd name="connsiteX3761" fmla="*/ 9227629 w 10020803"/>
              <a:gd name="connsiteY3761" fmla="*/ 3451982 h 5071844"/>
              <a:gd name="connsiteX3762" fmla="*/ 9238801 w 10020803"/>
              <a:gd name="connsiteY3762" fmla="*/ 3446397 h 5071844"/>
              <a:gd name="connsiteX3763" fmla="*/ 8826853 w 10020803"/>
              <a:gd name="connsiteY3763" fmla="*/ 3445001 h 5071844"/>
              <a:gd name="connsiteX3764" fmla="*/ 8825457 w 10020803"/>
              <a:gd name="connsiteY3764" fmla="*/ 3451982 h 5071844"/>
              <a:gd name="connsiteX3765" fmla="*/ 8858971 w 10020803"/>
              <a:gd name="connsiteY3765" fmla="*/ 3474325 h 5071844"/>
              <a:gd name="connsiteX3766" fmla="*/ 8881314 w 10020803"/>
              <a:gd name="connsiteY3766" fmla="*/ 3479911 h 5071844"/>
              <a:gd name="connsiteX3767" fmla="*/ 8903657 w 10020803"/>
              <a:gd name="connsiteY3767" fmla="*/ 3485497 h 5071844"/>
              <a:gd name="connsiteX3768" fmla="*/ 8914828 w 10020803"/>
              <a:gd name="connsiteY3768" fmla="*/ 3485497 h 5071844"/>
              <a:gd name="connsiteX3769" fmla="*/ 8925999 w 10020803"/>
              <a:gd name="connsiteY3769" fmla="*/ 3474325 h 5071844"/>
              <a:gd name="connsiteX3770" fmla="*/ 8892485 w 10020803"/>
              <a:gd name="connsiteY3770" fmla="*/ 3474325 h 5071844"/>
              <a:gd name="connsiteX3771" fmla="*/ 8881314 w 10020803"/>
              <a:gd name="connsiteY3771" fmla="*/ 3463154 h 5071844"/>
              <a:gd name="connsiteX3772" fmla="*/ 8858971 w 10020803"/>
              <a:gd name="connsiteY3772" fmla="*/ 3463154 h 5071844"/>
              <a:gd name="connsiteX3773" fmla="*/ 8831042 w 10020803"/>
              <a:gd name="connsiteY3773" fmla="*/ 3446397 h 5071844"/>
              <a:gd name="connsiteX3774" fmla="*/ 8826853 w 10020803"/>
              <a:gd name="connsiteY3774" fmla="*/ 3445001 h 5071844"/>
              <a:gd name="connsiteX3775" fmla="*/ 8389770 w 10020803"/>
              <a:gd name="connsiteY3775" fmla="*/ 3440811 h 5071844"/>
              <a:gd name="connsiteX3776" fmla="*/ 8400941 w 10020803"/>
              <a:gd name="connsiteY3776" fmla="*/ 3451982 h 5071844"/>
              <a:gd name="connsiteX3777" fmla="*/ 8400941 w 10020803"/>
              <a:gd name="connsiteY3777" fmla="*/ 3474325 h 5071844"/>
              <a:gd name="connsiteX3778" fmla="*/ 8406527 w 10020803"/>
              <a:gd name="connsiteY3778" fmla="*/ 3491082 h 5071844"/>
              <a:gd name="connsiteX3779" fmla="*/ 8400941 w 10020803"/>
              <a:gd name="connsiteY3779" fmla="*/ 3502254 h 5071844"/>
              <a:gd name="connsiteX3780" fmla="*/ 8412113 w 10020803"/>
              <a:gd name="connsiteY3780" fmla="*/ 3507839 h 5071844"/>
              <a:gd name="connsiteX3781" fmla="*/ 8423284 w 10020803"/>
              <a:gd name="connsiteY3781" fmla="*/ 3485497 h 5071844"/>
              <a:gd name="connsiteX3782" fmla="*/ 8467970 w 10020803"/>
              <a:gd name="connsiteY3782" fmla="*/ 3496668 h 5071844"/>
              <a:gd name="connsiteX3783" fmla="*/ 8467970 w 10020803"/>
              <a:gd name="connsiteY3783" fmla="*/ 3507839 h 5071844"/>
              <a:gd name="connsiteX3784" fmla="*/ 8456798 w 10020803"/>
              <a:gd name="connsiteY3784" fmla="*/ 3507839 h 5071844"/>
              <a:gd name="connsiteX3785" fmla="*/ 8434455 w 10020803"/>
              <a:gd name="connsiteY3785" fmla="*/ 3507839 h 5071844"/>
              <a:gd name="connsiteX3786" fmla="*/ 8434455 w 10020803"/>
              <a:gd name="connsiteY3786" fmla="*/ 3513425 h 5071844"/>
              <a:gd name="connsiteX3787" fmla="*/ 8445627 w 10020803"/>
              <a:gd name="connsiteY3787" fmla="*/ 3519011 h 5071844"/>
              <a:gd name="connsiteX3788" fmla="*/ 8467970 w 10020803"/>
              <a:gd name="connsiteY3788" fmla="*/ 3513425 h 5071844"/>
              <a:gd name="connsiteX3789" fmla="*/ 8476349 w 10020803"/>
              <a:gd name="connsiteY3789" fmla="*/ 3506443 h 5071844"/>
              <a:gd name="connsiteX3790" fmla="*/ 8477353 w 10020803"/>
              <a:gd name="connsiteY3790" fmla="*/ 3502924 h 5071844"/>
              <a:gd name="connsiteX3791" fmla="*/ 8482633 w 10020803"/>
              <a:gd name="connsiteY3791" fmla="*/ 3506443 h 5071844"/>
              <a:gd name="connsiteX3792" fmla="*/ 8501484 w 10020803"/>
              <a:gd name="connsiteY3792" fmla="*/ 3519011 h 5071844"/>
              <a:gd name="connsiteX3793" fmla="*/ 8483610 w 10020803"/>
              <a:gd name="connsiteY3793" fmla="*/ 3527948 h 5071844"/>
              <a:gd name="connsiteX3794" fmla="*/ 8490312 w 10020803"/>
              <a:gd name="connsiteY3794" fmla="*/ 3541355 h 5071844"/>
              <a:gd name="connsiteX3795" fmla="*/ 8518241 w 10020803"/>
              <a:gd name="connsiteY3795" fmla="*/ 3530182 h 5071844"/>
              <a:gd name="connsiteX3796" fmla="*/ 8534998 w 10020803"/>
              <a:gd name="connsiteY3796" fmla="*/ 3519011 h 5071844"/>
              <a:gd name="connsiteX3797" fmla="*/ 8568512 w 10020803"/>
              <a:gd name="connsiteY3797" fmla="*/ 3519011 h 5071844"/>
              <a:gd name="connsiteX3798" fmla="*/ 8557341 w 10020803"/>
              <a:gd name="connsiteY3798" fmla="*/ 3507839 h 5071844"/>
              <a:gd name="connsiteX3799" fmla="*/ 8534998 w 10020803"/>
              <a:gd name="connsiteY3799" fmla="*/ 3507839 h 5071844"/>
              <a:gd name="connsiteX3800" fmla="*/ 8534998 w 10020803"/>
              <a:gd name="connsiteY3800" fmla="*/ 3496668 h 5071844"/>
              <a:gd name="connsiteX3801" fmla="*/ 8518241 w 10020803"/>
              <a:gd name="connsiteY3801" fmla="*/ 3491082 h 5071844"/>
              <a:gd name="connsiteX3802" fmla="*/ 8501484 w 10020803"/>
              <a:gd name="connsiteY3802" fmla="*/ 3485497 h 5071844"/>
              <a:gd name="connsiteX3803" fmla="*/ 8412113 w 10020803"/>
              <a:gd name="connsiteY3803" fmla="*/ 3474325 h 5071844"/>
              <a:gd name="connsiteX3804" fmla="*/ 8412113 w 10020803"/>
              <a:gd name="connsiteY3804" fmla="*/ 3463154 h 5071844"/>
              <a:gd name="connsiteX3805" fmla="*/ 8417698 w 10020803"/>
              <a:gd name="connsiteY3805" fmla="*/ 3451982 h 5071844"/>
              <a:gd name="connsiteX3806" fmla="*/ 8412113 w 10020803"/>
              <a:gd name="connsiteY3806" fmla="*/ 3440811 h 5071844"/>
              <a:gd name="connsiteX3807" fmla="*/ 8373012 w 10020803"/>
              <a:gd name="connsiteY3807" fmla="*/ 3440811 h 5071844"/>
              <a:gd name="connsiteX3808" fmla="*/ 8345083 w 10020803"/>
              <a:gd name="connsiteY3808" fmla="*/ 3451982 h 5071844"/>
              <a:gd name="connsiteX3809" fmla="*/ 8356256 w 10020803"/>
              <a:gd name="connsiteY3809" fmla="*/ 3463154 h 5071844"/>
              <a:gd name="connsiteX3810" fmla="*/ 8378598 w 10020803"/>
              <a:gd name="connsiteY3810" fmla="*/ 3474325 h 5071844"/>
              <a:gd name="connsiteX3811" fmla="*/ 8389770 w 10020803"/>
              <a:gd name="connsiteY3811" fmla="*/ 3474325 h 5071844"/>
              <a:gd name="connsiteX3812" fmla="*/ 8378598 w 10020803"/>
              <a:gd name="connsiteY3812" fmla="*/ 3451982 h 5071844"/>
              <a:gd name="connsiteX3813" fmla="*/ 8373012 w 10020803"/>
              <a:gd name="connsiteY3813" fmla="*/ 3440811 h 5071844"/>
              <a:gd name="connsiteX3814" fmla="*/ 3552526 w 10020803"/>
              <a:gd name="connsiteY3814" fmla="*/ 3440811 h 5071844"/>
              <a:gd name="connsiteX3815" fmla="*/ 3563696 w 10020803"/>
              <a:gd name="connsiteY3815" fmla="*/ 3451982 h 5071844"/>
              <a:gd name="connsiteX3816" fmla="*/ 3552526 w 10020803"/>
              <a:gd name="connsiteY3816" fmla="*/ 3451982 h 5071844"/>
              <a:gd name="connsiteX3817" fmla="*/ 3541355 w 10020803"/>
              <a:gd name="connsiteY3817" fmla="*/ 3451982 h 5071844"/>
              <a:gd name="connsiteX3818" fmla="*/ 3376575 w 10020803"/>
              <a:gd name="connsiteY3818" fmla="*/ 3433829 h 5071844"/>
              <a:gd name="connsiteX3819" fmla="*/ 3373783 w 10020803"/>
              <a:gd name="connsiteY3819" fmla="*/ 3440811 h 5071844"/>
              <a:gd name="connsiteX3820" fmla="*/ 3373783 w 10020803"/>
              <a:gd name="connsiteY3820" fmla="*/ 3451982 h 5071844"/>
              <a:gd name="connsiteX3821" fmla="*/ 3396125 w 10020803"/>
              <a:gd name="connsiteY3821" fmla="*/ 3451982 h 5071844"/>
              <a:gd name="connsiteX3822" fmla="*/ 3384954 w 10020803"/>
              <a:gd name="connsiteY3822" fmla="*/ 3435225 h 5071844"/>
              <a:gd name="connsiteX3823" fmla="*/ 3376575 w 10020803"/>
              <a:gd name="connsiteY3823" fmla="*/ 3433829 h 5071844"/>
              <a:gd name="connsiteX3824" fmla="*/ 9540431 w 10020803"/>
              <a:gd name="connsiteY3824" fmla="*/ 3429640 h 5071844"/>
              <a:gd name="connsiteX3825" fmla="*/ 9562772 w 10020803"/>
              <a:gd name="connsiteY3825" fmla="*/ 3429640 h 5071844"/>
              <a:gd name="connsiteX3826" fmla="*/ 9551602 w 10020803"/>
              <a:gd name="connsiteY3826" fmla="*/ 3440811 h 5071844"/>
              <a:gd name="connsiteX3827" fmla="*/ 8775184 w 10020803"/>
              <a:gd name="connsiteY3827" fmla="*/ 3429640 h 5071844"/>
              <a:gd name="connsiteX3828" fmla="*/ 8769600 w 10020803"/>
              <a:gd name="connsiteY3828" fmla="*/ 3440811 h 5071844"/>
              <a:gd name="connsiteX3829" fmla="*/ 8780771 w 10020803"/>
              <a:gd name="connsiteY3829" fmla="*/ 3440811 h 5071844"/>
              <a:gd name="connsiteX3830" fmla="*/ 8775184 w 10020803"/>
              <a:gd name="connsiteY3830" fmla="*/ 3429640 h 5071844"/>
              <a:gd name="connsiteX3831" fmla="*/ 2692323 w 10020803"/>
              <a:gd name="connsiteY3831" fmla="*/ 3429640 h 5071844"/>
              <a:gd name="connsiteX3832" fmla="*/ 2703494 w 10020803"/>
              <a:gd name="connsiteY3832" fmla="*/ 3429640 h 5071844"/>
              <a:gd name="connsiteX3833" fmla="*/ 2759353 w 10020803"/>
              <a:gd name="connsiteY3833" fmla="*/ 3451982 h 5071844"/>
              <a:gd name="connsiteX3834" fmla="*/ 2753767 w 10020803"/>
              <a:gd name="connsiteY3834" fmla="*/ 3463154 h 5071844"/>
              <a:gd name="connsiteX3835" fmla="*/ 2770524 w 10020803"/>
              <a:gd name="connsiteY3835" fmla="*/ 3474325 h 5071844"/>
              <a:gd name="connsiteX3836" fmla="*/ 2776110 w 10020803"/>
              <a:gd name="connsiteY3836" fmla="*/ 3479911 h 5071844"/>
              <a:gd name="connsiteX3837" fmla="*/ 2804038 w 10020803"/>
              <a:gd name="connsiteY3837" fmla="*/ 3485497 h 5071844"/>
              <a:gd name="connsiteX3838" fmla="*/ 2882238 w 10020803"/>
              <a:gd name="connsiteY3838" fmla="*/ 3507839 h 5071844"/>
              <a:gd name="connsiteX3839" fmla="*/ 2904582 w 10020803"/>
              <a:gd name="connsiteY3839" fmla="*/ 3530182 h 5071844"/>
              <a:gd name="connsiteX3840" fmla="*/ 2893410 w 10020803"/>
              <a:gd name="connsiteY3840" fmla="*/ 3530182 h 5071844"/>
              <a:gd name="connsiteX3841" fmla="*/ 2876652 w 10020803"/>
              <a:gd name="connsiteY3841" fmla="*/ 3530182 h 5071844"/>
              <a:gd name="connsiteX3842" fmla="*/ 2854310 w 10020803"/>
              <a:gd name="connsiteY3842" fmla="*/ 3519011 h 5071844"/>
              <a:gd name="connsiteX3843" fmla="*/ 2848724 w 10020803"/>
              <a:gd name="connsiteY3843" fmla="*/ 3507839 h 5071844"/>
              <a:gd name="connsiteX3844" fmla="*/ 2831967 w 10020803"/>
              <a:gd name="connsiteY3844" fmla="*/ 3507839 h 5071844"/>
              <a:gd name="connsiteX3845" fmla="*/ 2815209 w 10020803"/>
              <a:gd name="connsiteY3845" fmla="*/ 3507839 h 5071844"/>
              <a:gd name="connsiteX3846" fmla="*/ 2792867 w 10020803"/>
              <a:gd name="connsiteY3846" fmla="*/ 3496668 h 5071844"/>
              <a:gd name="connsiteX3847" fmla="*/ 2781695 w 10020803"/>
              <a:gd name="connsiteY3847" fmla="*/ 3496668 h 5071844"/>
              <a:gd name="connsiteX3848" fmla="*/ 2759353 w 10020803"/>
              <a:gd name="connsiteY3848" fmla="*/ 3485497 h 5071844"/>
              <a:gd name="connsiteX3849" fmla="*/ 2725837 w 10020803"/>
              <a:gd name="connsiteY3849" fmla="*/ 3474325 h 5071844"/>
              <a:gd name="connsiteX3850" fmla="*/ 2703494 w 10020803"/>
              <a:gd name="connsiteY3850" fmla="*/ 3463154 h 5071844"/>
              <a:gd name="connsiteX3851" fmla="*/ 2692323 w 10020803"/>
              <a:gd name="connsiteY3851" fmla="*/ 3457568 h 5071844"/>
              <a:gd name="connsiteX3852" fmla="*/ 2669981 w 10020803"/>
              <a:gd name="connsiteY3852" fmla="*/ 3451982 h 5071844"/>
              <a:gd name="connsiteX3853" fmla="*/ 2647637 w 10020803"/>
              <a:gd name="connsiteY3853" fmla="*/ 3440811 h 5071844"/>
              <a:gd name="connsiteX3854" fmla="*/ 2658809 w 10020803"/>
              <a:gd name="connsiteY3854" fmla="*/ 3440811 h 5071844"/>
              <a:gd name="connsiteX3855" fmla="*/ 2692323 w 10020803"/>
              <a:gd name="connsiteY3855" fmla="*/ 3429640 h 5071844"/>
              <a:gd name="connsiteX3856" fmla="*/ 8317156 w 10020803"/>
              <a:gd name="connsiteY3856" fmla="*/ 3424054 h 5071844"/>
              <a:gd name="connsiteX3857" fmla="*/ 8311569 w 10020803"/>
              <a:gd name="connsiteY3857" fmla="*/ 3429640 h 5071844"/>
              <a:gd name="connsiteX3858" fmla="*/ 8305983 w 10020803"/>
              <a:gd name="connsiteY3858" fmla="*/ 3446397 h 5071844"/>
              <a:gd name="connsiteX3859" fmla="*/ 8300398 w 10020803"/>
              <a:gd name="connsiteY3859" fmla="*/ 3451982 h 5071844"/>
              <a:gd name="connsiteX3860" fmla="*/ 8345083 w 10020803"/>
              <a:gd name="connsiteY3860" fmla="*/ 3474325 h 5071844"/>
              <a:gd name="connsiteX3861" fmla="*/ 8333912 w 10020803"/>
              <a:gd name="connsiteY3861" fmla="*/ 3463154 h 5071844"/>
              <a:gd name="connsiteX3862" fmla="*/ 8322740 w 10020803"/>
              <a:gd name="connsiteY3862" fmla="*/ 3457568 h 5071844"/>
              <a:gd name="connsiteX3863" fmla="*/ 8322740 w 10020803"/>
              <a:gd name="connsiteY3863" fmla="*/ 3451982 h 5071844"/>
              <a:gd name="connsiteX3864" fmla="*/ 8333912 w 10020803"/>
              <a:gd name="connsiteY3864" fmla="*/ 3440811 h 5071844"/>
              <a:gd name="connsiteX3865" fmla="*/ 8345083 w 10020803"/>
              <a:gd name="connsiteY3865" fmla="*/ 3435225 h 5071844"/>
              <a:gd name="connsiteX3866" fmla="*/ 8333912 w 10020803"/>
              <a:gd name="connsiteY3866" fmla="*/ 3429640 h 5071844"/>
              <a:gd name="connsiteX3867" fmla="*/ 8317156 w 10020803"/>
              <a:gd name="connsiteY3867" fmla="*/ 3424054 h 5071844"/>
              <a:gd name="connsiteX3868" fmla="*/ 9886745 w 10020803"/>
              <a:gd name="connsiteY3868" fmla="*/ 3418468 h 5071844"/>
              <a:gd name="connsiteX3869" fmla="*/ 9897916 w 10020803"/>
              <a:gd name="connsiteY3869" fmla="*/ 3418468 h 5071844"/>
              <a:gd name="connsiteX3870" fmla="*/ 9892331 w 10020803"/>
              <a:gd name="connsiteY3870" fmla="*/ 3424054 h 5071844"/>
              <a:gd name="connsiteX3871" fmla="*/ 9886745 w 10020803"/>
              <a:gd name="connsiteY3871" fmla="*/ 3429640 h 5071844"/>
              <a:gd name="connsiteX3872" fmla="*/ 9886745 w 10020803"/>
              <a:gd name="connsiteY3872" fmla="*/ 3418468 h 5071844"/>
              <a:gd name="connsiteX3873" fmla="*/ 9384030 w 10020803"/>
              <a:gd name="connsiteY3873" fmla="*/ 3418468 h 5071844"/>
              <a:gd name="connsiteX3874" fmla="*/ 9384030 w 10020803"/>
              <a:gd name="connsiteY3874" fmla="*/ 3429640 h 5071844"/>
              <a:gd name="connsiteX3875" fmla="*/ 9395201 w 10020803"/>
              <a:gd name="connsiteY3875" fmla="*/ 3418468 h 5071844"/>
              <a:gd name="connsiteX3876" fmla="*/ 9384030 w 10020803"/>
              <a:gd name="connsiteY3876" fmla="*/ 3418468 h 5071844"/>
              <a:gd name="connsiteX3877" fmla="*/ 9004200 w 10020803"/>
              <a:gd name="connsiteY3877" fmla="*/ 3418468 h 5071844"/>
              <a:gd name="connsiteX3878" fmla="*/ 9004200 w 10020803"/>
              <a:gd name="connsiteY3878" fmla="*/ 3429640 h 5071844"/>
              <a:gd name="connsiteX3879" fmla="*/ 8993029 w 10020803"/>
              <a:gd name="connsiteY3879" fmla="*/ 3429640 h 5071844"/>
              <a:gd name="connsiteX3880" fmla="*/ 9004200 w 10020803"/>
              <a:gd name="connsiteY3880" fmla="*/ 3418468 h 5071844"/>
              <a:gd name="connsiteX3881" fmla="*/ 7853538 w 10020803"/>
              <a:gd name="connsiteY3881" fmla="*/ 3418468 h 5071844"/>
              <a:gd name="connsiteX3882" fmla="*/ 7842368 w 10020803"/>
              <a:gd name="connsiteY3882" fmla="*/ 3429640 h 5071844"/>
              <a:gd name="connsiteX3883" fmla="*/ 7853538 w 10020803"/>
              <a:gd name="connsiteY3883" fmla="*/ 3429640 h 5071844"/>
              <a:gd name="connsiteX3884" fmla="*/ 7719481 w 10020803"/>
              <a:gd name="connsiteY3884" fmla="*/ 3418468 h 5071844"/>
              <a:gd name="connsiteX3885" fmla="*/ 7708310 w 10020803"/>
              <a:gd name="connsiteY3885" fmla="*/ 3429640 h 5071844"/>
              <a:gd name="connsiteX3886" fmla="*/ 7719481 w 10020803"/>
              <a:gd name="connsiteY3886" fmla="*/ 3429640 h 5071844"/>
              <a:gd name="connsiteX3887" fmla="*/ 7719481 w 10020803"/>
              <a:gd name="connsiteY3887" fmla="*/ 3418468 h 5071844"/>
              <a:gd name="connsiteX3888" fmla="*/ 3474325 w 10020803"/>
              <a:gd name="connsiteY3888" fmla="*/ 3418468 h 5071844"/>
              <a:gd name="connsiteX3889" fmla="*/ 3485497 w 10020803"/>
              <a:gd name="connsiteY3889" fmla="*/ 3424054 h 5071844"/>
              <a:gd name="connsiteX3890" fmla="*/ 3474325 w 10020803"/>
              <a:gd name="connsiteY3890" fmla="*/ 3429640 h 5071844"/>
              <a:gd name="connsiteX3891" fmla="*/ 2737010 w 10020803"/>
              <a:gd name="connsiteY3891" fmla="*/ 3418468 h 5071844"/>
              <a:gd name="connsiteX3892" fmla="*/ 2748180 w 10020803"/>
              <a:gd name="connsiteY3892" fmla="*/ 3418468 h 5071844"/>
              <a:gd name="connsiteX3893" fmla="*/ 2748180 w 10020803"/>
              <a:gd name="connsiteY3893" fmla="*/ 3429640 h 5071844"/>
              <a:gd name="connsiteX3894" fmla="*/ 8233368 w 10020803"/>
              <a:gd name="connsiteY3894" fmla="*/ 3407297 h 5071844"/>
              <a:gd name="connsiteX3895" fmla="*/ 8233368 w 10020803"/>
              <a:gd name="connsiteY3895" fmla="*/ 3418468 h 5071844"/>
              <a:gd name="connsiteX3896" fmla="*/ 8244541 w 10020803"/>
              <a:gd name="connsiteY3896" fmla="*/ 3407297 h 5071844"/>
              <a:gd name="connsiteX3897" fmla="*/ 8233368 w 10020803"/>
              <a:gd name="connsiteY3897" fmla="*/ 3407297 h 5071844"/>
              <a:gd name="connsiteX3898" fmla="*/ 7752996 w 10020803"/>
              <a:gd name="connsiteY3898" fmla="*/ 3407297 h 5071844"/>
              <a:gd name="connsiteX3899" fmla="*/ 7752996 w 10020803"/>
              <a:gd name="connsiteY3899" fmla="*/ 3429640 h 5071844"/>
              <a:gd name="connsiteX3900" fmla="*/ 7769754 w 10020803"/>
              <a:gd name="connsiteY3900" fmla="*/ 3435225 h 5071844"/>
              <a:gd name="connsiteX3901" fmla="*/ 7775338 w 10020803"/>
              <a:gd name="connsiteY3901" fmla="*/ 3440811 h 5071844"/>
              <a:gd name="connsiteX3902" fmla="*/ 7786510 w 10020803"/>
              <a:gd name="connsiteY3902" fmla="*/ 3440811 h 5071844"/>
              <a:gd name="connsiteX3903" fmla="*/ 7797682 w 10020803"/>
              <a:gd name="connsiteY3903" fmla="*/ 3451982 h 5071844"/>
              <a:gd name="connsiteX3904" fmla="*/ 7808854 w 10020803"/>
              <a:gd name="connsiteY3904" fmla="*/ 3440811 h 5071844"/>
              <a:gd name="connsiteX3905" fmla="*/ 7808854 w 10020803"/>
              <a:gd name="connsiteY3905" fmla="*/ 3424054 h 5071844"/>
              <a:gd name="connsiteX3906" fmla="*/ 7797682 w 10020803"/>
              <a:gd name="connsiteY3906" fmla="*/ 3418468 h 5071844"/>
              <a:gd name="connsiteX3907" fmla="*/ 7780924 w 10020803"/>
              <a:gd name="connsiteY3907" fmla="*/ 3412883 h 5071844"/>
              <a:gd name="connsiteX3908" fmla="*/ 7752996 w 10020803"/>
              <a:gd name="connsiteY3908" fmla="*/ 3407297 h 5071844"/>
              <a:gd name="connsiteX3909" fmla="*/ 8656933 w 10020803"/>
              <a:gd name="connsiteY3909" fmla="*/ 3399690 h 5071844"/>
              <a:gd name="connsiteX3910" fmla="*/ 8676736 w 10020803"/>
              <a:gd name="connsiteY3910" fmla="*/ 3406599 h 5071844"/>
              <a:gd name="connsiteX3911" fmla="*/ 8724913 w 10020803"/>
              <a:gd name="connsiteY3911" fmla="*/ 3429640 h 5071844"/>
              <a:gd name="connsiteX3912" fmla="*/ 8747257 w 10020803"/>
              <a:gd name="connsiteY3912" fmla="*/ 3429640 h 5071844"/>
              <a:gd name="connsiteX3913" fmla="*/ 8730499 w 10020803"/>
              <a:gd name="connsiteY3913" fmla="*/ 3412883 h 5071844"/>
              <a:gd name="connsiteX3914" fmla="*/ 8702570 w 10020803"/>
              <a:gd name="connsiteY3914" fmla="*/ 3407297 h 5071844"/>
              <a:gd name="connsiteX3915" fmla="*/ 8993029 w 10020803"/>
              <a:gd name="connsiteY3915" fmla="*/ 3396124 h 5071844"/>
              <a:gd name="connsiteX3916" fmla="*/ 8993029 w 10020803"/>
              <a:gd name="connsiteY3916" fmla="*/ 3407297 h 5071844"/>
              <a:gd name="connsiteX3917" fmla="*/ 9004200 w 10020803"/>
              <a:gd name="connsiteY3917" fmla="*/ 3407297 h 5071844"/>
              <a:gd name="connsiteX3918" fmla="*/ 8993029 w 10020803"/>
              <a:gd name="connsiteY3918" fmla="*/ 3396124 h 5071844"/>
              <a:gd name="connsiteX3919" fmla="*/ 4379214 w 10020803"/>
              <a:gd name="connsiteY3919" fmla="*/ 3396124 h 5071844"/>
              <a:gd name="connsiteX3920" fmla="*/ 4390386 w 10020803"/>
              <a:gd name="connsiteY3920" fmla="*/ 3407297 h 5071844"/>
              <a:gd name="connsiteX3921" fmla="*/ 4401557 w 10020803"/>
              <a:gd name="connsiteY3921" fmla="*/ 3396124 h 5071844"/>
              <a:gd name="connsiteX3922" fmla="*/ 4390386 w 10020803"/>
              <a:gd name="connsiteY3922" fmla="*/ 3396124 h 5071844"/>
              <a:gd name="connsiteX3923" fmla="*/ 4379214 w 10020803"/>
              <a:gd name="connsiteY3923" fmla="*/ 3396124 h 5071844"/>
              <a:gd name="connsiteX3924" fmla="*/ 3854155 w 10020803"/>
              <a:gd name="connsiteY3924" fmla="*/ 3396124 h 5071844"/>
              <a:gd name="connsiteX3925" fmla="*/ 3865326 w 10020803"/>
              <a:gd name="connsiteY3925" fmla="*/ 3407297 h 5071844"/>
              <a:gd name="connsiteX3926" fmla="*/ 3865326 w 10020803"/>
              <a:gd name="connsiteY3926" fmla="*/ 3396124 h 5071844"/>
              <a:gd name="connsiteX3927" fmla="*/ 9830888 w 10020803"/>
              <a:gd name="connsiteY3927" fmla="*/ 3384954 h 5071844"/>
              <a:gd name="connsiteX3928" fmla="*/ 9836473 w 10020803"/>
              <a:gd name="connsiteY3928" fmla="*/ 3390540 h 5071844"/>
              <a:gd name="connsiteX3929" fmla="*/ 9830888 w 10020803"/>
              <a:gd name="connsiteY3929" fmla="*/ 3407297 h 5071844"/>
              <a:gd name="connsiteX3930" fmla="*/ 9819716 w 10020803"/>
              <a:gd name="connsiteY3930" fmla="*/ 3396124 h 5071844"/>
              <a:gd name="connsiteX3931" fmla="*/ 9830888 w 10020803"/>
              <a:gd name="connsiteY3931" fmla="*/ 3384954 h 5071844"/>
              <a:gd name="connsiteX3932" fmla="*/ 9439887 w 10020803"/>
              <a:gd name="connsiteY3932" fmla="*/ 3384954 h 5071844"/>
              <a:gd name="connsiteX3933" fmla="*/ 9439887 w 10020803"/>
              <a:gd name="connsiteY3933" fmla="*/ 3396124 h 5071844"/>
              <a:gd name="connsiteX3934" fmla="*/ 9428716 w 10020803"/>
              <a:gd name="connsiteY3934" fmla="*/ 3396124 h 5071844"/>
              <a:gd name="connsiteX3935" fmla="*/ 8121654 w 10020803"/>
              <a:gd name="connsiteY3935" fmla="*/ 3384954 h 5071844"/>
              <a:gd name="connsiteX3936" fmla="*/ 8121654 w 10020803"/>
              <a:gd name="connsiteY3936" fmla="*/ 3396124 h 5071844"/>
              <a:gd name="connsiteX3937" fmla="*/ 8132825 w 10020803"/>
              <a:gd name="connsiteY3937" fmla="*/ 3396124 h 5071844"/>
              <a:gd name="connsiteX3938" fmla="*/ 8121654 w 10020803"/>
              <a:gd name="connsiteY3938" fmla="*/ 3384954 h 5071844"/>
              <a:gd name="connsiteX3939" fmla="*/ 7803268 w 10020803"/>
              <a:gd name="connsiteY3939" fmla="*/ 3384954 h 5071844"/>
              <a:gd name="connsiteX3940" fmla="*/ 7797682 w 10020803"/>
              <a:gd name="connsiteY3940" fmla="*/ 3390540 h 5071844"/>
              <a:gd name="connsiteX3941" fmla="*/ 7808854 w 10020803"/>
              <a:gd name="connsiteY3941" fmla="*/ 3396124 h 5071844"/>
              <a:gd name="connsiteX3942" fmla="*/ 7803268 w 10020803"/>
              <a:gd name="connsiteY3942" fmla="*/ 3384954 h 5071844"/>
              <a:gd name="connsiteX3943" fmla="*/ 7596596 w 10020803"/>
              <a:gd name="connsiteY3943" fmla="*/ 3384954 h 5071844"/>
              <a:gd name="connsiteX3944" fmla="*/ 7585424 w 10020803"/>
              <a:gd name="connsiteY3944" fmla="*/ 3396124 h 5071844"/>
              <a:gd name="connsiteX3945" fmla="*/ 7596596 w 10020803"/>
              <a:gd name="connsiteY3945" fmla="*/ 3396124 h 5071844"/>
              <a:gd name="connsiteX3946" fmla="*/ 7730653 w 10020803"/>
              <a:gd name="connsiteY3946" fmla="*/ 3373783 h 5071844"/>
              <a:gd name="connsiteX3947" fmla="*/ 7730653 w 10020803"/>
              <a:gd name="connsiteY3947" fmla="*/ 3384954 h 5071844"/>
              <a:gd name="connsiteX3948" fmla="*/ 7741824 w 10020803"/>
              <a:gd name="connsiteY3948" fmla="*/ 3384954 h 5071844"/>
              <a:gd name="connsiteX3949" fmla="*/ 7741824 w 10020803"/>
              <a:gd name="connsiteY3949" fmla="*/ 3373783 h 5071844"/>
              <a:gd name="connsiteX3950" fmla="*/ 7730653 w 10020803"/>
              <a:gd name="connsiteY3950" fmla="*/ 3373783 h 5071844"/>
              <a:gd name="connsiteX3951" fmla="*/ 4301013 w 10020803"/>
              <a:gd name="connsiteY3951" fmla="*/ 3373783 h 5071844"/>
              <a:gd name="connsiteX3952" fmla="*/ 4306600 w 10020803"/>
              <a:gd name="connsiteY3952" fmla="*/ 3384954 h 5071844"/>
              <a:gd name="connsiteX3953" fmla="*/ 4312186 w 10020803"/>
              <a:gd name="connsiteY3953" fmla="*/ 3384954 h 5071844"/>
              <a:gd name="connsiteX3954" fmla="*/ 4312186 w 10020803"/>
              <a:gd name="connsiteY3954" fmla="*/ 3373783 h 5071844"/>
              <a:gd name="connsiteX3955" fmla="*/ 4301013 w 10020803"/>
              <a:gd name="connsiteY3955" fmla="*/ 3373783 h 5071844"/>
              <a:gd name="connsiteX3956" fmla="*/ 3295582 w 10020803"/>
              <a:gd name="connsiteY3956" fmla="*/ 3373783 h 5071844"/>
              <a:gd name="connsiteX3957" fmla="*/ 3317926 w 10020803"/>
              <a:gd name="connsiteY3957" fmla="*/ 3373783 h 5071844"/>
              <a:gd name="connsiteX3958" fmla="*/ 3351440 w 10020803"/>
              <a:gd name="connsiteY3958" fmla="*/ 3379367 h 5071844"/>
              <a:gd name="connsiteX3959" fmla="*/ 3373783 w 10020803"/>
              <a:gd name="connsiteY3959" fmla="*/ 3384954 h 5071844"/>
              <a:gd name="connsiteX3960" fmla="*/ 3407297 w 10020803"/>
              <a:gd name="connsiteY3960" fmla="*/ 3396124 h 5071844"/>
              <a:gd name="connsiteX3961" fmla="*/ 3418468 w 10020803"/>
              <a:gd name="connsiteY3961" fmla="*/ 3401711 h 5071844"/>
              <a:gd name="connsiteX3962" fmla="*/ 3435226 w 10020803"/>
              <a:gd name="connsiteY3962" fmla="*/ 3407297 h 5071844"/>
              <a:gd name="connsiteX3963" fmla="*/ 3446398 w 10020803"/>
              <a:gd name="connsiteY3963" fmla="*/ 3407297 h 5071844"/>
              <a:gd name="connsiteX3964" fmla="*/ 3451982 w 10020803"/>
              <a:gd name="connsiteY3964" fmla="*/ 3418468 h 5071844"/>
              <a:gd name="connsiteX3965" fmla="*/ 3440812 w 10020803"/>
              <a:gd name="connsiteY3965" fmla="*/ 3418468 h 5071844"/>
              <a:gd name="connsiteX3966" fmla="*/ 3429640 w 10020803"/>
              <a:gd name="connsiteY3966" fmla="*/ 3412883 h 5071844"/>
              <a:gd name="connsiteX3967" fmla="*/ 3396125 w 10020803"/>
              <a:gd name="connsiteY3967" fmla="*/ 3407297 h 5071844"/>
              <a:gd name="connsiteX3968" fmla="*/ 3334683 w 10020803"/>
              <a:gd name="connsiteY3968" fmla="*/ 3390540 h 5071844"/>
              <a:gd name="connsiteX3969" fmla="*/ 3295582 w 10020803"/>
              <a:gd name="connsiteY3969" fmla="*/ 3373783 h 5071844"/>
              <a:gd name="connsiteX3970" fmla="*/ 2530337 w 10020803"/>
              <a:gd name="connsiteY3970" fmla="*/ 3373783 h 5071844"/>
              <a:gd name="connsiteX3971" fmla="*/ 2541509 w 10020803"/>
              <a:gd name="connsiteY3971" fmla="*/ 3379367 h 5071844"/>
              <a:gd name="connsiteX3972" fmla="*/ 2558265 w 10020803"/>
              <a:gd name="connsiteY3972" fmla="*/ 3384954 h 5071844"/>
              <a:gd name="connsiteX3973" fmla="*/ 2580609 w 10020803"/>
              <a:gd name="connsiteY3973" fmla="*/ 3384954 h 5071844"/>
              <a:gd name="connsiteX3974" fmla="*/ 2591781 w 10020803"/>
              <a:gd name="connsiteY3974" fmla="*/ 3396124 h 5071844"/>
              <a:gd name="connsiteX3975" fmla="*/ 2580609 w 10020803"/>
              <a:gd name="connsiteY3975" fmla="*/ 3407297 h 5071844"/>
              <a:gd name="connsiteX3976" fmla="*/ 2569439 w 10020803"/>
              <a:gd name="connsiteY3976" fmla="*/ 3407297 h 5071844"/>
              <a:gd name="connsiteX3977" fmla="*/ 2547095 w 10020803"/>
              <a:gd name="connsiteY3977" fmla="*/ 3396124 h 5071844"/>
              <a:gd name="connsiteX3978" fmla="*/ 2524751 w 10020803"/>
              <a:gd name="connsiteY3978" fmla="*/ 3379367 h 5071844"/>
              <a:gd name="connsiteX3979" fmla="*/ 2530337 w 10020803"/>
              <a:gd name="connsiteY3979" fmla="*/ 3373783 h 5071844"/>
              <a:gd name="connsiteX3980" fmla="*/ 9330965 w 10020803"/>
              <a:gd name="connsiteY3980" fmla="*/ 3368197 h 5071844"/>
              <a:gd name="connsiteX3981" fmla="*/ 9339343 w 10020803"/>
              <a:gd name="connsiteY3981" fmla="*/ 3373783 h 5071844"/>
              <a:gd name="connsiteX3982" fmla="*/ 9328172 w 10020803"/>
              <a:gd name="connsiteY3982" fmla="*/ 3373783 h 5071844"/>
              <a:gd name="connsiteX3983" fmla="*/ 9330965 w 10020803"/>
              <a:gd name="connsiteY3983" fmla="*/ 3368197 h 5071844"/>
              <a:gd name="connsiteX3984" fmla="*/ 9786202 w 10020803"/>
              <a:gd name="connsiteY3984" fmla="*/ 3362610 h 5071844"/>
              <a:gd name="connsiteX3985" fmla="*/ 9797374 w 10020803"/>
              <a:gd name="connsiteY3985" fmla="*/ 3373783 h 5071844"/>
              <a:gd name="connsiteX3986" fmla="*/ 9786202 w 10020803"/>
              <a:gd name="connsiteY3986" fmla="*/ 3384954 h 5071844"/>
              <a:gd name="connsiteX3987" fmla="*/ 9769445 w 10020803"/>
              <a:gd name="connsiteY3987" fmla="*/ 3384954 h 5071844"/>
              <a:gd name="connsiteX3988" fmla="*/ 9763860 w 10020803"/>
              <a:gd name="connsiteY3988" fmla="*/ 3384954 h 5071844"/>
              <a:gd name="connsiteX3989" fmla="*/ 9786202 w 10020803"/>
              <a:gd name="connsiteY3989" fmla="*/ 3362610 h 5071844"/>
              <a:gd name="connsiteX3990" fmla="*/ 8948342 w 10020803"/>
              <a:gd name="connsiteY3990" fmla="*/ 3362610 h 5071844"/>
              <a:gd name="connsiteX3991" fmla="*/ 8937172 w 10020803"/>
              <a:gd name="connsiteY3991" fmla="*/ 3373783 h 5071844"/>
              <a:gd name="connsiteX3992" fmla="*/ 8948342 w 10020803"/>
              <a:gd name="connsiteY3992" fmla="*/ 3373783 h 5071844"/>
              <a:gd name="connsiteX3993" fmla="*/ 7596596 w 10020803"/>
              <a:gd name="connsiteY3993" fmla="*/ 3362610 h 5071844"/>
              <a:gd name="connsiteX3994" fmla="*/ 7618938 w 10020803"/>
              <a:gd name="connsiteY3994" fmla="*/ 3373783 h 5071844"/>
              <a:gd name="connsiteX3995" fmla="*/ 7641282 w 10020803"/>
              <a:gd name="connsiteY3995" fmla="*/ 3384954 h 5071844"/>
              <a:gd name="connsiteX3996" fmla="*/ 7652452 w 10020803"/>
              <a:gd name="connsiteY3996" fmla="*/ 3384954 h 5071844"/>
              <a:gd name="connsiteX3997" fmla="*/ 7646866 w 10020803"/>
              <a:gd name="connsiteY3997" fmla="*/ 3396124 h 5071844"/>
              <a:gd name="connsiteX3998" fmla="*/ 7669210 w 10020803"/>
              <a:gd name="connsiteY3998" fmla="*/ 3401711 h 5071844"/>
              <a:gd name="connsiteX3999" fmla="*/ 7685967 w 10020803"/>
              <a:gd name="connsiteY3999" fmla="*/ 3407297 h 5071844"/>
              <a:gd name="connsiteX4000" fmla="*/ 7691553 w 10020803"/>
              <a:gd name="connsiteY4000" fmla="*/ 3407297 h 5071844"/>
              <a:gd name="connsiteX4001" fmla="*/ 7708310 w 10020803"/>
              <a:gd name="connsiteY4001" fmla="*/ 3407297 h 5071844"/>
              <a:gd name="connsiteX4002" fmla="*/ 7719481 w 10020803"/>
              <a:gd name="connsiteY4002" fmla="*/ 3396124 h 5071844"/>
              <a:gd name="connsiteX4003" fmla="*/ 7697139 w 10020803"/>
              <a:gd name="connsiteY4003" fmla="*/ 3384954 h 5071844"/>
              <a:gd name="connsiteX4004" fmla="*/ 7663624 w 10020803"/>
              <a:gd name="connsiteY4004" fmla="*/ 3379367 h 5071844"/>
              <a:gd name="connsiteX4005" fmla="*/ 7607766 w 10020803"/>
              <a:gd name="connsiteY4005" fmla="*/ 3362610 h 5071844"/>
              <a:gd name="connsiteX4006" fmla="*/ 3879291 w 10020803"/>
              <a:gd name="connsiteY4006" fmla="*/ 3357026 h 5071844"/>
              <a:gd name="connsiteX4007" fmla="*/ 3887669 w 10020803"/>
              <a:gd name="connsiteY4007" fmla="*/ 3362610 h 5071844"/>
              <a:gd name="connsiteX4008" fmla="*/ 3876498 w 10020803"/>
              <a:gd name="connsiteY4008" fmla="*/ 3362610 h 5071844"/>
              <a:gd name="connsiteX4009" fmla="*/ 3879291 w 10020803"/>
              <a:gd name="connsiteY4009" fmla="*/ 3357026 h 5071844"/>
              <a:gd name="connsiteX4010" fmla="*/ 2422812 w 10020803"/>
              <a:gd name="connsiteY4010" fmla="*/ 3357026 h 5071844"/>
              <a:gd name="connsiteX4011" fmla="*/ 2429794 w 10020803"/>
              <a:gd name="connsiteY4011" fmla="*/ 3362610 h 5071844"/>
              <a:gd name="connsiteX4012" fmla="*/ 2440966 w 10020803"/>
              <a:gd name="connsiteY4012" fmla="*/ 3368197 h 5071844"/>
              <a:gd name="connsiteX4013" fmla="*/ 2452137 w 10020803"/>
              <a:gd name="connsiteY4013" fmla="*/ 3368197 h 5071844"/>
              <a:gd name="connsiteX4014" fmla="*/ 2468894 w 10020803"/>
              <a:gd name="connsiteY4014" fmla="*/ 3373783 h 5071844"/>
              <a:gd name="connsiteX4015" fmla="*/ 2502408 w 10020803"/>
              <a:gd name="connsiteY4015" fmla="*/ 3373783 h 5071844"/>
              <a:gd name="connsiteX4016" fmla="*/ 2491238 w 10020803"/>
              <a:gd name="connsiteY4016" fmla="*/ 3396124 h 5071844"/>
              <a:gd name="connsiteX4017" fmla="*/ 2480066 w 10020803"/>
              <a:gd name="connsiteY4017" fmla="*/ 3384954 h 5071844"/>
              <a:gd name="connsiteX4018" fmla="*/ 2413037 w 10020803"/>
              <a:gd name="connsiteY4018" fmla="*/ 3362610 h 5071844"/>
              <a:gd name="connsiteX4019" fmla="*/ 2422812 w 10020803"/>
              <a:gd name="connsiteY4019" fmla="*/ 3357026 h 5071844"/>
              <a:gd name="connsiteX4020" fmla="*/ 8278055 w 10020803"/>
              <a:gd name="connsiteY4020" fmla="*/ 3351440 h 5071844"/>
              <a:gd name="connsiteX4021" fmla="*/ 8289226 w 10020803"/>
              <a:gd name="connsiteY4021" fmla="*/ 3362610 h 5071844"/>
              <a:gd name="connsiteX4022" fmla="*/ 8311569 w 10020803"/>
              <a:gd name="connsiteY4022" fmla="*/ 3362610 h 5071844"/>
              <a:gd name="connsiteX4023" fmla="*/ 8322740 w 10020803"/>
              <a:gd name="connsiteY4023" fmla="*/ 3373783 h 5071844"/>
              <a:gd name="connsiteX4024" fmla="*/ 8345083 w 10020803"/>
              <a:gd name="connsiteY4024" fmla="*/ 3373783 h 5071844"/>
              <a:gd name="connsiteX4025" fmla="*/ 8367426 w 10020803"/>
              <a:gd name="connsiteY4025" fmla="*/ 3401711 h 5071844"/>
              <a:gd name="connsiteX4026" fmla="*/ 8395356 w 10020803"/>
              <a:gd name="connsiteY4026" fmla="*/ 3418468 h 5071844"/>
              <a:gd name="connsiteX4027" fmla="*/ 8406527 w 10020803"/>
              <a:gd name="connsiteY4027" fmla="*/ 3412883 h 5071844"/>
              <a:gd name="connsiteX4028" fmla="*/ 8412113 w 10020803"/>
              <a:gd name="connsiteY4028" fmla="*/ 3418468 h 5071844"/>
              <a:gd name="connsiteX4029" fmla="*/ 8423284 w 10020803"/>
              <a:gd name="connsiteY4029" fmla="*/ 3429640 h 5071844"/>
              <a:gd name="connsiteX4030" fmla="*/ 8445627 w 10020803"/>
              <a:gd name="connsiteY4030" fmla="*/ 3429640 h 5071844"/>
              <a:gd name="connsiteX4031" fmla="*/ 8445627 w 10020803"/>
              <a:gd name="connsiteY4031" fmla="*/ 3440811 h 5071844"/>
              <a:gd name="connsiteX4032" fmla="*/ 8456798 w 10020803"/>
              <a:gd name="connsiteY4032" fmla="*/ 3440811 h 5071844"/>
              <a:gd name="connsiteX4033" fmla="*/ 8445627 w 10020803"/>
              <a:gd name="connsiteY4033" fmla="*/ 3451982 h 5071844"/>
              <a:gd name="connsiteX4034" fmla="*/ 8456798 w 10020803"/>
              <a:gd name="connsiteY4034" fmla="*/ 3451982 h 5071844"/>
              <a:gd name="connsiteX4035" fmla="*/ 8456798 w 10020803"/>
              <a:gd name="connsiteY4035" fmla="*/ 3440811 h 5071844"/>
              <a:gd name="connsiteX4036" fmla="*/ 8467970 w 10020803"/>
              <a:gd name="connsiteY4036" fmla="*/ 3440811 h 5071844"/>
              <a:gd name="connsiteX4037" fmla="*/ 8490312 w 10020803"/>
              <a:gd name="connsiteY4037" fmla="*/ 3451982 h 5071844"/>
              <a:gd name="connsiteX4038" fmla="*/ 8557341 w 10020803"/>
              <a:gd name="connsiteY4038" fmla="*/ 3463154 h 5071844"/>
              <a:gd name="connsiteX4039" fmla="*/ 8568512 w 10020803"/>
              <a:gd name="connsiteY4039" fmla="*/ 3451982 h 5071844"/>
              <a:gd name="connsiteX4040" fmla="*/ 8423284 w 10020803"/>
              <a:gd name="connsiteY4040" fmla="*/ 3384954 h 5071844"/>
              <a:gd name="connsiteX4041" fmla="*/ 8389770 w 10020803"/>
              <a:gd name="connsiteY4041" fmla="*/ 3373783 h 5071844"/>
              <a:gd name="connsiteX4042" fmla="*/ 8322740 w 10020803"/>
              <a:gd name="connsiteY4042" fmla="*/ 3351440 h 5071844"/>
              <a:gd name="connsiteX4043" fmla="*/ 7752996 w 10020803"/>
              <a:gd name="connsiteY4043" fmla="*/ 3351440 h 5071844"/>
              <a:gd name="connsiteX4044" fmla="*/ 7752996 w 10020803"/>
              <a:gd name="connsiteY4044" fmla="*/ 3362610 h 5071844"/>
              <a:gd name="connsiteX4045" fmla="*/ 7764168 w 10020803"/>
              <a:gd name="connsiteY4045" fmla="*/ 3351440 h 5071844"/>
              <a:gd name="connsiteX4046" fmla="*/ 7752996 w 10020803"/>
              <a:gd name="connsiteY4046" fmla="*/ 3351440 h 5071844"/>
              <a:gd name="connsiteX4047" fmla="*/ 7406680 w 10020803"/>
              <a:gd name="connsiteY4047" fmla="*/ 3351440 h 5071844"/>
              <a:gd name="connsiteX4048" fmla="*/ 7406680 w 10020803"/>
              <a:gd name="connsiteY4048" fmla="*/ 3362610 h 5071844"/>
              <a:gd name="connsiteX4049" fmla="*/ 7417852 w 10020803"/>
              <a:gd name="connsiteY4049" fmla="*/ 3351440 h 5071844"/>
              <a:gd name="connsiteX4050" fmla="*/ 7406680 w 10020803"/>
              <a:gd name="connsiteY4050" fmla="*/ 3351440 h 5071844"/>
              <a:gd name="connsiteX4051" fmla="*/ 2435380 w 10020803"/>
              <a:gd name="connsiteY4051" fmla="*/ 3351440 h 5071844"/>
              <a:gd name="connsiteX4052" fmla="*/ 2457722 w 10020803"/>
              <a:gd name="connsiteY4052" fmla="*/ 3351440 h 5071844"/>
              <a:gd name="connsiteX4053" fmla="*/ 2457722 w 10020803"/>
              <a:gd name="connsiteY4053" fmla="*/ 3362610 h 5071844"/>
              <a:gd name="connsiteX4054" fmla="*/ 2435380 w 10020803"/>
              <a:gd name="connsiteY4054" fmla="*/ 3351440 h 5071844"/>
              <a:gd name="connsiteX4055" fmla="*/ 3831812 w 10020803"/>
              <a:gd name="connsiteY4055" fmla="*/ 3340267 h 5071844"/>
              <a:gd name="connsiteX4056" fmla="*/ 3842984 w 10020803"/>
              <a:gd name="connsiteY4056" fmla="*/ 3351440 h 5071844"/>
              <a:gd name="connsiteX4057" fmla="*/ 3837398 w 10020803"/>
              <a:gd name="connsiteY4057" fmla="*/ 3351440 h 5071844"/>
              <a:gd name="connsiteX4058" fmla="*/ 3826227 w 10020803"/>
              <a:gd name="connsiteY4058" fmla="*/ 3345853 h 5071844"/>
              <a:gd name="connsiteX4059" fmla="*/ 3831812 w 10020803"/>
              <a:gd name="connsiteY4059" fmla="*/ 3340267 h 5071844"/>
              <a:gd name="connsiteX4060" fmla="*/ 4019633 w 10020803"/>
              <a:gd name="connsiteY4060" fmla="*/ 3336777 h 5071844"/>
              <a:gd name="connsiteX4061" fmla="*/ 4021727 w 10020803"/>
              <a:gd name="connsiteY4061" fmla="*/ 3351440 h 5071844"/>
              <a:gd name="connsiteX4062" fmla="*/ 4032899 w 10020803"/>
              <a:gd name="connsiteY4062" fmla="*/ 3362610 h 5071844"/>
              <a:gd name="connsiteX4063" fmla="*/ 4021727 w 10020803"/>
              <a:gd name="connsiteY4063" fmla="*/ 3362610 h 5071844"/>
              <a:gd name="connsiteX4064" fmla="*/ 4010556 w 10020803"/>
              <a:gd name="connsiteY4064" fmla="*/ 3362610 h 5071844"/>
              <a:gd name="connsiteX4065" fmla="*/ 4088757 w 10020803"/>
              <a:gd name="connsiteY4065" fmla="*/ 3373783 h 5071844"/>
              <a:gd name="connsiteX4066" fmla="*/ 4122271 w 10020803"/>
              <a:gd name="connsiteY4066" fmla="*/ 3379367 h 5071844"/>
              <a:gd name="connsiteX4067" fmla="*/ 4144614 w 10020803"/>
              <a:gd name="connsiteY4067" fmla="*/ 3396124 h 5071844"/>
              <a:gd name="connsiteX4068" fmla="*/ 4155785 w 10020803"/>
              <a:gd name="connsiteY4068" fmla="*/ 3396124 h 5071844"/>
              <a:gd name="connsiteX4069" fmla="*/ 4172542 w 10020803"/>
              <a:gd name="connsiteY4069" fmla="*/ 3401711 h 5071844"/>
              <a:gd name="connsiteX4070" fmla="*/ 4178128 w 10020803"/>
              <a:gd name="connsiteY4070" fmla="*/ 3407297 h 5071844"/>
              <a:gd name="connsiteX4071" fmla="*/ 4245156 w 10020803"/>
              <a:gd name="connsiteY4071" fmla="*/ 3418468 h 5071844"/>
              <a:gd name="connsiteX4072" fmla="*/ 4289843 w 10020803"/>
              <a:gd name="connsiteY4072" fmla="*/ 3429640 h 5071844"/>
              <a:gd name="connsiteX4073" fmla="*/ 4267499 w 10020803"/>
              <a:gd name="connsiteY4073" fmla="*/ 3412883 h 5071844"/>
              <a:gd name="connsiteX4074" fmla="*/ 4233985 w 10020803"/>
              <a:gd name="connsiteY4074" fmla="*/ 3407297 h 5071844"/>
              <a:gd name="connsiteX4075" fmla="*/ 4222813 w 10020803"/>
              <a:gd name="connsiteY4075" fmla="*/ 3407297 h 5071844"/>
              <a:gd name="connsiteX4076" fmla="*/ 4211643 w 10020803"/>
              <a:gd name="connsiteY4076" fmla="*/ 3396124 h 5071844"/>
              <a:gd name="connsiteX4077" fmla="*/ 4166956 w 10020803"/>
              <a:gd name="connsiteY4077" fmla="*/ 3384954 h 5071844"/>
              <a:gd name="connsiteX4078" fmla="*/ 4155785 w 10020803"/>
              <a:gd name="connsiteY4078" fmla="*/ 3384954 h 5071844"/>
              <a:gd name="connsiteX4079" fmla="*/ 4150200 w 10020803"/>
              <a:gd name="connsiteY4079" fmla="*/ 3379367 h 5071844"/>
              <a:gd name="connsiteX4080" fmla="*/ 4133442 w 10020803"/>
              <a:gd name="connsiteY4080" fmla="*/ 3373783 h 5071844"/>
              <a:gd name="connsiteX4081" fmla="*/ 4122271 w 10020803"/>
              <a:gd name="connsiteY4081" fmla="*/ 3373783 h 5071844"/>
              <a:gd name="connsiteX4082" fmla="*/ 4099927 w 10020803"/>
              <a:gd name="connsiteY4082" fmla="*/ 3362610 h 5071844"/>
              <a:gd name="connsiteX4083" fmla="*/ 4099927 w 10020803"/>
              <a:gd name="connsiteY4083" fmla="*/ 3351440 h 5071844"/>
              <a:gd name="connsiteX4084" fmla="*/ 4077585 w 10020803"/>
              <a:gd name="connsiteY4084" fmla="*/ 3351440 h 5071844"/>
              <a:gd name="connsiteX4085" fmla="*/ 4032899 w 10020803"/>
              <a:gd name="connsiteY4085" fmla="*/ 3340267 h 5071844"/>
              <a:gd name="connsiteX4086" fmla="*/ 4019633 w 10020803"/>
              <a:gd name="connsiteY4086" fmla="*/ 3336777 h 5071844"/>
              <a:gd name="connsiteX4087" fmla="*/ 7426232 w 10020803"/>
              <a:gd name="connsiteY4087" fmla="*/ 3334682 h 5071844"/>
              <a:gd name="connsiteX4088" fmla="*/ 7417852 w 10020803"/>
              <a:gd name="connsiteY4088" fmla="*/ 3340267 h 5071844"/>
              <a:gd name="connsiteX4089" fmla="*/ 7429024 w 10020803"/>
              <a:gd name="connsiteY4089" fmla="*/ 3340267 h 5071844"/>
              <a:gd name="connsiteX4090" fmla="*/ 7426232 w 10020803"/>
              <a:gd name="connsiteY4090" fmla="*/ 3334682 h 5071844"/>
              <a:gd name="connsiteX4091" fmla="*/ 7743220 w 10020803"/>
              <a:gd name="connsiteY4091" fmla="*/ 3333286 h 5071844"/>
              <a:gd name="connsiteX4092" fmla="*/ 7736240 w 10020803"/>
              <a:gd name="connsiteY4092" fmla="*/ 3334682 h 5071844"/>
              <a:gd name="connsiteX4093" fmla="*/ 7730653 w 10020803"/>
              <a:gd name="connsiteY4093" fmla="*/ 3340267 h 5071844"/>
              <a:gd name="connsiteX4094" fmla="*/ 7752996 w 10020803"/>
              <a:gd name="connsiteY4094" fmla="*/ 3340267 h 5071844"/>
              <a:gd name="connsiteX4095" fmla="*/ 7743220 w 10020803"/>
              <a:gd name="connsiteY4095" fmla="*/ 3333286 h 5071844"/>
              <a:gd name="connsiteX4096" fmla="*/ 9182944 w 10020803"/>
              <a:gd name="connsiteY4096" fmla="*/ 3329096 h 5071844"/>
              <a:gd name="connsiteX4097" fmla="*/ 9216458 w 10020803"/>
              <a:gd name="connsiteY4097" fmla="*/ 3329096 h 5071844"/>
              <a:gd name="connsiteX4098" fmla="*/ 9249972 w 10020803"/>
              <a:gd name="connsiteY4098" fmla="*/ 3351440 h 5071844"/>
              <a:gd name="connsiteX4099" fmla="*/ 9216458 w 10020803"/>
              <a:gd name="connsiteY4099" fmla="*/ 3351440 h 5071844"/>
              <a:gd name="connsiteX4100" fmla="*/ 9194115 w 10020803"/>
              <a:gd name="connsiteY4100" fmla="*/ 3340267 h 5071844"/>
              <a:gd name="connsiteX4101" fmla="*/ 9182944 w 10020803"/>
              <a:gd name="connsiteY4101" fmla="*/ 3329096 h 5071844"/>
              <a:gd name="connsiteX4102" fmla="*/ 3206211 w 10020803"/>
              <a:gd name="connsiteY4102" fmla="*/ 3329096 h 5071844"/>
              <a:gd name="connsiteX4103" fmla="*/ 3217382 w 10020803"/>
              <a:gd name="connsiteY4103" fmla="*/ 3329096 h 5071844"/>
              <a:gd name="connsiteX4104" fmla="*/ 3206211 w 10020803"/>
              <a:gd name="connsiteY4104" fmla="*/ 3329096 h 5071844"/>
              <a:gd name="connsiteX4105" fmla="*/ 9372859 w 10020803"/>
              <a:gd name="connsiteY4105" fmla="*/ 3317925 h 5071844"/>
              <a:gd name="connsiteX4106" fmla="*/ 9384030 w 10020803"/>
              <a:gd name="connsiteY4106" fmla="*/ 3317925 h 5071844"/>
              <a:gd name="connsiteX4107" fmla="*/ 9395201 w 10020803"/>
              <a:gd name="connsiteY4107" fmla="*/ 3329096 h 5071844"/>
              <a:gd name="connsiteX4108" fmla="*/ 9462230 w 10020803"/>
              <a:gd name="connsiteY4108" fmla="*/ 3334682 h 5071844"/>
              <a:gd name="connsiteX4109" fmla="*/ 9540431 w 10020803"/>
              <a:gd name="connsiteY4109" fmla="*/ 3351440 h 5071844"/>
              <a:gd name="connsiteX4110" fmla="*/ 9562772 w 10020803"/>
              <a:gd name="connsiteY4110" fmla="*/ 3351440 h 5071844"/>
              <a:gd name="connsiteX4111" fmla="*/ 9568359 w 10020803"/>
              <a:gd name="connsiteY4111" fmla="*/ 3357024 h 5071844"/>
              <a:gd name="connsiteX4112" fmla="*/ 9573945 w 10020803"/>
              <a:gd name="connsiteY4112" fmla="*/ 3373783 h 5071844"/>
              <a:gd name="connsiteX4113" fmla="*/ 9585116 w 10020803"/>
              <a:gd name="connsiteY4113" fmla="*/ 3384954 h 5071844"/>
              <a:gd name="connsiteX4114" fmla="*/ 9607459 w 10020803"/>
              <a:gd name="connsiteY4114" fmla="*/ 3390540 h 5071844"/>
              <a:gd name="connsiteX4115" fmla="*/ 9635388 w 10020803"/>
              <a:gd name="connsiteY4115" fmla="*/ 3401711 h 5071844"/>
              <a:gd name="connsiteX4116" fmla="*/ 9674487 w 10020803"/>
              <a:gd name="connsiteY4116" fmla="*/ 3418468 h 5071844"/>
              <a:gd name="connsiteX4117" fmla="*/ 9708001 w 10020803"/>
              <a:gd name="connsiteY4117" fmla="*/ 3429640 h 5071844"/>
              <a:gd name="connsiteX4118" fmla="*/ 9719173 w 10020803"/>
              <a:gd name="connsiteY4118" fmla="*/ 3435225 h 5071844"/>
              <a:gd name="connsiteX4119" fmla="*/ 9741515 w 10020803"/>
              <a:gd name="connsiteY4119" fmla="*/ 3451982 h 5071844"/>
              <a:gd name="connsiteX4120" fmla="*/ 9763860 w 10020803"/>
              <a:gd name="connsiteY4120" fmla="*/ 3463154 h 5071844"/>
              <a:gd name="connsiteX4121" fmla="*/ 9719173 w 10020803"/>
              <a:gd name="connsiteY4121" fmla="*/ 3463154 h 5071844"/>
              <a:gd name="connsiteX4122" fmla="*/ 9696830 w 10020803"/>
              <a:gd name="connsiteY4122" fmla="*/ 3451982 h 5071844"/>
              <a:gd name="connsiteX4123" fmla="*/ 9663316 w 10020803"/>
              <a:gd name="connsiteY4123" fmla="*/ 3440811 h 5071844"/>
              <a:gd name="connsiteX4124" fmla="*/ 9635388 w 10020803"/>
              <a:gd name="connsiteY4124" fmla="*/ 3424054 h 5071844"/>
              <a:gd name="connsiteX4125" fmla="*/ 9618631 w 10020803"/>
              <a:gd name="connsiteY4125" fmla="*/ 3418468 h 5071844"/>
              <a:gd name="connsiteX4126" fmla="*/ 9607459 w 10020803"/>
              <a:gd name="connsiteY4126" fmla="*/ 3418468 h 5071844"/>
              <a:gd name="connsiteX4127" fmla="*/ 9562772 w 10020803"/>
              <a:gd name="connsiteY4127" fmla="*/ 3396124 h 5071844"/>
              <a:gd name="connsiteX4128" fmla="*/ 9518088 w 10020803"/>
              <a:gd name="connsiteY4128" fmla="*/ 3373783 h 5071844"/>
              <a:gd name="connsiteX4129" fmla="*/ 9506915 w 10020803"/>
              <a:gd name="connsiteY4129" fmla="*/ 3362610 h 5071844"/>
              <a:gd name="connsiteX4130" fmla="*/ 9495744 w 10020803"/>
              <a:gd name="connsiteY4130" fmla="*/ 3362610 h 5071844"/>
              <a:gd name="connsiteX4131" fmla="*/ 9484573 w 10020803"/>
              <a:gd name="connsiteY4131" fmla="*/ 3351440 h 5071844"/>
              <a:gd name="connsiteX4132" fmla="*/ 9484573 w 10020803"/>
              <a:gd name="connsiteY4132" fmla="*/ 3362610 h 5071844"/>
              <a:gd name="connsiteX4133" fmla="*/ 9462230 w 10020803"/>
              <a:gd name="connsiteY4133" fmla="*/ 3373783 h 5071844"/>
              <a:gd name="connsiteX4134" fmla="*/ 9445473 w 10020803"/>
              <a:gd name="connsiteY4134" fmla="*/ 3351440 h 5071844"/>
              <a:gd name="connsiteX4135" fmla="*/ 9428716 w 10020803"/>
              <a:gd name="connsiteY4135" fmla="*/ 3340267 h 5071844"/>
              <a:gd name="connsiteX4136" fmla="*/ 9372859 w 10020803"/>
              <a:gd name="connsiteY4136" fmla="*/ 3317925 h 5071844"/>
              <a:gd name="connsiteX4137" fmla="*/ 8188684 w 10020803"/>
              <a:gd name="connsiteY4137" fmla="*/ 3317925 h 5071844"/>
              <a:gd name="connsiteX4138" fmla="*/ 8188684 w 10020803"/>
              <a:gd name="connsiteY4138" fmla="*/ 3329096 h 5071844"/>
              <a:gd name="connsiteX4139" fmla="*/ 8211026 w 10020803"/>
              <a:gd name="connsiteY4139" fmla="*/ 3329096 h 5071844"/>
              <a:gd name="connsiteX4140" fmla="*/ 8222198 w 10020803"/>
              <a:gd name="connsiteY4140" fmla="*/ 3340267 h 5071844"/>
              <a:gd name="connsiteX4141" fmla="*/ 8244541 w 10020803"/>
              <a:gd name="connsiteY4141" fmla="*/ 3340267 h 5071844"/>
              <a:gd name="connsiteX4142" fmla="*/ 8266883 w 10020803"/>
              <a:gd name="connsiteY4142" fmla="*/ 3340267 h 5071844"/>
              <a:gd name="connsiteX4143" fmla="*/ 8244541 w 10020803"/>
              <a:gd name="connsiteY4143" fmla="*/ 3329096 h 5071844"/>
              <a:gd name="connsiteX4144" fmla="*/ 8188684 w 10020803"/>
              <a:gd name="connsiteY4144" fmla="*/ 3317925 h 5071844"/>
              <a:gd name="connsiteX4145" fmla="*/ 3943526 w 10020803"/>
              <a:gd name="connsiteY4145" fmla="*/ 3317925 h 5071844"/>
              <a:gd name="connsiteX4146" fmla="*/ 3943526 w 10020803"/>
              <a:gd name="connsiteY4146" fmla="*/ 3329096 h 5071844"/>
              <a:gd name="connsiteX4147" fmla="*/ 3965870 w 10020803"/>
              <a:gd name="connsiteY4147" fmla="*/ 3340267 h 5071844"/>
              <a:gd name="connsiteX4148" fmla="*/ 3977042 w 10020803"/>
              <a:gd name="connsiteY4148" fmla="*/ 3340267 h 5071844"/>
              <a:gd name="connsiteX4149" fmla="*/ 3965870 w 10020803"/>
              <a:gd name="connsiteY4149" fmla="*/ 3329096 h 5071844"/>
              <a:gd name="connsiteX4150" fmla="*/ 9535961 w 10020803"/>
              <a:gd name="connsiteY4150" fmla="*/ 3311222 h 5071844"/>
              <a:gd name="connsiteX4151" fmla="*/ 9550585 w 10020803"/>
              <a:gd name="connsiteY4151" fmla="*/ 3314878 h 5071844"/>
              <a:gd name="connsiteX4152" fmla="*/ 9551602 w 10020803"/>
              <a:gd name="connsiteY4152" fmla="*/ 3317925 h 5071844"/>
              <a:gd name="connsiteX4153" fmla="*/ 9529258 w 10020803"/>
              <a:gd name="connsiteY4153" fmla="*/ 3317925 h 5071844"/>
              <a:gd name="connsiteX4154" fmla="*/ 8029489 w 10020803"/>
              <a:gd name="connsiteY4154" fmla="*/ 3310943 h 5071844"/>
              <a:gd name="connsiteX4155" fmla="*/ 8032283 w 10020803"/>
              <a:gd name="connsiteY4155" fmla="*/ 3312339 h 5071844"/>
              <a:gd name="connsiteX4156" fmla="*/ 8021110 w 10020803"/>
              <a:gd name="connsiteY4156" fmla="*/ 3317925 h 5071844"/>
              <a:gd name="connsiteX4157" fmla="*/ 8029489 w 10020803"/>
              <a:gd name="connsiteY4157" fmla="*/ 3310943 h 5071844"/>
              <a:gd name="connsiteX4158" fmla="*/ 8322740 w 10020803"/>
              <a:gd name="connsiteY4158" fmla="*/ 3306753 h 5071844"/>
              <a:gd name="connsiteX4159" fmla="*/ 8311569 w 10020803"/>
              <a:gd name="connsiteY4159" fmla="*/ 3317925 h 5071844"/>
              <a:gd name="connsiteX4160" fmla="*/ 8333912 w 10020803"/>
              <a:gd name="connsiteY4160" fmla="*/ 3317925 h 5071844"/>
              <a:gd name="connsiteX4161" fmla="*/ 8328326 w 10020803"/>
              <a:gd name="connsiteY4161" fmla="*/ 3312339 h 5071844"/>
              <a:gd name="connsiteX4162" fmla="*/ 8322740 w 10020803"/>
              <a:gd name="connsiteY4162" fmla="*/ 3306753 h 5071844"/>
              <a:gd name="connsiteX4163" fmla="*/ 7317309 w 10020803"/>
              <a:gd name="connsiteY4163" fmla="*/ 3306753 h 5071844"/>
              <a:gd name="connsiteX4164" fmla="*/ 7328480 w 10020803"/>
              <a:gd name="connsiteY4164" fmla="*/ 3317925 h 5071844"/>
              <a:gd name="connsiteX4165" fmla="*/ 7328480 w 10020803"/>
              <a:gd name="connsiteY4165" fmla="*/ 3306753 h 5071844"/>
              <a:gd name="connsiteX4166" fmla="*/ 7317309 w 10020803"/>
              <a:gd name="connsiteY4166" fmla="*/ 3306753 h 5071844"/>
              <a:gd name="connsiteX4167" fmla="*/ 7261452 w 10020803"/>
              <a:gd name="connsiteY4167" fmla="*/ 3306753 h 5071844"/>
              <a:gd name="connsiteX4168" fmla="*/ 7272622 w 10020803"/>
              <a:gd name="connsiteY4168" fmla="*/ 3317925 h 5071844"/>
              <a:gd name="connsiteX4169" fmla="*/ 7272622 w 10020803"/>
              <a:gd name="connsiteY4169" fmla="*/ 3312339 h 5071844"/>
              <a:gd name="connsiteX4170" fmla="*/ 7261452 w 10020803"/>
              <a:gd name="connsiteY4170" fmla="*/ 3306753 h 5071844"/>
              <a:gd name="connsiteX4171" fmla="*/ 3563696 w 10020803"/>
              <a:gd name="connsiteY4171" fmla="*/ 3306753 h 5071844"/>
              <a:gd name="connsiteX4172" fmla="*/ 3574869 w 10020803"/>
              <a:gd name="connsiteY4172" fmla="*/ 3317925 h 5071844"/>
              <a:gd name="connsiteX4173" fmla="*/ 3630726 w 10020803"/>
              <a:gd name="connsiteY4173" fmla="*/ 3329096 h 5071844"/>
              <a:gd name="connsiteX4174" fmla="*/ 3641897 w 10020803"/>
              <a:gd name="connsiteY4174" fmla="*/ 3329096 h 5071844"/>
              <a:gd name="connsiteX4175" fmla="*/ 3563696 w 10020803"/>
              <a:gd name="connsiteY4175" fmla="*/ 3306753 h 5071844"/>
              <a:gd name="connsiteX4176" fmla="*/ 7394112 w 10020803"/>
              <a:gd name="connsiteY4176" fmla="*/ 3299771 h 5071844"/>
              <a:gd name="connsiteX4177" fmla="*/ 7389924 w 10020803"/>
              <a:gd name="connsiteY4177" fmla="*/ 3301167 h 5071844"/>
              <a:gd name="connsiteX4178" fmla="*/ 7384337 w 10020803"/>
              <a:gd name="connsiteY4178" fmla="*/ 3317925 h 5071844"/>
              <a:gd name="connsiteX4179" fmla="*/ 7395510 w 10020803"/>
              <a:gd name="connsiteY4179" fmla="*/ 3306753 h 5071844"/>
              <a:gd name="connsiteX4180" fmla="*/ 7394112 w 10020803"/>
              <a:gd name="connsiteY4180" fmla="*/ 3299771 h 5071844"/>
              <a:gd name="connsiteX4181" fmla="*/ 9272315 w 10020803"/>
              <a:gd name="connsiteY4181" fmla="*/ 3295582 h 5071844"/>
              <a:gd name="connsiteX4182" fmla="*/ 9350516 w 10020803"/>
              <a:gd name="connsiteY4182" fmla="*/ 3306753 h 5071844"/>
              <a:gd name="connsiteX4183" fmla="*/ 9339343 w 10020803"/>
              <a:gd name="connsiteY4183" fmla="*/ 3317925 h 5071844"/>
              <a:gd name="connsiteX4184" fmla="*/ 9311415 w 10020803"/>
              <a:gd name="connsiteY4184" fmla="*/ 3317925 h 5071844"/>
              <a:gd name="connsiteX4185" fmla="*/ 9277901 w 10020803"/>
              <a:gd name="connsiteY4185" fmla="*/ 3312339 h 5071844"/>
              <a:gd name="connsiteX4186" fmla="*/ 9272315 w 10020803"/>
              <a:gd name="connsiteY4186" fmla="*/ 3295582 h 5071844"/>
              <a:gd name="connsiteX4187" fmla="*/ 4401557 w 10020803"/>
              <a:gd name="connsiteY4187" fmla="*/ 3295582 h 5071844"/>
              <a:gd name="connsiteX4188" fmla="*/ 4390386 w 10020803"/>
              <a:gd name="connsiteY4188" fmla="*/ 3301167 h 5071844"/>
              <a:gd name="connsiteX4189" fmla="*/ 4395971 w 10020803"/>
              <a:gd name="connsiteY4189" fmla="*/ 3306753 h 5071844"/>
              <a:gd name="connsiteX4190" fmla="*/ 4401557 w 10020803"/>
              <a:gd name="connsiteY4190" fmla="*/ 3295582 h 5071844"/>
              <a:gd name="connsiteX4191" fmla="*/ 3943526 w 10020803"/>
              <a:gd name="connsiteY4191" fmla="*/ 3295582 h 5071844"/>
              <a:gd name="connsiteX4192" fmla="*/ 3932356 w 10020803"/>
              <a:gd name="connsiteY4192" fmla="*/ 3306753 h 5071844"/>
              <a:gd name="connsiteX4193" fmla="*/ 3943526 w 10020803"/>
              <a:gd name="connsiteY4193" fmla="*/ 3301167 h 5071844"/>
              <a:gd name="connsiteX4194" fmla="*/ 3954699 w 10020803"/>
              <a:gd name="connsiteY4194" fmla="*/ 3295582 h 5071844"/>
              <a:gd name="connsiteX4195" fmla="*/ 3943526 w 10020803"/>
              <a:gd name="connsiteY4195" fmla="*/ 3295582 h 5071844"/>
              <a:gd name="connsiteX4196" fmla="*/ 4133442 w 10020803"/>
              <a:gd name="connsiteY4196" fmla="*/ 3284410 h 5071844"/>
              <a:gd name="connsiteX4197" fmla="*/ 4133442 w 10020803"/>
              <a:gd name="connsiteY4197" fmla="*/ 3295582 h 5071844"/>
              <a:gd name="connsiteX4198" fmla="*/ 4155785 w 10020803"/>
              <a:gd name="connsiteY4198" fmla="*/ 3295582 h 5071844"/>
              <a:gd name="connsiteX4199" fmla="*/ 4133442 w 10020803"/>
              <a:gd name="connsiteY4199" fmla="*/ 3284410 h 5071844"/>
              <a:gd name="connsiteX4200" fmla="*/ 3664241 w 10020803"/>
              <a:gd name="connsiteY4200" fmla="*/ 3284410 h 5071844"/>
              <a:gd name="connsiteX4201" fmla="*/ 3675413 w 10020803"/>
              <a:gd name="connsiteY4201" fmla="*/ 3284410 h 5071844"/>
              <a:gd name="connsiteX4202" fmla="*/ 3675413 w 10020803"/>
              <a:gd name="connsiteY4202" fmla="*/ 3295582 h 5071844"/>
              <a:gd name="connsiteX4203" fmla="*/ 3664241 w 10020803"/>
              <a:gd name="connsiteY4203" fmla="*/ 3284410 h 5071844"/>
              <a:gd name="connsiteX4204" fmla="*/ 3239725 w 10020803"/>
              <a:gd name="connsiteY4204" fmla="*/ 3284410 h 5071844"/>
              <a:gd name="connsiteX4205" fmla="*/ 3250896 w 10020803"/>
              <a:gd name="connsiteY4205" fmla="*/ 3289996 h 5071844"/>
              <a:gd name="connsiteX4206" fmla="*/ 3273239 w 10020803"/>
              <a:gd name="connsiteY4206" fmla="*/ 3295582 h 5071844"/>
              <a:gd name="connsiteX4207" fmla="*/ 3306754 w 10020803"/>
              <a:gd name="connsiteY4207" fmla="*/ 3306753 h 5071844"/>
              <a:gd name="connsiteX4208" fmla="*/ 3323510 w 10020803"/>
              <a:gd name="connsiteY4208" fmla="*/ 3312339 h 5071844"/>
              <a:gd name="connsiteX4209" fmla="*/ 3340267 w 10020803"/>
              <a:gd name="connsiteY4209" fmla="*/ 3317925 h 5071844"/>
              <a:gd name="connsiteX4210" fmla="*/ 3362611 w 10020803"/>
              <a:gd name="connsiteY4210" fmla="*/ 3329096 h 5071844"/>
              <a:gd name="connsiteX4211" fmla="*/ 3379368 w 10020803"/>
              <a:gd name="connsiteY4211" fmla="*/ 3329096 h 5071844"/>
              <a:gd name="connsiteX4212" fmla="*/ 3396125 w 10020803"/>
              <a:gd name="connsiteY4212" fmla="*/ 3340267 h 5071844"/>
              <a:gd name="connsiteX4213" fmla="*/ 3429640 w 10020803"/>
              <a:gd name="connsiteY4213" fmla="*/ 3340267 h 5071844"/>
              <a:gd name="connsiteX4214" fmla="*/ 3463154 w 10020803"/>
              <a:gd name="connsiteY4214" fmla="*/ 3340267 h 5071844"/>
              <a:gd name="connsiteX4215" fmla="*/ 3446398 w 10020803"/>
              <a:gd name="connsiteY4215" fmla="*/ 3334682 h 5071844"/>
              <a:gd name="connsiteX4216" fmla="*/ 3418468 w 10020803"/>
              <a:gd name="connsiteY4216" fmla="*/ 3317925 h 5071844"/>
              <a:gd name="connsiteX4217" fmla="*/ 3351440 w 10020803"/>
              <a:gd name="connsiteY4217" fmla="*/ 3306753 h 5071844"/>
              <a:gd name="connsiteX4218" fmla="*/ 3306754 w 10020803"/>
              <a:gd name="connsiteY4218" fmla="*/ 3295582 h 5071844"/>
              <a:gd name="connsiteX4219" fmla="*/ 3250896 w 10020803"/>
              <a:gd name="connsiteY4219" fmla="*/ 3284410 h 5071844"/>
              <a:gd name="connsiteX4220" fmla="*/ 3239725 w 10020803"/>
              <a:gd name="connsiteY4220" fmla="*/ 3284410 h 5071844"/>
              <a:gd name="connsiteX4221" fmla="*/ 2938096 w 10020803"/>
              <a:gd name="connsiteY4221" fmla="*/ 3284410 h 5071844"/>
              <a:gd name="connsiteX4222" fmla="*/ 2949268 w 10020803"/>
              <a:gd name="connsiteY4222" fmla="*/ 3284410 h 5071844"/>
              <a:gd name="connsiteX4223" fmla="*/ 2938096 w 10020803"/>
              <a:gd name="connsiteY4223" fmla="*/ 3295582 h 5071844"/>
              <a:gd name="connsiteX4224" fmla="*/ 9403579 w 10020803"/>
              <a:gd name="connsiteY4224" fmla="*/ 3278825 h 5071844"/>
              <a:gd name="connsiteX4225" fmla="*/ 9406373 w 10020803"/>
              <a:gd name="connsiteY4225" fmla="*/ 3284410 h 5071844"/>
              <a:gd name="connsiteX4226" fmla="*/ 9395201 w 10020803"/>
              <a:gd name="connsiteY4226" fmla="*/ 3284410 h 5071844"/>
              <a:gd name="connsiteX4227" fmla="*/ 9403579 w 10020803"/>
              <a:gd name="connsiteY4227" fmla="*/ 3278825 h 5071844"/>
              <a:gd name="connsiteX4228" fmla="*/ 8949739 w 10020803"/>
              <a:gd name="connsiteY4228" fmla="*/ 3277428 h 5071844"/>
              <a:gd name="connsiteX4229" fmla="*/ 8948342 w 10020803"/>
              <a:gd name="connsiteY4229" fmla="*/ 3284410 h 5071844"/>
              <a:gd name="connsiteX4230" fmla="*/ 8959515 w 10020803"/>
              <a:gd name="connsiteY4230" fmla="*/ 3284410 h 5071844"/>
              <a:gd name="connsiteX4231" fmla="*/ 8953929 w 10020803"/>
              <a:gd name="connsiteY4231" fmla="*/ 3278825 h 5071844"/>
              <a:gd name="connsiteX4232" fmla="*/ 8949739 w 10020803"/>
              <a:gd name="connsiteY4232" fmla="*/ 3277428 h 5071844"/>
              <a:gd name="connsiteX4233" fmla="*/ 7272622 w 10020803"/>
              <a:gd name="connsiteY4233" fmla="*/ 3273239 h 5071844"/>
              <a:gd name="connsiteX4234" fmla="*/ 7283795 w 10020803"/>
              <a:gd name="connsiteY4234" fmla="*/ 3284410 h 5071844"/>
              <a:gd name="connsiteX4235" fmla="*/ 7294966 w 10020803"/>
              <a:gd name="connsiteY4235" fmla="*/ 3284410 h 5071844"/>
              <a:gd name="connsiteX4236" fmla="*/ 3921183 w 10020803"/>
              <a:gd name="connsiteY4236" fmla="*/ 3273239 h 5071844"/>
              <a:gd name="connsiteX4237" fmla="*/ 3943526 w 10020803"/>
              <a:gd name="connsiteY4237" fmla="*/ 3284410 h 5071844"/>
              <a:gd name="connsiteX4238" fmla="*/ 3954699 w 10020803"/>
              <a:gd name="connsiteY4238" fmla="*/ 3273239 h 5071844"/>
              <a:gd name="connsiteX4239" fmla="*/ 3932356 w 10020803"/>
              <a:gd name="connsiteY4239" fmla="*/ 3273239 h 5071844"/>
              <a:gd name="connsiteX4240" fmla="*/ 3809471 w 10020803"/>
              <a:gd name="connsiteY4240" fmla="*/ 3273239 h 5071844"/>
              <a:gd name="connsiteX4241" fmla="*/ 3921183 w 10020803"/>
              <a:gd name="connsiteY4241" fmla="*/ 3317925 h 5071844"/>
              <a:gd name="connsiteX4242" fmla="*/ 3915599 w 10020803"/>
              <a:gd name="connsiteY4242" fmla="*/ 3306753 h 5071844"/>
              <a:gd name="connsiteX4243" fmla="*/ 3898842 w 10020803"/>
              <a:gd name="connsiteY4243" fmla="*/ 3295582 h 5071844"/>
              <a:gd name="connsiteX4244" fmla="*/ 3854155 w 10020803"/>
              <a:gd name="connsiteY4244" fmla="*/ 3284410 h 5071844"/>
              <a:gd name="connsiteX4245" fmla="*/ 2993953 w 10020803"/>
              <a:gd name="connsiteY4245" fmla="*/ 3273239 h 5071844"/>
              <a:gd name="connsiteX4246" fmla="*/ 3021882 w 10020803"/>
              <a:gd name="connsiteY4246" fmla="*/ 3278825 h 5071844"/>
              <a:gd name="connsiteX4247" fmla="*/ 3049810 w 10020803"/>
              <a:gd name="connsiteY4247" fmla="*/ 3295582 h 5071844"/>
              <a:gd name="connsiteX4248" fmla="*/ 3049810 w 10020803"/>
              <a:gd name="connsiteY4248" fmla="*/ 3306753 h 5071844"/>
              <a:gd name="connsiteX4249" fmla="*/ 3027468 w 10020803"/>
              <a:gd name="connsiteY4249" fmla="*/ 3317925 h 5071844"/>
              <a:gd name="connsiteX4250" fmla="*/ 3027468 w 10020803"/>
              <a:gd name="connsiteY4250" fmla="*/ 3306753 h 5071844"/>
              <a:gd name="connsiteX4251" fmla="*/ 3016296 w 10020803"/>
              <a:gd name="connsiteY4251" fmla="*/ 3295582 h 5071844"/>
              <a:gd name="connsiteX4252" fmla="*/ 9495744 w 10020803"/>
              <a:gd name="connsiteY4252" fmla="*/ 3262068 h 5071844"/>
              <a:gd name="connsiteX4253" fmla="*/ 9518088 w 10020803"/>
              <a:gd name="connsiteY4253" fmla="*/ 3262068 h 5071844"/>
              <a:gd name="connsiteX4254" fmla="*/ 9529258 w 10020803"/>
              <a:gd name="connsiteY4254" fmla="*/ 3262068 h 5071844"/>
              <a:gd name="connsiteX4255" fmla="*/ 9551602 w 10020803"/>
              <a:gd name="connsiteY4255" fmla="*/ 3273239 h 5071844"/>
              <a:gd name="connsiteX4256" fmla="*/ 9573945 w 10020803"/>
              <a:gd name="connsiteY4256" fmla="*/ 3284410 h 5071844"/>
              <a:gd name="connsiteX4257" fmla="*/ 9596287 w 10020803"/>
              <a:gd name="connsiteY4257" fmla="*/ 3289996 h 5071844"/>
              <a:gd name="connsiteX4258" fmla="*/ 9629801 w 10020803"/>
              <a:gd name="connsiteY4258" fmla="*/ 3306753 h 5071844"/>
              <a:gd name="connsiteX4259" fmla="*/ 9685659 w 10020803"/>
              <a:gd name="connsiteY4259" fmla="*/ 3317925 h 5071844"/>
              <a:gd name="connsiteX4260" fmla="*/ 9691244 w 10020803"/>
              <a:gd name="connsiteY4260" fmla="*/ 3323510 h 5071844"/>
              <a:gd name="connsiteX4261" fmla="*/ 9708001 w 10020803"/>
              <a:gd name="connsiteY4261" fmla="*/ 3340267 h 5071844"/>
              <a:gd name="connsiteX4262" fmla="*/ 9730346 w 10020803"/>
              <a:gd name="connsiteY4262" fmla="*/ 3351440 h 5071844"/>
              <a:gd name="connsiteX4263" fmla="*/ 9752687 w 10020803"/>
              <a:gd name="connsiteY4263" fmla="*/ 3373783 h 5071844"/>
              <a:gd name="connsiteX4264" fmla="*/ 9696830 w 10020803"/>
              <a:gd name="connsiteY4264" fmla="*/ 3362610 h 5071844"/>
              <a:gd name="connsiteX4265" fmla="*/ 9652145 w 10020803"/>
              <a:gd name="connsiteY4265" fmla="*/ 3345853 h 5071844"/>
              <a:gd name="connsiteX4266" fmla="*/ 9607459 w 10020803"/>
              <a:gd name="connsiteY4266" fmla="*/ 3340267 h 5071844"/>
              <a:gd name="connsiteX4267" fmla="*/ 9579529 w 10020803"/>
              <a:gd name="connsiteY4267" fmla="*/ 3329096 h 5071844"/>
              <a:gd name="connsiteX4268" fmla="*/ 9573945 w 10020803"/>
              <a:gd name="connsiteY4268" fmla="*/ 3317925 h 5071844"/>
              <a:gd name="connsiteX4269" fmla="*/ 9562772 w 10020803"/>
              <a:gd name="connsiteY4269" fmla="*/ 3317925 h 5071844"/>
              <a:gd name="connsiteX4270" fmla="*/ 9550585 w 10020803"/>
              <a:gd name="connsiteY4270" fmla="*/ 3314878 h 5071844"/>
              <a:gd name="connsiteX4271" fmla="*/ 9548809 w 10020803"/>
              <a:gd name="connsiteY4271" fmla="*/ 3309547 h 5071844"/>
              <a:gd name="connsiteX4272" fmla="*/ 9540431 w 10020803"/>
              <a:gd name="connsiteY4272" fmla="*/ 3306753 h 5071844"/>
              <a:gd name="connsiteX4273" fmla="*/ 9535961 w 10020803"/>
              <a:gd name="connsiteY4273" fmla="*/ 3311222 h 5071844"/>
              <a:gd name="connsiteX4274" fmla="*/ 9518088 w 10020803"/>
              <a:gd name="connsiteY4274" fmla="*/ 3306753 h 5071844"/>
              <a:gd name="connsiteX4275" fmla="*/ 9495744 w 10020803"/>
              <a:gd name="connsiteY4275" fmla="*/ 3295582 h 5071844"/>
              <a:gd name="connsiteX4276" fmla="*/ 9294658 w 10020803"/>
              <a:gd name="connsiteY4276" fmla="*/ 3262068 h 5071844"/>
              <a:gd name="connsiteX4277" fmla="*/ 9305829 w 10020803"/>
              <a:gd name="connsiteY4277" fmla="*/ 3262068 h 5071844"/>
              <a:gd name="connsiteX4278" fmla="*/ 9294658 w 10020803"/>
              <a:gd name="connsiteY4278" fmla="*/ 3273239 h 5071844"/>
              <a:gd name="connsiteX4279" fmla="*/ 9149428 w 10020803"/>
              <a:gd name="connsiteY4279" fmla="*/ 3262068 h 5071844"/>
              <a:gd name="connsiteX4280" fmla="*/ 9171772 w 10020803"/>
              <a:gd name="connsiteY4280" fmla="*/ 3262068 h 5071844"/>
              <a:gd name="connsiteX4281" fmla="*/ 9205286 w 10020803"/>
              <a:gd name="connsiteY4281" fmla="*/ 3273239 h 5071844"/>
              <a:gd name="connsiteX4282" fmla="*/ 9222044 w 10020803"/>
              <a:gd name="connsiteY4282" fmla="*/ 3284410 h 5071844"/>
              <a:gd name="connsiteX4283" fmla="*/ 9244386 w 10020803"/>
              <a:gd name="connsiteY4283" fmla="*/ 3295582 h 5071844"/>
              <a:gd name="connsiteX4284" fmla="*/ 9238801 w 10020803"/>
              <a:gd name="connsiteY4284" fmla="*/ 3306753 h 5071844"/>
              <a:gd name="connsiteX4285" fmla="*/ 9216458 w 10020803"/>
              <a:gd name="connsiteY4285" fmla="*/ 3295582 h 5071844"/>
              <a:gd name="connsiteX4286" fmla="*/ 9194115 w 10020803"/>
              <a:gd name="connsiteY4286" fmla="*/ 3284410 h 5071844"/>
              <a:gd name="connsiteX4287" fmla="*/ 9171772 w 10020803"/>
              <a:gd name="connsiteY4287" fmla="*/ 3273239 h 5071844"/>
              <a:gd name="connsiteX4288" fmla="*/ 9155014 w 10020803"/>
              <a:gd name="connsiteY4288" fmla="*/ 3267653 h 5071844"/>
              <a:gd name="connsiteX4289" fmla="*/ 9149428 w 10020803"/>
              <a:gd name="connsiteY4289" fmla="*/ 3262068 h 5071844"/>
              <a:gd name="connsiteX4290" fmla="*/ 9104743 w 10020803"/>
              <a:gd name="connsiteY4290" fmla="*/ 3262068 h 5071844"/>
              <a:gd name="connsiteX4291" fmla="*/ 9115914 w 10020803"/>
              <a:gd name="connsiteY4291" fmla="*/ 3262068 h 5071844"/>
              <a:gd name="connsiteX4292" fmla="*/ 9104743 w 10020803"/>
              <a:gd name="connsiteY4292" fmla="*/ 3273239 h 5071844"/>
              <a:gd name="connsiteX4293" fmla="*/ 7909396 w 10020803"/>
              <a:gd name="connsiteY4293" fmla="*/ 3262068 h 5071844"/>
              <a:gd name="connsiteX4294" fmla="*/ 7920568 w 10020803"/>
              <a:gd name="connsiteY4294" fmla="*/ 3262068 h 5071844"/>
              <a:gd name="connsiteX4295" fmla="*/ 7920568 w 10020803"/>
              <a:gd name="connsiteY4295" fmla="*/ 3273239 h 5071844"/>
              <a:gd name="connsiteX4296" fmla="*/ 3708927 w 10020803"/>
              <a:gd name="connsiteY4296" fmla="*/ 3262068 h 5071844"/>
              <a:gd name="connsiteX4297" fmla="*/ 3731270 w 10020803"/>
              <a:gd name="connsiteY4297" fmla="*/ 3284410 h 5071844"/>
              <a:gd name="connsiteX4298" fmla="*/ 3742441 w 10020803"/>
              <a:gd name="connsiteY4298" fmla="*/ 3295582 h 5071844"/>
              <a:gd name="connsiteX4299" fmla="*/ 3775955 w 10020803"/>
              <a:gd name="connsiteY4299" fmla="*/ 3317925 h 5071844"/>
              <a:gd name="connsiteX4300" fmla="*/ 3787127 w 10020803"/>
              <a:gd name="connsiteY4300" fmla="*/ 3329096 h 5071844"/>
              <a:gd name="connsiteX4301" fmla="*/ 3764784 w 10020803"/>
              <a:gd name="connsiteY4301" fmla="*/ 3329096 h 5071844"/>
              <a:gd name="connsiteX4302" fmla="*/ 3720098 w 10020803"/>
              <a:gd name="connsiteY4302" fmla="*/ 3317925 h 5071844"/>
              <a:gd name="connsiteX4303" fmla="*/ 3714512 w 10020803"/>
              <a:gd name="connsiteY4303" fmla="*/ 3312339 h 5071844"/>
              <a:gd name="connsiteX4304" fmla="*/ 3697754 w 10020803"/>
              <a:gd name="connsiteY4304" fmla="*/ 3306753 h 5071844"/>
              <a:gd name="connsiteX4305" fmla="*/ 3697754 w 10020803"/>
              <a:gd name="connsiteY4305" fmla="*/ 3284410 h 5071844"/>
              <a:gd name="connsiteX4306" fmla="*/ 3669827 w 10020803"/>
              <a:gd name="connsiteY4306" fmla="*/ 3262068 h 5071844"/>
              <a:gd name="connsiteX4307" fmla="*/ 3686583 w 10020803"/>
              <a:gd name="connsiteY4307" fmla="*/ 3262068 h 5071844"/>
              <a:gd name="connsiteX4308" fmla="*/ 3675413 w 10020803"/>
              <a:gd name="connsiteY4308" fmla="*/ 3273239 h 5071844"/>
              <a:gd name="connsiteX4309" fmla="*/ 3664241 w 10020803"/>
              <a:gd name="connsiteY4309" fmla="*/ 3273239 h 5071844"/>
              <a:gd name="connsiteX4310" fmla="*/ 3669827 w 10020803"/>
              <a:gd name="connsiteY4310" fmla="*/ 3262068 h 5071844"/>
              <a:gd name="connsiteX4311" fmla="*/ 3661448 w 10020803"/>
              <a:gd name="connsiteY4311" fmla="*/ 3256482 h 5071844"/>
              <a:gd name="connsiteX4312" fmla="*/ 3664241 w 10020803"/>
              <a:gd name="connsiteY4312" fmla="*/ 3262068 h 5071844"/>
              <a:gd name="connsiteX4313" fmla="*/ 3653069 w 10020803"/>
              <a:gd name="connsiteY4313" fmla="*/ 3262068 h 5071844"/>
              <a:gd name="connsiteX4314" fmla="*/ 3661448 w 10020803"/>
              <a:gd name="connsiteY4314" fmla="*/ 3256482 h 5071844"/>
              <a:gd name="connsiteX4315" fmla="*/ 9261144 w 10020803"/>
              <a:gd name="connsiteY4315" fmla="*/ 3250896 h 5071844"/>
              <a:gd name="connsiteX4316" fmla="*/ 9272315 w 10020803"/>
              <a:gd name="connsiteY4316" fmla="*/ 3262068 h 5071844"/>
              <a:gd name="connsiteX4317" fmla="*/ 9266729 w 10020803"/>
              <a:gd name="connsiteY4317" fmla="*/ 3262068 h 5071844"/>
              <a:gd name="connsiteX4318" fmla="*/ 9261144 w 10020803"/>
              <a:gd name="connsiteY4318" fmla="*/ 3262068 h 5071844"/>
              <a:gd name="connsiteX4319" fmla="*/ 7484881 w 10020803"/>
              <a:gd name="connsiteY4319" fmla="*/ 3250896 h 5071844"/>
              <a:gd name="connsiteX4320" fmla="*/ 7490467 w 10020803"/>
              <a:gd name="connsiteY4320" fmla="*/ 3256482 h 5071844"/>
              <a:gd name="connsiteX4321" fmla="*/ 7496052 w 10020803"/>
              <a:gd name="connsiteY4321" fmla="*/ 3262068 h 5071844"/>
              <a:gd name="connsiteX4322" fmla="*/ 7496052 w 10020803"/>
              <a:gd name="connsiteY4322" fmla="*/ 3273239 h 5071844"/>
              <a:gd name="connsiteX4323" fmla="*/ 7529568 w 10020803"/>
              <a:gd name="connsiteY4323" fmla="*/ 3273239 h 5071844"/>
              <a:gd name="connsiteX4324" fmla="*/ 7540738 w 10020803"/>
              <a:gd name="connsiteY4324" fmla="*/ 3273239 h 5071844"/>
              <a:gd name="connsiteX4325" fmla="*/ 7551909 w 10020803"/>
              <a:gd name="connsiteY4325" fmla="*/ 3273239 h 5071844"/>
              <a:gd name="connsiteX4326" fmla="*/ 7518395 w 10020803"/>
              <a:gd name="connsiteY4326" fmla="*/ 3250896 h 5071844"/>
              <a:gd name="connsiteX4327" fmla="*/ 7496052 w 10020803"/>
              <a:gd name="connsiteY4327" fmla="*/ 3250896 h 5071844"/>
              <a:gd name="connsiteX4328" fmla="*/ 7484881 w 10020803"/>
              <a:gd name="connsiteY4328" fmla="*/ 3250896 h 5071844"/>
              <a:gd name="connsiteX4329" fmla="*/ 7429024 w 10020803"/>
              <a:gd name="connsiteY4329" fmla="*/ 3250896 h 5071844"/>
              <a:gd name="connsiteX4330" fmla="*/ 7440194 w 10020803"/>
              <a:gd name="connsiteY4330" fmla="*/ 3262068 h 5071844"/>
              <a:gd name="connsiteX4331" fmla="*/ 7440194 w 10020803"/>
              <a:gd name="connsiteY4331" fmla="*/ 3250896 h 5071844"/>
              <a:gd name="connsiteX4332" fmla="*/ 7429024 w 10020803"/>
              <a:gd name="connsiteY4332" fmla="*/ 3250896 h 5071844"/>
              <a:gd name="connsiteX4333" fmla="*/ 4245156 w 10020803"/>
              <a:gd name="connsiteY4333" fmla="*/ 3250896 h 5071844"/>
              <a:gd name="connsiteX4334" fmla="*/ 4256329 w 10020803"/>
              <a:gd name="connsiteY4334" fmla="*/ 3262068 h 5071844"/>
              <a:gd name="connsiteX4335" fmla="*/ 4256329 w 10020803"/>
              <a:gd name="connsiteY4335" fmla="*/ 3250896 h 5071844"/>
              <a:gd name="connsiteX4336" fmla="*/ 4245156 w 10020803"/>
              <a:gd name="connsiteY4336" fmla="*/ 3250896 h 5071844"/>
              <a:gd name="connsiteX4337" fmla="*/ 3161525 w 10020803"/>
              <a:gd name="connsiteY4337" fmla="*/ 3250896 h 5071844"/>
              <a:gd name="connsiteX4338" fmla="*/ 3178282 w 10020803"/>
              <a:gd name="connsiteY4338" fmla="*/ 3262068 h 5071844"/>
              <a:gd name="connsiteX4339" fmla="*/ 3195039 w 10020803"/>
              <a:gd name="connsiteY4339" fmla="*/ 3262068 h 5071844"/>
              <a:gd name="connsiteX4340" fmla="*/ 3206211 w 10020803"/>
              <a:gd name="connsiteY4340" fmla="*/ 3262068 h 5071844"/>
              <a:gd name="connsiteX4341" fmla="*/ 3195039 w 10020803"/>
              <a:gd name="connsiteY4341" fmla="*/ 3250896 h 5071844"/>
              <a:gd name="connsiteX4342" fmla="*/ 3854155 w 10020803"/>
              <a:gd name="connsiteY4342" fmla="*/ 3239725 h 5071844"/>
              <a:gd name="connsiteX4343" fmla="*/ 3865326 w 10020803"/>
              <a:gd name="connsiteY4343" fmla="*/ 3262068 h 5071844"/>
              <a:gd name="connsiteX4344" fmla="*/ 3898842 w 10020803"/>
              <a:gd name="connsiteY4344" fmla="*/ 3262068 h 5071844"/>
              <a:gd name="connsiteX4345" fmla="*/ 3882085 w 10020803"/>
              <a:gd name="connsiteY4345" fmla="*/ 3250896 h 5071844"/>
              <a:gd name="connsiteX4346" fmla="*/ 3854155 w 10020803"/>
              <a:gd name="connsiteY4346" fmla="*/ 3239725 h 5071844"/>
              <a:gd name="connsiteX4347" fmla="*/ 3742441 w 10020803"/>
              <a:gd name="connsiteY4347" fmla="*/ 3239725 h 5071844"/>
              <a:gd name="connsiteX4348" fmla="*/ 3775955 w 10020803"/>
              <a:gd name="connsiteY4348" fmla="*/ 3262068 h 5071844"/>
              <a:gd name="connsiteX4349" fmla="*/ 3775955 w 10020803"/>
              <a:gd name="connsiteY4349" fmla="*/ 3250896 h 5071844"/>
              <a:gd name="connsiteX4350" fmla="*/ 3401711 w 10020803"/>
              <a:gd name="connsiteY4350" fmla="*/ 3239725 h 5071844"/>
              <a:gd name="connsiteX4351" fmla="*/ 3396125 w 10020803"/>
              <a:gd name="connsiteY4351" fmla="*/ 3250896 h 5071844"/>
              <a:gd name="connsiteX4352" fmla="*/ 3418468 w 10020803"/>
              <a:gd name="connsiteY4352" fmla="*/ 3250896 h 5071844"/>
              <a:gd name="connsiteX4353" fmla="*/ 3440812 w 10020803"/>
              <a:gd name="connsiteY4353" fmla="*/ 3250896 h 5071844"/>
              <a:gd name="connsiteX4354" fmla="*/ 3429640 w 10020803"/>
              <a:gd name="connsiteY4354" fmla="*/ 3239725 h 5071844"/>
              <a:gd name="connsiteX4355" fmla="*/ 3401711 w 10020803"/>
              <a:gd name="connsiteY4355" fmla="*/ 3239725 h 5071844"/>
              <a:gd name="connsiteX4356" fmla="*/ 2837552 w 10020803"/>
              <a:gd name="connsiteY4356" fmla="*/ 3239725 h 5071844"/>
              <a:gd name="connsiteX4357" fmla="*/ 2938096 w 10020803"/>
              <a:gd name="connsiteY4357" fmla="*/ 3250896 h 5071844"/>
              <a:gd name="connsiteX4358" fmla="*/ 2971610 w 10020803"/>
              <a:gd name="connsiteY4358" fmla="*/ 3273239 h 5071844"/>
              <a:gd name="connsiteX4359" fmla="*/ 2960439 w 10020803"/>
              <a:gd name="connsiteY4359" fmla="*/ 3278825 h 5071844"/>
              <a:gd name="connsiteX4360" fmla="*/ 2932509 w 10020803"/>
              <a:gd name="connsiteY4360" fmla="*/ 3267653 h 5071844"/>
              <a:gd name="connsiteX4361" fmla="*/ 2893410 w 10020803"/>
              <a:gd name="connsiteY4361" fmla="*/ 3262068 h 5071844"/>
              <a:gd name="connsiteX4362" fmla="*/ 2865481 w 10020803"/>
              <a:gd name="connsiteY4362" fmla="*/ 3256482 h 5071844"/>
              <a:gd name="connsiteX4363" fmla="*/ 2837552 w 10020803"/>
              <a:gd name="connsiteY4363" fmla="*/ 3239725 h 5071844"/>
              <a:gd name="connsiteX4364" fmla="*/ 2591781 w 10020803"/>
              <a:gd name="connsiteY4364" fmla="*/ 3239725 h 5071844"/>
              <a:gd name="connsiteX4365" fmla="*/ 2580609 w 10020803"/>
              <a:gd name="connsiteY4365" fmla="*/ 3245310 h 5071844"/>
              <a:gd name="connsiteX4366" fmla="*/ 2591781 w 10020803"/>
              <a:gd name="connsiteY4366" fmla="*/ 3250896 h 5071844"/>
              <a:gd name="connsiteX4367" fmla="*/ 2614123 w 10020803"/>
              <a:gd name="connsiteY4367" fmla="*/ 3250896 h 5071844"/>
              <a:gd name="connsiteX4368" fmla="*/ 7082708 w 10020803"/>
              <a:gd name="connsiteY4368" fmla="*/ 3228553 h 5071844"/>
              <a:gd name="connsiteX4369" fmla="*/ 7082708 w 10020803"/>
              <a:gd name="connsiteY4369" fmla="*/ 3234139 h 5071844"/>
              <a:gd name="connsiteX4370" fmla="*/ 7082708 w 10020803"/>
              <a:gd name="connsiteY4370" fmla="*/ 3239725 h 5071844"/>
              <a:gd name="connsiteX4371" fmla="*/ 7093880 w 10020803"/>
              <a:gd name="connsiteY4371" fmla="*/ 3234139 h 5071844"/>
              <a:gd name="connsiteX4372" fmla="*/ 7082708 w 10020803"/>
              <a:gd name="connsiteY4372" fmla="*/ 3228553 h 5071844"/>
              <a:gd name="connsiteX4373" fmla="*/ 3451982 w 10020803"/>
              <a:gd name="connsiteY4373" fmla="*/ 3228553 h 5071844"/>
              <a:gd name="connsiteX4374" fmla="*/ 3485497 w 10020803"/>
              <a:gd name="connsiteY4374" fmla="*/ 3239725 h 5071844"/>
              <a:gd name="connsiteX4375" fmla="*/ 3474325 w 10020803"/>
              <a:gd name="connsiteY4375" fmla="*/ 3228553 h 5071844"/>
              <a:gd name="connsiteX4376" fmla="*/ 2077893 w 10020803"/>
              <a:gd name="connsiteY4376" fmla="*/ 3228553 h 5071844"/>
              <a:gd name="connsiteX4377" fmla="*/ 2089064 w 10020803"/>
              <a:gd name="connsiteY4377" fmla="*/ 3228553 h 5071844"/>
              <a:gd name="connsiteX4378" fmla="*/ 2111407 w 10020803"/>
              <a:gd name="connsiteY4378" fmla="*/ 3234139 h 5071844"/>
              <a:gd name="connsiteX4379" fmla="*/ 2144921 w 10020803"/>
              <a:gd name="connsiteY4379" fmla="*/ 3239725 h 5071844"/>
              <a:gd name="connsiteX4380" fmla="*/ 2167265 w 10020803"/>
              <a:gd name="connsiteY4380" fmla="*/ 3250896 h 5071844"/>
              <a:gd name="connsiteX4381" fmla="*/ 2178436 w 10020803"/>
              <a:gd name="connsiteY4381" fmla="*/ 3250896 h 5071844"/>
              <a:gd name="connsiteX4382" fmla="*/ 2200779 w 10020803"/>
              <a:gd name="connsiteY4382" fmla="*/ 3262068 h 5071844"/>
              <a:gd name="connsiteX4383" fmla="*/ 2217536 w 10020803"/>
              <a:gd name="connsiteY4383" fmla="*/ 3273239 h 5071844"/>
              <a:gd name="connsiteX4384" fmla="*/ 2256637 w 10020803"/>
              <a:gd name="connsiteY4384" fmla="*/ 3284410 h 5071844"/>
              <a:gd name="connsiteX4385" fmla="*/ 2368350 w 10020803"/>
              <a:gd name="connsiteY4385" fmla="*/ 3317925 h 5071844"/>
              <a:gd name="connsiteX4386" fmla="*/ 2390694 w 10020803"/>
              <a:gd name="connsiteY4386" fmla="*/ 3329096 h 5071844"/>
              <a:gd name="connsiteX4387" fmla="*/ 2362766 w 10020803"/>
              <a:gd name="connsiteY4387" fmla="*/ 3329096 h 5071844"/>
              <a:gd name="connsiteX4388" fmla="*/ 2334836 w 10020803"/>
              <a:gd name="connsiteY4388" fmla="*/ 3317925 h 5071844"/>
              <a:gd name="connsiteX4389" fmla="*/ 2290150 w 10020803"/>
              <a:gd name="connsiteY4389" fmla="*/ 3306753 h 5071844"/>
              <a:gd name="connsiteX4390" fmla="*/ 2211952 w 10020803"/>
              <a:gd name="connsiteY4390" fmla="*/ 3284410 h 5071844"/>
              <a:gd name="connsiteX4391" fmla="*/ 2189608 w 10020803"/>
              <a:gd name="connsiteY4391" fmla="*/ 3284410 h 5071844"/>
              <a:gd name="connsiteX4392" fmla="*/ 2156094 w 10020803"/>
              <a:gd name="connsiteY4392" fmla="*/ 3262068 h 5071844"/>
              <a:gd name="connsiteX4393" fmla="*/ 2100235 w 10020803"/>
              <a:gd name="connsiteY4393" fmla="*/ 3239725 h 5071844"/>
              <a:gd name="connsiteX4394" fmla="*/ 2077893 w 10020803"/>
              <a:gd name="connsiteY4394" fmla="*/ 3228553 h 5071844"/>
              <a:gd name="connsiteX4395" fmla="*/ 3588834 w 10020803"/>
              <a:gd name="connsiteY4395" fmla="*/ 3222968 h 5071844"/>
              <a:gd name="connsiteX4396" fmla="*/ 3586040 w 10020803"/>
              <a:gd name="connsiteY4396" fmla="*/ 3228553 h 5071844"/>
              <a:gd name="connsiteX4397" fmla="*/ 3586040 w 10020803"/>
              <a:gd name="connsiteY4397" fmla="*/ 3239725 h 5071844"/>
              <a:gd name="connsiteX4398" fmla="*/ 3630726 w 10020803"/>
              <a:gd name="connsiteY4398" fmla="*/ 3250896 h 5071844"/>
              <a:gd name="connsiteX4399" fmla="*/ 3619555 w 10020803"/>
              <a:gd name="connsiteY4399" fmla="*/ 3262068 h 5071844"/>
              <a:gd name="connsiteX4400" fmla="*/ 3586040 w 10020803"/>
              <a:gd name="connsiteY4400" fmla="*/ 3262068 h 5071844"/>
              <a:gd name="connsiteX4401" fmla="*/ 3574869 w 10020803"/>
              <a:gd name="connsiteY4401" fmla="*/ 3262068 h 5071844"/>
              <a:gd name="connsiteX4402" fmla="*/ 3563696 w 10020803"/>
              <a:gd name="connsiteY4402" fmla="*/ 3250896 h 5071844"/>
              <a:gd name="connsiteX4403" fmla="*/ 3574869 w 10020803"/>
              <a:gd name="connsiteY4403" fmla="*/ 3267653 h 5071844"/>
              <a:gd name="connsiteX4404" fmla="*/ 3597212 w 10020803"/>
              <a:gd name="connsiteY4404" fmla="*/ 3273239 h 5071844"/>
              <a:gd name="connsiteX4405" fmla="*/ 3630726 w 10020803"/>
              <a:gd name="connsiteY4405" fmla="*/ 3295582 h 5071844"/>
              <a:gd name="connsiteX4406" fmla="*/ 3597212 w 10020803"/>
              <a:gd name="connsiteY4406" fmla="*/ 3284410 h 5071844"/>
              <a:gd name="connsiteX4407" fmla="*/ 3563696 w 10020803"/>
              <a:gd name="connsiteY4407" fmla="*/ 3262068 h 5071844"/>
              <a:gd name="connsiteX4408" fmla="*/ 3496668 w 10020803"/>
              <a:gd name="connsiteY4408" fmla="*/ 3239725 h 5071844"/>
              <a:gd name="connsiteX4409" fmla="*/ 3519011 w 10020803"/>
              <a:gd name="connsiteY4409" fmla="*/ 3250896 h 5071844"/>
              <a:gd name="connsiteX4410" fmla="*/ 3530182 w 10020803"/>
              <a:gd name="connsiteY4410" fmla="*/ 3262068 h 5071844"/>
              <a:gd name="connsiteX4411" fmla="*/ 3541355 w 10020803"/>
              <a:gd name="connsiteY4411" fmla="*/ 3273239 h 5071844"/>
              <a:gd name="connsiteX4412" fmla="*/ 3552526 w 10020803"/>
              <a:gd name="connsiteY4412" fmla="*/ 3284410 h 5071844"/>
              <a:gd name="connsiteX4413" fmla="*/ 3552526 w 10020803"/>
              <a:gd name="connsiteY4413" fmla="*/ 3295582 h 5071844"/>
              <a:gd name="connsiteX4414" fmla="*/ 3574869 w 10020803"/>
              <a:gd name="connsiteY4414" fmla="*/ 3295582 h 5071844"/>
              <a:gd name="connsiteX4415" fmla="*/ 3608383 w 10020803"/>
              <a:gd name="connsiteY4415" fmla="*/ 3306753 h 5071844"/>
              <a:gd name="connsiteX4416" fmla="*/ 3641897 w 10020803"/>
              <a:gd name="connsiteY4416" fmla="*/ 3317925 h 5071844"/>
              <a:gd name="connsiteX4417" fmla="*/ 3658655 w 10020803"/>
              <a:gd name="connsiteY4417" fmla="*/ 3323510 h 5071844"/>
              <a:gd name="connsiteX4418" fmla="*/ 3686583 w 10020803"/>
              <a:gd name="connsiteY4418" fmla="*/ 3340267 h 5071844"/>
              <a:gd name="connsiteX4419" fmla="*/ 3720098 w 10020803"/>
              <a:gd name="connsiteY4419" fmla="*/ 3351440 h 5071844"/>
              <a:gd name="connsiteX4420" fmla="*/ 3697754 w 10020803"/>
              <a:gd name="connsiteY4420" fmla="*/ 3351440 h 5071844"/>
              <a:gd name="connsiteX4421" fmla="*/ 3686583 w 10020803"/>
              <a:gd name="connsiteY4421" fmla="*/ 3351440 h 5071844"/>
              <a:gd name="connsiteX4422" fmla="*/ 3708927 w 10020803"/>
              <a:gd name="connsiteY4422" fmla="*/ 3362610 h 5071844"/>
              <a:gd name="connsiteX4423" fmla="*/ 3720098 w 10020803"/>
              <a:gd name="connsiteY4423" fmla="*/ 3351440 h 5071844"/>
              <a:gd name="connsiteX4424" fmla="*/ 3753611 w 10020803"/>
              <a:gd name="connsiteY4424" fmla="*/ 3362610 h 5071844"/>
              <a:gd name="connsiteX4425" fmla="*/ 3764784 w 10020803"/>
              <a:gd name="connsiteY4425" fmla="*/ 3373783 h 5071844"/>
              <a:gd name="connsiteX4426" fmla="*/ 3781541 w 10020803"/>
              <a:gd name="connsiteY4426" fmla="*/ 3373783 h 5071844"/>
              <a:gd name="connsiteX4427" fmla="*/ 3798299 w 10020803"/>
              <a:gd name="connsiteY4427" fmla="*/ 3384954 h 5071844"/>
              <a:gd name="connsiteX4428" fmla="*/ 3798299 w 10020803"/>
              <a:gd name="connsiteY4428" fmla="*/ 3373783 h 5071844"/>
              <a:gd name="connsiteX4429" fmla="*/ 3831812 w 10020803"/>
              <a:gd name="connsiteY4429" fmla="*/ 3373783 h 5071844"/>
              <a:gd name="connsiteX4430" fmla="*/ 3876498 w 10020803"/>
              <a:gd name="connsiteY4430" fmla="*/ 3396124 h 5071844"/>
              <a:gd name="connsiteX4431" fmla="*/ 3876498 w 10020803"/>
              <a:gd name="connsiteY4431" fmla="*/ 3407297 h 5071844"/>
              <a:gd name="connsiteX4432" fmla="*/ 3887669 w 10020803"/>
              <a:gd name="connsiteY4432" fmla="*/ 3407297 h 5071844"/>
              <a:gd name="connsiteX4433" fmla="*/ 3893255 w 10020803"/>
              <a:gd name="connsiteY4433" fmla="*/ 3396124 h 5071844"/>
              <a:gd name="connsiteX4434" fmla="*/ 3893255 w 10020803"/>
              <a:gd name="connsiteY4434" fmla="*/ 3407297 h 5071844"/>
              <a:gd name="connsiteX4435" fmla="*/ 3898842 w 10020803"/>
              <a:gd name="connsiteY4435" fmla="*/ 3418468 h 5071844"/>
              <a:gd name="connsiteX4436" fmla="*/ 3921183 w 10020803"/>
              <a:gd name="connsiteY4436" fmla="*/ 3418468 h 5071844"/>
              <a:gd name="connsiteX4437" fmla="*/ 3921183 w 10020803"/>
              <a:gd name="connsiteY4437" fmla="*/ 3429640 h 5071844"/>
              <a:gd name="connsiteX4438" fmla="*/ 3943526 w 10020803"/>
              <a:gd name="connsiteY4438" fmla="*/ 3440811 h 5071844"/>
              <a:gd name="connsiteX4439" fmla="*/ 3965870 w 10020803"/>
              <a:gd name="connsiteY4439" fmla="*/ 3451982 h 5071844"/>
              <a:gd name="connsiteX4440" fmla="*/ 3977042 w 10020803"/>
              <a:gd name="connsiteY4440" fmla="*/ 3440811 h 5071844"/>
              <a:gd name="connsiteX4441" fmla="*/ 3988213 w 10020803"/>
              <a:gd name="connsiteY4441" fmla="*/ 3440811 h 5071844"/>
              <a:gd name="connsiteX4442" fmla="*/ 4004970 w 10020803"/>
              <a:gd name="connsiteY4442" fmla="*/ 3440811 h 5071844"/>
              <a:gd name="connsiteX4443" fmla="*/ 4021727 w 10020803"/>
              <a:gd name="connsiteY4443" fmla="*/ 3429640 h 5071844"/>
              <a:gd name="connsiteX4444" fmla="*/ 4032899 w 10020803"/>
              <a:gd name="connsiteY4444" fmla="*/ 3440811 h 5071844"/>
              <a:gd name="connsiteX4445" fmla="*/ 4021727 w 10020803"/>
              <a:gd name="connsiteY4445" fmla="*/ 3440811 h 5071844"/>
              <a:gd name="connsiteX4446" fmla="*/ 4021727 w 10020803"/>
              <a:gd name="connsiteY4446" fmla="*/ 3451982 h 5071844"/>
              <a:gd name="connsiteX4447" fmla="*/ 4044070 w 10020803"/>
              <a:gd name="connsiteY4447" fmla="*/ 3451982 h 5071844"/>
              <a:gd name="connsiteX4448" fmla="*/ 4055241 w 10020803"/>
              <a:gd name="connsiteY4448" fmla="*/ 3451982 h 5071844"/>
              <a:gd name="connsiteX4449" fmla="*/ 4077585 w 10020803"/>
              <a:gd name="connsiteY4449" fmla="*/ 3463154 h 5071844"/>
              <a:gd name="connsiteX4450" fmla="*/ 4099927 w 10020803"/>
              <a:gd name="connsiteY4450" fmla="*/ 3463154 h 5071844"/>
              <a:gd name="connsiteX4451" fmla="*/ 4111098 w 10020803"/>
              <a:gd name="connsiteY4451" fmla="*/ 3463154 h 5071844"/>
              <a:gd name="connsiteX4452" fmla="*/ 4116684 w 10020803"/>
              <a:gd name="connsiteY4452" fmla="*/ 3463154 h 5071844"/>
              <a:gd name="connsiteX4453" fmla="*/ 4133442 w 10020803"/>
              <a:gd name="connsiteY4453" fmla="*/ 3463154 h 5071844"/>
              <a:gd name="connsiteX4454" fmla="*/ 4144614 w 10020803"/>
              <a:gd name="connsiteY4454" fmla="*/ 3468740 h 5071844"/>
              <a:gd name="connsiteX4455" fmla="*/ 4139028 w 10020803"/>
              <a:gd name="connsiteY4455" fmla="*/ 3474325 h 5071844"/>
              <a:gd name="connsiteX4456" fmla="*/ 4122271 w 10020803"/>
              <a:gd name="connsiteY4456" fmla="*/ 3474325 h 5071844"/>
              <a:gd name="connsiteX4457" fmla="*/ 4133442 w 10020803"/>
              <a:gd name="connsiteY4457" fmla="*/ 3485497 h 5071844"/>
              <a:gd name="connsiteX4458" fmla="*/ 4178128 w 10020803"/>
              <a:gd name="connsiteY4458" fmla="*/ 3502254 h 5071844"/>
              <a:gd name="connsiteX4459" fmla="*/ 4211643 w 10020803"/>
              <a:gd name="connsiteY4459" fmla="*/ 3513425 h 5071844"/>
              <a:gd name="connsiteX4460" fmla="*/ 4261913 w 10020803"/>
              <a:gd name="connsiteY4460" fmla="*/ 3524598 h 5071844"/>
              <a:gd name="connsiteX4461" fmla="*/ 4301013 w 10020803"/>
              <a:gd name="connsiteY4461" fmla="*/ 3530182 h 5071844"/>
              <a:gd name="connsiteX4462" fmla="*/ 4395971 w 10020803"/>
              <a:gd name="connsiteY4462" fmla="*/ 3552525 h 5071844"/>
              <a:gd name="connsiteX4463" fmla="*/ 4457414 w 10020803"/>
              <a:gd name="connsiteY4463" fmla="*/ 3574869 h 5071844"/>
              <a:gd name="connsiteX4464" fmla="*/ 4490929 w 10020803"/>
              <a:gd name="connsiteY4464" fmla="*/ 3586039 h 5071844"/>
              <a:gd name="connsiteX4465" fmla="*/ 4524443 w 10020803"/>
              <a:gd name="connsiteY4465" fmla="*/ 3597212 h 5071844"/>
              <a:gd name="connsiteX4466" fmla="*/ 4580300 w 10020803"/>
              <a:gd name="connsiteY4466" fmla="*/ 3608383 h 5071844"/>
              <a:gd name="connsiteX4467" fmla="*/ 4591472 w 10020803"/>
              <a:gd name="connsiteY4467" fmla="*/ 3619555 h 5071844"/>
              <a:gd name="connsiteX4468" fmla="*/ 4647329 w 10020803"/>
              <a:gd name="connsiteY4468" fmla="*/ 3630726 h 5071844"/>
              <a:gd name="connsiteX4469" fmla="*/ 4675259 w 10020803"/>
              <a:gd name="connsiteY4469" fmla="*/ 3636312 h 5071844"/>
              <a:gd name="connsiteX4470" fmla="*/ 4692016 w 10020803"/>
              <a:gd name="connsiteY4470" fmla="*/ 3641897 h 5071844"/>
              <a:gd name="connsiteX4471" fmla="*/ 4714358 w 10020803"/>
              <a:gd name="connsiteY4471" fmla="*/ 3653069 h 5071844"/>
              <a:gd name="connsiteX4472" fmla="*/ 4736701 w 10020803"/>
              <a:gd name="connsiteY4472" fmla="*/ 3664240 h 5071844"/>
              <a:gd name="connsiteX4473" fmla="*/ 4837244 w 10020803"/>
              <a:gd name="connsiteY4473" fmla="*/ 3686583 h 5071844"/>
              <a:gd name="connsiteX4474" fmla="*/ 4854002 w 10020803"/>
              <a:gd name="connsiteY4474" fmla="*/ 3697754 h 5071844"/>
              <a:gd name="connsiteX4475" fmla="*/ 4870759 w 10020803"/>
              <a:gd name="connsiteY4475" fmla="*/ 3697754 h 5071844"/>
              <a:gd name="connsiteX4476" fmla="*/ 4898688 w 10020803"/>
              <a:gd name="connsiteY4476" fmla="*/ 3692169 h 5071844"/>
              <a:gd name="connsiteX4477" fmla="*/ 4915445 w 10020803"/>
              <a:gd name="connsiteY4477" fmla="*/ 3697754 h 5071844"/>
              <a:gd name="connsiteX4478" fmla="*/ 4932203 w 10020803"/>
              <a:gd name="connsiteY4478" fmla="*/ 3703340 h 5071844"/>
              <a:gd name="connsiteX4479" fmla="*/ 4948959 w 10020803"/>
              <a:gd name="connsiteY4479" fmla="*/ 3708926 h 5071844"/>
              <a:gd name="connsiteX4480" fmla="*/ 4948959 w 10020803"/>
              <a:gd name="connsiteY4480" fmla="*/ 3697754 h 5071844"/>
              <a:gd name="connsiteX4481" fmla="*/ 4937787 w 10020803"/>
              <a:gd name="connsiteY4481" fmla="*/ 3675412 h 5071844"/>
              <a:gd name="connsiteX4482" fmla="*/ 4893102 w 10020803"/>
              <a:gd name="connsiteY4482" fmla="*/ 3664240 h 5071844"/>
              <a:gd name="connsiteX4483" fmla="*/ 4876345 w 10020803"/>
              <a:gd name="connsiteY4483" fmla="*/ 3664240 h 5071844"/>
              <a:gd name="connsiteX4484" fmla="*/ 4870759 w 10020803"/>
              <a:gd name="connsiteY4484" fmla="*/ 3664240 h 5071844"/>
              <a:gd name="connsiteX4485" fmla="*/ 4803730 w 10020803"/>
              <a:gd name="connsiteY4485" fmla="*/ 3653069 h 5071844"/>
              <a:gd name="connsiteX4486" fmla="*/ 4781387 w 10020803"/>
              <a:gd name="connsiteY4486" fmla="*/ 3641897 h 5071844"/>
              <a:gd name="connsiteX4487" fmla="*/ 4770215 w 10020803"/>
              <a:gd name="connsiteY4487" fmla="*/ 3630726 h 5071844"/>
              <a:gd name="connsiteX4488" fmla="*/ 4759044 w 10020803"/>
              <a:gd name="connsiteY4488" fmla="*/ 3630726 h 5071844"/>
              <a:gd name="connsiteX4489" fmla="*/ 4747873 w 10020803"/>
              <a:gd name="connsiteY4489" fmla="*/ 3630726 h 5071844"/>
              <a:gd name="connsiteX4490" fmla="*/ 4714358 w 10020803"/>
              <a:gd name="connsiteY4490" fmla="*/ 3619555 h 5071844"/>
              <a:gd name="connsiteX4491" fmla="*/ 4647329 w 10020803"/>
              <a:gd name="connsiteY4491" fmla="*/ 3597212 h 5071844"/>
              <a:gd name="connsiteX4492" fmla="*/ 4624987 w 10020803"/>
              <a:gd name="connsiteY4492" fmla="*/ 3574869 h 5071844"/>
              <a:gd name="connsiteX4493" fmla="*/ 4591472 w 10020803"/>
              <a:gd name="connsiteY4493" fmla="*/ 3563698 h 5071844"/>
              <a:gd name="connsiteX4494" fmla="*/ 4513272 w 10020803"/>
              <a:gd name="connsiteY4494" fmla="*/ 3541355 h 5071844"/>
              <a:gd name="connsiteX4495" fmla="*/ 4502101 w 10020803"/>
              <a:gd name="connsiteY4495" fmla="*/ 3541355 h 5071844"/>
              <a:gd name="connsiteX4496" fmla="*/ 4490929 w 10020803"/>
              <a:gd name="connsiteY4496" fmla="*/ 3530182 h 5071844"/>
              <a:gd name="connsiteX4497" fmla="*/ 4490929 w 10020803"/>
              <a:gd name="connsiteY4497" fmla="*/ 3541355 h 5071844"/>
              <a:gd name="connsiteX4498" fmla="*/ 4490929 w 10020803"/>
              <a:gd name="connsiteY4498" fmla="*/ 3552525 h 5071844"/>
              <a:gd name="connsiteX4499" fmla="*/ 4457414 w 10020803"/>
              <a:gd name="connsiteY4499" fmla="*/ 3541355 h 5071844"/>
              <a:gd name="connsiteX4500" fmla="*/ 4379214 w 10020803"/>
              <a:gd name="connsiteY4500" fmla="*/ 3507839 h 5071844"/>
              <a:gd name="connsiteX4501" fmla="*/ 4345700 w 10020803"/>
              <a:gd name="connsiteY4501" fmla="*/ 3502254 h 5071844"/>
              <a:gd name="connsiteX4502" fmla="*/ 4323357 w 10020803"/>
              <a:gd name="connsiteY4502" fmla="*/ 3496668 h 5071844"/>
              <a:gd name="connsiteX4503" fmla="*/ 4301013 w 10020803"/>
              <a:gd name="connsiteY4503" fmla="*/ 3496668 h 5071844"/>
              <a:gd name="connsiteX4504" fmla="*/ 4245156 w 10020803"/>
              <a:gd name="connsiteY4504" fmla="*/ 3474325 h 5071844"/>
              <a:gd name="connsiteX4505" fmla="*/ 4233985 w 10020803"/>
              <a:gd name="connsiteY4505" fmla="*/ 3474325 h 5071844"/>
              <a:gd name="connsiteX4506" fmla="*/ 4233985 w 10020803"/>
              <a:gd name="connsiteY4506" fmla="*/ 3463154 h 5071844"/>
              <a:gd name="connsiteX4507" fmla="*/ 4233985 w 10020803"/>
              <a:gd name="connsiteY4507" fmla="*/ 3451982 h 5071844"/>
              <a:gd name="connsiteX4508" fmla="*/ 4217229 w 10020803"/>
              <a:gd name="connsiteY4508" fmla="*/ 3440811 h 5071844"/>
              <a:gd name="connsiteX4509" fmla="*/ 4200471 w 10020803"/>
              <a:gd name="connsiteY4509" fmla="*/ 3440811 h 5071844"/>
              <a:gd name="connsiteX4510" fmla="*/ 4178128 w 10020803"/>
              <a:gd name="connsiteY4510" fmla="*/ 3440811 h 5071844"/>
              <a:gd name="connsiteX4511" fmla="*/ 4172542 w 10020803"/>
              <a:gd name="connsiteY4511" fmla="*/ 3435225 h 5071844"/>
              <a:gd name="connsiteX4512" fmla="*/ 4166956 w 10020803"/>
              <a:gd name="connsiteY4512" fmla="*/ 3429640 h 5071844"/>
              <a:gd name="connsiteX4513" fmla="*/ 4161372 w 10020803"/>
              <a:gd name="connsiteY4513" fmla="*/ 3433829 h 5071844"/>
              <a:gd name="connsiteX4514" fmla="*/ 4157504 w 10020803"/>
              <a:gd name="connsiteY4514" fmla="*/ 3434795 h 5071844"/>
              <a:gd name="connsiteX4515" fmla="*/ 4200471 w 10020803"/>
              <a:gd name="connsiteY4515" fmla="*/ 3451982 h 5071844"/>
              <a:gd name="connsiteX4516" fmla="*/ 4200471 w 10020803"/>
              <a:gd name="connsiteY4516" fmla="*/ 3463154 h 5071844"/>
              <a:gd name="connsiteX4517" fmla="*/ 4066413 w 10020803"/>
              <a:gd name="connsiteY4517" fmla="*/ 3429640 h 5071844"/>
              <a:gd name="connsiteX4518" fmla="*/ 4049656 w 10020803"/>
              <a:gd name="connsiteY4518" fmla="*/ 3418468 h 5071844"/>
              <a:gd name="connsiteX4519" fmla="*/ 4032899 w 10020803"/>
              <a:gd name="connsiteY4519" fmla="*/ 3418468 h 5071844"/>
              <a:gd name="connsiteX4520" fmla="*/ 4032899 w 10020803"/>
              <a:gd name="connsiteY4520" fmla="*/ 3396124 h 5071844"/>
              <a:gd name="connsiteX4521" fmla="*/ 4021727 w 10020803"/>
              <a:gd name="connsiteY4521" fmla="*/ 3396124 h 5071844"/>
              <a:gd name="connsiteX4522" fmla="*/ 4021727 w 10020803"/>
              <a:gd name="connsiteY4522" fmla="*/ 3407297 h 5071844"/>
              <a:gd name="connsiteX4523" fmla="*/ 4021727 w 10020803"/>
              <a:gd name="connsiteY4523" fmla="*/ 3418468 h 5071844"/>
              <a:gd name="connsiteX4524" fmla="*/ 4004970 w 10020803"/>
              <a:gd name="connsiteY4524" fmla="*/ 3407297 h 5071844"/>
              <a:gd name="connsiteX4525" fmla="*/ 3988213 w 10020803"/>
              <a:gd name="connsiteY4525" fmla="*/ 3396124 h 5071844"/>
              <a:gd name="connsiteX4526" fmla="*/ 3999384 w 10020803"/>
              <a:gd name="connsiteY4526" fmla="*/ 3396124 h 5071844"/>
              <a:gd name="connsiteX4527" fmla="*/ 4010556 w 10020803"/>
              <a:gd name="connsiteY4527" fmla="*/ 3390540 h 5071844"/>
              <a:gd name="connsiteX4528" fmla="*/ 3993799 w 10020803"/>
              <a:gd name="connsiteY4528" fmla="*/ 3384954 h 5071844"/>
              <a:gd name="connsiteX4529" fmla="*/ 3977042 w 10020803"/>
              <a:gd name="connsiteY4529" fmla="*/ 3373783 h 5071844"/>
              <a:gd name="connsiteX4530" fmla="*/ 3954699 w 10020803"/>
              <a:gd name="connsiteY4530" fmla="*/ 3362610 h 5071844"/>
              <a:gd name="connsiteX4531" fmla="*/ 3943526 w 10020803"/>
              <a:gd name="connsiteY4531" fmla="*/ 3357024 h 5071844"/>
              <a:gd name="connsiteX4532" fmla="*/ 3898842 w 10020803"/>
              <a:gd name="connsiteY4532" fmla="*/ 3334682 h 5071844"/>
              <a:gd name="connsiteX4533" fmla="*/ 3831812 w 10020803"/>
              <a:gd name="connsiteY4533" fmla="*/ 3317925 h 5071844"/>
              <a:gd name="connsiteX4534" fmla="*/ 3831812 w 10020803"/>
              <a:gd name="connsiteY4534" fmla="*/ 3306753 h 5071844"/>
              <a:gd name="connsiteX4535" fmla="*/ 3798299 w 10020803"/>
              <a:gd name="connsiteY4535" fmla="*/ 3284410 h 5071844"/>
              <a:gd name="connsiteX4536" fmla="*/ 3641897 w 10020803"/>
              <a:gd name="connsiteY4536" fmla="*/ 3239725 h 5071844"/>
              <a:gd name="connsiteX4537" fmla="*/ 3619555 w 10020803"/>
              <a:gd name="connsiteY4537" fmla="*/ 3228553 h 5071844"/>
              <a:gd name="connsiteX4538" fmla="*/ 3597212 w 10020803"/>
              <a:gd name="connsiteY4538" fmla="*/ 3228553 h 5071844"/>
              <a:gd name="connsiteX4539" fmla="*/ 3588834 w 10020803"/>
              <a:gd name="connsiteY4539" fmla="*/ 3222968 h 5071844"/>
              <a:gd name="connsiteX4540" fmla="*/ 9171772 w 10020803"/>
              <a:gd name="connsiteY4540" fmla="*/ 3217382 h 5071844"/>
              <a:gd name="connsiteX4541" fmla="*/ 9194115 w 10020803"/>
              <a:gd name="connsiteY4541" fmla="*/ 3217382 h 5071844"/>
              <a:gd name="connsiteX4542" fmla="*/ 9205286 w 10020803"/>
              <a:gd name="connsiteY4542" fmla="*/ 3228553 h 5071844"/>
              <a:gd name="connsiteX4543" fmla="*/ 9171772 w 10020803"/>
              <a:gd name="connsiteY4543" fmla="*/ 3217382 h 5071844"/>
              <a:gd name="connsiteX4544" fmla="*/ 7697139 w 10020803"/>
              <a:gd name="connsiteY4544" fmla="*/ 3206211 h 5071844"/>
              <a:gd name="connsiteX4545" fmla="*/ 7697139 w 10020803"/>
              <a:gd name="connsiteY4545" fmla="*/ 3217382 h 5071844"/>
              <a:gd name="connsiteX4546" fmla="*/ 7725067 w 10020803"/>
              <a:gd name="connsiteY4546" fmla="*/ 3222968 h 5071844"/>
              <a:gd name="connsiteX4547" fmla="*/ 7741824 w 10020803"/>
              <a:gd name="connsiteY4547" fmla="*/ 3228553 h 5071844"/>
              <a:gd name="connsiteX4548" fmla="*/ 7747410 w 10020803"/>
              <a:gd name="connsiteY4548" fmla="*/ 3239725 h 5071844"/>
              <a:gd name="connsiteX4549" fmla="*/ 7764168 w 10020803"/>
              <a:gd name="connsiteY4549" fmla="*/ 3239725 h 5071844"/>
              <a:gd name="connsiteX4550" fmla="*/ 7786510 w 10020803"/>
              <a:gd name="connsiteY4550" fmla="*/ 3250896 h 5071844"/>
              <a:gd name="connsiteX4551" fmla="*/ 7803268 w 10020803"/>
              <a:gd name="connsiteY4551" fmla="*/ 3256482 h 5071844"/>
              <a:gd name="connsiteX4552" fmla="*/ 7814438 w 10020803"/>
              <a:gd name="connsiteY4552" fmla="*/ 3256482 h 5071844"/>
              <a:gd name="connsiteX4553" fmla="*/ 7842368 w 10020803"/>
              <a:gd name="connsiteY4553" fmla="*/ 3267653 h 5071844"/>
              <a:gd name="connsiteX4554" fmla="*/ 7875882 w 10020803"/>
              <a:gd name="connsiteY4554" fmla="*/ 3273239 h 5071844"/>
              <a:gd name="connsiteX4555" fmla="*/ 7887054 w 10020803"/>
              <a:gd name="connsiteY4555" fmla="*/ 3262068 h 5071844"/>
              <a:gd name="connsiteX4556" fmla="*/ 7887054 w 10020803"/>
              <a:gd name="connsiteY4556" fmla="*/ 3278825 h 5071844"/>
              <a:gd name="connsiteX4557" fmla="*/ 7909396 w 10020803"/>
              <a:gd name="connsiteY4557" fmla="*/ 3284410 h 5071844"/>
              <a:gd name="connsiteX4558" fmla="*/ 7931739 w 10020803"/>
              <a:gd name="connsiteY4558" fmla="*/ 3289996 h 5071844"/>
              <a:gd name="connsiteX4559" fmla="*/ 7942912 w 10020803"/>
              <a:gd name="connsiteY4559" fmla="*/ 3306753 h 5071844"/>
              <a:gd name="connsiteX4560" fmla="*/ 7948496 w 10020803"/>
              <a:gd name="connsiteY4560" fmla="*/ 3306753 h 5071844"/>
              <a:gd name="connsiteX4561" fmla="*/ 7965253 w 10020803"/>
              <a:gd name="connsiteY4561" fmla="*/ 3306753 h 5071844"/>
              <a:gd name="connsiteX4562" fmla="*/ 7982012 w 10020803"/>
              <a:gd name="connsiteY4562" fmla="*/ 3312339 h 5071844"/>
              <a:gd name="connsiteX4563" fmla="*/ 8004354 w 10020803"/>
              <a:gd name="connsiteY4563" fmla="*/ 3312339 h 5071844"/>
              <a:gd name="connsiteX4564" fmla="*/ 8021110 w 10020803"/>
              <a:gd name="connsiteY4564" fmla="*/ 3317925 h 5071844"/>
              <a:gd name="connsiteX4565" fmla="*/ 8026696 w 10020803"/>
              <a:gd name="connsiteY4565" fmla="*/ 3329096 h 5071844"/>
              <a:gd name="connsiteX4566" fmla="*/ 8049040 w 10020803"/>
              <a:gd name="connsiteY4566" fmla="*/ 3329096 h 5071844"/>
              <a:gd name="connsiteX4567" fmla="*/ 8082554 w 10020803"/>
              <a:gd name="connsiteY4567" fmla="*/ 3340267 h 5071844"/>
              <a:gd name="connsiteX4568" fmla="*/ 8099311 w 10020803"/>
              <a:gd name="connsiteY4568" fmla="*/ 3340267 h 5071844"/>
              <a:gd name="connsiteX4569" fmla="*/ 8110484 w 10020803"/>
              <a:gd name="connsiteY4569" fmla="*/ 3351440 h 5071844"/>
              <a:gd name="connsiteX4570" fmla="*/ 8138411 w 10020803"/>
              <a:gd name="connsiteY4570" fmla="*/ 3362610 h 5071844"/>
              <a:gd name="connsiteX4571" fmla="*/ 8177512 w 10020803"/>
              <a:gd name="connsiteY4571" fmla="*/ 3373783 h 5071844"/>
              <a:gd name="connsiteX4572" fmla="*/ 8238955 w 10020803"/>
              <a:gd name="connsiteY4572" fmla="*/ 3390540 h 5071844"/>
              <a:gd name="connsiteX4573" fmla="*/ 8278055 w 10020803"/>
              <a:gd name="connsiteY4573" fmla="*/ 3396124 h 5071844"/>
              <a:gd name="connsiteX4574" fmla="*/ 8289226 w 10020803"/>
              <a:gd name="connsiteY4574" fmla="*/ 3396124 h 5071844"/>
              <a:gd name="connsiteX4575" fmla="*/ 8311569 w 10020803"/>
              <a:gd name="connsiteY4575" fmla="*/ 3407297 h 5071844"/>
              <a:gd name="connsiteX4576" fmla="*/ 8367426 w 10020803"/>
              <a:gd name="connsiteY4576" fmla="*/ 3418468 h 5071844"/>
              <a:gd name="connsiteX4577" fmla="*/ 8356256 w 10020803"/>
              <a:gd name="connsiteY4577" fmla="*/ 3407297 h 5071844"/>
              <a:gd name="connsiteX4578" fmla="*/ 8333912 w 10020803"/>
              <a:gd name="connsiteY4578" fmla="*/ 3396124 h 5071844"/>
              <a:gd name="connsiteX4579" fmla="*/ 8300398 w 10020803"/>
              <a:gd name="connsiteY4579" fmla="*/ 3384954 h 5071844"/>
              <a:gd name="connsiteX4580" fmla="*/ 8278055 w 10020803"/>
              <a:gd name="connsiteY4580" fmla="*/ 3384954 h 5071844"/>
              <a:gd name="connsiteX4581" fmla="*/ 8266883 w 10020803"/>
              <a:gd name="connsiteY4581" fmla="*/ 3384954 h 5071844"/>
              <a:gd name="connsiteX4582" fmla="*/ 8216612 w 10020803"/>
              <a:gd name="connsiteY4582" fmla="*/ 3357024 h 5071844"/>
              <a:gd name="connsiteX4583" fmla="*/ 8143998 w 10020803"/>
              <a:gd name="connsiteY4583" fmla="*/ 3340267 h 5071844"/>
              <a:gd name="connsiteX4584" fmla="*/ 8110484 w 10020803"/>
              <a:gd name="connsiteY4584" fmla="*/ 3317925 h 5071844"/>
              <a:gd name="connsiteX4585" fmla="*/ 8093726 w 10020803"/>
              <a:gd name="connsiteY4585" fmla="*/ 3312339 h 5071844"/>
              <a:gd name="connsiteX4586" fmla="*/ 8054626 w 10020803"/>
              <a:gd name="connsiteY4586" fmla="*/ 3295582 h 5071844"/>
              <a:gd name="connsiteX4587" fmla="*/ 8021110 w 10020803"/>
              <a:gd name="connsiteY4587" fmla="*/ 3295582 h 5071844"/>
              <a:gd name="connsiteX4588" fmla="*/ 7993182 w 10020803"/>
              <a:gd name="connsiteY4588" fmla="*/ 3278825 h 5071844"/>
              <a:gd name="connsiteX4589" fmla="*/ 7970840 w 10020803"/>
              <a:gd name="connsiteY4589" fmla="*/ 3273239 h 5071844"/>
              <a:gd name="connsiteX4590" fmla="*/ 7959668 w 10020803"/>
              <a:gd name="connsiteY4590" fmla="*/ 3273239 h 5071844"/>
              <a:gd name="connsiteX4591" fmla="*/ 7942912 w 10020803"/>
              <a:gd name="connsiteY4591" fmla="*/ 3273239 h 5071844"/>
              <a:gd name="connsiteX4592" fmla="*/ 7931739 w 10020803"/>
              <a:gd name="connsiteY4592" fmla="*/ 3262068 h 5071844"/>
              <a:gd name="connsiteX4593" fmla="*/ 7875882 w 10020803"/>
              <a:gd name="connsiteY4593" fmla="*/ 3239725 h 5071844"/>
              <a:gd name="connsiteX4594" fmla="*/ 7853538 w 10020803"/>
              <a:gd name="connsiteY4594" fmla="*/ 3245310 h 5071844"/>
              <a:gd name="connsiteX4595" fmla="*/ 7842368 w 10020803"/>
              <a:gd name="connsiteY4595" fmla="*/ 3239725 h 5071844"/>
              <a:gd name="connsiteX4596" fmla="*/ 7820024 w 10020803"/>
              <a:gd name="connsiteY4596" fmla="*/ 3234139 h 5071844"/>
              <a:gd name="connsiteX4597" fmla="*/ 7792096 w 10020803"/>
              <a:gd name="connsiteY4597" fmla="*/ 3228553 h 5071844"/>
              <a:gd name="connsiteX4598" fmla="*/ 7764168 w 10020803"/>
              <a:gd name="connsiteY4598" fmla="*/ 3228553 h 5071844"/>
              <a:gd name="connsiteX4599" fmla="*/ 7752996 w 10020803"/>
              <a:gd name="connsiteY4599" fmla="*/ 3217382 h 5071844"/>
              <a:gd name="connsiteX4600" fmla="*/ 7730653 w 10020803"/>
              <a:gd name="connsiteY4600" fmla="*/ 3217382 h 5071844"/>
              <a:gd name="connsiteX4601" fmla="*/ 7702724 w 10020803"/>
              <a:gd name="connsiteY4601" fmla="*/ 3211796 h 5071844"/>
              <a:gd name="connsiteX4602" fmla="*/ 7697139 w 10020803"/>
              <a:gd name="connsiteY4602" fmla="*/ 3206211 h 5071844"/>
              <a:gd name="connsiteX4603" fmla="*/ 4094341 w 10020803"/>
              <a:gd name="connsiteY4603" fmla="*/ 3206211 h 5071844"/>
              <a:gd name="connsiteX4604" fmla="*/ 4088757 w 10020803"/>
              <a:gd name="connsiteY4604" fmla="*/ 3217382 h 5071844"/>
              <a:gd name="connsiteX4605" fmla="*/ 4099927 w 10020803"/>
              <a:gd name="connsiteY4605" fmla="*/ 3211796 h 5071844"/>
              <a:gd name="connsiteX4606" fmla="*/ 4094341 w 10020803"/>
              <a:gd name="connsiteY4606" fmla="*/ 3206211 h 5071844"/>
              <a:gd name="connsiteX4607" fmla="*/ 3887669 w 10020803"/>
              <a:gd name="connsiteY4607" fmla="*/ 3206211 h 5071844"/>
              <a:gd name="connsiteX4608" fmla="*/ 3887669 w 10020803"/>
              <a:gd name="connsiteY4608" fmla="*/ 3217382 h 5071844"/>
              <a:gd name="connsiteX4609" fmla="*/ 3910012 w 10020803"/>
              <a:gd name="connsiteY4609" fmla="*/ 3228553 h 5071844"/>
              <a:gd name="connsiteX4610" fmla="*/ 3910012 w 10020803"/>
              <a:gd name="connsiteY4610" fmla="*/ 3217382 h 5071844"/>
              <a:gd name="connsiteX4611" fmla="*/ 3898842 w 10020803"/>
              <a:gd name="connsiteY4611" fmla="*/ 3217382 h 5071844"/>
              <a:gd name="connsiteX4612" fmla="*/ 3887669 w 10020803"/>
              <a:gd name="connsiteY4612" fmla="*/ 3206211 h 5071844"/>
              <a:gd name="connsiteX4613" fmla="*/ 3731270 w 10020803"/>
              <a:gd name="connsiteY4613" fmla="*/ 3206211 h 5071844"/>
              <a:gd name="connsiteX4614" fmla="*/ 3742441 w 10020803"/>
              <a:gd name="connsiteY4614" fmla="*/ 3217382 h 5071844"/>
              <a:gd name="connsiteX4615" fmla="*/ 3742441 w 10020803"/>
              <a:gd name="connsiteY4615" fmla="*/ 3206211 h 5071844"/>
              <a:gd name="connsiteX4616" fmla="*/ 3731270 w 10020803"/>
              <a:gd name="connsiteY4616" fmla="*/ 3206211 h 5071844"/>
              <a:gd name="connsiteX4617" fmla="*/ 1854464 w 10020803"/>
              <a:gd name="connsiteY4617" fmla="*/ 3206211 h 5071844"/>
              <a:gd name="connsiteX4618" fmla="*/ 1876806 w 10020803"/>
              <a:gd name="connsiteY4618" fmla="*/ 3217382 h 5071844"/>
              <a:gd name="connsiteX4619" fmla="*/ 1887978 w 10020803"/>
              <a:gd name="connsiteY4619" fmla="*/ 3228553 h 5071844"/>
              <a:gd name="connsiteX4620" fmla="*/ 1865635 w 10020803"/>
              <a:gd name="connsiteY4620" fmla="*/ 3228553 h 5071844"/>
              <a:gd name="connsiteX4621" fmla="*/ 1854464 w 10020803"/>
              <a:gd name="connsiteY4621" fmla="*/ 3217382 h 5071844"/>
              <a:gd name="connsiteX4622" fmla="*/ 1854464 w 10020803"/>
              <a:gd name="connsiteY4622" fmla="*/ 3206211 h 5071844"/>
              <a:gd name="connsiteX4623" fmla="*/ 9093571 w 10020803"/>
              <a:gd name="connsiteY4623" fmla="*/ 3195039 h 5071844"/>
              <a:gd name="connsiteX4624" fmla="*/ 9115914 w 10020803"/>
              <a:gd name="connsiteY4624" fmla="*/ 3195039 h 5071844"/>
              <a:gd name="connsiteX4625" fmla="*/ 9115914 w 10020803"/>
              <a:gd name="connsiteY4625" fmla="*/ 3206211 h 5071844"/>
              <a:gd name="connsiteX4626" fmla="*/ 9099157 w 10020803"/>
              <a:gd name="connsiteY4626" fmla="*/ 3200625 h 5071844"/>
              <a:gd name="connsiteX4627" fmla="*/ 9093571 w 10020803"/>
              <a:gd name="connsiteY4627" fmla="*/ 3195039 h 5071844"/>
              <a:gd name="connsiteX4628" fmla="*/ 7663624 w 10020803"/>
              <a:gd name="connsiteY4628" fmla="*/ 3195039 h 5071844"/>
              <a:gd name="connsiteX4629" fmla="*/ 7658039 w 10020803"/>
              <a:gd name="connsiteY4629" fmla="*/ 3211796 h 5071844"/>
              <a:gd name="connsiteX4630" fmla="*/ 7669210 w 10020803"/>
              <a:gd name="connsiteY4630" fmla="*/ 3217382 h 5071844"/>
              <a:gd name="connsiteX4631" fmla="*/ 7674796 w 10020803"/>
              <a:gd name="connsiteY4631" fmla="*/ 3217382 h 5071844"/>
              <a:gd name="connsiteX4632" fmla="*/ 7674796 w 10020803"/>
              <a:gd name="connsiteY4632" fmla="*/ 3206211 h 5071844"/>
              <a:gd name="connsiteX4633" fmla="*/ 3697754 w 10020803"/>
              <a:gd name="connsiteY4633" fmla="*/ 3195039 h 5071844"/>
              <a:gd name="connsiteX4634" fmla="*/ 3703340 w 10020803"/>
              <a:gd name="connsiteY4634" fmla="*/ 3206211 h 5071844"/>
              <a:gd name="connsiteX4635" fmla="*/ 3708927 w 10020803"/>
              <a:gd name="connsiteY4635" fmla="*/ 3200625 h 5071844"/>
              <a:gd name="connsiteX4636" fmla="*/ 3697754 w 10020803"/>
              <a:gd name="connsiteY4636" fmla="*/ 3195039 h 5071844"/>
              <a:gd name="connsiteX4637" fmla="*/ 3541355 w 10020803"/>
              <a:gd name="connsiteY4637" fmla="*/ 3195039 h 5071844"/>
              <a:gd name="connsiteX4638" fmla="*/ 3546939 w 10020803"/>
              <a:gd name="connsiteY4638" fmla="*/ 3206211 h 5071844"/>
              <a:gd name="connsiteX4639" fmla="*/ 3552526 w 10020803"/>
              <a:gd name="connsiteY4639" fmla="*/ 3200625 h 5071844"/>
              <a:gd name="connsiteX4640" fmla="*/ 3541355 w 10020803"/>
              <a:gd name="connsiteY4640" fmla="*/ 3195039 h 5071844"/>
              <a:gd name="connsiteX4641" fmla="*/ 2723045 w 10020803"/>
              <a:gd name="connsiteY4641" fmla="*/ 3195039 h 5071844"/>
              <a:gd name="connsiteX4642" fmla="*/ 2737010 w 10020803"/>
              <a:gd name="connsiteY4642" fmla="*/ 3206211 h 5071844"/>
              <a:gd name="connsiteX4643" fmla="*/ 2725837 w 10020803"/>
              <a:gd name="connsiteY4643" fmla="*/ 3206211 h 5071844"/>
              <a:gd name="connsiteX4644" fmla="*/ 2714666 w 10020803"/>
              <a:gd name="connsiteY4644" fmla="*/ 3206211 h 5071844"/>
              <a:gd name="connsiteX4645" fmla="*/ 2703494 w 10020803"/>
              <a:gd name="connsiteY4645" fmla="*/ 3217382 h 5071844"/>
              <a:gd name="connsiteX4646" fmla="*/ 2703494 w 10020803"/>
              <a:gd name="connsiteY4646" fmla="*/ 3206211 h 5071844"/>
              <a:gd name="connsiteX4647" fmla="*/ 2723045 w 10020803"/>
              <a:gd name="connsiteY4647" fmla="*/ 3195039 h 5071844"/>
              <a:gd name="connsiteX4648" fmla="*/ 2658809 w 10020803"/>
              <a:gd name="connsiteY4648" fmla="*/ 3195039 h 5071844"/>
              <a:gd name="connsiteX4649" fmla="*/ 2669981 w 10020803"/>
              <a:gd name="connsiteY4649" fmla="*/ 3195039 h 5071844"/>
              <a:gd name="connsiteX4650" fmla="*/ 2664395 w 10020803"/>
              <a:gd name="connsiteY4650" fmla="*/ 3206211 h 5071844"/>
              <a:gd name="connsiteX4651" fmla="*/ 2653223 w 10020803"/>
              <a:gd name="connsiteY4651" fmla="*/ 3200625 h 5071844"/>
              <a:gd name="connsiteX4652" fmla="*/ 2658809 w 10020803"/>
              <a:gd name="connsiteY4652" fmla="*/ 3195039 h 5071844"/>
              <a:gd name="connsiteX4653" fmla="*/ 9060057 w 10020803"/>
              <a:gd name="connsiteY4653" fmla="*/ 3183868 h 5071844"/>
              <a:gd name="connsiteX4654" fmla="*/ 9071229 w 10020803"/>
              <a:gd name="connsiteY4654" fmla="*/ 3183868 h 5071844"/>
              <a:gd name="connsiteX4655" fmla="*/ 9071229 w 10020803"/>
              <a:gd name="connsiteY4655" fmla="*/ 3195039 h 5071844"/>
              <a:gd name="connsiteX4656" fmla="*/ 8769600 w 10020803"/>
              <a:gd name="connsiteY4656" fmla="*/ 3183868 h 5071844"/>
              <a:gd name="connsiteX4657" fmla="*/ 8780771 w 10020803"/>
              <a:gd name="connsiteY4657" fmla="*/ 3183868 h 5071844"/>
              <a:gd name="connsiteX4658" fmla="*/ 8769600 w 10020803"/>
              <a:gd name="connsiteY4658" fmla="*/ 3195039 h 5071844"/>
              <a:gd name="connsiteX4659" fmla="*/ 8769600 w 10020803"/>
              <a:gd name="connsiteY4659" fmla="*/ 3183868 h 5071844"/>
              <a:gd name="connsiteX4660" fmla="*/ 7529568 w 10020803"/>
              <a:gd name="connsiteY4660" fmla="*/ 3183868 h 5071844"/>
              <a:gd name="connsiteX4661" fmla="*/ 7540738 w 10020803"/>
              <a:gd name="connsiteY4661" fmla="*/ 3195039 h 5071844"/>
              <a:gd name="connsiteX4662" fmla="*/ 7540738 w 10020803"/>
              <a:gd name="connsiteY4662" fmla="*/ 3189452 h 5071844"/>
              <a:gd name="connsiteX4663" fmla="*/ 7529568 w 10020803"/>
              <a:gd name="connsiteY4663" fmla="*/ 3183868 h 5071844"/>
              <a:gd name="connsiteX4664" fmla="*/ 3742441 w 10020803"/>
              <a:gd name="connsiteY4664" fmla="*/ 3183868 h 5071844"/>
              <a:gd name="connsiteX4665" fmla="*/ 3742441 w 10020803"/>
              <a:gd name="connsiteY4665" fmla="*/ 3195039 h 5071844"/>
              <a:gd name="connsiteX4666" fmla="*/ 3753611 w 10020803"/>
              <a:gd name="connsiteY4666" fmla="*/ 3189452 h 5071844"/>
              <a:gd name="connsiteX4667" fmla="*/ 3742441 w 10020803"/>
              <a:gd name="connsiteY4667" fmla="*/ 3183868 h 5071844"/>
              <a:gd name="connsiteX4668" fmla="*/ 3195039 w 10020803"/>
              <a:gd name="connsiteY4668" fmla="*/ 3183868 h 5071844"/>
              <a:gd name="connsiteX4669" fmla="*/ 3206211 w 10020803"/>
              <a:gd name="connsiteY4669" fmla="*/ 3183868 h 5071844"/>
              <a:gd name="connsiteX4670" fmla="*/ 3206211 w 10020803"/>
              <a:gd name="connsiteY4670" fmla="*/ 3195039 h 5071844"/>
              <a:gd name="connsiteX4671" fmla="*/ 3195039 w 10020803"/>
              <a:gd name="connsiteY4671" fmla="*/ 3183868 h 5071844"/>
              <a:gd name="connsiteX4672" fmla="*/ 2871066 w 10020803"/>
              <a:gd name="connsiteY4672" fmla="*/ 3183868 h 5071844"/>
              <a:gd name="connsiteX4673" fmla="*/ 2882238 w 10020803"/>
              <a:gd name="connsiteY4673" fmla="*/ 3195039 h 5071844"/>
              <a:gd name="connsiteX4674" fmla="*/ 2893410 w 10020803"/>
              <a:gd name="connsiteY4674" fmla="*/ 3189452 h 5071844"/>
              <a:gd name="connsiteX4675" fmla="*/ 2882238 w 10020803"/>
              <a:gd name="connsiteY4675" fmla="*/ 3183868 h 5071844"/>
              <a:gd name="connsiteX4676" fmla="*/ 1988522 w 10020803"/>
              <a:gd name="connsiteY4676" fmla="*/ 3183868 h 5071844"/>
              <a:gd name="connsiteX4677" fmla="*/ 2033207 w 10020803"/>
              <a:gd name="connsiteY4677" fmla="*/ 3195039 h 5071844"/>
              <a:gd name="connsiteX4678" fmla="*/ 2022036 w 10020803"/>
              <a:gd name="connsiteY4678" fmla="*/ 3217382 h 5071844"/>
              <a:gd name="connsiteX4679" fmla="*/ 1988522 w 10020803"/>
              <a:gd name="connsiteY4679" fmla="*/ 3206211 h 5071844"/>
              <a:gd name="connsiteX4680" fmla="*/ 1982936 w 10020803"/>
              <a:gd name="connsiteY4680" fmla="*/ 3195039 h 5071844"/>
              <a:gd name="connsiteX4681" fmla="*/ 1988522 w 10020803"/>
              <a:gd name="connsiteY4681" fmla="*/ 3183868 h 5071844"/>
              <a:gd name="connsiteX4682" fmla="*/ 8903657 w 10020803"/>
              <a:gd name="connsiteY4682" fmla="*/ 3178283 h 5071844"/>
              <a:gd name="connsiteX4683" fmla="*/ 8892485 w 10020803"/>
              <a:gd name="connsiteY4683" fmla="*/ 3183868 h 5071844"/>
              <a:gd name="connsiteX4684" fmla="*/ 8903657 w 10020803"/>
              <a:gd name="connsiteY4684" fmla="*/ 3195039 h 5071844"/>
              <a:gd name="connsiteX4685" fmla="*/ 8914828 w 10020803"/>
              <a:gd name="connsiteY4685" fmla="*/ 3195039 h 5071844"/>
              <a:gd name="connsiteX4686" fmla="*/ 8914828 w 10020803"/>
              <a:gd name="connsiteY4686" fmla="*/ 3183868 h 5071844"/>
              <a:gd name="connsiteX4687" fmla="*/ 8903657 w 10020803"/>
              <a:gd name="connsiteY4687" fmla="*/ 3178283 h 5071844"/>
              <a:gd name="connsiteX4688" fmla="*/ 9026543 w 10020803"/>
              <a:gd name="connsiteY4688" fmla="*/ 3172695 h 5071844"/>
              <a:gd name="connsiteX4689" fmla="*/ 9037714 w 10020803"/>
              <a:gd name="connsiteY4689" fmla="*/ 3172695 h 5071844"/>
              <a:gd name="connsiteX4690" fmla="*/ 9037714 w 10020803"/>
              <a:gd name="connsiteY4690" fmla="*/ 3183868 h 5071844"/>
              <a:gd name="connsiteX4691" fmla="*/ 2133751 w 10020803"/>
              <a:gd name="connsiteY4691" fmla="*/ 3172695 h 5071844"/>
              <a:gd name="connsiteX4692" fmla="*/ 2144921 w 10020803"/>
              <a:gd name="connsiteY4692" fmla="*/ 3172695 h 5071844"/>
              <a:gd name="connsiteX4693" fmla="*/ 2133751 w 10020803"/>
              <a:gd name="connsiteY4693" fmla="*/ 3183868 h 5071844"/>
              <a:gd name="connsiteX4694" fmla="*/ 2133751 w 10020803"/>
              <a:gd name="connsiteY4694" fmla="*/ 3172695 h 5071844"/>
              <a:gd name="connsiteX4695" fmla="*/ 1731577 w 10020803"/>
              <a:gd name="connsiteY4695" fmla="*/ 3172695 h 5071844"/>
              <a:gd name="connsiteX4696" fmla="*/ 1765091 w 10020803"/>
              <a:gd name="connsiteY4696" fmla="*/ 3172695 h 5071844"/>
              <a:gd name="connsiteX4697" fmla="*/ 1793021 w 10020803"/>
              <a:gd name="connsiteY4697" fmla="*/ 3200625 h 5071844"/>
              <a:gd name="connsiteX4698" fmla="*/ 1781848 w 10020803"/>
              <a:gd name="connsiteY4698" fmla="*/ 3195039 h 5071844"/>
              <a:gd name="connsiteX4699" fmla="*/ 1753921 w 10020803"/>
              <a:gd name="connsiteY4699" fmla="*/ 3183868 h 5071844"/>
              <a:gd name="connsiteX4700" fmla="*/ 1731577 w 10020803"/>
              <a:gd name="connsiteY4700" fmla="*/ 3172695 h 5071844"/>
              <a:gd name="connsiteX4701" fmla="*/ 3410089 w 10020803"/>
              <a:gd name="connsiteY4701" fmla="*/ 3167111 h 5071844"/>
              <a:gd name="connsiteX4702" fmla="*/ 3418468 w 10020803"/>
              <a:gd name="connsiteY4702" fmla="*/ 3172695 h 5071844"/>
              <a:gd name="connsiteX4703" fmla="*/ 3412883 w 10020803"/>
              <a:gd name="connsiteY4703" fmla="*/ 3183868 h 5071844"/>
              <a:gd name="connsiteX4704" fmla="*/ 3407297 w 10020803"/>
              <a:gd name="connsiteY4704" fmla="*/ 3172695 h 5071844"/>
              <a:gd name="connsiteX4705" fmla="*/ 3410089 w 10020803"/>
              <a:gd name="connsiteY4705" fmla="*/ 3167111 h 5071844"/>
              <a:gd name="connsiteX4706" fmla="*/ 9160601 w 10020803"/>
              <a:gd name="connsiteY4706" fmla="*/ 3161524 h 5071844"/>
              <a:gd name="connsiteX4707" fmla="*/ 9160601 w 10020803"/>
              <a:gd name="connsiteY4707" fmla="*/ 3172695 h 5071844"/>
              <a:gd name="connsiteX4708" fmla="*/ 9149428 w 10020803"/>
              <a:gd name="connsiteY4708" fmla="*/ 3172695 h 5071844"/>
              <a:gd name="connsiteX4709" fmla="*/ 8981856 w 10020803"/>
              <a:gd name="connsiteY4709" fmla="*/ 3161524 h 5071844"/>
              <a:gd name="connsiteX4710" fmla="*/ 8993029 w 10020803"/>
              <a:gd name="connsiteY4710" fmla="*/ 3161524 h 5071844"/>
              <a:gd name="connsiteX4711" fmla="*/ 9004200 w 10020803"/>
              <a:gd name="connsiteY4711" fmla="*/ 3172695 h 5071844"/>
              <a:gd name="connsiteX4712" fmla="*/ 8987443 w 10020803"/>
              <a:gd name="connsiteY4712" fmla="*/ 3167111 h 5071844"/>
              <a:gd name="connsiteX4713" fmla="*/ 8981856 w 10020803"/>
              <a:gd name="connsiteY4713" fmla="*/ 3161524 h 5071844"/>
              <a:gd name="connsiteX4714" fmla="*/ 2714666 w 10020803"/>
              <a:gd name="connsiteY4714" fmla="*/ 3161524 h 5071844"/>
              <a:gd name="connsiteX4715" fmla="*/ 2725837 w 10020803"/>
              <a:gd name="connsiteY4715" fmla="*/ 3172695 h 5071844"/>
              <a:gd name="connsiteX4716" fmla="*/ 2725837 w 10020803"/>
              <a:gd name="connsiteY4716" fmla="*/ 3161524 h 5071844"/>
              <a:gd name="connsiteX4717" fmla="*/ 1832121 w 10020803"/>
              <a:gd name="connsiteY4717" fmla="*/ 3161524 h 5071844"/>
              <a:gd name="connsiteX4718" fmla="*/ 1843292 w 10020803"/>
              <a:gd name="connsiteY4718" fmla="*/ 3172695 h 5071844"/>
              <a:gd name="connsiteX4719" fmla="*/ 1832121 w 10020803"/>
              <a:gd name="connsiteY4719" fmla="*/ 3172695 h 5071844"/>
              <a:gd name="connsiteX4720" fmla="*/ 1826535 w 10020803"/>
              <a:gd name="connsiteY4720" fmla="*/ 3167111 h 5071844"/>
              <a:gd name="connsiteX4721" fmla="*/ 1832121 w 10020803"/>
              <a:gd name="connsiteY4721" fmla="*/ 3161524 h 5071844"/>
              <a:gd name="connsiteX4722" fmla="*/ 8914828 w 10020803"/>
              <a:gd name="connsiteY4722" fmla="*/ 3150352 h 5071844"/>
              <a:gd name="connsiteX4723" fmla="*/ 8925999 w 10020803"/>
              <a:gd name="connsiteY4723" fmla="*/ 3161524 h 5071844"/>
              <a:gd name="connsiteX4724" fmla="*/ 8925999 w 10020803"/>
              <a:gd name="connsiteY4724" fmla="*/ 3150352 h 5071844"/>
              <a:gd name="connsiteX4725" fmla="*/ 8914828 w 10020803"/>
              <a:gd name="connsiteY4725" fmla="*/ 3150352 h 5071844"/>
              <a:gd name="connsiteX4726" fmla="*/ 8892485 w 10020803"/>
              <a:gd name="connsiteY4726" fmla="*/ 3150352 h 5071844"/>
              <a:gd name="connsiteX4727" fmla="*/ 8898071 w 10020803"/>
              <a:gd name="connsiteY4727" fmla="*/ 3161524 h 5071844"/>
              <a:gd name="connsiteX4728" fmla="*/ 8903657 w 10020803"/>
              <a:gd name="connsiteY4728" fmla="*/ 3155938 h 5071844"/>
              <a:gd name="connsiteX4729" fmla="*/ 8892485 w 10020803"/>
              <a:gd name="connsiteY4729" fmla="*/ 3150352 h 5071844"/>
              <a:gd name="connsiteX4730" fmla="*/ 6954236 w 10020803"/>
              <a:gd name="connsiteY4730" fmla="*/ 3150352 h 5071844"/>
              <a:gd name="connsiteX4731" fmla="*/ 6948650 w 10020803"/>
              <a:gd name="connsiteY4731" fmla="*/ 3161524 h 5071844"/>
              <a:gd name="connsiteX4732" fmla="*/ 6959822 w 10020803"/>
              <a:gd name="connsiteY4732" fmla="*/ 3161524 h 5071844"/>
              <a:gd name="connsiteX4733" fmla="*/ 6959822 w 10020803"/>
              <a:gd name="connsiteY4733" fmla="*/ 3155938 h 5071844"/>
              <a:gd name="connsiteX4734" fmla="*/ 6954236 w 10020803"/>
              <a:gd name="connsiteY4734" fmla="*/ 3150352 h 5071844"/>
              <a:gd name="connsiteX4735" fmla="*/ 2580609 w 10020803"/>
              <a:gd name="connsiteY4735" fmla="*/ 3150352 h 5071844"/>
              <a:gd name="connsiteX4736" fmla="*/ 2580609 w 10020803"/>
              <a:gd name="connsiteY4736" fmla="*/ 3161524 h 5071844"/>
              <a:gd name="connsiteX4737" fmla="*/ 2569439 w 10020803"/>
              <a:gd name="connsiteY4737" fmla="*/ 3161524 h 5071844"/>
              <a:gd name="connsiteX4738" fmla="*/ 2580609 w 10020803"/>
              <a:gd name="connsiteY4738" fmla="*/ 3150352 h 5071844"/>
              <a:gd name="connsiteX4739" fmla="*/ 9967738 w 10020803"/>
              <a:gd name="connsiteY4739" fmla="*/ 3141974 h 5071844"/>
              <a:gd name="connsiteX4740" fmla="*/ 9976117 w 10020803"/>
              <a:gd name="connsiteY4740" fmla="*/ 3144767 h 5071844"/>
              <a:gd name="connsiteX4741" fmla="*/ 9987289 w 10020803"/>
              <a:gd name="connsiteY4741" fmla="*/ 3150352 h 5071844"/>
              <a:gd name="connsiteX4742" fmla="*/ 9976117 w 10020803"/>
              <a:gd name="connsiteY4742" fmla="*/ 3150352 h 5071844"/>
              <a:gd name="connsiteX4743" fmla="*/ 9964946 w 10020803"/>
              <a:gd name="connsiteY4743" fmla="*/ 3144767 h 5071844"/>
              <a:gd name="connsiteX4744" fmla="*/ 9967738 w 10020803"/>
              <a:gd name="connsiteY4744" fmla="*/ 3141974 h 5071844"/>
              <a:gd name="connsiteX4745" fmla="*/ 3608383 w 10020803"/>
              <a:gd name="connsiteY4745" fmla="*/ 3139181 h 5071844"/>
              <a:gd name="connsiteX4746" fmla="*/ 3602797 w 10020803"/>
              <a:gd name="connsiteY4746" fmla="*/ 3144767 h 5071844"/>
              <a:gd name="connsiteX4747" fmla="*/ 3613969 w 10020803"/>
              <a:gd name="connsiteY4747" fmla="*/ 3150352 h 5071844"/>
              <a:gd name="connsiteX4748" fmla="*/ 3619555 w 10020803"/>
              <a:gd name="connsiteY4748" fmla="*/ 3139181 h 5071844"/>
              <a:gd name="connsiteX4749" fmla="*/ 3608383 w 10020803"/>
              <a:gd name="connsiteY4749" fmla="*/ 3139181 h 5071844"/>
              <a:gd name="connsiteX4750" fmla="*/ 2781695 w 10020803"/>
              <a:gd name="connsiteY4750" fmla="*/ 3139181 h 5071844"/>
              <a:gd name="connsiteX4751" fmla="*/ 2792867 w 10020803"/>
              <a:gd name="connsiteY4751" fmla="*/ 3150352 h 5071844"/>
              <a:gd name="connsiteX4752" fmla="*/ 2792867 w 10020803"/>
              <a:gd name="connsiteY4752" fmla="*/ 3161524 h 5071844"/>
              <a:gd name="connsiteX4753" fmla="*/ 2804038 w 10020803"/>
              <a:gd name="connsiteY4753" fmla="*/ 3161524 h 5071844"/>
              <a:gd name="connsiteX4754" fmla="*/ 2792867 w 10020803"/>
              <a:gd name="connsiteY4754" fmla="*/ 3172695 h 5071844"/>
              <a:gd name="connsiteX4755" fmla="*/ 2781695 w 10020803"/>
              <a:gd name="connsiteY4755" fmla="*/ 3172695 h 5071844"/>
              <a:gd name="connsiteX4756" fmla="*/ 2826381 w 10020803"/>
              <a:gd name="connsiteY4756" fmla="*/ 3183868 h 5071844"/>
              <a:gd name="connsiteX4757" fmla="*/ 2815209 w 10020803"/>
              <a:gd name="connsiteY4757" fmla="*/ 3172695 h 5071844"/>
              <a:gd name="connsiteX4758" fmla="*/ 2815209 w 10020803"/>
              <a:gd name="connsiteY4758" fmla="*/ 3161524 h 5071844"/>
              <a:gd name="connsiteX4759" fmla="*/ 2859895 w 10020803"/>
              <a:gd name="connsiteY4759" fmla="*/ 3161524 h 5071844"/>
              <a:gd name="connsiteX4760" fmla="*/ 2904582 w 10020803"/>
              <a:gd name="connsiteY4760" fmla="*/ 3172695 h 5071844"/>
              <a:gd name="connsiteX4761" fmla="*/ 2871066 w 10020803"/>
              <a:gd name="connsiteY4761" fmla="*/ 3161524 h 5071844"/>
              <a:gd name="connsiteX4762" fmla="*/ 2837552 w 10020803"/>
              <a:gd name="connsiteY4762" fmla="*/ 3150352 h 5071844"/>
              <a:gd name="connsiteX4763" fmla="*/ 2781695 w 10020803"/>
              <a:gd name="connsiteY4763" fmla="*/ 3139181 h 5071844"/>
              <a:gd name="connsiteX4764" fmla="*/ 7451367 w 10020803"/>
              <a:gd name="connsiteY4764" fmla="*/ 3128010 h 5071844"/>
              <a:gd name="connsiteX4765" fmla="*/ 7434610 w 10020803"/>
              <a:gd name="connsiteY4765" fmla="*/ 3133595 h 5071844"/>
              <a:gd name="connsiteX4766" fmla="*/ 7440194 w 10020803"/>
              <a:gd name="connsiteY4766" fmla="*/ 3144767 h 5071844"/>
              <a:gd name="connsiteX4767" fmla="*/ 7468124 w 10020803"/>
              <a:gd name="connsiteY4767" fmla="*/ 3155938 h 5071844"/>
              <a:gd name="connsiteX4768" fmla="*/ 7496052 w 10020803"/>
              <a:gd name="connsiteY4768" fmla="*/ 3172695 h 5071844"/>
              <a:gd name="connsiteX4769" fmla="*/ 7512809 w 10020803"/>
              <a:gd name="connsiteY4769" fmla="*/ 3167111 h 5071844"/>
              <a:gd name="connsiteX4770" fmla="*/ 7518395 w 10020803"/>
              <a:gd name="connsiteY4770" fmla="*/ 3172695 h 5071844"/>
              <a:gd name="connsiteX4771" fmla="*/ 7529568 w 10020803"/>
              <a:gd name="connsiteY4771" fmla="*/ 3172695 h 5071844"/>
              <a:gd name="connsiteX4772" fmla="*/ 7551909 w 10020803"/>
              <a:gd name="connsiteY4772" fmla="*/ 3183868 h 5071844"/>
              <a:gd name="connsiteX4773" fmla="*/ 7585424 w 10020803"/>
              <a:gd name="connsiteY4773" fmla="*/ 3206211 h 5071844"/>
              <a:gd name="connsiteX4774" fmla="*/ 7585424 w 10020803"/>
              <a:gd name="connsiteY4774" fmla="*/ 3195039 h 5071844"/>
              <a:gd name="connsiteX4775" fmla="*/ 7585424 w 10020803"/>
              <a:gd name="connsiteY4775" fmla="*/ 3189452 h 5071844"/>
              <a:gd name="connsiteX4776" fmla="*/ 7585424 w 10020803"/>
              <a:gd name="connsiteY4776" fmla="*/ 3172695 h 5071844"/>
              <a:gd name="connsiteX4777" fmla="*/ 7596596 w 10020803"/>
              <a:gd name="connsiteY4777" fmla="*/ 3172695 h 5071844"/>
              <a:gd name="connsiteX4778" fmla="*/ 7596596 w 10020803"/>
              <a:gd name="connsiteY4778" fmla="*/ 3195039 h 5071844"/>
              <a:gd name="connsiteX4779" fmla="*/ 7607766 w 10020803"/>
              <a:gd name="connsiteY4779" fmla="*/ 3183868 h 5071844"/>
              <a:gd name="connsiteX4780" fmla="*/ 7618938 w 10020803"/>
              <a:gd name="connsiteY4780" fmla="*/ 3183868 h 5071844"/>
              <a:gd name="connsiteX4781" fmla="*/ 7630110 w 10020803"/>
              <a:gd name="connsiteY4781" fmla="*/ 3183868 h 5071844"/>
              <a:gd name="connsiteX4782" fmla="*/ 7618938 w 10020803"/>
              <a:gd name="connsiteY4782" fmla="*/ 3195039 h 5071844"/>
              <a:gd name="connsiteX4783" fmla="*/ 7624525 w 10020803"/>
              <a:gd name="connsiteY4783" fmla="*/ 3195039 h 5071844"/>
              <a:gd name="connsiteX4784" fmla="*/ 7641282 w 10020803"/>
              <a:gd name="connsiteY4784" fmla="*/ 3195039 h 5071844"/>
              <a:gd name="connsiteX4785" fmla="*/ 7652452 w 10020803"/>
              <a:gd name="connsiteY4785" fmla="*/ 3195039 h 5071844"/>
              <a:gd name="connsiteX4786" fmla="*/ 7652452 w 10020803"/>
              <a:gd name="connsiteY4786" fmla="*/ 3183868 h 5071844"/>
              <a:gd name="connsiteX4787" fmla="*/ 7641282 w 10020803"/>
              <a:gd name="connsiteY4787" fmla="*/ 3172695 h 5071844"/>
              <a:gd name="connsiteX4788" fmla="*/ 7618938 w 10020803"/>
              <a:gd name="connsiteY4788" fmla="*/ 3172695 h 5071844"/>
              <a:gd name="connsiteX4789" fmla="*/ 7602182 w 10020803"/>
              <a:gd name="connsiteY4789" fmla="*/ 3167111 h 5071844"/>
              <a:gd name="connsiteX4790" fmla="*/ 7596596 w 10020803"/>
              <a:gd name="connsiteY4790" fmla="*/ 3161524 h 5071844"/>
              <a:gd name="connsiteX4791" fmla="*/ 7585424 w 10020803"/>
              <a:gd name="connsiteY4791" fmla="*/ 3161524 h 5071844"/>
              <a:gd name="connsiteX4792" fmla="*/ 7585424 w 10020803"/>
              <a:gd name="connsiteY4792" fmla="*/ 3150352 h 5071844"/>
              <a:gd name="connsiteX4793" fmla="*/ 7585424 w 10020803"/>
              <a:gd name="connsiteY4793" fmla="*/ 3139181 h 5071844"/>
              <a:gd name="connsiteX4794" fmla="*/ 7579838 w 10020803"/>
              <a:gd name="connsiteY4794" fmla="*/ 3139181 h 5071844"/>
              <a:gd name="connsiteX4795" fmla="*/ 7563082 w 10020803"/>
              <a:gd name="connsiteY4795" fmla="*/ 3139181 h 5071844"/>
              <a:gd name="connsiteX4796" fmla="*/ 7535152 w 10020803"/>
              <a:gd name="connsiteY4796" fmla="*/ 3133595 h 5071844"/>
              <a:gd name="connsiteX4797" fmla="*/ 7507224 w 10020803"/>
              <a:gd name="connsiteY4797" fmla="*/ 3128010 h 5071844"/>
              <a:gd name="connsiteX4798" fmla="*/ 7484881 w 10020803"/>
              <a:gd name="connsiteY4798" fmla="*/ 3128010 h 5071844"/>
              <a:gd name="connsiteX4799" fmla="*/ 7484881 w 10020803"/>
              <a:gd name="connsiteY4799" fmla="*/ 3139181 h 5071844"/>
              <a:gd name="connsiteX4800" fmla="*/ 7451367 w 10020803"/>
              <a:gd name="connsiteY4800" fmla="*/ 3139181 h 5071844"/>
              <a:gd name="connsiteX4801" fmla="*/ 7026850 w 10020803"/>
              <a:gd name="connsiteY4801" fmla="*/ 3128010 h 5071844"/>
              <a:gd name="connsiteX4802" fmla="*/ 7026850 w 10020803"/>
              <a:gd name="connsiteY4802" fmla="*/ 3139181 h 5071844"/>
              <a:gd name="connsiteX4803" fmla="*/ 7038022 w 10020803"/>
              <a:gd name="connsiteY4803" fmla="*/ 3139181 h 5071844"/>
              <a:gd name="connsiteX4804" fmla="*/ 3049810 w 10020803"/>
              <a:gd name="connsiteY4804" fmla="*/ 3128010 h 5071844"/>
              <a:gd name="connsiteX4805" fmla="*/ 3049810 w 10020803"/>
              <a:gd name="connsiteY4805" fmla="*/ 3139181 h 5071844"/>
              <a:gd name="connsiteX4806" fmla="*/ 3060981 w 10020803"/>
              <a:gd name="connsiteY4806" fmla="*/ 3139181 h 5071844"/>
              <a:gd name="connsiteX4807" fmla="*/ 3049810 w 10020803"/>
              <a:gd name="connsiteY4807" fmla="*/ 3128010 h 5071844"/>
              <a:gd name="connsiteX4808" fmla="*/ 2558265 w 10020803"/>
              <a:gd name="connsiteY4808" fmla="*/ 3128010 h 5071844"/>
              <a:gd name="connsiteX4809" fmla="*/ 2552679 w 10020803"/>
              <a:gd name="connsiteY4809" fmla="*/ 3139181 h 5071844"/>
              <a:gd name="connsiteX4810" fmla="*/ 2547095 w 10020803"/>
              <a:gd name="connsiteY4810" fmla="*/ 3133595 h 5071844"/>
              <a:gd name="connsiteX4811" fmla="*/ 2558265 w 10020803"/>
              <a:gd name="connsiteY4811" fmla="*/ 3128010 h 5071844"/>
              <a:gd name="connsiteX4812" fmla="*/ 8433058 w 10020803"/>
              <a:gd name="connsiteY4812" fmla="*/ 3121028 h 5071844"/>
              <a:gd name="connsiteX4813" fmla="*/ 8428870 w 10020803"/>
              <a:gd name="connsiteY4813" fmla="*/ 3122424 h 5071844"/>
              <a:gd name="connsiteX4814" fmla="*/ 8434455 w 10020803"/>
              <a:gd name="connsiteY4814" fmla="*/ 3128010 h 5071844"/>
              <a:gd name="connsiteX4815" fmla="*/ 8433058 w 10020803"/>
              <a:gd name="connsiteY4815" fmla="*/ 3121028 h 5071844"/>
              <a:gd name="connsiteX4816" fmla="*/ 9875574 w 10020803"/>
              <a:gd name="connsiteY4816" fmla="*/ 3116838 h 5071844"/>
              <a:gd name="connsiteX4817" fmla="*/ 9914673 w 10020803"/>
              <a:gd name="connsiteY4817" fmla="*/ 3128010 h 5071844"/>
              <a:gd name="connsiteX4818" fmla="*/ 9953775 w 10020803"/>
              <a:gd name="connsiteY4818" fmla="*/ 3150352 h 5071844"/>
              <a:gd name="connsiteX4819" fmla="*/ 9909088 w 10020803"/>
              <a:gd name="connsiteY4819" fmla="*/ 3139181 h 5071844"/>
              <a:gd name="connsiteX4820" fmla="*/ 7384337 w 10020803"/>
              <a:gd name="connsiteY4820" fmla="*/ 3116838 h 5071844"/>
              <a:gd name="connsiteX4821" fmla="*/ 7395510 w 10020803"/>
              <a:gd name="connsiteY4821" fmla="*/ 3128010 h 5071844"/>
              <a:gd name="connsiteX4822" fmla="*/ 7401094 w 10020803"/>
              <a:gd name="connsiteY4822" fmla="*/ 3133595 h 5071844"/>
              <a:gd name="connsiteX4823" fmla="*/ 7406680 w 10020803"/>
              <a:gd name="connsiteY4823" fmla="*/ 3139181 h 5071844"/>
              <a:gd name="connsiteX4824" fmla="*/ 7417852 w 10020803"/>
              <a:gd name="connsiteY4824" fmla="*/ 3139181 h 5071844"/>
              <a:gd name="connsiteX4825" fmla="*/ 7417852 w 10020803"/>
              <a:gd name="connsiteY4825" fmla="*/ 3128010 h 5071844"/>
              <a:gd name="connsiteX4826" fmla="*/ 7406680 w 10020803"/>
              <a:gd name="connsiteY4826" fmla="*/ 3116838 h 5071844"/>
              <a:gd name="connsiteX4827" fmla="*/ 4055241 w 10020803"/>
              <a:gd name="connsiteY4827" fmla="*/ 3116838 h 5071844"/>
              <a:gd name="connsiteX4828" fmla="*/ 4066413 w 10020803"/>
              <a:gd name="connsiteY4828" fmla="*/ 3128010 h 5071844"/>
              <a:gd name="connsiteX4829" fmla="*/ 4066413 w 10020803"/>
              <a:gd name="connsiteY4829" fmla="*/ 3116838 h 5071844"/>
              <a:gd name="connsiteX4830" fmla="*/ 3775955 w 10020803"/>
              <a:gd name="connsiteY4830" fmla="*/ 3116838 h 5071844"/>
              <a:gd name="connsiteX4831" fmla="*/ 3764784 w 10020803"/>
              <a:gd name="connsiteY4831" fmla="*/ 3122424 h 5071844"/>
              <a:gd name="connsiteX4832" fmla="*/ 3753611 w 10020803"/>
              <a:gd name="connsiteY4832" fmla="*/ 3128010 h 5071844"/>
              <a:gd name="connsiteX4833" fmla="*/ 3742441 w 10020803"/>
              <a:gd name="connsiteY4833" fmla="*/ 3128010 h 5071844"/>
              <a:gd name="connsiteX4834" fmla="*/ 3753611 w 10020803"/>
              <a:gd name="connsiteY4834" fmla="*/ 3139181 h 5071844"/>
              <a:gd name="connsiteX4835" fmla="*/ 3775955 w 10020803"/>
              <a:gd name="connsiteY4835" fmla="*/ 3139181 h 5071844"/>
              <a:gd name="connsiteX4836" fmla="*/ 3787127 w 10020803"/>
              <a:gd name="connsiteY4836" fmla="*/ 3128010 h 5071844"/>
              <a:gd name="connsiteX4837" fmla="*/ 3775955 w 10020803"/>
              <a:gd name="connsiteY4837" fmla="*/ 3116838 h 5071844"/>
              <a:gd name="connsiteX4838" fmla="*/ 3957491 w 10020803"/>
              <a:gd name="connsiteY4838" fmla="*/ 3111253 h 5071844"/>
              <a:gd name="connsiteX4839" fmla="*/ 3954699 w 10020803"/>
              <a:gd name="connsiteY4839" fmla="*/ 3116838 h 5071844"/>
              <a:gd name="connsiteX4840" fmla="*/ 3965870 w 10020803"/>
              <a:gd name="connsiteY4840" fmla="*/ 3116838 h 5071844"/>
              <a:gd name="connsiteX4841" fmla="*/ 3957491 w 10020803"/>
              <a:gd name="connsiteY4841" fmla="*/ 3111253 h 5071844"/>
              <a:gd name="connsiteX4842" fmla="*/ 9082400 w 10020803"/>
              <a:gd name="connsiteY4842" fmla="*/ 3105667 h 5071844"/>
              <a:gd name="connsiteX4843" fmla="*/ 9104743 w 10020803"/>
              <a:gd name="connsiteY4843" fmla="*/ 3105667 h 5071844"/>
              <a:gd name="connsiteX4844" fmla="*/ 9104743 w 10020803"/>
              <a:gd name="connsiteY4844" fmla="*/ 3116838 h 5071844"/>
              <a:gd name="connsiteX4845" fmla="*/ 9082400 w 10020803"/>
              <a:gd name="connsiteY4845" fmla="*/ 3105667 h 5071844"/>
              <a:gd name="connsiteX4846" fmla="*/ 8769600 w 10020803"/>
              <a:gd name="connsiteY4846" fmla="*/ 3105667 h 5071844"/>
              <a:gd name="connsiteX4847" fmla="*/ 8769600 w 10020803"/>
              <a:gd name="connsiteY4847" fmla="*/ 3116838 h 5071844"/>
              <a:gd name="connsiteX4848" fmla="*/ 8780771 w 10020803"/>
              <a:gd name="connsiteY4848" fmla="*/ 3116838 h 5071844"/>
              <a:gd name="connsiteX4849" fmla="*/ 8769600 w 10020803"/>
              <a:gd name="connsiteY4849" fmla="*/ 3105667 h 5071844"/>
              <a:gd name="connsiteX4850" fmla="*/ 7361994 w 10020803"/>
              <a:gd name="connsiteY4850" fmla="*/ 3105667 h 5071844"/>
              <a:gd name="connsiteX4851" fmla="*/ 7361994 w 10020803"/>
              <a:gd name="connsiteY4851" fmla="*/ 3116838 h 5071844"/>
              <a:gd name="connsiteX4852" fmla="*/ 7367580 w 10020803"/>
              <a:gd name="connsiteY4852" fmla="*/ 3116838 h 5071844"/>
              <a:gd name="connsiteX4853" fmla="*/ 7361994 w 10020803"/>
              <a:gd name="connsiteY4853" fmla="*/ 3105667 h 5071844"/>
              <a:gd name="connsiteX4854" fmla="*/ 3038638 w 10020803"/>
              <a:gd name="connsiteY4854" fmla="*/ 3105667 h 5071844"/>
              <a:gd name="connsiteX4855" fmla="*/ 3027468 w 10020803"/>
              <a:gd name="connsiteY4855" fmla="*/ 3116838 h 5071844"/>
              <a:gd name="connsiteX4856" fmla="*/ 3038638 w 10020803"/>
              <a:gd name="connsiteY4856" fmla="*/ 3116838 h 5071844"/>
              <a:gd name="connsiteX4857" fmla="*/ 3038638 w 10020803"/>
              <a:gd name="connsiteY4857" fmla="*/ 3105667 h 5071844"/>
              <a:gd name="connsiteX4858" fmla="*/ 3502254 w 10020803"/>
              <a:gd name="connsiteY4858" fmla="*/ 3102175 h 5071844"/>
              <a:gd name="connsiteX4859" fmla="*/ 3485497 w 10020803"/>
              <a:gd name="connsiteY4859" fmla="*/ 3105667 h 5071844"/>
              <a:gd name="connsiteX4860" fmla="*/ 3474325 w 10020803"/>
              <a:gd name="connsiteY4860" fmla="*/ 3105667 h 5071844"/>
              <a:gd name="connsiteX4861" fmla="*/ 3496668 w 10020803"/>
              <a:gd name="connsiteY4861" fmla="*/ 3116838 h 5071844"/>
              <a:gd name="connsiteX4862" fmla="*/ 3530182 w 10020803"/>
              <a:gd name="connsiteY4862" fmla="*/ 3116838 h 5071844"/>
              <a:gd name="connsiteX4863" fmla="*/ 3541355 w 10020803"/>
              <a:gd name="connsiteY4863" fmla="*/ 3116838 h 5071844"/>
              <a:gd name="connsiteX4864" fmla="*/ 3552526 w 10020803"/>
              <a:gd name="connsiteY4864" fmla="*/ 3128010 h 5071844"/>
              <a:gd name="connsiteX4865" fmla="*/ 3563696 w 10020803"/>
              <a:gd name="connsiteY4865" fmla="*/ 3128010 h 5071844"/>
              <a:gd name="connsiteX4866" fmla="*/ 3552526 w 10020803"/>
              <a:gd name="connsiteY4866" fmla="*/ 3116838 h 5071844"/>
              <a:gd name="connsiteX4867" fmla="*/ 3502254 w 10020803"/>
              <a:gd name="connsiteY4867" fmla="*/ 3102175 h 5071844"/>
              <a:gd name="connsiteX4868" fmla="*/ 7420645 w 10020803"/>
              <a:gd name="connsiteY4868" fmla="*/ 3100081 h 5071844"/>
              <a:gd name="connsiteX4869" fmla="*/ 7417852 w 10020803"/>
              <a:gd name="connsiteY4869" fmla="*/ 3105667 h 5071844"/>
              <a:gd name="connsiteX4870" fmla="*/ 7429024 w 10020803"/>
              <a:gd name="connsiteY4870" fmla="*/ 3105667 h 5071844"/>
              <a:gd name="connsiteX4871" fmla="*/ 7420645 w 10020803"/>
              <a:gd name="connsiteY4871" fmla="*/ 3100081 h 5071844"/>
              <a:gd name="connsiteX4872" fmla="*/ 6760132 w 10020803"/>
              <a:gd name="connsiteY4872" fmla="*/ 3098685 h 5071844"/>
              <a:gd name="connsiteX4873" fmla="*/ 6758736 w 10020803"/>
              <a:gd name="connsiteY4873" fmla="*/ 3105667 h 5071844"/>
              <a:gd name="connsiteX4874" fmla="*/ 6758736 w 10020803"/>
              <a:gd name="connsiteY4874" fmla="*/ 3116838 h 5071844"/>
              <a:gd name="connsiteX4875" fmla="*/ 6764321 w 10020803"/>
              <a:gd name="connsiteY4875" fmla="*/ 3111253 h 5071844"/>
              <a:gd name="connsiteX4876" fmla="*/ 6764321 w 10020803"/>
              <a:gd name="connsiteY4876" fmla="*/ 3100081 h 5071844"/>
              <a:gd name="connsiteX4877" fmla="*/ 6760132 w 10020803"/>
              <a:gd name="connsiteY4877" fmla="*/ 3098685 h 5071844"/>
              <a:gd name="connsiteX4878" fmla="*/ 2971610 w 10020803"/>
              <a:gd name="connsiteY4878" fmla="*/ 3094495 h 5071844"/>
              <a:gd name="connsiteX4879" fmla="*/ 2971610 w 10020803"/>
              <a:gd name="connsiteY4879" fmla="*/ 3105667 h 5071844"/>
              <a:gd name="connsiteX4880" fmla="*/ 2982780 w 10020803"/>
              <a:gd name="connsiteY4880" fmla="*/ 3128010 h 5071844"/>
              <a:gd name="connsiteX4881" fmla="*/ 3027468 w 10020803"/>
              <a:gd name="connsiteY4881" fmla="*/ 3128010 h 5071844"/>
              <a:gd name="connsiteX4882" fmla="*/ 3021882 w 10020803"/>
              <a:gd name="connsiteY4882" fmla="*/ 3116838 h 5071844"/>
              <a:gd name="connsiteX4883" fmla="*/ 3005124 w 10020803"/>
              <a:gd name="connsiteY4883" fmla="*/ 3105667 h 5071844"/>
              <a:gd name="connsiteX4884" fmla="*/ 2982780 w 10020803"/>
              <a:gd name="connsiteY4884" fmla="*/ 3105667 h 5071844"/>
              <a:gd name="connsiteX4885" fmla="*/ 2602952 w 10020803"/>
              <a:gd name="connsiteY4885" fmla="*/ 3094495 h 5071844"/>
              <a:gd name="connsiteX4886" fmla="*/ 2647637 w 10020803"/>
              <a:gd name="connsiteY4886" fmla="*/ 3116838 h 5071844"/>
              <a:gd name="connsiteX4887" fmla="*/ 2714666 w 10020803"/>
              <a:gd name="connsiteY4887" fmla="*/ 3139181 h 5071844"/>
              <a:gd name="connsiteX4888" fmla="*/ 2770524 w 10020803"/>
              <a:gd name="connsiteY4888" fmla="*/ 3139181 h 5071844"/>
              <a:gd name="connsiteX4889" fmla="*/ 2759353 w 10020803"/>
              <a:gd name="connsiteY4889" fmla="*/ 3128010 h 5071844"/>
              <a:gd name="connsiteX4890" fmla="*/ 2759353 w 10020803"/>
              <a:gd name="connsiteY4890" fmla="*/ 3111253 h 5071844"/>
              <a:gd name="connsiteX4891" fmla="*/ 2737010 w 10020803"/>
              <a:gd name="connsiteY4891" fmla="*/ 3105667 h 5071844"/>
              <a:gd name="connsiteX4892" fmla="*/ 2709080 w 10020803"/>
              <a:gd name="connsiteY4892" fmla="*/ 3100081 h 5071844"/>
              <a:gd name="connsiteX4893" fmla="*/ 2681152 w 10020803"/>
              <a:gd name="connsiteY4893" fmla="*/ 3094495 h 5071844"/>
              <a:gd name="connsiteX4894" fmla="*/ 2580609 w 10020803"/>
              <a:gd name="connsiteY4894" fmla="*/ 3094495 h 5071844"/>
              <a:gd name="connsiteX4895" fmla="*/ 2569439 w 10020803"/>
              <a:gd name="connsiteY4895" fmla="*/ 3105667 h 5071844"/>
              <a:gd name="connsiteX4896" fmla="*/ 2580609 w 10020803"/>
              <a:gd name="connsiteY4896" fmla="*/ 3105667 h 5071844"/>
              <a:gd name="connsiteX4897" fmla="*/ 2591781 w 10020803"/>
              <a:gd name="connsiteY4897" fmla="*/ 3105667 h 5071844"/>
              <a:gd name="connsiteX4898" fmla="*/ 2580609 w 10020803"/>
              <a:gd name="connsiteY4898" fmla="*/ 3094495 h 5071844"/>
              <a:gd name="connsiteX4899" fmla="*/ 1737164 w 10020803"/>
              <a:gd name="connsiteY4899" fmla="*/ 3094495 h 5071844"/>
              <a:gd name="connsiteX4900" fmla="*/ 1765091 w 10020803"/>
              <a:gd name="connsiteY4900" fmla="*/ 3105667 h 5071844"/>
              <a:gd name="connsiteX4901" fmla="*/ 1787435 w 10020803"/>
              <a:gd name="connsiteY4901" fmla="*/ 3116838 h 5071844"/>
              <a:gd name="connsiteX4902" fmla="*/ 1910322 w 10020803"/>
              <a:gd name="connsiteY4902" fmla="*/ 3172695 h 5071844"/>
              <a:gd name="connsiteX4903" fmla="*/ 1943836 w 10020803"/>
              <a:gd name="connsiteY4903" fmla="*/ 3206211 h 5071844"/>
              <a:gd name="connsiteX4904" fmla="*/ 1988522 w 10020803"/>
              <a:gd name="connsiteY4904" fmla="*/ 3228553 h 5071844"/>
              <a:gd name="connsiteX4905" fmla="*/ 2010864 w 10020803"/>
              <a:gd name="connsiteY4905" fmla="*/ 3228553 h 5071844"/>
              <a:gd name="connsiteX4906" fmla="*/ 2022036 w 10020803"/>
              <a:gd name="connsiteY4906" fmla="*/ 3228553 h 5071844"/>
              <a:gd name="connsiteX4907" fmla="*/ 2010864 w 10020803"/>
              <a:gd name="connsiteY4907" fmla="*/ 3239725 h 5071844"/>
              <a:gd name="connsiteX4908" fmla="*/ 1977350 w 10020803"/>
              <a:gd name="connsiteY4908" fmla="*/ 3228553 h 5071844"/>
              <a:gd name="connsiteX4909" fmla="*/ 1955006 w 10020803"/>
              <a:gd name="connsiteY4909" fmla="*/ 3217382 h 5071844"/>
              <a:gd name="connsiteX4910" fmla="*/ 1921492 w 10020803"/>
              <a:gd name="connsiteY4910" fmla="*/ 3211796 h 5071844"/>
              <a:gd name="connsiteX4911" fmla="*/ 1887978 w 10020803"/>
              <a:gd name="connsiteY4911" fmla="*/ 3195039 h 5071844"/>
              <a:gd name="connsiteX4912" fmla="*/ 1854464 w 10020803"/>
              <a:gd name="connsiteY4912" fmla="*/ 3172695 h 5071844"/>
              <a:gd name="connsiteX4913" fmla="*/ 1826535 w 10020803"/>
              <a:gd name="connsiteY4913" fmla="*/ 3150352 h 5071844"/>
              <a:gd name="connsiteX4914" fmla="*/ 1798607 w 10020803"/>
              <a:gd name="connsiteY4914" fmla="*/ 3139181 h 5071844"/>
              <a:gd name="connsiteX4915" fmla="*/ 1765091 w 10020803"/>
              <a:gd name="connsiteY4915" fmla="*/ 3128010 h 5071844"/>
              <a:gd name="connsiteX4916" fmla="*/ 1731577 w 10020803"/>
              <a:gd name="connsiteY4916" fmla="*/ 3105667 h 5071844"/>
              <a:gd name="connsiteX4917" fmla="*/ 1720406 w 10020803"/>
              <a:gd name="connsiteY4917" fmla="*/ 3105667 h 5071844"/>
              <a:gd name="connsiteX4918" fmla="*/ 1737164 w 10020803"/>
              <a:gd name="connsiteY4918" fmla="*/ 3094495 h 5071844"/>
              <a:gd name="connsiteX4919" fmla="*/ 1564005 w 10020803"/>
              <a:gd name="connsiteY4919" fmla="*/ 3094495 h 5071844"/>
              <a:gd name="connsiteX4920" fmla="*/ 1597520 w 10020803"/>
              <a:gd name="connsiteY4920" fmla="*/ 3105667 h 5071844"/>
              <a:gd name="connsiteX4921" fmla="*/ 1642206 w 10020803"/>
              <a:gd name="connsiteY4921" fmla="*/ 3128010 h 5071844"/>
              <a:gd name="connsiteX4922" fmla="*/ 1653377 w 10020803"/>
              <a:gd name="connsiteY4922" fmla="*/ 3133595 h 5071844"/>
              <a:gd name="connsiteX4923" fmla="*/ 1658963 w 10020803"/>
              <a:gd name="connsiteY4923" fmla="*/ 3139181 h 5071844"/>
              <a:gd name="connsiteX4924" fmla="*/ 1675720 w 10020803"/>
              <a:gd name="connsiteY4924" fmla="*/ 3150352 h 5071844"/>
              <a:gd name="connsiteX4925" fmla="*/ 1698063 w 10020803"/>
              <a:gd name="connsiteY4925" fmla="*/ 3161524 h 5071844"/>
              <a:gd name="connsiteX4926" fmla="*/ 1686891 w 10020803"/>
              <a:gd name="connsiteY4926" fmla="*/ 3161524 h 5071844"/>
              <a:gd name="connsiteX4927" fmla="*/ 1653377 w 10020803"/>
              <a:gd name="connsiteY4927" fmla="*/ 3150352 h 5071844"/>
              <a:gd name="connsiteX4928" fmla="*/ 1597520 w 10020803"/>
              <a:gd name="connsiteY4928" fmla="*/ 3128010 h 5071844"/>
              <a:gd name="connsiteX4929" fmla="*/ 1575178 w 10020803"/>
              <a:gd name="connsiteY4929" fmla="*/ 3116838 h 5071844"/>
              <a:gd name="connsiteX4930" fmla="*/ 1564005 w 10020803"/>
              <a:gd name="connsiteY4930" fmla="*/ 3105667 h 5071844"/>
              <a:gd name="connsiteX4931" fmla="*/ 3967267 w 10020803"/>
              <a:gd name="connsiteY4931" fmla="*/ 3086116 h 5071844"/>
              <a:gd name="connsiteX4932" fmla="*/ 3960283 w 10020803"/>
              <a:gd name="connsiteY4932" fmla="*/ 3088910 h 5071844"/>
              <a:gd name="connsiteX4933" fmla="*/ 3965870 w 10020803"/>
              <a:gd name="connsiteY4933" fmla="*/ 3094495 h 5071844"/>
              <a:gd name="connsiteX4934" fmla="*/ 3988213 w 10020803"/>
              <a:gd name="connsiteY4934" fmla="*/ 3094495 h 5071844"/>
              <a:gd name="connsiteX4935" fmla="*/ 3977042 w 10020803"/>
              <a:gd name="connsiteY4935" fmla="*/ 3088910 h 5071844"/>
              <a:gd name="connsiteX4936" fmla="*/ 3967267 w 10020803"/>
              <a:gd name="connsiteY4936" fmla="*/ 3086116 h 5071844"/>
              <a:gd name="connsiteX4937" fmla="*/ 8356256 w 10020803"/>
              <a:gd name="connsiteY4937" fmla="*/ 3083324 h 5071844"/>
              <a:gd name="connsiteX4938" fmla="*/ 8367426 w 10020803"/>
              <a:gd name="connsiteY4938" fmla="*/ 3088910 h 5071844"/>
              <a:gd name="connsiteX4939" fmla="*/ 8356256 w 10020803"/>
              <a:gd name="connsiteY4939" fmla="*/ 3094495 h 5071844"/>
              <a:gd name="connsiteX4940" fmla="*/ 8356256 w 10020803"/>
              <a:gd name="connsiteY4940" fmla="*/ 3083324 h 5071844"/>
              <a:gd name="connsiteX4941" fmla="*/ 6836936 w 10020803"/>
              <a:gd name="connsiteY4941" fmla="*/ 3083324 h 5071844"/>
              <a:gd name="connsiteX4942" fmla="*/ 6836936 w 10020803"/>
              <a:gd name="connsiteY4942" fmla="*/ 3094495 h 5071844"/>
              <a:gd name="connsiteX4943" fmla="*/ 6848108 w 10020803"/>
              <a:gd name="connsiteY4943" fmla="*/ 3094495 h 5071844"/>
              <a:gd name="connsiteX4944" fmla="*/ 6848108 w 10020803"/>
              <a:gd name="connsiteY4944" fmla="*/ 3083324 h 5071844"/>
              <a:gd name="connsiteX4945" fmla="*/ 2865481 w 10020803"/>
              <a:gd name="connsiteY4945" fmla="*/ 3083324 h 5071844"/>
              <a:gd name="connsiteX4946" fmla="*/ 2859895 w 10020803"/>
              <a:gd name="connsiteY4946" fmla="*/ 3094495 h 5071844"/>
              <a:gd name="connsiteX4947" fmla="*/ 2871066 w 10020803"/>
              <a:gd name="connsiteY4947" fmla="*/ 3094495 h 5071844"/>
              <a:gd name="connsiteX4948" fmla="*/ 2882238 w 10020803"/>
              <a:gd name="connsiteY4948" fmla="*/ 3094495 h 5071844"/>
              <a:gd name="connsiteX4949" fmla="*/ 2865481 w 10020803"/>
              <a:gd name="connsiteY4949" fmla="*/ 3083324 h 5071844"/>
              <a:gd name="connsiteX4950" fmla="*/ 6811800 w 10020803"/>
              <a:gd name="connsiteY4950" fmla="*/ 3077739 h 5071844"/>
              <a:gd name="connsiteX4951" fmla="*/ 6803421 w 10020803"/>
              <a:gd name="connsiteY4951" fmla="*/ 3083324 h 5071844"/>
              <a:gd name="connsiteX4952" fmla="*/ 6814594 w 10020803"/>
              <a:gd name="connsiteY4952" fmla="*/ 3083324 h 5071844"/>
              <a:gd name="connsiteX4953" fmla="*/ 6811800 w 10020803"/>
              <a:gd name="connsiteY4953" fmla="*/ 3077739 h 5071844"/>
              <a:gd name="connsiteX4954" fmla="*/ 9395201 w 10020803"/>
              <a:gd name="connsiteY4954" fmla="*/ 3072153 h 5071844"/>
              <a:gd name="connsiteX4955" fmla="*/ 9417544 w 10020803"/>
              <a:gd name="connsiteY4955" fmla="*/ 3077738 h 5071844"/>
              <a:gd name="connsiteX4956" fmla="*/ 9428716 w 10020803"/>
              <a:gd name="connsiteY4956" fmla="*/ 3083324 h 5071844"/>
              <a:gd name="connsiteX4957" fmla="*/ 8278055 w 10020803"/>
              <a:gd name="connsiteY4957" fmla="*/ 3072153 h 5071844"/>
              <a:gd name="connsiteX4958" fmla="*/ 8266883 w 10020803"/>
              <a:gd name="connsiteY4958" fmla="*/ 3083324 h 5071844"/>
              <a:gd name="connsiteX4959" fmla="*/ 8289226 w 10020803"/>
              <a:gd name="connsiteY4959" fmla="*/ 3083324 h 5071844"/>
              <a:gd name="connsiteX4960" fmla="*/ 8283640 w 10020803"/>
              <a:gd name="connsiteY4960" fmla="*/ 3077738 h 5071844"/>
              <a:gd name="connsiteX4961" fmla="*/ 8278055 w 10020803"/>
              <a:gd name="connsiteY4961" fmla="*/ 3072153 h 5071844"/>
              <a:gd name="connsiteX4962" fmla="*/ 7317309 w 10020803"/>
              <a:gd name="connsiteY4962" fmla="*/ 3072153 h 5071844"/>
              <a:gd name="connsiteX4963" fmla="*/ 7317309 w 10020803"/>
              <a:gd name="connsiteY4963" fmla="*/ 3083324 h 5071844"/>
              <a:gd name="connsiteX4964" fmla="*/ 7311723 w 10020803"/>
              <a:gd name="connsiteY4964" fmla="*/ 3094495 h 5071844"/>
              <a:gd name="connsiteX4965" fmla="*/ 7306136 w 10020803"/>
              <a:gd name="connsiteY4965" fmla="*/ 3083324 h 5071844"/>
              <a:gd name="connsiteX4966" fmla="*/ 7317309 w 10020803"/>
              <a:gd name="connsiteY4966" fmla="*/ 3072153 h 5071844"/>
              <a:gd name="connsiteX4967" fmla="*/ 7283795 w 10020803"/>
              <a:gd name="connsiteY4967" fmla="*/ 3072153 h 5071844"/>
              <a:gd name="connsiteX4968" fmla="*/ 7294966 w 10020803"/>
              <a:gd name="connsiteY4968" fmla="*/ 3072153 h 5071844"/>
              <a:gd name="connsiteX4969" fmla="*/ 7272622 w 10020803"/>
              <a:gd name="connsiteY4969" fmla="*/ 3083324 h 5071844"/>
              <a:gd name="connsiteX4970" fmla="*/ 7272622 w 10020803"/>
              <a:gd name="connsiteY4970" fmla="*/ 3077738 h 5071844"/>
              <a:gd name="connsiteX4971" fmla="*/ 7283795 w 10020803"/>
              <a:gd name="connsiteY4971" fmla="*/ 3072153 h 5071844"/>
              <a:gd name="connsiteX4972" fmla="*/ 3910012 w 10020803"/>
              <a:gd name="connsiteY4972" fmla="*/ 3072153 h 5071844"/>
              <a:gd name="connsiteX4973" fmla="*/ 3921183 w 10020803"/>
              <a:gd name="connsiteY4973" fmla="*/ 3083324 h 5071844"/>
              <a:gd name="connsiteX4974" fmla="*/ 3932356 w 10020803"/>
              <a:gd name="connsiteY4974" fmla="*/ 3083324 h 5071844"/>
              <a:gd name="connsiteX4975" fmla="*/ 3921183 w 10020803"/>
              <a:gd name="connsiteY4975" fmla="*/ 3072153 h 5071844"/>
              <a:gd name="connsiteX4976" fmla="*/ 3910012 w 10020803"/>
              <a:gd name="connsiteY4976" fmla="*/ 3072153 h 5071844"/>
              <a:gd name="connsiteX4977" fmla="*/ 2882238 w 10020803"/>
              <a:gd name="connsiteY4977" fmla="*/ 3072153 h 5071844"/>
              <a:gd name="connsiteX4978" fmla="*/ 2904582 w 10020803"/>
              <a:gd name="connsiteY4978" fmla="*/ 3094495 h 5071844"/>
              <a:gd name="connsiteX4979" fmla="*/ 2938096 w 10020803"/>
              <a:gd name="connsiteY4979" fmla="*/ 3094495 h 5071844"/>
              <a:gd name="connsiteX4980" fmla="*/ 2926925 w 10020803"/>
              <a:gd name="connsiteY4980" fmla="*/ 3083324 h 5071844"/>
              <a:gd name="connsiteX4981" fmla="*/ 2904582 w 10020803"/>
              <a:gd name="connsiteY4981" fmla="*/ 3083324 h 5071844"/>
              <a:gd name="connsiteX4982" fmla="*/ 2211952 w 10020803"/>
              <a:gd name="connsiteY4982" fmla="*/ 3072153 h 5071844"/>
              <a:gd name="connsiteX4983" fmla="*/ 2211952 w 10020803"/>
              <a:gd name="connsiteY4983" fmla="*/ 3083324 h 5071844"/>
              <a:gd name="connsiteX4984" fmla="*/ 2223122 w 10020803"/>
              <a:gd name="connsiteY4984" fmla="*/ 3094495 h 5071844"/>
              <a:gd name="connsiteX4985" fmla="*/ 2591781 w 10020803"/>
              <a:gd name="connsiteY4985" fmla="*/ 3060981 h 5071844"/>
              <a:gd name="connsiteX4986" fmla="*/ 2580609 w 10020803"/>
              <a:gd name="connsiteY4986" fmla="*/ 3066567 h 5071844"/>
              <a:gd name="connsiteX4987" fmla="*/ 2591781 w 10020803"/>
              <a:gd name="connsiteY4987" fmla="*/ 3072153 h 5071844"/>
              <a:gd name="connsiteX4988" fmla="*/ 8322740 w 10020803"/>
              <a:gd name="connsiteY4988" fmla="*/ 3049810 h 5071844"/>
              <a:gd name="connsiteX4989" fmla="*/ 8322740 w 10020803"/>
              <a:gd name="connsiteY4989" fmla="*/ 3083324 h 5071844"/>
              <a:gd name="connsiteX4990" fmla="*/ 8322740 w 10020803"/>
              <a:gd name="connsiteY4990" fmla="*/ 3094495 h 5071844"/>
              <a:gd name="connsiteX4991" fmla="*/ 8367426 w 10020803"/>
              <a:gd name="connsiteY4991" fmla="*/ 3105667 h 5071844"/>
              <a:gd name="connsiteX4992" fmla="*/ 8389770 w 10020803"/>
              <a:gd name="connsiteY4992" fmla="*/ 3105667 h 5071844"/>
              <a:gd name="connsiteX4993" fmla="*/ 8412113 w 10020803"/>
              <a:gd name="connsiteY4993" fmla="*/ 3105667 h 5071844"/>
              <a:gd name="connsiteX4994" fmla="*/ 8434455 w 10020803"/>
              <a:gd name="connsiteY4994" fmla="*/ 3105667 h 5071844"/>
              <a:gd name="connsiteX4995" fmla="*/ 8423284 w 10020803"/>
              <a:gd name="connsiteY4995" fmla="*/ 3094495 h 5071844"/>
              <a:gd name="connsiteX4996" fmla="*/ 8412113 w 10020803"/>
              <a:gd name="connsiteY4996" fmla="*/ 3094495 h 5071844"/>
              <a:gd name="connsiteX4997" fmla="*/ 8400941 w 10020803"/>
              <a:gd name="connsiteY4997" fmla="*/ 3094495 h 5071844"/>
              <a:gd name="connsiteX4998" fmla="*/ 8384184 w 10020803"/>
              <a:gd name="connsiteY4998" fmla="*/ 3083324 h 5071844"/>
              <a:gd name="connsiteX4999" fmla="*/ 8361840 w 10020803"/>
              <a:gd name="connsiteY4999" fmla="*/ 3072153 h 5071844"/>
              <a:gd name="connsiteX5000" fmla="*/ 8345083 w 10020803"/>
              <a:gd name="connsiteY5000" fmla="*/ 3066567 h 5071844"/>
              <a:gd name="connsiteX5001" fmla="*/ 8333912 w 10020803"/>
              <a:gd name="connsiteY5001" fmla="*/ 3060981 h 5071844"/>
              <a:gd name="connsiteX5002" fmla="*/ 8328326 w 10020803"/>
              <a:gd name="connsiteY5002" fmla="*/ 3055396 h 5071844"/>
              <a:gd name="connsiteX5003" fmla="*/ 8322740 w 10020803"/>
              <a:gd name="connsiteY5003" fmla="*/ 3049810 h 5071844"/>
              <a:gd name="connsiteX5004" fmla="*/ 2938096 w 10020803"/>
              <a:gd name="connsiteY5004" fmla="*/ 3049810 h 5071844"/>
              <a:gd name="connsiteX5005" fmla="*/ 2949268 w 10020803"/>
              <a:gd name="connsiteY5005" fmla="*/ 3049810 h 5071844"/>
              <a:gd name="connsiteX5006" fmla="*/ 2949268 w 10020803"/>
              <a:gd name="connsiteY5006" fmla="*/ 3060981 h 5071844"/>
              <a:gd name="connsiteX5007" fmla="*/ 2938096 w 10020803"/>
              <a:gd name="connsiteY5007" fmla="*/ 3049810 h 5071844"/>
              <a:gd name="connsiteX5008" fmla="*/ 2535923 w 10020803"/>
              <a:gd name="connsiteY5008" fmla="*/ 3049810 h 5071844"/>
              <a:gd name="connsiteX5009" fmla="*/ 2541509 w 10020803"/>
              <a:gd name="connsiteY5009" fmla="*/ 3055396 h 5071844"/>
              <a:gd name="connsiteX5010" fmla="*/ 2547095 w 10020803"/>
              <a:gd name="connsiteY5010" fmla="*/ 3055396 h 5071844"/>
              <a:gd name="connsiteX5011" fmla="*/ 2547095 w 10020803"/>
              <a:gd name="connsiteY5011" fmla="*/ 3049810 h 5071844"/>
              <a:gd name="connsiteX5012" fmla="*/ 1586349 w 10020803"/>
              <a:gd name="connsiteY5012" fmla="*/ 3049810 h 5071844"/>
              <a:gd name="connsiteX5013" fmla="*/ 1619863 w 10020803"/>
              <a:gd name="connsiteY5013" fmla="*/ 3060981 h 5071844"/>
              <a:gd name="connsiteX5014" fmla="*/ 1636620 w 10020803"/>
              <a:gd name="connsiteY5014" fmla="*/ 3077738 h 5071844"/>
              <a:gd name="connsiteX5015" fmla="*/ 1642206 w 10020803"/>
              <a:gd name="connsiteY5015" fmla="*/ 3083324 h 5071844"/>
              <a:gd name="connsiteX5016" fmla="*/ 1608690 w 10020803"/>
              <a:gd name="connsiteY5016" fmla="*/ 3083324 h 5071844"/>
              <a:gd name="connsiteX5017" fmla="*/ 1586349 w 10020803"/>
              <a:gd name="connsiteY5017" fmla="*/ 3077738 h 5071844"/>
              <a:gd name="connsiteX5018" fmla="*/ 1575178 w 10020803"/>
              <a:gd name="connsiteY5018" fmla="*/ 3066567 h 5071844"/>
              <a:gd name="connsiteX5019" fmla="*/ 1575178 w 10020803"/>
              <a:gd name="connsiteY5019" fmla="*/ 3060981 h 5071844"/>
              <a:gd name="connsiteX5020" fmla="*/ 9350516 w 10020803"/>
              <a:gd name="connsiteY5020" fmla="*/ 3038638 h 5071844"/>
              <a:gd name="connsiteX5021" fmla="*/ 9361687 w 10020803"/>
              <a:gd name="connsiteY5021" fmla="*/ 3060981 h 5071844"/>
              <a:gd name="connsiteX5022" fmla="*/ 9339343 w 10020803"/>
              <a:gd name="connsiteY5022" fmla="*/ 3060981 h 5071844"/>
              <a:gd name="connsiteX5023" fmla="*/ 9333759 w 10020803"/>
              <a:gd name="connsiteY5023" fmla="*/ 3044224 h 5071844"/>
              <a:gd name="connsiteX5024" fmla="*/ 9350516 w 10020803"/>
              <a:gd name="connsiteY5024" fmla="*/ 3038638 h 5071844"/>
              <a:gd name="connsiteX5025" fmla="*/ 9004200 w 10020803"/>
              <a:gd name="connsiteY5025" fmla="*/ 3038638 h 5071844"/>
              <a:gd name="connsiteX5026" fmla="*/ 8993029 w 10020803"/>
              <a:gd name="connsiteY5026" fmla="*/ 3049810 h 5071844"/>
              <a:gd name="connsiteX5027" fmla="*/ 9048886 w 10020803"/>
              <a:gd name="connsiteY5027" fmla="*/ 3072153 h 5071844"/>
              <a:gd name="connsiteX5028" fmla="*/ 9054472 w 10020803"/>
              <a:gd name="connsiteY5028" fmla="*/ 3066567 h 5071844"/>
              <a:gd name="connsiteX5029" fmla="*/ 9032129 w 10020803"/>
              <a:gd name="connsiteY5029" fmla="*/ 3055396 h 5071844"/>
              <a:gd name="connsiteX5030" fmla="*/ 9015372 w 10020803"/>
              <a:gd name="connsiteY5030" fmla="*/ 3044224 h 5071844"/>
              <a:gd name="connsiteX5031" fmla="*/ 9004200 w 10020803"/>
              <a:gd name="connsiteY5031" fmla="*/ 3038638 h 5071844"/>
              <a:gd name="connsiteX5032" fmla="*/ 8959515 w 10020803"/>
              <a:gd name="connsiteY5032" fmla="*/ 3038638 h 5071844"/>
              <a:gd name="connsiteX5033" fmla="*/ 8970686 w 10020803"/>
              <a:gd name="connsiteY5033" fmla="*/ 3049810 h 5071844"/>
              <a:gd name="connsiteX5034" fmla="*/ 8981856 w 10020803"/>
              <a:gd name="connsiteY5034" fmla="*/ 3049810 h 5071844"/>
              <a:gd name="connsiteX5035" fmla="*/ 8970686 w 10020803"/>
              <a:gd name="connsiteY5035" fmla="*/ 3038638 h 5071844"/>
              <a:gd name="connsiteX5036" fmla="*/ 7082708 w 10020803"/>
              <a:gd name="connsiteY5036" fmla="*/ 3038638 h 5071844"/>
              <a:gd name="connsiteX5037" fmla="*/ 7116223 w 10020803"/>
              <a:gd name="connsiteY5037" fmla="*/ 3049810 h 5071844"/>
              <a:gd name="connsiteX5038" fmla="*/ 7127394 w 10020803"/>
              <a:gd name="connsiteY5038" fmla="*/ 3049810 h 5071844"/>
              <a:gd name="connsiteX5039" fmla="*/ 7138565 w 10020803"/>
              <a:gd name="connsiteY5039" fmla="*/ 3060981 h 5071844"/>
              <a:gd name="connsiteX5040" fmla="*/ 7155322 w 10020803"/>
              <a:gd name="connsiteY5040" fmla="*/ 3077738 h 5071844"/>
              <a:gd name="connsiteX5041" fmla="*/ 7194422 w 10020803"/>
              <a:gd name="connsiteY5041" fmla="*/ 3083324 h 5071844"/>
              <a:gd name="connsiteX5042" fmla="*/ 7216766 w 10020803"/>
              <a:gd name="connsiteY5042" fmla="*/ 3083324 h 5071844"/>
              <a:gd name="connsiteX5043" fmla="*/ 7227938 w 10020803"/>
              <a:gd name="connsiteY5043" fmla="*/ 3083324 h 5071844"/>
              <a:gd name="connsiteX5044" fmla="*/ 7239108 w 10020803"/>
              <a:gd name="connsiteY5044" fmla="*/ 3088910 h 5071844"/>
              <a:gd name="connsiteX5045" fmla="*/ 7261452 w 10020803"/>
              <a:gd name="connsiteY5045" fmla="*/ 3094495 h 5071844"/>
              <a:gd name="connsiteX5046" fmla="*/ 7289380 w 10020803"/>
              <a:gd name="connsiteY5046" fmla="*/ 3100081 h 5071844"/>
              <a:gd name="connsiteX5047" fmla="*/ 7317309 w 10020803"/>
              <a:gd name="connsiteY5047" fmla="*/ 3105667 h 5071844"/>
              <a:gd name="connsiteX5048" fmla="*/ 7328480 w 10020803"/>
              <a:gd name="connsiteY5048" fmla="*/ 3105667 h 5071844"/>
              <a:gd name="connsiteX5049" fmla="*/ 7350823 w 10020803"/>
              <a:gd name="connsiteY5049" fmla="*/ 3094495 h 5071844"/>
              <a:gd name="connsiteX5050" fmla="*/ 7373166 w 10020803"/>
              <a:gd name="connsiteY5050" fmla="*/ 3094495 h 5071844"/>
              <a:gd name="connsiteX5051" fmla="*/ 7361994 w 10020803"/>
              <a:gd name="connsiteY5051" fmla="*/ 3083324 h 5071844"/>
              <a:gd name="connsiteX5052" fmla="*/ 7350823 w 10020803"/>
              <a:gd name="connsiteY5052" fmla="*/ 3083324 h 5071844"/>
              <a:gd name="connsiteX5053" fmla="*/ 7328480 w 10020803"/>
              <a:gd name="connsiteY5053" fmla="*/ 3072153 h 5071844"/>
              <a:gd name="connsiteX5054" fmla="*/ 7317309 w 10020803"/>
              <a:gd name="connsiteY5054" fmla="*/ 3072153 h 5071844"/>
              <a:gd name="connsiteX5055" fmla="*/ 7311723 w 10020803"/>
              <a:gd name="connsiteY5055" fmla="*/ 3072153 h 5071844"/>
              <a:gd name="connsiteX5056" fmla="*/ 7306136 w 10020803"/>
              <a:gd name="connsiteY5056" fmla="*/ 3072153 h 5071844"/>
              <a:gd name="connsiteX5057" fmla="*/ 7294966 w 10020803"/>
              <a:gd name="connsiteY5057" fmla="*/ 3066567 h 5071844"/>
              <a:gd name="connsiteX5058" fmla="*/ 7272622 w 10020803"/>
              <a:gd name="connsiteY5058" fmla="*/ 3060981 h 5071844"/>
              <a:gd name="connsiteX5059" fmla="*/ 7250280 w 10020803"/>
              <a:gd name="connsiteY5059" fmla="*/ 3066567 h 5071844"/>
              <a:gd name="connsiteX5060" fmla="*/ 7244695 w 10020803"/>
              <a:gd name="connsiteY5060" fmla="*/ 3072153 h 5071844"/>
              <a:gd name="connsiteX5061" fmla="*/ 7239108 w 10020803"/>
              <a:gd name="connsiteY5061" fmla="*/ 3060981 h 5071844"/>
              <a:gd name="connsiteX5062" fmla="*/ 7172080 w 10020803"/>
              <a:gd name="connsiteY5062" fmla="*/ 3060981 h 5071844"/>
              <a:gd name="connsiteX5063" fmla="*/ 7144151 w 10020803"/>
              <a:gd name="connsiteY5063" fmla="*/ 3055396 h 5071844"/>
              <a:gd name="connsiteX5064" fmla="*/ 7132980 w 10020803"/>
              <a:gd name="connsiteY5064" fmla="*/ 3049810 h 5071844"/>
              <a:gd name="connsiteX5065" fmla="*/ 7105051 w 10020803"/>
              <a:gd name="connsiteY5065" fmla="*/ 3038638 h 5071844"/>
              <a:gd name="connsiteX5066" fmla="*/ 7082708 w 10020803"/>
              <a:gd name="connsiteY5066" fmla="*/ 3038638 h 5071844"/>
              <a:gd name="connsiteX5067" fmla="*/ 3058189 w 10020803"/>
              <a:gd name="connsiteY5067" fmla="*/ 3033053 h 5071844"/>
              <a:gd name="connsiteX5068" fmla="*/ 3049810 w 10020803"/>
              <a:gd name="connsiteY5068" fmla="*/ 3038638 h 5071844"/>
              <a:gd name="connsiteX5069" fmla="*/ 3060981 w 10020803"/>
              <a:gd name="connsiteY5069" fmla="*/ 3038638 h 5071844"/>
              <a:gd name="connsiteX5070" fmla="*/ 3058189 w 10020803"/>
              <a:gd name="connsiteY5070" fmla="*/ 3033053 h 5071844"/>
              <a:gd name="connsiteX5071" fmla="*/ 9372859 w 10020803"/>
              <a:gd name="connsiteY5071" fmla="*/ 3027467 h 5071844"/>
              <a:gd name="connsiteX5072" fmla="*/ 9428716 w 10020803"/>
              <a:gd name="connsiteY5072" fmla="*/ 3049810 h 5071844"/>
              <a:gd name="connsiteX5073" fmla="*/ 9417544 w 10020803"/>
              <a:gd name="connsiteY5073" fmla="*/ 3038638 h 5071844"/>
              <a:gd name="connsiteX5074" fmla="*/ 9384030 w 10020803"/>
              <a:gd name="connsiteY5074" fmla="*/ 3038638 h 5071844"/>
              <a:gd name="connsiteX5075" fmla="*/ 9227629 w 10020803"/>
              <a:gd name="connsiteY5075" fmla="*/ 3027467 h 5071844"/>
              <a:gd name="connsiteX5076" fmla="*/ 9249972 w 10020803"/>
              <a:gd name="connsiteY5076" fmla="*/ 3027467 h 5071844"/>
              <a:gd name="connsiteX5077" fmla="*/ 9283486 w 10020803"/>
              <a:gd name="connsiteY5077" fmla="*/ 3038638 h 5071844"/>
              <a:gd name="connsiteX5078" fmla="*/ 9249972 w 10020803"/>
              <a:gd name="connsiteY5078" fmla="*/ 3038638 h 5071844"/>
              <a:gd name="connsiteX5079" fmla="*/ 2435380 w 10020803"/>
              <a:gd name="connsiteY5079" fmla="*/ 3027467 h 5071844"/>
              <a:gd name="connsiteX5080" fmla="*/ 2468894 w 10020803"/>
              <a:gd name="connsiteY5080" fmla="*/ 3038638 h 5071844"/>
              <a:gd name="connsiteX5081" fmla="*/ 2502408 w 10020803"/>
              <a:gd name="connsiteY5081" fmla="*/ 3049810 h 5071844"/>
              <a:gd name="connsiteX5082" fmla="*/ 2524751 w 10020803"/>
              <a:gd name="connsiteY5082" fmla="*/ 3060981 h 5071844"/>
              <a:gd name="connsiteX5083" fmla="*/ 2491238 w 10020803"/>
              <a:gd name="connsiteY5083" fmla="*/ 3027467 h 5071844"/>
              <a:gd name="connsiteX5084" fmla="*/ 2468894 w 10020803"/>
              <a:gd name="connsiteY5084" fmla="*/ 3027467 h 5071844"/>
              <a:gd name="connsiteX5085" fmla="*/ 2463308 w 10020803"/>
              <a:gd name="connsiteY5085" fmla="*/ 3027467 h 5071844"/>
              <a:gd name="connsiteX5086" fmla="*/ 2446551 w 10020803"/>
              <a:gd name="connsiteY5086" fmla="*/ 3027467 h 5071844"/>
              <a:gd name="connsiteX5087" fmla="*/ 8499250 w 10020803"/>
              <a:gd name="connsiteY5087" fmla="*/ 3025233 h 5071844"/>
              <a:gd name="connsiteX5088" fmla="*/ 8512655 w 10020803"/>
              <a:gd name="connsiteY5088" fmla="*/ 3027467 h 5071844"/>
              <a:gd name="connsiteX5089" fmla="*/ 8501484 w 10020803"/>
              <a:gd name="connsiteY5089" fmla="*/ 3027467 h 5071844"/>
              <a:gd name="connsiteX5090" fmla="*/ 8490312 w 10020803"/>
              <a:gd name="connsiteY5090" fmla="*/ 3016296 h 5071844"/>
              <a:gd name="connsiteX5091" fmla="*/ 8499250 w 10020803"/>
              <a:gd name="connsiteY5091" fmla="*/ 3025233 h 5071844"/>
              <a:gd name="connsiteX5092" fmla="*/ 8495898 w 10020803"/>
              <a:gd name="connsiteY5092" fmla="*/ 3024674 h 5071844"/>
              <a:gd name="connsiteX5093" fmla="*/ 8490312 w 10020803"/>
              <a:gd name="connsiteY5093" fmla="*/ 3016296 h 5071844"/>
              <a:gd name="connsiteX5094" fmla="*/ 8445627 w 10020803"/>
              <a:gd name="connsiteY5094" fmla="*/ 3016296 h 5071844"/>
              <a:gd name="connsiteX5095" fmla="*/ 8445627 w 10020803"/>
              <a:gd name="connsiteY5095" fmla="*/ 3027467 h 5071844"/>
              <a:gd name="connsiteX5096" fmla="*/ 8456798 w 10020803"/>
              <a:gd name="connsiteY5096" fmla="*/ 3027467 h 5071844"/>
              <a:gd name="connsiteX5097" fmla="*/ 8467970 w 10020803"/>
              <a:gd name="connsiteY5097" fmla="*/ 3027467 h 5071844"/>
              <a:gd name="connsiteX5098" fmla="*/ 8462384 w 10020803"/>
              <a:gd name="connsiteY5098" fmla="*/ 3016296 h 5071844"/>
              <a:gd name="connsiteX5099" fmla="*/ 8451213 w 10020803"/>
              <a:gd name="connsiteY5099" fmla="*/ 3016296 h 5071844"/>
              <a:gd name="connsiteX5100" fmla="*/ 8445627 w 10020803"/>
              <a:gd name="connsiteY5100" fmla="*/ 3016296 h 5071844"/>
              <a:gd name="connsiteX5101" fmla="*/ 7160908 w 10020803"/>
              <a:gd name="connsiteY5101" fmla="*/ 3016296 h 5071844"/>
              <a:gd name="connsiteX5102" fmla="*/ 7149737 w 10020803"/>
              <a:gd name="connsiteY5102" fmla="*/ 3027467 h 5071844"/>
              <a:gd name="connsiteX5103" fmla="*/ 7160908 w 10020803"/>
              <a:gd name="connsiteY5103" fmla="*/ 3027467 h 5071844"/>
              <a:gd name="connsiteX5104" fmla="*/ 9864402 w 10020803"/>
              <a:gd name="connsiteY5104" fmla="*/ 3005124 h 5071844"/>
              <a:gd name="connsiteX5105" fmla="*/ 9886745 w 10020803"/>
              <a:gd name="connsiteY5105" fmla="*/ 3016296 h 5071844"/>
              <a:gd name="connsiteX5106" fmla="*/ 9875574 w 10020803"/>
              <a:gd name="connsiteY5106" fmla="*/ 3016296 h 5071844"/>
              <a:gd name="connsiteX5107" fmla="*/ 9864402 w 10020803"/>
              <a:gd name="connsiteY5107" fmla="*/ 3005124 h 5071844"/>
              <a:gd name="connsiteX5108" fmla="*/ 9294658 w 10020803"/>
              <a:gd name="connsiteY5108" fmla="*/ 3005124 h 5071844"/>
              <a:gd name="connsiteX5109" fmla="*/ 9305829 w 10020803"/>
              <a:gd name="connsiteY5109" fmla="*/ 3016296 h 5071844"/>
              <a:gd name="connsiteX5110" fmla="*/ 9294658 w 10020803"/>
              <a:gd name="connsiteY5110" fmla="*/ 3016296 h 5071844"/>
              <a:gd name="connsiteX5111" fmla="*/ 9294658 w 10020803"/>
              <a:gd name="connsiteY5111" fmla="*/ 3005124 h 5071844"/>
              <a:gd name="connsiteX5112" fmla="*/ 2893410 w 10020803"/>
              <a:gd name="connsiteY5112" fmla="*/ 3005124 h 5071844"/>
              <a:gd name="connsiteX5113" fmla="*/ 2904582 w 10020803"/>
              <a:gd name="connsiteY5113" fmla="*/ 3010710 h 5071844"/>
              <a:gd name="connsiteX5114" fmla="*/ 2893410 w 10020803"/>
              <a:gd name="connsiteY5114" fmla="*/ 3016296 h 5071844"/>
              <a:gd name="connsiteX5115" fmla="*/ 2904582 w 10020803"/>
              <a:gd name="connsiteY5115" fmla="*/ 3038638 h 5071844"/>
              <a:gd name="connsiteX5116" fmla="*/ 2926925 w 10020803"/>
              <a:gd name="connsiteY5116" fmla="*/ 3049810 h 5071844"/>
              <a:gd name="connsiteX5117" fmla="*/ 2938096 w 10020803"/>
              <a:gd name="connsiteY5117" fmla="*/ 3066567 h 5071844"/>
              <a:gd name="connsiteX5118" fmla="*/ 2971610 w 10020803"/>
              <a:gd name="connsiteY5118" fmla="*/ 3072153 h 5071844"/>
              <a:gd name="connsiteX5119" fmla="*/ 2988367 w 10020803"/>
              <a:gd name="connsiteY5119" fmla="*/ 3077738 h 5071844"/>
              <a:gd name="connsiteX5120" fmla="*/ 3005124 w 10020803"/>
              <a:gd name="connsiteY5120" fmla="*/ 3083324 h 5071844"/>
              <a:gd name="connsiteX5121" fmla="*/ 3016296 w 10020803"/>
              <a:gd name="connsiteY5121" fmla="*/ 3083324 h 5071844"/>
              <a:gd name="connsiteX5122" fmla="*/ 3033054 w 10020803"/>
              <a:gd name="connsiteY5122" fmla="*/ 3077738 h 5071844"/>
              <a:gd name="connsiteX5123" fmla="*/ 3055396 w 10020803"/>
              <a:gd name="connsiteY5123" fmla="*/ 3083324 h 5071844"/>
              <a:gd name="connsiteX5124" fmla="*/ 3072153 w 10020803"/>
              <a:gd name="connsiteY5124" fmla="*/ 3083324 h 5071844"/>
              <a:gd name="connsiteX5125" fmla="*/ 3060981 w 10020803"/>
              <a:gd name="connsiteY5125" fmla="*/ 3094495 h 5071844"/>
              <a:gd name="connsiteX5126" fmla="*/ 3049810 w 10020803"/>
              <a:gd name="connsiteY5126" fmla="*/ 3105667 h 5071844"/>
              <a:gd name="connsiteX5127" fmla="*/ 3060981 w 10020803"/>
              <a:gd name="connsiteY5127" fmla="*/ 3116838 h 5071844"/>
              <a:gd name="connsiteX5128" fmla="*/ 3083324 w 10020803"/>
              <a:gd name="connsiteY5128" fmla="*/ 3139181 h 5071844"/>
              <a:gd name="connsiteX5129" fmla="*/ 3060981 w 10020803"/>
              <a:gd name="connsiteY5129" fmla="*/ 3144767 h 5071844"/>
              <a:gd name="connsiteX5130" fmla="*/ 3083324 w 10020803"/>
              <a:gd name="connsiteY5130" fmla="*/ 3150352 h 5071844"/>
              <a:gd name="connsiteX5131" fmla="*/ 3094496 w 10020803"/>
              <a:gd name="connsiteY5131" fmla="*/ 3161524 h 5071844"/>
              <a:gd name="connsiteX5132" fmla="*/ 3105667 w 10020803"/>
              <a:gd name="connsiteY5132" fmla="*/ 3167111 h 5071844"/>
              <a:gd name="connsiteX5133" fmla="*/ 3139181 w 10020803"/>
              <a:gd name="connsiteY5133" fmla="*/ 3172695 h 5071844"/>
              <a:gd name="connsiteX5134" fmla="*/ 3161525 w 10020803"/>
              <a:gd name="connsiteY5134" fmla="*/ 3178282 h 5071844"/>
              <a:gd name="connsiteX5135" fmla="*/ 3183868 w 10020803"/>
              <a:gd name="connsiteY5135" fmla="*/ 3183868 h 5071844"/>
              <a:gd name="connsiteX5136" fmla="*/ 3217382 w 10020803"/>
              <a:gd name="connsiteY5136" fmla="*/ 3195039 h 5071844"/>
              <a:gd name="connsiteX5137" fmla="*/ 3234139 w 10020803"/>
              <a:gd name="connsiteY5137" fmla="*/ 3200625 h 5071844"/>
              <a:gd name="connsiteX5138" fmla="*/ 3250896 w 10020803"/>
              <a:gd name="connsiteY5138" fmla="*/ 3195039 h 5071844"/>
              <a:gd name="connsiteX5139" fmla="*/ 3267653 w 10020803"/>
              <a:gd name="connsiteY5139" fmla="*/ 3200625 h 5071844"/>
              <a:gd name="connsiteX5140" fmla="*/ 3273239 w 10020803"/>
              <a:gd name="connsiteY5140" fmla="*/ 3206211 h 5071844"/>
              <a:gd name="connsiteX5141" fmla="*/ 3306754 w 10020803"/>
              <a:gd name="connsiteY5141" fmla="*/ 3217382 h 5071844"/>
              <a:gd name="connsiteX5142" fmla="*/ 3306754 w 10020803"/>
              <a:gd name="connsiteY5142" fmla="*/ 3206211 h 5071844"/>
              <a:gd name="connsiteX5143" fmla="*/ 3250896 w 10020803"/>
              <a:gd name="connsiteY5143" fmla="*/ 3189452 h 5071844"/>
              <a:gd name="connsiteX5144" fmla="*/ 3195039 w 10020803"/>
              <a:gd name="connsiteY5144" fmla="*/ 3161524 h 5071844"/>
              <a:gd name="connsiteX5145" fmla="*/ 3183868 w 10020803"/>
              <a:gd name="connsiteY5145" fmla="*/ 3161524 h 5071844"/>
              <a:gd name="connsiteX5146" fmla="*/ 3150352 w 10020803"/>
              <a:gd name="connsiteY5146" fmla="*/ 3161524 h 5071844"/>
              <a:gd name="connsiteX5147" fmla="*/ 3139181 w 10020803"/>
              <a:gd name="connsiteY5147" fmla="*/ 3155938 h 5071844"/>
              <a:gd name="connsiteX5148" fmla="*/ 3128011 w 10020803"/>
              <a:gd name="connsiteY5148" fmla="*/ 3150352 h 5071844"/>
              <a:gd name="connsiteX5149" fmla="*/ 3116838 w 10020803"/>
              <a:gd name="connsiteY5149" fmla="*/ 3144767 h 5071844"/>
              <a:gd name="connsiteX5150" fmla="*/ 3105667 w 10020803"/>
              <a:gd name="connsiteY5150" fmla="*/ 3128010 h 5071844"/>
              <a:gd name="connsiteX5151" fmla="*/ 3105667 w 10020803"/>
              <a:gd name="connsiteY5151" fmla="*/ 3116838 h 5071844"/>
              <a:gd name="connsiteX5152" fmla="*/ 3150352 w 10020803"/>
              <a:gd name="connsiteY5152" fmla="*/ 3128010 h 5071844"/>
              <a:gd name="connsiteX5153" fmla="*/ 3239725 w 10020803"/>
              <a:gd name="connsiteY5153" fmla="*/ 3161524 h 5071844"/>
              <a:gd name="connsiteX5154" fmla="*/ 3267653 w 10020803"/>
              <a:gd name="connsiteY5154" fmla="*/ 3172695 h 5071844"/>
              <a:gd name="connsiteX5155" fmla="*/ 3295582 w 10020803"/>
              <a:gd name="connsiteY5155" fmla="*/ 3172695 h 5071844"/>
              <a:gd name="connsiteX5156" fmla="*/ 3306754 w 10020803"/>
              <a:gd name="connsiteY5156" fmla="*/ 3172695 h 5071844"/>
              <a:gd name="connsiteX5157" fmla="*/ 3295582 w 10020803"/>
              <a:gd name="connsiteY5157" fmla="*/ 3161524 h 5071844"/>
              <a:gd name="connsiteX5158" fmla="*/ 3239725 w 10020803"/>
              <a:gd name="connsiteY5158" fmla="*/ 3150352 h 5071844"/>
              <a:gd name="connsiteX5159" fmla="*/ 3206211 w 10020803"/>
              <a:gd name="connsiteY5159" fmla="*/ 3128010 h 5071844"/>
              <a:gd name="connsiteX5160" fmla="*/ 3211796 w 10020803"/>
              <a:gd name="connsiteY5160" fmla="*/ 3116838 h 5071844"/>
              <a:gd name="connsiteX5161" fmla="*/ 3217382 w 10020803"/>
              <a:gd name="connsiteY5161" fmla="*/ 3128010 h 5071844"/>
              <a:gd name="connsiteX5162" fmla="*/ 3228553 w 10020803"/>
              <a:gd name="connsiteY5162" fmla="*/ 3128010 h 5071844"/>
              <a:gd name="connsiteX5163" fmla="*/ 3250896 w 10020803"/>
              <a:gd name="connsiteY5163" fmla="*/ 3128010 h 5071844"/>
              <a:gd name="connsiteX5164" fmla="*/ 3267653 w 10020803"/>
              <a:gd name="connsiteY5164" fmla="*/ 3128010 h 5071844"/>
              <a:gd name="connsiteX5165" fmla="*/ 3284412 w 10020803"/>
              <a:gd name="connsiteY5165" fmla="*/ 3128010 h 5071844"/>
              <a:gd name="connsiteX5166" fmla="*/ 3295582 w 10020803"/>
              <a:gd name="connsiteY5166" fmla="*/ 3139181 h 5071844"/>
              <a:gd name="connsiteX5167" fmla="*/ 3284412 w 10020803"/>
              <a:gd name="connsiteY5167" fmla="*/ 3139181 h 5071844"/>
              <a:gd name="connsiteX5168" fmla="*/ 3273239 w 10020803"/>
              <a:gd name="connsiteY5168" fmla="*/ 3139181 h 5071844"/>
              <a:gd name="connsiteX5169" fmla="*/ 3284412 w 10020803"/>
              <a:gd name="connsiteY5169" fmla="*/ 3144767 h 5071844"/>
              <a:gd name="connsiteX5170" fmla="*/ 3306754 w 10020803"/>
              <a:gd name="connsiteY5170" fmla="*/ 3150352 h 5071844"/>
              <a:gd name="connsiteX5171" fmla="*/ 3329096 w 10020803"/>
              <a:gd name="connsiteY5171" fmla="*/ 3150352 h 5071844"/>
              <a:gd name="connsiteX5172" fmla="*/ 3351440 w 10020803"/>
              <a:gd name="connsiteY5172" fmla="*/ 3161524 h 5071844"/>
              <a:gd name="connsiteX5173" fmla="*/ 3373783 w 10020803"/>
              <a:gd name="connsiteY5173" fmla="*/ 3167111 h 5071844"/>
              <a:gd name="connsiteX5174" fmla="*/ 3384954 w 10020803"/>
              <a:gd name="connsiteY5174" fmla="*/ 3172695 h 5071844"/>
              <a:gd name="connsiteX5175" fmla="*/ 3401711 w 10020803"/>
              <a:gd name="connsiteY5175" fmla="*/ 3183868 h 5071844"/>
              <a:gd name="connsiteX5176" fmla="*/ 3424054 w 10020803"/>
              <a:gd name="connsiteY5176" fmla="*/ 3189452 h 5071844"/>
              <a:gd name="connsiteX5177" fmla="*/ 3435226 w 10020803"/>
              <a:gd name="connsiteY5177" fmla="*/ 3189452 h 5071844"/>
              <a:gd name="connsiteX5178" fmla="*/ 3451982 w 10020803"/>
              <a:gd name="connsiteY5178" fmla="*/ 3200625 h 5071844"/>
              <a:gd name="connsiteX5179" fmla="*/ 3457568 w 10020803"/>
              <a:gd name="connsiteY5179" fmla="*/ 3195039 h 5071844"/>
              <a:gd name="connsiteX5180" fmla="*/ 3474325 w 10020803"/>
              <a:gd name="connsiteY5180" fmla="*/ 3183868 h 5071844"/>
              <a:gd name="connsiteX5181" fmla="*/ 3496668 w 10020803"/>
              <a:gd name="connsiteY5181" fmla="*/ 3183868 h 5071844"/>
              <a:gd name="connsiteX5182" fmla="*/ 3418468 w 10020803"/>
              <a:gd name="connsiteY5182" fmla="*/ 3161524 h 5071844"/>
              <a:gd name="connsiteX5183" fmla="*/ 3401711 w 10020803"/>
              <a:gd name="connsiteY5183" fmla="*/ 3150352 h 5071844"/>
              <a:gd name="connsiteX5184" fmla="*/ 3396125 w 10020803"/>
              <a:gd name="connsiteY5184" fmla="*/ 3150352 h 5071844"/>
              <a:gd name="connsiteX5185" fmla="*/ 3362611 w 10020803"/>
              <a:gd name="connsiteY5185" fmla="*/ 3150352 h 5071844"/>
              <a:gd name="connsiteX5186" fmla="*/ 3329096 w 10020803"/>
              <a:gd name="connsiteY5186" fmla="*/ 3139181 h 5071844"/>
              <a:gd name="connsiteX5187" fmla="*/ 3306754 w 10020803"/>
              <a:gd name="connsiteY5187" fmla="*/ 3128010 h 5071844"/>
              <a:gd name="connsiteX5188" fmla="*/ 3295582 w 10020803"/>
              <a:gd name="connsiteY5188" fmla="*/ 3116838 h 5071844"/>
              <a:gd name="connsiteX5189" fmla="*/ 3267653 w 10020803"/>
              <a:gd name="connsiteY5189" fmla="*/ 3105667 h 5071844"/>
              <a:gd name="connsiteX5190" fmla="*/ 3217382 w 10020803"/>
              <a:gd name="connsiteY5190" fmla="*/ 3094495 h 5071844"/>
              <a:gd name="connsiteX5191" fmla="*/ 3206211 w 10020803"/>
              <a:gd name="connsiteY5191" fmla="*/ 3094495 h 5071844"/>
              <a:gd name="connsiteX5192" fmla="*/ 3195039 w 10020803"/>
              <a:gd name="connsiteY5192" fmla="*/ 3072153 h 5071844"/>
              <a:gd name="connsiteX5193" fmla="*/ 3178282 w 10020803"/>
              <a:gd name="connsiteY5193" fmla="*/ 3066567 h 5071844"/>
              <a:gd name="connsiteX5194" fmla="*/ 3155938 w 10020803"/>
              <a:gd name="connsiteY5194" fmla="*/ 3060981 h 5071844"/>
              <a:gd name="connsiteX5195" fmla="*/ 3133595 w 10020803"/>
              <a:gd name="connsiteY5195" fmla="*/ 3060981 h 5071844"/>
              <a:gd name="connsiteX5196" fmla="*/ 3116838 w 10020803"/>
              <a:gd name="connsiteY5196" fmla="*/ 3060981 h 5071844"/>
              <a:gd name="connsiteX5197" fmla="*/ 3049810 w 10020803"/>
              <a:gd name="connsiteY5197" fmla="*/ 3049810 h 5071844"/>
              <a:gd name="connsiteX5198" fmla="*/ 3033054 w 10020803"/>
              <a:gd name="connsiteY5198" fmla="*/ 3038638 h 5071844"/>
              <a:gd name="connsiteX5199" fmla="*/ 3016296 w 10020803"/>
              <a:gd name="connsiteY5199" fmla="*/ 3033053 h 5071844"/>
              <a:gd name="connsiteX5200" fmla="*/ 2993953 w 10020803"/>
              <a:gd name="connsiteY5200" fmla="*/ 3027467 h 5071844"/>
              <a:gd name="connsiteX5201" fmla="*/ 2966023 w 10020803"/>
              <a:gd name="connsiteY5201" fmla="*/ 3016296 h 5071844"/>
              <a:gd name="connsiteX5202" fmla="*/ 2932509 w 10020803"/>
              <a:gd name="connsiteY5202" fmla="*/ 3010710 h 5071844"/>
              <a:gd name="connsiteX5203" fmla="*/ 2904582 w 10020803"/>
              <a:gd name="connsiteY5203" fmla="*/ 3005124 h 5071844"/>
              <a:gd name="connsiteX5204" fmla="*/ 1295890 w 10020803"/>
              <a:gd name="connsiteY5204" fmla="*/ 3005124 h 5071844"/>
              <a:gd name="connsiteX5205" fmla="*/ 1312647 w 10020803"/>
              <a:gd name="connsiteY5205" fmla="*/ 3016296 h 5071844"/>
              <a:gd name="connsiteX5206" fmla="*/ 1340576 w 10020803"/>
              <a:gd name="connsiteY5206" fmla="*/ 3038638 h 5071844"/>
              <a:gd name="connsiteX5207" fmla="*/ 1362920 w 10020803"/>
              <a:gd name="connsiteY5207" fmla="*/ 3049810 h 5071844"/>
              <a:gd name="connsiteX5208" fmla="*/ 1340576 w 10020803"/>
              <a:gd name="connsiteY5208" fmla="*/ 3049810 h 5071844"/>
              <a:gd name="connsiteX5209" fmla="*/ 9842060 w 10020803"/>
              <a:gd name="connsiteY5209" fmla="*/ 2993953 h 5071844"/>
              <a:gd name="connsiteX5210" fmla="*/ 9853231 w 10020803"/>
              <a:gd name="connsiteY5210" fmla="*/ 3005124 h 5071844"/>
              <a:gd name="connsiteX5211" fmla="*/ 9830888 w 10020803"/>
              <a:gd name="connsiteY5211" fmla="*/ 3005124 h 5071844"/>
              <a:gd name="connsiteX5212" fmla="*/ 9261144 w 10020803"/>
              <a:gd name="connsiteY5212" fmla="*/ 2993953 h 5071844"/>
              <a:gd name="connsiteX5213" fmla="*/ 9272315 w 10020803"/>
              <a:gd name="connsiteY5213" fmla="*/ 3005124 h 5071844"/>
              <a:gd name="connsiteX5214" fmla="*/ 9261144 w 10020803"/>
              <a:gd name="connsiteY5214" fmla="*/ 3005124 h 5071844"/>
              <a:gd name="connsiteX5215" fmla="*/ 9261144 w 10020803"/>
              <a:gd name="connsiteY5215" fmla="*/ 2993953 h 5071844"/>
              <a:gd name="connsiteX5216" fmla="*/ 9171772 w 10020803"/>
              <a:gd name="connsiteY5216" fmla="*/ 2993953 h 5071844"/>
              <a:gd name="connsiteX5217" fmla="*/ 9182944 w 10020803"/>
              <a:gd name="connsiteY5217" fmla="*/ 3005124 h 5071844"/>
              <a:gd name="connsiteX5218" fmla="*/ 9194115 w 10020803"/>
              <a:gd name="connsiteY5218" fmla="*/ 2993953 h 5071844"/>
              <a:gd name="connsiteX5219" fmla="*/ 8445627 w 10020803"/>
              <a:gd name="connsiteY5219" fmla="*/ 2993953 h 5071844"/>
              <a:gd name="connsiteX5220" fmla="*/ 8451213 w 10020803"/>
              <a:gd name="connsiteY5220" fmla="*/ 2999537 h 5071844"/>
              <a:gd name="connsiteX5221" fmla="*/ 8467970 w 10020803"/>
              <a:gd name="connsiteY5221" fmla="*/ 3005124 h 5071844"/>
              <a:gd name="connsiteX5222" fmla="*/ 8484727 w 10020803"/>
              <a:gd name="connsiteY5222" fmla="*/ 3027467 h 5071844"/>
              <a:gd name="connsiteX5223" fmla="*/ 8501484 w 10020803"/>
              <a:gd name="connsiteY5223" fmla="*/ 3038638 h 5071844"/>
              <a:gd name="connsiteX5224" fmla="*/ 8518241 w 10020803"/>
              <a:gd name="connsiteY5224" fmla="*/ 3038638 h 5071844"/>
              <a:gd name="connsiteX5225" fmla="*/ 8523827 w 10020803"/>
              <a:gd name="connsiteY5225" fmla="*/ 3049810 h 5071844"/>
              <a:gd name="connsiteX5226" fmla="*/ 8534998 w 10020803"/>
              <a:gd name="connsiteY5226" fmla="*/ 3049810 h 5071844"/>
              <a:gd name="connsiteX5227" fmla="*/ 8512655 w 10020803"/>
              <a:gd name="connsiteY5227" fmla="*/ 3027467 h 5071844"/>
              <a:gd name="connsiteX5228" fmla="*/ 8523827 w 10020803"/>
              <a:gd name="connsiteY5228" fmla="*/ 3027467 h 5071844"/>
              <a:gd name="connsiteX5229" fmla="*/ 8579685 w 10020803"/>
              <a:gd name="connsiteY5229" fmla="*/ 3038638 h 5071844"/>
              <a:gd name="connsiteX5230" fmla="*/ 8646713 w 10020803"/>
              <a:gd name="connsiteY5230" fmla="*/ 3060981 h 5071844"/>
              <a:gd name="connsiteX5231" fmla="*/ 8736084 w 10020803"/>
              <a:gd name="connsiteY5231" fmla="*/ 3083324 h 5071844"/>
              <a:gd name="connsiteX5232" fmla="*/ 8747257 w 10020803"/>
              <a:gd name="connsiteY5232" fmla="*/ 3088910 h 5071844"/>
              <a:gd name="connsiteX5233" fmla="*/ 8775184 w 10020803"/>
              <a:gd name="connsiteY5233" fmla="*/ 3100081 h 5071844"/>
              <a:gd name="connsiteX5234" fmla="*/ 8819871 w 10020803"/>
              <a:gd name="connsiteY5234" fmla="*/ 3111253 h 5071844"/>
              <a:gd name="connsiteX5235" fmla="*/ 8853385 w 10020803"/>
              <a:gd name="connsiteY5235" fmla="*/ 3111253 h 5071844"/>
              <a:gd name="connsiteX5236" fmla="*/ 8870142 w 10020803"/>
              <a:gd name="connsiteY5236" fmla="*/ 3105667 h 5071844"/>
              <a:gd name="connsiteX5237" fmla="*/ 8870142 w 10020803"/>
              <a:gd name="connsiteY5237" fmla="*/ 3094495 h 5071844"/>
              <a:gd name="connsiteX5238" fmla="*/ 8847799 w 10020803"/>
              <a:gd name="connsiteY5238" fmla="*/ 3083324 h 5071844"/>
              <a:gd name="connsiteX5239" fmla="*/ 8814285 w 10020803"/>
              <a:gd name="connsiteY5239" fmla="*/ 3077738 h 5071844"/>
              <a:gd name="connsiteX5240" fmla="*/ 8797528 w 10020803"/>
              <a:gd name="connsiteY5240" fmla="*/ 3072153 h 5071844"/>
              <a:gd name="connsiteX5241" fmla="*/ 8780771 w 10020803"/>
              <a:gd name="connsiteY5241" fmla="*/ 3066567 h 5071844"/>
              <a:gd name="connsiteX5242" fmla="*/ 8758427 w 10020803"/>
              <a:gd name="connsiteY5242" fmla="*/ 3060981 h 5071844"/>
              <a:gd name="connsiteX5243" fmla="*/ 8691399 w 10020803"/>
              <a:gd name="connsiteY5243" fmla="*/ 3049810 h 5071844"/>
              <a:gd name="connsiteX5244" fmla="*/ 8691399 w 10020803"/>
              <a:gd name="connsiteY5244" fmla="*/ 3038638 h 5071844"/>
              <a:gd name="connsiteX5245" fmla="*/ 8680227 w 10020803"/>
              <a:gd name="connsiteY5245" fmla="*/ 3038638 h 5071844"/>
              <a:gd name="connsiteX5246" fmla="*/ 8657885 w 10020803"/>
              <a:gd name="connsiteY5246" fmla="*/ 3038638 h 5071844"/>
              <a:gd name="connsiteX5247" fmla="*/ 8635542 w 10020803"/>
              <a:gd name="connsiteY5247" fmla="*/ 3033053 h 5071844"/>
              <a:gd name="connsiteX5248" fmla="*/ 8618785 w 10020803"/>
              <a:gd name="connsiteY5248" fmla="*/ 3027467 h 5071844"/>
              <a:gd name="connsiteX5249" fmla="*/ 8607613 w 10020803"/>
              <a:gd name="connsiteY5249" fmla="*/ 3027467 h 5071844"/>
              <a:gd name="connsiteX5250" fmla="*/ 8602028 w 10020803"/>
              <a:gd name="connsiteY5250" fmla="*/ 3027467 h 5071844"/>
              <a:gd name="connsiteX5251" fmla="*/ 8568512 w 10020803"/>
              <a:gd name="connsiteY5251" fmla="*/ 3016296 h 5071844"/>
              <a:gd name="connsiteX5252" fmla="*/ 8523827 w 10020803"/>
              <a:gd name="connsiteY5252" fmla="*/ 3005124 h 5071844"/>
              <a:gd name="connsiteX5253" fmla="*/ 8490312 w 10020803"/>
              <a:gd name="connsiteY5253" fmla="*/ 2993953 h 5071844"/>
              <a:gd name="connsiteX5254" fmla="*/ 8467970 w 10020803"/>
              <a:gd name="connsiteY5254" fmla="*/ 2993953 h 5071844"/>
              <a:gd name="connsiteX5255" fmla="*/ 8009940 w 10020803"/>
              <a:gd name="connsiteY5255" fmla="*/ 2993953 h 5071844"/>
              <a:gd name="connsiteX5256" fmla="*/ 8065797 w 10020803"/>
              <a:gd name="connsiteY5256" fmla="*/ 3016296 h 5071844"/>
              <a:gd name="connsiteX5257" fmla="*/ 8043454 w 10020803"/>
              <a:gd name="connsiteY5257" fmla="*/ 2999537 h 5071844"/>
              <a:gd name="connsiteX5258" fmla="*/ 8009940 w 10020803"/>
              <a:gd name="connsiteY5258" fmla="*/ 2993953 h 5071844"/>
              <a:gd name="connsiteX5259" fmla="*/ 3641897 w 10020803"/>
              <a:gd name="connsiteY5259" fmla="*/ 2993953 h 5071844"/>
              <a:gd name="connsiteX5260" fmla="*/ 3653069 w 10020803"/>
              <a:gd name="connsiteY5260" fmla="*/ 3005124 h 5071844"/>
              <a:gd name="connsiteX5261" fmla="*/ 3653069 w 10020803"/>
              <a:gd name="connsiteY5261" fmla="*/ 2993953 h 5071844"/>
              <a:gd name="connsiteX5262" fmla="*/ 3641897 w 10020803"/>
              <a:gd name="connsiteY5262" fmla="*/ 2993953 h 5071844"/>
              <a:gd name="connsiteX5263" fmla="*/ 2178437 w 10020803"/>
              <a:gd name="connsiteY5263" fmla="*/ 2993953 h 5071844"/>
              <a:gd name="connsiteX5264" fmla="*/ 2189608 w 10020803"/>
              <a:gd name="connsiteY5264" fmla="*/ 3002331 h 5071844"/>
              <a:gd name="connsiteX5265" fmla="*/ 2200779 w 10020803"/>
              <a:gd name="connsiteY5265" fmla="*/ 3005124 h 5071844"/>
              <a:gd name="connsiteX5266" fmla="*/ 1418777 w 10020803"/>
              <a:gd name="connsiteY5266" fmla="*/ 2993953 h 5071844"/>
              <a:gd name="connsiteX5267" fmla="*/ 1441120 w 10020803"/>
              <a:gd name="connsiteY5267" fmla="*/ 2993953 h 5071844"/>
              <a:gd name="connsiteX5268" fmla="*/ 1463462 w 10020803"/>
              <a:gd name="connsiteY5268" fmla="*/ 3005124 h 5071844"/>
              <a:gd name="connsiteX5269" fmla="*/ 1463462 w 10020803"/>
              <a:gd name="connsiteY5269" fmla="*/ 3016296 h 5071844"/>
              <a:gd name="connsiteX5270" fmla="*/ 1435534 w 10020803"/>
              <a:gd name="connsiteY5270" fmla="*/ 3005124 h 5071844"/>
              <a:gd name="connsiteX5271" fmla="*/ 1418777 w 10020803"/>
              <a:gd name="connsiteY5271" fmla="*/ 2993953 h 5071844"/>
              <a:gd name="connsiteX5272" fmla="*/ 9808545 w 10020803"/>
              <a:gd name="connsiteY5272" fmla="*/ 2982780 h 5071844"/>
              <a:gd name="connsiteX5273" fmla="*/ 9819716 w 10020803"/>
              <a:gd name="connsiteY5273" fmla="*/ 2993953 h 5071844"/>
              <a:gd name="connsiteX5274" fmla="*/ 9808545 w 10020803"/>
              <a:gd name="connsiteY5274" fmla="*/ 2993953 h 5071844"/>
              <a:gd name="connsiteX5275" fmla="*/ 9149428 w 10020803"/>
              <a:gd name="connsiteY5275" fmla="*/ 2982780 h 5071844"/>
              <a:gd name="connsiteX5276" fmla="*/ 9149428 w 10020803"/>
              <a:gd name="connsiteY5276" fmla="*/ 2993953 h 5071844"/>
              <a:gd name="connsiteX5277" fmla="*/ 9160601 w 10020803"/>
              <a:gd name="connsiteY5277" fmla="*/ 2993953 h 5071844"/>
              <a:gd name="connsiteX5278" fmla="*/ 9149428 w 10020803"/>
              <a:gd name="connsiteY5278" fmla="*/ 2982780 h 5071844"/>
              <a:gd name="connsiteX5279" fmla="*/ 9127087 w 10020803"/>
              <a:gd name="connsiteY5279" fmla="*/ 2982780 h 5071844"/>
              <a:gd name="connsiteX5280" fmla="*/ 9132671 w 10020803"/>
              <a:gd name="connsiteY5280" fmla="*/ 2993953 h 5071844"/>
              <a:gd name="connsiteX5281" fmla="*/ 9138257 w 10020803"/>
              <a:gd name="connsiteY5281" fmla="*/ 2988366 h 5071844"/>
              <a:gd name="connsiteX5282" fmla="*/ 9127087 w 10020803"/>
              <a:gd name="connsiteY5282" fmla="*/ 2982780 h 5071844"/>
              <a:gd name="connsiteX5283" fmla="*/ 8803114 w 10020803"/>
              <a:gd name="connsiteY5283" fmla="*/ 2982780 h 5071844"/>
              <a:gd name="connsiteX5284" fmla="*/ 8814285 w 10020803"/>
              <a:gd name="connsiteY5284" fmla="*/ 2993953 h 5071844"/>
              <a:gd name="connsiteX5285" fmla="*/ 8847799 w 10020803"/>
              <a:gd name="connsiteY5285" fmla="*/ 3005124 h 5071844"/>
              <a:gd name="connsiteX5286" fmla="*/ 8858971 w 10020803"/>
              <a:gd name="connsiteY5286" fmla="*/ 3005124 h 5071844"/>
              <a:gd name="connsiteX5287" fmla="*/ 8836628 w 10020803"/>
              <a:gd name="connsiteY5287" fmla="*/ 2988366 h 5071844"/>
              <a:gd name="connsiteX5288" fmla="*/ 8803114 w 10020803"/>
              <a:gd name="connsiteY5288" fmla="*/ 2982780 h 5071844"/>
              <a:gd name="connsiteX5289" fmla="*/ 3060981 w 10020803"/>
              <a:gd name="connsiteY5289" fmla="*/ 2982780 h 5071844"/>
              <a:gd name="connsiteX5290" fmla="*/ 3094496 w 10020803"/>
              <a:gd name="connsiteY5290" fmla="*/ 2993953 h 5071844"/>
              <a:gd name="connsiteX5291" fmla="*/ 3150352 w 10020803"/>
              <a:gd name="connsiteY5291" fmla="*/ 3016296 h 5071844"/>
              <a:gd name="connsiteX5292" fmla="*/ 3172697 w 10020803"/>
              <a:gd name="connsiteY5292" fmla="*/ 3027467 h 5071844"/>
              <a:gd name="connsiteX5293" fmla="*/ 3195039 w 10020803"/>
              <a:gd name="connsiteY5293" fmla="*/ 3033053 h 5071844"/>
              <a:gd name="connsiteX5294" fmla="*/ 3217382 w 10020803"/>
              <a:gd name="connsiteY5294" fmla="*/ 3038638 h 5071844"/>
              <a:gd name="connsiteX5295" fmla="*/ 3228553 w 10020803"/>
              <a:gd name="connsiteY5295" fmla="*/ 3038638 h 5071844"/>
              <a:gd name="connsiteX5296" fmla="*/ 3250896 w 10020803"/>
              <a:gd name="connsiteY5296" fmla="*/ 3049810 h 5071844"/>
              <a:gd name="connsiteX5297" fmla="*/ 3306754 w 10020803"/>
              <a:gd name="connsiteY5297" fmla="*/ 3060981 h 5071844"/>
              <a:gd name="connsiteX5298" fmla="*/ 3329096 w 10020803"/>
              <a:gd name="connsiteY5298" fmla="*/ 3060981 h 5071844"/>
              <a:gd name="connsiteX5299" fmla="*/ 3289996 w 10020803"/>
              <a:gd name="connsiteY5299" fmla="*/ 3044224 h 5071844"/>
              <a:gd name="connsiteX5300" fmla="*/ 3239725 w 10020803"/>
              <a:gd name="connsiteY5300" fmla="*/ 3027467 h 5071844"/>
              <a:gd name="connsiteX5301" fmla="*/ 3183868 w 10020803"/>
              <a:gd name="connsiteY5301" fmla="*/ 3016296 h 5071844"/>
              <a:gd name="connsiteX5302" fmla="*/ 3172697 w 10020803"/>
              <a:gd name="connsiteY5302" fmla="*/ 3016296 h 5071844"/>
              <a:gd name="connsiteX5303" fmla="*/ 3172697 w 10020803"/>
              <a:gd name="connsiteY5303" fmla="*/ 3005124 h 5071844"/>
              <a:gd name="connsiteX5304" fmla="*/ 3105667 w 10020803"/>
              <a:gd name="connsiteY5304" fmla="*/ 2993953 h 5071844"/>
              <a:gd name="connsiteX5305" fmla="*/ 3060981 w 10020803"/>
              <a:gd name="connsiteY5305" fmla="*/ 2982780 h 5071844"/>
              <a:gd name="connsiteX5306" fmla="*/ 9562772 w 10020803"/>
              <a:gd name="connsiteY5306" fmla="*/ 2971609 h 5071844"/>
              <a:gd name="connsiteX5307" fmla="*/ 9573945 w 10020803"/>
              <a:gd name="connsiteY5307" fmla="*/ 2971609 h 5071844"/>
              <a:gd name="connsiteX5308" fmla="*/ 9573945 w 10020803"/>
              <a:gd name="connsiteY5308" fmla="*/ 2982780 h 5071844"/>
              <a:gd name="connsiteX5309" fmla="*/ 9562772 w 10020803"/>
              <a:gd name="connsiteY5309" fmla="*/ 2982780 h 5071844"/>
              <a:gd name="connsiteX5310" fmla="*/ 8652299 w 10020803"/>
              <a:gd name="connsiteY5310" fmla="*/ 2971609 h 5071844"/>
              <a:gd name="connsiteX5311" fmla="*/ 8646713 w 10020803"/>
              <a:gd name="connsiteY5311" fmla="*/ 2977196 h 5071844"/>
              <a:gd name="connsiteX5312" fmla="*/ 8680227 w 10020803"/>
              <a:gd name="connsiteY5312" fmla="*/ 2993953 h 5071844"/>
              <a:gd name="connsiteX5313" fmla="*/ 8724913 w 10020803"/>
              <a:gd name="connsiteY5313" fmla="*/ 3005124 h 5071844"/>
              <a:gd name="connsiteX5314" fmla="*/ 8741670 w 10020803"/>
              <a:gd name="connsiteY5314" fmla="*/ 3005124 h 5071844"/>
              <a:gd name="connsiteX5315" fmla="*/ 8747257 w 10020803"/>
              <a:gd name="connsiteY5315" fmla="*/ 3016296 h 5071844"/>
              <a:gd name="connsiteX5316" fmla="*/ 8808700 w 10020803"/>
              <a:gd name="connsiteY5316" fmla="*/ 3033053 h 5071844"/>
              <a:gd name="connsiteX5317" fmla="*/ 8849196 w 10020803"/>
              <a:gd name="connsiteY5317" fmla="*/ 3045620 h 5071844"/>
              <a:gd name="connsiteX5318" fmla="*/ 8857252 w 10020803"/>
              <a:gd name="connsiteY5318" fmla="*/ 3047231 h 5071844"/>
              <a:gd name="connsiteX5319" fmla="*/ 8853385 w 10020803"/>
              <a:gd name="connsiteY5319" fmla="*/ 3041431 h 5071844"/>
              <a:gd name="connsiteX5320" fmla="*/ 8858971 w 10020803"/>
              <a:gd name="connsiteY5320" fmla="*/ 3038638 h 5071844"/>
              <a:gd name="connsiteX5321" fmla="*/ 8858971 w 10020803"/>
              <a:gd name="connsiteY5321" fmla="*/ 3027467 h 5071844"/>
              <a:gd name="connsiteX5322" fmla="*/ 8847799 w 10020803"/>
              <a:gd name="connsiteY5322" fmla="*/ 3027467 h 5071844"/>
              <a:gd name="connsiteX5323" fmla="*/ 8814285 w 10020803"/>
              <a:gd name="connsiteY5323" fmla="*/ 3021881 h 5071844"/>
              <a:gd name="connsiteX5324" fmla="*/ 8769600 w 10020803"/>
              <a:gd name="connsiteY5324" fmla="*/ 3010710 h 5071844"/>
              <a:gd name="connsiteX5325" fmla="*/ 8736084 w 10020803"/>
              <a:gd name="connsiteY5325" fmla="*/ 2993953 h 5071844"/>
              <a:gd name="connsiteX5326" fmla="*/ 8702570 w 10020803"/>
              <a:gd name="connsiteY5326" fmla="*/ 2982780 h 5071844"/>
              <a:gd name="connsiteX5327" fmla="*/ 8663470 w 10020803"/>
              <a:gd name="connsiteY5327" fmla="*/ 2971609 h 5071844"/>
              <a:gd name="connsiteX5328" fmla="*/ 8652299 w 10020803"/>
              <a:gd name="connsiteY5328" fmla="*/ 2971609 h 5071844"/>
              <a:gd name="connsiteX5329" fmla="*/ 7965253 w 10020803"/>
              <a:gd name="connsiteY5329" fmla="*/ 2971609 h 5071844"/>
              <a:gd name="connsiteX5330" fmla="*/ 7965253 w 10020803"/>
              <a:gd name="connsiteY5330" fmla="*/ 2982780 h 5071844"/>
              <a:gd name="connsiteX5331" fmla="*/ 7976426 w 10020803"/>
              <a:gd name="connsiteY5331" fmla="*/ 2982780 h 5071844"/>
              <a:gd name="connsiteX5332" fmla="*/ 7970840 w 10020803"/>
              <a:gd name="connsiteY5332" fmla="*/ 2971609 h 5071844"/>
              <a:gd name="connsiteX5333" fmla="*/ 7965253 w 10020803"/>
              <a:gd name="connsiteY5333" fmla="*/ 2971609 h 5071844"/>
              <a:gd name="connsiteX5334" fmla="*/ 1362920 w 10020803"/>
              <a:gd name="connsiteY5334" fmla="*/ 2971609 h 5071844"/>
              <a:gd name="connsiteX5335" fmla="*/ 1374090 w 10020803"/>
              <a:gd name="connsiteY5335" fmla="*/ 2971609 h 5071844"/>
              <a:gd name="connsiteX5336" fmla="*/ 1362920 w 10020803"/>
              <a:gd name="connsiteY5336" fmla="*/ 2982780 h 5071844"/>
              <a:gd name="connsiteX5337" fmla="*/ 8301794 w 10020803"/>
              <a:gd name="connsiteY5337" fmla="*/ 2964627 h 5071844"/>
              <a:gd name="connsiteX5338" fmla="*/ 8300398 w 10020803"/>
              <a:gd name="connsiteY5338" fmla="*/ 2971609 h 5071844"/>
              <a:gd name="connsiteX5339" fmla="*/ 8311569 w 10020803"/>
              <a:gd name="connsiteY5339" fmla="*/ 2971609 h 5071844"/>
              <a:gd name="connsiteX5340" fmla="*/ 8305983 w 10020803"/>
              <a:gd name="connsiteY5340" fmla="*/ 2966023 h 5071844"/>
              <a:gd name="connsiteX5341" fmla="*/ 8301794 w 10020803"/>
              <a:gd name="connsiteY5341" fmla="*/ 2964627 h 5071844"/>
              <a:gd name="connsiteX5342" fmla="*/ 6244849 w 10020803"/>
              <a:gd name="connsiteY5342" fmla="*/ 2960439 h 5071844"/>
              <a:gd name="connsiteX5343" fmla="*/ 6244849 w 10020803"/>
              <a:gd name="connsiteY5343" fmla="*/ 2966023 h 5071844"/>
              <a:gd name="connsiteX5344" fmla="*/ 6256021 w 10020803"/>
              <a:gd name="connsiteY5344" fmla="*/ 2971609 h 5071844"/>
              <a:gd name="connsiteX5345" fmla="*/ 6267192 w 10020803"/>
              <a:gd name="connsiteY5345" fmla="*/ 2971609 h 5071844"/>
              <a:gd name="connsiteX5346" fmla="*/ 6256021 w 10020803"/>
              <a:gd name="connsiteY5346" fmla="*/ 2960439 h 5071844"/>
              <a:gd name="connsiteX5347" fmla="*/ 6244849 w 10020803"/>
              <a:gd name="connsiteY5347" fmla="*/ 2960439 h 5071844"/>
              <a:gd name="connsiteX5348" fmla="*/ 2681152 w 10020803"/>
              <a:gd name="connsiteY5348" fmla="*/ 2960439 h 5071844"/>
              <a:gd name="connsiteX5349" fmla="*/ 2714666 w 10020803"/>
              <a:gd name="connsiteY5349" fmla="*/ 2966023 h 5071844"/>
              <a:gd name="connsiteX5350" fmla="*/ 2742594 w 10020803"/>
              <a:gd name="connsiteY5350" fmla="*/ 2977196 h 5071844"/>
              <a:gd name="connsiteX5351" fmla="*/ 2759353 w 10020803"/>
              <a:gd name="connsiteY5351" fmla="*/ 2982780 h 5071844"/>
              <a:gd name="connsiteX5352" fmla="*/ 2770524 w 10020803"/>
              <a:gd name="connsiteY5352" fmla="*/ 2993953 h 5071844"/>
              <a:gd name="connsiteX5353" fmla="*/ 2714666 w 10020803"/>
              <a:gd name="connsiteY5353" fmla="*/ 2982780 h 5071844"/>
              <a:gd name="connsiteX5354" fmla="*/ 2725837 w 10020803"/>
              <a:gd name="connsiteY5354" fmla="*/ 3005124 h 5071844"/>
              <a:gd name="connsiteX5355" fmla="*/ 2725837 w 10020803"/>
              <a:gd name="connsiteY5355" fmla="*/ 3016296 h 5071844"/>
              <a:gd name="connsiteX5356" fmla="*/ 2714666 w 10020803"/>
              <a:gd name="connsiteY5356" fmla="*/ 3005124 h 5071844"/>
              <a:gd name="connsiteX5357" fmla="*/ 2692323 w 10020803"/>
              <a:gd name="connsiteY5357" fmla="*/ 2993953 h 5071844"/>
              <a:gd name="connsiteX5358" fmla="*/ 2669981 w 10020803"/>
              <a:gd name="connsiteY5358" fmla="*/ 2982780 h 5071844"/>
              <a:gd name="connsiteX5359" fmla="*/ 2658809 w 10020803"/>
              <a:gd name="connsiteY5359" fmla="*/ 2982780 h 5071844"/>
              <a:gd name="connsiteX5360" fmla="*/ 2647637 w 10020803"/>
              <a:gd name="connsiteY5360" fmla="*/ 2971609 h 5071844"/>
              <a:gd name="connsiteX5361" fmla="*/ 2681152 w 10020803"/>
              <a:gd name="connsiteY5361" fmla="*/ 2960439 h 5071844"/>
              <a:gd name="connsiteX5362" fmla="*/ 2256637 w 10020803"/>
              <a:gd name="connsiteY5362" fmla="*/ 2960439 h 5071844"/>
              <a:gd name="connsiteX5363" fmla="*/ 2262223 w 10020803"/>
              <a:gd name="connsiteY5363" fmla="*/ 2960439 h 5071844"/>
              <a:gd name="connsiteX5364" fmla="*/ 2267809 w 10020803"/>
              <a:gd name="connsiteY5364" fmla="*/ 2971609 h 5071844"/>
              <a:gd name="connsiteX5365" fmla="*/ 1932663 w 10020803"/>
              <a:gd name="connsiteY5365" fmla="*/ 2960439 h 5071844"/>
              <a:gd name="connsiteX5366" fmla="*/ 1943836 w 10020803"/>
              <a:gd name="connsiteY5366" fmla="*/ 2960439 h 5071844"/>
              <a:gd name="connsiteX5367" fmla="*/ 1932663 w 10020803"/>
              <a:gd name="connsiteY5367" fmla="*/ 2971609 h 5071844"/>
              <a:gd name="connsiteX5368" fmla="*/ 1932663 w 10020803"/>
              <a:gd name="connsiteY5368" fmla="*/ 2960439 h 5071844"/>
              <a:gd name="connsiteX5369" fmla="*/ 9026543 w 10020803"/>
              <a:gd name="connsiteY5369" fmla="*/ 2949266 h 5071844"/>
              <a:gd name="connsiteX5370" fmla="*/ 9026543 w 10020803"/>
              <a:gd name="connsiteY5370" fmla="*/ 2960439 h 5071844"/>
              <a:gd name="connsiteX5371" fmla="*/ 9037714 w 10020803"/>
              <a:gd name="connsiteY5371" fmla="*/ 2960439 h 5071844"/>
              <a:gd name="connsiteX5372" fmla="*/ 2591781 w 10020803"/>
              <a:gd name="connsiteY5372" fmla="*/ 2949266 h 5071844"/>
              <a:gd name="connsiteX5373" fmla="*/ 2602952 w 10020803"/>
              <a:gd name="connsiteY5373" fmla="*/ 2960439 h 5071844"/>
              <a:gd name="connsiteX5374" fmla="*/ 2602952 w 10020803"/>
              <a:gd name="connsiteY5374" fmla="*/ 2949266 h 5071844"/>
              <a:gd name="connsiteX5375" fmla="*/ 2591781 w 10020803"/>
              <a:gd name="connsiteY5375" fmla="*/ 2949266 h 5071844"/>
              <a:gd name="connsiteX5376" fmla="*/ 1165188 w 10020803"/>
              <a:gd name="connsiteY5376" fmla="*/ 2941449 h 5071844"/>
              <a:gd name="connsiteX5377" fmla="*/ 1167418 w 10020803"/>
              <a:gd name="connsiteY5377" fmla="*/ 2943680 h 5071844"/>
              <a:gd name="connsiteX5378" fmla="*/ 1173005 w 10020803"/>
              <a:gd name="connsiteY5378" fmla="*/ 2949266 h 5071844"/>
              <a:gd name="connsiteX5379" fmla="*/ 1170211 w 10020803"/>
              <a:gd name="connsiteY5379" fmla="*/ 2946474 h 5071844"/>
              <a:gd name="connsiteX5380" fmla="*/ 8322740 w 10020803"/>
              <a:gd name="connsiteY5380" fmla="*/ 2938095 h 5071844"/>
              <a:gd name="connsiteX5381" fmla="*/ 8311569 w 10020803"/>
              <a:gd name="connsiteY5381" fmla="*/ 2949266 h 5071844"/>
              <a:gd name="connsiteX5382" fmla="*/ 8333912 w 10020803"/>
              <a:gd name="connsiteY5382" fmla="*/ 2954852 h 5071844"/>
              <a:gd name="connsiteX5383" fmla="*/ 8356256 w 10020803"/>
              <a:gd name="connsiteY5383" fmla="*/ 2960439 h 5071844"/>
              <a:gd name="connsiteX5384" fmla="*/ 8361840 w 10020803"/>
              <a:gd name="connsiteY5384" fmla="*/ 2954852 h 5071844"/>
              <a:gd name="connsiteX5385" fmla="*/ 8322740 w 10020803"/>
              <a:gd name="connsiteY5385" fmla="*/ 2938095 h 5071844"/>
              <a:gd name="connsiteX5386" fmla="*/ 3457568 w 10020803"/>
              <a:gd name="connsiteY5386" fmla="*/ 2938095 h 5071844"/>
              <a:gd name="connsiteX5387" fmla="*/ 3451982 w 10020803"/>
              <a:gd name="connsiteY5387" fmla="*/ 2943680 h 5071844"/>
              <a:gd name="connsiteX5388" fmla="*/ 3463154 w 10020803"/>
              <a:gd name="connsiteY5388" fmla="*/ 2949266 h 5071844"/>
              <a:gd name="connsiteX5389" fmla="*/ 3457568 w 10020803"/>
              <a:gd name="connsiteY5389" fmla="*/ 2938095 h 5071844"/>
              <a:gd name="connsiteX5390" fmla="*/ 1943836 w 10020803"/>
              <a:gd name="connsiteY5390" fmla="*/ 2938095 h 5071844"/>
              <a:gd name="connsiteX5391" fmla="*/ 1966179 w 10020803"/>
              <a:gd name="connsiteY5391" fmla="*/ 2949266 h 5071844"/>
              <a:gd name="connsiteX5392" fmla="*/ 1955006 w 10020803"/>
              <a:gd name="connsiteY5392" fmla="*/ 2949266 h 5071844"/>
              <a:gd name="connsiteX5393" fmla="*/ 1943836 w 10020803"/>
              <a:gd name="connsiteY5393" fmla="*/ 2949266 h 5071844"/>
              <a:gd name="connsiteX5394" fmla="*/ 1876806 w 10020803"/>
              <a:gd name="connsiteY5394" fmla="*/ 2938095 h 5071844"/>
              <a:gd name="connsiteX5395" fmla="*/ 1887978 w 10020803"/>
              <a:gd name="connsiteY5395" fmla="*/ 2938095 h 5071844"/>
              <a:gd name="connsiteX5396" fmla="*/ 1899149 w 10020803"/>
              <a:gd name="connsiteY5396" fmla="*/ 2949266 h 5071844"/>
              <a:gd name="connsiteX5397" fmla="*/ 1161832 w 10020803"/>
              <a:gd name="connsiteY5397" fmla="*/ 2938095 h 5071844"/>
              <a:gd name="connsiteX5398" fmla="*/ 1163230 w 10020803"/>
              <a:gd name="connsiteY5398" fmla="*/ 2939492 h 5071844"/>
              <a:gd name="connsiteX5399" fmla="*/ 1165188 w 10020803"/>
              <a:gd name="connsiteY5399" fmla="*/ 2941449 h 5071844"/>
              <a:gd name="connsiteX5400" fmla="*/ 2848724 w 10020803"/>
              <a:gd name="connsiteY5400" fmla="*/ 2926923 h 5071844"/>
              <a:gd name="connsiteX5401" fmla="*/ 2854310 w 10020803"/>
              <a:gd name="connsiteY5401" fmla="*/ 2938095 h 5071844"/>
              <a:gd name="connsiteX5402" fmla="*/ 2859895 w 10020803"/>
              <a:gd name="connsiteY5402" fmla="*/ 2949266 h 5071844"/>
              <a:gd name="connsiteX5403" fmla="*/ 2871066 w 10020803"/>
              <a:gd name="connsiteY5403" fmla="*/ 2949266 h 5071844"/>
              <a:gd name="connsiteX5404" fmla="*/ 2910166 w 10020803"/>
              <a:gd name="connsiteY5404" fmla="*/ 2954852 h 5071844"/>
              <a:gd name="connsiteX5405" fmla="*/ 2938096 w 10020803"/>
              <a:gd name="connsiteY5405" fmla="*/ 2960439 h 5071844"/>
              <a:gd name="connsiteX5406" fmla="*/ 2971610 w 10020803"/>
              <a:gd name="connsiteY5406" fmla="*/ 2971609 h 5071844"/>
              <a:gd name="connsiteX5407" fmla="*/ 2993953 w 10020803"/>
              <a:gd name="connsiteY5407" fmla="*/ 2982780 h 5071844"/>
              <a:gd name="connsiteX5408" fmla="*/ 3027468 w 10020803"/>
              <a:gd name="connsiteY5408" fmla="*/ 2982780 h 5071844"/>
              <a:gd name="connsiteX5409" fmla="*/ 3038638 w 10020803"/>
              <a:gd name="connsiteY5409" fmla="*/ 2971609 h 5071844"/>
              <a:gd name="connsiteX5410" fmla="*/ 3027468 w 10020803"/>
              <a:gd name="connsiteY5410" fmla="*/ 2971609 h 5071844"/>
              <a:gd name="connsiteX5411" fmla="*/ 3033054 w 10020803"/>
              <a:gd name="connsiteY5411" fmla="*/ 2966023 h 5071844"/>
              <a:gd name="connsiteX5412" fmla="*/ 3016296 w 10020803"/>
              <a:gd name="connsiteY5412" fmla="*/ 2960439 h 5071844"/>
              <a:gd name="connsiteX5413" fmla="*/ 3005124 w 10020803"/>
              <a:gd name="connsiteY5413" fmla="*/ 2960439 h 5071844"/>
              <a:gd name="connsiteX5414" fmla="*/ 3005124 w 10020803"/>
              <a:gd name="connsiteY5414" fmla="*/ 2949266 h 5071844"/>
              <a:gd name="connsiteX5415" fmla="*/ 2910166 w 10020803"/>
              <a:gd name="connsiteY5415" fmla="*/ 2938095 h 5071844"/>
              <a:gd name="connsiteX5416" fmla="*/ 2859895 w 10020803"/>
              <a:gd name="connsiteY5416" fmla="*/ 2926923 h 5071844"/>
              <a:gd name="connsiteX5417" fmla="*/ 2547095 w 10020803"/>
              <a:gd name="connsiteY5417" fmla="*/ 2926923 h 5071844"/>
              <a:gd name="connsiteX5418" fmla="*/ 2552679 w 10020803"/>
              <a:gd name="connsiteY5418" fmla="*/ 2926923 h 5071844"/>
              <a:gd name="connsiteX5419" fmla="*/ 2569439 w 10020803"/>
              <a:gd name="connsiteY5419" fmla="*/ 2926923 h 5071844"/>
              <a:gd name="connsiteX5420" fmla="*/ 2614123 w 10020803"/>
              <a:gd name="connsiteY5420" fmla="*/ 2949266 h 5071844"/>
              <a:gd name="connsiteX5421" fmla="*/ 2614123 w 10020803"/>
              <a:gd name="connsiteY5421" fmla="*/ 2960439 h 5071844"/>
              <a:gd name="connsiteX5422" fmla="*/ 2625296 w 10020803"/>
              <a:gd name="connsiteY5422" fmla="*/ 2960439 h 5071844"/>
              <a:gd name="connsiteX5423" fmla="*/ 2636466 w 10020803"/>
              <a:gd name="connsiteY5423" fmla="*/ 2949266 h 5071844"/>
              <a:gd name="connsiteX5424" fmla="*/ 2636466 w 10020803"/>
              <a:gd name="connsiteY5424" fmla="*/ 2960439 h 5071844"/>
              <a:gd name="connsiteX5425" fmla="*/ 2636466 w 10020803"/>
              <a:gd name="connsiteY5425" fmla="*/ 2971609 h 5071844"/>
              <a:gd name="connsiteX5426" fmla="*/ 2591781 w 10020803"/>
              <a:gd name="connsiteY5426" fmla="*/ 2971609 h 5071844"/>
              <a:gd name="connsiteX5427" fmla="*/ 2547095 w 10020803"/>
              <a:gd name="connsiteY5427" fmla="*/ 2954852 h 5071844"/>
              <a:gd name="connsiteX5428" fmla="*/ 2524751 w 10020803"/>
              <a:gd name="connsiteY5428" fmla="*/ 2938095 h 5071844"/>
              <a:gd name="connsiteX5429" fmla="*/ 2535923 w 10020803"/>
              <a:gd name="connsiteY5429" fmla="*/ 2938095 h 5071844"/>
              <a:gd name="connsiteX5430" fmla="*/ 2547095 w 10020803"/>
              <a:gd name="connsiteY5430" fmla="*/ 2926923 h 5071844"/>
              <a:gd name="connsiteX5431" fmla="*/ 2144921 w 10020803"/>
              <a:gd name="connsiteY5431" fmla="*/ 2926923 h 5071844"/>
              <a:gd name="connsiteX5432" fmla="*/ 2144921 w 10020803"/>
              <a:gd name="connsiteY5432" fmla="*/ 2938095 h 5071844"/>
              <a:gd name="connsiteX5433" fmla="*/ 2156094 w 10020803"/>
              <a:gd name="connsiteY5433" fmla="*/ 2938095 h 5071844"/>
              <a:gd name="connsiteX5434" fmla="*/ 2211952 w 10020803"/>
              <a:gd name="connsiteY5434" fmla="*/ 2960439 h 5071844"/>
              <a:gd name="connsiteX5435" fmla="*/ 2223122 w 10020803"/>
              <a:gd name="connsiteY5435" fmla="*/ 2971609 h 5071844"/>
              <a:gd name="connsiteX5436" fmla="*/ 2228708 w 10020803"/>
              <a:gd name="connsiteY5436" fmla="*/ 2971609 h 5071844"/>
              <a:gd name="connsiteX5437" fmla="*/ 2245465 w 10020803"/>
              <a:gd name="connsiteY5437" fmla="*/ 2971609 h 5071844"/>
              <a:gd name="connsiteX5438" fmla="*/ 2256637 w 10020803"/>
              <a:gd name="connsiteY5438" fmla="*/ 2971609 h 5071844"/>
              <a:gd name="connsiteX5439" fmla="*/ 2256637 w 10020803"/>
              <a:gd name="connsiteY5439" fmla="*/ 2982780 h 5071844"/>
              <a:gd name="connsiteX5440" fmla="*/ 2290150 w 10020803"/>
              <a:gd name="connsiteY5440" fmla="*/ 2982780 h 5071844"/>
              <a:gd name="connsiteX5441" fmla="*/ 2312493 w 10020803"/>
              <a:gd name="connsiteY5441" fmla="*/ 2982780 h 5071844"/>
              <a:gd name="connsiteX5442" fmla="*/ 2312493 w 10020803"/>
              <a:gd name="connsiteY5442" fmla="*/ 2993953 h 5071844"/>
              <a:gd name="connsiteX5443" fmla="*/ 2334836 w 10020803"/>
              <a:gd name="connsiteY5443" fmla="*/ 2993953 h 5071844"/>
              <a:gd name="connsiteX5444" fmla="*/ 2346007 w 10020803"/>
              <a:gd name="connsiteY5444" fmla="*/ 2993953 h 5071844"/>
              <a:gd name="connsiteX5445" fmla="*/ 2346007 w 10020803"/>
              <a:gd name="connsiteY5445" fmla="*/ 3005124 h 5071844"/>
              <a:gd name="connsiteX5446" fmla="*/ 2368350 w 10020803"/>
              <a:gd name="connsiteY5446" fmla="*/ 3027467 h 5071844"/>
              <a:gd name="connsiteX5447" fmla="*/ 2401864 w 10020803"/>
              <a:gd name="connsiteY5447" fmla="*/ 3038638 h 5071844"/>
              <a:gd name="connsiteX5448" fmla="*/ 2357180 w 10020803"/>
              <a:gd name="connsiteY5448" fmla="*/ 3038638 h 5071844"/>
              <a:gd name="connsiteX5449" fmla="*/ 2301322 w 10020803"/>
              <a:gd name="connsiteY5449" fmla="*/ 3027467 h 5071844"/>
              <a:gd name="connsiteX5450" fmla="*/ 2301322 w 10020803"/>
              <a:gd name="connsiteY5450" fmla="*/ 3016296 h 5071844"/>
              <a:gd name="connsiteX5451" fmla="*/ 2290150 w 10020803"/>
              <a:gd name="connsiteY5451" fmla="*/ 3016296 h 5071844"/>
              <a:gd name="connsiteX5452" fmla="*/ 2284565 w 10020803"/>
              <a:gd name="connsiteY5452" fmla="*/ 3021881 h 5071844"/>
              <a:gd name="connsiteX5453" fmla="*/ 2267809 w 10020803"/>
              <a:gd name="connsiteY5453" fmla="*/ 3016296 h 5071844"/>
              <a:gd name="connsiteX5454" fmla="*/ 2251051 w 10020803"/>
              <a:gd name="connsiteY5454" fmla="*/ 3016296 h 5071844"/>
              <a:gd name="connsiteX5455" fmla="*/ 2223122 w 10020803"/>
              <a:gd name="connsiteY5455" fmla="*/ 3016296 h 5071844"/>
              <a:gd name="connsiteX5456" fmla="*/ 2172851 w 10020803"/>
              <a:gd name="connsiteY5456" fmla="*/ 3010710 h 5071844"/>
              <a:gd name="connsiteX5457" fmla="*/ 2167265 w 10020803"/>
              <a:gd name="connsiteY5457" fmla="*/ 3005124 h 5071844"/>
              <a:gd name="connsiteX5458" fmla="*/ 2170057 w 10020803"/>
              <a:gd name="connsiteY5458" fmla="*/ 2996745 h 5071844"/>
              <a:gd name="connsiteX5459" fmla="*/ 2178436 w 10020803"/>
              <a:gd name="connsiteY5459" fmla="*/ 2993953 h 5071844"/>
              <a:gd name="connsiteX5460" fmla="*/ 2156094 w 10020803"/>
              <a:gd name="connsiteY5460" fmla="*/ 2982780 h 5071844"/>
              <a:gd name="connsiteX5461" fmla="*/ 2144921 w 10020803"/>
              <a:gd name="connsiteY5461" fmla="*/ 2993953 h 5071844"/>
              <a:gd name="connsiteX5462" fmla="*/ 2133751 w 10020803"/>
              <a:gd name="connsiteY5462" fmla="*/ 3005124 h 5071844"/>
              <a:gd name="connsiteX5463" fmla="*/ 2122578 w 10020803"/>
              <a:gd name="connsiteY5463" fmla="*/ 2993953 h 5071844"/>
              <a:gd name="connsiteX5464" fmla="*/ 2077893 w 10020803"/>
              <a:gd name="connsiteY5464" fmla="*/ 3005124 h 5071844"/>
              <a:gd name="connsiteX5465" fmla="*/ 2066721 w 10020803"/>
              <a:gd name="connsiteY5465" fmla="*/ 3005124 h 5071844"/>
              <a:gd name="connsiteX5466" fmla="*/ 2055550 w 10020803"/>
              <a:gd name="connsiteY5466" fmla="*/ 3005124 h 5071844"/>
              <a:gd name="connsiteX5467" fmla="*/ 2077893 w 10020803"/>
              <a:gd name="connsiteY5467" fmla="*/ 3027467 h 5071844"/>
              <a:gd name="connsiteX5468" fmla="*/ 2089064 w 10020803"/>
              <a:gd name="connsiteY5468" fmla="*/ 3038638 h 5071844"/>
              <a:gd name="connsiteX5469" fmla="*/ 2133751 w 10020803"/>
              <a:gd name="connsiteY5469" fmla="*/ 3049810 h 5071844"/>
              <a:gd name="connsiteX5470" fmla="*/ 2178436 w 10020803"/>
              <a:gd name="connsiteY5470" fmla="*/ 3060981 h 5071844"/>
              <a:gd name="connsiteX5471" fmla="*/ 2200779 w 10020803"/>
              <a:gd name="connsiteY5471" fmla="*/ 3066567 h 5071844"/>
              <a:gd name="connsiteX5472" fmla="*/ 2206366 w 10020803"/>
              <a:gd name="connsiteY5472" fmla="*/ 3049810 h 5071844"/>
              <a:gd name="connsiteX5473" fmla="*/ 2189608 w 10020803"/>
              <a:gd name="connsiteY5473" fmla="*/ 3049810 h 5071844"/>
              <a:gd name="connsiteX5474" fmla="*/ 2189608 w 10020803"/>
              <a:gd name="connsiteY5474" fmla="*/ 3038638 h 5071844"/>
              <a:gd name="connsiteX5475" fmla="*/ 2206366 w 10020803"/>
              <a:gd name="connsiteY5475" fmla="*/ 3027467 h 5071844"/>
              <a:gd name="connsiteX5476" fmla="*/ 2211952 w 10020803"/>
              <a:gd name="connsiteY5476" fmla="*/ 3038638 h 5071844"/>
              <a:gd name="connsiteX5477" fmla="*/ 2223122 w 10020803"/>
              <a:gd name="connsiteY5477" fmla="*/ 3044224 h 5071844"/>
              <a:gd name="connsiteX5478" fmla="*/ 2234293 w 10020803"/>
              <a:gd name="connsiteY5478" fmla="*/ 3049810 h 5071844"/>
              <a:gd name="connsiteX5479" fmla="*/ 2251051 w 10020803"/>
              <a:gd name="connsiteY5479" fmla="*/ 3055396 h 5071844"/>
              <a:gd name="connsiteX5480" fmla="*/ 2273393 w 10020803"/>
              <a:gd name="connsiteY5480" fmla="*/ 3060981 h 5071844"/>
              <a:gd name="connsiteX5481" fmla="*/ 2290150 w 10020803"/>
              <a:gd name="connsiteY5481" fmla="*/ 3060981 h 5071844"/>
              <a:gd name="connsiteX5482" fmla="*/ 2278979 w 10020803"/>
              <a:gd name="connsiteY5482" fmla="*/ 3072153 h 5071844"/>
              <a:gd name="connsiteX5483" fmla="*/ 2234293 w 10020803"/>
              <a:gd name="connsiteY5483" fmla="*/ 3060981 h 5071844"/>
              <a:gd name="connsiteX5484" fmla="*/ 2278979 w 10020803"/>
              <a:gd name="connsiteY5484" fmla="*/ 3083324 h 5071844"/>
              <a:gd name="connsiteX5485" fmla="*/ 2346007 w 10020803"/>
              <a:gd name="connsiteY5485" fmla="*/ 3094495 h 5071844"/>
              <a:gd name="connsiteX5486" fmla="*/ 2357180 w 10020803"/>
              <a:gd name="connsiteY5486" fmla="*/ 3083324 h 5071844"/>
              <a:gd name="connsiteX5487" fmla="*/ 2368350 w 10020803"/>
              <a:gd name="connsiteY5487" fmla="*/ 3066567 h 5071844"/>
              <a:gd name="connsiteX5488" fmla="*/ 2379523 w 10020803"/>
              <a:gd name="connsiteY5488" fmla="*/ 3060981 h 5071844"/>
              <a:gd name="connsiteX5489" fmla="*/ 2390694 w 10020803"/>
              <a:gd name="connsiteY5489" fmla="*/ 3049810 h 5071844"/>
              <a:gd name="connsiteX5490" fmla="*/ 2413037 w 10020803"/>
              <a:gd name="connsiteY5490" fmla="*/ 3027467 h 5071844"/>
              <a:gd name="connsiteX5491" fmla="*/ 2390694 w 10020803"/>
              <a:gd name="connsiteY5491" fmla="*/ 3016296 h 5071844"/>
              <a:gd name="connsiteX5492" fmla="*/ 2390694 w 10020803"/>
              <a:gd name="connsiteY5492" fmla="*/ 3005124 h 5071844"/>
              <a:gd name="connsiteX5493" fmla="*/ 2401864 w 10020803"/>
              <a:gd name="connsiteY5493" fmla="*/ 3005124 h 5071844"/>
              <a:gd name="connsiteX5494" fmla="*/ 2435380 w 10020803"/>
              <a:gd name="connsiteY5494" fmla="*/ 3016296 h 5071844"/>
              <a:gd name="connsiteX5495" fmla="*/ 2413037 w 10020803"/>
              <a:gd name="connsiteY5495" fmla="*/ 3005124 h 5071844"/>
              <a:gd name="connsiteX5496" fmla="*/ 2401864 w 10020803"/>
              <a:gd name="connsiteY5496" fmla="*/ 3005124 h 5071844"/>
              <a:gd name="connsiteX5497" fmla="*/ 2401864 w 10020803"/>
              <a:gd name="connsiteY5497" fmla="*/ 2993953 h 5071844"/>
              <a:gd name="connsiteX5498" fmla="*/ 2390694 w 10020803"/>
              <a:gd name="connsiteY5498" fmla="*/ 2993953 h 5071844"/>
              <a:gd name="connsiteX5499" fmla="*/ 2362766 w 10020803"/>
              <a:gd name="connsiteY5499" fmla="*/ 2982780 h 5071844"/>
              <a:gd name="connsiteX5500" fmla="*/ 2346007 w 10020803"/>
              <a:gd name="connsiteY5500" fmla="*/ 2982780 h 5071844"/>
              <a:gd name="connsiteX5501" fmla="*/ 2334836 w 10020803"/>
              <a:gd name="connsiteY5501" fmla="*/ 2993953 h 5071844"/>
              <a:gd name="connsiteX5502" fmla="*/ 2334836 w 10020803"/>
              <a:gd name="connsiteY5502" fmla="*/ 2982780 h 5071844"/>
              <a:gd name="connsiteX5503" fmla="*/ 2323665 w 10020803"/>
              <a:gd name="connsiteY5503" fmla="*/ 2971609 h 5071844"/>
              <a:gd name="connsiteX5504" fmla="*/ 2318079 w 10020803"/>
              <a:gd name="connsiteY5504" fmla="*/ 2966023 h 5071844"/>
              <a:gd name="connsiteX5505" fmla="*/ 2301322 w 10020803"/>
              <a:gd name="connsiteY5505" fmla="*/ 2960439 h 5071844"/>
              <a:gd name="connsiteX5506" fmla="*/ 2262223 w 10020803"/>
              <a:gd name="connsiteY5506" fmla="*/ 2943680 h 5071844"/>
              <a:gd name="connsiteX5507" fmla="*/ 2211952 w 10020803"/>
              <a:gd name="connsiteY5507" fmla="*/ 2938095 h 5071844"/>
              <a:gd name="connsiteX5508" fmla="*/ 2167265 w 10020803"/>
              <a:gd name="connsiteY5508" fmla="*/ 2938095 h 5071844"/>
              <a:gd name="connsiteX5509" fmla="*/ 2167265 w 10020803"/>
              <a:gd name="connsiteY5509" fmla="*/ 2926923 h 5071844"/>
              <a:gd name="connsiteX5510" fmla="*/ 2144921 w 10020803"/>
              <a:gd name="connsiteY5510" fmla="*/ 2926923 h 5071844"/>
              <a:gd name="connsiteX5511" fmla="*/ 2122578 w 10020803"/>
              <a:gd name="connsiteY5511" fmla="*/ 2926923 h 5071844"/>
              <a:gd name="connsiteX5512" fmla="*/ 2111407 w 10020803"/>
              <a:gd name="connsiteY5512" fmla="*/ 2932509 h 5071844"/>
              <a:gd name="connsiteX5513" fmla="*/ 2122578 w 10020803"/>
              <a:gd name="connsiteY5513" fmla="*/ 2938095 h 5071844"/>
              <a:gd name="connsiteX5514" fmla="*/ 2133751 w 10020803"/>
              <a:gd name="connsiteY5514" fmla="*/ 2938095 h 5071844"/>
              <a:gd name="connsiteX5515" fmla="*/ 1832121 w 10020803"/>
              <a:gd name="connsiteY5515" fmla="*/ 2926923 h 5071844"/>
              <a:gd name="connsiteX5516" fmla="*/ 1843292 w 10020803"/>
              <a:gd name="connsiteY5516" fmla="*/ 2926923 h 5071844"/>
              <a:gd name="connsiteX5517" fmla="*/ 1854464 w 10020803"/>
              <a:gd name="connsiteY5517" fmla="*/ 2938095 h 5071844"/>
              <a:gd name="connsiteX5518" fmla="*/ 1843292 w 10020803"/>
              <a:gd name="connsiteY5518" fmla="*/ 2938095 h 5071844"/>
              <a:gd name="connsiteX5519" fmla="*/ 1837707 w 10020803"/>
              <a:gd name="connsiteY5519" fmla="*/ 2932509 h 5071844"/>
              <a:gd name="connsiteX5520" fmla="*/ 1832121 w 10020803"/>
              <a:gd name="connsiteY5520" fmla="*/ 2926923 h 5071844"/>
              <a:gd name="connsiteX5521" fmla="*/ 3206211 w 10020803"/>
              <a:gd name="connsiteY5521" fmla="*/ 2919941 h 5071844"/>
              <a:gd name="connsiteX5522" fmla="*/ 3195039 w 10020803"/>
              <a:gd name="connsiteY5522" fmla="*/ 2926923 h 5071844"/>
              <a:gd name="connsiteX5523" fmla="*/ 3183868 w 10020803"/>
              <a:gd name="connsiteY5523" fmla="*/ 2926923 h 5071844"/>
              <a:gd name="connsiteX5524" fmla="*/ 3211796 w 10020803"/>
              <a:gd name="connsiteY5524" fmla="*/ 2932509 h 5071844"/>
              <a:gd name="connsiteX5525" fmla="*/ 3217382 w 10020803"/>
              <a:gd name="connsiteY5525" fmla="*/ 2938095 h 5071844"/>
              <a:gd name="connsiteX5526" fmla="*/ 3284412 w 10020803"/>
              <a:gd name="connsiteY5526" fmla="*/ 2949266 h 5071844"/>
              <a:gd name="connsiteX5527" fmla="*/ 3239725 w 10020803"/>
              <a:gd name="connsiteY5527" fmla="*/ 2926923 h 5071844"/>
              <a:gd name="connsiteX5528" fmla="*/ 3217382 w 10020803"/>
              <a:gd name="connsiteY5528" fmla="*/ 2921338 h 5071844"/>
              <a:gd name="connsiteX5529" fmla="*/ 3206211 w 10020803"/>
              <a:gd name="connsiteY5529" fmla="*/ 2919941 h 5071844"/>
              <a:gd name="connsiteX5530" fmla="*/ 9909088 w 10020803"/>
              <a:gd name="connsiteY5530" fmla="*/ 2915752 h 5071844"/>
              <a:gd name="connsiteX5531" fmla="*/ 9931430 w 10020803"/>
              <a:gd name="connsiteY5531" fmla="*/ 2921338 h 5071844"/>
              <a:gd name="connsiteX5532" fmla="*/ 9981703 w 10020803"/>
              <a:gd name="connsiteY5532" fmla="*/ 2938095 h 5071844"/>
              <a:gd name="connsiteX5533" fmla="*/ 10020803 w 10020803"/>
              <a:gd name="connsiteY5533" fmla="*/ 2949266 h 5071844"/>
              <a:gd name="connsiteX5534" fmla="*/ 9998460 w 10020803"/>
              <a:gd name="connsiteY5534" fmla="*/ 2949266 h 5071844"/>
              <a:gd name="connsiteX5535" fmla="*/ 9976117 w 10020803"/>
              <a:gd name="connsiteY5535" fmla="*/ 2943680 h 5071844"/>
              <a:gd name="connsiteX5536" fmla="*/ 9953775 w 10020803"/>
              <a:gd name="connsiteY5536" fmla="*/ 2938095 h 5071844"/>
              <a:gd name="connsiteX5537" fmla="*/ 9909088 w 10020803"/>
              <a:gd name="connsiteY5537" fmla="*/ 2915752 h 5071844"/>
              <a:gd name="connsiteX5538" fmla="*/ 9317002 w 10020803"/>
              <a:gd name="connsiteY5538" fmla="*/ 2915752 h 5071844"/>
              <a:gd name="connsiteX5539" fmla="*/ 9384030 w 10020803"/>
              <a:gd name="connsiteY5539" fmla="*/ 2926923 h 5071844"/>
              <a:gd name="connsiteX5540" fmla="*/ 9372859 w 10020803"/>
              <a:gd name="connsiteY5540" fmla="*/ 2926923 h 5071844"/>
              <a:gd name="connsiteX5541" fmla="*/ 9350516 w 10020803"/>
              <a:gd name="connsiteY5541" fmla="*/ 2926923 h 5071844"/>
              <a:gd name="connsiteX5542" fmla="*/ 9328172 w 10020803"/>
              <a:gd name="connsiteY5542" fmla="*/ 2926923 h 5071844"/>
              <a:gd name="connsiteX5543" fmla="*/ 9317002 w 10020803"/>
              <a:gd name="connsiteY5543" fmla="*/ 2915752 h 5071844"/>
              <a:gd name="connsiteX5544" fmla="*/ 8244541 w 10020803"/>
              <a:gd name="connsiteY5544" fmla="*/ 2915752 h 5071844"/>
              <a:gd name="connsiteX5545" fmla="*/ 8266883 w 10020803"/>
              <a:gd name="connsiteY5545" fmla="*/ 2926923 h 5071844"/>
              <a:gd name="connsiteX5546" fmla="*/ 8278055 w 10020803"/>
              <a:gd name="connsiteY5546" fmla="*/ 2926923 h 5071844"/>
              <a:gd name="connsiteX5547" fmla="*/ 3161525 w 10020803"/>
              <a:gd name="connsiteY5547" fmla="*/ 2915752 h 5071844"/>
              <a:gd name="connsiteX5548" fmla="*/ 3161525 w 10020803"/>
              <a:gd name="connsiteY5548" fmla="*/ 2926923 h 5071844"/>
              <a:gd name="connsiteX5549" fmla="*/ 3172697 w 10020803"/>
              <a:gd name="connsiteY5549" fmla="*/ 2926923 h 5071844"/>
              <a:gd name="connsiteX5550" fmla="*/ 3161525 w 10020803"/>
              <a:gd name="connsiteY5550" fmla="*/ 2915752 h 5071844"/>
              <a:gd name="connsiteX5551" fmla="*/ 1228862 w 10020803"/>
              <a:gd name="connsiteY5551" fmla="*/ 2904581 h 5071844"/>
              <a:gd name="connsiteX5552" fmla="*/ 1256790 w 10020803"/>
              <a:gd name="connsiteY5552" fmla="*/ 2910166 h 5071844"/>
              <a:gd name="connsiteX5553" fmla="*/ 1273548 w 10020803"/>
              <a:gd name="connsiteY5553" fmla="*/ 2926923 h 5071844"/>
              <a:gd name="connsiteX5554" fmla="*/ 1284719 w 10020803"/>
              <a:gd name="connsiteY5554" fmla="*/ 2949266 h 5071844"/>
              <a:gd name="connsiteX5555" fmla="*/ 1295890 w 10020803"/>
              <a:gd name="connsiteY5555" fmla="*/ 2960439 h 5071844"/>
              <a:gd name="connsiteX5556" fmla="*/ 1284719 w 10020803"/>
              <a:gd name="connsiteY5556" fmla="*/ 2960439 h 5071844"/>
              <a:gd name="connsiteX5557" fmla="*/ 1240033 w 10020803"/>
              <a:gd name="connsiteY5557" fmla="*/ 2938095 h 5071844"/>
              <a:gd name="connsiteX5558" fmla="*/ 1228862 w 10020803"/>
              <a:gd name="connsiteY5558" fmla="*/ 2904581 h 5071844"/>
              <a:gd name="connsiteX5559" fmla="*/ 9518088 w 10020803"/>
              <a:gd name="connsiteY5559" fmla="*/ 2893409 h 5071844"/>
              <a:gd name="connsiteX5560" fmla="*/ 9540431 w 10020803"/>
              <a:gd name="connsiteY5560" fmla="*/ 2904581 h 5071844"/>
              <a:gd name="connsiteX5561" fmla="*/ 9607459 w 10020803"/>
              <a:gd name="connsiteY5561" fmla="*/ 2915752 h 5071844"/>
              <a:gd name="connsiteX5562" fmla="*/ 9663316 w 10020803"/>
              <a:gd name="connsiteY5562" fmla="*/ 2938095 h 5071844"/>
              <a:gd name="connsiteX5563" fmla="*/ 9680073 w 10020803"/>
              <a:gd name="connsiteY5563" fmla="*/ 2938095 h 5071844"/>
              <a:gd name="connsiteX5564" fmla="*/ 9691244 w 10020803"/>
              <a:gd name="connsiteY5564" fmla="*/ 2938095 h 5071844"/>
              <a:gd name="connsiteX5565" fmla="*/ 9702416 w 10020803"/>
              <a:gd name="connsiteY5565" fmla="*/ 2938095 h 5071844"/>
              <a:gd name="connsiteX5566" fmla="*/ 9708001 w 10020803"/>
              <a:gd name="connsiteY5566" fmla="*/ 2949266 h 5071844"/>
              <a:gd name="connsiteX5567" fmla="*/ 9719173 w 10020803"/>
              <a:gd name="connsiteY5567" fmla="*/ 2949266 h 5071844"/>
              <a:gd name="connsiteX5568" fmla="*/ 9730346 w 10020803"/>
              <a:gd name="connsiteY5568" fmla="*/ 2949266 h 5071844"/>
              <a:gd name="connsiteX5569" fmla="*/ 9730346 w 10020803"/>
              <a:gd name="connsiteY5569" fmla="*/ 2960439 h 5071844"/>
              <a:gd name="connsiteX5570" fmla="*/ 9797374 w 10020803"/>
              <a:gd name="connsiteY5570" fmla="*/ 2982780 h 5071844"/>
              <a:gd name="connsiteX5571" fmla="*/ 9780617 w 10020803"/>
              <a:gd name="connsiteY5571" fmla="*/ 2982780 h 5071844"/>
              <a:gd name="connsiteX5572" fmla="*/ 9747103 w 10020803"/>
              <a:gd name="connsiteY5572" fmla="*/ 2977196 h 5071844"/>
              <a:gd name="connsiteX5573" fmla="*/ 9708001 w 10020803"/>
              <a:gd name="connsiteY5573" fmla="*/ 2966023 h 5071844"/>
              <a:gd name="connsiteX5574" fmla="*/ 9663316 w 10020803"/>
              <a:gd name="connsiteY5574" fmla="*/ 2960439 h 5071844"/>
              <a:gd name="connsiteX5575" fmla="*/ 9618631 w 10020803"/>
              <a:gd name="connsiteY5575" fmla="*/ 2949266 h 5071844"/>
              <a:gd name="connsiteX5576" fmla="*/ 9607459 w 10020803"/>
              <a:gd name="connsiteY5576" fmla="*/ 2938095 h 5071844"/>
              <a:gd name="connsiteX5577" fmla="*/ 9596287 w 10020803"/>
              <a:gd name="connsiteY5577" fmla="*/ 2938095 h 5071844"/>
              <a:gd name="connsiteX5578" fmla="*/ 9585116 w 10020803"/>
              <a:gd name="connsiteY5578" fmla="*/ 2938095 h 5071844"/>
              <a:gd name="connsiteX5579" fmla="*/ 9534845 w 10020803"/>
              <a:gd name="connsiteY5579" fmla="*/ 2921338 h 5071844"/>
              <a:gd name="connsiteX5580" fmla="*/ 9506915 w 10020803"/>
              <a:gd name="connsiteY5580" fmla="*/ 2904581 h 5071844"/>
              <a:gd name="connsiteX5581" fmla="*/ 2044378 w 10020803"/>
              <a:gd name="connsiteY5581" fmla="*/ 2893409 h 5071844"/>
              <a:gd name="connsiteX5582" fmla="*/ 2033207 w 10020803"/>
              <a:gd name="connsiteY5582" fmla="*/ 2898995 h 5071844"/>
              <a:gd name="connsiteX5583" fmla="*/ 2044378 w 10020803"/>
              <a:gd name="connsiteY5583" fmla="*/ 2904581 h 5071844"/>
              <a:gd name="connsiteX5584" fmla="*/ 2066721 w 10020803"/>
              <a:gd name="connsiteY5584" fmla="*/ 2904581 h 5071844"/>
              <a:gd name="connsiteX5585" fmla="*/ 1977350 w 10020803"/>
              <a:gd name="connsiteY5585" fmla="*/ 2882238 h 5071844"/>
              <a:gd name="connsiteX5586" fmla="*/ 1988522 w 10020803"/>
              <a:gd name="connsiteY5586" fmla="*/ 2893409 h 5071844"/>
              <a:gd name="connsiteX5587" fmla="*/ 2022036 w 10020803"/>
              <a:gd name="connsiteY5587" fmla="*/ 2893409 h 5071844"/>
              <a:gd name="connsiteX5588" fmla="*/ 1921492 w 10020803"/>
              <a:gd name="connsiteY5588" fmla="*/ 2882238 h 5071844"/>
              <a:gd name="connsiteX5589" fmla="*/ 1921492 w 10020803"/>
              <a:gd name="connsiteY5589" fmla="*/ 2893409 h 5071844"/>
              <a:gd name="connsiteX5590" fmla="*/ 1932663 w 10020803"/>
              <a:gd name="connsiteY5590" fmla="*/ 2882238 h 5071844"/>
              <a:gd name="connsiteX5591" fmla="*/ 1921492 w 10020803"/>
              <a:gd name="connsiteY5591" fmla="*/ 2882238 h 5071844"/>
              <a:gd name="connsiteX5592" fmla="*/ 2681152 w 10020803"/>
              <a:gd name="connsiteY5592" fmla="*/ 2871066 h 5071844"/>
              <a:gd name="connsiteX5593" fmla="*/ 2669981 w 10020803"/>
              <a:gd name="connsiteY5593" fmla="*/ 2882238 h 5071844"/>
              <a:gd name="connsiteX5594" fmla="*/ 2681152 w 10020803"/>
              <a:gd name="connsiteY5594" fmla="*/ 2882238 h 5071844"/>
              <a:gd name="connsiteX5595" fmla="*/ 2681152 w 10020803"/>
              <a:gd name="connsiteY5595" fmla="*/ 2871066 h 5071844"/>
              <a:gd name="connsiteX5596" fmla="*/ 994260 w 10020803"/>
              <a:gd name="connsiteY5596" fmla="*/ 2871066 h 5071844"/>
              <a:gd name="connsiteX5597" fmla="*/ 1027776 w 10020803"/>
              <a:gd name="connsiteY5597" fmla="*/ 2882238 h 5071844"/>
              <a:gd name="connsiteX5598" fmla="*/ 1150661 w 10020803"/>
              <a:gd name="connsiteY5598" fmla="*/ 2949266 h 5071844"/>
              <a:gd name="connsiteX5599" fmla="*/ 1195348 w 10020803"/>
              <a:gd name="connsiteY5599" fmla="*/ 2971609 h 5071844"/>
              <a:gd name="connsiteX5600" fmla="*/ 1217690 w 10020803"/>
              <a:gd name="connsiteY5600" fmla="*/ 2977196 h 5071844"/>
              <a:gd name="connsiteX5601" fmla="*/ 1240033 w 10020803"/>
              <a:gd name="connsiteY5601" fmla="*/ 2982780 h 5071844"/>
              <a:gd name="connsiteX5602" fmla="*/ 1262376 w 10020803"/>
              <a:gd name="connsiteY5602" fmla="*/ 3005124 h 5071844"/>
              <a:gd name="connsiteX5603" fmla="*/ 1284719 w 10020803"/>
              <a:gd name="connsiteY5603" fmla="*/ 3016296 h 5071844"/>
              <a:gd name="connsiteX5604" fmla="*/ 1284719 w 10020803"/>
              <a:gd name="connsiteY5604" fmla="*/ 3027467 h 5071844"/>
              <a:gd name="connsiteX5605" fmla="*/ 1228862 w 10020803"/>
              <a:gd name="connsiteY5605" fmla="*/ 3005124 h 5071844"/>
              <a:gd name="connsiteX5606" fmla="*/ 1156247 w 10020803"/>
              <a:gd name="connsiteY5606" fmla="*/ 2966023 h 5071844"/>
              <a:gd name="connsiteX5607" fmla="*/ 1117147 w 10020803"/>
              <a:gd name="connsiteY5607" fmla="*/ 2949266 h 5071844"/>
              <a:gd name="connsiteX5608" fmla="*/ 1027776 w 10020803"/>
              <a:gd name="connsiteY5608" fmla="*/ 2915752 h 5071844"/>
              <a:gd name="connsiteX5609" fmla="*/ 1016604 w 10020803"/>
              <a:gd name="connsiteY5609" fmla="*/ 2904581 h 5071844"/>
              <a:gd name="connsiteX5610" fmla="*/ 994260 w 10020803"/>
              <a:gd name="connsiteY5610" fmla="*/ 2904581 h 5071844"/>
              <a:gd name="connsiteX5611" fmla="*/ 977503 w 10020803"/>
              <a:gd name="connsiteY5611" fmla="*/ 2893409 h 5071844"/>
              <a:gd name="connsiteX5612" fmla="*/ 977503 w 10020803"/>
              <a:gd name="connsiteY5612" fmla="*/ 2876652 h 5071844"/>
              <a:gd name="connsiteX5613" fmla="*/ 994260 w 10020803"/>
              <a:gd name="connsiteY5613" fmla="*/ 2871066 h 5071844"/>
              <a:gd name="connsiteX5614" fmla="*/ 2695117 w 10020803"/>
              <a:gd name="connsiteY5614" fmla="*/ 2862687 h 5071844"/>
              <a:gd name="connsiteX5615" fmla="*/ 2692323 w 10020803"/>
              <a:gd name="connsiteY5615" fmla="*/ 2865481 h 5071844"/>
              <a:gd name="connsiteX5616" fmla="*/ 2714666 w 10020803"/>
              <a:gd name="connsiteY5616" fmla="*/ 2871066 h 5071844"/>
              <a:gd name="connsiteX5617" fmla="*/ 2737010 w 10020803"/>
              <a:gd name="connsiteY5617" fmla="*/ 2882238 h 5071844"/>
              <a:gd name="connsiteX5618" fmla="*/ 2714666 w 10020803"/>
              <a:gd name="connsiteY5618" fmla="*/ 2893409 h 5071844"/>
              <a:gd name="connsiteX5619" fmla="*/ 2725837 w 10020803"/>
              <a:gd name="connsiteY5619" fmla="*/ 2904581 h 5071844"/>
              <a:gd name="connsiteX5620" fmla="*/ 2759353 w 10020803"/>
              <a:gd name="connsiteY5620" fmla="*/ 2915752 h 5071844"/>
              <a:gd name="connsiteX5621" fmla="*/ 2792867 w 10020803"/>
              <a:gd name="connsiteY5621" fmla="*/ 2915752 h 5071844"/>
              <a:gd name="connsiteX5622" fmla="*/ 2815209 w 10020803"/>
              <a:gd name="connsiteY5622" fmla="*/ 2915752 h 5071844"/>
              <a:gd name="connsiteX5623" fmla="*/ 2804038 w 10020803"/>
              <a:gd name="connsiteY5623" fmla="*/ 2904581 h 5071844"/>
              <a:gd name="connsiteX5624" fmla="*/ 2792867 w 10020803"/>
              <a:gd name="connsiteY5624" fmla="*/ 2904581 h 5071844"/>
              <a:gd name="connsiteX5625" fmla="*/ 2781695 w 10020803"/>
              <a:gd name="connsiteY5625" fmla="*/ 2904581 h 5071844"/>
              <a:gd name="connsiteX5626" fmla="*/ 2781695 w 10020803"/>
              <a:gd name="connsiteY5626" fmla="*/ 2882238 h 5071844"/>
              <a:gd name="connsiteX5627" fmla="*/ 2792867 w 10020803"/>
              <a:gd name="connsiteY5627" fmla="*/ 2882238 h 5071844"/>
              <a:gd name="connsiteX5628" fmla="*/ 2781695 w 10020803"/>
              <a:gd name="connsiteY5628" fmla="*/ 2871066 h 5071844"/>
              <a:gd name="connsiteX5629" fmla="*/ 2748180 w 10020803"/>
              <a:gd name="connsiteY5629" fmla="*/ 2871066 h 5071844"/>
              <a:gd name="connsiteX5630" fmla="*/ 2714666 w 10020803"/>
              <a:gd name="connsiteY5630" fmla="*/ 2865481 h 5071844"/>
              <a:gd name="connsiteX5631" fmla="*/ 2703494 w 10020803"/>
              <a:gd name="connsiteY5631" fmla="*/ 2865481 h 5071844"/>
              <a:gd name="connsiteX5632" fmla="*/ 2695117 w 10020803"/>
              <a:gd name="connsiteY5632" fmla="*/ 2862687 h 5071844"/>
              <a:gd name="connsiteX5633" fmla="*/ 9529258 w 10020803"/>
              <a:gd name="connsiteY5633" fmla="*/ 2859895 h 5071844"/>
              <a:gd name="connsiteX5634" fmla="*/ 9540431 w 10020803"/>
              <a:gd name="connsiteY5634" fmla="*/ 2859895 h 5071844"/>
              <a:gd name="connsiteX5635" fmla="*/ 9529258 w 10020803"/>
              <a:gd name="connsiteY5635" fmla="*/ 2871066 h 5071844"/>
              <a:gd name="connsiteX5636" fmla="*/ 3150352 w 10020803"/>
              <a:gd name="connsiteY5636" fmla="*/ 2848724 h 5071844"/>
              <a:gd name="connsiteX5637" fmla="*/ 3161525 w 10020803"/>
              <a:gd name="connsiteY5637" fmla="*/ 2859895 h 5071844"/>
              <a:gd name="connsiteX5638" fmla="*/ 3161525 w 10020803"/>
              <a:gd name="connsiteY5638" fmla="*/ 2848724 h 5071844"/>
              <a:gd name="connsiteX5639" fmla="*/ 3150352 w 10020803"/>
              <a:gd name="connsiteY5639" fmla="*/ 2848724 h 5071844"/>
              <a:gd name="connsiteX5640" fmla="*/ 2569439 w 10020803"/>
              <a:gd name="connsiteY5640" fmla="*/ 2848724 h 5071844"/>
              <a:gd name="connsiteX5641" fmla="*/ 2569439 w 10020803"/>
              <a:gd name="connsiteY5641" fmla="*/ 2859895 h 5071844"/>
              <a:gd name="connsiteX5642" fmla="*/ 2580609 w 10020803"/>
              <a:gd name="connsiteY5642" fmla="*/ 2848724 h 5071844"/>
              <a:gd name="connsiteX5643" fmla="*/ 1999693 w 10020803"/>
              <a:gd name="connsiteY5643" fmla="*/ 2848724 h 5071844"/>
              <a:gd name="connsiteX5644" fmla="*/ 1988522 w 10020803"/>
              <a:gd name="connsiteY5644" fmla="*/ 2859895 h 5071844"/>
              <a:gd name="connsiteX5645" fmla="*/ 1977350 w 10020803"/>
              <a:gd name="connsiteY5645" fmla="*/ 2859895 h 5071844"/>
              <a:gd name="connsiteX5646" fmla="*/ 1999693 w 10020803"/>
              <a:gd name="connsiteY5646" fmla="*/ 2871066 h 5071844"/>
              <a:gd name="connsiteX5647" fmla="*/ 2022036 w 10020803"/>
              <a:gd name="connsiteY5647" fmla="*/ 2876652 h 5071844"/>
              <a:gd name="connsiteX5648" fmla="*/ 2027621 w 10020803"/>
              <a:gd name="connsiteY5648" fmla="*/ 2876652 h 5071844"/>
              <a:gd name="connsiteX5649" fmla="*/ 2027621 w 10020803"/>
              <a:gd name="connsiteY5649" fmla="*/ 2865481 h 5071844"/>
              <a:gd name="connsiteX5650" fmla="*/ 2010864 w 10020803"/>
              <a:gd name="connsiteY5650" fmla="*/ 2859895 h 5071844"/>
              <a:gd name="connsiteX5651" fmla="*/ 1999693 w 10020803"/>
              <a:gd name="connsiteY5651" fmla="*/ 2848724 h 5071844"/>
              <a:gd name="connsiteX5652" fmla="*/ 1943836 w 10020803"/>
              <a:gd name="connsiteY5652" fmla="*/ 2848724 h 5071844"/>
              <a:gd name="connsiteX5653" fmla="*/ 1955006 w 10020803"/>
              <a:gd name="connsiteY5653" fmla="*/ 2859895 h 5071844"/>
              <a:gd name="connsiteX5654" fmla="*/ 1966179 w 10020803"/>
              <a:gd name="connsiteY5654" fmla="*/ 2848724 h 5071844"/>
              <a:gd name="connsiteX5655" fmla="*/ 1955006 w 10020803"/>
              <a:gd name="connsiteY5655" fmla="*/ 2848724 h 5071844"/>
              <a:gd name="connsiteX5656" fmla="*/ 1943836 w 10020803"/>
              <a:gd name="connsiteY5656" fmla="*/ 2848724 h 5071844"/>
              <a:gd name="connsiteX5657" fmla="*/ 9439887 w 10020803"/>
              <a:gd name="connsiteY5657" fmla="*/ 2837552 h 5071844"/>
              <a:gd name="connsiteX5658" fmla="*/ 9484573 w 10020803"/>
              <a:gd name="connsiteY5658" fmla="*/ 2848724 h 5071844"/>
              <a:gd name="connsiteX5659" fmla="*/ 9462230 w 10020803"/>
              <a:gd name="connsiteY5659" fmla="*/ 2848724 h 5071844"/>
              <a:gd name="connsiteX5660" fmla="*/ 9439887 w 10020803"/>
              <a:gd name="connsiteY5660" fmla="*/ 2837552 h 5071844"/>
              <a:gd name="connsiteX5661" fmla="*/ 7948496 w 10020803"/>
              <a:gd name="connsiteY5661" fmla="*/ 2837552 h 5071844"/>
              <a:gd name="connsiteX5662" fmla="*/ 7942912 w 10020803"/>
              <a:gd name="connsiteY5662" fmla="*/ 2848724 h 5071844"/>
              <a:gd name="connsiteX5663" fmla="*/ 7954082 w 10020803"/>
              <a:gd name="connsiteY5663" fmla="*/ 2848724 h 5071844"/>
              <a:gd name="connsiteX5664" fmla="*/ 7948496 w 10020803"/>
              <a:gd name="connsiteY5664" fmla="*/ 2837552 h 5071844"/>
              <a:gd name="connsiteX5665" fmla="*/ 3128011 w 10020803"/>
              <a:gd name="connsiteY5665" fmla="*/ 2837552 h 5071844"/>
              <a:gd name="connsiteX5666" fmla="*/ 3128011 w 10020803"/>
              <a:gd name="connsiteY5666" fmla="*/ 2848724 h 5071844"/>
              <a:gd name="connsiteX5667" fmla="*/ 3139181 w 10020803"/>
              <a:gd name="connsiteY5667" fmla="*/ 2848724 h 5071844"/>
              <a:gd name="connsiteX5668" fmla="*/ 3128011 w 10020803"/>
              <a:gd name="connsiteY5668" fmla="*/ 2837552 h 5071844"/>
              <a:gd name="connsiteX5669" fmla="*/ 2915752 w 10020803"/>
              <a:gd name="connsiteY5669" fmla="*/ 2837552 h 5071844"/>
              <a:gd name="connsiteX5670" fmla="*/ 2938096 w 10020803"/>
              <a:gd name="connsiteY5670" fmla="*/ 2859895 h 5071844"/>
              <a:gd name="connsiteX5671" fmla="*/ 2949268 w 10020803"/>
              <a:gd name="connsiteY5671" fmla="*/ 2859895 h 5071844"/>
              <a:gd name="connsiteX5672" fmla="*/ 2971610 w 10020803"/>
              <a:gd name="connsiteY5672" fmla="*/ 2859895 h 5071844"/>
              <a:gd name="connsiteX5673" fmla="*/ 2999539 w 10020803"/>
              <a:gd name="connsiteY5673" fmla="*/ 2871066 h 5071844"/>
              <a:gd name="connsiteX5674" fmla="*/ 3005124 w 10020803"/>
              <a:gd name="connsiteY5674" fmla="*/ 2871066 h 5071844"/>
              <a:gd name="connsiteX5675" fmla="*/ 3005124 w 10020803"/>
              <a:gd name="connsiteY5675" fmla="*/ 2859895 h 5071844"/>
              <a:gd name="connsiteX5676" fmla="*/ 3016296 w 10020803"/>
              <a:gd name="connsiteY5676" fmla="*/ 2871066 h 5071844"/>
              <a:gd name="connsiteX5677" fmla="*/ 3027468 w 10020803"/>
              <a:gd name="connsiteY5677" fmla="*/ 2882238 h 5071844"/>
              <a:gd name="connsiteX5678" fmla="*/ 3060981 w 10020803"/>
              <a:gd name="connsiteY5678" fmla="*/ 2893409 h 5071844"/>
              <a:gd name="connsiteX5679" fmla="*/ 3105667 w 10020803"/>
              <a:gd name="connsiteY5679" fmla="*/ 2904581 h 5071844"/>
              <a:gd name="connsiteX5680" fmla="*/ 3116838 w 10020803"/>
              <a:gd name="connsiteY5680" fmla="*/ 2904581 h 5071844"/>
              <a:gd name="connsiteX5681" fmla="*/ 3105667 w 10020803"/>
              <a:gd name="connsiteY5681" fmla="*/ 2887823 h 5071844"/>
              <a:gd name="connsiteX5682" fmla="*/ 3083324 w 10020803"/>
              <a:gd name="connsiteY5682" fmla="*/ 2882238 h 5071844"/>
              <a:gd name="connsiteX5683" fmla="*/ 3060981 w 10020803"/>
              <a:gd name="connsiteY5683" fmla="*/ 2871066 h 5071844"/>
              <a:gd name="connsiteX5684" fmla="*/ 3044224 w 10020803"/>
              <a:gd name="connsiteY5684" fmla="*/ 2871066 h 5071844"/>
              <a:gd name="connsiteX5685" fmla="*/ 3033054 w 10020803"/>
              <a:gd name="connsiteY5685" fmla="*/ 2865481 h 5071844"/>
              <a:gd name="connsiteX5686" fmla="*/ 3027468 w 10020803"/>
              <a:gd name="connsiteY5686" fmla="*/ 2859895 h 5071844"/>
              <a:gd name="connsiteX5687" fmla="*/ 2993953 w 10020803"/>
              <a:gd name="connsiteY5687" fmla="*/ 2848724 h 5071844"/>
              <a:gd name="connsiteX5688" fmla="*/ 2938096 w 10020803"/>
              <a:gd name="connsiteY5688" fmla="*/ 2837552 h 5071844"/>
              <a:gd name="connsiteX5689" fmla="*/ 3060981 w 10020803"/>
              <a:gd name="connsiteY5689" fmla="*/ 2826381 h 5071844"/>
              <a:gd name="connsiteX5690" fmla="*/ 3083324 w 10020803"/>
              <a:gd name="connsiteY5690" fmla="*/ 2837552 h 5071844"/>
              <a:gd name="connsiteX5691" fmla="*/ 3083324 w 10020803"/>
              <a:gd name="connsiteY5691" fmla="*/ 2826381 h 5071844"/>
              <a:gd name="connsiteX5692" fmla="*/ 2898996 w 10020803"/>
              <a:gd name="connsiteY5692" fmla="*/ 2826381 h 5071844"/>
              <a:gd name="connsiteX5693" fmla="*/ 2893410 w 10020803"/>
              <a:gd name="connsiteY5693" fmla="*/ 2837552 h 5071844"/>
              <a:gd name="connsiteX5694" fmla="*/ 2904582 w 10020803"/>
              <a:gd name="connsiteY5694" fmla="*/ 2831966 h 5071844"/>
              <a:gd name="connsiteX5695" fmla="*/ 2898996 w 10020803"/>
              <a:gd name="connsiteY5695" fmla="*/ 2826381 h 5071844"/>
              <a:gd name="connsiteX5696" fmla="*/ 2200779 w 10020803"/>
              <a:gd name="connsiteY5696" fmla="*/ 2826381 h 5071844"/>
              <a:gd name="connsiteX5697" fmla="*/ 2211952 w 10020803"/>
              <a:gd name="connsiteY5697" fmla="*/ 2837552 h 5071844"/>
              <a:gd name="connsiteX5698" fmla="*/ 2211952 w 10020803"/>
              <a:gd name="connsiteY5698" fmla="*/ 2848724 h 5071844"/>
              <a:gd name="connsiteX5699" fmla="*/ 2200779 w 10020803"/>
              <a:gd name="connsiteY5699" fmla="*/ 2848724 h 5071844"/>
              <a:gd name="connsiteX5700" fmla="*/ 2200779 w 10020803"/>
              <a:gd name="connsiteY5700" fmla="*/ 2837552 h 5071844"/>
              <a:gd name="connsiteX5701" fmla="*/ 2200779 w 10020803"/>
              <a:gd name="connsiteY5701" fmla="*/ 2826381 h 5071844"/>
              <a:gd name="connsiteX5702" fmla="*/ 1887978 w 10020803"/>
              <a:gd name="connsiteY5702" fmla="*/ 2826381 h 5071844"/>
              <a:gd name="connsiteX5703" fmla="*/ 1910322 w 10020803"/>
              <a:gd name="connsiteY5703" fmla="*/ 2837552 h 5071844"/>
              <a:gd name="connsiteX5704" fmla="*/ 1899149 w 10020803"/>
              <a:gd name="connsiteY5704" fmla="*/ 2826381 h 5071844"/>
              <a:gd name="connsiteX5705" fmla="*/ 1865635 w 10020803"/>
              <a:gd name="connsiteY5705" fmla="*/ 2826381 h 5071844"/>
              <a:gd name="connsiteX5706" fmla="*/ 1865635 w 10020803"/>
              <a:gd name="connsiteY5706" fmla="*/ 2837552 h 5071844"/>
              <a:gd name="connsiteX5707" fmla="*/ 1876806 w 10020803"/>
              <a:gd name="connsiteY5707" fmla="*/ 2826381 h 5071844"/>
              <a:gd name="connsiteX5708" fmla="*/ 1798607 w 10020803"/>
              <a:gd name="connsiteY5708" fmla="*/ 2815208 h 5071844"/>
              <a:gd name="connsiteX5709" fmla="*/ 1832121 w 10020803"/>
              <a:gd name="connsiteY5709" fmla="*/ 2837552 h 5071844"/>
              <a:gd name="connsiteX5710" fmla="*/ 1843292 w 10020803"/>
              <a:gd name="connsiteY5710" fmla="*/ 2837552 h 5071844"/>
              <a:gd name="connsiteX5711" fmla="*/ 1820949 w 10020803"/>
              <a:gd name="connsiteY5711" fmla="*/ 2826381 h 5071844"/>
              <a:gd name="connsiteX5712" fmla="*/ 2234293 w 10020803"/>
              <a:gd name="connsiteY5712" fmla="*/ 2804038 h 5071844"/>
              <a:gd name="connsiteX5713" fmla="*/ 2234293 w 10020803"/>
              <a:gd name="connsiteY5713" fmla="*/ 2815208 h 5071844"/>
              <a:gd name="connsiteX5714" fmla="*/ 2245465 w 10020803"/>
              <a:gd name="connsiteY5714" fmla="*/ 2815208 h 5071844"/>
              <a:gd name="connsiteX5715" fmla="*/ 2234293 w 10020803"/>
              <a:gd name="connsiteY5715" fmla="*/ 2804038 h 5071844"/>
              <a:gd name="connsiteX5716" fmla="*/ 1596822 w 10020803"/>
              <a:gd name="connsiteY5716" fmla="*/ 2797055 h 5071844"/>
              <a:gd name="connsiteX5717" fmla="*/ 1552835 w 10020803"/>
              <a:gd name="connsiteY5717" fmla="*/ 2804038 h 5071844"/>
              <a:gd name="connsiteX5718" fmla="*/ 1541662 w 10020803"/>
              <a:gd name="connsiteY5718" fmla="*/ 2815208 h 5071844"/>
              <a:gd name="connsiteX5719" fmla="*/ 1564005 w 10020803"/>
              <a:gd name="connsiteY5719" fmla="*/ 2826381 h 5071844"/>
              <a:gd name="connsiteX5720" fmla="*/ 1597520 w 10020803"/>
              <a:gd name="connsiteY5720" fmla="*/ 2837552 h 5071844"/>
              <a:gd name="connsiteX5721" fmla="*/ 1619863 w 10020803"/>
              <a:gd name="connsiteY5721" fmla="*/ 2848724 h 5071844"/>
              <a:gd name="connsiteX5722" fmla="*/ 1664548 w 10020803"/>
              <a:gd name="connsiteY5722" fmla="*/ 2859895 h 5071844"/>
              <a:gd name="connsiteX5723" fmla="*/ 1686891 w 10020803"/>
              <a:gd name="connsiteY5723" fmla="*/ 2882238 h 5071844"/>
              <a:gd name="connsiteX5724" fmla="*/ 1698063 w 10020803"/>
              <a:gd name="connsiteY5724" fmla="*/ 2882238 h 5071844"/>
              <a:gd name="connsiteX5725" fmla="*/ 1753921 w 10020803"/>
              <a:gd name="connsiteY5725" fmla="*/ 2904581 h 5071844"/>
              <a:gd name="connsiteX5726" fmla="*/ 1742750 w 10020803"/>
              <a:gd name="connsiteY5726" fmla="*/ 2904581 h 5071844"/>
              <a:gd name="connsiteX5727" fmla="*/ 1742750 w 10020803"/>
              <a:gd name="connsiteY5727" fmla="*/ 2915752 h 5071844"/>
              <a:gd name="connsiteX5728" fmla="*/ 1776264 w 10020803"/>
              <a:gd name="connsiteY5728" fmla="*/ 2926923 h 5071844"/>
              <a:gd name="connsiteX5729" fmla="*/ 1820949 w 10020803"/>
              <a:gd name="connsiteY5729" fmla="*/ 2938095 h 5071844"/>
              <a:gd name="connsiteX5730" fmla="*/ 1843292 w 10020803"/>
              <a:gd name="connsiteY5730" fmla="*/ 2938095 h 5071844"/>
              <a:gd name="connsiteX5731" fmla="*/ 1854464 w 10020803"/>
              <a:gd name="connsiteY5731" fmla="*/ 2949266 h 5071844"/>
              <a:gd name="connsiteX5732" fmla="*/ 1876806 w 10020803"/>
              <a:gd name="connsiteY5732" fmla="*/ 2949266 h 5071844"/>
              <a:gd name="connsiteX5733" fmla="*/ 1899149 w 10020803"/>
              <a:gd name="connsiteY5733" fmla="*/ 2960439 h 5071844"/>
              <a:gd name="connsiteX5734" fmla="*/ 1921492 w 10020803"/>
              <a:gd name="connsiteY5734" fmla="*/ 2971609 h 5071844"/>
              <a:gd name="connsiteX5735" fmla="*/ 1932663 w 10020803"/>
              <a:gd name="connsiteY5735" fmla="*/ 2971609 h 5071844"/>
              <a:gd name="connsiteX5736" fmla="*/ 1943836 w 10020803"/>
              <a:gd name="connsiteY5736" fmla="*/ 2971609 h 5071844"/>
              <a:gd name="connsiteX5737" fmla="*/ 1921492 w 10020803"/>
              <a:gd name="connsiteY5737" fmla="*/ 2982780 h 5071844"/>
              <a:gd name="connsiteX5738" fmla="*/ 1910322 w 10020803"/>
              <a:gd name="connsiteY5738" fmla="*/ 2982780 h 5071844"/>
              <a:gd name="connsiteX5739" fmla="*/ 1899149 w 10020803"/>
              <a:gd name="connsiteY5739" fmla="*/ 2971609 h 5071844"/>
              <a:gd name="connsiteX5740" fmla="*/ 1876806 w 10020803"/>
              <a:gd name="connsiteY5740" fmla="*/ 2960439 h 5071844"/>
              <a:gd name="connsiteX5741" fmla="*/ 1876806 w 10020803"/>
              <a:gd name="connsiteY5741" fmla="*/ 2971609 h 5071844"/>
              <a:gd name="connsiteX5742" fmla="*/ 1865635 w 10020803"/>
              <a:gd name="connsiteY5742" fmla="*/ 2971609 h 5071844"/>
              <a:gd name="connsiteX5743" fmla="*/ 1865635 w 10020803"/>
              <a:gd name="connsiteY5743" fmla="*/ 2982780 h 5071844"/>
              <a:gd name="connsiteX5744" fmla="*/ 1882392 w 10020803"/>
              <a:gd name="connsiteY5744" fmla="*/ 2977196 h 5071844"/>
              <a:gd name="connsiteX5745" fmla="*/ 1893564 w 10020803"/>
              <a:gd name="connsiteY5745" fmla="*/ 2982780 h 5071844"/>
              <a:gd name="connsiteX5746" fmla="*/ 1921492 w 10020803"/>
              <a:gd name="connsiteY5746" fmla="*/ 2993953 h 5071844"/>
              <a:gd name="connsiteX5747" fmla="*/ 1943836 w 10020803"/>
              <a:gd name="connsiteY5747" fmla="*/ 2999537 h 5071844"/>
              <a:gd name="connsiteX5748" fmla="*/ 1955006 w 10020803"/>
              <a:gd name="connsiteY5748" fmla="*/ 2993953 h 5071844"/>
              <a:gd name="connsiteX5749" fmla="*/ 1977350 w 10020803"/>
              <a:gd name="connsiteY5749" fmla="*/ 3005124 h 5071844"/>
              <a:gd name="connsiteX5750" fmla="*/ 2022036 w 10020803"/>
              <a:gd name="connsiteY5750" fmla="*/ 3005124 h 5071844"/>
              <a:gd name="connsiteX5751" fmla="*/ 2033207 w 10020803"/>
              <a:gd name="connsiteY5751" fmla="*/ 2993953 h 5071844"/>
              <a:gd name="connsiteX5752" fmla="*/ 1999693 w 10020803"/>
              <a:gd name="connsiteY5752" fmla="*/ 2982780 h 5071844"/>
              <a:gd name="connsiteX5753" fmla="*/ 1977350 w 10020803"/>
              <a:gd name="connsiteY5753" fmla="*/ 2971609 h 5071844"/>
              <a:gd name="connsiteX5754" fmla="*/ 1988522 w 10020803"/>
              <a:gd name="connsiteY5754" fmla="*/ 2971609 h 5071844"/>
              <a:gd name="connsiteX5755" fmla="*/ 2022036 w 10020803"/>
              <a:gd name="connsiteY5755" fmla="*/ 2982780 h 5071844"/>
              <a:gd name="connsiteX5756" fmla="*/ 2044378 w 10020803"/>
              <a:gd name="connsiteY5756" fmla="*/ 2982780 h 5071844"/>
              <a:gd name="connsiteX5757" fmla="*/ 2033207 w 10020803"/>
              <a:gd name="connsiteY5757" fmla="*/ 2971609 h 5071844"/>
              <a:gd name="connsiteX5758" fmla="*/ 2022036 w 10020803"/>
              <a:gd name="connsiteY5758" fmla="*/ 2971609 h 5071844"/>
              <a:gd name="connsiteX5759" fmla="*/ 1999693 w 10020803"/>
              <a:gd name="connsiteY5759" fmla="*/ 2954852 h 5071844"/>
              <a:gd name="connsiteX5760" fmla="*/ 2010864 w 10020803"/>
              <a:gd name="connsiteY5760" fmla="*/ 2938095 h 5071844"/>
              <a:gd name="connsiteX5761" fmla="*/ 2010864 w 10020803"/>
              <a:gd name="connsiteY5761" fmla="*/ 2926923 h 5071844"/>
              <a:gd name="connsiteX5762" fmla="*/ 1988522 w 10020803"/>
              <a:gd name="connsiteY5762" fmla="*/ 2915752 h 5071844"/>
              <a:gd name="connsiteX5763" fmla="*/ 1949420 w 10020803"/>
              <a:gd name="connsiteY5763" fmla="*/ 2904581 h 5071844"/>
              <a:gd name="connsiteX5764" fmla="*/ 1910322 w 10020803"/>
              <a:gd name="connsiteY5764" fmla="*/ 2904581 h 5071844"/>
              <a:gd name="connsiteX5765" fmla="*/ 1887978 w 10020803"/>
              <a:gd name="connsiteY5765" fmla="*/ 2893409 h 5071844"/>
              <a:gd name="connsiteX5766" fmla="*/ 1876806 w 10020803"/>
              <a:gd name="connsiteY5766" fmla="*/ 2882238 h 5071844"/>
              <a:gd name="connsiteX5767" fmla="*/ 1876806 w 10020803"/>
              <a:gd name="connsiteY5767" fmla="*/ 2893409 h 5071844"/>
              <a:gd name="connsiteX5768" fmla="*/ 1854464 w 10020803"/>
              <a:gd name="connsiteY5768" fmla="*/ 2893409 h 5071844"/>
              <a:gd name="connsiteX5769" fmla="*/ 1854464 w 10020803"/>
              <a:gd name="connsiteY5769" fmla="*/ 2882238 h 5071844"/>
              <a:gd name="connsiteX5770" fmla="*/ 1854464 w 10020803"/>
              <a:gd name="connsiteY5770" fmla="*/ 2871066 h 5071844"/>
              <a:gd name="connsiteX5771" fmla="*/ 1832121 w 10020803"/>
              <a:gd name="connsiteY5771" fmla="*/ 2871066 h 5071844"/>
              <a:gd name="connsiteX5772" fmla="*/ 1809778 w 10020803"/>
              <a:gd name="connsiteY5772" fmla="*/ 2871066 h 5071844"/>
              <a:gd name="connsiteX5773" fmla="*/ 1809778 w 10020803"/>
              <a:gd name="connsiteY5773" fmla="*/ 2882238 h 5071844"/>
              <a:gd name="connsiteX5774" fmla="*/ 1798607 w 10020803"/>
              <a:gd name="connsiteY5774" fmla="*/ 2871066 h 5071844"/>
              <a:gd name="connsiteX5775" fmla="*/ 1798607 w 10020803"/>
              <a:gd name="connsiteY5775" fmla="*/ 2859895 h 5071844"/>
              <a:gd name="connsiteX5776" fmla="*/ 1776264 w 10020803"/>
              <a:gd name="connsiteY5776" fmla="*/ 2848724 h 5071844"/>
              <a:gd name="connsiteX5777" fmla="*/ 1765091 w 10020803"/>
              <a:gd name="connsiteY5777" fmla="*/ 2837552 h 5071844"/>
              <a:gd name="connsiteX5778" fmla="*/ 1725993 w 10020803"/>
              <a:gd name="connsiteY5778" fmla="*/ 2837552 h 5071844"/>
              <a:gd name="connsiteX5779" fmla="*/ 1742750 w 10020803"/>
              <a:gd name="connsiteY5779" fmla="*/ 2848724 h 5071844"/>
              <a:gd name="connsiteX5780" fmla="*/ 1753921 w 10020803"/>
              <a:gd name="connsiteY5780" fmla="*/ 2848724 h 5071844"/>
              <a:gd name="connsiteX5781" fmla="*/ 1698063 w 10020803"/>
              <a:gd name="connsiteY5781" fmla="*/ 2859895 h 5071844"/>
              <a:gd name="connsiteX5782" fmla="*/ 1653377 w 10020803"/>
              <a:gd name="connsiteY5782" fmla="*/ 2826381 h 5071844"/>
              <a:gd name="connsiteX5783" fmla="*/ 1596822 w 10020803"/>
              <a:gd name="connsiteY5783" fmla="*/ 2797055 h 5071844"/>
              <a:gd name="connsiteX5784" fmla="*/ 2424208 w 10020803"/>
              <a:gd name="connsiteY5784" fmla="*/ 2792865 h 5071844"/>
              <a:gd name="connsiteX5785" fmla="*/ 2435380 w 10020803"/>
              <a:gd name="connsiteY5785" fmla="*/ 2792865 h 5071844"/>
              <a:gd name="connsiteX5786" fmla="*/ 2433146 w 10020803"/>
              <a:gd name="connsiteY5786" fmla="*/ 2793984 h 5071844"/>
              <a:gd name="connsiteX5787" fmla="*/ 1988522 w 10020803"/>
              <a:gd name="connsiteY5787" fmla="*/ 2789375 h 5071844"/>
              <a:gd name="connsiteX5788" fmla="*/ 2022036 w 10020803"/>
              <a:gd name="connsiteY5788" fmla="*/ 2804038 h 5071844"/>
              <a:gd name="connsiteX5789" fmla="*/ 2022036 w 10020803"/>
              <a:gd name="connsiteY5789" fmla="*/ 2815208 h 5071844"/>
              <a:gd name="connsiteX5790" fmla="*/ 2010864 w 10020803"/>
              <a:gd name="connsiteY5790" fmla="*/ 2815208 h 5071844"/>
              <a:gd name="connsiteX5791" fmla="*/ 2005279 w 10020803"/>
              <a:gd name="connsiteY5791" fmla="*/ 2809624 h 5071844"/>
              <a:gd name="connsiteX5792" fmla="*/ 1988522 w 10020803"/>
              <a:gd name="connsiteY5792" fmla="*/ 2804038 h 5071844"/>
              <a:gd name="connsiteX5793" fmla="*/ 1977350 w 10020803"/>
              <a:gd name="connsiteY5793" fmla="*/ 2792865 h 5071844"/>
              <a:gd name="connsiteX5794" fmla="*/ 1988522 w 10020803"/>
              <a:gd name="connsiteY5794" fmla="*/ 2789375 h 5071844"/>
              <a:gd name="connsiteX5795" fmla="*/ 2935303 w 10020803"/>
              <a:gd name="connsiteY5795" fmla="*/ 2787281 h 5071844"/>
              <a:gd name="connsiteX5796" fmla="*/ 2926925 w 10020803"/>
              <a:gd name="connsiteY5796" fmla="*/ 2792865 h 5071844"/>
              <a:gd name="connsiteX5797" fmla="*/ 2938096 w 10020803"/>
              <a:gd name="connsiteY5797" fmla="*/ 2792865 h 5071844"/>
              <a:gd name="connsiteX5798" fmla="*/ 2935303 w 10020803"/>
              <a:gd name="connsiteY5798" fmla="*/ 2787281 h 5071844"/>
              <a:gd name="connsiteX5799" fmla="*/ 2770524 w 10020803"/>
              <a:gd name="connsiteY5799" fmla="*/ 2781694 h 5071844"/>
              <a:gd name="connsiteX5800" fmla="*/ 2759353 w 10020803"/>
              <a:gd name="connsiteY5800" fmla="*/ 2792865 h 5071844"/>
              <a:gd name="connsiteX5801" fmla="*/ 2804038 w 10020803"/>
              <a:gd name="connsiteY5801" fmla="*/ 2820795 h 5071844"/>
              <a:gd name="connsiteX5802" fmla="*/ 2848724 w 10020803"/>
              <a:gd name="connsiteY5802" fmla="*/ 2815208 h 5071844"/>
              <a:gd name="connsiteX5803" fmla="*/ 2792867 w 10020803"/>
              <a:gd name="connsiteY5803" fmla="*/ 2792865 h 5071844"/>
              <a:gd name="connsiteX5804" fmla="*/ 2770524 w 10020803"/>
              <a:gd name="connsiteY5804" fmla="*/ 2781694 h 5071844"/>
              <a:gd name="connsiteX5805" fmla="*/ 1765091 w 10020803"/>
              <a:gd name="connsiteY5805" fmla="*/ 2781694 h 5071844"/>
              <a:gd name="connsiteX5806" fmla="*/ 1776264 w 10020803"/>
              <a:gd name="connsiteY5806" fmla="*/ 2792865 h 5071844"/>
              <a:gd name="connsiteX5807" fmla="*/ 1787435 w 10020803"/>
              <a:gd name="connsiteY5807" fmla="*/ 2781694 h 5071844"/>
              <a:gd name="connsiteX5808" fmla="*/ 1513734 w 10020803"/>
              <a:gd name="connsiteY5808" fmla="*/ 2776108 h 5071844"/>
              <a:gd name="connsiteX5809" fmla="*/ 1508148 w 10020803"/>
              <a:gd name="connsiteY5809" fmla="*/ 2781694 h 5071844"/>
              <a:gd name="connsiteX5810" fmla="*/ 1519319 w 10020803"/>
              <a:gd name="connsiteY5810" fmla="*/ 2781694 h 5071844"/>
              <a:gd name="connsiteX5811" fmla="*/ 1541662 w 10020803"/>
              <a:gd name="connsiteY5811" fmla="*/ 2787281 h 5071844"/>
              <a:gd name="connsiteX5812" fmla="*/ 1558419 w 10020803"/>
              <a:gd name="connsiteY5812" fmla="*/ 2792865 h 5071844"/>
              <a:gd name="connsiteX5813" fmla="*/ 1575178 w 10020803"/>
              <a:gd name="connsiteY5813" fmla="*/ 2781694 h 5071844"/>
              <a:gd name="connsiteX5814" fmla="*/ 1564005 w 10020803"/>
              <a:gd name="connsiteY5814" fmla="*/ 2781694 h 5071844"/>
              <a:gd name="connsiteX5815" fmla="*/ 1530491 w 10020803"/>
              <a:gd name="connsiteY5815" fmla="*/ 2781694 h 5071844"/>
              <a:gd name="connsiteX5816" fmla="*/ 1513734 w 10020803"/>
              <a:gd name="connsiteY5816" fmla="*/ 2776108 h 5071844"/>
              <a:gd name="connsiteX5817" fmla="*/ 2044378 w 10020803"/>
              <a:gd name="connsiteY5817" fmla="*/ 2770524 h 5071844"/>
              <a:gd name="connsiteX5818" fmla="*/ 2094650 w 10020803"/>
              <a:gd name="connsiteY5818" fmla="*/ 2798451 h 5071844"/>
              <a:gd name="connsiteX5819" fmla="*/ 2156094 w 10020803"/>
              <a:gd name="connsiteY5819" fmla="*/ 2815208 h 5071844"/>
              <a:gd name="connsiteX5820" fmla="*/ 2167265 w 10020803"/>
              <a:gd name="connsiteY5820" fmla="*/ 2804038 h 5071844"/>
              <a:gd name="connsiteX5821" fmla="*/ 2144921 w 10020803"/>
              <a:gd name="connsiteY5821" fmla="*/ 2798451 h 5071844"/>
              <a:gd name="connsiteX5822" fmla="*/ 2116992 w 10020803"/>
              <a:gd name="connsiteY5822" fmla="*/ 2787281 h 5071844"/>
              <a:gd name="connsiteX5823" fmla="*/ 2094650 w 10020803"/>
              <a:gd name="connsiteY5823" fmla="*/ 2781694 h 5071844"/>
              <a:gd name="connsiteX5824" fmla="*/ 2077893 w 10020803"/>
              <a:gd name="connsiteY5824" fmla="*/ 2770524 h 5071844"/>
              <a:gd name="connsiteX5825" fmla="*/ 1474634 w 10020803"/>
              <a:gd name="connsiteY5825" fmla="*/ 2770524 h 5071844"/>
              <a:gd name="connsiteX5826" fmla="*/ 1474634 w 10020803"/>
              <a:gd name="connsiteY5826" fmla="*/ 2781694 h 5071844"/>
              <a:gd name="connsiteX5827" fmla="*/ 1519319 w 10020803"/>
              <a:gd name="connsiteY5827" fmla="*/ 2804038 h 5071844"/>
              <a:gd name="connsiteX5828" fmla="*/ 1519319 w 10020803"/>
              <a:gd name="connsiteY5828" fmla="*/ 2792865 h 5071844"/>
              <a:gd name="connsiteX5829" fmla="*/ 1496977 w 10020803"/>
              <a:gd name="connsiteY5829" fmla="*/ 2781694 h 5071844"/>
              <a:gd name="connsiteX5830" fmla="*/ 1474634 w 10020803"/>
              <a:gd name="connsiteY5830" fmla="*/ 2770524 h 5071844"/>
              <a:gd name="connsiteX5831" fmla="*/ 9216458 w 10020803"/>
              <a:gd name="connsiteY5831" fmla="*/ 2759351 h 5071844"/>
              <a:gd name="connsiteX5832" fmla="*/ 9216458 w 10020803"/>
              <a:gd name="connsiteY5832" fmla="*/ 2770524 h 5071844"/>
              <a:gd name="connsiteX5833" fmla="*/ 9238801 w 10020803"/>
              <a:gd name="connsiteY5833" fmla="*/ 2770524 h 5071844"/>
              <a:gd name="connsiteX5834" fmla="*/ 9216458 w 10020803"/>
              <a:gd name="connsiteY5834" fmla="*/ 2759351 h 5071844"/>
              <a:gd name="connsiteX5835" fmla="*/ 9149428 w 10020803"/>
              <a:gd name="connsiteY5835" fmla="*/ 2759351 h 5071844"/>
              <a:gd name="connsiteX5836" fmla="*/ 9115914 w 10020803"/>
              <a:gd name="connsiteY5836" fmla="*/ 2770524 h 5071844"/>
              <a:gd name="connsiteX5837" fmla="*/ 9149428 w 10020803"/>
              <a:gd name="connsiteY5837" fmla="*/ 2770524 h 5071844"/>
              <a:gd name="connsiteX5838" fmla="*/ 9149428 w 10020803"/>
              <a:gd name="connsiteY5838" fmla="*/ 2759351 h 5071844"/>
              <a:gd name="connsiteX5839" fmla="*/ 1429948 w 10020803"/>
              <a:gd name="connsiteY5839" fmla="*/ 2759351 h 5071844"/>
              <a:gd name="connsiteX5840" fmla="*/ 1429948 w 10020803"/>
              <a:gd name="connsiteY5840" fmla="*/ 2770524 h 5071844"/>
              <a:gd name="connsiteX5841" fmla="*/ 1441120 w 10020803"/>
              <a:gd name="connsiteY5841" fmla="*/ 2770524 h 5071844"/>
              <a:gd name="connsiteX5842" fmla="*/ 2089064 w 10020803"/>
              <a:gd name="connsiteY5842" fmla="*/ 2748180 h 5071844"/>
              <a:gd name="connsiteX5843" fmla="*/ 2133751 w 10020803"/>
              <a:gd name="connsiteY5843" fmla="*/ 2759351 h 5071844"/>
              <a:gd name="connsiteX5844" fmla="*/ 2122578 w 10020803"/>
              <a:gd name="connsiteY5844" fmla="*/ 2748180 h 5071844"/>
              <a:gd name="connsiteX5845" fmla="*/ 2100235 w 10020803"/>
              <a:gd name="connsiteY5845" fmla="*/ 2748180 h 5071844"/>
              <a:gd name="connsiteX5846" fmla="*/ 1474634 w 10020803"/>
              <a:gd name="connsiteY5846" fmla="*/ 2748180 h 5071844"/>
              <a:gd name="connsiteX5847" fmla="*/ 1463462 w 10020803"/>
              <a:gd name="connsiteY5847" fmla="*/ 2759351 h 5071844"/>
              <a:gd name="connsiteX5848" fmla="*/ 1474634 w 10020803"/>
              <a:gd name="connsiteY5848" fmla="*/ 2759351 h 5071844"/>
              <a:gd name="connsiteX5849" fmla="*/ 1496977 w 10020803"/>
              <a:gd name="connsiteY5849" fmla="*/ 2759351 h 5071844"/>
              <a:gd name="connsiteX5850" fmla="*/ 1396434 w 10020803"/>
              <a:gd name="connsiteY5850" fmla="*/ 2748180 h 5071844"/>
              <a:gd name="connsiteX5851" fmla="*/ 1385263 w 10020803"/>
              <a:gd name="connsiteY5851" fmla="*/ 2759351 h 5071844"/>
              <a:gd name="connsiteX5852" fmla="*/ 1402020 w 10020803"/>
              <a:gd name="connsiteY5852" fmla="*/ 2764937 h 5071844"/>
              <a:gd name="connsiteX5853" fmla="*/ 1407605 w 10020803"/>
              <a:gd name="connsiteY5853" fmla="*/ 2759351 h 5071844"/>
              <a:gd name="connsiteX5854" fmla="*/ 2122578 w 10020803"/>
              <a:gd name="connsiteY5854" fmla="*/ 2737008 h 5071844"/>
              <a:gd name="connsiteX5855" fmla="*/ 2133751 w 10020803"/>
              <a:gd name="connsiteY5855" fmla="*/ 2748180 h 5071844"/>
              <a:gd name="connsiteX5856" fmla="*/ 2144921 w 10020803"/>
              <a:gd name="connsiteY5856" fmla="*/ 2737008 h 5071844"/>
              <a:gd name="connsiteX5857" fmla="*/ 2133751 w 10020803"/>
              <a:gd name="connsiteY5857" fmla="*/ 2737008 h 5071844"/>
              <a:gd name="connsiteX5858" fmla="*/ 9118708 w 10020803"/>
              <a:gd name="connsiteY5858" fmla="*/ 2731423 h 5071844"/>
              <a:gd name="connsiteX5859" fmla="*/ 9115914 w 10020803"/>
              <a:gd name="connsiteY5859" fmla="*/ 2737008 h 5071844"/>
              <a:gd name="connsiteX5860" fmla="*/ 9127087 w 10020803"/>
              <a:gd name="connsiteY5860" fmla="*/ 2737008 h 5071844"/>
              <a:gd name="connsiteX5861" fmla="*/ 9118708 w 10020803"/>
              <a:gd name="connsiteY5861" fmla="*/ 2731423 h 5071844"/>
              <a:gd name="connsiteX5862" fmla="*/ 9317002 w 10020803"/>
              <a:gd name="connsiteY5862" fmla="*/ 2725837 h 5071844"/>
              <a:gd name="connsiteX5863" fmla="*/ 9350516 w 10020803"/>
              <a:gd name="connsiteY5863" fmla="*/ 2731423 h 5071844"/>
              <a:gd name="connsiteX5864" fmla="*/ 9361687 w 10020803"/>
              <a:gd name="connsiteY5864" fmla="*/ 2737008 h 5071844"/>
              <a:gd name="connsiteX5865" fmla="*/ 9372859 w 10020803"/>
              <a:gd name="connsiteY5865" fmla="*/ 2737008 h 5071844"/>
              <a:gd name="connsiteX5866" fmla="*/ 9384030 w 10020803"/>
              <a:gd name="connsiteY5866" fmla="*/ 2737008 h 5071844"/>
              <a:gd name="connsiteX5867" fmla="*/ 9406373 w 10020803"/>
              <a:gd name="connsiteY5867" fmla="*/ 2748180 h 5071844"/>
              <a:gd name="connsiteX5868" fmla="*/ 9417544 w 10020803"/>
              <a:gd name="connsiteY5868" fmla="*/ 2748180 h 5071844"/>
              <a:gd name="connsiteX5869" fmla="*/ 9417544 w 10020803"/>
              <a:gd name="connsiteY5869" fmla="*/ 2737008 h 5071844"/>
              <a:gd name="connsiteX5870" fmla="*/ 9428716 w 10020803"/>
              <a:gd name="connsiteY5870" fmla="*/ 2737008 h 5071844"/>
              <a:gd name="connsiteX5871" fmla="*/ 9428716 w 10020803"/>
              <a:gd name="connsiteY5871" fmla="*/ 2748180 h 5071844"/>
              <a:gd name="connsiteX5872" fmla="*/ 9439887 w 10020803"/>
              <a:gd name="connsiteY5872" fmla="*/ 2748180 h 5071844"/>
              <a:gd name="connsiteX5873" fmla="*/ 9451058 w 10020803"/>
              <a:gd name="connsiteY5873" fmla="*/ 2759351 h 5071844"/>
              <a:gd name="connsiteX5874" fmla="*/ 9428716 w 10020803"/>
              <a:gd name="connsiteY5874" fmla="*/ 2759351 h 5071844"/>
              <a:gd name="connsiteX5875" fmla="*/ 9395201 w 10020803"/>
              <a:gd name="connsiteY5875" fmla="*/ 2759351 h 5071844"/>
              <a:gd name="connsiteX5876" fmla="*/ 9317002 w 10020803"/>
              <a:gd name="connsiteY5876" fmla="*/ 2748180 h 5071844"/>
              <a:gd name="connsiteX5877" fmla="*/ 9305829 w 10020803"/>
              <a:gd name="connsiteY5877" fmla="*/ 2737008 h 5071844"/>
              <a:gd name="connsiteX5878" fmla="*/ 9294658 w 10020803"/>
              <a:gd name="connsiteY5878" fmla="*/ 2737008 h 5071844"/>
              <a:gd name="connsiteX5879" fmla="*/ 9317002 w 10020803"/>
              <a:gd name="connsiteY5879" fmla="*/ 2725837 h 5071844"/>
              <a:gd name="connsiteX5880" fmla="*/ 2055550 w 10020803"/>
              <a:gd name="connsiteY5880" fmla="*/ 2725837 h 5071844"/>
              <a:gd name="connsiteX5881" fmla="*/ 2044378 w 10020803"/>
              <a:gd name="connsiteY5881" fmla="*/ 2737008 h 5071844"/>
              <a:gd name="connsiteX5882" fmla="*/ 2066721 w 10020803"/>
              <a:gd name="connsiteY5882" fmla="*/ 2737008 h 5071844"/>
              <a:gd name="connsiteX5883" fmla="*/ 2055550 w 10020803"/>
              <a:gd name="connsiteY5883" fmla="*/ 2725837 h 5071844"/>
              <a:gd name="connsiteX5884" fmla="*/ 1575178 w 10020803"/>
              <a:gd name="connsiteY5884" fmla="*/ 2725837 h 5071844"/>
              <a:gd name="connsiteX5885" fmla="*/ 1575178 w 10020803"/>
              <a:gd name="connsiteY5885" fmla="*/ 2737008 h 5071844"/>
              <a:gd name="connsiteX5886" fmla="*/ 1586349 w 10020803"/>
              <a:gd name="connsiteY5886" fmla="*/ 2731423 h 5071844"/>
              <a:gd name="connsiteX5887" fmla="*/ 1575178 w 10020803"/>
              <a:gd name="connsiteY5887" fmla="*/ 2725837 h 5071844"/>
              <a:gd name="connsiteX5888" fmla="*/ 1543058 w 10020803"/>
              <a:gd name="connsiteY5888" fmla="*/ 2718855 h 5071844"/>
              <a:gd name="connsiteX5889" fmla="*/ 1541662 w 10020803"/>
              <a:gd name="connsiteY5889" fmla="*/ 2725837 h 5071844"/>
              <a:gd name="connsiteX5890" fmla="*/ 1547248 w 10020803"/>
              <a:gd name="connsiteY5890" fmla="*/ 2725837 h 5071844"/>
              <a:gd name="connsiteX5891" fmla="*/ 1552835 w 10020803"/>
              <a:gd name="connsiteY5891" fmla="*/ 2725837 h 5071844"/>
              <a:gd name="connsiteX5892" fmla="*/ 1547248 w 10020803"/>
              <a:gd name="connsiteY5892" fmla="*/ 2720251 h 5071844"/>
              <a:gd name="connsiteX5893" fmla="*/ 1543058 w 10020803"/>
              <a:gd name="connsiteY5893" fmla="*/ 2718855 h 5071844"/>
              <a:gd name="connsiteX5894" fmla="*/ 2507994 w 10020803"/>
              <a:gd name="connsiteY5894" fmla="*/ 2711174 h 5071844"/>
              <a:gd name="connsiteX5895" fmla="*/ 2502408 w 10020803"/>
              <a:gd name="connsiteY5895" fmla="*/ 2714666 h 5071844"/>
              <a:gd name="connsiteX5896" fmla="*/ 2513581 w 10020803"/>
              <a:gd name="connsiteY5896" fmla="*/ 2725837 h 5071844"/>
              <a:gd name="connsiteX5897" fmla="*/ 2524751 w 10020803"/>
              <a:gd name="connsiteY5897" fmla="*/ 2725837 h 5071844"/>
              <a:gd name="connsiteX5898" fmla="*/ 2507994 w 10020803"/>
              <a:gd name="connsiteY5898" fmla="*/ 2711174 h 5071844"/>
              <a:gd name="connsiteX5899" fmla="*/ 1899149 w 10020803"/>
              <a:gd name="connsiteY5899" fmla="*/ 2681151 h 5071844"/>
              <a:gd name="connsiteX5900" fmla="*/ 1899149 w 10020803"/>
              <a:gd name="connsiteY5900" fmla="*/ 2692323 h 5071844"/>
              <a:gd name="connsiteX5901" fmla="*/ 1910322 w 10020803"/>
              <a:gd name="connsiteY5901" fmla="*/ 2692323 h 5071844"/>
              <a:gd name="connsiteX5902" fmla="*/ 1899149 w 10020803"/>
              <a:gd name="connsiteY5902" fmla="*/ 2681151 h 5071844"/>
              <a:gd name="connsiteX5903" fmla="*/ 1631035 w 10020803"/>
              <a:gd name="connsiteY5903" fmla="*/ 2681151 h 5071844"/>
              <a:gd name="connsiteX5904" fmla="*/ 1642206 w 10020803"/>
              <a:gd name="connsiteY5904" fmla="*/ 2681151 h 5071844"/>
              <a:gd name="connsiteX5905" fmla="*/ 1653377 w 10020803"/>
              <a:gd name="connsiteY5905" fmla="*/ 2681151 h 5071844"/>
              <a:gd name="connsiteX5906" fmla="*/ 1642206 w 10020803"/>
              <a:gd name="connsiteY5906" fmla="*/ 2692323 h 5071844"/>
              <a:gd name="connsiteX5907" fmla="*/ 1631035 w 10020803"/>
              <a:gd name="connsiteY5907" fmla="*/ 2692323 h 5071844"/>
              <a:gd name="connsiteX5908" fmla="*/ 1631035 w 10020803"/>
              <a:gd name="connsiteY5908" fmla="*/ 2681151 h 5071844"/>
              <a:gd name="connsiteX5909" fmla="*/ 9719173 w 10020803"/>
              <a:gd name="connsiteY5909" fmla="*/ 2669980 h 5071844"/>
              <a:gd name="connsiteX5910" fmla="*/ 9730346 w 10020803"/>
              <a:gd name="connsiteY5910" fmla="*/ 2669980 h 5071844"/>
              <a:gd name="connsiteX5911" fmla="*/ 9719173 w 10020803"/>
              <a:gd name="connsiteY5911" fmla="*/ 2681151 h 5071844"/>
              <a:gd name="connsiteX5912" fmla="*/ 9719173 w 10020803"/>
              <a:gd name="connsiteY5912" fmla="*/ 2669980 h 5071844"/>
              <a:gd name="connsiteX5913" fmla="*/ 9428716 w 10020803"/>
              <a:gd name="connsiteY5913" fmla="*/ 2669980 h 5071844"/>
              <a:gd name="connsiteX5914" fmla="*/ 9439887 w 10020803"/>
              <a:gd name="connsiteY5914" fmla="*/ 2681151 h 5071844"/>
              <a:gd name="connsiteX5915" fmla="*/ 9462230 w 10020803"/>
              <a:gd name="connsiteY5915" fmla="*/ 2681151 h 5071844"/>
              <a:gd name="connsiteX5916" fmla="*/ 9451058 w 10020803"/>
              <a:gd name="connsiteY5916" fmla="*/ 2669980 h 5071844"/>
              <a:gd name="connsiteX5917" fmla="*/ 9428716 w 10020803"/>
              <a:gd name="connsiteY5917" fmla="*/ 2669980 h 5071844"/>
              <a:gd name="connsiteX5918" fmla="*/ 9160601 w 10020803"/>
              <a:gd name="connsiteY5918" fmla="*/ 2669980 h 5071844"/>
              <a:gd name="connsiteX5919" fmla="*/ 9149428 w 10020803"/>
              <a:gd name="connsiteY5919" fmla="*/ 2692323 h 5071844"/>
              <a:gd name="connsiteX5920" fmla="*/ 9194115 w 10020803"/>
              <a:gd name="connsiteY5920" fmla="*/ 2692323 h 5071844"/>
              <a:gd name="connsiteX5921" fmla="*/ 9188529 w 10020803"/>
              <a:gd name="connsiteY5921" fmla="*/ 2675566 h 5071844"/>
              <a:gd name="connsiteX5922" fmla="*/ 9160601 w 10020803"/>
              <a:gd name="connsiteY5922" fmla="*/ 2669980 h 5071844"/>
              <a:gd name="connsiteX5923" fmla="*/ 9104743 w 10020803"/>
              <a:gd name="connsiteY5923" fmla="*/ 2669980 h 5071844"/>
              <a:gd name="connsiteX5924" fmla="*/ 9127087 w 10020803"/>
              <a:gd name="connsiteY5924" fmla="*/ 2669980 h 5071844"/>
              <a:gd name="connsiteX5925" fmla="*/ 9115914 w 10020803"/>
              <a:gd name="connsiteY5925" fmla="*/ 2669980 h 5071844"/>
              <a:gd name="connsiteX5926" fmla="*/ 9674487 w 10020803"/>
              <a:gd name="connsiteY5926" fmla="*/ 2658809 h 5071844"/>
              <a:gd name="connsiteX5927" fmla="*/ 9685659 w 10020803"/>
              <a:gd name="connsiteY5927" fmla="*/ 2658809 h 5071844"/>
              <a:gd name="connsiteX5928" fmla="*/ 9674487 w 10020803"/>
              <a:gd name="connsiteY5928" fmla="*/ 2669980 h 5071844"/>
              <a:gd name="connsiteX5929" fmla="*/ 9562772 w 10020803"/>
              <a:gd name="connsiteY5929" fmla="*/ 2658809 h 5071844"/>
              <a:gd name="connsiteX5930" fmla="*/ 9573945 w 10020803"/>
              <a:gd name="connsiteY5930" fmla="*/ 2658809 h 5071844"/>
              <a:gd name="connsiteX5931" fmla="*/ 9562772 w 10020803"/>
              <a:gd name="connsiteY5931" fmla="*/ 2669980 h 5071844"/>
              <a:gd name="connsiteX5932" fmla="*/ 9607459 w 10020803"/>
              <a:gd name="connsiteY5932" fmla="*/ 2655086 h 5071844"/>
              <a:gd name="connsiteX5933" fmla="*/ 9607459 w 10020803"/>
              <a:gd name="connsiteY5933" fmla="*/ 2658809 h 5071844"/>
              <a:gd name="connsiteX5934" fmla="*/ 9596287 w 10020803"/>
              <a:gd name="connsiteY5934" fmla="*/ 2658809 h 5071844"/>
              <a:gd name="connsiteX5935" fmla="*/ 1865635 w 10020803"/>
              <a:gd name="connsiteY5935" fmla="*/ 2647637 h 5071844"/>
              <a:gd name="connsiteX5936" fmla="*/ 1854464 w 10020803"/>
              <a:gd name="connsiteY5936" fmla="*/ 2658809 h 5071844"/>
              <a:gd name="connsiteX5937" fmla="*/ 1865635 w 10020803"/>
              <a:gd name="connsiteY5937" fmla="*/ 2658809 h 5071844"/>
              <a:gd name="connsiteX5938" fmla="*/ 1876806 w 10020803"/>
              <a:gd name="connsiteY5938" fmla="*/ 2653223 h 5071844"/>
              <a:gd name="connsiteX5939" fmla="*/ 1865635 w 10020803"/>
              <a:gd name="connsiteY5939" fmla="*/ 2647637 h 5071844"/>
              <a:gd name="connsiteX5940" fmla="*/ 1765091 w 10020803"/>
              <a:gd name="connsiteY5940" fmla="*/ 2647637 h 5071844"/>
              <a:gd name="connsiteX5941" fmla="*/ 1765091 w 10020803"/>
              <a:gd name="connsiteY5941" fmla="*/ 2658809 h 5071844"/>
              <a:gd name="connsiteX5942" fmla="*/ 1787435 w 10020803"/>
              <a:gd name="connsiteY5942" fmla="*/ 2658809 h 5071844"/>
              <a:gd name="connsiteX5943" fmla="*/ 1564005 w 10020803"/>
              <a:gd name="connsiteY5943" fmla="*/ 2647637 h 5071844"/>
              <a:gd name="connsiteX5944" fmla="*/ 1552835 w 10020803"/>
              <a:gd name="connsiteY5944" fmla="*/ 2658809 h 5071844"/>
              <a:gd name="connsiteX5945" fmla="*/ 1575178 w 10020803"/>
              <a:gd name="connsiteY5945" fmla="*/ 2669980 h 5071844"/>
              <a:gd name="connsiteX5946" fmla="*/ 1597520 w 10020803"/>
              <a:gd name="connsiteY5946" fmla="*/ 2681151 h 5071844"/>
              <a:gd name="connsiteX5947" fmla="*/ 1575178 w 10020803"/>
              <a:gd name="connsiteY5947" fmla="*/ 2681151 h 5071844"/>
              <a:gd name="connsiteX5948" fmla="*/ 1597520 w 10020803"/>
              <a:gd name="connsiteY5948" fmla="*/ 2692323 h 5071844"/>
              <a:gd name="connsiteX5949" fmla="*/ 1597520 w 10020803"/>
              <a:gd name="connsiteY5949" fmla="*/ 2681151 h 5071844"/>
              <a:gd name="connsiteX5950" fmla="*/ 1608690 w 10020803"/>
              <a:gd name="connsiteY5950" fmla="*/ 2675566 h 5071844"/>
              <a:gd name="connsiteX5951" fmla="*/ 1619863 w 10020803"/>
              <a:gd name="connsiteY5951" fmla="*/ 2681151 h 5071844"/>
              <a:gd name="connsiteX5952" fmla="*/ 1631035 w 10020803"/>
              <a:gd name="connsiteY5952" fmla="*/ 2692323 h 5071844"/>
              <a:gd name="connsiteX5953" fmla="*/ 1653377 w 10020803"/>
              <a:gd name="connsiteY5953" fmla="*/ 2703494 h 5071844"/>
              <a:gd name="connsiteX5954" fmla="*/ 1686891 w 10020803"/>
              <a:gd name="connsiteY5954" fmla="*/ 2725837 h 5071844"/>
              <a:gd name="connsiteX5955" fmla="*/ 1714820 w 10020803"/>
              <a:gd name="connsiteY5955" fmla="*/ 2737008 h 5071844"/>
              <a:gd name="connsiteX5956" fmla="*/ 1765091 w 10020803"/>
              <a:gd name="connsiteY5956" fmla="*/ 2759351 h 5071844"/>
              <a:gd name="connsiteX5957" fmla="*/ 1793021 w 10020803"/>
              <a:gd name="connsiteY5957" fmla="*/ 2770524 h 5071844"/>
              <a:gd name="connsiteX5958" fmla="*/ 1798607 w 10020803"/>
              <a:gd name="connsiteY5958" fmla="*/ 2781694 h 5071844"/>
              <a:gd name="connsiteX5959" fmla="*/ 1804192 w 10020803"/>
              <a:gd name="connsiteY5959" fmla="*/ 2792865 h 5071844"/>
              <a:gd name="connsiteX5960" fmla="*/ 1809778 w 10020803"/>
              <a:gd name="connsiteY5960" fmla="*/ 2792865 h 5071844"/>
              <a:gd name="connsiteX5961" fmla="*/ 1809778 w 10020803"/>
              <a:gd name="connsiteY5961" fmla="*/ 2781694 h 5071844"/>
              <a:gd name="connsiteX5962" fmla="*/ 1820949 w 10020803"/>
              <a:gd name="connsiteY5962" fmla="*/ 2781694 h 5071844"/>
              <a:gd name="connsiteX5963" fmla="*/ 1860049 w 10020803"/>
              <a:gd name="connsiteY5963" fmla="*/ 2792865 h 5071844"/>
              <a:gd name="connsiteX5964" fmla="*/ 1910322 w 10020803"/>
              <a:gd name="connsiteY5964" fmla="*/ 2792865 h 5071844"/>
              <a:gd name="connsiteX5965" fmla="*/ 1921492 w 10020803"/>
              <a:gd name="connsiteY5965" fmla="*/ 2798451 h 5071844"/>
              <a:gd name="connsiteX5966" fmla="*/ 1938249 w 10020803"/>
              <a:gd name="connsiteY5966" fmla="*/ 2798451 h 5071844"/>
              <a:gd name="connsiteX5967" fmla="*/ 1955006 w 10020803"/>
              <a:gd name="connsiteY5967" fmla="*/ 2798451 h 5071844"/>
              <a:gd name="connsiteX5968" fmla="*/ 1971763 w 10020803"/>
              <a:gd name="connsiteY5968" fmla="*/ 2804038 h 5071844"/>
              <a:gd name="connsiteX5969" fmla="*/ 1994107 w 10020803"/>
              <a:gd name="connsiteY5969" fmla="*/ 2815208 h 5071844"/>
              <a:gd name="connsiteX5970" fmla="*/ 2022036 w 10020803"/>
              <a:gd name="connsiteY5970" fmla="*/ 2837552 h 5071844"/>
              <a:gd name="connsiteX5971" fmla="*/ 2044378 w 10020803"/>
              <a:gd name="connsiteY5971" fmla="*/ 2848724 h 5071844"/>
              <a:gd name="connsiteX5972" fmla="*/ 2133751 w 10020803"/>
              <a:gd name="connsiteY5972" fmla="*/ 2871066 h 5071844"/>
              <a:gd name="connsiteX5973" fmla="*/ 2122578 w 10020803"/>
              <a:gd name="connsiteY5973" fmla="*/ 2859895 h 5071844"/>
              <a:gd name="connsiteX5974" fmla="*/ 2133751 w 10020803"/>
              <a:gd name="connsiteY5974" fmla="*/ 2859895 h 5071844"/>
              <a:gd name="connsiteX5975" fmla="*/ 2156094 w 10020803"/>
              <a:gd name="connsiteY5975" fmla="*/ 2871066 h 5071844"/>
              <a:gd name="connsiteX5976" fmla="*/ 2245465 w 10020803"/>
              <a:gd name="connsiteY5976" fmla="*/ 2904581 h 5071844"/>
              <a:gd name="connsiteX5977" fmla="*/ 2267809 w 10020803"/>
              <a:gd name="connsiteY5977" fmla="*/ 2910166 h 5071844"/>
              <a:gd name="connsiteX5978" fmla="*/ 2284565 w 10020803"/>
              <a:gd name="connsiteY5978" fmla="*/ 2915752 h 5071844"/>
              <a:gd name="connsiteX5979" fmla="*/ 2334836 w 10020803"/>
              <a:gd name="connsiteY5979" fmla="*/ 2932509 h 5071844"/>
              <a:gd name="connsiteX5980" fmla="*/ 2396280 w 10020803"/>
              <a:gd name="connsiteY5980" fmla="*/ 2954852 h 5071844"/>
              <a:gd name="connsiteX5981" fmla="*/ 2435380 w 10020803"/>
              <a:gd name="connsiteY5981" fmla="*/ 2966023 h 5071844"/>
              <a:gd name="connsiteX5982" fmla="*/ 2452137 w 10020803"/>
              <a:gd name="connsiteY5982" fmla="*/ 2971609 h 5071844"/>
              <a:gd name="connsiteX5983" fmla="*/ 2468894 w 10020803"/>
              <a:gd name="connsiteY5983" fmla="*/ 2982780 h 5071844"/>
              <a:gd name="connsiteX5984" fmla="*/ 2502408 w 10020803"/>
              <a:gd name="connsiteY5984" fmla="*/ 2993953 h 5071844"/>
              <a:gd name="connsiteX5985" fmla="*/ 2524751 w 10020803"/>
              <a:gd name="connsiteY5985" fmla="*/ 2993953 h 5071844"/>
              <a:gd name="connsiteX5986" fmla="*/ 2552679 w 10020803"/>
              <a:gd name="connsiteY5986" fmla="*/ 2999537 h 5071844"/>
              <a:gd name="connsiteX5987" fmla="*/ 2575022 w 10020803"/>
              <a:gd name="connsiteY5987" fmla="*/ 3005124 h 5071844"/>
              <a:gd name="connsiteX5988" fmla="*/ 2602952 w 10020803"/>
              <a:gd name="connsiteY5988" fmla="*/ 3016296 h 5071844"/>
              <a:gd name="connsiteX5989" fmla="*/ 2625296 w 10020803"/>
              <a:gd name="connsiteY5989" fmla="*/ 3016296 h 5071844"/>
              <a:gd name="connsiteX5990" fmla="*/ 2636466 w 10020803"/>
              <a:gd name="connsiteY5990" fmla="*/ 3027467 h 5071844"/>
              <a:gd name="connsiteX5991" fmla="*/ 2658809 w 10020803"/>
              <a:gd name="connsiteY5991" fmla="*/ 3016296 h 5071844"/>
              <a:gd name="connsiteX5992" fmla="*/ 2658809 w 10020803"/>
              <a:gd name="connsiteY5992" fmla="*/ 2993953 h 5071844"/>
              <a:gd name="connsiteX5993" fmla="*/ 2692323 w 10020803"/>
              <a:gd name="connsiteY5993" fmla="*/ 3016296 h 5071844"/>
              <a:gd name="connsiteX5994" fmla="*/ 2681152 w 10020803"/>
              <a:gd name="connsiteY5994" fmla="*/ 3016296 h 5071844"/>
              <a:gd name="connsiteX5995" fmla="*/ 2681152 w 10020803"/>
              <a:gd name="connsiteY5995" fmla="*/ 3027467 h 5071844"/>
              <a:gd name="connsiteX5996" fmla="*/ 2759353 w 10020803"/>
              <a:gd name="connsiteY5996" fmla="*/ 3049810 h 5071844"/>
              <a:gd name="connsiteX5997" fmla="*/ 2776110 w 10020803"/>
              <a:gd name="connsiteY5997" fmla="*/ 3049810 h 5071844"/>
              <a:gd name="connsiteX5998" fmla="*/ 2787281 w 10020803"/>
              <a:gd name="connsiteY5998" fmla="*/ 3049810 h 5071844"/>
              <a:gd name="connsiteX5999" fmla="*/ 2804038 w 10020803"/>
              <a:gd name="connsiteY5999" fmla="*/ 3049810 h 5071844"/>
              <a:gd name="connsiteX6000" fmla="*/ 2792867 w 10020803"/>
              <a:gd name="connsiteY6000" fmla="*/ 3038638 h 5071844"/>
              <a:gd name="connsiteX6001" fmla="*/ 2776110 w 10020803"/>
              <a:gd name="connsiteY6001" fmla="*/ 3033053 h 5071844"/>
              <a:gd name="connsiteX6002" fmla="*/ 2759353 w 10020803"/>
              <a:gd name="connsiteY6002" fmla="*/ 3016296 h 5071844"/>
              <a:gd name="connsiteX6003" fmla="*/ 2770524 w 10020803"/>
              <a:gd name="connsiteY6003" fmla="*/ 3016296 h 5071844"/>
              <a:gd name="connsiteX6004" fmla="*/ 2781695 w 10020803"/>
              <a:gd name="connsiteY6004" fmla="*/ 3016296 h 5071844"/>
              <a:gd name="connsiteX6005" fmla="*/ 2784487 w 10020803"/>
              <a:gd name="connsiteY6005" fmla="*/ 3016296 h 5071844"/>
              <a:gd name="connsiteX6006" fmla="*/ 2804038 w 10020803"/>
              <a:gd name="connsiteY6006" fmla="*/ 3016296 h 5071844"/>
              <a:gd name="connsiteX6007" fmla="*/ 2837552 w 10020803"/>
              <a:gd name="connsiteY6007" fmla="*/ 3005124 h 5071844"/>
              <a:gd name="connsiteX6008" fmla="*/ 2848724 w 10020803"/>
              <a:gd name="connsiteY6008" fmla="*/ 3005124 h 5071844"/>
              <a:gd name="connsiteX6009" fmla="*/ 2826381 w 10020803"/>
              <a:gd name="connsiteY6009" fmla="*/ 2982780 h 5071844"/>
              <a:gd name="connsiteX6010" fmla="*/ 2809624 w 10020803"/>
              <a:gd name="connsiteY6010" fmla="*/ 2977196 h 5071844"/>
              <a:gd name="connsiteX6011" fmla="*/ 2804038 w 10020803"/>
              <a:gd name="connsiteY6011" fmla="*/ 2971609 h 5071844"/>
              <a:gd name="connsiteX6012" fmla="*/ 2770524 w 10020803"/>
              <a:gd name="connsiteY6012" fmla="*/ 2960439 h 5071844"/>
              <a:gd name="connsiteX6013" fmla="*/ 2714666 w 10020803"/>
              <a:gd name="connsiteY6013" fmla="*/ 2949266 h 5071844"/>
              <a:gd name="connsiteX6014" fmla="*/ 2681152 w 10020803"/>
              <a:gd name="connsiteY6014" fmla="*/ 2938095 h 5071844"/>
              <a:gd name="connsiteX6015" fmla="*/ 2647637 w 10020803"/>
              <a:gd name="connsiteY6015" fmla="*/ 2926923 h 5071844"/>
              <a:gd name="connsiteX6016" fmla="*/ 2630880 w 10020803"/>
              <a:gd name="connsiteY6016" fmla="*/ 2921338 h 5071844"/>
              <a:gd name="connsiteX6017" fmla="*/ 2575022 w 10020803"/>
              <a:gd name="connsiteY6017" fmla="*/ 2898995 h 5071844"/>
              <a:gd name="connsiteX6018" fmla="*/ 2480066 w 10020803"/>
              <a:gd name="connsiteY6018" fmla="*/ 2871066 h 5071844"/>
              <a:gd name="connsiteX6019" fmla="*/ 2390694 w 10020803"/>
              <a:gd name="connsiteY6019" fmla="*/ 2848724 h 5071844"/>
              <a:gd name="connsiteX6020" fmla="*/ 2368350 w 10020803"/>
              <a:gd name="connsiteY6020" fmla="*/ 2837552 h 5071844"/>
              <a:gd name="connsiteX6021" fmla="*/ 2334836 w 10020803"/>
              <a:gd name="connsiteY6021" fmla="*/ 2837552 h 5071844"/>
              <a:gd name="connsiteX6022" fmla="*/ 2323665 w 10020803"/>
              <a:gd name="connsiteY6022" fmla="*/ 2837552 h 5071844"/>
              <a:gd name="connsiteX6023" fmla="*/ 2346007 w 10020803"/>
              <a:gd name="connsiteY6023" fmla="*/ 2848724 h 5071844"/>
              <a:gd name="connsiteX6024" fmla="*/ 2379523 w 10020803"/>
              <a:gd name="connsiteY6024" fmla="*/ 2859895 h 5071844"/>
              <a:gd name="connsiteX6025" fmla="*/ 2401864 w 10020803"/>
              <a:gd name="connsiteY6025" fmla="*/ 2876652 h 5071844"/>
              <a:gd name="connsiteX6026" fmla="*/ 2413037 w 10020803"/>
              <a:gd name="connsiteY6026" fmla="*/ 2882238 h 5071844"/>
              <a:gd name="connsiteX6027" fmla="*/ 2480066 w 10020803"/>
              <a:gd name="connsiteY6027" fmla="*/ 2898995 h 5071844"/>
              <a:gd name="connsiteX6028" fmla="*/ 2513581 w 10020803"/>
              <a:gd name="connsiteY6028" fmla="*/ 2915752 h 5071844"/>
              <a:gd name="connsiteX6029" fmla="*/ 2491238 w 10020803"/>
              <a:gd name="connsiteY6029" fmla="*/ 2926923 h 5071844"/>
              <a:gd name="connsiteX6030" fmla="*/ 2480066 w 10020803"/>
              <a:gd name="connsiteY6030" fmla="*/ 2915752 h 5071844"/>
              <a:gd name="connsiteX6031" fmla="*/ 2435380 w 10020803"/>
              <a:gd name="connsiteY6031" fmla="*/ 2904581 h 5071844"/>
              <a:gd name="connsiteX6032" fmla="*/ 2424208 w 10020803"/>
              <a:gd name="connsiteY6032" fmla="*/ 2893409 h 5071844"/>
              <a:gd name="connsiteX6033" fmla="*/ 2401864 w 10020803"/>
              <a:gd name="connsiteY6033" fmla="*/ 2893409 h 5071844"/>
              <a:gd name="connsiteX6034" fmla="*/ 2401864 w 10020803"/>
              <a:gd name="connsiteY6034" fmla="*/ 2882238 h 5071844"/>
              <a:gd name="connsiteX6035" fmla="*/ 2390694 w 10020803"/>
              <a:gd name="connsiteY6035" fmla="*/ 2882238 h 5071844"/>
              <a:gd name="connsiteX6036" fmla="*/ 2368350 w 10020803"/>
              <a:gd name="connsiteY6036" fmla="*/ 2882238 h 5071844"/>
              <a:gd name="connsiteX6037" fmla="*/ 2368350 w 10020803"/>
              <a:gd name="connsiteY6037" fmla="*/ 2893409 h 5071844"/>
              <a:gd name="connsiteX6038" fmla="*/ 2357180 w 10020803"/>
              <a:gd name="connsiteY6038" fmla="*/ 2882238 h 5071844"/>
              <a:gd name="connsiteX6039" fmla="*/ 2368350 w 10020803"/>
              <a:gd name="connsiteY6039" fmla="*/ 2876652 h 5071844"/>
              <a:gd name="connsiteX6040" fmla="*/ 2368350 w 10020803"/>
              <a:gd name="connsiteY6040" fmla="*/ 2871066 h 5071844"/>
              <a:gd name="connsiteX6041" fmla="*/ 2334836 w 10020803"/>
              <a:gd name="connsiteY6041" fmla="*/ 2871066 h 5071844"/>
              <a:gd name="connsiteX6042" fmla="*/ 2301322 w 10020803"/>
              <a:gd name="connsiteY6042" fmla="*/ 2871066 h 5071844"/>
              <a:gd name="connsiteX6043" fmla="*/ 2278979 w 10020803"/>
              <a:gd name="connsiteY6043" fmla="*/ 2859895 h 5071844"/>
              <a:gd name="connsiteX6044" fmla="*/ 2256637 w 10020803"/>
              <a:gd name="connsiteY6044" fmla="*/ 2859895 h 5071844"/>
              <a:gd name="connsiteX6045" fmla="*/ 2278979 w 10020803"/>
              <a:gd name="connsiteY6045" fmla="*/ 2848724 h 5071844"/>
              <a:gd name="connsiteX6046" fmla="*/ 2290150 w 10020803"/>
              <a:gd name="connsiteY6046" fmla="*/ 2859895 h 5071844"/>
              <a:gd name="connsiteX6047" fmla="*/ 2290150 w 10020803"/>
              <a:gd name="connsiteY6047" fmla="*/ 2848724 h 5071844"/>
              <a:gd name="connsiteX6048" fmla="*/ 2278979 w 10020803"/>
              <a:gd name="connsiteY6048" fmla="*/ 2837552 h 5071844"/>
              <a:gd name="connsiteX6049" fmla="*/ 2245465 w 10020803"/>
              <a:gd name="connsiteY6049" fmla="*/ 2826381 h 5071844"/>
              <a:gd name="connsiteX6050" fmla="*/ 2200779 w 10020803"/>
              <a:gd name="connsiteY6050" fmla="*/ 2815208 h 5071844"/>
              <a:gd name="connsiteX6051" fmla="*/ 2178436 w 10020803"/>
              <a:gd name="connsiteY6051" fmla="*/ 2815208 h 5071844"/>
              <a:gd name="connsiteX6052" fmla="*/ 2144921 w 10020803"/>
              <a:gd name="connsiteY6052" fmla="*/ 2826381 h 5071844"/>
              <a:gd name="connsiteX6053" fmla="*/ 2111407 w 10020803"/>
              <a:gd name="connsiteY6053" fmla="*/ 2815208 h 5071844"/>
              <a:gd name="connsiteX6054" fmla="*/ 2083480 w 10020803"/>
              <a:gd name="connsiteY6054" fmla="*/ 2798451 h 5071844"/>
              <a:gd name="connsiteX6055" fmla="*/ 2055550 w 10020803"/>
              <a:gd name="connsiteY6055" fmla="*/ 2792865 h 5071844"/>
              <a:gd name="connsiteX6056" fmla="*/ 1955006 w 10020803"/>
              <a:gd name="connsiteY6056" fmla="*/ 2759351 h 5071844"/>
              <a:gd name="connsiteX6057" fmla="*/ 1955006 w 10020803"/>
              <a:gd name="connsiteY6057" fmla="*/ 2748180 h 5071844"/>
              <a:gd name="connsiteX6058" fmla="*/ 1932663 w 10020803"/>
              <a:gd name="connsiteY6058" fmla="*/ 2737008 h 5071844"/>
              <a:gd name="connsiteX6059" fmla="*/ 1887978 w 10020803"/>
              <a:gd name="connsiteY6059" fmla="*/ 2725837 h 5071844"/>
              <a:gd name="connsiteX6060" fmla="*/ 1876806 w 10020803"/>
              <a:gd name="connsiteY6060" fmla="*/ 2725837 h 5071844"/>
              <a:gd name="connsiteX6061" fmla="*/ 1876806 w 10020803"/>
              <a:gd name="connsiteY6061" fmla="*/ 2742594 h 5071844"/>
              <a:gd name="connsiteX6062" fmla="*/ 1887978 w 10020803"/>
              <a:gd name="connsiteY6062" fmla="*/ 2759351 h 5071844"/>
              <a:gd name="connsiteX6063" fmla="*/ 1921492 w 10020803"/>
              <a:gd name="connsiteY6063" fmla="*/ 2776108 h 5071844"/>
              <a:gd name="connsiteX6064" fmla="*/ 1932663 w 10020803"/>
              <a:gd name="connsiteY6064" fmla="*/ 2787281 h 5071844"/>
              <a:gd name="connsiteX6065" fmla="*/ 1927078 w 10020803"/>
              <a:gd name="connsiteY6065" fmla="*/ 2787281 h 5071844"/>
              <a:gd name="connsiteX6066" fmla="*/ 1887978 w 10020803"/>
              <a:gd name="connsiteY6066" fmla="*/ 2770524 h 5071844"/>
              <a:gd name="connsiteX6067" fmla="*/ 1854464 w 10020803"/>
              <a:gd name="connsiteY6067" fmla="*/ 2748180 h 5071844"/>
              <a:gd name="connsiteX6068" fmla="*/ 1865635 w 10020803"/>
              <a:gd name="connsiteY6068" fmla="*/ 2725837 h 5071844"/>
              <a:gd name="connsiteX6069" fmla="*/ 1854464 w 10020803"/>
              <a:gd name="connsiteY6069" fmla="*/ 2714666 h 5071844"/>
              <a:gd name="connsiteX6070" fmla="*/ 1854464 w 10020803"/>
              <a:gd name="connsiteY6070" fmla="*/ 2703494 h 5071844"/>
              <a:gd name="connsiteX6071" fmla="*/ 1865635 w 10020803"/>
              <a:gd name="connsiteY6071" fmla="*/ 2703494 h 5071844"/>
              <a:gd name="connsiteX6072" fmla="*/ 1860049 w 10020803"/>
              <a:gd name="connsiteY6072" fmla="*/ 2697909 h 5071844"/>
              <a:gd name="connsiteX6073" fmla="*/ 1843292 w 10020803"/>
              <a:gd name="connsiteY6073" fmla="*/ 2692323 h 5071844"/>
              <a:gd name="connsiteX6074" fmla="*/ 1820949 w 10020803"/>
              <a:gd name="connsiteY6074" fmla="*/ 2675566 h 5071844"/>
              <a:gd name="connsiteX6075" fmla="*/ 1798607 w 10020803"/>
              <a:gd name="connsiteY6075" fmla="*/ 2669980 h 5071844"/>
              <a:gd name="connsiteX6076" fmla="*/ 1776264 w 10020803"/>
              <a:gd name="connsiteY6076" fmla="*/ 2681151 h 5071844"/>
              <a:gd name="connsiteX6077" fmla="*/ 1798607 w 10020803"/>
              <a:gd name="connsiteY6077" fmla="*/ 2681151 h 5071844"/>
              <a:gd name="connsiteX6078" fmla="*/ 1820949 w 10020803"/>
              <a:gd name="connsiteY6078" fmla="*/ 2692323 h 5071844"/>
              <a:gd name="connsiteX6079" fmla="*/ 1832121 w 10020803"/>
              <a:gd name="connsiteY6079" fmla="*/ 2714666 h 5071844"/>
              <a:gd name="connsiteX6080" fmla="*/ 1798607 w 10020803"/>
              <a:gd name="connsiteY6080" fmla="*/ 2703494 h 5071844"/>
              <a:gd name="connsiteX6081" fmla="*/ 1765091 w 10020803"/>
              <a:gd name="connsiteY6081" fmla="*/ 2703494 h 5071844"/>
              <a:gd name="connsiteX6082" fmla="*/ 1787435 w 10020803"/>
              <a:gd name="connsiteY6082" fmla="*/ 2725837 h 5071844"/>
              <a:gd name="connsiteX6083" fmla="*/ 1798607 w 10020803"/>
              <a:gd name="connsiteY6083" fmla="*/ 2725837 h 5071844"/>
              <a:gd name="connsiteX6084" fmla="*/ 1809778 w 10020803"/>
              <a:gd name="connsiteY6084" fmla="*/ 2725837 h 5071844"/>
              <a:gd name="connsiteX6085" fmla="*/ 1815364 w 10020803"/>
              <a:gd name="connsiteY6085" fmla="*/ 2731423 h 5071844"/>
              <a:gd name="connsiteX6086" fmla="*/ 1820949 w 10020803"/>
              <a:gd name="connsiteY6086" fmla="*/ 2748180 h 5071844"/>
              <a:gd name="connsiteX6087" fmla="*/ 1809778 w 10020803"/>
              <a:gd name="connsiteY6087" fmla="*/ 2748180 h 5071844"/>
              <a:gd name="connsiteX6088" fmla="*/ 1787435 w 10020803"/>
              <a:gd name="connsiteY6088" fmla="*/ 2737008 h 5071844"/>
              <a:gd name="connsiteX6089" fmla="*/ 1720406 w 10020803"/>
              <a:gd name="connsiteY6089" fmla="*/ 2725837 h 5071844"/>
              <a:gd name="connsiteX6090" fmla="*/ 1692477 w 10020803"/>
              <a:gd name="connsiteY6090" fmla="*/ 2714666 h 5071844"/>
              <a:gd name="connsiteX6091" fmla="*/ 1675720 w 10020803"/>
              <a:gd name="connsiteY6091" fmla="*/ 2703494 h 5071844"/>
              <a:gd name="connsiteX6092" fmla="*/ 1686891 w 10020803"/>
              <a:gd name="connsiteY6092" fmla="*/ 2703494 h 5071844"/>
              <a:gd name="connsiteX6093" fmla="*/ 1675720 w 10020803"/>
              <a:gd name="connsiteY6093" fmla="*/ 2692323 h 5071844"/>
              <a:gd name="connsiteX6094" fmla="*/ 1664548 w 10020803"/>
              <a:gd name="connsiteY6094" fmla="*/ 2686737 h 5071844"/>
              <a:gd name="connsiteX6095" fmla="*/ 1653377 w 10020803"/>
              <a:gd name="connsiteY6095" fmla="*/ 2669980 h 5071844"/>
              <a:gd name="connsiteX6096" fmla="*/ 1619863 w 10020803"/>
              <a:gd name="connsiteY6096" fmla="*/ 2658809 h 5071844"/>
              <a:gd name="connsiteX6097" fmla="*/ 1597520 w 10020803"/>
              <a:gd name="connsiteY6097" fmla="*/ 2658809 h 5071844"/>
              <a:gd name="connsiteX6098" fmla="*/ 1586349 w 10020803"/>
              <a:gd name="connsiteY6098" fmla="*/ 2647637 h 5071844"/>
              <a:gd name="connsiteX6099" fmla="*/ 9741515 w 10020803"/>
              <a:gd name="connsiteY6099" fmla="*/ 2636466 h 5071844"/>
              <a:gd name="connsiteX6100" fmla="*/ 9752687 w 10020803"/>
              <a:gd name="connsiteY6100" fmla="*/ 2647637 h 5071844"/>
              <a:gd name="connsiteX6101" fmla="*/ 9741515 w 10020803"/>
              <a:gd name="connsiteY6101" fmla="*/ 2647637 h 5071844"/>
              <a:gd name="connsiteX6102" fmla="*/ 9730346 w 10020803"/>
              <a:gd name="connsiteY6102" fmla="*/ 2647637 h 5071844"/>
              <a:gd name="connsiteX6103" fmla="*/ 9741515 w 10020803"/>
              <a:gd name="connsiteY6103" fmla="*/ 2636466 h 5071844"/>
              <a:gd name="connsiteX6104" fmla="*/ 9596287 w 10020803"/>
              <a:gd name="connsiteY6104" fmla="*/ 2636466 h 5071844"/>
              <a:gd name="connsiteX6105" fmla="*/ 9629801 w 10020803"/>
              <a:gd name="connsiteY6105" fmla="*/ 2647637 h 5071844"/>
              <a:gd name="connsiteX6106" fmla="*/ 9607459 w 10020803"/>
              <a:gd name="connsiteY6106" fmla="*/ 2655086 h 5071844"/>
              <a:gd name="connsiteX6107" fmla="*/ 9607459 w 10020803"/>
              <a:gd name="connsiteY6107" fmla="*/ 2647637 h 5071844"/>
              <a:gd name="connsiteX6108" fmla="*/ 9596287 w 10020803"/>
              <a:gd name="connsiteY6108" fmla="*/ 2636466 h 5071844"/>
              <a:gd name="connsiteX6109" fmla="*/ 9249972 w 10020803"/>
              <a:gd name="connsiteY6109" fmla="*/ 2636466 h 5071844"/>
              <a:gd name="connsiteX6110" fmla="*/ 9249972 w 10020803"/>
              <a:gd name="connsiteY6110" fmla="*/ 2647637 h 5071844"/>
              <a:gd name="connsiteX6111" fmla="*/ 9261144 w 10020803"/>
              <a:gd name="connsiteY6111" fmla="*/ 2636466 h 5071844"/>
              <a:gd name="connsiteX6112" fmla="*/ 9249972 w 10020803"/>
              <a:gd name="connsiteY6112" fmla="*/ 2636466 h 5071844"/>
              <a:gd name="connsiteX6113" fmla="*/ 9004200 w 10020803"/>
              <a:gd name="connsiteY6113" fmla="*/ 2636466 h 5071844"/>
              <a:gd name="connsiteX6114" fmla="*/ 9004200 w 10020803"/>
              <a:gd name="connsiteY6114" fmla="*/ 2647637 h 5071844"/>
              <a:gd name="connsiteX6115" fmla="*/ 9026543 w 10020803"/>
              <a:gd name="connsiteY6115" fmla="*/ 2647637 h 5071844"/>
              <a:gd name="connsiteX6116" fmla="*/ 9020957 w 10020803"/>
              <a:gd name="connsiteY6116" fmla="*/ 2636466 h 5071844"/>
              <a:gd name="connsiteX6117" fmla="*/ 9004200 w 10020803"/>
              <a:gd name="connsiteY6117" fmla="*/ 2636466 h 5071844"/>
              <a:gd name="connsiteX6118" fmla="*/ 2312493 w 10020803"/>
              <a:gd name="connsiteY6118" fmla="*/ 2636466 h 5071844"/>
              <a:gd name="connsiteX6119" fmla="*/ 2323665 w 10020803"/>
              <a:gd name="connsiteY6119" fmla="*/ 2647637 h 5071844"/>
              <a:gd name="connsiteX6120" fmla="*/ 2323665 w 10020803"/>
              <a:gd name="connsiteY6120" fmla="*/ 2636466 h 5071844"/>
              <a:gd name="connsiteX6121" fmla="*/ 1820949 w 10020803"/>
              <a:gd name="connsiteY6121" fmla="*/ 2636466 h 5071844"/>
              <a:gd name="connsiteX6122" fmla="*/ 1832121 w 10020803"/>
              <a:gd name="connsiteY6122" fmla="*/ 2647637 h 5071844"/>
              <a:gd name="connsiteX6123" fmla="*/ 1832121 w 10020803"/>
              <a:gd name="connsiteY6123" fmla="*/ 2636466 h 5071844"/>
              <a:gd name="connsiteX6124" fmla="*/ 1820949 w 10020803"/>
              <a:gd name="connsiteY6124" fmla="*/ 2636466 h 5071844"/>
              <a:gd name="connsiteX6125" fmla="*/ 1686891 w 10020803"/>
              <a:gd name="connsiteY6125" fmla="*/ 2636466 h 5071844"/>
              <a:gd name="connsiteX6126" fmla="*/ 1698063 w 10020803"/>
              <a:gd name="connsiteY6126" fmla="*/ 2658809 h 5071844"/>
              <a:gd name="connsiteX6127" fmla="*/ 1698063 w 10020803"/>
              <a:gd name="connsiteY6127" fmla="*/ 2647637 h 5071844"/>
              <a:gd name="connsiteX6128" fmla="*/ 1072461 w 10020803"/>
              <a:gd name="connsiteY6128" fmla="*/ 2636466 h 5071844"/>
              <a:gd name="connsiteX6129" fmla="*/ 1050118 w 10020803"/>
              <a:gd name="connsiteY6129" fmla="*/ 2647637 h 5071844"/>
              <a:gd name="connsiteX6130" fmla="*/ 1128318 w 10020803"/>
              <a:gd name="connsiteY6130" fmla="*/ 2669980 h 5071844"/>
              <a:gd name="connsiteX6131" fmla="*/ 1145075 w 10020803"/>
              <a:gd name="connsiteY6131" fmla="*/ 2669980 h 5071844"/>
              <a:gd name="connsiteX6132" fmla="*/ 1150661 w 10020803"/>
              <a:gd name="connsiteY6132" fmla="*/ 2681151 h 5071844"/>
              <a:gd name="connsiteX6133" fmla="*/ 1173005 w 10020803"/>
              <a:gd name="connsiteY6133" fmla="*/ 2681151 h 5071844"/>
              <a:gd name="connsiteX6134" fmla="*/ 1173005 w 10020803"/>
              <a:gd name="connsiteY6134" fmla="*/ 2669980 h 5071844"/>
              <a:gd name="connsiteX6135" fmla="*/ 1156247 w 10020803"/>
              <a:gd name="connsiteY6135" fmla="*/ 2658809 h 5071844"/>
              <a:gd name="connsiteX6136" fmla="*/ 1128318 w 10020803"/>
              <a:gd name="connsiteY6136" fmla="*/ 2647637 h 5071844"/>
              <a:gd name="connsiteX6137" fmla="*/ 1117147 w 10020803"/>
              <a:gd name="connsiteY6137" fmla="*/ 2647637 h 5071844"/>
              <a:gd name="connsiteX6138" fmla="*/ 1094804 w 10020803"/>
              <a:gd name="connsiteY6138" fmla="*/ 2647637 h 5071844"/>
              <a:gd name="connsiteX6139" fmla="*/ 1072461 w 10020803"/>
              <a:gd name="connsiteY6139" fmla="*/ 2636466 h 5071844"/>
              <a:gd name="connsiteX6140" fmla="*/ 9909088 w 10020803"/>
              <a:gd name="connsiteY6140" fmla="*/ 2625293 h 5071844"/>
              <a:gd name="connsiteX6141" fmla="*/ 9909088 w 10020803"/>
              <a:gd name="connsiteY6141" fmla="*/ 2636466 h 5071844"/>
              <a:gd name="connsiteX6142" fmla="*/ 9897916 w 10020803"/>
              <a:gd name="connsiteY6142" fmla="*/ 2636466 h 5071844"/>
              <a:gd name="connsiteX6143" fmla="*/ 2287358 w 10020803"/>
              <a:gd name="connsiteY6143" fmla="*/ 2608538 h 5071844"/>
              <a:gd name="connsiteX6144" fmla="*/ 2278979 w 10020803"/>
              <a:gd name="connsiteY6144" fmla="*/ 2614123 h 5071844"/>
              <a:gd name="connsiteX6145" fmla="*/ 2278979 w 10020803"/>
              <a:gd name="connsiteY6145" fmla="*/ 2625293 h 5071844"/>
              <a:gd name="connsiteX6146" fmla="*/ 2290150 w 10020803"/>
              <a:gd name="connsiteY6146" fmla="*/ 2619709 h 5071844"/>
              <a:gd name="connsiteX6147" fmla="*/ 2290150 w 10020803"/>
              <a:gd name="connsiteY6147" fmla="*/ 2614123 h 5071844"/>
              <a:gd name="connsiteX6148" fmla="*/ 2287358 w 10020803"/>
              <a:gd name="connsiteY6148" fmla="*/ 2608538 h 5071844"/>
              <a:gd name="connsiteX6149" fmla="*/ 9741515 w 10020803"/>
              <a:gd name="connsiteY6149" fmla="*/ 2591779 h 5071844"/>
              <a:gd name="connsiteX6150" fmla="*/ 9752687 w 10020803"/>
              <a:gd name="connsiteY6150" fmla="*/ 2591779 h 5071844"/>
              <a:gd name="connsiteX6151" fmla="*/ 9741515 w 10020803"/>
              <a:gd name="connsiteY6151" fmla="*/ 2602952 h 5071844"/>
              <a:gd name="connsiteX6152" fmla="*/ 1418777 w 10020803"/>
              <a:gd name="connsiteY6152" fmla="*/ 2580609 h 5071844"/>
              <a:gd name="connsiteX6153" fmla="*/ 1441120 w 10020803"/>
              <a:gd name="connsiteY6153" fmla="*/ 2591779 h 5071844"/>
              <a:gd name="connsiteX6154" fmla="*/ 1463462 w 10020803"/>
              <a:gd name="connsiteY6154" fmla="*/ 2614123 h 5071844"/>
              <a:gd name="connsiteX6155" fmla="*/ 1491391 w 10020803"/>
              <a:gd name="connsiteY6155" fmla="*/ 2619709 h 5071844"/>
              <a:gd name="connsiteX6156" fmla="*/ 1508148 w 10020803"/>
              <a:gd name="connsiteY6156" fmla="*/ 2636466 h 5071844"/>
              <a:gd name="connsiteX6157" fmla="*/ 1474634 w 10020803"/>
              <a:gd name="connsiteY6157" fmla="*/ 2636466 h 5071844"/>
              <a:gd name="connsiteX6158" fmla="*/ 1429948 w 10020803"/>
              <a:gd name="connsiteY6158" fmla="*/ 2608536 h 5071844"/>
              <a:gd name="connsiteX6159" fmla="*/ 1418777 w 10020803"/>
              <a:gd name="connsiteY6159" fmla="*/ 2591779 h 5071844"/>
              <a:gd name="connsiteX6160" fmla="*/ 1418777 w 10020803"/>
              <a:gd name="connsiteY6160" fmla="*/ 2602952 h 5071844"/>
              <a:gd name="connsiteX6161" fmla="*/ 1407605 w 10020803"/>
              <a:gd name="connsiteY6161" fmla="*/ 2614123 h 5071844"/>
              <a:gd name="connsiteX6162" fmla="*/ 1418777 w 10020803"/>
              <a:gd name="connsiteY6162" fmla="*/ 2625293 h 5071844"/>
              <a:gd name="connsiteX6163" fmla="*/ 1508148 w 10020803"/>
              <a:gd name="connsiteY6163" fmla="*/ 2647637 h 5071844"/>
              <a:gd name="connsiteX6164" fmla="*/ 1513734 w 10020803"/>
              <a:gd name="connsiteY6164" fmla="*/ 2653223 h 5071844"/>
              <a:gd name="connsiteX6165" fmla="*/ 1530491 w 10020803"/>
              <a:gd name="connsiteY6165" fmla="*/ 2658809 h 5071844"/>
              <a:gd name="connsiteX6166" fmla="*/ 1541662 w 10020803"/>
              <a:gd name="connsiteY6166" fmla="*/ 2658809 h 5071844"/>
              <a:gd name="connsiteX6167" fmla="*/ 1541662 w 10020803"/>
              <a:gd name="connsiteY6167" fmla="*/ 2647637 h 5071844"/>
              <a:gd name="connsiteX6168" fmla="*/ 1530491 w 10020803"/>
              <a:gd name="connsiteY6168" fmla="*/ 2658809 h 5071844"/>
              <a:gd name="connsiteX6169" fmla="*/ 1519319 w 10020803"/>
              <a:gd name="connsiteY6169" fmla="*/ 2636466 h 5071844"/>
              <a:gd name="connsiteX6170" fmla="*/ 1541662 w 10020803"/>
              <a:gd name="connsiteY6170" fmla="*/ 2636466 h 5071844"/>
              <a:gd name="connsiteX6171" fmla="*/ 1547248 w 10020803"/>
              <a:gd name="connsiteY6171" fmla="*/ 2625293 h 5071844"/>
              <a:gd name="connsiteX6172" fmla="*/ 1541662 w 10020803"/>
              <a:gd name="connsiteY6172" fmla="*/ 2614123 h 5071844"/>
              <a:gd name="connsiteX6173" fmla="*/ 1552835 w 10020803"/>
              <a:gd name="connsiteY6173" fmla="*/ 2614123 h 5071844"/>
              <a:gd name="connsiteX6174" fmla="*/ 1564005 w 10020803"/>
              <a:gd name="connsiteY6174" fmla="*/ 2625293 h 5071844"/>
              <a:gd name="connsiteX6175" fmla="*/ 1575178 w 10020803"/>
              <a:gd name="connsiteY6175" fmla="*/ 2636466 h 5071844"/>
              <a:gd name="connsiteX6176" fmla="*/ 1586349 w 10020803"/>
              <a:gd name="connsiteY6176" fmla="*/ 2636466 h 5071844"/>
              <a:gd name="connsiteX6177" fmla="*/ 1625449 w 10020803"/>
              <a:gd name="connsiteY6177" fmla="*/ 2642050 h 5071844"/>
              <a:gd name="connsiteX6178" fmla="*/ 1664548 w 10020803"/>
              <a:gd name="connsiteY6178" fmla="*/ 2647637 h 5071844"/>
              <a:gd name="connsiteX6179" fmla="*/ 1653377 w 10020803"/>
              <a:gd name="connsiteY6179" fmla="*/ 2625293 h 5071844"/>
              <a:gd name="connsiteX6180" fmla="*/ 1597520 w 10020803"/>
              <a:gd name="connsiteY6180" fmla="*/ 2614123 h 5071844"/>
              <a:gd name="connsiteX6181" fmla="*/ 1569592 w 10020803"/>
              <a:gd name="connsiteY6181" fmla="*/ 2608536 h 5071844"/>
              <a:gd name="connsiteX6182" fmla="*/ 1541662 w 10020803"/>
              <a:gd name="connsiteY6182" fmla="*/ 2602952 h 5071844"/>
              <a:gd name="connsiteX6183" fmla="*/ 1513734 w 10020803"/>
              <a:gd name="connsiteY6183" fmla="*/ 2597366 h 5071844"/>
              <a:gd name="connsiteX6184" fmla="*/ 1485805 w 10020803"/>
              <a:gd name="connsiteY6184" fmla="*/ 2591779 h 5071844"/>
              <a:gd name="connsiteX6185" fmla="*/ 1463462 w 10020803"/>
              <a:gd name="connsiteY6185" fmla="*/ 2580609 h 5071844"/>
              <a:gd name="connsiteX6186" fmla="*/ 1441120 w 10020803"/>
              <a:gd name="connsiteY6186" fmla="*/ 2580609 h 5071844"/>
              <a:gd name="connsiteX6187" fmla="*/ 904889 w 10020803"/>
              <a:gd name="connsiteY6187" fmla="*/ 2561058 h 5071844"/>
              <a:gd name="connsiteX6188" fmla="*/ 910475 w 10020803"/>
              <a:gd name="connsiteY6188" fmla="*/ 2563852 h 5071844"/>
              <a:gd name="connsiteX6189" fmla="*/ 916060 w 10020803"/>
              <a:gd name="connsiteY6189" fmla="*/ 2569436 h 5071844"/>
              <a:gd name="connsiteX6190" fmla="*/ 904889 w 10020803"/>
              <a:gd name="connsiteY6190" fmla="*/ 2569436 h 5071844"/>
              <a:gd name="connsiteX6191" fmla="*/ 899303 w 10020803"/>
              <a:gd name="connsiteY6191" fmla="*/ 2563852 h 5071844"/>
              <a:gd name="connsiteX6192" fmla="*/ 904889 w 10020803"/>
              <a:gd name="connsiteY6192" fmla="*/ 2561058 h 5071844"/>
              <a:gd name="connsiteX6193" fmla="*/ 1362920 w 10020803"/>
              <a:gd name="connsiteY6193" fmla="*/ 2558265 h 5071844"/>
              <a:gd name="connsiteX6194" fmla="*/ 1374090 w 10020803"/>
              <a:gd name="connsiteY6194" fmla="*/ 2569436 h 5071844"/>
              <a:gd name="connsiteX6195" fmla="*/ 1385263 w 10020803"/>
              <a:gd name="connsiteY6195" fmla="*/ 2569436 h 5071844"/>
              <a:gd name="connsiteX6196" fmla="*/ 1374090 w 10020803"/>
              <a:gd name="connsiteY6196" fmla="*/ 2558265 h 5071844"/>
              <a:gd name="connsiteX6197" fmla="*/ 1362920 w 10020803"/>
              <a:gd name="connsiteY6197" fmla="*/ 2558265 h 5071844"/>
              <a:gd name="connsiteX6198" fmla="*/ 9037714 w 10020803"/>
              <a:gd name="connsiteY6198" fmla="*/ 2535922 h 5071844"/>
              <a:gd name="connsiteX6199" fmla="*/ 9048886 w 10020803"/>
              <a:gd name="connsiteY6199" fmla="*/ 2547094 h 5071844"/>
              <a:gd name="connsiteX6200" fmla="*/ 9082400 w 10020803"/>
              <a:gd name="connsiteY6200" fmla="*/ 2547094 h 5071844"/>
              <a:gd name="connsiteX6201" fmla="*/ 9065643 w 10020803"/>
              <a:gd name="connsiteY6201" fmla="*/ 2535922 h 5071844"/>
              <a:gd name="connsiteX6202" fmla="*/ 9048886 w 10020803"/>
              <a:gd name="connsiteY6202" fmla="*/ 2535922 h 5071844"/>
              <a:gd name="connsiteX6203" fmla="*/ 1295890 w 10020803"/>
              <a:gd name="connsiteY6203" fmla="*/ 2535922 h 5071844"/>
              <a:gd name="connsiteX6204" fmla="*/ 1284719 w 10020803"/>
              <a:gd name="connsiteY6204" fmla="*/ 2547094 h 5071844"/>
              <a:gd name="connsiteX6205" fmla="*/ 1307062 w 10020803"/>
              <a:gd name="connsiteY6205" fmla="*/ 2535922 h 5071844"/>
              <a:gd name="connsiteX6206" fmla="*/ 1105975 w 10020803"/>
              <a:gd name="connsiteY6206" fmla="*/ 2535922 h 5071844"/>
              <a:gd name="connsiteX6207" fmla="*/ 1117147 w 10020803"/>
              <a:gd name="connsiteY6207" fmla="*/ 2547094 h 5071844"/>
              <a:gd name="connsiteX6208" fmla="*/ 1117147 w 10020803"/>
              <a:gd name="connsiteY6208" fmla="*/ 2535922 h 5071844"/>
              <a:gd name="connsiteX6209" fmla="*/ 1105975 w 10020803"/>
              <a:gd name="connsiteY6209" fmla="*/ 2535922 h 5071844"/>
              <a:gd name="connsiteX6210" fmla="*/ 9428716 w 10020803"/>
              <a:gd name="connsiteY6210" fmla="*/ 2524751 h 5071844"/>
              <a:gd name="connsiteX6211" fmla="*/ 9451058 w 10020803"/>
              <a:gd name="connsiteY6211" fmla="*/ 2535922 h 5071844"/>
              <a:gd name="connsiteX6212" fmla="*/ 9439887 w 10020803"/>
              <a:gd name="connsiteY6212" fmla="*/ 2535922 h 5071844"/>
              <a:gd name="connsiteX6213" fmla="*/ 1083632 w 10020803"/>
              <a:gd name="connsiteY6213" fmla="*/ 2524751 h 5071844"/>
              <a:gd name="connsiteX6214" fmla="*/ 1083632 w 10020803"/>
              <a:gd name="connsiteY6214" fmla="*/ 2535922 h 5071844"/>
              <a:gd name="connsiteX6215" fmla="*/ 1094804 w 10020803"/>
              <a:gd name="connsiteY6215" fmla="*/ 2535922 h 5071844"/>
              <a:gd name="connsiteX6216" fmla="*/ 1083632 w 10020803"/>
              <a:gd name="connsiteY6216" fmla="*/ 2524751 h 5071844"/>
              <a:gd name="connsiteX6217" fmla="*/ 9372859 w 10020803"/>
              <a:gd name="connsiteY6217" fmla="*/ 2502408 h 5071844"/>
              <a:gd name="connsiteX6218" fmla="*/ 9384030 w 10020803"/>
              <a:gd name="connsiteY6218" fmla="*/ 2507994 h 5071844"/>
              <a:gd name="connsiteX6219" fmla="*/ 9395201 w 10020803"/>
              <a:gd name="connsiteY6219" fmla="*/ 2513579 h 5071844"/>
              <a:gd name="connsiteX6220" fmla="*/ 9384030 w 10020803"/>
              <a:gd name="connsiteY6220" fmla="*/ 2513579 h 5071844"/>
              <a:gd name="connsiteX6221" fmla="*/ 1575178 w 10020803"/>
              <a:gd name="connsiteY6221" fmla="*/ 2502408 h 5071844"/>
              <a:gd name="connsiteX6222" fmla="*/ 1575178 w 10020803"/>
              <a:gd name="connsiteY6222" fmla="*/ 2513579 h 5071844"/>
              <a:gd name="connsiteX6223" fmla="*/ 1586349 w 10020803"/>
              <a:gd name="connsiteY6223" fmla="*/ 2513579 h 5071844"/>
              <a:gd name="connsiteX6224" fmla="*/ 1586349 w 10020803"/>
              <a:gd name="connsiteY6224" fmla="*/ 2524751 h 5071844"/>
              <a:gd name="connsiteX6225" fmla="*/ 1552835 w 10020803"/>
              <a:gd name="connsiteY6225" fmla="*/ 2524751 h 5071844"/>
              <a:gd name="connsiteX6226" fmla="*/ 1530491 w 10020803"/>
              <a:gd name="connsiteY6226" fmla="*/ 2524751 h 5071844"/>
              <a:gd name="connsiteX6227" fmla="*/ 1552835 w 10020803"/>
              <a:gd name="connsiteY6227" fmla="*/ 2535922 h 5071844"/>
              <a:gd name="connsiteX6228" fmla="*/ 1575178 w 10020803"/>
              <a:gd name="connsiteY6228" fmla="*/ 2535922 h 5071844"/>
              <a:gd name="connsiteX6229" fmla="*/ 1586349 w 10020803"/>
              <a:gd name="connsiteY6229" fmla="*/ 2547094 h 5071844"/>
              <a:gd name="connsiteX6230" fmla="*/ 1597520 w 10020803"/>
              <a:gd name="connsiteY6230" fmla="*/ 2535922 h 5071844"/>
              <a:gd name="connsiteX6231" fmla="*/ 1597520 w 10020803"/>
              <a:gd name="connsiteY6231" fmla="*/ 2547094 h 5071844"/>
              <a:gd name="connsiteX6232" fmla="*/ 1619863 w 10020803"/>
              <a:gd name="connsiteY6232" fmla="*/ 2547094 h 5071844"/>
              <a:gd name="connsiteX6233" fmla="*/ 1642206 w 10020803"/>
              <a:gd name="connsiteY6233" fmla="*/ 2558265 h 5071844"/>
              <a:gd name="connsiteX6234" fmla="*/ 1647792 w 10020803"/>
              <a:gd name="connsiteY6234" fmla="*/ 2558265 h 5071844"/>
              <a:gd name="connsiteX6235" fmla="*/ 1664548 w 10020803"/>
              <a:gd name="connsiteY6235" fmla="*/ 2558265 h 5071844"/>
              <a:gd name="connsiteX6236" fmla="*/ 1664548 w 10020803"/>
              <a:gd name="connsiteY6236" fmla="*/ 2569436 h 5071844"/>
              <a:gd name="connsiteX6237" fmla="*/ 1653377 w 10020803"/>
              <a:gd name="connsiteY6237" fmla="*/ 2580609 h 5071844"/>
              <a:gd name="connsiteX6238" fmla="*/ 1686891 w 10020803"/>
              <a:gd name="connsiteY6238" fmla="*/ 2591779 h 5071844"/>
              <a:gd name="connsiteX6239" fmla="*/ 1703649 w 10020803"/>
              <a:gd name="connsiteY6239" fmla="*/ 2597366 h 5071844"/>
              <a:gd name="connsiteX6240" fmla="*/ 1709234 w 10020803"/>
              <a:gd name="connsiteY6240" fmla="*/ 2602952 h 5071844"/>
              <a:gd name="connsiteX6241" fmla="*/ 1720406 w 10020803"/>
              <a:gd name="connsiteY6241" fmla="*/ 2602952 h 5071844"/>
              <a:gd name="connsiteX6242" fmla="*/ 1720406 w 10020803"/>
              <a:gd name="connsiteY6242" fmla="*/ 2591779 h 5071844"/>
              <a:gd name="connsiteX6243" fmla="*/ 1709234 w 10020803"/>
              <a:gd name="connsiteY6243" fmla="*/ 2580609 h 5071844"/>
              <a:gd name="connsiteX6244" fmla="*/ 1765091 w 10020803"/>
              <a:gd name="connsiteY6244" fmla="*/ 2602952 h 5071844"/>
              <a:gd name="connsiteX6245" fmla="*/ 1765091 w 10020803"/>
              <a:gd name="connsiteY6245" fmla="*/ 2614123 h 5071844"/>
              <a:gd name="connsiteX6246" fmla="*/ 1776264 w 10020803"/>
              <a:gd name="connsiteY6246" fmla="*/ 2614123 h 5071844"/>
              <a:gd name="connsiteX6247" fmla="*/ 1798607 w 10020803"/>
              <a:gd name="connsiteY6247" fmla="*/ 2608536 h 5071844"/>
              <a:gd name="connsiteX6248" fmla="*/ 1832121 w 10020803"/>
              <a:gd name="connsiteY6248" fmla="*/ 2614123 h 5071844"/>
              <a:gd name="connsiteX6249" fmla="*/ 1832121 w 10020803"/>
              <a:gd name="connsiteY6249" fmla="*/ 2625293 h 5071844"/>
              <a:gd name="connsiteX6250" fmla="*/ 1843292 w 10020803"/>
              <a:gd name="connsiteY6250" fmla="*/ 2625293 h 5071844"/>
              <a:gd name="connsiteX6251" fmla="*/ 1876806 w 10020803"/>
              <a:gd name="connsiteY6251" fmla="*/ 2636466 h 5071844"/>
              <a:gd name="connsiteX6252" fmla="*/ 1921492 w 10020803"/>
              <a:gd name="connsiteY6252" fmla="*/ 2647637 h 5071844"/>
              <a:gd name="connsiteX6253" fmla="*/ 2010864 w 10020803"/>
              <a:gd name="connsiteY6253" fmla="*/ 2669980 h 5071844"/>
              <a:gd name="connsiteX6254" fmla="*/ 2022036 w 10020803"/>
              <a:gd name="connsiteY6254" fmla="*/ 2681151 h 5071844"/>
              <a:gd name="connsiteX6255" fmla="*/ 2044378 w 10020803"/>
              <a:gd name="connsiteY6255" fmla="*/ 2686737 h 5071844"/>
              <a:gd name="connsiteX6256" fmla="*/ 2100235 w 10020803"/>
              <a:gd name="connsiteY6256" fmla="*/ 2703494 h 5071844"/>
              <a:gd name="connsiteX6257" fmla="*/ 2184022 w 10020803"/>
              <a:gd name="connsiteY6257" fmla="*/ 2731423 h 5071844"/>
              <a:gd name="connsiteX6258" fmla="*/ 2239879 w 10020803"/>
              <a:gd name="connsiteY6258" fmla="*/ 2748180 h 5071844"/>
              <a:gd name="connsiteX6259" fmla="*/ 2290150 w 10020803"/>
              <a:gd name="connsiteY6259" fmla="*/ 2759351 h 5071844"/>
              <a:gd name="connsiteX6260" fmla="*/ 2368350 w 10020803"/>
              <a:gd name="connsiteY6260" fmla="*/ 2781694 h 5071844"/>
              <a:gd name="connsiteX6261" fmla="*/ 2357180 w 10020803"/>
              <a:gd name="connsiteY6261" fmla="*/ 2770524 h 5071844"/>
              <a:gd name="connsiteX6262" fmla="*/ 2401864 w 10020803"/>
              <a:gd name="connsiteY6262" fmla="*/ 2792865 h 5071844"/>
              <a:gd name="connsiteX6263" fmla="*/ 2413037 w 10020803"/>
              <a:gd name="connsiteY6263" fmla="*/ 2804038 h 5071844"/>
              <a:gd name="connsiteX6264" fmla="*/ 2433146 w 10020803"/>
              <a:gd name="connsiteY6264" fmla="*/ 2793984 h 5071844"/>
              <a:gd name="connsiteX6265" fmla="*/ 2435380 w 10020803"/>
              <a:gd name="connsiteY6265" fmla="*/ 2794263 h 5071844"/>
              <a:gd name="connsiteX6266" fmla="*/ 2446551 w 10020803"/>
              <a:gd name="connsiteY6266" fmla="*/ 2798451 h 5071844"/>
              <a:gd name="connsiteX6267" fmla="*/ 2468894 w 10020803"/>
              <a:gd name="connsiteY6267" fmla="*/ 2809624 h 5071844"/>
              <a:gd name="connsiteX6268" fmla="*/ 2491238 w 10020803"/>
              <a:gd name="connsiteY6268" fmla="*/ 2815208 h 5071844"/>
              <a:gd name="connsiteX6269" fmla="*/ 2541509 w 10020803"/>
              <a:gd name="connsiteY6269" fmla="*/ 2820795 h 5071844"/>
              <a:gd name="connsiteX6270" fmla="*/ 2575022 w 10020803"/>
              <a:gd name="connsiteY6270" fmla="*/ 2831966 h 5071844"/>
              <a:gd name="connsiteX6271" fmla="*/ 2602952 w 10020803"/>
              <a:gd name="connsiteY6271" fmla="*/ 2837552 h 5071844"/>
              <a:gd name="connsiteX6272" fmla="*/ 2619710 w 10020803"/>
              <a:gd name="connsiteY6272" fmla="*/ 2843138 h 5071844"/>
              <a:gd name="connsiteX6273" fmla="*/ 2625296 w 10020803"/>
              <a:gd name="connsiteY6273" fmla="*/ 2848724 h 5071844"/>
              <a:gd name="connsiteX6274" fmla="*/ 2636466 w 10020803"/>
              <a:gd name="connsiteY6274" fmla="*/ 2848724 h 5071844"/>
              <a:gd name="connsiteX6275" fmla="*/ 2669981 w 10020803"/>
              <a:gd name="connsiteY6275" fmla="*/ 2859895 h 5071844"/>
              <a:gd name="connsiteX6276" fmla="*/ 2703494 w 10020803"/>
              <a:gd name="connsiteY6276" fmla="*/ 2859895 h 5071844"/>
              <a:gd name="connsiteX6277" fmla="*/ 2681152 w 10020803"/>
              <a:gd name="connsiteY6277" fmla="*/ 2848724 h 5071844"/>
              <a:gd name="connsiteX6278" fmla="*/ 2636466 w 10020803"/>
              <a:gd name="connsiteY6278" fmla="*/ 2831966 h 5071844"/>
              <a:gd name="connsiteX6279" fmla="*/ 2602952 w 10020803"/>
              <a:gd name="connsiteY6279" fmla="*/ 2826381 h 5071844"/>
              <a:gd name="connsiteX6280" fmla="*/ 2591781 w 10020803"/>
              <a:gd name="connsiteY6280" fmla="*/ 2815208 h 5071844"/>
              <a:gd name="connsiteX6281" fmla="*/ 2524751 w 10020803"/>
              <a:gd name="connsiteY6281" fmla="*/ 2792865 h 5071844"/>
              <a:gd name="connsiteX6282" fmla="*/ 2496824 w 10020803"/>
              <a:gd name="connsiteY6282" fmla="*/ 2781694 h 5071844"/>
              <a:gd name="connsiteX6283" fmla="*/ 2468894 w 10020803"/>
              <a:gd name="connsiteY6283" fmla="*/ 2770524 h 5071844"/>
              <a:gd name="connsiteX6284" fmla="*/ 2440966 w 10020803"/>
              <a:gd name="connsiteY6284" fmla="*/ 2764937 h 5071844"/>
              <a:gd name="connsiteX6285" fmla="*/ 2413037 w 10020803"/>
              <a:gd name="connsiteY6285" fmla="*/ 2759351 h 5071844"/>
              <a:gd name="connsiteX6286" fmla="*/ 2334836 w 10020803"/>
              <a:gd name="connsiteY6286" fmla="*/ 2731423 h 5071844"/>
              <a:gd name="connsiteX6287" fmla="*/ 2278979 w 10020803"/>
              <a:gd name="connsiteY6287" fmla="*/ 2714666 h 5071844"/>
              <a:gd name="connsiteX6288" fmla="*/ 2267809 w 10020803"/>
              <a:gd name="connsiteY6288" fmla="*/ 2714666 h 5071844"/>
              <a:gd name="connsiteX6289" fmla="*/ 2189608 w 10020803"/>
              <a:gd name="connsiteY6289" fmla="*/ 2681151 h 5071844"/>
              <a:gd name="connsiteX6290" fmla="*/ 2184022 w 10020803"/>
              <a:gd name="connsiteY6290" fmla="*/ 2681151 h 5071844"/>
              <a:gd name="connsiteX6291" fmla="*/ 2167265 w 10020803"/>
              <a:gd name="connsiteY6291" fmla="*/ 2669980 h 5071844"/>
              <a:gd name="connsiteX6292" fmla="*/ 2144921 w 10020803"/>
              <a:gd name="connsiteY6292" fmla="*/ 2669980 h 5071844"/>
              <a:gd name="connsiteX6293" fmla="*/ 2122578 w 10020803"/>
              <a:gd name="connsiteY6293" fmla="*/ 2658809 h 5071844"/>
              <a:gd name="connsiteX6294" fmla="*/ 2022036 w 10020803"/>
              <a:gd name="connsiteY6294" fmla="*/ 2625293 h 5071844"/>
              <a:gd name="connsiteX6295" fmla="*/ 2005279 w 10020803"/>
              <a:gd name="connsiteY6295" fmla="*/ 2625293 h 5071844"/>
              <a:gd name="connsiteX6296" fmla="*/ 1999693 w 10020803"/>
              <a:gd name="connsiteY6296" fmla="*/ 2614123 h 5071844"/>
              <a:gd name="connsiteX6297" fmla="*/ 1982936 w 10020803"/>
              <a:gd name="connsiteY6297" fmla="*/ 2619709 h 5071844"/>
              <a:gd name="connsiteX6298" fmla="*/ 1966179 w 10020803"/>
              <a:gd name="connsiteY6298" fmla="*/ 2619709 h 5071844"/>
              <a:gd name="connsiteX6299" fmla="*/ 1955006 w 10020803"/>
              <a:gd name="connsiteY6299" fmla="*/ 2602952 h 5071844"/>
              <a:gd name="connsiteX6300" fmla="*/ 1943836 w 10020803"/>
              <a:gd name="connsiteY6300" fmla="*/ 2602952 h 5071844"/>
              <a:gd name="connsiteX6301" fmla="*/ 1932663 w 10020803"/>
              <a:gd name="connsiteY6301" fmla="*/ 2602952 h 5071844"/>
              <a:gd name="connsiteX6302" fmla="*/ 1921492 w 10020803"/>
              <a:gd name="connsiteY6302" fmla="*/ 2591779 h 5071844"/>
              <a:gd name="connsiteX6303" fmla="*/ 1910322 w 10020803"/>
              <a:gd name="connsiteY6303" fmla="*/ 2591779 h 5071844"/>
              <a:gd name="connsiteX6304" fmla="*/ 1899149 w 10020803"/>
              <a:gd name="connsiteY6304" fmla="*/ 2602952 h 5071844"/>
              <a:gd name="connsiteX6305" fmla="*/ 1887978 w 10020803"/>
              <a:gd name="connsiteY6305" fmla="*/ 2602952 h 5071844"/>
              <a:gd name="connsiteX6306" fmla="*/ 1809778 w 10020803"/>
              <a:gd name="connsiteY6306" fmla="*/ 2569436 h 5071844"/>
              <a:gd name="connsiteX6307" fmla="*/ 1854464 w 10020803"/>
              <a:gd name="connsiteY6307" fmla="*/ 2580609 h 5071844"/>
              <a:gd name="connsiteX6308" fmla="*/ 1865635 w 10020803"/>
              <a:gd name="connsiteY6308" fmla="*/ 2580609 h 5071844"/>
              <a:gd name="connsiteX6309" fmla="*/ 1843292 w 10020803"/>
              <a:gd name="connsiteY6309" fmla="*/ 2558265 h 5071844"/>
              <a:gd name="connsiteX6310" fmla="*/ 1832121 w 10020803"/>
              <a:gd name="connsiteY6310" fmla="*/ 2558265 h 5071844"/>
              <a:gd name="connsiteX6311" fmla="*/ 1820949 w 10020803"/>
              <a:gd name="connsiteY6311" fmla="*/ 2552679 h 5071844"/>
              <a:gd name="connsiteX6312" fmla="*/ 1809778 w 10020803"/>
              <a:gd name="connsiteY6312" fmla="*/ 2547094 h 5071844"/>
              <a:gd name="connsiteX6313" fmla="*/ 1765091 w 10020803"/>
              <a:gd name="connsiteY6313" fmla="*/ 2535922 h 5071844"/>
              <a:gd name="connsiteX6314" fmla="*/ 1742750 w 10020803"/>
              <a:gd name="connsiteY6314" fmla="*/ 2524751 h 5071844"/>
              <a:gd name="connsiteX6315" fmla="*/ 1753921 w 10020803"/>
              <a:gd name="connsiteY6315" fmla="*/ 2547094 h 5071844"/>
              <a:gd name="connsiteX6316" fmla="*/ 1787435 w 10020803"/>
              <a:gd name="connsiteY6316" fmla="*/ 2569436 h 5071844"/>
              <a:gd name="connsiteX6317" fmla="*/ 1776264 w 10020803"/>
              <a:gd name="connsiteY6317" fmla="*/ 2569436 h 5071844"/>
              <a:gd name="connsiteX6318" fmla="*/ 1753921 w 10020803"/>
              <a:gd name="connsiteY6318" fmla="*/ 2569436 h 5071844"/>
              <a:gd name="connsiteX6319" fmla="*/ 1737164 w 10020803"/>
              <a:gd name="connsiteY6319" fmla="*/ 2558265 h 5071844"/>
              <a:gd name="connsiteX6320" fmla="*/ 1714820 w 10020803"/>
              <a:gd name="connsiteY6320" fmla="*/ 2547094 h 5071844"/>
              <a:gd name="connsiteX6321" fmla="*/ 1709234 w 10020803"/>
              <a:gd name="connsiteY6321" fmla="*/ 2535922 h 5071844"/>
              <a:gd name="connsiteX6322" fmla="*/ 1686891 w 10020803"/>
              <a:gd name="connsiteY6322" fmla="*/ 2513579 h 5071844"/>
              <a:gd name="connsiteX6323" fmla="*/ 1675720 w 10020803"/>
              <a:gd name="connsiteY6323" fmla="*/ 2524751 h 5071844"/>
              <a:gd name="connsiteX6324" fmla="*/ 1664548 w 10020803"/>
              <a:gd name="connsiteY6324" fmla="*/ 2535922 h 5071844"/>
              <a:gd name="connsiteX6325" fmla="*/ 1625449 w 10020803"/>
              <a:gd name="connsiteY6325" fmla="*/ 2513579 h 5071844"/>
              <a:gd name="connsiteX6326" fmla="*/ 1586349 w 10020803"/>
              <a:gd name="connsiteY6326" fmla="*/ 2502408 h 5071844"/>
              <a:gd name="connsiteX6327" fmla="*/ 8956721 w 10020803"/>
              <a:gd name="connsiteY6327" fmla="*/ 2498916 h 5071844"/>
              <a:gd name="connsiteX6328" fmla="*/ 8937172 w 10020803"/>
              <a:gd name="connsiteY6328" fmla="*/ 2502408 h 5071844"/>
              <a:gd name="connsiteX6329" fmla="*/ 8959515 w 10020803"/>
              <a:gd name="connsiteY6329" fmla="*/ 2513579 h 5071844"/>
              <a:gd name="connsiteX6330" fmla="*/ 8981856 w 10020803"/>
              <a:gd name="connsiteY6330" fmla="*/ 2513579 h 5071844"/>
              <a:gd name="connsiteX6331" fmla="*/ 8956721 w 10020803"/>
              <a:gd name="connsiteY6331" fmla="*/ 2498916 h 5071844"/>
              <a:gd name="connsiteX6332" fmla="*/ 8870142 w 10020803"/>
              <a:gd name="connsiteY6332" fmla="*/ 2491237 h 5071844"/>
              <a:gd name="connsiteX6333" fmla="*/ 8881314 w 10020803"/>
              <a:gd name="connsiteY6333" fmla="*/ 2502408 h 5071844"/>
              <a:gd name="connsiteX6334" fmla="*/ 8903657 w 10020803"/>
              <a:gd name="connsiteY6334" fmla="*/ 2491237 h 5071844"/>
              <a:gd name="connsiteX6335" fmla="*/ 8881314 w 10020803"/>
              <a:gd name="connsiteY6335" fmla="*/ 2491237 h 5071844"/>
              <a:gd name="connsiteX6336" fmla="*/ 8870142 w 10020803"/>
              <a:gd name="connsiteY6336" fmla="*/ 2491237 h 5071844"/>
              <a:gd name="connsiteX6337" fmla="*/ 1664548 w 10020803"/>
              <a:gd name="connsiteY6337" fmla="*/ 2491237 h 5071844"/>
              <a:gd name="connsiteX6338" fmla="*/ 1675720 w 10020803"/>
              <a:gd name="connsiteY6338" fmla="*/ 2502408 h 5071844"/>
              <a:gd name="connsiteX6339" fmla="*/ 1686891 w 10020803"/>
              <a:gd name="connsiteY6339" fmla="*/ 2491237 h 5071844"/>
              <a:gd name="connsiteX6340" fmla="*/ 1664548 w 10020803"/>
              <a:gd name="connsiteY6340" fmla="*/ 2491237 h 5071844"/>
              <a:gd name="connsiteX6341" fmla="*/ 8856179 w 10020803"/>
              <a:gd name="connsiteY6341" fmla="*/ 2485651 h 5071844"/>
              <a:gd name="connsiteX6342" fmla="*/ 8847799 w 10020803"/>
              <a:gd name="connsiteY6342" fmla="*/ 2491237 h 5071844"/>
              <a:gd name="connsiteX6343" fmla="*/ 8858971 w 10020803"/>
              <a:gd name="connsiteY6343" fmla="*/ 2491237 h 5071844"/>
              <a:gd name="connsiteX6344" fmla="*/ 8856179 w 10020803"/>
              <a:gd name="connsiteY6344" fmla="*/ 2485651 h 5071844"/>
              <a:gd name="connsiteX6345" fmla="*/ 1466256 w 10020803"/>
              <a:gd name="connsiteY6345" fmla="*/ 2484255 h 5071844"/>
              <a:gd name="connsiteX6346" fmla="*/ 1463462 w 10020803"/>
              <a:gd name="connsiteY6346" fmla="*/ 2485651 h 5071844"/>
              <a:gd name="connsiteX6347" fmla="*/ 1474634 w 10020803"/>
              <a:gd name="connsiteY6347" fmla="*/ 2502408 h 5071844"/>
              <a:gd name="connsiteX6348" fmla="*/ 1508148 w 10020803"/>
              <a:gd name="connsiteY6348" fmla="*/ 2502408 h 5071844"/>
              <a:gd name="connsiteX6349" fmla="*/ 1508148 w 10020803"/>
              <a:gd name="connsiteY6349" fmla="*/ 2491237 h 5071844"/>
              <a:gd name="connsiteX6350" fmla="*/ 1474634 w 10020803"/>
              <a:gd name="connsiteY6350" fmla="*/ 2491237 h 5071844"/>
              <a:gd name="connsiteX6351" fmla="*/ 1466256 w 10020803"/>
              <a:gd name="connsiteY6351" fmla="*/ 2484255 h 5071844"/>
              <a:gd name="connsiteX6352" fmla="*/ 9317002 w 10020803"/>
              <a:gd name="connsiteY6352" fmla="*/ 2480065 h 5071844"/>
              <a:gd name="connsiteX6353" fmla="*/ 9328172 w 10020803"/>
              <a:gd name="connsiteY6353" fmla="*/ 2491237 h 5071844"/>
              <a:gd name="connsiteX6354" fmla="*/ 9317002 w 10020803"/>
              <a:gd name="connsiteY6354" fmla="*/ 2491237 h 5071844"/>
              <a:gd name="connsiteX6355" fmla="*/ 1541662 w 10020803"/>
              <a:gd name="connsiteY6355" fmla="*/ 2480065 h 5071844"/>
              <a:gd name="connsiteX6356" fmla="*/ 1552835 w 10020803"/>
              <a:gd name="connsiteY6356" fmla="*/ 2502408 h 5071844"/>
              <a:gd name="connsiteX6357" fmla="*/ 1564005 w 10020803"/>
              <a:gd name="connsiteY6357" fmla="*/ 2502408 h 5071844"/>
              <a:gd name="connsiteX6358" fmla="*/ 1552835 w 10020803"/>
              <a:gd name="connsiteY6358" fmla="*/ 2491237 h 5071844"/>
              <a:gd name="connsiteX6359" fmla="*/ 1541662 w 10020803"/>
              <a:gd name="connsiteY6359" fmla="*/ 2480065 h 5071844"/>
              <a:gd name="connsiteX6360" fmla="*/ 8814285 w 10020803"/>
              <a:gd name="connsiteY6360" fmla="*/ 2468894 h 5071844"/>
              <a:gd name="connsiteX6361" fmla="*/ 8814285 w 10020803"/>
              <a:gd name="connsiteY6361" fmla="*/ 2480065 h 5071844"/>
              <a:gd name="connsiteX6362" fmla="*/ 8825457 w 10020803"/>
              <a:gd name="connsiteY6362" fmla="*/ 2468894 h 5071844"/>
              <a:gd name="connsiteX6363" fmla="*/ 8814285 w 10020803"/>
              <a:gd name="connsiteY6363" fmla="*/ 2468894 h 5071844"/>
              <a:gd name="connsiteX6364" fmla="*/ 1601710 w 10020803"/>
              <a:gd name="connsiteY6364" fmla="*/ 2461912 h 5071844"/>
              <a:gd name="connsiteX6365" fmla="*/ 1597520 w 10020803"/>
              <a:gd name="connsiteY6365" fmla="*/ 2468894 h 5071844"/>
              <a:gd name="connsiteX6366" fmla="*/ 1582624 w 10020803"/>
              <a:gd name="connsiteY6366" fmla="*/ 2468894 h 5071844"/>
              <a:gd name="connsiteX6367" fmla="*/ 1619863 w 10020803"/>
              <a:gd name="connsiteY6367" fmla="*/ 2491237 h 5071844"/>
              <a:gd name="connsiteX6368" fmla="*/ 1625449 w 10020803"/>
              <a:gd name="connsiteY6368" fmla="*/ 2480065 h 5071844"/>
              <a:gd name="connsiteX6369" fmla="*/ 1614276 w 10020803"/>
              <a:gd name="connsiteY6369" fmla="*/ 2463308 h 5071844"/>
              <a:gd name="connsiteX6370" fmla="*/ 1601710 w 10020803"/>
              <a:gd name="connsiteY6370" fmla="*/ 2461912 h 5071844"/>
              <a:gd name="connsiteX6371" fmla="*/ 8925999 w 10020803"/>
              <a:gd name="connsiteY6371" fmla="*/ 2457722 h 5071844"/>
              <a:gd name="connsiteX6372" fmla="*/ 8937172 w 10020803"/>
              <a:gd name="connsiteY6372" fmla="*/ 2468894 h 5071844"/>
              <a:gd name="connsiteX6373" fmla="*/ 8937172 w 10020803"/>
              <a:gd name="connsiteY6373" fmla="*/ 2457722 h 5071844"/>
              <a:gd name="connsiteX6374" fmla="*/ 8925999 w 10020803"/>
              <a:gd name="connsiteY6374" fmla="*/ 2457722 h 5071844"/>
              <a:gd name="connsiteX6375" fmla="*/ 1564005 w 10020803"/>
              <a:gd name="connsiteY6375" fmla="*/ 2457722 h 5071844"/>
              <a:gd name="connsiteX6376" fmla="*/ 1573315 w 10020803"/>
              <a:gd name="connsiteY6376" fmla="*/ 2463308 h 5071844"/>
              <a:gd name="connsiteX6377" fmla="*/ 1572384 w 10020803"/>
              <a:gd name="connsiteY6377" fmla="*/ 2460515 h 5071844"/>
              <a:gd name="connsiteX6378" fmla="*/ 1564005 w 10020803"/>
              <a:gd name="connsiteY6378" fmla="*/ 2457722 h 5071844"/>
              <a:gd name="connsiteX6379" fmla="*/ 8948342 w 10020803"/>
              <a:gd name="connsiteY6379" fmla="*/ 2435378 h 5071844"/>
              <a:gd name="connsiteX6380" fmla="*/ 8970686 w 10020803"/>
              <a:gd name="connsiteY6380" fmla="*/ 2457722 h 5071844"/>
              <a:gd name="connsiteX6381" fmla="*/ 8970686 w 10020803"/>
              <a:gd name="connsiteY6381" fmla="*/ 2446551 h 5071844"/>
              <a:gd name="connsiteX6382" fmla="*/ 8959515 w 10020803"/>
              <a:gd name="connsiteY6382" fmla="*/ 2440965 h 5071844"/>
              <a:gd name="connsiteX6383" fmla="*/ 8948342 w 10020803"/>
              <a:gd name="connsiteY6383" fmla="*/ 2435378 h 5071844"/>
              <a:gd name="connsiteX6384" fmla="*/ 8657885 w 10020803"/>
              <a:gd name="connsiteY6384" fmla="*/ 2435378 h 5071844"/>
              <a:gd name="connsiteX6385" fmla="*/ 8669056 w 10020803"/>
              <a:gd name="connsiteY6385" fmla="*/ 2446551 h 5071844"/>
              <a:gd name="connsiteX6386" fmla="*/ 8669056 w 10020803"/>
              <a:gd name="connsiteY6386" fmla="*/ 2435378 h 5071844"/>
              <a:gd name="connsiteX6387" fmla="*/ 8657885 w 10020803"/>
              <a:gd name="connsiteY6387" fmla="*/ 2435378 h 5071844"/>
              <a:gd name="connsiteX6388" fmla="*/ 1061290 w 10020803"/>
              <a:gd name="connsiteY6388" fmla="*/ 2435378 h 5071844"/>
              <a:gd name="connsiteX6389" fmla="*/ 1083632 w 10020803"/>
              <a:gd name="connsiteY6389" fmla="*/ 2435378 h 5071844"/>
              <a:gd name="connsiteX6390" fmla="*/ 1094804 w 10020803"/>
              <a:gd name="connsiteY6390" fmla="*/ 2446551 h 5071844"/>
              <a:gd name="connsiteX6391" fmla="*/ 1094804 w 10020803"/>
              <a:gd name="connsiteY6391" fmla="*/ 2457722 h 5071844"/>
              <a:gd name="connsiteX6392" fmla="*/ 1083632 w 10020803"/>
              <a:gd name="connsiteY6392" fmla="*/ 2446551 h 5071844"/>
              <a:gd name="connsiteX6393" fmla="*/ 1050118 w 10020803"/>
              <a:gd name="connsiteY6393" fmla="*/ 2446551 h 5071844"/>
              <a:gd name="connsiteX6394" fmla="*/ 1240033 w 10020803"/>
              <a:gd name="connsiteY6394" fmla="*/ 2424208 h 5071844"/>
              <a:gd name="connsiteX6395" fmla="*/ 1234447 w 10020803"/>
              <a:gd name="connsiteY6395" fmla="*/ 2435378 h 5071844"/>
              <a:gd name="connsiteX6396" fmla="*/ 1228862 w 10020803"/>
              <a:gd name="connsiteY6396" fmla="*/ 2429794 h 5071844"/>
              <a:gd name="connsiteX6397" fmla="*/ 1240033 w 10020803"/>
              <a:gd name="connsiteY6397" fmla="*/ 2424208 h 5071844"/>
              <a:gd name="connsiteX6398" fmla="*/ 904889 w 10020803"/>
              <a:gd name="connsiteY6398" fmla="*/ 2424208 h 5071844"/>
              <a:gd name="connsiteX6399" fmla="*/ 943989 w 10020803"/>
              <a:gd name="connsiteY6399" fmla="*/ 2429794 h 5071844"/>
              <a:gd name="connsiteX6400" fmla="*/ 977503 w 10020803"/>
              <a:gd name="connsiteY6400" fmla="*/ 2440965 h 5071844"/>
              <a:gd name="connsiteX6401" fmla="*/ 994260 w 10020803"/>
              <a:gd name="connsiteY6401" fmla="*/ 2452137 h 5071844"/>
              <a:gd name="connsiteX6402" fmla="*/ 988674 w 10020803"/>
              <a:gd name="connsiteY6402" fmla="*/ 2457722 h 5071844"/>
              <a:gd name="connsiteX6403" fmla="*/ 971919 w 10020803"/>
              <a:gd name="connsiteY6403" fmla="*/ 2457722 h 5071844"/>
              <a:gd name="connsiteX6404" fmla="*/ 949576 w 10020803"/>
              <a:gd name="connsiteY6404" fmla="*/ 2457722 h 5071844"/>
              <a:gd name="connsiteX6405" fmla="*/ 927232 w 10020803"/>
              <a:gd name="connsiteY6405" fmla="*/ 2446551 h 5071844"/>
              <a:gd name="connsiteX6406" fmla="*/ 921646 w 10020803"/>
              <a:gd name="connsiteY6406" fmla="*/ 2440965 h 5071844"/>
              <a:gd name="connsiteX6407" fmla="*/ 904889 w 10020803"/>
              <a:gd name="connsiteY6407" fmla="*/ 2435378 h 5071844"/>
              <a:gd name="connsiteX6408" fmla="*/ 1407605 w 10020803"/>
              <a:gd name="connsiteY6408" fmla="*/ 2421726 h 5071844"/>
              <a:gd name="connsiteX6409" fmla="*/ 1417381 w 10020803"/>
              <a:gd name="connsiteY6409" fmla="*/ 2422811 h 5071844"/>
              <a:gd name="connsiteX6410" fmla="*/ 1418777 w 10020803"/>
              <a:gd name="connsiteY6410" fmla="*/ 2424208 h 5071844"/>
              <a:gd name="connsiteX6411" fmla="*/ 1407605 w 10020803"/>
              <a:gd name="connsiteY6411" fmla="*/ 2424208 h 5071844"/>
              <a:gd name="connsiteX6412" fmla="*/ 8780771 w 10020803"/>
              <a:gd name="connsiteY6412" fmla="*/ 2413037 h 5071844"/>
              <a:gd name="connsiteX6413" fmla="*/ 8791941 w 10020803"/>
              <a:gd name="connsiteY6413" fmla="*/ 2424208 h 5071844"/>
              <a:gd name="connsiteX6414" fmla="*/ 8825457 w 10020803"/>
              <a:gd name="connsiteY6414" fmla="*/ 2424208 h 5071844"/>
              <a:gd name="connsiteX6415" fmla="*/ 8814285 w 10020803"/>
              <a:gd name="connsiteY6415" fmla="*/ 2418621 h 5071844"/>
              <a:gd name="connsiteX6416" fmla="*/ 8803114 w 10020803"/>
              <a:gd name="connsiteY6416" fmla="*/ 2413037 h 5071844"/>
              <a:gd name="connsiteX6417" fmla="*/ 1295890 w 10020803"/>
              <a:gd name="connsiteY6417" fmla="*/ 2413037 h 5071844"/>
              <a:gd name="connsiteX6418" fmla="*/ 1307062 w 10020803"/>
              <a:gd name="connsiteY6418" fmla="*/ 2424208 h 5071844"/>
              <a:gd name="connsiteX6419" fmla="*/ 1318233 w 10020803"/>
              <a:gd name="connsiteY6419" fmla="*/ 2413037 h 5071844"/>
              <a:gd name="connsiteX6420" fmla="*/ 1301476 w 10020803"/>
              <a:gd name="connsiteY6420" fmla="*/ 2413037 h 5071844"/>
              <a:gd name="connsiteX6421" fmla="*/ 1295890 w 10020803"/>
              <a:gd name="connsiteY6421" fmla="*/ 2413037 h 5071844"/>
              <a:gd name="connsiteX6422" fmla="*/ 1206519 w 10020803"/>
              <a:gd name="connsiteY6422" fmla="*/ 2413037 h 5071844"/>
              <a:gd name="connsiteX6423" fmla="*/ 1217690 w 10020803"/>
              <a:gd name="connsiteY6423" fmla="*/ 2413037 h 5071844"/>
              <a:gd name="connsiteX6424" fmla="*/ 1217690 w 10020803"/>
              <a:gd name="connsiteY6424" fmla="*/ 2424208 h 5071844"/>
              <a:gd name="connsiteX6425" fmla="*/ 1206519 w 10020803"/>
              <a:gd name="connsiteY6425" fmla="*/ 2424208 h 5071844"/>
              <a:gd name="connsiteX6426" fmla="*/ 1407605 w 10020803"/>
              <a:gd name="connsiteY6426" fmla="*/ 2390694 h 5071844"/>
              <a:gd name="connsiteX6427" fmla="*/ 1418777 w 10020803"/>
              <a:gd name="connsiteY6427" fmla="*/ 2401864 h 5071844"/>
              <a:gd name="connsiteX6428" fmla="*/ 1441120 w 10020803"/>
              <a:gd name="connsiteY6428" fmla="*/ 2407451 h 5071844"/>
              <a:gd name="connsiteX6429" fmla="*/ 1452291 w 10020803"/>
              <a:gd name="connsiteY6429" fmla="*/ 2401864 h 5071844"/>
              <a:gd name="connsiteX6430" fmla="*/ 1105975 w 10020803"/>
              <a:gd name="connsiteY6430" fmla="*/ 2379521 h 5071844"/>
              <a:gd name="connsiteX6431" fmla="*/ 1184175 w 10020803"/>
              <a:gd name="connsiteY6431" fmla="*/ 2401864 h 5071844"/>
              <a:gd name="connsiteX6432" fmla="*/ 1161832 w 10020803"/>
              <a:gd name="connsiteY6432" fmla="*/ 2401864 h 5071844"/>
              <a:gd name="connsiteX6433" fmla="*/ 1145075 w 10020803"/>
              <a:gd name="connsiteY6433" fmla="*/ 2396280 h 5071844"/>
              <a:gd name="connsiteX6434" fmla="*/ 1128318 w 10020803"/>
              <a:gd name="connsiteY6434" fmla="*/ 2390694 h 5071844"/>
              <a:gd name="connsiteX6435" fmla="*/ 1105975 w 10020803"/>
              <a:gd name="connsiteY6435" fmla="*/ 2379521 h 5071844"/>
              <a:gd name="connsiteX6436" fmla="*/ 1362920 w 10020803"/>
              <a:gd name="connsiteY6436" fmla="*/ 2368350 h 5071844"/>
              <a:gd name="connsiteX6437" fmla="*/ 1379677 w 10020803"/>
              <a:gd name="connsiteY6437" fmla="*/ 2373936 h 5071844"/>
              <a:gd name="connsiteX6438" fmla="*/ 1385263 w 10020803"/>
              <a:gd name="connsiteY6438" fmla="*/ 2379521 h 5071844"/>
              <a:gd name="connsiteX6439" fmla="*/ 1385263 w 10020803"/>
              <a:gd name="connsiteY6439" fmla="*/ 2368350 h 5071844"/>
              <a:gd name="connsiteX6440" fmla="*/ 1273548 w 10020803"/>
              <a:gd name="connsiteY6440" fmla="*/ 2357179 h 5071844"/>
              <a:gd name="connsiteX6441" fmla="*/ 1273548 w 10020803"/>
              <a:gd name="connsiteY6441" fmla="*/ 2368350 h 5071844"/>
              <a:gd name="connsiteX6442" fmla="*/ 1284719 w 10020803"/>
              <a:gd name="connsiteY6442" fmla="*/ 2357179 h 5071844"/>
              <a:gd name="connsiteX6443" fmla="*/ 1273548 w 10020803"/>
              <a:gd name="connsiteY6443" fmla="*/ 2357179 h 5071844"/>
              <a:gd name="connsiteX6444" fmla="*/ 1217690 w 10020803"/>
              <a:gd name="connsiteY6444" fmla="*/ 2346007 h 5071844"/>
              <a:gd name="connsiteX6445" fmla="*/ 1217690 w 10020803"/>
              <a:gd name="connsiteY6445" fmla="*/ 2357179 h 5071844"/>
              <a:gd name="connsiteX6446" fmla="*/ 1240033 w 10020803"/>
              <a:gd name="connsiteY6446" fmla="*/ 2357179 h 5071844"/>
              <a:gd name="connsiteX6447" fmla="*/ 1228862 w 10020803"/>
              <a:gd name="connsiteY6447" fmla="*/ 2346007 h 5071844"/>
              <a:gd name="connsiteX6448" fmla="*/ 1223276 w 10020803"/>
              <a:gd name="connsiteY6448" fmla="*/ 2346007 h 5071844"/>
              <a:gd name="connsiteX6449" fmla="*/ 1240033 w 10020803"/>
              <a:gd name="connsiteY6449" fmla="*/ 2323664 h 5071844"/>
              <a:gd name="connsiteX6450" fmla="*/ 1228862 w 10020803"/>
              <a:gd name="connsiteY6450" fmla="*/ 2334836 h 5071844"/>
              <a:gd name="connsiteX6451" fmla="*/ 1240033 w 10020803"/>
              <a:gd name="connsiteY6451" fmla="*/ 2334836 h 5071844"/>
              <a:gd name="connsiteX6452" fmla="*/ 1016604 w 10020803"/>
              <a:gd name="connsiteY6452" fmla="*/ 2323664 h 5071844"/>
              <a:gd name="connsiteX6453" fmla="*/ 1038947 w 10020803"/>
              <a:gd name="connsiteY6453" fmla="*/ 2334836 h 5071844"/>
              <a:gd name="connsiteX6454" fmla="*/ 1050118 w 10020803"/>
              <a:gd name="connsiteY6454" fmla="*/ 2346007 h 5071844"/>
              <a:gd name="connsiteX6455" fmla="*/ 1061290 w 10020803"/>
              <a:gd name="connsiteY6455" fmla="*/ 2357179 h 5071844"/>
              <a:gd name="connsiteX6456" fmla="*/ 1083632 w 10020803"/>
              <a:gd name="connsiteY6456" fmla="*/ 2368350 h 5071844"/>
              <a:gd name="connsiteX6457" fmla="*/ 1061290 w 10020803"/>
              <a:gd name="connsiteY6457" fmla="*/ 2362764 h 5071844"/>
              <a:gd name="connsiteX6458" fmla="*/ 1050118 w 10020803"/>
              <a:gd name="connsiteY6458" fmla="*/ 2357179 h 5071844"/>
              <a:gd name="connsiteX6459" fmla="*/ 994260 w 10020803"/>
              <a:gd name="connsiteY6459" fmla="*/ 2334836 h 5071844"/>
              <a:gd name="connsiteX6460" fmla="*/ 1016604 w 10020803"/>
              <a:gd name="connsiteY6460" fmla="*/ 2323664 h 5071844"/>
              <a:gd name="connsiteX6461" fmla="*/ 592089 w 10020803"/>
              <a:gd name="connsiteY6461" fmla="*/ 2323664 h 5071844"/>
              <a:gd name="connsiteX6462" fmla="*/ 603260 w 10020803"/>
              <a:gd name="connsiteY6462" fmla="*/ 2323664 h 5071844"/>
              <a:gd name="connsiteX6463" fmla="*/ 603260 w 10020803"/>
              <a:gd name="connsiteY6463" fmla="*/ 2334836 h 5071844"/>
              <a:gd name="connsiteX6464" fmla="*/ 597673 w 10020803"/>
              <a:gd name="connsiteY6464" fmla="*/ 2329250 h 5071844"/>
              <a:gd name="connsiteX6465" fmla="*/ 592089 w 10020803"/>
              <a:gd name="connsiteY6465" fmla="*/ 2323664 h 5071844"/>
              <a:gd name="connsiteX6466" fmla="*/ 1164626 w 10020803"/>
              <a:gd name="connsiteY6466" fmla="*/ 2318079 h 5071844"/>
              <a:gd name="connsiteX6467" fmla="*/ 1161832 w 10020803"/>
              <a:gd name="connsiteY6467" fmla="*/ 2323664 h 5071844"/>
              <a:gd name="connsiteX6468" fmla="*/ 1173005 w 10020803"/>
              <a:gd name="connsiteY6468" fmla="*/ 2323664 h 5071844"/>
              <a:gd name="connsiteX6469" fmla="*/ 1164626 w 10020803"/>
              <a:gd name="connsiteY6469" fmla="*/ 2318079 h 5071844"/>
              <a:gd name="connsiteX6470" fmla="*/ 1027776 w 10020803"/>
              <a:gd name="connsiteY6470" fmla="*/ 2301322 h 5071844"/>
              <a:gd name="connsiteX6471" fmla="*/ 1050118 w 10020803"/>
              <a:gd name="connsiteY6471" fmla="*/ 2312493 h 5071844"/>
              <a:gd name="connsiteX6472" fmla="*/ 1016604 w 10020803"/>
              <a:gd name="connsiteY6472" fmla="*/ 2306907 h 5071844"/>
              <a:gd name="connsiteX6473" fmla="*/ 1027776 w 10020803"/>
              <a:gd name="connsiteY6473" fmla="*/ 2301322 h 5071844"/>
              <a:gd name="connsiteX6474" fmla="*/ 949576 w 10020803"/>
              <a:gd name="connsiteY6474" fmla="*/ 2301322 h 5071844"/>
              <a:gd name="connsiteX6475" fmla="*/ 971919 w 10020803"/>
              <a:gd name="connsiteY6475" fmla="*/ 2301322 h 5071844"/>
              <a:gd name="connsiteX6476" fmla="*/ 988674 w 10020803"/>
              <a:gd name="connsiteY6476" fmla="*/ 2318079 h 5071844"/>
              <a:gd name="connsiteX6477" fmla="*/ 994260 w 10020803"/>
              <a:gd name="connsiteY6477" fmla="*/ 2323664 h 5071844"/>
              <a:gd name="connsiteX6478" fmla="*/ 971919 w 10020803"/>
              <a:gd name="connsiteY6478" fmla="*/ 2323664 h 5071844"/>
              <a:gd name="connsiteX6479" fmla="*/ 960746 w 10020803"/>
              <a:gd name="connsiteY6479" fmla="*/ 2312493 h 5071844"/>
              <a:gd name="connsiteX6480" fmla="*/ 949576 w 10020803"/>
              <a:gd name="connsiteY6480" fmla="*/ 2312493 h 5071844"/>
              <a:gd name="connsiteX6481" fmla="*/ 949576 w 10020803"/>
              <a:gd name="connsiteY6481" fmla="*/ 2301322 h 5071844"/>
              <a:gd name="connsiteX6482" fmla="*/ 983090 w 10020803"/>
              <a:gd name="connsiteY6482" fmla="*/ 2290150 h 5071844"/>
              <a:gd name="connsiteX6483" fmla="*/ 983090 w 10020803"/>
              <a:gd name="connsiteY6483" fmla="*/ 2301322 h 5071844"/>
              <a:gd name="connsiteX6484" fmla="*/ 971919 w 10020803"/>
              <a:gd name="connsiteY6484" fmla="*/ 2295736 h 5071844"/>
              <a:gd name="connsiteX6485" fmla="*/ 983090 w 10020803"/>
              <a:gd name="connsiteY6485" fmla="*/ 2290150 h 5071844"/>
              <a:gd name="connsiteX6486" fmla="*/ 8512655 w 10020803"/>
              <a:gd name="connsiteY6486" fmla="*/ 2267807 h 5071844"/>
              <a:gd name="connsiteX6487" fmla="*/ 8512655 w 10020803"/>
              <a:gd name="connsiteY6487" fmla="*/ 2278979 h 5071844"/>
              <a:gd name="connsiteX6488" fmla="*/ 8501484 w 10020803"/>
              <a:gd name="connsiteY6488" fmla="*/ 2278979 h 5071844"/>
              <a:gd name="connsiteX6489" fmla="*/ 1094804 w 10020803"/>
              <a:gd name="connsiteY6489" fmla="*/ 2267807 h 5071844"/>
              <a:gd name="connsiteX6490" fmla="*/ 1094804 w 10020803"/>
              <a:gd name="connsiteY6490" fmla="*/ 2278979 h 5071844"/>
              <a:gd name="connsiteX6491" fmla="*/ 1111561 w 10020803"/>
              <a:gd name="connsiteY6491" fmla="*/ 2290150 h 5071844"/>
              <a:gd name="connsiteX6492" fmla="*/ 1117147 w 10020803"/>
              <a:gd name="connsiteY6492" fmla="*/ 2278979 h 5071844"/>
              <a:gd name="connsiteX6493" fmla="*/ 1105975 w 10020803"/>
              <a:gd name="connsiteY6493" fmla="*/ 2267807 h 5071844"/>
              <a:gd name="connsiteX6494" fmla="*/ 1094804 w 10020803"/>
              <a:gd name="connsiteY6494" fmla="*/ 2267807 h 5071844"/>
              <a:gd name="connsiteX6495" fmla="*/ 1153454 w 10020803"/>
              <a:gd name="connsiteY6495" fmla="*/ 2262222 h 5071844"/>
              <a:gd name="connsiteX6496" fmla="*/ 1150661 w 10020803"/>
              <a:gd name="connsiteY6496" fmla="*/ 2267807 h 5071844"/>
              <a:gd name="connsiteX6497" fmla="*/ 1161832 w 10020803"/>
              <a:gd name="connsiteY6497" fmla="*/ 2267807 h 5071844"/>
              <a:gd name="connsiteX6498" fmla="*/ 1153454 w 10020803"/>
              <a:gd name="connsiteY6498" fmla="*/ 2262222 h 5071844"/>
              <a:gd name="connsiteX6499" fmla="*/ 1117147 w 10020803"/>
              <a:gd name="connsiteY6499" fmla="*/ 2256636 h 5071844"/>
              <a:gd name="connsiteX6500" fmla="*/ 1128318 w 10020803"/>
              <a:gd name="connsiteY6500" fmla="*/ 2267807 h 5071844"/>
              <a:gd name="connsiteX6501" fmla="*/ 1128318 w 10020803"/>
              <a:gd name="connsiteY6501" fmla="*/ 2256636 h 5071844"/>
              <a:gd name="connsiteX6502" fmla="*/ 1027776 w 10020803"/>
              <a:gd name="connsiteY6502" fmla="*/ 2223122 h 5071844"/>
              <a:gd name="connsiteX6503" fmla="*/ 1038947 w 10020803"/>
              <a:gd name="connsiteY6503" fmla="*/ 2234293 h 5071844"/>
              <a:gd name="connsiteX6504" fmla="*/ 1033361 w 10020803"/>
              <a:gd name="connsiteY6504" fmla="*/ 2234293 h 5071844"/>
              <a:gd name="connsiteX6505" fmla="*/ 1022190 w 10020803"/>
              <a:gd name="connsiteY6505" fmla="*/ 2234293 h 5071844"/>
              <a:gd name="connsiteX6506" fmla="*/ 1016604 w 10020803"/>
              <a:gd name="connsiteY6506" fmla="*/ 2228706 h 5071844"/>
              <a:gd name="connsiteX6507" fmla="*/ 1027776 w 10020803"/>
              <a:gd name="connsiteY6507" fmla="*/ 2223122 h 5071844"/>
              <a:gd name="connsiteX6508" fmla="*/ 882546 w 10020803"/>
              <a:gd name="connsiteY6508" fmla="*/ 2211949 h 5071844"/>
              <a:gd name="connsiteX6509" fmla="*/ 904889 w 10020803"/>
              <a:gd name="connsiteY6509" fmla="*/ 2211949 h 5071844"/>
              <a:gd name="connsiteX6510" fmla="*/ 904889 w 10020803"/>
              <a:gd name="connsiteY6510" fmla="*/ 2223122 h 5071844"/>
              <a:gd name="connsiteX6511" fmla="*/ 882546 w 10020803"/>
              <a:gd name="connsiteY6511" fmla="*/ 2211949 h 5071844"/>
              <a:gd name="connsiteX6512" fmla="*/ 1270754 w 10020803"/>
              <a:gd name="connsiteY6512" fmla="*/ 2184021 h 5071844"/>
              <a:gd name="connsiteX6513" fmla="*/ 1262376 w 10020803"/>
              <a:gd name="connsiteY6513" fmla="*/ 2189608 h 5071844"/>
              <a:gd name="connsiteX6514" fmla="*/ 1262376 w 10020803"/>
              <a:gd name="connsiteY6514" fmla="*/ 2195192 h 5071844"/>
              <a:gd name="connsiteX6515" fmla="*/ 1251203 w 10020803"/>
              <a:gd name="connsiteY6515" fmla="*/ 2200778 h 5071844"/>
              <a:gd name="connsiteX6516" fmla="*/ 1262376 w 10020803"/>
              <a:gd name="connsiteY6516" fmla="*/ 2211949 h 5071844"/>
              <a:gd name="connsiteX6517" fmla="*/ 1307062 w 10020803"/>
              <a:gd name="connsiteY6517" fmla="*/ 2223122 h 5071844"/>
              <a:gd name="connsiteX6518" fmla="*/ 1351747 w 10020803"/>
              <a:gd name="connsiteY6518" fmla="*/ 2223122 h 5071844"/>
              <a:gd name="connsiteX6519" fmla="*/ 1284719 w 10020803"/>
              <a:gd name="connsiteY6519" fmla="*/ 2200778 h 5071844"/>
              <a:gd name="connsiteX6520" fmla="*/ 1267962 w 10020803"/>
              <a:gd name="connsiteY6520" fmla="*/ 2200778 h 5071844"/>
              <a:gd name="connsiteX6521" fmla="*/ 1273548 w 10020803"/>
              <a:gd name="connsiteY6521" fmla="*/ 2189608 h 5071844"/>
              <a:gd name="connsiteX6522" fmla="*/ 1270754 w 10020803"/>
              <a:gd name="connsiteY6522" fmla="*/ 2184021 h 5071844"/>
              <a:gd name="connsiteX6523" fmla="*/ 8199854 w 10020803"/>
              <a:gd name="connsiteY6523" fmla="*/ 2167264 h 5071844"/>
              <a:gd name="connsiteX6524" fmla="*/ 8205441 w 10020803"/>
              <a:gd name="connsiteY6524" fmla="*/ 2172849 h 5071844"/>
              <a:gd name="connsiteX6525" fmla="*/ 8211026 w 10020803"/>
              <a:gd name="connsiteY6525" fmla="*/ 2178435 h 5071844"/>
              <a:gd name="connsiteX6526" fmla="*/ 8211026 w 10020803"/>
              <a:gd name="connsiteY6526" fmla="*/ 2167264 h 5071844"/>
              <a:gd name="connsiteX6527" fmla="*/ 614430 w 10020803"/>
              <a:gd name="connsiteY6527" fmla="*/ 2167264 h 5071844"/>
              <a:gd name="connsiteX6528" fmla="*/ 625603 w 10020803"/>
              <a:gd name="connsiteY6528" fmla="*/ 2167264 h 5071844"/>
              <a:gd name="connsiteX6529" fmla="*/ 625603 w 10020803"/>
              <a:gd name="connsiteY6529" fmla="*/ 2178435 h 5071844"/>
              <a:gd name="connsiteX6530" fmla="*/ 1150661 w 10020803"/>
              <a:gd name="connsiteY6530" fmla="*/ 2156092 h 5071844"/>
              <a:gd name="connsiteX6531" fmla="*/ 1173005 w 10020803"/>
              <a:gd name="connsiteY6531" fmla="*/ 2167264 h 5071844"/>
              <a:gd name="connsiteX6532" fmla="*/ 1167418 w 10020803"/>
              <a:gd name="connsiteY6532" fmla="*/ 2156092 h 5071844"/>
              <a:gd name="connsiteX6533" fmla="*/ 1150661 w 10020803"/>
              <a:gd name="connsiteY6533" fmla="*/ 2156092 h 5071844"/>
              <a:gd name="connsiteX6534" fmla="*/ 636774 w 10020803"/>
              <a:gd name="connsiteY6534" fmla="*/ 2144921 h 5071844"/>
              <a:gd name="connsiteX6535" fmla="*/ 647946 w 10020803"/>
              <a:gd name="connsiteY6535" fmla="*/ 2156092 h 5071844"/>
              <a:gd name="connsiteX6536" fmla="*/ 636774 w 10020803"/>
              <a:gd name="connsiteY6536" fmla="*/ 2156092 h 5071844"/>
              <a:gd name="connsiteX6537" fmla="*/ 636774 w 10020803"/>
              <a:gd name="connsiteY6537" fmla="*/ 2144921 h 5071844"/>
              <a:gd name="connsiteX6538" fmla="*/ 1072461 w 10020803"/>
              <a:gd name="connsiteY6538" fmla="*/ 2133750 h 5071844"/>
              <a:gd name="connsiteX6539" fmla="*/ 1050118 w 10020803"/>
              <a:gd name="connsiteY6539" fmla="*/ 2139335 h 5071844"/>
              <a:gd name="connsiteX6540" fmla="*/ 1061290 w 10020803"/>
              <a:gd name="connsiteY6540" fmla="*/ 2156092 h 5071844"/>
              <a:gd name="connsiteX6541" fmla="*/ 1094804 w 10020803"/>
              <a:gd name="connsiteY6541" fmla="*/ 2144921 h 5071844"/>
              <a:gd name="connsiteX6542" fmla="*/ 1094804 w 10020803"/>
              <a:gd name="connsiteY6542" fmla="*/ 2139335 h 5071844"/>
              <a:gd name="connsiteX6543" fmla="*/ 1072461 w 10020803"/>
              <a:gd name="connsiteY6543" fmla="*/ 2133750 h 5071844"/>
              <a:gd name="connsiteX6544" fmla="*/ 927232 w 10020803"/>
              <a:gd name="connsiteY6544" fmla="*/ 2122578 h 5071844"/>
              <a:gd name="connsiteX6545" fmla="*/ 960746 w 10020803"/>
              <a:gd name="connsiteY6545" fmla="*/ 2133750 h 5071844"/>
              <a:gd name="connsiteX6546" fmla="*/ 994260 w 10020803"/>
              <a:gd name="connsiteY6546" fmla="*/ 2144921 h 5071844"/>
              <a:gd name="connsiteX6547" fmla="*/ 938403 w 10020803"/>
              <a:gd name="connsiteY6547" fmla="*/ 2122578 h 5071844"/>
              <a:gd name="connsiteX6548" fmla="*/ 904889 w 10020803"/>
              <a:gd name="connsiteY6548" fmla="*/ 2111407 h 5071844"/>
              <a:gd name="connsiteX6549" fmla="*/ 916060 w 10020803"/>
              <a:gd name="connsiteY6549" fmla="*/ 2122578 h 5071844"/>
              <a:gd name="connsiteX6550" fmla="*/ 916060 w 10020803"/>
              <a:gd name="connsiteY6550" fmla="*/ 2111407 h 5071844"/>
              <a:gd name="connsiteX6551" fmla="*/ 904889 w 10020803"/>
              <a:gd name="connsiteY6551" fmla="*/ 2111407 h 5071844"/>
              <a:gd name="connsiteX6552" fmla="*/ 1094804 w 10020803"/>
              <a:gd name="connsiteY6552" fmla="*/ 2089064 h 5071844"/>
              <a:gd name="connsiteX6553" fmla="*/ 1094804 w 10020803"/>
              <a:gd name="connsiteY6553" fmla="*/ 2100235 h 5071844"/>
              <a:gd name="connsiteX6554" fmla="*/ 1117147 w 10020803"/>
              <a:gd name="connsiteY6554" fmla="*/ 2100235 h 5071844"/>
              <a:gd name="connsiteX6555" fmla="*/ 1105975 w 10020803"/>
              <a:gd name="connsiteY6555" fmla="*/ 2089064 h 5071844"/>
              <a:gd name="connsiteX6556" fmla="*/ 1094804 w 10020803"/>
              <a:gd name="connsiteY6556" fmla="*/ 2089064 h 5071844"/>
              <a:gd name="connsiteX6557" fmla="*/ 8121654 w 10020803"/>
              <a:gd name="connsiteY6557" fmla="*/ 2077892 h 5071844"/>
              <a:gd name="connsiteX6558" fmla="*/ 8143998 w 10020803"/>
              <a:gd name="connsiteY6558" fmla="*/ 2100235 h 5071844"/>
              <a:gd name="connsiteX6559" fmla="*/ 8121654 w 10020803"/>
              <a:gd name="connsiteY6559" fmla="*/ 2089064 h 5071844"/>
              <a:gd name="connsiteX6560" fmla="*/ 8121654 w 10020803"/>
              <a:gd name="connsiteY6560" fmla="*/ 2077892 h 5071844"/>
              <a:gd name="connsiteX6561" fmla="*/ 8021110 w 10020803"/>
              <a:gd name="connsiteY6561" fmla="*/ 2077892 h 5071844"/>
              <a:gd name="connsiteX6562" fmla="*/ 8032283 w 10020803"/>
              <a:gd name="connsiteY6562" fmla="*/ 2077892 h 5071844"/>
              <a:gd name="connsiteX6563" fmla="*/ 8043454 w 10020803"/>
              <a:gd name="connsiteY6563" fmla="*/ 2083478 h 5071844"/>
              <a:gd name="connsiteX6564" fmla="*/ 8021110 w 10020803"/>
              <a:gd name="connsiteY6564" fmla="*/ 2089064 h 5071844"/>
              <a:gd name="connsiteX6565" fmla="*/ 8009940 w 10020803"/>
              <a:gd name="connsiteY6565" fmla="*/ 2083478 h 5071844"/>
              <a:gd name="connsiteX6566" fmla="*/ 8021110 w 10020803"/>
              <a:gd name="connsiteY6566" fmla="*/ 2077892 h 5071844"/>
              <a:gd name="connsiteX6567" fmla="*/ 8032283 w 10020803"/>
              <a:gd name="connsiteY6567" fmla="*/ 2044378 h 5071844"/>
              <a:gd name="connsiteX6568" fmla="*/ 8099311 w 10020803"/>
              <a:gd name="connsiteY6568" fmla="*/ 2066721 h 5071844"/>
              <a:gd name="connsiteX6569" fmla="*/ 8065797 w 10020803"/>
              <a:gd name="connsiteY6569" fmla="*/ 2066721 h 5071844"/>
              <a:gd name="connsiteX6570" fmla="*/ 8032283 w 10020803"/>
              <a:gd name="connsiteY6570" fmla="*/ 2044378 h 5071844"/>
              <a:gd name="connsiteX6571" fmla="*/ 7954082 w 10020803"/>
              <a:gd name="connsiteY6571" fmla="*/ 2022034 h 5071844"/>
              <a:gd name="connsiteX6572" fmla="*/ 7965253 w 10020803"/>
              <a:gd name="connsiteY6572" fmla="*/ 2022034 h 5071844"/>
              <a:gd name="connsiteX6573" fmla="*/ 7965253 w 10020803"/>
              <a:gd name="connsiteY6573" fmla="*/ 2033207 h 5071844"/>
              <a:gd name="connsiteX6574" fmla="*/ 7954082 w 10020803"/>
              <a:gd name="connsiteY6574" fmla="*/ 2022034 h 5071844"/>
              <a:gd name="connsiteX6575" fmla="*/ 660513 w 10020803"/>
              <a:gd name="connsiteY6575" fmla="*/ 2015054 h 5071844"/>
              <a:gd name="connsiteX6576" fmla="*/ 675874 w 10020803"/>
              <a:gd name="connsiteY6576" fmla="*/ 2016450 h 5071844"/>
              <a:gd name="connsiteX6577" fmla="*/ 698217 w 10020803"/>
              <a:gd name="connsiteY6577" fmla="*/ 2027621 h 5071844"/>
              <a:gd name="connsiteX6578" fmla="*/ 714974 w 10020803"/>
              <a:gd name="connsiteY6578" fmla="*/ 2033207 h 5071844"/>
              <a:gd name="connsiteX6579" fmla="*/ 681460 w 10020803"/>
              <a:gd name="connsiteY6579" fmla="*/ 2033207 h 5071844"/>
              <a:gd name="connsiteX6580" fmla="*/ 659117 w 10020803"/>
              <a:gd name="connsiteY6580" fmla="*/ 2022034 h 5071844"/>
              <a:gd name="connsiteX6581" fmla="*/ 647946 w 10020803"/>
              <a:gd name="connsiteY6581" fmla="*/ 2022034 h 5071844"/>
              <a:gd name="connsiteX6582" fmla="*/ 660513 w 10020803"/>
              <a:gd name="connsiteY6582" fmla="*/ 2015054 h 5071844"/>
              <a:gd name="connsiteX6583" fmla="*/ 7853538 w 10020803"/>
              <a:gd name="connsiteY6583" fmla="*/ 1977349 h 5071844"/>
              <a:gd name="connsiteX6584" fmla="*/ 7898225 w 10020803"/>
              <a:gd name="connsiteY6584" fmla="*/ 1999693 h 5071844"/>
              <a:gd name="connsiteX6585" fmla="*/ 7853538 w 10020803"/>
              <a:gd name="connsiteY6585" fmla="*/ 1999693 h 5071844"/>
              <a:gd name="connsiteX6586" fmla="*/ 7853538 w 10020803"/>
              <a:gd name="connsiteY6586" fmla="*/ 1977349 h 5071844"/>
              <a:gd name="connsiteX6587" fmla="*/ 7831197 w 10020803"/>
              <a:gd name="connsiteY6587" fmla="*/ 1977349 h 5071844"/>
              <a:gd name="connsiteX6588" fmla="*/ 7842368 w 10020803"/>
              <a:gd name="connsiteY6588" fmla="*/ 1988520 h 5071844"/>
              <a:gd name="connsiteX6589" fmla="*/ 7831197 w 10020803"/>
              <a:gd name="connsiteY6589" fmla="*/ 1988520 h 5071844"/>
              <a:gd name="connsiteX6590" fmla="*/ 7831197 w 10020803"/>
              <a:gd name="connsiteY6590" fmla="*/ 1977349 h 5071844"/>
              <a:gd name="connsiteX6591" fmla="*/ 837861 w 10020803"/>
              <a:gd name="connsiteY6591" fmla="*/ 1977349 h 5071844"/>
              <a:gd name="connsiteX6592" fmla="*/ 849032 w 10020803"/>
              <a:gd name="connsiteY6592" fmla="*/ 1988520 h 5071844"/>
              <a:gd name="connsiteX6593" fmla="*/ 837861 w 10020803"/>
              <a:gd name="connsiteY6593" fmla="*/ 1999693 h 5071844"/>
              <a:gd name="connsiteX6594" fmla="*/ 748488 w 10020803"/>
              <a:gd name="connsiteY6594" fmla="*/ 1977349 h 5071844"/>
              <a:gd name="connsiteX6595" fmla="*/ 759660 w 10020803"/>
              <a:gd name="connsiteY6595" fmla="*/ 1977349 h 5071844"/>
              <a:gd name="connsiteX6596" fmla="*/ 759660 w 10020803"/>
              <a:gd name="connsiteY6596" fmla="*/ 1982936 h 5071844"/>
              <a:gd name="connsiteX6597" fmla="*/ 759660 w 10020803"/>
              <a:gd name="connsiteY6597" fmla="*/ 1988520 h 5071844"/>
              <a:gd name="connsiteX6598" fmla="*/ 748488 w 10020803"/>
              <a:gd name="connsiteY6598" fmla="*/ 1977349 h 5071844"/>
              <a:gd name="connsiteX6599" fmla="*/ 793174 w 10020803"/>
              <a:gd name="connsiteY6599" fmla="*/ 1966177 h 5071844"/>
              <a:gd name="connsiteX6600" fmla="*/ 804345 w 10020803"/>
              <a:gd name="connsiteY6600" fmla="*/ 1966177 h 5071844"/>
              <a:gd name="connsiteX6601" fmla="*/ 809932 w 10020803"/>
              <a:gd name="connsiteY6601" fmla="*/ 1971763 h 5071844"/>
              <a:gd name="connsiteX6602" fmla="*/ 815518 w 10020803"/>
              <a:gd name="connsiteY6602" fmla="*/ 1977349 h 5071844"/>
              <a:gd name="connsiteX6603" fmla="*/ 804345 w 10020803"/>
              <a:gd name="connsiteY6603" fmla="*/ 1982936 h 5071844"/>
              <a:gd name="connsiteX6604" fmla="*/ 782004 w 10020803"/>
              <a:gd name="connsiteY6604" fmla="*/ 1988520 h 5071844"/>
              <a:gd name="connsiteX6605" fmla="*/ 793174 w 10020803"/>
              <a:gd name="connsiteY6605" fmla="*/ 1966177 h 5071844"/>
              <a:gd name="connsiteX6606" fmla="*/ 7574252 w 10020803"/>
              <a:gd name="connsiteY6606" fmla="*/ 1887978 h 5071844"/>
              <a:gd name="connsiteX6607" fmla="*/ 7585424 w 10020803"/>
              <a:gd name="connsiteY6607" fmla="*/ 1887978 h 5071844"/>
              <a:gd name="connsiteX6608" fmla="*/ 7596596 w 10020803"/>
              <a:gd name="connsiteY6608" fmla="*/ 1899149 h 5071844"/>
              <a:gd name="connsiteX6609" fmla="*/ 7585424 w 10020803"/>
              <a:gd name="connsiteY6609" fmla="*/ 1899149 h 5071844"/>
              <a:gd name="connsiteX6610" fmla="*/ 7574252 w 10020803"/>
              <a:gd name="connsiteY6610" fmla="*/ 1887978 h 5071844"/>
              <a:gd name="connsiteX6611" fmla="*/ 837861 w 10020803"/>
              <a:gd name="connsiteY6611" fmla="*/ 1887978 h 5071844"/>
              <a:gd name="connsiteX6612" fmla="*/ 854618 w 10020803"/>
              <a:gd name="connsiteY6612" fmla="*/ 1887978 h 5071844"/>
              <a:gd name="connsiteX6613" fmla="*/ 860203 w 10020803"/>
              <a:gd name="connsiteY6613" fmla="*/ 1899149 h 5071844"/>
              <a:gd name="connsiteX6614" fmla="*/ 849032 w 10020803"/>
              <a:gd name="connsiteY6614" fmla="*/ 1899149 h 5071844"/>
              <a:gd name="connsiteX6615" fmla="*/ 7429024 w 10020803"/>
              <a:gd name="connsiteY6615" fmla="*/ 1776264 h 5071844"/>
              <a:gd name="connsiteX6616" fmla="*/ 7440194 w 10020803"/>
              <a:gd name="connsiteY6616" fmla="*/ 1776264 h 5071844"/>
              <a:gd name="connsiteX6617" fmla="*/ 7417852 w 10020803"/>
              <a:gd name="connsiteY6617" fmla="*/ 1787434 h 5071844"/>
              <a:gd name="connsiteX6618" fmla="*/ 7328480 w 10020803"/>
              <a:gd name="connsiteY6618" fmla="*/ 1753920 h 5071844"/>
              <a:gd name="connsiteX6619" fmla="*/ 7339652 w 10020803"/>
              <a:gd name="connsiteY6619" fmla="*/ 1753920 h 5071844"/>
              <a:gd name="connsiteX6620" fmla="*/ 7361994 w 10020803"/>
              <a:gd name="connsiteY6620" fmla="*/ 1753920 h 5071844"/>
              <a:gd name="connsiteX6621" fmla="*/ 7373166 w 10020803"/>
              <a:gd name="connsiteY6621" fmla="*/ 1759505 h 5071844"/>
              <a:gd name="connsiteX6622" fmla="*/ 7373166 w 10020803"/>
              <a:gd name="connsiteY6622" fmla="*/ 1765091 h 5071844"/>
              <a:gd name="connsiteX6623" fmla="*/ 7367580 w 10020803"/>
              <a:gd name="connsiteY6623" fmla="*/ 1776264 h 5071844"/>
              <a:gd name="connsiteX6624" fmla="*/ 7350823 w 10020803"/>
              <a:gd name="connsiteY6624" fmla="*/ 1765091 h 5071844"/>
              <a:gd name="connsiteX6625" fmla="*/ 7339652 w 10020803"/>
              <a:gd name="connsiteY6625" fmla="*/ 1765091 h 5071844"/>
              <a:gd name="connsiteX6626" fmla="*/ 7328480 w 10020803"/>
              <a:gd name="connsiteY6626" fmla="*/ 1753920 h 5071844"/>
              <a:gd name="connsiteX6627" fmla="*/ 670288 w 10020803"/>
              <a:gd name="connsiteY6627" fmla="*/ 1731577 h 5071844"/>
              <a:gd name="connsiteX6628" fmla="*/ 681460 w 10020803"/>
              <a:gd name="connsiteY6628" fmla="*/ 1731577 h 5071844"/>
              <a:gd name="connsiteX6629" fmla="*/ 692631 w 10020803"/>
              <a:gd name="connsiteY6629" fmla="*/ 1742748 h 5071844"/>
              <a:gd name="connsiteX6630" fmla="*/ 675874 w 10020803"/>
              <a:gd name="connsiteY6630" fmla="*/ 1737163 h 5071844"/>
              <a:gd name="connsiteX6631" fmla="*/ 670288 w 10020803"/>
              <a:gd name="connsiteY6631" fmla="*/ 1731577 h 5071844"/>
              <a:gd name="connsiteX6632" fmla="*/ 849032 w 10020803"/>
              <a:gd name="connsiteY6632" fmla="*/ 1698063 h 5071844"/>
              <a:gd name="connsiteX6633" fmla="*/ 837861 w 10020803"/>
              <a:gd name="connsiteY6633" fmla="*/ 1709234 h 5071844"/>
              <a:gd name="connsiteX6634" fmla="*/ 849032 w 10020803"/>
              <a:gd name="connsiteY6634" fmla="*/ 1709234 h 5071844"/>
              <a:gd name="connsiteX6635" fmla="*/ 849032 w 10020803"/>
              <a:gd name="connsiteY6635" fmla="*/ 1698063 h 5071844"/>
              <a:gd name="connsiteX6636" fmla="*/ 569745 w 10020803"/>
              <a:gd name="connsiteY6636" fmla="*/ 1686891 h 5071844"/>
              <a:gd name="connsiteX6637" fmla="*/ 575330 w 10020803"/>
              <a:gd name="connsiteY6637" fmla="*/ 1686891 h 5071844"/>
              <a:gd name="connsiteX6638" fmla="*/ 580916 w 10020803"/>
              <a:gd name="connsiteY6638" fmla="*/ 1686891 h 5071844"/>
              <a:gd name="connsiteX6639" fmla="*/ 580916 w 10020803"/>
              <a:gd name="connsiteY6639" fmla="*/ 1698063 h 5071844"/>
              <a:gd name="connsiteX6640" fmla="*/ 569745 w 10020803"/>
              <a:gd name="connsiteY6640" fmla="*/ 1698063 h 5071844"/>
              <a:gd name="connsiteX6641" fmla="*/ 569745 w 10020803"/>
              <a:gd name="connsiteY6641" fmla="*/ 1686891 h 5071844"/>
              <a:gd name="connsiteX6642" fmla="*/ 558573 w 10020803"/>
              <a:gd name="connsiteY6642" fmla="*/ 1675720 h 5071844"/>
              <a:gd name="connsiteX6643" fmla="*/ 558573 w 10020803"/>
              <a:gd name="connsiteY6643" fmla="*/ 1686891 h 5071844"/>
              <a:gd name="connsiteX6644" fmla="*/ 547402 w 10020803"/>
              <a:gd name="connsiteY6644" fmla="*/ 1686891 h 5071844"/>
              <a:gd name="connsiteX6645" fmla="*/ 558573 w 10020803"/>
              <a:gd name="connsiteY6645" fmla="*/ 1675720 h 5071844"/>
              <a:gd name="connsiteX6646" fmla="*/ 7141358 w 10020803"/>
              <a:gd name="connsiteY6646" fmla="*/ 1668738 h 5071844"/>
              <a:gd name="connsiteX6647" fmla="*/ 7149737 w 10020803"/>
              <a:gd name="connsiteY6647" fmla="*/ 1675720 h 5071844"/>
              <a:gd name="connsiteX6648" fmla="*/ 7144151 w 10020803"/>
              <a:gd name="connsiteY6648" fmla="*/ 1675720 h 5071844"/>
              <a:gd name="connsiteX6649" fmla="*/ 7138565 w 10020803"/>
              <a:gd name="connsiteY6649" fmla="*/ 1670134 h 5071844"/>
              <a:gd name="connsiteX6650" fmla="*/ 7141358 w 10020803"/>
              <a:gd name="connsiteY6650" fmla="*/ 1668738 h 5071844"/>
              <a:gd name="connsiteX6651" fmla="*/ 569745 w 10020803"/>
              <a:gd name="connsiteY6651" fmla="*/ 1653377 h 5071844"/>
              <a:gd name="connsiteX6652" fmla="*/ 614430 w 10020803"/>
              <a:gd name="connsiteY6652" fmla="*/ 1675720 h 5071844"/>
              <a:gd name="connsiteX6653" fmla="*/ 642360 w 10020803"/>
              <a:gd name="connsiteY6653" fmla="*/ 1709234 h 5071844"/>
              <a:gd name="connsiteX6654" fmla="*/ 614430 w 10020803"/>
              <a:gd name="connsiteY6654" fmla="*/ 1709234 h 5071844"/>
              <a:gd name="connsiteX6655" fmla="*/ 603260 w 10020803"/>
              <a:gd name="connsiteY6655" fmla="*/ 1698063 h 5071844"/>
              <a:gd name="connsiteX6656" fmla="*/ 597673 w 10020803"/>
              <a:gd name="connsiteY6656" fmla="*/ 1681306 h 5071844"/>
              <a:gd name="connsiteX6657" fmla="*/ 580916 w 10020803"/>
              <a:gd name="connsiteY6657" fmla="*/ 1675720 h 5071844"/>
              <a:gd name="connsiteX6658" fmla="*/ 625603 w 10020803"/>
              <a:gd name="connsiteY6658" fmla="*/ 1619863 h 5071844"/>
              <a:gd name="connsiteX6659" fmla="*/ 636774 w 10020803"/>
              <a:gd name="connsiteY6659" fmla="*/ 1619863 h 5071844"/>
              <a:gd name="connsiteX6660" fmla="*/ 625603 w 10020803"/>
              <a:gd name="connsiteY6660" fmla="*/ 1642206 h 5071844"/>
              <a:gd name="connsiteX6661" fmla="*/ 614430 w 10020803"/>
              <a:gd name="connsiteY6661" fmla="*/ 1642206 h 5071844"/>
              <a:gd name="connsiteX6662" fmla="*/ 6836936 w 10020803"/>
              <a:gd name="connsiteY6662" fmla="*/ 1597519 h 5071844"/>
              <a:gd name="connsiteX6663" fmla="*/ 6859278 w 10020803"/>
              <a:gd name="connsiteY6663" fmla="*/ 1608690 h 5071844"/>
              <a:gd name="connsiteX6664" fmla="*/ 6892792 w 10020803"/>
              <a:gd name="connsiteY6664" fmla="*/ 1608690 h 5071844"/>
              <a:gd name="connsiteX6665" fmla="*/ 7049194 w 10020803"/>
              <a:gd name="connsiteY6665" fmla="*/ 1653377 h 5071844"/>
              <a:gd name="connsiteX6666" fmla="*/ 7045005 w 10020803"/>
              <a:gd name="connsiteY6666" fmla="*/ 1653377 h 5071844"/>
              <a:gd name="connsiteX6667" fmla="*/ 7026850 w 10020803"/>
              <a:gd name="connsiteY6667" fmla="*/ 1653377 h 5071844"/>
              <a:gd name="connsiteX6668" fmla="*/ 6982166 w 10020803"/>
              <a:gd name="connsiteY6668" fmla="*/ 1653377 h 5071844"/>
              <a:gd name="connsiteX6669" fmla="*/ 6976579 w 10020803"/>
              <a:gd name="connsiteY6669" fmla="*/ 1647790 h 5071844"/>
              <a:gd name="connsiteX6670" fmla="*/ 6959822 w 10020803"/>
              <a:gd name="connsiteY6670" fmla="*/ 1642206 h 5071844"/>
              <a:gd name="connsiteX6671" fmla="*/ 6903965 w 10020803"/>
              <a:gd name="connsiteY6671" fmla="*/ 1631033 h 5071844"/>
              <a:gd name="connsiteX6672" fmla="*/ 6870451 w 10020803"/>
              <a:gd name="connsiteY6672" fmla="*/ 1625449 h 5071844"/>
              <a:gd name="connsiteX6673" fmla="*/ 6859278 w 10020803"/>
              <a:gd name="connsiteY6673" fmla="*/ 1619863 h 5071844"/>
              <a:gd name="connsiteX6674" fmla="*/ 6635850 w 10020803"/>
              <a:gd name="connsiteY6674" fmla="*/ 1586349 h 5071844"/>
              <a:gd name="connsiteX6675" fmla="*/ 6658192 w 10020803"/>
              <a:gd name="connsiteY6675" fmla="*/ 1597519 h 5071844"/>
              <a:gd name="connsiteX6676" fmla="*/ 6669364 w 10020803"/>
              <a:gd name="connsiteY6676" fmla="*/ 1597519 h 5071844"/>
              <a:gd name="connsiteX6677" fmla="*/ 6680536 w 10020803"/>
              <a:gd name="connsiteY6677" fmla="*/ 1597519 h 5071844"/>
              <a:gd name="connsiteX6678" fmla="*/ 6691706 w 10020803"/>
              <a:gd name="connsiteY6678" fmla="*/ 1608690 h 5071844"/>
              <a:gd name="connsiteX6679" fmla="*/ 6669364 w 10020803"/>
              <a:gd name="connsiteY6679" fmla="*/ 1619863 h 5071844"/>
              <a:gd name="connsiteX6680" fmla="*/ 6658192 w 10020803"/>
              <a:gd name="connsiteY6680" fmla="*/ 1608690 h 5071844"/>
              <a:gd name="connsiteX6681" fmla="*/ 6647020 w 10020803"/>
              <a:gd name="connsiteY6681" fmla="*/ 1597519 h 5071844"/>
              <a:gd name="connsiteX6682" fmla="*/ 525059 w 10020803"/>
              <a:gd name="connsiteY6682" fmla="*/ 1575176 h 5071844"/>
              <a:gd name="connsiteX6683" fmla="*/ 552988 w 10020803"/>
              <a:gd name="connsiteY6683" fmla="*/ 1580762 h 5071844"/>
              <a:gd name="connsiteX6684" fmla="*/ 569745 w 10020803"/>
              <a:gd name="connsiteY6684" fmla="*/ 1597519 h 5071844"/>
              <a:gd name="connsiteX6685" fmla="*/ 536230 w 10020803"/>
              <a:gd name="connsiteY6685" fmla="*/ 1597519 h 5071844"/>
              <a:gd name="connsiteX6686" fmla="*/ 6568822 w 10020803"/>
              <a:gd name="connsiteY6686" fmla="*/ 1564005 h 5071844"/>
              <a:gd name="connsiteX6687" fmla="*/ 6591164 w 10020803"/>
              <a:gd name="connsiteY6687" fmla="*/ 1586349 h 5071844"/>
              <a:gd name="connsiteX6688" fmla="*/ 6579992 w 10020803"/>
              <a:gd name="connsiteY6688" fmla="*/ 1586349 h 5071844"/>
              <a:gd name="connsiteX6689" fmla="*/ 6568822 w 10020803"/>
              <a:gd name="connsiteY6689" fmla="*/ 1575176 h 5071844"/>
              <a:gd name="connsiteX6690" fmla="*/ 6552064 w 10020803"/>
              <a:gd name="connsiteY6690" fmla="*/ 1580762 h 5071844"/>
              <a:gd name="connsiteX6691" fmla="*/ 6552064 w 10020803"/>
              <a:gd name="connsiteY6691" fmla="*/ 1569590 h 5071844"/>
              <a:gd name="connsiteX6692" fmla="*/ 6568822 w 10020803"/>
              <a:gd name="connsiteY6692" fmla="*/ 1564005 h 5071844"/>
              <a:gd name="connsiteX6693" fmla="*/ 525059 w 10020803"/>
              <a:gd name="connsiteY6693" fmla="*/ 1552833 h 5071844"/>
              <a:gd name="connsiteX6694" fmla="*/ 547402 w 10020803"/>
              <a:gd name="connsiteY6694" fmla="*/ 1558419 h 5071844"/>
              <a:gd name="connsiteX6695" fmla="*/ 592089 w 10020803"/>
              <a:gd name="connsiteY6695" fmla="*/ 1564005 h 5071844"/>
              <a:gd name="connsiteX6696" fmla="*/ 603260 w 10020803"/>
              <a:gd name="connsiteY6696" fmla="*/ 1575176 h 5071844"/>
              <a:gd name="connsiteX6697" fmla="*/ 586502 w 10020803"/>
              <a:gd name="connsiteY6697" fmla="*/ 1580762 h 5071844"/>
              <a:gd name="connsiteX6698" fmla="*/ 558573 w 10020803"/>
              <a:gd name="connsiteY6698" fmla="*/ 1575176 h 5071844"/>
              <a:gd name="connsiteX6699" fmla="*/ 480372 w 10020803"/>
              <a:gd name="connsiteY6699" fmla="*/ 1541662 h 5071844"/>
              <a:gd name="connsiteX6700" fmla="*/ 502716 w 10020803"/>
              <a:gd name="connsiteY6700" fmla="*/ 1541662 h 5071844"/>
              <a:gd name="connsiteX6701" fmla="*/ 502716 w 10020803"/>
              <a:gd name="connsiteY6701" fmla="*/ 1552833 h 5071844"/>
              <a:gd name="connsiteX6702" fmla="*/ 480372 w 10020803"/>
              <a:gd name="connsiteY6702" fmla="*/ 1552833 h 5071844"/>
              <a:gd name="connsiteX6703" fmla="*/ 568349 w 10020803"/>
              <a:gd name="connsiteY6703" fmla="*/ 1523509 h 5071844"/>
              <a:gd name="connsiteX6704" fmla="*/ 569745 w 10020803"/>
              <a:gd name="connsiteY6704" fmla="*/ 1530491 h 5071844"/>
              <a:gd name="connsiteX6705" fmla="*/ 558573 w 10020803"/>
              <a:gd name="connsiteY6705" fmla="*/ 1536076 h 5071844"/>
              <a:gd name="connsiteX6706" fmla="*/ 564159 w 10020803"/>
              <a:gd name="connsiteY6706" fmla="*/ 1524905 h 5071844"/>
              <a:gd name="connsiteX6707" fmla="*/ 568349 w 10020803"/>
              <a:gd name="connsiteY6707" fmla="*/ 1523509 h 5071844"/>
              <a:gd name="connsiteX6708" fmla="*/ 821102 w 10020803"/>
              <a:gd name="connsiteY6708" fmla="*/ 1519319 h 5071844"/>
              <a:gd name="connsiteX6709" fmla="*/ 815518 w 10020803"/>
              <a:gd name="connsiteY6709" fmla="*/ 1524905 h 5071844"/>
              <a:gd name="connsiteX6710" fmla="*/ 826689 w 10020803"/>
              <a:gd name="connsiteY6710" fmla="*/ 1530491 h 5071844"/>
              <a:gd name="connsiteX6711" fmla="*/ 832275 w 10020803"/>
              <a:gd name="connsiteY6711" fmla="*/ 1524905 h 5071844"/>
              <a:gd name="connsiteX6712" fmla="*/ 837861 w 10020803"/>
              <a:gd name="connsiteY6712" fmla="*/ 1519319 h 5071844"/>
              <a:gd name="connsiteX6713" fmla="*/ 821102 w 10020803"/>
              <a:gd name="connsiteY6713" fmla="*/ 1519319 h 5071844"/>
              <a:gd name="connsiteX6714" fmla="*/ 6376114 w 10020803"/>
              <a:gd name="connsiteY6714" fmla="*/ 1513733 h 5071844"/>
              <a:gd name="connsiteX6715" fmla="*/ 6378906 w 10020803"/>
              <a:gd name="connsiteY6715" fmla="*/ 1519319 h 5071844"/>
              <a:gd name="connsiteX6716" fmla="*/ 6367736 w 10020803"/>
              <a:gd name="connsiteY6716" fmla="*/ 1519319 h 5071844"/>
              <a:gd name="connsiteX6717" fmla="*/ 6376114 w 10020803"/>
              <a:gd name="connsiteY6717" fmla="*/ 1513733 h 5071844"/>
              <a:gd name="connsiteX6718" fmla="*/ 6334220 w 10020803"/>
              <a:gd name="connsiteY6718" fmla="*/ 1508148 h 5071844"/>
              <a:gd name="connsiteX6719" fmla="*/ 6345392 w 10020803"/>
              <a:gd name="connsiteY6719" fmla="*/ 1508148 h 5071844"/>
              <a:gd name="connsiteX6720" fmla="*/ 6345392 w 10020803"/>
              <a:gd name="connsiteY6720" fmla="*/ 1519319 h 5071844"/>
              <a:gd name="connsiteX6721" fmla="*/ 6334220 w 10020803"/>
              <a:gd name="connsiteY6721" fmla="*/ 1508148 h 5071844"/>
              <a:gd name="connsiteX6722" fmla="*/ 525059 w 10020803"/>
              <a:gd name="connsiteY6722" fmla="*/ 1508148 h 5071844"/>
              <a:gd name="connsiteX6723" fmla="*/ 536230 w 10020803"/>
              <a:gd name="connsiteY6723" fmla="*/ 1519319 h 5071844"/>
              <a:gd name="connsiteX6724" fmla="*/ 525059 w 10020803"/>
              <a:gd name="connsiteY6724" fmla="*/ 1519319 h 5071844"/>
              <a:gd name="connsiteX6725" fmla="*/ 6445934 w 10020803"/>
              <a:gd name="connsiteY6725" fmla="*/ 1485805 h 5071844"/>
              <a:gd name="connsiteX6726" fmla="*/ 6457106 w 10020803"/>
              <a:gd name="connsiteY6726" fmla="*/ 1491391 h 5071844"/>
              <a:gd name="connsiteX6727" fmla="*/ 6479450 w 10020803"/>
              <a:gd name="connsiteY6727" fmla="*/ 1496976 h 5071844"/>
              <a:gd name="connsiteX6728" fmla="*/ 6479450 w 10020803"/>
              <a:gd name="connsiteY6728" fmla="*/ 1508148 h 5071844"/>
              <a:gd name="connsiteX6729" fmla="*/ 6445934 w 10020803"/>
              <a:gd name="connsiteY6729" fmla="*/ 1502562 h 5071844"/>
              <a:gd name="connsiteX6730" fmla="*/ 6434764 w 10020803"/>
              <a:gd name="connsiteY6730" fmla="*/ 1496976 h 5071844"/>
              <a:gd name="connsiteX6731" fmla="*/ 6088448 w 10020803"/>
              <a:gd name="connsiteY6731" fmla="*/ 1429948 h 5071844"/>
              <a:gd name="connsiteX6732" fmla="*/ 6088448 w 10020803"/>
              <a:gd name="connsiteY6732" fmla="*/ 1441118 h 5071844"/>
              <a:gd name="connsiteX6733" fmla="*/ 6077277 w 10020803"/>
              <a:gd name="connsiteY6733" fmla="*/ 1441118 h 5071844"/>
              <a:gd name="connsiteX6734" fmla="*/ 6088448 w 10020803"/>
              <a:gd name="connsiteY6734" fmla="*/ 1429948 h 5071844"/>
              <a:gd name="connsiteX6735" fmla="*/ 882546 w 10020803"/>
              <a:gd name="connsiteY6735" fmla="*/ 1429948 h 5071844"/>
              <a:gd name="connsiteX6736" fmla="*/ 893717 w 10020803"/>
              <a:gd name="connsiteY6736" fmla="*/ 1441118 h 5071844"/>
              <a:gd name="connsiteX6737" fmla="*/ 893717 w 10020803"/>
              <a:gd name="connsiteY6737" fmla="*/ 1429948 h 5071844"/>
              <a:gd name="connsiteX6738" fmla="*/ 882546 w 10020803"/>
              <a:gd name="connsiteY6738" fmla="*/ 1429948 h 5071844"/>
              <a:gd name="connsiteX6739" fmla="*/ 5987906 w 10020803"/>
              <a:gd name="connsiteY6739" fmla="*/ 1407604 h 5071844"/>
              <a:gd name="connsiteX6740" fmla="*/ 5999076 w 10020803"/>
              <a:gd name="connsiteY6740" fmla="*/ 1413191 h 5071844"/>
              <a:gd name="connsiteX6741" fmla="*/ 5993490 w 10020803"/>
              <a:gd name="connsiteY6741" fmla="*/ 1418777 h 5071844"/>
              <a:gd name="connsiteX6742" fmla="*/ 5987906 w 10020803"/>
              <a:gd name="connsiteY6742" fmla="*/ 1407604 h 5071844"/>
              <a:gd name="connsiteX6743" fmla="*/ 871375 w 10020803"/>
              <a:gd name="connsiteY6743" fmla="*/ 1407604 h 5071844"/>
              <a:gd name="connsiteX6744" fmla="*/ 882546 w 10020803"/>
              <a:gd name="connsiteY6744" fmla="*/ 1418777 h 5071844"/>
              <a:gd name="connsiteX6745" fmla="*/ 904889 w 10020803"/>
              <a:gd name="connsiteY6745" fmla="*/ 1418777 h 5071844"/>
              <a:gd name="connsiteX6746" fmla="*/ 737317 w 10020803"/>
              <a:gd name="connsiteY6746" fmla="*/ 1407604 h 5071844"/>
              <a:gd name="connsiteX6747" fmla="*/ 737317 w 10020803"/>
              <a:gd name="connsiteY6747" fmla="*/ 1418777 h 5071844"/>
              <a:gd name="connsiteX6748" fmla="*/ 748488 w 10020803"/>
              <a:gd name="connsiteY6748" fmla="*/ 1418777 h 5071844"/>
              <a:gd name="connsiteX6749" fmla="*/ 737317 w 10020803"/>
              <a:gd name="connsiteY6749" fmla="*/ 1407604 h 5071844"/>
              <a:gd name="connsiteX6750" fmla="*/ 502716 w 10020803"/>
              <a:gd name="connsiteY6750" fmla="*/ 1407604 h 5071844"/>
              <a:gd name="connsiteX6751" fmla="*/ 513888 w 10020803"/>
              <a:gd name="connsiteY6751" fmla="*/ 1418777 h 5071844"/>
              <a:gd name="connsiteX6752" fmla="*/ 491545 w 10020803"/>
              <a:gd name="connsiteY6752" fmla="*/ 1418777 h 5071844"/>
              <a:gd name="connsiteX6753" fmla="*/ 633981 w 10020803"/>
              <a:gd name="connsiteY6753" fmla="*/ 1400622 h 5071844"/>
              <a:gd name="connsiteX6754" fmla="*/ 636774 w 10020803"/>
              <a:gd name="connsiteY6754" fmla="*/ 1402018 h 5071844"/>
              <a:gd name="connsiteX6755" fmla="*/ 625603 w 10020803"/>
              <a:gd name="connsiteY6755" fmla="*/ 1407604 h 5071844"/>
              <a:gd name="connsiteX6756" fmla="*/ 633981 w 10020803"/>
              <a:gd name="connsiteY6756" fmla="*/ 1400622 h 5071844"/>
              <a:gd name="connsiteX6757" fmla="*/ 458031 w 10020803"/>
              <a:gd name="connsiteY6757" fmla="*/ 1396434 h 5071844"/>
              <a:gd name="connsiteX6758" fmla="*/ 458031 w 10020803"/>
              <a:gd name="connsiteY6758" fmla="*/ 1407604 h 5071844"/>
              <a:gd name="connsiteX6759" fmla="*/ 435687 w 10020803"/>
              <a:gd name="connsiteY6759" fmla="*/ 1407604 h 5071844"/>
              <a:gd name="connsiteX6760" fmla="*/ 5920876 w 10020803"/>
              <a:gd name="connsiteY6760" fmla="*/ 1385261 h 5071844"/>
              <a:gd name="connsiteX6761" fmla="*/ 5932048 w 10020803"/>
              <a:gd name="connsiteY6761" fmla="*/ 1396434 h 5071844"/>
              <a:gd name="connsiteX6762" fmla="*/ 5926462 w 10020803"/>
              <a:gd name="connsiteY6762" fmla="*/ 1396434 h 5071844"/>
              <a:gd name="connsiteX6763" fmla="*/ 5909705 w 10020803"/>
              <a:gd name="connsiteY6763" fmla="*/ 1396434 h 5071844"/>
              <a:gd name="connsiteX6764" fmla="*/ 625603 w 10020803"/>
              <a:gd name="connsiteY6764" fmla="*/ 1362918 h 5071844"/>
              <a:gd name="connsiteX6765" fmla="*/ 625603 w 10020803"/>
              <a:gd name="connsiteY6765" fmla="*/ 1374090 h 5071844"/>
              <a:gd name="connsiteX6766" fmla="*/ 636774 w 10020803"/>
              <a:gd name="connsiteY6766" fmla="*/ 1379676 h 5071844"/>
              <a:gd name="connsiteX6767" fmla="*/ 625603 w 10020803"/>
              <a:gd name="connsiteY6767" fmla="*/ 1362918 h 5071844"/>
              <a:gd name="connsiteX6768" fmla="*/ 480372 w 10020803"/>
              <a:gd name="connsiteY6768" fmla="*/ 1362918 h 5071844"/>
              <a:gd name="connsiteX6769" fmla="*/ 497131 w 10020803"/>
              <a:gd name="connsiteY6769" fmla="*/ 1368504 h 5071844"/>
              <a:gd name="connsiteX6770" fmla="*/ 491545 w 10020803"/>
              <a:gd name="connsiteY6770" fmla="*/ 1385261 h 5071844"/>
              <a:gd name="connsiteX6771" fmla="*/ 491545 w 10020803"/>
              <a:gd name="connsiteY6771" fmla="*/ 1396434 h 5071844"/>
              <a:gd name="connsiteX6772" fmla="*/ 485959 w 10020803"/>
              <a:gd name="connsiteY6772" fmla="*/ 1390847 h 5071844"/>
              <a:gd name="connsiteX6773" fmla="*/ 480372 w 10020803"/>
              <a:gd name="connsiteY6773" fmla="*/ 1385261 h 5071844"/>
              <a:gd name="connsiteX6774" fmla="*/ 480372 w 10020803"/>
              <a:gd name="connsiteY6774" fmla="*/ 1362918 h 5071844"/>
              <a:gd name="connsiteX6775" fmla="*/ 449652 w 10020803"/>
              <a:gd name="connsiteY6775" fmla="*/ 1357333 h 5071844"/>
              <a:gd name="connsiteX6776" fmla="*/ 458031 w 10020803"/>
              <a:gd name="connsiteY6776" fmla="*/ 1362918 h 5071844"/>
              <a:gd name="connsiteX6777" fmla="*/ 458031 w 10020803"/>
              <a:gd name="connsiteY6777" fmla="*/ 1374090 h 5071844"/>
              <a:gd name="connsiteX6778" fmla="*/ 446859 w 10020803"/>
              <a:gd name="connsiteY6778" fmla="*/ 1362918 h 5071844"/>
              <a:gd name="connsiteX6779" fmla="*/ 449652 w 10020803"/>
              <a:gd name="connsiteY6779" fmla="*/ 1357333 h 5071844"/>
              <a:gd name="connsiteX6780" fmla="*/ 424517 w 10020803"/>
              <a:gd name="connsiteY6780" fmla="*/ 1351747 h 5071844"/>
              <a:gd name="connsiteX6781" fmla="*/ 435687 w 10020803"/>
              <a:gd name="connsiteY6781" fmla="*/ 1362918 h 5071844"/>
              <a:gd name="connsiteX6782" fmla="*/ 430101 w 10020803"/>
              <a:gd name="connsiteY6782" fmla="*/ 1362918 h 5071844"/>
              <a:gd name="connsiteX6783" fmla="*/ 413344 w 10020803"/>
              <a:gd name="connsiteY6783" fmla="*/ 1362918 h 5071844"/>
              <a:gd name="connsiteX6784" fmla="*/ 402174 w 10020803"/>
              <a:gd name="connsiteY6784" fmla="*/ 1362918 h 5071844"/>
              <a:gd name="connsiteX6785" fmla="*/ 424517 w 10020803"/>
              <a:gd name="connsiteY6785" fmla="*/ 1351747 h 5071844"/>
              <a:gd name="connsiteX6786" fmla="*/ 678668 w 10020803"/>
              <a:gd name="connsiteY6786" fmla="*/ 1346161 h 5071844"/>
              <a:gd name="connsiteX6787" fmla="*/ 681460 w 10020803"/>
              <a:gd name="connsiteY6787" fmla="*/ 1351747 h 5071844"/>
              <a:gd name="connsiteX6788" fmla="*/ 670288 w 10020803"/>
              <a:gd name="connsiteY6788" fmla="*/ 1362918 h 5071844"/>
              <a:gd name="connsiteX6789" fmla="*/ 670288 w 10020803"/>
              <a:gd name="connsiteY6789" fmla="*/ 1374090 h 5071844"/>
              <a:gd name="connsiteX6790" fmla="*/ 692631 w 10020803"/>
              <a:gd name="connsiteY6790" fmla="*/ 1385261 h 5071844"/>
              <a:gd name="connsiteX6791" fmla="*/ 703803 w 10020803"/>
              <a:gd name="connsiteY6791" fmla="*/ 1396434 h 5071844"/>
              <a:gd name="connsiteX6792" fmla="*/ 698217 w 10020803"/>
              <a:gd name="connsiteY6792" fmla="*/ 1407604 h 5071844"/>
              <a:gd name="connsiteX6793" fmla="*/ 692631 w 10020803"/>
              <a:gd name="connsiteY6793" fmla="*/ 1407604 h 5071844"/>
              <a:gd name="connsiteX6794" fmla="*/ 681460 w 10020803"/>
              <a:gd name="connsiteY6794" fmla="*/ 1407604 h 5071844"/>
              <a:gd name="connsiteX6795" fmla="*/ 592089 w 10020803"/>
              <a:gd name="connsiteY6795" fmla="*/ 1374090 h 5071844"/>
              <a:gd name="connsiteX6796" fmla="*/ 580916 w 10020803"/>
              <a:gd name="connsiteY6796" fmla="*/ 1362918 h 5071844"/>
              <a:gd name="connsiteX6797" fmla="*/ 564159 w 10020803"/>
              <a:gd name="connsiteY6797" fmla="*/ 1362918 h 5071844"/>
              <a:gd name="connsiteX6798" fmla="*/ 558573 w 10020803"/>
              <a:gd name="connsiteY6798" fmla="*/ 1362918 h 5071844"/>
              <a:gd name="connsiteX6799" fmla="*/ 586502 w 10020803"/>
              <a:gd name="connsiteY6799" fmla="*/ 1357333 h 5071844"/>
              <a:gd name="connsiteX6800" fmla="*/ 614430 w 10020803"/>
              <a:gd name="connsiteY6800" fmla="*/ 1357333 h 5071844"/>
              <a:gd name="connsiteX6801" fmla="*/ 636774 w 10020803"/>
              <a:gd name="connsiteY6801" fmla="*/ 1351747 h 5071844"/>
              <a:gd name="connsiteX6802" fmla="*/ 659117 w 10020803"/>
              <a:gd name="connsiteY6802" fmla="*/ 1362918 h 5071844"/>
              <a:gd name="connsiteX6803" fmla="*/ 670288 w 10020803"/>
              <a:gd name="connsiteY6803" fmla="*/ 1351747 h 5071844"/>
              <a:gd name="connsiteX6804" fmla="*/ 678668 w 10020803"/>
              <a:gd name="connsiteY6804" fmla="*/ 1346161 h 5071844"/>
              <a:gd name="connsiteX6805" fmla="*/ 5932048 w 10020803"/>
              <a:gd name="connsiteY6805" fmla="*/ 1340576 h 5071844"/>
              <a:gd name="connsiteX6806" fmla="*/ 5965562 w 10020803"/>
              <a:gd name="connsiteY6806" fmla="*/ 1351747 h 5071844"/>
              <a:gd name="connsiteX6807" fmla="*/ 5948805 w 10020803"/>
              <a:gd name="connsiteY6807" fmla="*/ 1351747 h 5071844"/>
              <a:gd name="connsiteX6808" fmla="*/ 5943219 w 10020803"/>
              <a:gd name="connsiteY6808" fmla="*/ 1362918 h 5071844"/>
              <a:gd name="connsiteX6809" fmla="*/ 5915291 w 10020803"/>
              <a:gd name="connsiteY6809" fmla="*/ 1357333 h 5071844"/>
              <a:gd name="connsiteX6810" fmla="*/ 5898534 w 10020803"/>
              <a:gd name="connsiteY6810" fmla="*/ 1346161 h 5071844"/>
              <a:gd name="connsiteX6811" fmla="*/ 5932048 w 10020803"/>
              <a:gd name="connsiteY6811" fmla="*/ 1340576 h 5071844"/>
              <a:gd name="connsiteX6812" fmla="*/ 379830 w 10020803"/>
              <a:gd name="connsiteY6812" fmla="*/ 1340576 h 5071844"/>
              <a:gd name="connsiteX6813" fmla="*/ 391001 w 10020803"/>
              <a:gd name="connsiteY6813" fmla="*/ 1340576 h 5071844"/>
              <a:gd name="connsiteX6814" fmla="*/ 391001 w 10020803"/>
              <a:gd name="connsiteY6814" fmla="*/ 1351747 h 5071844"/>
              <a:gd name="connsiteX6815" fmla="*/ 379830 w 10020803"/>
              <a:gd name="connsiteY6815" fmla="*/ 1340576 h 5071844"/>
              <a:gd name="connsiteX6816" fmla="*/ 882546 w 10020803"/>
              <a:gd name="connsiteY6816" fmla="*/ 1318233 h 5071844"/>
              <a:gd name="connsiteX6817" fmla="*/ 888132 w 10020803"/>
              <a:gd name="connsiteY6817" fmla="*/ 1329404 h 5071844"/>
              <a:gd name="connsiteX6818" fmla="*/ 893717 w 10020803"/>
              <a:gd name="connsiteY6818" fmla="*/ 1323819 h 5071844"/>
              <a:gd name="connsiteX6819" fmla="*/ 882546 w 10020803"/>
              <a:gd name="connsiteY6819" fmla="*/ 1318233 h 5071844"/>
              <a:gd name="connsiteX6820" fmla="*/ 871375 w 10020803"/>
              <a:gd name="connsiteY6820" fmla="*/ 1318233 h 5071844"/>
              <a:gd name="connsiteX6821" fmla="*/ 860203 w 10020803"/>
              <a:gd name="connsiteY6821" fmla="*/ 1329404 h 5071844"/>
              <a:gd name="connsiteX6822" fmla="*/ 871375 w 10020803"/>
              <a:gd name="connsiteY6822" fmla="*/ 1329404 h 5071844"/>
              <a:gd name="connsiteX6823" fmla="*/ 5753304 w 10020803"/>
              <a:gd name="connsiteY6823" fmla="*/ 1307061 h 5071844"/>
              <a:gd name="connsiteX6824" fmla="*/ 5764476 w 10020803"/>
              <a:gd name="connsiteY6824" fmla="*/ 1307061 h 5071844"/>
              <a:gd name="connsiteX6825" fmla="*/ 5820334 w 10020803"/>
              <a:gd name="connsiteY6825" fmla="*/ 1307061 h 5071844"/>
              <a:gd name="connsiteX6826" fmla="*/ 5831505 w 10020803"/>
              <a:gd name="connsiteY6826" fmla="*/ 1318233 h 5071844"/>
              <a:gd name="connsiteX6827" fmla="*/ 5797991 w 10020803"/>
              <a:gd name="connsiteY6827" fmla="*/ 1318233 h 5071844"/>
              <a:gd name="connsiteX6828" fmla="*/ 904889 w 10020803"/>
              <a:gd name="connsiteY6828" fmla="*/ 1307061 h 5071844"/>
              <a:gd name="connsiteX6829" fmla="*/ 904889 w 10020803"/>
              <a:gd name="connsiteY6829" fmla="*/ 1318233 h 5071844"/>
              <a:gd name="connsiteX6830" fmla="*/ 916060 w 10020803"/>
              <a:gd name="connsiteY6830" fmla="*/ 1329404 h 5071844"/>
              <a:gd name="connsiteX6831" fmla="*/ 916060 w 10020803"/>
              <a:gd name="connsiteY6831" fmla="*/ 1318233 h 5071844"/>
              <a:gd name="connsiteX6832" fmla="*/ 904889 w 10020803"/>
              <a:gd name="connsiteY6832" fmla="*/ 1307061 h 5071844"/>
              <a:gd name="connsiteX6833" fmla="*/ 5708619 w 10020803"/>
              <a:gd name="connsiteY6833" fmla="*/ 1273547 h 5071844"/>
              <a:gd name="connsiteX6834" fmla="*/ 5719790 w 10020803"/>
              <a:gd name="connsiteY6834" fmla="*/ 1273547 h 5071844"/>
              <a:gd name="connsiteX6835" fmla="*/ 5708619 w 10020803"/>
              <a:gd name="connsiteY6835" fmla="*/ 1284719 h 5071844"/>
              <a:gd name="connsiteX6836" fmla="*/ 647946 w 10020803"/>
              <a:gd name="connsiteY6836" fmla="*/ 1262376 h 5071844"/>
              <a:gd name="connsiteX6837" fmla="*/ 659117 w 10020803"/>
              <a:gd name="connsiteY6837" fmla="*/ 1262376 h 5071844"/>
              <a:gd name="connsiteX6838" fmla="*/ 681460 w 10020803"/>
              <a:gd name="connsiteY6838" fmla="*/ 1273547 h 5071844"/>
              <a:gd name="connsiteX6839" fmla="*/ 659117 w 10020803"/>
              <a:gd name="connsiteY6839" fmla="*/ 1273547 h 5071844"/>
              <a:gd name="connsiteX6840" fmla="*/ 647946 w 10020803"/>
              <a:gd name="connsiteY6840" fmla="*/ 1262376 h 5071844"/>
              <a:gd name="connsiteX6841" fmla="*/ 5317617 w 10020803"/>
              <a:gd name="connsiteY6841" fmla="*/ 1240033 h 5071844"/>
              <a:gd name="connsiteX6842" fmla="*/ 5373474 w 10020803"/>
              <a:gd name="connsiteY6842" fmla="*/ 1262376 h 5071844"/>
              <a:gd name="connsiteX6843" fmla="*/ 5362303 w 10020803"/>
              <a:gd name="connsiteY6843" fmla="*/ 1262376 h 5071844"/>
              <a:gd name="connsiteX6844" fmla="*/ 5339960 w 10020803"/>
              <a:gd name="connsiteY6844" fmla="*/ 1262376 h 5071844"/>
              <a:gd name="connsiteX6845" fmla="*/ 5328789 w 10020803"/>
              <a:gd name="connsiteY6845" fmla="*/ 1251203 h 5071844"/>
              <a:gd name="connsiteX6846" fmla="*/ 5312032 w 10020803"/>
              <a:gd name="connsiteY6846" fmla="*/ 1251203 h 5071844"/>
              <a:gd name="connsiteX6847" fmla="*/ 5306446 w 10020803"/>
              <a:gd name="connsiteY6847" fmla="*/ 1251203 h 5071844"/>
              <a:gd name="connsiteX6848" fmla="*/ 5317617 w 10020803"/>
              <a:gd name="connsiteY6848" fmla="*/ 1240033 h 5071844"/>
              <a:gd name="connsiteX6849" fmla="*/ 491545 w 10020803"/>
              <a:gd name="connsiteY6849" fmla="*/ 1240033 h 5071844"/>
              <a:gd name="connsiteX6850" fmla="*/ 513888 w 10020803"/>
              <a:gd name="connsiteY6850" fmla="*/ 1251203 h 5071844"/>
              <a:gd name="connsiteX6851" fmla="*/ 469202 w 10020803"/>
              <a:gd name="connsiteY6851" fmla="*/ 1251203 h 5071844"/>
              <a:gd name="connsiteX6852" fmla="*/ 5552218 w 10020803"/>
              <a:gd name="connsiteY6852" fmla="*/ 1228862 h 5071844"/>
              <a:gd name="connsiteX6853" fmla="*/ 5602489 w 10020803"/>
              <a:gd name="connsiteY6853" fmla="*/ 1240033 h 5071844"/>
              <a:gd name="connsiteX6854" fmla="*/ 5636003 w 10020803"/>
              <a:gd name="connsiteY6854" fmla="*/ 1256790 h 5071844"/>
              <a:gd name="connsiteX6855" fmla="*/ 5658347 w 10020803"/>
              <a:gd name="connsiteY6855" fmla="*/ 1262376 h 5071844"/>
              <a:gd name="connsiteX6856" fmla="*/ 5675104 w 10020803"/>
              <a:gd name="connsiteY6856" fmla="*/ 1267962 h 5071844"/>
              <a:gd name="connsiteX6857" fmla="*/ 5652762 w 10020803"/>
              <a:gd name="connsiteY6857" fmla="*/ 1273547 h 5071844"/>
              <a:gd name="connsiteX6858" fmla="*/ 5630419 w 10020803"/>
              <a:gd name="connsiteY6858" fmla="*/ 1262376 h 5071844"/>
              <a:gd name="connsiteX6859" fmla="*/ 5596905 w 10020803"/>
              <a:gd name="connsiteY6859" fmla="*/ 1251203 h 5071844"/>
              <a:gd name="connsiteX6860" fmla="*/ 5574561 w 10020803"/>
              <a:gd name="connsiteY6860" fmla="*/ 1251203 h 5071844"/>
              <a:gd name="connsiteX6861" fmla="*/ 5529875 w 10020803"/>
              <a:gd name="connsiteY6861" fmla="*/ 1240033 h 5071844"/>
              <a:gd name="connsiteX6862" fmla="*/ 5552218 w 10020803"/>
              <a:gd name="connsiteY6862" fmla="*/ 1228862 h 5071844"/>
              <a:gd name="connsiteX6863" fmla="*/ 653531 w 10020803"/>
              <a:gd name="connsiteY6863" fmla="*/ 1228862 h 5071844"/>
              <a:gd name="connsiteX6864" fmla="*/ 670288 w 10020803"/>
              <a:gd name="connsiteY6864" fmla="*/ 1228862 h 5071844"/>
              <a:gd name="connsiteX6865" fmla="*/ 692631 w 10020803"/>
              <a:gd name="connsiteY6865" fmla="*/ 1234446 h 5071844"/>
              <a:gd name="connsiteX6866" fmla="*/ 670288 w 10020803"/>
              <a:gd name="connsiteY6866" fmla="*/ 1240033 h 5071844"/>
              <a:gd name="connsiteX6867" fmla="*/ 659117 w 10020803"/>
              <a:gd name="connsiteY6867" fmla="*/ 1240033 h 5071844"/>
              <a:gd name="connsiteX6868" fmla="*/ 647946 w 10020803"/>
              <a:gd name="connsiteY6868" fmla="*/ 1240033 h 5071844"/>
              <a:gd name="connsiteX6869" fmla="*/ 653531 w 10020803"/>
              <a:gd name="connsiteY6869" fmla="*/ 1228862 h 5071844"/>
              <a:gd name="connsiteX6870" fmla="*/ 379830 w 10020803"/>
              <a:gd name="connsiteY6870" fmla="*/ 1228862 h 5071844"/>
              <a:gd name="connsiteX6871" fmla="*/ 402174 w 10020803"/>
              <a:gd name="connsiteY6871" fmla="*/ 1240033 h 5071844"/>
              <a:gd name="connsiteX6872" fmla="*/ 368658 w 10020803"/>
              <a:gd name="connsiteY6872" fmla="*/ 1240033 h 5071844"/>
              <a:gd name="connsiteX6873" fmla="*/ 446859 w 10020803"/>
              <a:gd name="connsiteY6873" fmla="*/ 1217689 h 5071844"/>
              <a:gd name="connsiteX6874" fmla="*/ 458031 w 10020803"/>
              <a:gd name="connsiteY6874" fmla="*/ 1228862 h 5071844"/>
              <a:gd name="connsiteX6875" fmla="*/ 446859 w 10020803"/>
              <a:gd name="connsiteY6875" fmla="*/ 1228862 h 5071844"/>
              <a:gd name="connsiteX6876" fmla="*/ 435687 w 10020803"/>
              <a:gd name="connsiteY6876" fmla="*/ 1223276 h 5071844"/>
              <a:gd name="connsiteX6877" fmla="*/ 446859 w 10020803"/>
              <a:gd name="connsiteY6877" fmla="*/ 1217689 h 5071844"/>
              <a:gd name="connsiteX6878" fmla="*/ 5501946 w 10020803"/>
              <a:gd name="connsiteY6878" fmla="*/ 1210707 h 5071844"/>
              <a:gd name="connsiteX6879" fmla="*/ 5518704 w 10020803"/>
              <a:gd name="connsiteY6879" fmla="*/ 1212103 h 5071844"/>
              <a:gd name="connsiteX6880" fmla="*/ 5529875 w 10020803"/>
              <a:gd name="connsiteY6880" fmla="*/ 1228862 h 5071844"/>
              <a:gd name="connsiteX6881" fmla="*/ 5518704 w 10020803"/>
              <a:gd name="connsiteY6881" fmla="*/ 1228862 h 5071844"/>
              <a:gd name="connsiteX6882" fmla="*/ 5507532 w 10020803"/>
              <a:gd name="connsiteY6882" fmla="*/ 1217689 h 5071844"/>
              <a:gd name="connsiteX6883" fmla="*/ 5496361 w 10020803"/>
              <a:gd name="connsiteY6883" fmla="*/ 1217689 h 5071844"/>
              <a:gd name="connsiteX6884" fmla="*/ 5501946 w 10020803"/>
              <a:gd name="connsiteY6884" fmla="*/ 1210707 h 5071844"/>
              <a:gd name="connsiteX6885" fmla="*/ 5474018 w 10020803"/>
              <a:gd name="connsiteY6885" fmla="*/ 1206518 h 5071844"/>
              <a:gd name="connsiteX6886" fmla="*/ 5485189 w 10020803"/>
              <a:gd name="connsiteY6886" fmla="*/ 1212103 h 5071844"/>
              <a:gd name="connsiteX6887" fmla="*/ 5485189 w 10020803"/>
              <a:gd name="connsiteY6887" fmla="*/ 1217689 h 5071844"/>
              <a:gd name="connsiteX6888" fmla="*/ 5474018 w 10020803"/>
              <a:gd name="connsiteY6888" fmla="*/ 1217689 h 5071844"/>
              <a:gd name="connsiteX6889" fmla="*/ 5474018 w 10020803"/>
              <a:gd name="connsiteY6889" fmla="*/ 1206518 h 5071844"/>
              <a:gd name="connsiteX6890" fmla="*/ 592089 w 10020803"/>
              <a:gd name="connsiteY6890" fmla="*/ 1206518 h 5071844"/>
              <a:gd name="connsiteX6891" fmla="*/ 597673 w 10020803"/>
              <a:gd name="connsiteY6891" fmla="*/ 1212103 h 5071844"/>
              <a:gd name="connsiteX6892" fmla="*/ 620017 w 10020803"/>
              <a:gd name="connsiteY6892" fmla="*/ 1217689 h 5071844"/>
              <a:gd name="connsiteX6893" fmla="*/ 647946 w 10020803"/>
              <a:gd name="connsiteY6893" fmla="*/ 1228862 h 5071844"/>
              <a:gd name="connsiteX6894" fmla="*/ 592089 w 10020803"/>
              <a:gd name="connsiteY6894" fmla="*/ 1217689 h 5071844"/>
              <a:gd name="connsiteX6895" fmla="*/ 885338 w 10020803"/>
              <a:gd name="connsiteY6895" fmla="*/ 1203027 h 5071844"/>
              <a:gd name="connsiteX6896" fmla="*/ 882546 w 10020803"/>
              <a:gd name="connsiteY6896" fmla="*/ 1206518 h 5071844"/>
              <a:gd name="connsiteX6897" fmla="*/ 893717 w 10020803"/>
              <a:gd name="connsiteY6897" fmla="*/ 1217689 h 5071844"/>
              <a:gd name="connsiteX6898" fmla="*/ 904889 w 10020803"/>
              <a:gd name="connsiteY6898" fmla="*/ 1217689 h 5071844"/>
              <a:gd name="connsiteX6899" fmla="*/ 938403 w 10020803"/>
              <a:gd name="connsiteY6899" fmla="*/ 1228862 h 5071844"/>
              <a:gd name="connsiteX6900" fmla="*/ 960746 w 10020803"/>
              <a:gd name="connsiteY6900" fmla="*/ 1240033 h 5071844"/>
              <a:gd name="connsiteX6901" fmla="*/ 955160 w 10020803"/>
              <a:gd name="connsiteY6901" fmla="*/ 1228862 h 5071844"/>
              <a:gd name="connsiteX6902" fmla="*/ 927232 w 10020803"/>
              <a:gd name="connsiteY6902" fmla="*/ 1217689 h 5071844"/>
              <a:gd name="connsiteX6903" fmla="*/ 885338 w 10020803"/>
              <a:gd name="connsiteY6903" fmla="*/ 1203027 h 5071844"/>
              <a:gd name="connsiteX6904" fmla="*/ 525059 w 10020803"/>
              <a:gd name="connsiteY6904" fmla="*/ 1195346 h 5071844"/>
              <a:gd name="connsiteX6905" fmla="*/ 558573 w 10020803"/>
              <a:gd name="connsiteY6905" fmla="*/ 1195346 h 5071844"/>
              <a:gd name="connsiteX6906" fmla="*/ 569745 w 10020803"/>
              <a:gd name="connsiteY6906" fmla="*/ 1206518 h 5071844"/>
              <a:gd name="connsiteX6907" fmla="*/ 536230 w 10020803"/>
              <a:gd name="connsiteY6907" fmla="*/ 1206518 h 5071844"/>
              <a:gd name="connsiteX6908" fmla="*/ 525059 w 10020803"/>
              <a:gd name="connsiteY6908" fmla="*/ 1195346 h 5071844"/>
              <a:gd name="connsiteX6909" fmla="*/ 5429331 w 10020803"/>
              <a:gd name="connsiteY6909" fmla="*/ 1173005 h 5071844"/>
              <a:gd name="connsiteX6910" fmla="*/ 5451675 w 10020803"/>
              <a:gd name="connsiteY6910" fmla="*/ 1184175 h 5071844"/>
              <a:gd name="connsiteX6911" fmla="*/ 5434917 w 10020803"/>
              <a:gd name="connsiteY6911" fmla="*/ 1184175 h 5071844"/>
              <a:gd name="connsiteX6912" fmla="*/ 5418160 w 10020803"/>
              <a:gd name="connsiteY6912" fmla="*/ 1184175 h 5071844"/>
              <a:gd name="connsiteX6913" fmla="*/ 592089 w 10020803"/>
              <a:gd name="connsiteY6913" fmla="*/ 1173005 h 5071844"/>
              <a:gd name="connsiteX6914" fmla="*/ 603260 w 10020803"/>
              <a:gd name="connsiteY6914" fmla="*/ 1173005 h 5071844"/>
              <a:gd name="connsiteX6915" fmla="*/ 603260 w 10020803"/>
              <a:gd name="connsiteY6915" fmla="*/ 1184175 h 5071844"/>
              <a:gd name="connsiteX6916" fmla="*/ 5300860 w 10020803"/>
              <a:gd name="connsiteY6916" fmla="*/ 1133904 h 5071844"/>
              <a:gd name="connsiteX6917" fmla="*/ 5317617 w 10020803"/>
              <a:gd name="connsiteY6917" fmla="*/ 1139489 h 5071844"/>
              <a:gd name="connsiteX6918" fmla="*/ 5345547 w 10020803"/>
              <a:gd name="connsiteY6918" fmla="*/ 1156246 h 5071844"/>
              <a:gd name="connsiteX6919" fmla="*/ 5373474 w 10020803"/>
              <a:gd name="connsiteY6919" fmla="*/ 1161832 h 5071844"/>
              <a:gd name="connsiteX6920" fmla="*/ 5395818 w 10020803"/>
              <a:gd name="connsiteY6920" fmla="*/ 1173005 h 5071844"/>
              <a:gd name="connsiteX6921" fmla="*/ 5384646 w 10020803"/>
              <a:gd name="connsiteY6921" fmla="*/ 1173005 h 5071844"/>
              <a:gd name="connsiteX6922" fmla="*/ 5351131 w 10020803"/>
              <a:gd name="connsiteY6922" fmla="*/ 1173005 h 5071844"/>
              <a:gd name="connsiteX6923" fmla="*/ 5300860 w 10020803"/>
              <a:gd name="connsiteY6923" fmla="*/ 1156246 h 5071844"/>
              <a:gd name="connsiteX6924" fmla="*/ 5272932 w 10020803"/>
              <a:gd name="connsiteY6924" fmla="*/ 1145075 h 5071844"/>
              <a:gd name="connsiteX6925" fmla="*/ 5272932 w 10020803"/>
              <a:gd name="connsiteY6925" fmla="*/ 1139489 h 5071844"/>
              <a:gd name="connsiteX6926" fmla="*/ 5300860 w 10020803"/>
              <a:gd name="connsiteY6926" fmla="*/ 1133904 h 5071844"/>
              <a:gd name="connsiteX6927" fmla="*/ 647946 w 10020803"/>
              <a:gd name="connsiteY6927" fmla="*/ 1117147 h 5071844"/>
              <a:gd name="connsiteX6928" fmla="*/ 659117 w 10020803"/>
              <a:gd name="connsiteY6928" fmla="*/ 1117147 h 5071844"/>
              <a:gd name="connsiteX6929" fmla="*/ 659117 w 10020803"/>
              <a:gd name="connsiteY6929" fmla="*/ 1128318 h 5071844"/>
              <a:gd name="connsiteX6930" fmla="*/ 653531 w 10020803"/>
              <a:gd name="connsiteY6930" fmla="*/ 1128318 h 5071844"/>
              <a:gd name="connsiteX6931" fmla="*/ 647946 w 10020803"/>
              <a:gd name="connsiteY6931" fmla="*/ 1117147 h 5071844"/>
              <a:gd name="connsiteX6932" fmla="*/ 626999 w 10020803"/>
              <a:gd name="connsiteY6932" fmla="*/ 1110165 h 5071844"/>
              <a:gd name="connsiteX6933" fmla="*/ 636774 w 10020803"/>
              <a:gd name="connsiteY6933" fmla="*/ 1117147 h 5071844"/>
              <a:gd name="connsiteX6934" fmla="*/ 636774 w 10020803"/>
              <a:gd name="connsiteY6934" fmla="*/ 1128318 h 5071844"/>
              <a:gd name="connsiteX6935" fmla="*/ 625603 w 10020803"/>
              <a:gd name="connsiteY6935" fmla="*/ 1128318 h 5071844"/>
              <a:gd name="connsiteX6936" fmla="*/ 620017 w 10020803"/>
              <a:gd name="connsiteY6936" fmla="*/ 1111561 h 5071844"/>
              <a:gd name="connsiteX6937" fmla="*/ 626999 w 10020803"/>
              <a:gd name="connsiteY6937" fmla="*/ 1110165 h 5071844"/>
              <a:gd name="connsiteX6938" fmla="*/ 5228245 w 10020803"/>
              <a:gd name="connsiteY6938" fmla="*/ 1105975 h 5071844"/>
              <a:gd name="connsiteX6939" fmla="*/ 5239416 w 10020803"/>
              <a:gd name="connsiteY6939" fmla="*/ 1117147 h 5071844"/>
              <a:gd name="connsiteX6940" fmla="*/ 5261760 w 10020803"/>
              <a:gd name="connsiteY6940" fmla="*/ 1128318 h 5071844"/>
              <a:gd name="connsiteX6941" fmla="*/ 5239416 w 10020803"/>
              <a:gd name="connsiteY6941" fmla="*/ 1128318 h 5071844"/>
              <a:gd name="connsiteX6942" fmla="*/ 5217075 w 10020803"/>
              <a:gd name="connsiteY6942" fmla="*/ 1117147 h 5071844"/>
              <a:gd name="connsiteX6943" fmla="*/ 5194731 w 10020803"/>
              <a:gd name="connsiteY6943" fmla="*/ 1094804 h 5071844"/>
              <a:gd name="connsiteX6944" fmla="*/ 5205902 w 10020803"/>
              <a:gd name="connsiteY6944" fmla="*/ 1105975 h 5071844"/>
              <a:gd name="connsiteX6945" fmla="*/ 5183559 w 10020803"/>
              <a:gd name="connsiteY6945" fmla="*/ 1117147 h 5071844"/>
              <a:gd name="connsiteX6946" fmla="*/ 5189145 w 10020803"/>
              <a:gd name="connsiteY6946" fmla="*/ 1100389 h 5071844"/>
              <a:gd name="connsiteX6947" fmla="*/ 5194731 w 10020803"/>
              <a:gd name="connsiteY6947" fmla="*/ 1094804 h 5071844"/>
              <a:gd name="connsiteX6948" fmla="*/ 5150045 w 10020803"/>
              <a:gd name="connsiteY6948" fmla="*/ 1072461 h 5071844"/>
              <a:gd name="connsiteX6949" fmla="*/ 5161217 w 10020803"/>
              <a:gd name="connsiteY6949" fmla="*/ 1083632 h 5071844"/>
              <a:gd name="connsiteX6950" fmla="*/ 5138874 w 10020803"/>
              <a:gd name="connsiteY6950" fmla="*/ 1083632 h 5071844"/>
              <a:gd name="connsiteX6951" fmla="*/ 5105360 w 10020803"/>
              <a:gd name="connsiteY6951" fmla="*/ 1061290 h 5071844"/>
              <a:gd name="connsiteX6952" fmla="*/ 5138874 w 10020803"/>
              <a:gd name="connsiteY6952" fmla="*/ 1061290 h 5071844"/>
              <a:gd name="connsiteX6953" fmla="*/ 5116531 w 10020803"/>
              <a:gd name="connsiteY6953" fmla="*/ 1072461 h 5071844"/>
              <a:gd name="connsiteX6954" fmla="*/ 5049503 w 10020803"/>
              <a:gd name="connsiteY6954" fmla="*/ 1038947 h 5071844"/>
              <a:gd name="connsiteX6955" fmla="*/ 5083017 w 10020803"/>
              <a:gd name="connsiteY6955" fmla="*/ 1061290 h 5071844"/>
              <a:gd name="connsiteX6956" fmla="*/ 5049503 w 10020803"/>
              <a:gd name="connsiteY6956" fmla="*/ 1050118 h 5071844"/>
              <a:gd name="connsiteX6957" fmla="*/ 5004816 w 10020803"/>
              <a:gd name="connsiteY6957" fmla="*/ 1027774 h 5071844"/>
              <a:gd name="connsiteX6958" fmla="*/ 5015987 w 10020803"/>
              <a:gd name="connsiteY6958" fmla="*/ 1027774 h 5071844"/>
              <a:gd name="connsiteX6959" fmla="*/ 5015987 w 10020803"/>
              <a:gd name="connsiteY6959" fmla="*/ 1038947 h 5071844"/>
              <a:gd name="connsiteX6960" fmla="*/ 5004816 w 10020803"/>
              <a:gd name="connsiteY6960" fmla="*/ 1027774 h 5071844"/>
              <a:gd name="connsiteX6961" fmla="*/ 4703187 w 10020803"/>
              <a:gd name="connsiteY6961" fmla="*/ 1027774 h 5071844"/>
              <a:gd name="connsiteX6962" fmla="*/ 4714358 w 10020803"/>
              <a:gd name="connsiteY6962" fmla="*/ 1033360 h 5071844"/>
              <a:gd name="connsiteX6963" fmla="*/ 4708773 w 10020803"/>
              <a:gd name="connsiteY6963" fmla="*/ 1038947 h 5071844"/>
              <a:gd name="connsiteX6964" fmla="*/ 4703187 w 10020803"/>
              <a:gd name="connsiteY6964" fmla="*/ 1027774 h 5071844"/>
              <a:gd name="connsiteX6965" fmla="*/ 4658500 w 10020803"/>
              <a:gd name="connsiteY6965" fmla="*/ 1027774 h 5071844"/>
              <a:gd name="connsiteX6966" fmla="*/ 4669673 w 10020803"/>
              <a:gd name="connsiteY6966" fmla="*/ 1027774 h 5071844"/>
              <a:gd name="connsiteX6967" fmla="*/ 4647329 w 10020803"/>
              <a:gd name="connsiteY6967" fmla="*/ 1038947 h 5071844"/>
              <a:gd name="connsiteX6968" fmla="*/ 592089 w 10020803"/>
              <a:gd name="connsiteY6968" fmla="*/ 1027774 h 5071844"/>
              <a:gd name="connsiteX6969" fmla="*/ 580916 w 10020803"/>
              <a:gd name="connsiteY6969" fmla="*/ 1038947 h 5071844"/>
              <a:gd name="connsiteX6970" fmla="*/ 592089 w 10020803"/>
              <a:gd name="connsiteY6970" fmla="*/ 1038947 h 5071844"/>
              <a:gd name="connsiteX6971" fmla="*/ 592089 w 10020803"/>
              <a:gd name="connsiteY6971" fmla="*/ 1027774 h 5071844"/>
              <a:gd name="connsiteX6972" fmla="*/ 335144 w 10020803"/>
              <a:gd name="connsiteY6972" fmla="*/ 1027774 h 5071844"/>
              <a:gd name="connsiteX6973" fmla="*/ 357487 w 10020803"/>
              <a:gd name="connsiteY6973" fmla="*/ 1038947 h 5071844"/>
              <a:gd name="connsiteX6974" fmla="*/ 335144 w 10020803"/>
              <a:gd name="connsiteY6974" fmla="*/ 1038947 h 5071844"/>
              <a:gd name="connsiteX6975" fmla="*/ 122886 w 10020803"/>
              <a:gd name="connsiteY6975" fmla="*/ 1027774 h 5071844"/>
              <a:gd name="connsiteX6976" fmla="*/ 134058 w 10020803"/>
              <a:gd name="connsiteY6976" fmla="*/ 1027774 h 5071844"/>
              <a:gd name="connsiteX6977" fmla="*/ 134058 w 10020803"/>
              <a:gd name="connsiteY6977" fmla="*/ 1038947 h 5071844"/>
              <a:gd name="connsiteX6978" fmla="*/ 122886 w 10020803"/>
              <a:gd name="connsiteY6978" fmla="*/ 1027774 h 5071844"/>
              <a:gd name="connsiteX6979" fmla="*/ 4630573 w 10020803"/>
              <a:gd name="connsiteY6979" fmla="*/ 1016603 h 5071844"/>
              <a:gd name="connsiteX6980" fmla="*/ 4636157 w 10020803"/>
              <a:gd name="connsiteY6980" fmla="*/ 1027774 h 5071844"/>
              <a:gd name="connsiteX6981" fmla="*/ 4624987 w 10020803"/>
              <a:gd name="connsiteY6981" fmla="*/ 1027774 h 5071844"/>
              <a:gd name="connsiteX6982" fmla="*/ 4630573 w 10020803"/>
              <a:gd name="connsiteY6982" fmla="*/ 1016603 h 5071844"/>
              <a:gd name="connsiteX6983" fmla="*/ 502716 w 10020803"/>
              <a:gd name="connsiteY6983" fmla="*/ 1016603 h 5071844"/>
              <a:gd name="connsiteX6984" fmla="*/ 525059 w 10020803"/>
              <a:gd name="connsiteY6984" fmla="*/ 1027774 h 5071844"/>
              <a:gd name="connsiteX6985" fmla="*/ 513888 w 10020803"/>
              <a:gd name="connsiteY6985" fmla="*/ 1016603 h 5071844"/>
              <a:gd name="connsiteX6986" fmla="*/ 502716 w 10020803"/>
              <a:gd name="connsiteY6986" fmla="*/ 1016603 h 5071844"/>
              <a:gd name="connsiteX6987" fmla="*/ 312801 w 10020803"/>
              <a:gd name="connsiteY6987" fmla="*/ 1016603 h 5071844"/>
              <a:gd name="connsiteX6988" fmla="*/ 323973 w 10020803"/>
              <a:gd name="connsiteY6988" fmla="*/ 1016603 h 5071844"/>
              <a:gd name="connsiteX6989" fmla="*/ 323973 w 10020803"/>
              <a:gd name="connsiteY6989" fmla="*/ 1027774 h 5071844"/>
              <a:gd name="connsiteX6990" fmla="*/ 312801 w 10020803"/>
              <a:gd name="connsiteY6990" fmla="*/ 1027774 h 5071844"/>
              <a:gd name="connsiteX6991" fmla="*/ 201086 w 10020803"/>
              <a:gd name="connsiteY6991" fmla="*/ 1016603 h 5071844"/>
              <a:gd name="connsiteX6992" fmla="*/ 212259 w 10020803"/>
              <a:gd name="connsiteY6992" fmla="*/ 1016603 h 5071844"/>
              <a:gd name="connsiteX6993" fmla="*/ 229016 w 10020803"/>
              <a:gd name="connsiteY6993" fmla="*/ 1027774 h 5071844"/>
              <a:gd name="connsiteX6994" fmla="*/ 245773 w 10020803"/>
              <a:gd name="connsiteY6994" fmla="*/ 1033360 h 5071844"/>
              <a:gd name="connsiteX6995" fmla="*/ 212259 w 10020803"/>
              <a:gd name="connsiteY6995" fmla="*/ 1038947 h 5071844"/>
              <a:gd name="connsiteX6996" fmla="*/ 201086 w 10020803"/>
              <a:gd name="connsiteY6996" fmla="*/ 1027774 h 5071844"/>
              <a:gd name="connsiteX6997" fmla="*/ 201086 w 10020803"/>
              <a:gd name="connsiteY6997" fmla="*/ 1016603 h 5071844"/>
              <a:gd name="connsiteX6998" fmla="*/ 78201 w 10020803"/>
              <a:gd name="connsiteY6998" fmla="*/ 1005431 h 5071844"/>
              <a:gd name="connsiteX6999" fmla="*/ 89372 w 10020803"/>
              <a:gd name="connsiteY6999" fmla="*/ 1005431 h 5071844"/>
              <a:gd name="connsiteX7000" fmla="*/ 111715 w 10020803"/>
              <a:gd name="connsiteY7000" fmla="*/ 1016603 h 5071844"/>
              <a:gd name="connsiteX7001" fmla="*/ 78201 w 10020803"/>
              <a:gd name="connsiteY7001" fmla="*/ 1016603 h 5071844"/>
              <a:gd name="connsiteX7002" fmla="*/ 78201 w 10020803"/>
              <a:gd name="connsiteY7002" fmla="*/ 1005431 h 5071844"/>
              <a:gd name="connsiteX7003" fmla="*/ 4937787 w 10020803"/>
              <a:gd name="connsiteY7003" fmla="*/ 994260 h 5071844"/>
              <a:gd name="connsiteX7004" fmla="*/ 4948959 w 10020803"/>
              <a:gd name="connsiteY7004" fmla="*/ 1005431 h 5071844"/>
              <a:gd name="connsiteX7005" fmla="*/ 4943373 w 10020803"/>
              <a:gd name="connsiteY7005" fmla="*/ 1005431 h 5071844"/>
              <a:gd name="connsiteX7006" fmla="*/ 4932203 w 10020803"/>
              <a:gd name="connsiteY7006" fmla="*/ 999846 h 5071844"/>
              <a:gd name="connsiteX7007" fmla="*/ 4937787 w 10020803"/>
              <a:gd name="connsiteY7007" fmla="*/ 994260 h 5071844"/>
              <a:gd name="connsiteX7008" fmla="*/ 122886 w 10020803"/>
              <a:gd name="connsiteY7008" fmla="*/ 994260 h 5071844"/>
              <a:gd name="connsiteX7009" fmla="*/ 134058 w 10020803"/>
              <a:gd name="connsiteY7009" fmla="*/ 1005431 h 5071844"/>
              <a:gd name="connsiteX7010" fmla="*/ 134058 w 10020803"/>
              <a:gd name="connsiteY7010" fmla="*/ 1016603 h 5071844"/>
              <a:gd name="connsiteX7011" fmla="*/ 128472 w 10020803"/>
              <a:gd name="connsiteY7011" fmla="*/ 1011017 h 5071844"/>
              <a:gd name="connsiteX7012" fmla="*/ 122886 w 10020803"/>
              <a:gd name="connsiteY7012" fmla="*/ 1005431 h 5071844"/>
              <a:gd name="connsiteX7013" fmla="*/ 122886 w 10020803"/>
              <a:gd name="connsiteY7013" fmla="*/ 994260 h 5071844"/>
              <a:gd name="connsiteX7014" fmla="*/ 4848416 w 10020803"/>
              <a:gd name="connsiteY7014" fmla="*/ 971917 h 5071844"/>
              <a:gd name="connsiteX7015" fmla="*/ 4859588 w 10020803"/>
              <a:gd name="connsiteY7015" fmla="*/ 971917 h 5071844"/>
              <a:gd name="connsiteX7016" fmla="*/ 4881929 w 10020803"/>
              <a:gd name="connsiteY7016" fmla="*/ 971917 h 5071844"/>
              <a:gd name="connsiteX7017" fmla="*/ 4870759 w 10020803"/>
              <a:gd name="connsiteY7017" fmla="*/ 983089 h 5071844"/>
              <a:gd name="connsiteX7018" fmla="*/ 435687 w 10020803"/>
              <a:gd name="connsiteY7018" fmla="*/ 971917 h 5071844"/>
              <a:gd name="connsiteX7019" fmla="*/ 458031 w 10020803"/>
              <a:gd name="connsiteY7019" fmla="*/ 971917 h 5071844"/>
              <a:gd name="connsiteX7020" fmla="*/ 463616 w 10020803"/>
              <a:gd name="connsiteY7020" fmla="*/ 977503 h 5071844"/>
              <a:gd name="connsiteX7021" fmla="*/ 469202 w 10020803"/>
              <a:gd name="connsiteY7021" fmla="*/ 983089 h 5071844"/>
              <a:gd name="connsiteX7022" fmla="*/ 458031 w 10020803"/>
              <a:gd name="connsiteY7022" fmla="*/ 994260 h 5071844"/>
              <a:gd name="connsiteX7023" fmla="*/ 446859 w 10020803"/>
              <a:gd name="connsiteY7023" fmla="*/ 994260 h 5071844"/>
              <a:gd name="connsiteX7024" fmla="*/ 458031 w 10020803"/>
              <a:gd name="connsiteY7024" fmla="*/ 1005431 h 5071844"/>
              <a:gd name="connsiteX7025" fmla="*/ 424517 w 10020803"/>
              <a:gd name="connsiteY7025" fmla="*/ 1005431 h 5071844"/>
              <a:gd name="connsiteX7026" fmla="*/ 413344 w 10020803"/>
              <a:gd name="connsiteY7026" fmla="*/ 994260 h 5071844"/>
              <a:gd name="connsiteX7027" fmla="*/ 413344 w 10020803"/>
              <a:gd name="connsiteY7027" fmla="*/ 983089 h 5071844"/>
              <a:gd name="connsiteX7028" fmla="*/ 78201 w 10020803"/>
              <a:gd name="connsiteY7028" fmla="*/ 971917 h 5071844"/>
              <a:gd name="connsiteX7029" fmla="*/ 100544 w 10020803"/>
              <a:gd name="connsiteY7029" fmla="*/ 971917 h 5071844"/>
              <a:gd name="connsiteX7030" fmla="*/ 89372 w 10020803"/>
              <a:gd name="connsiteY7030" fmla="*/ 994260 h 5071844"/>
              <a:gd name="connsiteX7031" fmla="*/ 83787 w 10020803"/>
              <a:gd name="connsiteY7031" fmla="*/ 983089 h 5071844"/>
              <a:gd name="connsiteX7032" fmla="*/ 78201 w 10020803"/>
              <a:gd name="connsiteY7032" fmla="*/ 971917 h 5071844"/>
              <a:gd name="connsiteX7033" fmla="*/ 4826072 w 10020803"/>
              <a:gd name="connsiteY7033" fmla="*/ 949574 h 5071844"/>
              <a:gd name="connsiteX7034" fmla="*/ 4837244 w 10020803"/>
              <a:gd name="connsiteY7034" fmla="*/ 960746 h 5071844"/>
              <a:gd name="connsiteX7035" fmla="*/ 4826072 w 10020803"/>
              <a:gd name="connsiteY7035" fmla="*/ 960746 h 5071844"/>
              <a:gd name="connsiteX7036" fmla="*/ 114507 w 10020803"/>
              <a:gd name="connsiteY7036" fmla="*/ 920250 h 5071844"/>
              <a:gd name="connsiteX7037" fmla="*/ 122886 w 10020803"/>
              <a:gd name="connsiteY7037" fmla="*/ 927232 h 5071844"/>
              <a:gd name="connsiteX7038" fmla="*/ 111715 w 10020803"/>
              <a:gd name="connsiteY7038" fmla="*/ 927232 h 5071844"/>
              <a:gd name="connsiteX7039" fmla="*/ 111715 w 10020803"/>
              <a:gd name="connsiteY7039" fmla="*/ 921646 h 5071844"/>
              <a:gd name="connsiteX7040" fmla="*/ 114507 w 10020803"/>
              <a:gd name="connsiteY7040" fmla="*/ 920250 h 5071844"/>
              <a:gd name="connsiteX7041" fmla="*/ 89372 w 10020803"/>
              <a:gd name="connsiteY7041" fmla="*/ 916060 h 5071844"/>
              <a:gd name="connsiteX7042" fmla="*/ 100544 w 10020803"/>
              <a:gd name="connsiteY7042" fmla="*/ 916060 h 5071844"/>
              <a:gd name="connsiteX7043" fmla="*/ 94958 w 10020803"/>
              <a:gd name="connsiteY7043" fmla="*/ 921646 h 5071844"/>
              <a:gd name="connsiteX7044" fmla="*/ 89372 w 10020803"/>
              <a:gd name="connsiteY7044" fmla="*/ 921646 h 5071844"/>
              <a:gd name="connsiteX7045" fmla="*/ 89372 w 10020803"/>
              <a:gd name="connsiteY7045" fmla="*/ 916060 h 5071844"/>
              <a:gd name="connsiteX7046" fmla="*/ 4703187 w 10020803"/>
              <a:gd name="connsiteY7046" fmla="*/ 904889 h 5071844"/>
              <a:gd name="connsiteX7047" fmla="*/ 4714358 w 10020803"/>
              <a:gd name="connsiteY7047" fmla="*/ 904889 h 5071844"/>
              <a:gd name="connsiteX7048" fmla="*/ 4703187 w 10020803"/>
              <a:gd name="connsiteY7048" fmla="*/ 916060 h 5071844"/>
              <a:gd name="connsiteX7049" fmla="*/ 4692016 w 10020803"/>
              <a:gd name="connsiteY7049" fmla="*/ 910475 h 5071844"/>
              <a:gd name="connsiteX7050" fmla="*/ 4703187 w 10020803"/>
              <a:gd name="connsiteY7050" fmla="*/ 904889 h 5071844"/>
              <a:gd name="connsiteX7051" fmla="*/ 4240270 w 10020803"/>
              <a:gd name="connsiteY7051" fmla="*/ 890226 h 5071844"/>
              <a:gd name="connsiteX7052" fmla="*/ 4267499 w 10020803"/>
              <a:gd name="connsiteY7052" fmla="*/ 904889 h 5071844"/>
              <a:gd name="connsiteX7053" fmla="*/ 4245156 w 10020803"/>
              <a:gd name="connsiteY7053" fmla="*/ 904889 h 5071844"/>
              <a:gd name="connsiteX7054" fmla="*/ 4233985 w 10020803"/>
              <a:gd name="connsiteY7054" fmla="*/ 893717 h 5071844"/>
              <a:gd name="connsiteX7055" fmla="*/ 4240270 w 10020803"/>
              <a:gd name="connsiteY7055" fmla="*/ 890226 h 5071844"/>
              <a:gd name="connsiteX7056" fmla="*/ 4647329 w 10020803"/>
              <a:gd name="connsiteY7056" fmla="*/ 882546 h 5071844"/>
              <a:gd name="connsiteX7057" fmla="*/ 4658500 w 10020803"/>
              <a:gd name="connsiteY7057" fmla="*/ 893717 h 5071844"/>
              <a:gd name="connsiteX7058" fmla="*/ 4647329 w 10020803"/>
              <a:gd name="connsiteY7058" fmla="*/ 893717 h 5071844"/>
              <a:gd name="connsiteX7059" fmla="*/ 4636157 w 10020803"/>
              <a:gd name="connsiteY7059" fmla="*/ 893717 h 5071844"/>
              <a:gd name="connsiteX7060" fmla="*/ 4641743 w 10020803"/>
              <a:gd name="connsiteY7060" fmla="*/ 888132 h 5071844"/>
              <a:gd name="connsiteX7061" fmla="*/ 4647329 w 10020803"/>
              <a:gd name="connsiteY7061" fmla="*/ 882546 h 5071844"/>
              <a:gd name="connsiteX7062" fmla="*/ 4557958 w 10020803"/>
              <a:gd name="connsiteY7062" fmla="*/ 849032 h 5071844"/>
              <a:gd name="connsiteX7063" fmla="*/ 4569129 w 10020803"/>
              <a:gd name="connsiteY7063" fmla="*/ 849032 h 5071844"/>
              <a:gd name="connsiteX7064" fmla="*/ 4569129 w 10020803"/>
              <a:gd name="connsiteY7064" fmla="*/ 860202 h 5071844"/>
              <a:gd name="connsiteX7065" fmla="*/ 938403 w 10020803"/>
              <a:gd name="connsiteY7065" fmla="*/ 837859 h 5071844"/>
              <a:gd name="connsiteX7066" fmla="*/ 927232 w 10020803"/>
              <a:gd name="connsiteY7066" fmla="*/ 849032 h 5071844"/>
              <a:gd name="connsiteX7067" fmla="*/ 949576 w 10020803"/>
              <a:gd name="connsiteY7067" fmla="*/ 837859 h 5071844"/>
              <a:gd name="connsiteX7068" fmla="*/ 1117147 w 10020803"/>
              <a:gd name="connsiteY7068" fmla="*/ 826688 h 5071844"/>
              <a:gd name="connsiteX7069" fmla="*/ 1105975 w 10020803"/>
              <a:gd name="connsiteY7069" fmla="*/ 837859 h 5071844"/>
              <a:gd name="connsiteX7070" fmla="*/ 1128318 w 10020803"/>
              <a:gd name="connsiteY7070" fmla="*/ 837859 h 5071844"/>
              <a:gd name="connsiteX7071" fmla="*/ 1117147 w 10020803"/>
              <a:gd name="connsiteY7071" fmla="*/ 826688 h 5071844"/>
              <a:gd name="connsiteX7072" fmla="*/ 860203 w 10020803"/>
              <a:gd name="connsiteY7072" fmla="*/ 793174 h 5071844"/>
              <a:gd name="connsiteX7073" fmla="*/ 849032 w 10020803"/>
              <a:gd name="connsiteY7073" fmla="*/ 804345 h 5071844"/>
              <a:gd name="connsiteX7074" fmla="*/ 871375 w 10020803"/>
              <a:gd name="connsiteY7074" fmla="*/ 804345 h 5071844"/>
              <a:gd name="connsiteX7075" fmla="*/ 860203 w 10020803"/>
              <a:gd name="connsiteY7075" fmla="*/ 793174 h 5071844"/>
              <a:gd name="connsiteX7076" fmla="*/ 821102 w 10020803"/>
              <a:gd name="connsiteY7076" fmla="*/ 782002 h 5071844"/>
              <a:gd name="connsiteX7077" fmla="*/ 815518 w 10020803"/>
              <a:gd name="connsiteY7077" fmla="*/ 793174 h 5071844"/>
              <a:gd name="connsiteX7078" fmla="*/ 826689 w 10020803"/>
              <a:gd name="connsiteY7078" fmla="*/ 804345 h 5071844"/>
              <a:gd name="connsiteX7079" fmla="*/ 832275 w 10020803"/>
              <a:gd name="connsiteY7079" fmla="*/ 793174 h 5071844"/>
              <a:gd name="connsiteX7080" fmla="*/ 821102 w 10020803"/>
              <a:gd name="connsiteY7080" fmla="*/ 782002 h 5071844"/>
              <a:gd name="connsiteX7081" fmla="*/ 4044070 w 10020803"/>
              <a:gd name="connsiteY7081" fmla="*/ 759660 h 5071844"/>
              <a:gd name="connsiteX7082" fmla="*/ 4055241 w 10020803"/>
              <a:gd name="connsiteY7082" fmla="*/ 759660 h 5071844"/>
              <a:gd name="connsiteX7083" fmla="*/ 4049656 w 10020803"/>
              <a:gd name="connsiteY7083" fmla="*/ 770831 h 5071844"/>
              <a:gd name="connsiteX7084" fmla="*/ 4044070 w 10020803"/>
              <a:gd name="connsiteY7084" fmla="*/ 759660 h 5071844"/>
              <a:gd name="connsiteX7085" fmla="*/ 949576 w 10020803"/>
              <a:gd name="connsiteY7085" fmla="*/ 714974 h 5071844"/>
              <a:gd name="connsiteX7086" fmla="*/ 1005433 w 10020803"/>
              <a:gd name="connsiteY7086" fmla="*/ 737317 h 5071844"/>
              <a:gd name="connsiteX7087" fmla="*/ 1027776 w 10020803"/>
              <a:gd name="connsiteY7087" fmla="*/ 737317 h 5071844"/>
              <a:gd name="connsiteX7088" fmla="*/ 1027776 w 10020803"/>
              <a:gd name="connsiteY7088" fmla="*/ 748488 h 5071844"/>
              <a:gd name="connsiteX7089" fmla="*/ 1038947 w 10020803"/>
              <a:gd name="connsiteY7089" fmla="*/ 748488 h 5071844"/>
              <a:gd name="connsiteX7090" fmla="*/ 1055704 w 10020803"/>
              <a:gd name="connsiteY7090" fmla="*/ 737317 h 5071844"/>
              <a:gd name="connsiteX7091" fmla="*/ 1061290 w 10020803"/>
              <a:gd name="connsiteY7091" fmla="*/ 737317 h 5071844"/>
              <a:gd name="connsiteX7092" fmla="*/ 1072461 w 10020803"/>
              <a:gd name="connsiteY7092" fmla="*/ 742902 h 5071844"/>
              <a:gd name="connsiteX7093" fmla="*/ 1044533 w 10020803"/>
              <a:gd name="connsiteY7093" fmla="*/ 726145 h 5071844"/>
              <a:gd name="connsiteX7094" fmla="*/ 1005433 w 10020803"/>
              <a:gd name="connsiteY7094" fmla="*/ 714974 h 5071844"/>
              <a:gd name="connsiteX7095" fmla="*/ 983090 w 10020803"/>
              <a:gd name="connsiteY7095" fmla="*/ 714974 h 5071844"/>
              <a:gd name="connsiteX7096" fmla="*/ 3809471 w 10020803"/>
              <a:gd name="connsiteY7096" fmla="*/ 703803 h 5071844"/>
              <a:gd name="connsiteX7097" fmla="*/ 3820641 w 10020803"/>
              <a:gd name="connsiteY7097" fmla="*/ 703803 h 5071844"/>
              <a:gd name="connsiteX7098" fmla="*/ 3820641 w 10020803"/>
              <a:gd name="connsiteY7098" fmla="*/ 714974 h 5071844"/>
              <a:gd name="connsiteX7099" fmla="*/ 726145 w 10020803"/>
              <a:gd name="connsiteY7099" fmla="*/ 692631 h 5071844"/>
              <a:gd name="connsiteX7100" fmla="*/ 726145 w 10020803"/>
              <a:gd name="connsiteY7100" fmla="*/ 703803 h 5071844"/>
              <a:gd name="connsiteX7101" fmla="*/ 737317 w 10020803"/>
              <a:gd name="connsiteY7101" fmla="*/ 692631 h 5071844"/>
              <a:gd name="connsiteX7102" fmla="*/ 726145 w 10020803"/>
              <a:gd name="connsiteY7102" fmla="*/ 692631 h 5071844"/>
              <a:gd name="connsiteX7103" fmla="*/ 3664241 w 10020803"/>
              <a:gd name="connsiteY7103" fmla="*/ 681460 h 5071844"/>
              <a:gd name="connsiteX7104" fmla="*/ 3664241 w 10020803"/>
              <a:gd name="connsiteY7104" fmla="*/ 692631 h 5071844"/>
              <a:gd name="connsiteX7105" fmla="*/ 3653069 w 10020803"/>
              <a:gd name="connsiteY7105" fmla="*/ 687044 h 5071844"/>
              <a:gd name="connsiteX7106" fmla="*/ 3664241 w 10020803"/>
              <a:gd name="connsiteY7106" fmla="*/ 681460 h 5071844"/>
              <a:gd name="connsiteX7107" fmla="*/ 2848724 w 10020803"/>
              <a:gd name="connsiteY7107" fmla="*/ 681460 h 5071844"/>
              <a:gd name="connsiteX7108" fmla="*/ 2848724 w 10020803"/>
              <a:gd name="connsiteY7108" fmla="*/ 692631 h 5071844"/>
              <a:gd name="connsiteX7109" fmla="*/ 2859895 w 10020803"/>
              <a:gd name="connsiteY7109" fmla="*/ 681460 h 5071844"/>
              <a:gd name="connsiteX7110" fmla="*/ 446859 w 10020803"/>
              <a:gd name="connsiteY7110" fmla="*/ 670287 h 5071844"/>
              <a:gd name="connsiteX7111" fmla="*/ 458031 w 10020803"/>
              <a:gd name="connsiteY7111" fmla="*/ 670287 h 5071844"/>
              <a:gd name="connsiteX7112" fmla="*/ 446859 w 10020803"/>
              <a:gd name="connsiteY7112" fmla="*/ 681460 h 5071844"/>
              <a:gd name="connsiteX7113" fmla="*/ 3608383 w 10020803"/>
              <a:gd name="connsiteY7113" fmla="*/ 647944 h 5071844"/>
              <a:gd name="connsiteX7114" fmla="*/ 3619555 w 10020803"/>
              <a:gd name="connsiteY7114" fmla="*/ 647944 h 5071844"/>
              <a:gd name="connsiteX7115" fmla="*/ 3608383 w 10020803"/>
              <a:gd name="connsiteY7115" fmla="*/ 659117 h 5071844"/>
              <a:gd name="connsiteX7116" fmla="*/ 569745 w 10020803"/>
              <a:gd name="connsiteY7116" fmla="*/ 636773 h 5071844"/>
              <a:gd name="connsiteX7117" fmla="*/ 558573 w 10020803"/>
              <a:gd name="connsiteY7117" fmla="*/ 647944 h 5071844"/>
              <a:gd name="connsiteX7118" fmla="*/ 569745 w 10020803"/>
              <a:gd name="connsiteY7118" fmla="*/ 647944 h 5071844"/>
              <a:gd name="connsiteX7119" fmla="*/ 580916 w 10020803"/>
              <a:gd name="connsiteY7119" fmla="*/ 647944 h 5071844"/>
              <a:gd name="connsiteX7120" fmla="*/ 575330 w 10020803"/>
              <a:gd name="connsiteY7120" fmla="*/ 642360 h 5071844"/>
              <a:gd name="connsiteX7121" fmla="*/ 569745 w 10020803"/>
              <a:gd name="connsiteY7121" fmla="*/ 636773 h 5071844"/>
              <a:gd name="connsiteX7122" fmla="*/ 3485497 w 10020803"/>
              <a:gd name="connsiteY7122" fmla="*/ 625603 h 5071844"/>
              <a:gd name="connsiteX7123" fmla="*/ 3491082 w 10020803"/>
              <a:gd name="connsiteY7123" fmla="*/ 631187 h 5071844"/>
              <a:gd name="connsiteX7124" fmla="*/ 3496668 w 10020803"/>
              <a:gd name="connsiteY7124" fmla="*/ 636773 h 5071844"/>
              <a:gd name="connsiteX7125" fmla="*/ 3485497 w 10020803"/>
              <a:gd name="connsiteY7125" fmla="*/ 636773 h 5071844"/>
              <a:gd name="connsiteX7126" fmla="*/ 469202 w 10020803"/>
              <a:gd name="connsiteY7126" fmla="*/ 614430 h 5071844"/>
              <a:gd name="connsiteX7127" fmla="*/ 491545 w 10020803"/>
              <a:gd name="connsiteY7127" fmla="*/ 625603 h 5071844"/>
              <a:gd name="connsiteX7128" fmla="*/ 469202 w 10020803"/>
              <a:gd name="connsiteY7128" fmla="*/ 625603 h 5071844"/>
              <a:gd name="connsiteX7129" fmla="*/ 3842984 w 10020803"/>
              <a:gd name="connsiteY7129" fmla="*/ 603259 h 5071844"/>
              <a:gd name="connsiteX7130" fmla="*/ 3854155 w 10020803"/>
              <a:gd name="connsiteY7130" fmla="*/ 603259 h 5071844"/>
              <a:gd name="connsiteX7131" fmla="*/ 3910012 w 10020803"/>
              <a:gd name="connsiteY7131" fmla="*/ 614430 h 5071844"/>
              <a:gd name="connsiteX7132" fmla="*/ 3932356 w 10020803"/>
              <a:gd name="connsiteY7132" fmla="*/ 625603 h 5071844"/>
              <a:gd name="connsiteX7133" fmla="*/ 3943526 w 10020803"/>
              <a:gd name="connsiteY7133" fmla="*/ 636773 h 5071844"/>
              <a:gd name="connsiteX7134" fmla="*/ 3982627 w 10020803"/>
              <a:gd name="connsiteY7134" fmla="*/ 642360 h 5071844"/>
              <a:gd name="connsiteX7135" fmla="*/ 4032899 w 10020803"/>
              <a:gd name="connsiteY7135" fmla="*/ 659117 h 5071844"/>
              <a:gd name="connsiteX7136" fmla="*/ 4049656 w 10020803"/>
              <a:gd name="connsiteY7136" fmla="*/ 675874 h 5071844"/>
              <a:gd name="connsiteX7137" fmla="*/ 4021727 w 10020803"/>
              <a:gd name="connsiteY7137" fmla="*/ 670287 h 5071844"/>
              <a:gd name="connsiteX7138" fmla="*/ 3999384 w 10020803"/>
              <a:gd name="connsiteY7138" fmla="*/ 659117 h 5071844"/>
              <a:gd name="connsiteX7139" fmla="*/ 3988213 w 10020803"/>
              <a:gd name="connsiteY7139" fmla="*/ 659117 h 5071844"/>
              <a:gd name="connsiteX7140" fmla="*/ 3965870 w 10020803"/>
              <a:gd name="connsiteY7140" fmla="*/ 653530 h 5071844"/>
              <a:gd name="connsiteX7141" fmla="*/ 3921183 w 10020803"/>
              <a:gd name="connsiteY7141" fmla="*/ 642360 h 5071844"/>
              <a:gd name="connsiteX7142" fmla="*/ 3898842 w 10020803"/>
              <a:gd name="connsiteY7142" fmla="*/ 625603 h 5071844"/>
              <a:gd name="connsiteX7143" fmla="*/ 3887669 w 10020803"/>
              <a:gd name="connsiteY7143" fmla="*/ 625603 h 5071844"/>
              <a:gd name="connsiteX7144" fmla="*/ 3865326 w 10020803"/>
              <a:gd name="connsiteY7144" fmla="*/ 625603 h 5071844"/>
              <a:gd name="connsiteX7145" fmla="*/ 3831812 w 10020803"/>
              <a:gd name="connsiteY7145" fmla="*/ 614430 h 5071844"/>
              <a:gd name="connsiteX7146" fmla="*/ 3842984 w 10020803"/>
              <a:gd name="connsiteY7146" fmla="*/ 603259 h 5071844"/>
              <a:gd name="connsiteX7147" fmla="*/ 3407297 w 10020803"/>
              <a:gd name="connsiteY7147" fmla="*/ 603259 h 5071844"/>
              <a:gd name="connsiteX7148" fmla="*/ 3418468 w 10020803"/>
              <a:gd name="connsiteY7148" fmla="*/ 603259 h 5071844"/>
              <a:gd name="connsiteX7149" fmla="*/ 3418468 w 10020803"/>
              <a:gd name="connsiteY7149" fmla="*/ 614430 h 5071844"/>
              <a:gd name="connsiteX7150" fmla="*/ 1273548 w 10020803"/>
              <a:gd name="connsiteY7150" fmla="*/ 603259 h 5071844"/>
              <a:gd name="connsiteX7151" fmla="*/ 1284719 w 10020803"/>
              <a:gd name="connsiteY7151" fmla="*/ 614430 h 5071844"/>
              <a:gd name="connsiteX7152" fmla="*/ 1295890 w 10020803"/>
              <a:gd name="connsiteY7152" fmla="*/ 603259 h 5071844"/>
              <a:gd name="connsiteX7153" fmla="*/ 1284719 w 10020803"/>
              <a:gd name="connsiteY7153" fmla="*/ 603259 h 5071844"/>
              <a:gd name="connsiteX7154" fmla="*/ 1273548 w 10020803"/>
              <a:gd name="connsiteY7154" fmla="*/ 603259 h 5071844"/>
              <a:gd name="connsiteX7155" fmla="*/ 636774 w 10020803"/>
              <a:gd name="connsiteY7155" fmla="*/ 603259 h 5071844"/>
              <a:gd name="connsiteX7156" fmla="*/ 647946 w 10020803"/>
              <a:gd name="connsiteY7156" fmla="*/ 614430 h 5071844"/>
              <a:gd name="connsiteX7157" fmla="*/ 647946 w 10020803"/>
              <a:gd name="connsiteY7157" fmla="*/ 603259 h 5071844"/>
              <a:gd name="connsiteX7158" fmla="*/ 335144 w 10020803"/>
              <a:gd name="connsiteY7158" fmla="*/ 603259 h 5071844"/>
              <a:gd name="connsiteX7159" fmla="*/ 351901 w 10020803"/>
              <a:gd name="connsiteY7159" fmla="*/ 603259 h 5071844"/>
              <a:gd name="connsiteX7160" fmla="*/ 357487 w 10020803"/>
              <a:gd name="connsiteY7160" fmla="*/ 614430 h 5071844"/>
              <a:gd name="connsiteX7161" fmla="*/ 368658 w 10020803"/>
              <a:gd name="connsiteY7161" fmla="*/ 620016 h 5071844"/>
              <a:gd name="connsiteX7162" fmla="*/ 346316 w 10020803"/>
              <a:gd name="connsiteY7162" fmla="*/ 614430 h 5071844"/>
              <a:gd name="connsiteX7163" fmla="*/ 335144 w 10020803"/>
              <a:gd name="connsiteY7163" fmla="*/ 603259 h 5071844"/>
              <a:gd name="connsiteX7164" fmla="*/ 279287 w 10020803"/>
              <a:gd name="connsiteY7164" fmla="*/ 603259 h 5071844"/>
              <a:gd name="connsiteX7165" fmla="*/ 301630 w 10020803"/>
              <a:gd name="connsiteY7165" fmla="*/ 603259 h 5071844"/>
              <a:gd name="connsiteX7166" fmla="*/ 290459 w 10020803"/>
              <a:gd name="connsiteY7166" fmla="*/ 614430 h 5071844"/>
              <a:gd name="connsiteX7167" fmla="*/ 212259 w 10020803"/>
              <a:gd name="connsiteY7167" fmla="*/ 592087 h 5071844"/>
              <a:gd name="connsiteX7168" fmla="*/ 223429 w 10020803"/>
              <a:gd name="connsiteY7168" fmla="*/ 592087 h 5071844"/>
              <a:gd name="connsiteX7169" fmla="*/ 234602 w 10020803"/>
              <a:gd name="connsiteY7169" fmla="*/ 592087 h 5071844"/>
              <a:gd name="connsiteX7170" fmla="*/ 212259 w 10020803"/>
              <a:gd name="connsiteY7170" fmla="*/ 603259 h 5071844"/>
              <a:gd name="connsiteX7171" fmla="*/ 212259 w 10020803"/>
              <a:gd name="connsiteY7171" fmla="*/ 592087 h 5071844"/>
              <a:gd name="connsiteX7172" fmla="*/ 2804038 w 10020803"/>
              <a:gd name="connsiteY7172" fmla="*/ 580916 h 5071844"/>
              <a:gd name="connsiteX7173" fmla="*/ 2837552 w 10020803"/>
              <a:gd name="connsiteY7173" fmla="*/ 592087 h 5071844"/>
              <a:gd name="connsiteX7174" fmla="*/ 2871066 w 10020803"/>
              <a:gd name="connsiteY7174" fmla="*/ 592087 h 5071844"/>
              <a:gd name="connsiteX7175" fmla="*/ 2865481 w 10020803"/>
              <a:gd name="connsiteY7175" fmla="*/ 580916 h 5071844"/>
              <a:gd name="connsiteX7176" fmla="*/ 2854310 w 10020803"/>
              <a:gd name="connsiteY7176" fmla="*/ 580916 h 5071844"/>
              <a:gd name="connsiteX7177" fmla="*/ 2837552 w 10020803"/>
              <a:gd name="connsiteY7177" fmla="*/ 580916 h 5071844"/>
              <a:gd name="connsiteX7178" fmla="*/ 2826381 w 10020803"/>
              <a:gd name="connsiteY7178" fmla="*/ 580916 h 5071844"/>
              <a:gd name="connsiteX7179" fmla="*/ 558573 w 10020803"/>
              <a:gd name="connsiteY7179" fmla="*/ 580916 h 5071844"/>
              <a:gd name="connsiteX7180" fmla="*/ 547402 w 10020803"/>
              <a:gd name="connsiteY7180" fmla="*/ 592087 h 5071844"/>
              <a:gd name="connsiteX7181" fmla="*/ 580916 w 10020803"/>
              <a:gd name="connsiteY7181" fmla="*/ 592087 h 5071844"/>
              <a:gd name="connsiteX7182" fmla="*/ 603260 w 10020803"/>
              <a:gd name="connsiteY7182" fmla="*/ 592087 h 5071844"/>
              <a:gd name="connsiteX7183" fmla="*/ 614430 w 10020803"/>
              <a:gd name="connsiteY7183" fmla="*/ 592087 h 5071844"/>
              <a:gd name="connsiteX7184" fmla="*/ 603260 w 10020803"/>
              <a:gd name="connsiteY7184" fmla="*/ 580916 h 5071844"/>
              <a:gd name="connsiteX7185" fmla="*/ 592089 w 10020803"/>
              <a:gd name="connsiteY7185" fmla="*/ 580916 h 5071844"/>
              <a:gd name="connsiteX7186" fmla="*/ 580916 w 10020803"/>
              <a:gd name="connsiteY7186" fmla="*/ 592087 h 5071844"/>
              <a:gd name="connsiteX7187" fmla="*/ 558573 w 10020803"/>
              <a:gd name="connsiteY7187" fmla="*/ 580916 h 5071844"/>
              <a:gd name="connsiteX7188" fmla="*/ 2482859 w 10020803"/>
              <a:gd name="connsiteY7188" fmla="*/ 573934 h 5071844"/>
              <a:gd name="connsiteX7189" fmla="*/ 2480066 w 10020803"/>
              <a:gd name="connsiteY7189" fmla="*/ 580916 h 5071844"/>
              <a:gd name="connsiteX7190" fmla="*/ 2491238 w 10020803"/>
              <a:gd name="connsiteY7190" fmla="*/ 592087 h 5071844"/>
              <a:gd name="connsiteX7191" fmla="*/ 2502408 w 10020803"/>
              <a:gd name="connsiteY7191" fmla="*/ 586502 h 5071844"/>
              <a:gd name="connsiteX7192" fmla="*/ 2491238 w 10020803"/>
              <a:gd name="connsiteY7192" fmla="*/ 575330 h 5071844"/>
              <a:gd name="connsiteX7193" fmla="*/ 2482859 w 10020803"/>
              <a:gd name="connsiteY7193" fmla="*/ 573934 h 5071844"/>
              <a:gd name="connsiteX7194" fmla="*/ 3764784 w 10020803"/>
              <a:gd name="connsiteY7194" fmla="*/ 569745 h 5071844"/>
              <a:gd name="connsiteX7195" fmla="*/ 3820641 w 10020803"/>
              <a:gd name="connsiteY7195" fmla="*/ 592087 h 5071844"/>
              <a:gd name="connsiteX7196" fmla="*/ 3787127 w 10020803"/>
              <a:gd name="connsiteY7196" fmla="*/ 592087 h 5071844"/>
              <a:gd name="connsiteX7197" fmla="*/ 916060 w 10020803"/>
              <a:gd name="connsiteY7197" fmla="*/ 569745 h 5071844"/>
              <a:gd name="connsiteX7198" fmla="*/ 927232 w 10020803"/>
              <a:gd name="connsiteY7198" fmla="*/ 580916 h 5071844"/>
              <a:gd name="connsiteX7199" fmla="*/ 938403 w 10020803"/>
              <a:gd name="connsiteY7199" fmla="*/ 580916 h 5071844"/>
              <a:gd name="connsiteX7200" fmla="*/ 916060 w 10020803"/>
              <a:gd name="connsiteY7200" fmla="*/ 569745 h 5071844"/>
              <a:gd name="connsiteX7201" fmla="*/ 256944 w 10020803"/>
              <a:gd name="connsiteY7201" fmla="*/ 569745 h 5071844"/>
              <a:gd name="connsiteX7202" fmla="*/ 268116 w 10020803"/>
              <a:gd name="connsiteY7202" fmla="*/ 603259 h 5071844"/>
              <a:gd name="connsiteX7203" fmla="*/ 268116 w 10020803"/>
              <a:gd name="connsiteY7203" fmla="*/ 625603 h 5071844"/>
              <a:gd name="connsiteX7204" fmla="*/ 256944 w 10020803"/>
              <a:gd name="connsiteY7204" fmla="*/ 620016 h 5071844"/>
              <a:gd name="connsiteX7205" fmla="*/ 256944 w 10020803"/>
              <a:gd name="connsiteY7205" fmla="*/ 603259 h 5071844"/>
              <a:gd name="connsiteX7206" fmla="*/ 256944 w 10020803"/>
              <a:gd name="connsiteY7206" fmla="*/ 580916 h 5071844"/>
              <a:gd name="connsiteX7207" fmla="*/ 251359 w 10020803"/>
              <a:gd name="connsiteY7207" fmla="*/ 575330 h 5071844"/>
              <a:gd name="connsiteX7208" fmla="*/ 256944 w 10020803"/>
              <a:gd name="connsiteY7208" fmla="*/ 569745 h 5071844"/>
              <a:gd name="connsiteX7209" fmla="*/ 2859895 w 10020803"/>
              <a:gd name="connsiteY7209" fmla="*/ 558573 h 5071844"/>
              <a:gd name="connsiteX7210" fmla="*/ 2848724 w 10020803"/>
              <a:gd name="connsiteY7210" fmla="*/ 564159 h 5071844"/>
              <a:gd name="connsiteX7211" fmla="*/ 2865481 w 10020803"/>
              <a:gd name="connsiteY7211" fmla="*/ 569745 h 5071844"/>
              <a:gd name="connsiteX7212" fmla="*/ 2882238 w 10020803"/>
              <a:gd name="connsiteY7212" fmla="*/ 580916 h 5071844"/>
              <a:gd name="connsiteX7213" fmla="*/ 2904582 w 10020803"/>
              <a:gd name="connsiteY7213" fmla="*/ 580916 h 5071844"/>
              <a:gd name="connsiteX7214" fmla="*/ 2898996 w 10020803"/>
              <a:gd name="connsiteY7214" fmla="*/ 569745 h 5071844"/>
              <a:gd name="connsiteX7215" fmla="*/ 2893410 w 10020803"/>
              <a:gd name="connsiteY7215" fmla="*/ 569745 h 5071844"/>
              <a:gd name="connsiteX7216" fmla="*/ 2871066 w 10020803"/>
              <a:gd name="connsiteY7216" fmla="*/ 558573 h 5071844"/>
              <a:gd name="connsiteX7217" fmla="*/ 2859895 w 10020803"/>
              <a:gd name="connsiteY7217" fmla="*/ 558573 h 5071844"/>
              <a:gd name="connsiteX7218" fmla="*/ 2379523 w 10020803"/>
              <a:gd name="connsiteY7218" fmla="*/ 558573 h 5071844"/>
              <a:gd name="connsiteX7219" fmla="*/ 2373937 w 10020803"/>
              <a:gd name="connsiteY7219" fmla="*/ 564159 h 5071844"/>
              <a:gd name="connsiteX7220" fmla="*/ 2379523 w 10020803"/>
              <a:gd name="connsiteY7220" fmla="*/ 569745 h 5071844"/>
              <a:gd name="connsiteX7221" fmla="*/ 2390694 w 10020803"/>
              <a:gd name="connsiteY7221" fmla="*/ 558573 h 5071844"/>
              <a:gd name="connsiteX7222" fmla="*/ 2379523 w 10020803"/>
              <a:gd name="connsiteY7222" fmla="*/ 558573 h 5071844"/>
              <a:gd name="connsiteX7223" fmla="*/ 1083632 w 10020803"/>
              <a:gd name="connsiteY7223" fmla="*/ 558573 h 5071844"/>
              <a:gd name="connsiteX7224" fmla="*/ 1094804 w 10020803"/>
              <a:gd name="connsiteY7224" fmla="*/ 569745 h 5071844"/>
              <a:gd name="connsiteX7225" fmla="*/ 1083632 w 10020803"/>
              <a:gd name="connsiteY7225" fmla="*/ 569745 h 5071844"/>
              <a:gd name="connsiteX7226" fmla="*/ 647946 w 10020803"/>
              <a:gd name="connsiteY7226" fmla="*/ 558573 h 5071844"/>
              <a:gd name="connsiteX7227" fmla="*/ 647946 w 10020803"/>
              <a:gd name="connsiteY7227" fmla="*/ 569745 h 5071844"/>
              <a:gd name="connsiteX7228" fmla="*/ 659117 w 10020803"/>
              <a:gd name="connsiteY7228" fmla="*/ 569745 h 5071844"/>
              <a:gd name="connsiteX7229" fmla="*/ 647946 w 10020803"/>
              <a:gd name="connsiteY7229" fmla="*/ 558573 h 5071844"/>
              <a:gd name="connsiteX7230" fmla="*/ 212259 w 10020803"/>
              <a:gd name="connsiteY7230" fmla="*/ 558573 h 5071844"/>
              <a:gd name="connsiteX7231" fmla="*/ 223429 w 10020803"/>
              <a:gd name="connsiteY7231" fmla="*/ 558573 h 5071844"/>
              <a:gd name="connsiteX7232" fmla="*/ 212259 w 10020803"/>
              <a:gd name="connsiteY7232" fmla="*/ 569745 h 5071844"/>
              <a:gd name="connsiteX7233" fmla="*/ 212259 w 10020803"/>
              <a:gd name="connsiteY7233" fmla="*/ 558573 h 5071844"/>
              <a:gd name="connsiteX7234" fmla="*/ 1078047 w 10020803"/>
              <a:gd name="connsiteY7234" fmla="*/ 547402 h 5071844"/>
              <a:gd name="connsiteX7235" fmla="*/ 1058723 w 10020803"/>
              <a:gd name="connsiteY7235" fmla="*/ 548609 h 5071844"/>
              <a:gd name="connsiteX7236" fmla="*/ 1062686 w 10020803"/>
              <a:gd name="connsiteY7236" fmla="*/ 550195 h 5071844"/>
              <a:gd name="connsiteX7237" fmla="*/ 1072461 w 10020803"/>
              <a:gd name="connsiteY7237" fmla="*/ 558573 h 5071844"/>
              <a:gd name="connsiteX7238" fmla="*/ 1061290 w 10020803"/>
              <a:gd name="connsiteY7238" fmla="*/ 558573 h 5071844"/>
              <a:gd name="connsiteX7239" fmla="*/ 1050118 w 10020803"/>
              <a:gd name="connsiteY7239" fmla="*/ 552988 h 5071844"/>
              <a:gd name="connsiteX7240" fmla="*/ 1050916 w 10020803"/>
              <a:gd name="connsiteY7240" fmla="*/ 550594 h 5071844"/>
              <a:gd name="connsiteX7241" fmla="*/ 1044533 w 10020803"/>
              <a:gd name="connsiteY7241" fmla="*/ 552988 h 5071844"/>
              <a:gd name="connsiteX7242" fmla="*/ 1027776 w 10020803"/>
              <a:gd name="connsiteY7242" fmla="*/ 558573 h 5071844"/>
              <a:gd name="connsiteX7243" fmla="*/ 1044533 w 10020803"/>
              <a:gd name="connsiteY7243" fmla="*/ 564159 h 5071844"/>
              <a:gd name="connsiteX7244" fmla="*/ 1050118 w 10020803"/>
              <a:gd name="connsiteY7244" fmla="*/ 569745 h 5071844"/>
              <a:gd name="connsiteX7245" fmla="*/ 1066875 w 10020803"/>
              <a:gd name="connsiteY7245" fmla="*/ 569745 h 5071844"/>
              <a:gd name="connsiteX7246" fmla="*/ 1089218 w 10020803"/>
              <a:gd name="connsiteY7246" fmla="*/ 575330 h 5071844"/>
              <a:gd name="connsiteX7247" fmla="*/ 1128318 w 10020803"/>
              <a:gd name="connsiteY7247" fmla="*/ 592087 h 5071844"/>
              <a:gd name="connsiteX7248" fmla="*/ 1173005 w 10020803"/>
              <a:gd name="connsiteY7248" fmla="*/ 592087 h 5071844"/>
              <a:gd name="connsiteX7249" fmla="*/ 1184175 w 10020803"/>
              <a:gd name="connsiteY7249" fmla="*/ 592087 h 5071844"/>
              <a:gd name="connsiteX7250" fmla="*/ 1251203 w 10020803"/>
              <a:gd name="connsiteY7250" fmla="*/ 603259 h 5071844"/>
              <a:gd name="connsiteX7251" fmla="*/ 1240033 w 10020803"/>
              <a:gd name="connsiteY7251" fmla="*/ 592087 h 5071844"/>
              <a:gd name="connsiteX7252" fmla="*/ 1228862 w 10020803"/>
              <a:gd name="connsiteY7252" fmla="*/ 592087 h 5071844"/>
              <a:gd name="connsiteX7253" fmla="*/ 1217690 w 10020803"/>
              <a:gd name="connsiteY7253" fmla="*/ 592087 h 5071844"/>
              <a:gd name="connsiteX7254" fmla="*/ 1217690 w 10020803"/>
              <a:gd name="connsiteY7254" fmla="*/ 580916 h 5071844"/>
              <a:gd name="connsiteX7255" fmla="*/ 1206519 w 10020803"/>
              <a:gd name="connsiteY7255" fmla="*/ 575330 h 5071844"/>
              <a:gd name="connsiteX7256" fmla="*/ 1184175 w 10020803"/>
              <a:gd name="connsiteY7256" fmla="*/ 569745 h 5071844"/>
              <a:gd name="connsiteX7257" fmla="*/ 1167418 w 10020803"/>
              <a:gd name="connsiteY7257" fmla="*/ 569745 h 5071844"/>
              <a:gd name="connsiteX7258" fmla="*/ 1150661 w 10020803"/>
              <a:gd name="connsiteY7258" fmla="*/ 558573 h 5071844"/>
              <a:gd name="connsiteX7259" fmla="*/ 1128318 w 10020803"/>
              <a:gd name="connsiteY7259" fmla="*/ 558573 h 5071844"/>
              <a:gd name="connsiteX7260" fmla="*/ 1111561 w 10020803"/>
              <a:gd name="connsiteY7260" fmla="*/ 552988 h 5071844"/>
              <a:gd name="connsiteX7261" fmla="*/ 1078047 w 10020803"/>
              <a:gd name="connsiteY7261" fmla="*/ 547402 h 5071844"/>
              <a:gd name="connsiteX7262" fmla="*/ 860203 w 10020803"/>
              <a:gd name="connsiteY7262" fmla="*/ 547402 h 5071844"/>
              <a:gd name="connsiteX7263" fmla="*/ 882546 w 10020803"/>
              <a:gd name="connsiteY7263" fmla="*/ 558573 h 5071844"/>
              <a:gd name="connsiteX7264" fmla="*/ 893717 w 10020803"/>
              <a:gd name="connsiteY7264" fmla="*/ 558573 h 5071844"/>
              <a:gd name="connsiteX7265" fmla="*/ 904889 w 10020803"/>
              <a:gd name="connsiteY7265" fmla="*/ 558573 h 5071844"/>
              <a:gd name="connsiteX7266" fmla="*/ 248565 w 10020803"/>
              <a:gd name="connsiteY7266" fmla="*/ 541816 h 5071844"/>
              <a:gd name="connsiteX7267" fmla="*/ 256944 w 10020803"/>
              <a:gd name="connsiteY7267" fmla="*/ 547402 h 5071844"/>
              <a:gd name="connsiteX7268" fmla="*/ 245773 w 10020803"/>
              <a:gd name="connsiteY7268" fmla="*/ 547402 h 5071844"/>
              <a:gd name="connsiteX7269" fmla="*/ 248565 w 10020803"/>
              <a:gd name="connsiteY7269" fmla="*/ 541816 h 5071844"/>
              <a:gd name="connsiteX7270" fmla="*/ 2669981 w 10020803"/>
              <a:gd name="connsiteY7270" fmla="*/ 536230 h 5071844"/>
              <a:gd name="connsiteX7271" fmla="*/ 2737010 w 10020803"/>
              <a:gd name="connsiteY7271" fmla="*/ 569745 h 5071844"/>
              <a:gd name="connsiteX7272" fmla="*/ 2781695 w 10020803"/>
              <a:gd name="connsiteY7272" fmla="*/ 569745 h 5071844"/>
              <a:gd name="connsiteX7273" fmla="*/ 2764938 w 10020803"/>
              <a:gd name="connsiteY7273" fmla="*/ 558573 h 5071844"/>
              <a:gd name="connsiteX7274" fmla="*/ 2748180 w 10020803"/>
              <a:gd name="connsiteY7274" fmla="*/ 558573 h 5071844"/>
              <a:gd name="connsiteX7275" fmla="*/ 2737010 w 10020803"/>
              <a:gd name="connsiteY7275" fmla="*/ 547402 h 5071844"/>
              <a:gd name="connsiteX7276" fmla="*/ 2725837 w 10020803"/>
              <a:gd name="connsiteY7276" fmla="*/ 547402 h 5071844"/>
              <a:gd name="connsiteX7277" fmla="*/ 2703494 w 10020803"/>
              <a:gd name="connsiteY7277" fmla="*/ 541816 h 5071844"/>
              <a:gd name="connsiteX7278" fmla="*/ 2669981 w 10020803"/>
              <a:gd name="connsiteY7278" fmla="*/ 536230 h 5071844"/>
              <a:gd name="connsiteX7279" fmla="*/ 2290150 w 10020803"/>
              <a:gd name="connsiteY7279" fmla="*/ 536230 h 5071844"/>
              <a:gd name="connsiteX7280" fmla="*/ 2278979 w 10020803"/>
              <a:gd name="connsiteY7280" fmla="*/ 552988 h 5071844"/>
              <a:gd name="connsiteX7281" fmla="*/ 2290150 w 10020803"/>
              <a:gd name="connsiteY7281" fmla="*/ 547402 h 5071844"/>
              <a:gd name="connsiteX7282" fmla="*/ 3262069 w 10020803"/>
              <a:gd name="connsiteY7282" fmla="*/ 525059 h 5071844"/>
              <a:gd name="connsiteX7283" fmla="*/ 3273239 w 10020803"/>
              <a:gd name="connsiteY7283" fmla="*/ 525059 h 5071844"/>
              <a:gd name="connsiteX7284" fmla="*/ 3262069 w 10020803"/>
              <a:gd name="connsiteY7284" fmla="*/ 536230 h 5071844"/>
              <a:gd name="connsiteX7285" fmla="*/ 2636466 w 10020803"/>
              <a:gd name="connsiteY7285" fmla="*/ 525059 h 5071844"/>
              <a:gd name="connsiteX7286" fmla="*/ 2625296 w 10020803"/>
              <a:gd name="connsiteY7286" fmla="*/ 536230 h 5071844"/>
              <a:gd name="connsiteX7287" fmla="*/ 2630880 w 10020803"/>
              <a:gd name="connsiteY7287" fmla="*/ 536230 h 5071844"/>
              <a:gd name="connsiteX7288" fmla="*/ 2636466 w 10020803"/>
              <a:gd name="connsiteY7288" fmla="*/ 525059 h 5071844"/>
              <a:gd name="connsiteX7289" fmla="*/ 2602952 w 10020803"/>
              <a:gd name="connsiteY7289" fmla="*/ 525059 h 5071844"/>
              <a:gd name="connsiteX7290" fmla="*/ 2614123 w 10020803"/>
              <a:gd name="connsiteY7290" fmla="*/ 536230 h 5071844"/>
              <a:gd name="connsiteX7291" fmla="*/ 2614123 w 10020803"/>
              <a:gd name="connsiteY7291" fmla="*/ 525059 h 5071844"/>
              <a:gd name="connsiteX7292" fmla="*/ 2602952 w 10020803"/>
              <a:gd name="connsiteY7292" fmla="*/ 525059 h 5071844"/>
              <a:gd name="connsiteX7293" fmla="*/ 3563696 w 10020803"/>
              <a:gd name="connsiteY7293" fmla="*/ 513888 h 5071844"/>
              <a:gd name="connsiteX7294" fmla="*/ 3586040 w 10020803"/>
              <a:gd name="connsiteY7294" fmla="*/ 513888 h 5071844"/>
              <a:gd name="connsiteX7295" fmla="*/ 3586040 w 10020803"/>
              <a:gd name="connsiteY7295" fmla="*/ 525059 h 5071844"/>
              <a:gd name="connsiteX7296" fmla="*/ 3228553 w 10020803"/>
              <a:gd name="connsiteY7296" fmla="*/ 513888 h 5071844"/>
              <a:gd name="connsiteX7297" fmla="*/ 3250896 w 10020803"/>
              <a:gd name="connsiteY7297" fmla="*/ 525059 h 5071844"/>
              <a:gd name="connsiteX7298" fmla="*/ 3228553 w 10020803"/>
              <a:gd name="connsiteY7298" fmla="*/ 525059 h 5071844"/>
              <a:gd name="connsiteX7299" fmla="*/ 2211952 w 10020803"/>
              <a:gd name="connsiteY7299" fmla="*/ 513888 h 5071844"/>
              <a:gd name="connsiteX7300" fmla="*/ 2234293 w 10020803"/>
              <a:gd name="connsiteY7300" fmla="*/ 536230 h 5071844"/>
              <a:gd name="connsiteX7301" fmla="*/ 2245465 w 10020803"/>
              <a:gd name="connsiteY7301" fmla="*/ 525059 h 5071844"/>
              <a:gd name="connsiteX7302" fmla="*/ 2524751 w 10020803"/>
              <a:gd name="connsiteY7302" fmla="*/ 502716 h 5071844"/>
              <a:gd name="connsiteX7303" fmla="*/ 2535923 w 10020803"/>
              <a:gd name="connsiteY7303" fmla="*/ 508302 h 5071844"/>
              <a:gd name="connsiteX7304" fmla="*/ 2558265 w 10020803"/>
              <a:gd name="connsiteY7304" fmla="*/ 513888 h 5071844"/>
              <a:gd name="connsiteX7305" fmla="*/ 2569439 w 10020803"/>
              <a:gd name="connsiteY7305" fmla="*/ 513888 h 5071844"/>
              <a:gd name="connsiteX7306" fmla="*/ 2569439 w 10020803"/>
              <a:gd name="connsiteY7306" fmla="*/ 502716 h 5071844"/>
              <a:gd name="connsiteX7307" fmla="*/ 2547095 w 10020803"/>
              <a:gd name="connsiteY7307" fmla="*/ 502716 h 5071844"/>
              <a:gd name="connsiteX7308" fmla="*/ 2530337 w 10020803"/>
              <a:gd name="connsiteY7308" fmla="*/ 502716 h 5071844"/>
              <a:gd name="connsiteX7309" fmla="*/ 2524751 w 10020803"/>
              <a:gd name="connsiteY7309" fmla="*/ 502716 h 5071844"/>
              <a:gd name="connsiteX7310" fmla="*/ 737317 w 10020803"/>
              <a:gd name="connsiteY7310" fmla="*/ 502716 h 5071844"/>
              <a:gd name="connsiteX7311" fmla="*/ 737317 w 10020803"/>
              <a:gd name="connsiteY7311" fmla="*/ 513888 h 5071844"/>
              <a:gd name="connsiteX7312" fmla="*/ 726145 w 10020803"/>
              <a:gd name="connsiteY7312" fmla="*/ 513888 h 5071844"/>
              <a:gd name="connsiteX7313" fmla="*/ 815518 w 10020803"/>
              <a:gd name="connsiteY7313" fmla="*/ 491545 h 5071844"/>
              <a:gd name="connsiteX7314" fmla="*/ 815518 w 10020803"/>
              <a:gd name="connsiteY7314" fmla="*/ 502716 h 5071844"/>
              <a:gd name="connsiteX7315" fmla="*/ 837861 w 10020803"/>
              <a:gd name="connsiteY7315" fmla="*/ 513888 h 5071844"/>
              <a:gd name="connsiteX7316" fmla="*/ 849032 w 10020803"/>
              <a:gd name="connsiteY7316" fmla="*/ 513888 h 5071844"/>
              <a:gd name="connsiteX7317" fmla="*/ 871375 w 10020803"/>
              <a:gd name="connsiteY7317" fmla="*/ 525059 h 5071844"/>
              <a:gd name="connsiteX7318" fmla="*/ 916060 w 10020803"/>
              <a:gd name="connsiteY7318" fmla="*/ 536230 h 5071844"/>
              <a:gd name="connsiteX7319" fmla="*/ 949576 w 10020803"/>
              <a:gd name="connsiteY7319" fmla="*/ 525059 h 5071844"/>
              <a:gd name="connsiteX7320" fmla="*/ 960746 w 10020803"/>
              <a:gd name="connsiteY7320" fmla="*/ 525059 h 5071844"/>
              <a:gd name="connsiteX7321" fmla="*/ 971919 w 10020803"/>
              <a:gd name="connsiteY7321" fmla="*/ 525059 h 5071844"/>
              <a:gd name="connsiteX7322" fmla="*/ 971919 w 10020803"/>
              <a:gd name="connsiteY7322" fmla="*/ 536230 h 5071844"/>
              <a:gd name="connsiteX7323" fmla="*/ 994260 w 10020803"/>
              <a:gd name="connsiteY7323" fmla="*/ 536230 h 5071844"/>
              <a:gd name="connsiteX7324" fmla="*/ 983090 w 10020803"/>
              <a:gd name="connsiteY7324" fmla="*/ 525059 h 5071844"/>
              <a:gd name="connsiteX7325" fmla="*/ 971919 w 10020803"/>
              <a:gd name="connsiteY7325" fmla="*/ 525059 h 5071844"/>
              <a:gd name="connsiteX7326" fmla="*/ 960746 w 10020803"/>
              <a:gd name="connsiteY7326" fmla="*/ 513888 h 5071844"/>
              <a:gd name="connsiteX7327" fmla="*/ 949576 w 10020803"/>
              <a:gd name="connsiteY7327" fmla="*/ 513888 h 5071844"/>
              <a:gd name="connsiteX7328" fmla="*/ 938403 w 10020803"/>
              <a:gd name="connsiteY7328" fmla="*/ 513888 h 5071844"/>
              <a:gd name="connsiteX7329" fmla="*/ 916060 w 10020803"/>
              <a:gd name="connsiteY7329" fmla="*/ 502716 h 5071844"/>
              <a:gd name="connsiteX7330" fmla="*/ 893717 w 10020803"/>
              <a:gd name="connsiteY7330" fmla="*/ 502716 h 5071844"/>
              <a:gd name="connsiteX7331" fmla="*/ 882546 w 10020803"/>
              <a:gd name="connsiteY7331" fmla="*/ 491545 h 5071844"/>
              <a:gd name="connsiteX7332" fmla="*/ 860203 w 10020803"/>
              <a:gd name="connsiteY7332" fmla="*/ 491545 h 5071844"/>
              <a:gd name="connsiteX7333" fmla="*/ 826689 w 10020803"/>
              <a:gd name="connsiteY7333" fmla="*/ 491545 h 5071844"/>
              <a:gd name="connsiteX7334" fmla="*/ 223429 w 10020803"/>
              <a:gd name="connsiteY7334" fmla="*/ 491545 h 5071844"/>
              <a:gd name="connsiteX7335" fmla="*/ 234602 w 10020803"/>
              <a:gd name="connsiteY7335" fmla="*/ 491545 h 5071844"/>
              <a:gd name="connsiteX7336" fmla="*/ 251359 w 10020803"/>
              <a:gd name="connsiteY7336" fmla="*/ 508302 h 5071844"/>
              <a:gd name="connsiteX7337" fmla="*/ 268116 w 10020803"/>
              <a:gd name="connsiteY7337" fmla="*/ 508302 h 5071844"/>
              <a:gd name="connsiteX7338" fmla="*/ 279287 w 10020803"/>
              <a:gd name="connsiteY7338" fmla="*/ 519473 h 5071844"/>
              <a:gd name="connsiteX7339" fmla="*/ 273702 w 10020803"/>
              <a:gd name="connsiteY7339" fmla="*/ 525059 h 5071844"/>
              <a:gd name="connsiteX7340" fmla="*/ 256944 w 10020803"/>
              <a:gd name="connsiteY7340" fmla="*/ 525059 h 5071844"/>
              <a:gd name="connsiteX7341" fmla="*/ 240187 w 10020803"/>
              <a:gd name="connsiteY7341" fmla="*/ 508302 h 5071844"/>
              <a:gd name="connsiteX7342" fmla="*/ 223429 w 10020803"/>
              <a:gd name="connsiteY7342" fmla="*/ 502716 h 5071844"/>
              <a:gd name="connsiteX7343" fmla="*/ 223429 w 10020803"/>
              <a:gd name="connsiteY7343" fmla="*/ 497129 h 5071844"/>
              <a:gd name="connsiteX7344" fmla="*/ 223429 w 10020803"/>
              <a:gd name="connsiteY7344" fmla="*/ 491545 h 5071844"/>
              <a:gd name="connsiteX7345" fmla="*/ 2368350 w 10020803"/>
              <a:gd name="connsiteY7345" fmla="*/ 480372 h 5071844"/>
              <a:gd name="connsiteX7346" fmla="*/ 2390694 w 10020803"/>
              <a:gd name="connsiteY7346" fmla="*/ 491545 h 5071844"/>
              <a:gd name="connsiteX7347" fmla="*/ 2379523 w 10020803"/>
              <a:gd name="connsiteY7347" fmla="*/ 480372 h 5071844"/>
              <a:gd name="connsiteX7348" fmla="*/ 2133751 w 10020803"/>
              <a:gd name="connsiteY7348" fmla="*/ 480372 h 5071844"/>
              <a:gd name="connsiteX7349" fmla="*/ 2122578 w 10020803"/>
              <a:gd name="connsiteY7349" fmla="*/ 491545 h 5071844"/>
              <a:gd name="connsiteX7350" fmla="*/ 2133751 w 10020803"/>
              <a:gd name="connsiteY7350" fmla="*/ 491545 h 5071844"/>
              <a:gd name="connsiteX7351" fmla="*/ 636774 w 10020803"/>
              <a:gd name="connsiteY7351" fmla="*/ 480372 h 5071844"/>
              <a:gd name="connsiteX7352" fmla="*/ 636774 w 10020803"/>
              <a:gd name="connsiteY7352" fmla="*/ 491545 h 5071844"/>
              <a:gd name="connsiteX7353" fmla="*/ 625603 w 10020803"/>
              <a:gd name="connsiteY7353" fmla="*/ 491545 h 5071844"/>
              <a:gd name="connsiteX7354" fmla="*/ 636774 w 10020803"/>
              <a:gd name="connsiteY7354" fmla="*/ 480372 h 5071844"/>
              <a:gd name="connsiteX7355" fmla="*/ 871375 w 10020803"/>
              <a:gd name="connsiteY7355" fmla="*/ 469202 h 5071844"/>
              <a:gd name="connsiteX7356" fmla="*/ 882546 w 10020803"/>
              <a:gd name="connsiteY7356" fmla="*/ 480372 h 5071844"/>
              <a:gd name="connsiteX7357" fmla="*/ 882546 w 10020803"/>
              <a:gd name="connsiteY7357" fmla="*/ 469202 h 5071844"/>
              <a:gd name="connsiteX7358" fmla="*/ 592089 w 10020803"/>
              <a:gd name="connsiteY7358" fmla="*/ 469202 h 5071844"/>
              <a:gd name="connsiteX7359" fmla="*/ 625603 w 10020803"/>
              <a:gd name="connsiteY7359" fmla="*/ 491545 h 5071844"/>
              <a:gd name="connsiteX7360" fmla="*/ 603260 w 10020803"/>
              <a:gd name="connsiteY7360" fmla="*/ 491545 h 5071844"/>
              <a:gd name="connsiteX7361" fmla="*/ 804345 w 10020803"/>
              <a:gd name="connsiteY7361" fmla="*/ 458031 h 5071844"/>
              <a:gd name="connsiteX7362" fmla="*/ 826689 w 10020803"/>
              <a:gd name="connsiteY7362" fmla="*/ 469202 h 5071844"/>
              <a:gd name="connsiteX7363" fmla="*/ 815518 w 10020803"/>
              <a:gd name="connsiteY7363" fmla="*/ 458031 h 5071844"/>
              <a:gd name="connsiteX7364" fmla="*/ 804345 w 10020803"/>
              <a:gd name="connsiteY7364" fmla="*/ 458031 h 5071844"/>
              <a:gd name="connsiteX7365" fmla="*/ 2390694 w 10020803"/>
              <a:gd name="connsiteY7365" fmla="*/ 446858 h 5071844"/>
              <a:gd name="connsiteX7366" fmla="*/ 2379523 w 10020803"/>
              <a:gd name="connsiteY7366" fmla="*/ 458031 h 5071844"/>
              <a:gd name="connsiteX7367" fmla="*/ 2390694 w 10020803"/>
              <a:gd name="connsiteY7367" fmla="*/ 469202 h 5071844"/>
              <a:gd name="connsiteX7368" fmla="*/ 2401864 w 10020803"/>
              <a:gd name="connsiteY7368" fmla="*/ 469202 h 5071844"/>
              <a:gd name="connsiteX7369" fmla="*/ 2413037 w 10020803"/>
              <a:gd name="connsiteY7369" fmla="*/ 480372 h 5071844"/>
              <a:gd name="connsiteX7370" fmla="*/ 2468894 w 10020803"/>
              <a:gd name="connsiteY7370" fmla="*/ 491545 h 5071844"/>
              <a:gd name="connsiteX7371" fmla="*/ 2502408 w 10020803"/>
              <a:gd name="connsiteY7371" fmla="*/ 502716 h 5071844"/>
              <a:gd name="connsiteX7372" fmla="*/ 2513581 w 10020803"/>
              <a:gd name="connsiteY7372" fmla="*/ 491545 h 5071844"/>
              <a:gd name="connsiteX7373" fmla="*/ 2496824 w 10020803"/>
              <a:gd name="connsiteY7373" fmla="*/ 491545 h 5071844"/>
              <a:gd name="connsiteX7374" fmla="*/ 2480066 w 10020803"/>
              <a:gd name="connsiteY7374" fmla="*/ 491545 h 5071844"/>
              <a:gd name="connsiteX7375" fmla="*/ 2468894 w 10020803"/>
              <a:gd name="connsiteY7375" fmla="*/ 480372 h 5071844"/>
              <a:gd name="connsiteX7376" fmla="*/ 2446551 w 10020803"/>
              <a:gd name="connsiteY7376" fmla="*/ 480372 h 5071844"/>
              <a:gd name="connsiteX7377" fmla="*/ 2440966 w 10020803"/>
              <a:gd name="connsiteY7377" fmla="*/ 474788 h 5071844"/>
              <a:gd name="connsiteX7378" fmla="*/ 2424208 w 10020803"/>
              <a:gd name="connsiteY7378" fmla="*/ 469202 h 5071844"/>
              <a:gd name="connsiteX7379" fmla="*/ 2418623 w 10020803"/>
              <a:gd name="connsiteY7379" fmla="*/ 469202 h 5071844"/>
              <a:gd name="connsiteX7380" fmla="*/ 2407451 w 10020803"/>
              <a:gd name="connsiteY7380" fmla="*/ 458031 h 5071844"/>
              <a:gd name="connsiteX7381" fmla="*/ 2390694 w 10020803"/>
              <a:gd name="connsiteY7381" fmla="*/ 446858 h 5071844"/>
              <a:gd name="connsiteX7382" fmla="*/ 2323665 w 10020803"/>
              <a:gd name="connsiteY7382" fmla="*/ 446858 h 5071844"/>
              <a:gd name="connsiteX7383" fmla="*/ 2323665 w 10020803"/>
              <a:gd name="connsiteY7383" fmla="*/ 458031 h 5071844"/>
              <a:gd name="connsiteX7384" fmla="*/ 2346007 w 10020803"/>
              <a:gd name="connsiteY7384" fmla="*/ 458031 h 5071844"/>
              <a:gd name="connsiteX7385" fmla="*/ 2323665 w 10020803"/>
              <a:gd name="connsiteY7385" fmla="*/ 446858 h 5071844"/>
              <a:gd name="connsiteX7386" fmla="*/ 712182 w 10020803"/>
              <a:gd name="connsiteY7386" fmla="*/ 430101 h 5071844"/>
              <a:gd name="connsiteX7387" fmla="*/ 703803 w 10020803"/>
              <a:gd name="connsiteY7387" fmla="*/ 435688 h 5071844"/>
              <a:gd name="connsiteX7388" fmla="*/ 709388 w 10020803"/>
              <a:gd name="connsiteY7388" fmla="*/ 446858 h 5071844"/>
              <a:gd name="connsiteX7389" fmla="*/ 726145 w 10020803"/>
              <a:gd name="connsiteY7389" fmla="*/ 458031 h 5071844"/>
              <a:gd name="connsiteX7390" fmla="*/ 714974 w 10020803"/>
              <a:gd name="connsiteY7390" fmla="*/ 446858 h 5071844"/>
              <a:gd name="connsiteX7391" fmla="*/ 726145 w 10020803"/>
              <a:gd name="connsiteY7391" fmla="*/ 446858 h 5071844"/>
              <a:gd name="connsiteX7392" fmla="*/ 737317 w 10020803"/>
              <a:gd name="connsiteY7392" fmla="*/ 446858 h 5071844"/>
              <a:gd name="connsiteX7393" fmla="*/ 737317 w 10020803"/>
              <a:gd name="connsiteY7393" fmla="*/ 435688 h 5071844"/>
              <a:gd name="connsiteX7394" fmla="*/ 712182 w 10020803"/>
              <a:gd name="connsiteY7394" fmla="*/ 430101 h 5071844"/>
              <a:gd name="connsiteX7395" fmla="*/ 402174 w 10020803"/>
              <a:gd name="connsiteY7395" fmla="*/ 424515 h 5071844"/>
              <a:gd name="connsiteX7396" fmla="*/ 418931 w 10020803"/>
              <a:gd name="connsiteY7396" fmla="*/ 435688 h 5071844"/>
              <a:gd name="connsiteX7397" fmla="*/ 424517 w 10020803"/>
              <a:gd name="connsiteY7397" fmla="*/ 424515 h 5071844"/>
              <a:gd name="connsiteX7398" fmla="*/ 413344 w 10020803"/>
              <a:gd name="connsiteY7398" fmla="*/ 424515 h 5071844"/>
              <a:gd name="connsiteX7399" fmla="*/ 402174 w 10020803"/>
              <a:gd name="connsiteY7399" fmla="*/ 424515 h 5071844"/>
              <a:gd name="connsiteX7400" fmla="*/ 89372 w 10020803"/>
              <a:gd name="connsiteY7400" fmla="*/ 424515 h 5071844"/>
              <a:gd name="connsiteX7401" fmla="*/ 100544 w 10020803"/>
              <a:gd name="connsiteY7401" fmla="*/ 424515 h 5071844"/>
              <a:gd name="connsiteX7402" fmla="*/ 111715 w 10020803"/>
              <a:gd name="connsiteY7402" fmla="*/ 424515 h 5071844"/>
              <a:gd name="connsiteX7403" fmla="*/ 100544 w 10020803"/>
              <a:gd name="connsiteY7403" fmla="*/ 435688 h 5071844"/>
              <a:gd name="connsiteX7404" fmla="*/ 94958 w 10020803"/>
              <a:gd name="connsiteY7404" fmla="*/ 430101 h 5071844"/>
              <a:gd name="connsiteX7405" fmla="*/ 89372 w 10020803"/>
              <a:gd name="connsiteY7405" fmla="*/ 424515 h 5071844"/>
              <a:gd name="connsiteX7406" fmla="*/ 2904582 w 10020803"/>
              <a:gd name="connsiteY7406" fmla="*/ 413344 h 5071844"/>
              <a:gd name="connsiteX7407" fmla="*/ 2949268 w 10020803"/>
              <a:gd name="connsiteY7407" fmla="*/ 424515 h 5071844"/>
              <a:gd name="connsiteX7408" fmla="*/ 2926925 w 10020803"/>
              <a:gd name="connsiteY7408" fmla="*/ 424515 h 5071844"/>
              <a:gd name="connsiteX7409" fmla="*/ 100544 w 10020803"/>
              <a:gd name="connsiteY7409" fmla="*/ 391001 h 5071844"/>
              <a:gd name="connsiteX7410" fmla="*/ 111715 w 10020803"/>
              <a:gd name="connsiteY7410" fmla="*/ 391001 h 5071844"/>
              <a:gd name="connsiteX7411" fmla="*/ 111715 w 10020803"/>
              <a:gd name="connsiteY7411" fmla="*/ 402174 h 5071844"/>
              <a:gd name="connsiteX7412" fmla="*/ 100544 w 10020803"/>
              <a:gd name="connsiteY7412" fmla="*/ 391001 h 5071844"/>
              <a:gd name="connsiteX7413" fmla="*/ 2055550 w 10020803"/>
              <a:gd name="connsiteY7413" fmla="*/ 379830 h 5071844"/>
              <a:gd name="connsiteX7414" fmla="*/ 2038793 w 10020803"/>
              <a:gd name="connsiteY7414" fmla="*/ 385415 h 5071844"/>
              <a:gd name="connsiteX7415" fmla="*/ 2033207 w 10020803"/>
              <a:gd name="connsiteY7415" fmla="*/ 391001 h 5071844"/>
              <a:gd name="connsiteX7416" fmla="*/ 2049964 w 10020803"/>
              <a:gd name="connsiteY7416" fmla="*/ 396587 h 5071844"/>
              <a:gd name="connsiteX7417" fmla="*/ 2077893 w 10020803"/>
              <a:gd name="connsiteY7417" fmla="*/ 402174 h 5071844"/>
              <a:gd name="connsiteX7418" fmla="*/ 2094650 w 10020803"/>
              <a:gd name="connsiteY7418" fmla="*/ 407758 h 5071844"/>
              <a:gd name="connsiteX7419" fmla="*/ 2100235 w 10020803"/>
              <a:gd name="connsiteY7419" fmla="*/ 402174 h 5071844"/>
              <a:gd name="connsiteX7420" fmla="*/ 2055550 w 10020803"/>
              <a:gd name="connsiteY7420" fmla="*/ 379830 h 5071844"/>
              <a:gd name="connsiteX7421" fmla="*/ 189915 w 10020803"/>
              <a:gd name="connsiteY7421" fmla="*/ 379830 h 5071844"/>
              <a:gd name="connsiteX7422" fmla="*/ 212259 w 10020803"/>
              <a:gd name="connsiteY7422" fmla="*/ 391001 h 5071844"/>
              <a:gd name="connsiteX7423" fmla="*/ 223429 w 10020803"/>
              <a:gd name="connsiteY7423" fmla="*/ 396587 h 5071844"/>
              <a:gd name="connsiteX7424" fmla="*/ 189915 w 10020803"/>
              <a:gd name="connsiteY7424" fmla="*/ 402174 h 5071844"/>
              <a:gd name="connsiteX7425" fmla="*/ 178745 w 10020803"/>
              <a:gd name="connsiteY7425" fmla="*/ 391001 h 5071844"/>
              <a:gd name="connsiteX7426" fmla="*/ 307216 w 10020803"/>
              <a:gd name="connsiteY7426" fmla="*/ 372848 h 5071844"/>
              <a:gd name="connsiteX7427" fmla="*/ 301630 w 10020803"/>
              <a:gd name="connsiteY7427" fmla="*/ 379830 h 5071844"/>
              <a:gd name="connsiteX7428" fmla="*/ 323973 w 10020803"/>
              <a:gd name="connsiteY7428" fmla="*/ 391001 h 5071844"/>
              <a:gd name="connsiteX7429" fmla="*/ 346316 w 10020803"/>
              <a:gd name="connsiteY7429" fmla="*/ 402174 h 5071844"/>
              <a:gd name="connsiteX7430" fmla="*/ 357487 w 10020803"/>
              <a:gd name="connsiteY7430" fmla="*/ 391001 h 5071844"/>
              <a:gd name="connsiteX7431" fmla="*/ 323973 w 10020803"/>
              <a:gd name="connsiteY7431" fmla="*/ 374244 h 5071844"/>
              <a:gd name="connsiteX7432" fmla="*/ 307216 w 10020803"/>
              <a:gd name="connsiteY7432" fmla="*/ 372848 h 5071844"/>
              <a:gd name="connsiteX7433" fmla="*/ 1999693 w 10020803"/>
              <a:gd name="connsiteY7433" fmla="*/ 368658 h 5071844"/>
              <a:gd name="connsiteX7434" fmla="*/ 2005279 w 10020803"/>
              <a:gd name="connsiteY7434" fmla="*/ 374244 h 5071844"/>
              <a:gd name="connsiteX7435" fmla="*/ 2010864 w 10020803"/>
              <a:gd name="connsiteY7435" fmla="*/ 379830 h 5071844"/>
              <a:gd name="connsiteX7436" fmla="*/ 2010864 w 10020803"/>
              <a:gd name="connsiteY7436" fmla="*/ 368658 h 5071844"/>
              <a:gd name="connsiteX7437" fmla="*/ 402174 w 10020803"/>
              <a:gd name="connsiteY7437" fmla="*/ 368658 h 5071844"/>
              <a:gd name="connsiteX7438" fmla="*/ 391001 w 10020803"/>
              <a:gd name="connsiteY7438" fmla="*/ 379830 h 5071844"/>
              <a:gd name="connsiteX7439" fmla="*/ 402174 w 10020803"/>
              <a:gd name="connsiteY7439" fmla="*/ 379830 h 5071844"/>
              <a:gd name="connsiteX7440" fmla="*/ 413344 w 10020803"/>
              <a:gd name="connsiteY7440" fmla="*/ 379830 h 5071844"/>
              <a:gd name="connsiteX7441" fmla="*/ 67028 w 10020803"/>
              <a:gd name="connsiteY7441" fmla="*/ 368658 h 5071844"/>
              <a:gd name="connsiteX7442" fmla="*/ 89372 w 10020803"/>
              <a:gd name="connsiteY7442" fmla="*/ 379830 h 5071844"/>
              <a:gd name="connsiteX7443" fmla="*/ 55858 w 10020803"/>
              <a:gd name="connsiteY7443" fmla="*/ 379830 h 5071844"/>
              <a:gd name="connsiteX7444" fmla="*/ 67028 w 10020803"/>
              <a:gd name="connsiteY7444" fmla="*/ 368658 h 5071844"/>
              <a:gd name="connsiteX7445" fmla="*/ 2547095 w 10020803"/>
              <a:gd name="connsiteY7445" fmla="*/ 357487 h 5071844"/>
              <a:gd name="connsiteX7446" fmla="*/ 2558265 w 10020803"/>
              <a:gd name="connsiteY7446" fmla="*/ 357487 h 5071844"/>
              <a:gd name="connsiteX7447" fmla="*/ 2558265 w 10020803"/>
              <a:gd name="connsiteY7447" fmla="*/ 368658 h 5071844"/>
              <a:gd name="connsiteX7448" fmla="*/ 351901 w 10020803"/>
              <a:gd name="connsiteY7448" fmla="*/ 357487 h 5071844"/>
              <a:gd name="connsiteX7449" fmla="*/ 357487 w 10020803"/>
              <a:gd name="connsiteY7449" fmla="*/ 368658 h 5071844"/>
              <a:gd name="connsiteX7450" fmla="*/ 368658 w 10020803"/>
              <a:gd name="connsiteY7450" fmla="*/ 357487 h 5071844"/>
              <a:gd name="connsiteX7451" fmla="*/ 351901 w 10020803"/>
              <a:gd name="connsiteY7451" fmla="*/ 357487 h 5071844"/>
              <a:gd name="connsiteX7452" fmla="*/ 1977350 w 10020803"/>
              <a:gd name="connsiteY7452" fmla="*/ 346316 h 5071844"/>
              <a:gd name="connsiteX7453" fmla="*/ 1988522 w 10020803"/>
              <a:gd name="connsiteY7453" fmla="*/ 357487 h 5071844"/>
              <a:gd name="connsiteX7454" fmla="*/ 1988522 w 10020803"/>
              <a:gd name="connsiteY7454" fmla="*/ 346316 h 5071844"/>
              <a:gd name="connsiteX7455" fmla="*/ 100544 w 10020803"/>
              <a:gd name="connsiteY7455" fmla="*/ 346316 h 5071844"/>
              <a:gd name="connsiteX7456" fmla="*/ 111715 w 10020803"/>
              <a:gd name="connsiteY7456" fmla="*/ 379830 h 5071844"/>
              <a:gd name="connsiteX7457" fmla="*/ 100544 w 10020803"/>
              <a:gd name="connsiteY7457" fmla="*/ 368658 h 5071844"/>
              <a:gd name="connsiteX7458" fmla="*/ 1865635 w 10020803"/>
              <a:gd name="connsiteY7458" fmla="*/ 323973 h 5071844"/>
              <a:gd name="connsiteX7459" fmla="*/ 1887978 w 10020803"/>
              <a:gd name="connsiteY7459" fmla="*/ 335144 h 5071844"/>
              <a:gd name="connsiteX7460" fmla="*/ 1876806 w 10020803"/>
              <a:gd name="connsiteY7460" fmla="*/ 323973 h 5071844"/>
              <a:gd name="connsiteX7461" fmla="*/ 167572 w 10020803"/>
              <a:gd name="connsiteY7461" fmla="*/ 323973 h 5071844"/>
              <a:gd name="connsiteX7462" fmla="*/ 178745 w 10020803"/>
              <a:gd name="connsiteY7462" fmla="*/ 323973 h 5071844"/>
              <a:gd name="connsiteX7463" fmla="*/ 178745 w 10020803"/>
              <a:gd name="connsiteY7463" fmla="*/ 335144 h 5071844"/>
              <a:gd name="connsiteX7464" fmla="*/ 167572 w 10020803"/>
              <a:gd name="connsiteY7464" fmla="*/ 323973 h 5071844"/>
              <a:gd name="connsiteX7465" fmla="*/ 279287 w 10020803"/>
              <a:gd name="connsiteY7465" fmla="*/ 312801 h 5071844"/>
              <a:gd name="connsiteX7466" fmla="*/ 279287 w 10020803"/>
              <a:gd name="connsiteY7466" fmla="*/ 323973 h 5071844"/>
              <a:gd name="connsiteX7467" fmla="*/ 290459 w 10020803"/>
              <a:gd name="connsiteY7467" fmla="*/ 323973 h 5071844"/>
              <a:gd name="connsiteX7468" fmla="*/ 301630 w 10020803"/>
              <a:gd name="connsiteY7468" fmla="*/ 335144 h 5071844"/>
              <a:gd name="connsiteX7469" fmla="*/ 317099 w 10020803"/>
              <a:gd name="connsiteY7469" fmla="*/ 342878 h 5071844"/>
              <a:gd name="connsiteX7470" fmla="*/ 318387 w 10020803"/>
              <a:gd name="connsiteY7470" fmla="*/ 335144 h 5071844"/>
              <a:gd name="connsiteX7471" fmla="*/ 312801 w 10020803"/>
              <a:gd name="connsiteY7471" fmla="*/ 323973 h 5071844"/>
              <a:gd name="connsiteX7472" fmla="*/ 301630 w 10020803"/>
              <a:gd name="connsiteY7472" fmla="*/ 318387 h 5071844"/>
              <a:gd name="connsiteX7473" fmla="*/ 290459 w 10020803"/>
              <a:gd name="connsiteY7473" fmla="*/ 312801 h 5071844"/>
              <a:gd name="connsiteX7474" fmla="*/ 279287 w 10020803"/>
              <a:gd name="connsiteY7474" fmla="*/ 312801 h 5071844"/>
              <a:gd name="connsiteX7475" fmla="*/ 245773 w 10020803"/>
              <a:gd name="connsiteY7475" fmla="*/ 301630 h 5071844"/>
              <a:gd name="connsiteX7476" fmla="*/ 245773 w 10020803"/>
              <a:gd name="connsiteY7476" fmla="*/ 312801 h 5071844"/>
              <a:gd name="connsiteX7477" fmla="*/ 256944 w 10020803"/>
              <a:gd name="connsiteY7477" fmla="*/ 312801 h 5071844"/>
              <a:gd name="connsiteX7478" fmla="*/ 245773 w 10020803"/>
              <a:gd name="connsiteY7478" fmla="*/ 301630 h 5071844"/>
              <a:gd name="connsiteX7479" fmla="*/ 167572 w 10020803"/>
              <a:gd name="connsiteY7479" fmla="*/ 301630 h 5071844"/>
              <a:gd name="connsiteX7480" fmla="*/ 150815 w 10020803"/>
              <a:gd name="connsiteY7480" fmla="*/ 312801 h 5071844"/>
              <a:gd name="connsiteX7481" fmla="*/ 134058 w 10020803"/>
              <a:gd name="connsiteY7481" fmla="*/ 312801 h 5071844"/>
              <a:gd name="connsiteX7482" fmla="*/ 122886 w 10020803"/>
              <a:gd name="connsiteY7482" fmla="*/ 323973 h 5071844"/>
              <a:gd name="connsiteX7483" fmla="*/ 212259 w 10020803"/>
              <a:gd name="connsiteY7483" fmla="*/ 346316 h 5071844"/>
              <a:gd name="connsiteX7484" fmla="*/ 245773 w 10020803"/>
              <a:gd name="connsiteY7484" fmla="*/ 351901 h 5071844"/>
              <a:gd name="connsiteX7485" fmla="*/ 256944 w 10020803"/>
              <a:gd name="connsiteY7485" fmla="*/ 357487 h 5071844"/>
              <a:gd name="connsiteX7486" fmla="*/ 268116 w 10020803"/>
              <a:gd name="connsiteY7486" fmla="*/ 357487 h 5071844"/>
              <a:gd name="connsiteX7487" fmla="*/ 279287 w 10020803"/>
              <a:gd name="connsiteY7487" fmla="*/ 346316 h 5071844"/>
              <a:gd name="connsiteX7488" fmla="*/ 268116 w 10020803"/>
              <a:gd name="connsiteY7488" fmla="*/ 329558 h 5071844"/>
              <a:gd name="connsiteX7489" fmla="*/ 268116 w 10020803"/>
              <a:gd name="connsiteY7489" fmla="*/ 312801 h 5071844"/>
              <a:gd name="connsiteX7490" fmla="*/ 256944 w 10020803"/>
              <a:gd name="connsiteY7490" fmla="*/ 323973 h 5071844"/>
              <a:gd name="connsiteX7491" fmla="*/ 245773 w 10020803"/>
              <a:gd name="connsiteY7491" fmla="*/ 335144 h 5071844"/>
              <a:gd name="connsiteX7492" fmla="*/ 234602 w 10020803"/>
              <a:gd name="connsiteY7492" fmla="*/ 335144 h 5071844"/>
              <a:gd name="connsiteX7493" fmla="*/ 223429 w 10020803"/>
              <a:gd name="connsiteY7493" fmla="*/ 323973 h 5071844"/>
              <a:gd name="connsiteX7494" fmla="*/ 189915 w 10020803"/>
              <a:gd name="connsiteY7494" fmla="*/ 312801 h 5071844"/>
              <a:gd name="connsiteX7495" fmla="*/ 178745 w 10020803"/>
              <a:gd name="connsiteY7495" fmla="*/ 312801 h 5071844"/>
              <a:gd name="connsiteX7496" fmla="*/ 167572 w 10020803"/>
              <a:gd name="connsiteY7496" fmla="*/ 301630 h 5071844"/>
              <a:gd name="connsiteX7497" fmla="*/ 223429 w 10020803"/>
              <a:gd name="connsiteY7497" fmla="*/ 290457 h 5071844"/>
              <a:gd name="connsiteX7498" fmla="*/ 234602 w 10020803"/>
              <a:gd name="connsiteY7498" fmla="*/ 301630 h 5071844"/>
              <a:gd name="connsiteX7499" fmla="*/ 234602 w 10020803"/>
              <a:gd name="connsiteY7499" fmla="*/ 290457 h 5071844"/>
              <a:gd name="connsiteX7500" fmla="*/ 223429 w 10020803"/>
              <a:gd name="connsiteY7500" fmla="*/ 290457 h 5071844"/>
              <a:gd name="connsiteX7501" fmla="*/ 1999693 w 10020803"/>
              <a:gd name="connsiteY7501" fmla="*/ 268116 h 5071844"/>
              <a:gd name="connsiteX7502" fmla="*/ 2010864 w 10020803"/>
              <a:gd name="connsiteY7502" fmla="*/ 268116 h 5071844"/>
              <a:gd name="connsiteX7503" fmla="*/ 2010864 w 10020803"/>
              <a:gd name="connsiteY7503" fmla="*/ 279287 h 5071844"/>
              <a:gd name="connsiteX7504" fmla="*/ 1999693 w 10020803"/>
              <a:gd name="connsiteY7504" fmla="*/ 268116 h 5071844"/>
              <a:gd name="connsiteX7505" fmla="*/ 167572 w 10020803"/>
              <a:gd name="connsiteY7505" fmla="*/ 256943 h 5071844"/>
              <a:gd name="connsiteX7506" fmla="*/ 178745 w 10020803"/>
              <a:gd name="connsiteY7506" fmla="*/ 290457 h 5071844"/>
              <a:gd name="connsiteX7507" fmla="*/ 201086 w 10020803"/>
              <a:gd name="connsiteY7507" fmla="*/ 279287 h 5071844"/>
              <a:gd name="connsiteX7508" fmla="*/ 189915 w 10020803"/>
              <a:gd name="connsiteY7508" fmla="*/ 268116 h 5071844"/>
              <a:gd name="connsiteX7509" fmla="*/ 167572 w 10020803"/>
              <a:gd name="connsiteY7509" fmla="*/ 256943 h 5071844"/>
              <a:gd name="connsiteX7510" fmla="*/ 111715 w 10020803"/>
              <a:gd name="connsiteY7510" fmla="*/ 256943 h 5071844"/>
              <a:gd name="connsiteX7511" fmla="*/ 145229 w 10020803"/>
              <a:gd name="connsiteY7511" fmla="*/ 268116 h 5071844"/>
              <a:gd name="connsiteX7512" fmla="*/ 134058 w 10020803"/>
              <a:gd name="connsiteY7512" fmla="*/ 256943 h 5071844"/>
              <a:gd name="connsiteX7513" fmla="*/ 1943836 w 10020803"/>
              <a:gd name="connsiteY7513" fmla="*/ 245772 h 5071844"/>
              <a:gd name="connsiteX7514" fmla="*/ 1955006 w 10020803"/>
              <a:gd name="connsiteY7514" fmla="*/ 245772 h 5071844"/>
              <a:gd name="connsiteX7515" fmla="*/ 1955006 w 10020803"/>
              <a:gd name="connsiteY7515" fmla="*/ 256943 h 5071844"/>
              <a:gd name="connsiteX7516" fmla="*/ 1949420 w 10020803"/>
              <a:gd name="connsiteY7516" fmla="*/ 256943 h 5071844"/>
              <a:gd name="connsiteX7517" fmla="*/ 1943836 w 10020803"/>
              <a:gd name="connsiteY7517" fmla="*/ 245772 h 5071844"/>
              <a:gd name="connsiteX7518" fmla="*/ 1921492 w 10020803"/>
              <a:gd name="connsiteY7518" fmla="*/ 234600 h 5071844"/>
              <a:gd name="connsiteX7519" fmla="*/ 1921492 w 10020803"/>
              <a:gd name="connsiteY7519" fmla="*/ 245772 h 5071844"/>
              <a:gd name="connsiteX7520" fmla="*/ 1910322 w 10020803"/>
              <a:gd name="connsiteY7520" fmla="*/ 245772 h 5071844"/>
              <a:gd name="connsiteX7521" fmla="*/ 1887978 w 10020803"/>
              <a:gd name="connsiteY7521" fmla="*/ 223429 h 5071844"/>
              <a:gd name="connsiteX7522" fmla="*/ 1910322 w 10020803"/>
              <a:gd name="connsiteY7522" fmla="*/ 245772 h 5071844"/>
              <a:gd name="connsiteX7523" fmla="*/ 1887978 w 10020803"/>
              <a:gd name="connsiteY7523" fmla="*/ 245772 h 5071844"/>
              <a:gd name="connsiteX7524" fmla="*/ 1887978 w 10020803"/>
              <a:gd name="connsiteY7524" fmla="*/ 234600 h 5071844"/>
              <a:gd name="connsiteX7525" fmla="*/ 1887978 w 10020803"/>
              <a:gd name="connsiteY7525" fmla="*/ 223429 h 5071844"/>
              <a:gd name="connsiteX7526" fmla="*/ 11171 w 10020803"/>
              <a:gd name="connsiteY7526" fmla="*/ 223429 h 5071844"/>
              <a:gd name="connsiteX7527" fmla="*/ 22343 w 10020803"/>
              <a:gd name="connsiteY7527" fmla="*/ 223429 h 5071844"/>
              <a:gd name="connsiteX7528" fmla="*/ 22343 w 10020803"/>
              <a:gd name="connsiteY7528" fmla="*/ 234600 h 5071844"/>
              <a:gd name="connsiteX7529" fmla="*/ 11171 w 10020803"/>
              <a:gd name="connsiteY7529" fmla="*/ 223429 h 5071844"/>
              <a:gd name="connsiteX7530" fmla="*/ 93562 w 10020803"/>
              <a:gd name="connsiteY7530" fmla="*/ 219938 h 5071844"/>
              <a:gd name="connsiteX7531" fmla="*/ 89372 w 10020803"/>
              <a:gd name="connsiteY7531" fmla="*/ 223429 h 5071844"/>
              <a:gd name="connsiteX7532" fmla="*/ 100544 w 10020803"/>
              <a:gd name="connsiteY7532" fmla="*/ 229016 h 5071844"/>
              <a:gd name="connsiteX7533" fmla="*/ 122886 w 10020803"/>
              <a:gd name="connsiteY7533" fmla="*/ 234600 h 5071844"/>
              <a:gd name="connsiteX7534" fmla="*/ 134058 w 10020803"/>
              <a:gd name="connsiteY7534" fmla="*/ 234600 h 5071844"/>
              <a:gd name="connsiteX7535" fmla="*/ 148023 w 10020803"/>
              <a:gd name="connsiteY7535" fmla="*/ 234600 h 5071844"/>
              <a:gd name="connsiteX7536" fmla="*/ 156401 w 10020803"/>
              <a:gd name="connsiteY7536" fmla="*/ 234600 h 5071844"/>
              <a:gd name="connsiteX7537" fmla="*/ 93562 w 10020803"/>
              <a:gd name="connsiteY7537" fmla="*/ 219938 h 5071844"/>
              <a:gd name="connsiteX7538" fmla="*/ 148023 w 10020803"/>
              <a:gd name="connsiteY7538" fmla="*/ 206672 h 5071844"/>
              <a:gd name="connsiteX7539" fmla="*/ 145229 w 10020803"/>
              <a:gd name="connsiteY7539" fmla="*/ 212259 h 5071844"/>
              <a:gd name="connsiteX7540" fmla="*/ 156401 w 10020803"/>
              <a:gd name="connsiteY7540" fmla="*/ 212259 h 5071844"/>
              <a:gd name="connsiteX7541" fmla="*/ 148023 w 10020803"/>
              <a:gd name="connsiteY7541" fmla="*/ 206672 h 5071844"/>
              <a:gd name="connsiteX7542" fmla="*/ 2172851 w 10020803"/>
              <a:gd name="connsiteY7542" fmla="*/ 201086 h 5071844"/>
              <a:gd name="connsiteX7543" fmla="*/ 2178436 w 10020803"/>
              <a:gd name="connsiteY7543" fmla="*/ 206672 h 5071844"/>
              <a:gd name="connsiteX7544" fmla="*/ 2167265 w 10020803"/>
              <a:gd name="connsiteY7544" fmla="*/ 212259 h 5071844"/>
              <a:gd name="connsiteX7545" fmla="*/ 2172851 w 10020803"/>
              <a:gd name="connsiteY7545" fmla="*/ 201086 h 5071844"/>
              <a:gd name="connsiteX7546" fmla="*/ 759660 w 10020803"/>
              <a:gd name="connsiteY7546" fmla="*/ 201086 h 5071844"/>
              <a:gd name="connsiteX7547" fmla="*/ 770831 w 10020803"/>
              <a:gd name="connsiteY7547" fmla="*/ 201086 h 5071844"/>
              <a:gd name="connsiteX7548" fmla="*/ 770831 w 10020803"/>
              <a:gd name="connsiteY7548" fmla="*/ 212259 h 5071844"/>
              <a:gd name="connsiteX7549" fmla="*/ 759660 w 10020803"/>
              <a:gd name="connsiteY7549" fmla="*/ 212259 h 5071844"/>
              <a:gd name="connsiteX7550" fmla="*/ 759660 w 10020803"/>
              <a:gd name="connsiteY7550" fmla="*/ 201086 h 5071844"/>
              <a:gd name="connsiteX7551" fmla="*/ 212259 w 10020803"/>
              <a:gd name="connsiteY7551" fmla="*/ 201086 h 5071844"/>
              <a:gd name="connsiteX7552" fmla="*/ 212259 w 10020803"/>
              <a:gd name="connsiteY7552" fmla="*/ 212259 h 5071844"/>
              <a:gd name="connsiteX7553" fmla="*/ 223429 w 10020803"/>
              <a:gd name="connsiteY7553" fmla="*/ 212259 h 5071844"/>
              <a:gd name="connsiteX7554" fmla="*/ 234602 w 10020803"/>
              <a:gd name="connsiteY7554" fmla="*/ 212259 h 5071844"/>
              <a:gd name="connsiteX7555" fmla="*/ 217843 w 10020803"/>
              <a:gd name="connsiteY7555" fmla="*/ 201086 h 5071844"/>
              <a:gd name="connsiteX7556" fmla="*/ 212259 w 10020803"/>
              <a:gd name="connsiteY7556" fmla="*/ 201086 h 5071844"/>
              <a:gd name="connsiteX7557" fmla="*/ 692631 w 10020803"/>
              <a:gd name="connsiteY7557" fmla="*/ 189915 h 5071844"/>
              <a:gd name="connsiteX7558" fmla="*/ 748488 w 10020803"/>
              <a:gd name="connsiteY7558" fmla="*/ 212259 h 5071844"/>
              <a:gd name="connsiteX7559" fmla="*/ 742902 w 10020803"/>
              <a:gd name="connsiteY7559" fmla="*/ 212259 h 5071844"/>
              <a:gd name="connsiteX7560" fmla="*/ 726145 w 10020803"/>
              <a:gd name="connsiteY7560" fmla="*/ 212259 h 5071844"/>
              <a:gd name="connsiteX7561" fmla="*/ 692631 w 10020803"/>
              <a:gd name="connsiteY7561" fmla="*/ 189915 h 5071844"/>
              <a:gd name="connsiteX7562" fmla="*/ 322577 w 10020803"/>
              <a:gd name="connsiteY7562" fmla="*/ 171761 h 5071844"/>
              <a:gd name="connsiteX7563" fmla="*/ 329559 w 10020803"/>
              <a:gd name="connsiteY7563" fmla="*/ 173158 h 5071844"/>
              <a:gd name="connsiteX7564" fmla="*/ 335144 w 10020803"/>
              <a:gd name="connsiteY7564" fmla="*/ 184329 h 5071844"/>
              <a:gd name="connsiteX7565" fmla="*/ 346316 w 10020803"/>
              <a:gd name="connsiteY7565" fmla="*/ 189915 h 5071844"/>
              <a:gd name="connsiteX7566" fmla="*/ 323973 w 10020803"/>
              <a:gd name="connsiteY7566" fmla="*/ 189915 h 5071844"/>
              <a:gd name="connsiteX7567" fmla="*/ 312801 w 10020803"/>
              <a:gd name="connsiteY7567" fmla="*/ 189915 h 5071844"/>
              <a:gd name="connsiteX7568" fmla="*/ 301630 w 10020803"/>
              <a:gd name="connsiteY7568" fmla="*/ 189915 h 5071844"/>
              <a:gd name="connsiteX7569" fmla="*/ 290459 w 10020803"/>
              <a:gd name="connsiteY7569" fmla="*/ 189915 h 5071844"/>
              <a:gd name="connsiteX7570" fmla="*/ 312801 w 10020803"/>
              <a:gd name="connsiteY7570" fmla="*/ 178743 h 5071844"/>
              <a:gd name="connsiteX7571" fmla="*/ 322577 w 10020803"/>
              <a:gd name="connsiteY7571" fmla="*/ 171761 h 5071844"/>
              <a:gd name="connsiteX7572" fmla="*/ 1117147 w 10020803"/>
              <a:gd name="connsiteY7572" fmla="*/ 156400 h 5071844"/>
              <a:gd name="connsiteX7573" fmla="*/ 1117147 w 10020803"/>
              <a:gd name="connsiteY7573" fmla="*/ 167572 h 5071844"/>
              <a:gd name="connsiteX7574" fmla="*/ 1128318 w 10020803"/>
              <a:gd name="connsiteY7574" fmla="*/ 167572 h 5071844"/>
              <a:gd name="connsiteX7575" fmla="*/ 1117147 w 10020803"/>
              <a:gd name="connsiteY7575" fmla="*/ 156400 h 5071844"/>
              <a:gd name="connsiteX7576" fmla="*/ 1798607 w 10020803"/>
              <a:gd name="connsiteY7576" fmla="*/ 145229 h 5071844"/>
              <a:gd name="connsiteX7577" fmla="*/ 1809778 w 10020803"/>
              <a:gd name="connsiteY7577" fmla="*/ 145229 h 5071844"/>
              <a:gd name="connsiteX7578" fmla="*/ 1798607 w 10020803"/>
              <a:gd name="connsiteY7578" fmla="*/ 156400 h 5071844"/>
              <a:gd name="connsiteX7579" fmla="*/ 1798607 w 10020803"/>
              <a:gd name="connsiteY7579" fmla="*/ 145229 h 5071844"/>
              <a:gd name="connsiteX7580" fmla="*/ 1631035 w 10020803"/>
              <a:gd name="connsiteY7580" fmla="*/ 145229 h 5071844"/>
              <a:gd name="connsiteX7581" fmla="*/ 1619863 w 10020803"/>
              <a:gd name="connsiteY7581" fmla="*/ 156400 h 5071844"/>
              <a:gd name="connsiteX7582" fmla="*/ 1631035 w 10020803"/>
              <a:gd name="connsiteY7582" fmla="*/ 167572 h 5071844"/>
              <a:gd name="connsiteX7583" fmla="*/ 1642206 w 10020803"/>
              <a:gd name="connsiteY7583" fmla="*/ 156400 h 5071844"/>
              <a:gd name="connsiteX7584" fmla="*/ 1636620 w 10020803"/>
              <a:gd name="connsiteY7584" fmla="*/ 156400 h 5071844"/>
              <a:gd name="connsiteX7585" fmla="*/ 1631035 w 10020803"/>
              <a:gd name="connsiteY7585" fmla="*/ 145229 h 5071844"/>
              <a:gd name="connsiteX7586" fmla="*/ 1832121 w 10020803"/>
              <a:gd name="connsiteY7586" fmla="*/ 134058 h 5071844"/>
              <a:gd name="connsiteX7587" fmla="*/ 1887978 w 10020803"/>
              <a:gd name="connsiteY7587" fmla="*/ 145229 h 5071844"/>
              <a:gd name="connsiteX7588" fmla="*/ 1899149 w 10020803"/>
              <a:gd name="connsiteY7588" fmla="*/ 156400 h 5071844"/>
              <a:gd name="connsiteX7589" fmla="*/ 1910322 w 10020803"/>
              <a:gd name="connsiteY7589" fmla="*/ 167572 h 5071844"/>
              <a:gd name="connsiteX7590" fmla="*/ 1921492 w 10020803"/>
              <a:gd name="connsiteY7590" fmla="*/ 178743 h 5071844"/>
              <a:gd name="connsiteX7591" fmla="*/ 1910322 w 10020803"/>
              <a:gd name="connsiteY7591" fmla="*/ 178743 h 5071844"/>
              <a:gd name="connsiteX7592" fmla="*/ 1921492 w 10020803"/>
              <a:gd name="connsiteY7592" fmla="*/ 189915 h 5071844"/>
              <a:gd name="connsiteX7593" fmla="*/ 1921492 w 10020803"/>
              <a:gd name="connsiteY7593" fmla="*/ 212259 h 5071844"/>
              <a:gd name="connsiteX7594" fmla="*/ 1932663 w 10020803"/>
              <a:gd name="connsiteY7594" fmla="*/ 212259 h 5071844"/>
              <a:gd name="connsiteX7595" fmla="*/ 1943836 w 10020803"/>
              <a:gd name="connsiteY7595" fmla="*/ 234600 h 5071844"/>
              <a:gd name="connsiteX7596" fmla="*/ 1921492 w 10020803"/>
              <a:gd name="connsiteY7596" fmla="*/ 234600 h 5071844"/>
              <a:gd name="connsiteX7597" fmla="*/ 1910322 w 10020803"/>
              <a:gd name="connsiteY7597" fmla="*/ 223429 h 5071844"/>
              <a:gd name="connsiteX7598" fmla="*/ 1910322 w 10020803"/>
              <a:gd name="connsiteY7598" fmla="*/ 212259 h 5071844"/>
              <a:gd name="connsiteX7599" fmla="*/ 1899149 w 10020803"/>
              <a:gd name="connsiteY7599" fmla="*/ 201086 h 5071844"/>
              <a:gd name="connsiteX7600" fmla="*/ 1887978 w 10020803"/>
              <a:gd name="connsiteY7600" fmla="*/ 189915 h 5071844"/>
              <a:gd name="connsiteX7601" fmla="*/ 1876806 w 10020803"/>
              <a:gd name="connsiteY7601" fmla="*/ 189915 h 5071844"/>
              <a:gd name="connsiteX7602" fmla="*/ 1865635 w 10020803"/>
              <a:gd name="connsiteY7602" fmla="*/ 189915 h 5071844"/>
              <a:gd name="connsiteX7603" fmla="*/ 1865635 w 10020803"/>
              <a:gd name="connsiteY7603" fmla="*/ 178743 h 5071844"/>
              <a:gd name="connsiteX7604" fmla="*/ 1843292 w 10020803"/>
              <a:gd name="connsiteY7604" fmla="*/ 167572 h 5071844"/>
              <a:gd name="connsiteX7605" fmla="*/ 1865635 w 10020803"/>
              <a:gd name="connsiteY7605" fmla="*/ 167572 h 5071844"/>
              <a:gd name="connsiteX7606" fmla="*/ 1876806 w 10020803"/>
              <a:gd name="connsiteY7606" fmla="*/ 167572 h 5071844"/>
              <a:gd name="connsiteX7607" fmla="*/ 1887978 w 10020803"/>
              <a:gd name="connsiteY7607" fmla="*/ 167572 h 5071844"/>
              <a:gd name="connsiteX7608" fmla="*/ 1876806 w 10020803"/>
              <a:gd name="connsiteY7608" fmla="*/ 156400 h 5071844"/>
              <a:gd name="connsiteX7609" fmla="*/ 1798607 w 10020803"/>
              <a:gd name="connsiteY7609" fmla="*/ 122886 h 5071844"/>
              <a:gd name="connsiteX7610" fmla="*/ 1809778 w 10020803"/>
              <a:gd name="connsiteY7610" fmla="*/ 122886 h 5071844"/>
              <a:gd name="connsiteX7611" fmla="*/ 1809778 w 10020803"/>
              <a:gd name="connsiteY7611" fmla="*/ 134058 h 5071844"/>
              <a:gd name="connsiteX7612" fmla="*/ 1798607 w 10020803"/>
              <a:gd name="connsiteY7612" fmla="*/ 122886 h 5071844"/>
              <a:gd name="connsiteX7613" fmla="*/ 748488 w 10020803"/>
              <a:gd name="connsiteY7613" fmla="*/ 122886 h 5071844"/>
              <a:gd name="connsiteX7614" fmla="*/ 759660 w 10020803"/>
              <a:gd name="connsiteY7614" fmla="*/ 122886 h 5071844"/>
              <a:gd name="connsiteX7615" fmla="*/ 770831 w 10020803"/>
              <a:gd name="connsiteY7615" fmla="*/ 122886 h 5071844"/>
              <a:gd name="connsiteX7616" fmla="*/ 759660 w 10020803"/>
              <a:gd name="connsiteY7616" fmla="*/ 134058 h 5071844"/>
              <a:gd name="connsiteX7617" fmla="*/ 748488 w 10020803"/>
              <a:gd name="connsiteY7617" fmla="*/ 122886 h 5071844"/>
              <a:gd name="connsiteX7618" fmla="*/ 2066721 w 10020803"/>
              <a:gd name="connsiteY7618" fmla="*/ 89371 h 5071844"/>
              <a:gd name="connsiteX7619" fmla="*/ 2077893 w 10020803"/>
              <a:gd name="connsiteY7619" fmla="*/ 100542 h 5071844"/>
              <a:gd name="connsiteX7620" fmla="*/ 2077893 w 10020803"/>
              <a:gd name="connsiteY7620" fmla="*/ 111715 h 5071844"/>
              <a:gd name="connsiteX7621" fmla="*/ 2066721 w 10020803"/>
              <a:gd name="connsiteY7621" fmla="*/ 100542 h 5071844"/>
              <a:gd name="connsiteX7622" fmla="*/ 1742750 w 10020803"/>
              <a:gd name="connsiteY7622" fmla="*/ 67028 h 5071844"/>
              <a:gd name="connsiteX7623" fmla="*/ 1753921 w 10020803"/>
              <a:gd name="connsiteY7623" fmla="*/ 78201 h 5071844"/>
              <a:gd name="connsiteX7624" fmla="*/ 1742750 w 10020803"/>
              <a:gd name="connsiteY7624" fmla="*/ 78201 h 5071844"/>
              <a:gd name="connsiteX7625" fmla="*/ 1731577 w 10020803"/>
              <a:gd name="connsiteY7625" fmla="*/ 78201 h 5071844"/>
              <a:gd name="connsiteX7626" fmla="*/ 1742750 w 10020803"/>
              <a:gd name="connsiteY7626" fmla="*/ 67028 h 5071844"/>
              <a:gd name="connsiteX7627" fmla="*/ 1036153 w 10020803"/>
              <a:gd name="connsiteY7627" fmla="*/ 61444 h 5071844"/>
              <a:gd name="connsiteX7628" fmla="*/ 1038947 w 10020803"/>
              <a:gd name="connsiteY7628" fmla="*/ 67028 h 5071844"/>
              <a:gd name="connsiteX7629" fmla="*/ 1050118 w 10020803"/>
              <a:gd name="connsiteY7629" fmla="*/ 89371 h 5071844"/>
              <a:gd name="connsiteX7630" fmla="*/ 1050118 w 10020803"/>
              <a:gd name="connsiteY7630" fmla="*/ 100542 h 5071844"/>
              <a:gd name="connsiteX7631" fmla="*/ 1027776 w 10020803"/>
              <a:gd name="connsiteY7631" fmla="*/ 89371 h 5071844"/>
              <a:gd name="connsiteX7632" fmla="*/ 1027776 w 10020803"/>
              <a:gd name="connsiteY7632" fmla="*/ 67028 h 5071844"/>
              <a:gd name="connsiteX7633" fmla="*/ 1036153 w 10020803"/>
              <a:gd name="connsiteY7633" fmla="*/ 61444 h 5071844"/>
              <a:gd name="connsiteX7634" fmla="*/ 1061290 w 10020803"/>
              <a:gd name="connsiteY7634" fmla="*/ 55857 h 5071844"/>
              <a:gd name="connsiteX7635" fmla="*/ 1072461 w 10020803"/>
              <a:gd name="connsiteY7635" fmla="*/ 55857 h 5071844"/>
              <a:gd name="connsiteX7636" fmla="*/ 1105975 w 10020803"/>
              <a:gd name="connsiteY7636" fmla="*/ 67028 h 5071844"/>
              <a:gd name="connsiteX7637" fmla="*/ 1150661 w 10020803"/>
              <a:gd name="connsiteY7637" fmla="*/ 89371 h 5071844"/>
              <a:gd name="connsiteX7638" fmla="*/ 1167418 w 10020803"/>
              <a:gd name="connsiteY7638" fmla="*/ 89371 h 5071844"/>
              <a:gd name="connsiteX7639" fmla="*/ 1161832 w 10020803"/>
              <a:gd name="connsiteY7639" fmla="*/ 78201 h 5071844"/>
              <a:gd name="connsiteX7640" fmla="*/ 1173005 w 10020803"/>
              <a:gd name="connsiteY7640" fmla="*/ 78201 h 5071844"/>
              <a:gd name="connsiteX7641" fmla="*/ 1184175 w 10020803"/>
              <a:gd name="connsiteY7641" fmla="*/ 78201 h 5071844"/>
              <a:gd name="connsiteX7642" fmla="*/ 1195348 w 10020803"/>
              <a:gd name="connsiteY7642" fmla="*/ 78201 h 5071844"/>
              <a:gd name="connsiteX7643" fmla="*/ 1228862 w 10020803"/>
              <a:gd name="connsiteY7643" fmla="*/ 89371 h 5071844"/>
              <a:gd name="connsiteX7644" fmla="*/ 1251203 w 10020803"/>
              <a:gd name="connsiteY7644" fmla="*/ 89371 h 5071844"/>
              <a:gd name="connsiteX7645" fmla="*/ 1262376 w 10020803"/>
              <a:gd name="connsiteY7645" fmla="*/ 89371 h 5071844"/>
              <a:gd name="connsiteX7646" fmla="*/ 1290305 w 10020803"/>
              <a:gd name="connsiteY7646" fmla="*/ 100542 h 5071844"/>
              <a:gd name="connsiteX7647" fmla="*/ 1318233 w 10020803"/>
              <a:gd name="connsiteY7647" fmla="*/ 111715 h 5071844"/>
              <a:gd name="connsiteX7648" fmla="*/ 1334990 w 10020803"/>
              <a:gd name="connsiteY7648" fmla="*/ 117301 h 5071844"/>
              <a:gd name="connsiteX7649" fmla="*/ 1351747 w 10020803"/>
              <a:gd name="connsiteY7649" fmla="*/ 122886 h 5071844"/>
              <a:gd name="connsiteX7650" fmla="*/ 1385263 w 10020803"/>
              <a:gd name="connsiteY7650" fmla="*/ 122886 h 5071844"/>
              <a:gd name="connsiteX7651" fmla="*/ 1452291 w 10020803"/>
              <a:gd name="connsiteY7651" fmla="*/ 145229 h 5071844"/>
              <a:gd name="connsiteX7652" fmla="*/ 1474634 w 10020803"/>
              <a:gd name="connsiteY7652" fmla="*/ 156400 h 5071844"/>
              <a:gd name="connsiteX7653" fmla="*/ 1502562 w 10020803"/>
              <a:gd name="connsiteY7653" fmla="*/ 161986 h 5071844"/>
              <a:gd name="connsiteX7654" fmla="*/ 1552835 w 10020803"/>
              <a:gd name="connsiteY7654" fmla="*/ 167572 h 5071844"/>
              <a:gd name="connsiteX7655" fmla="*/ 1586349 w 10020803"/>
              <a:gd name="connsiteY7655" fmla="*/ 167572 h 5071844"/>
              <a:gd name="connsiteX7656" fmla="*/ 1597520 w 10020803"/>
              <a:gd name="connsiteY7656" fmla="*/ 178743 h 5071844"/>
              <a:gd name="connsiteX7657" fmla="*/ 1603106 w 10020803"/>
              <a:gd name="connsiteY7657" fmla="*/ 167572 h 5071844"/>
              <a:gd name="connsiteX7658" fmla="*/ 1608690 w 10020803"/>
              <a:gd name="connsiteY7658" fmla="*/ 167572 h 5071844"/>
              <a:gd name="connsiteX7659" fmla="*/ 1597520 w 10020803"/>
              <a:gd name="connsiteY7659" fmla="*/ 156400 h 5071844"/>
              <a:gd name="connsiteX7660" fmla="*/ 1575178 w 10020803"/>
              <a:gd name="connsiteY7660" fmla="*/ 145229 h 5071844"/>
              <a:gd name="connsiteX7661" fmla="*/ 1547248 w 10020803"/>
              <a:gd name="connsiteY7661" fmla="*/ 134058 h 5071844"/>
              <a:gd name="connsiteX7662" fmla="*/ 1575178 w 10020803"/>
              <a:gd name="connsiteY7662" fmla="*/ 122886 h 5071844"/>
              <a:gd name="connsiteX7663" fmla="*/ 1586349 w 10020803"/>
              <a:gd name="connsiteY7663" fmla="*/ 100542 h 5071844"/>
              <a:gd name="connsiteX7664" fmla="*/ 1575178 w 10020803"/>
              <a:gd name="connsiteY7664" fmla="*/ 94958 h 5071844"/>
              <a:gd name="connsiteX7665" fmla="*/ 1575178 w 10020803"/>
              <a:gd name="connsiteY7665" fmla="*/ 89371 h 5071844"/>
              <a:gd name="connsiteX7666" fmla="*/ 1575178 w 10020803"/>
              <a:gd name="connsiteY7666" fmla="*/ 78201 h 5071844"/>
              <a:gd name="connsiteX7667" fmla="*/ 1541662 w 10020803"/>
              <a:gd name="connsiteY7667" fmla="*/ 78201 h 5071844"/>
              <a:gd name="connsiteX7668" fmla="*/ 1536076 w 10020803"/>
              <a:gd name="connsiteY7668" fmla="*/ 89371 h 5071844"/>
              <a:gd name="connsiteX7669" fmla="*/ 1530491 w 10020803"/>
              <a:gd name="connsiteY7669" fmla="*/ 83785 h 5071844"/>
              <a:gd name="connsiteX7670" fmla="*/ 1541662 w 10020803"/>
              <a:gd name="connsiteY7670" fmla="*/ 67028 h 5071844"/>
              <a:gd name="connsiteX7671" fmla="*/ 1608690 w 10020803"/>
              <a:gd name="connsiteY7671" fmla="*/ 67028 h 5071844"/>
              <a:gd name="connsiteX7672" fmla="*/ 1619863 w 10020803"/>
              <a:gd name="connsiteY7672" fmla="*/ 67028 h 5071844"/>
              <a:gd name="connsiteX7673" fmla="*/ 1658963 w 10020803"/>
              <a:gd name="connsiteY7673" fmla="*/ 72614 h 5071844"/>
              <a:gd name="connsiteX7674" fmla="*/ 1698063 w 10020803"/>
              <a:gd name="connsiteY7674" fmla="*/ 78201 h 5071844"/>
              <a:gd name="connsiteX7675" fmla="*/ 1720406 w 10020803"/>
              <a:gd name="connsiteY7675" fmla="*/ 78201 h 5071844"/>
              <a:gd name="connsiteX7676" fmla="*/ 1753921 w 10020803"/>
              <a:gd name="connsiteY7676" fmla="*/ 89371 h 5071844"/>
              <a:gd name="connsiteX7677" fmla="*/ 1753921 w 10020803"/>
              <a:gd name="connsiteY7677" fmla="*/ 100542 h 5071844"/>
              <a:gd name="connsiteX7678" fmla="*/ 1776264 w 10020803"/>
              <a:gd name="connsiteY7678" fmla="*/ 134058 h 5071844"/>
              <a:gd name="connsiteX7679" fmla="*/ 1787435 w 10020803"/>
              <a:gd name="connsiteY7679" fmla="*/ 167572 h 5071844"/>
              <a:gd name="connsiteX7680" fmla="*/ 1787435 w 10020803"/>
              <a:gd name="connsiteY7680" fmla="*/ 178743 h 5071844"/>
              <a:gd name="connsiteX7681" fmla="*/ 1815364 w 10020803"/>
              <a:gd name="connsiteY7681" fmla="*/ 189915 h 5071844"/>
              <a:gd name="connsiteX7682" fmla="*/ 1843292 w 10020803"/>
              <a:gd name="connsiteY7682" fmla="*/ 201086 h 5071844"/>
              <a:gd name="connsiteX7683" fmla="*/ 1899149 w 10020803"/>
              <a:gd name="connsiteY7683" fmla="*/ 212259 h 5071844"/>
              <a:gd name="connsiteX7684" fmla="*/ 1865635 w 10020803"/>
              <a:gd name="connsiteY7684" fmla="*/ 212259 h 5071844"/>
              <a:gd name="connsiteX7685" fmla="*/ 1854464 w 10020803"/>
              <a:gd name="connsiteY7685" fmla="*/ 212259 h 5071844"/>
              <a:gd name="connsiteX7686" fmla="*/ 1854464 w 10020803"/>
              <a:gd name="connsiteY7686" fmla="*/ 223429 h 5071844"/>
              <a:gd name="connsiteX7687" fmla="*/ 1843292 w 10020803"/>
              <a:gd name="connsiteY7687" fmla="*/ 223429 h 5071844"/>
              <a:gd name="connsiteX7688" fmla="*/ 1832121 w 10020803"/>
              <a:gd name="connsiteY7688" fmla="*/ 212259 h 5071844"/>
              <a:gd name="connsiteX7689" fmla="*/ 1809778 w 10020803"/>
              <a:gd name="connsiteY7689" fmla="*/ 212259 h 5071844"/>
              <a:gd name="connsiteX7690" fmla="*/ 1798607 w 10020803"/>
              <a:gd name="connsiteY7690" fmla="*/ 201086 h 5071844"/>
              <a:gd name="connsiteX7691" fmla="*/ 1787435 w 10020803"/>
              <a:gd name="connsiteY7691" fmla="*/ 206672 h 5071844"/>
              <a:gd name="connsiteX7692" fmla="*/ 1776264 w 10020803"/>
              <a:gd name="connsiteY7692" fmla="*/ 212259 h 5071844"/>
              <a:gd name="connsiteX7693" fmla="*/ 1765091 w 10020803"/>
              <a:gd name="connsiteY7693" fmla="*/ 212259 h 5071844"/>
              <a:gd name="connsiteX7694" fmla="*/ 1832121 w 10020803"/>
              <a:gd name="connsiteY7694" fmla="*/ 256943 h 5071844"/>
              <a:gd name="connsiteX7695" fmla="*/ 1882392 w 10020803"/>
              <a:gd name="connsiteY7695" fmla="*/ 273700 h 5071844"/>
              <a:gd name="connsiteX7696" fmla="*/ 1910322 w 10020803"/>
              <a:gd name="connsiteY7696" fmla="*/ 279287 h 5071844"/>
              <a:gd name="connsiteX7697" fmla="*/ 1921492 w 10020803"/>
              <a:gd name="connsiteY7697" fmla="*/ 279287 h 5071844"/>
              <a:gd name="connsiteX7698" fmla="*/ 1977350 w 10020803"/>
              <a:gd name="connsiteY7698" fmla="*/ 290457 h 5071844"/>
              <a:gd name="connsiteX7699" fmla="*/ 1988522 w 10020803"/>
              <a:gd name="connsiteY7699" fmla="*/ 290457 h 5071844"/>
              <a:gd name="connsiteX7700" fmla="*/ 1988522 w 10020803"/>
              <a:gd name="connsiteY7700" fmla="*/ 301630 h 5071844"/>
              <a:gd name="connsiteX7701" fmla="*/ 2005279 w 10020803"/>
              <a:gd name="connsiteY7701" fmla="*/ 301630 h 5071844"/>
              <a:gd name="connsiteX7702" fmla="*/ 2010864 w 10020803"/>
              <a:gd name="connsiteY7702" fmla="*/ 301630 h 5071844"/>
              <a:gd name="connsiteX7703" fmla="*/ 2033207 w 10020803"/>
              <a:gd name="connsiteY7703" fmla="*/ 312801 h 5071844"/>
              <a:gd name="connsiteX7704" fmla="*/ 2055550 w 10020803"/>
              <a:gd name="connsiteY7704" fmla="*/ 312801 h 5071844"/>
              <a:gd name="connsiteX7705" fmla="*/ 2077893 w 10020803"/>
              <a:gd name="connsiteY7705" fmla="*/ 312801 h 5071844"/>
              <a:gd name="connsiteX7706" fmla="*/ 2100235 w 10020803"/>
              <a:gd name="connsiteY7706" fmla="*/ 318387 h 5071844"/>
              <a:gd name="connsiteX7707" fmla="*/ 2111407 w 10020803"/>
              <a:gd name="connsiteY7707" fmla="*/ 323973 h 5071844"/>
              <a:gd name="connsiteX7708" fmla="*/ 2100235 w 10020803"/>
              <a:gd name="connsiteY7708" fmla="*/ 312801 h 5071844"/>
              <a:gd name="connsiteX7709" fmla="*/ 2055550 w 10020803"/>
              <a:gd name="connsiteY7709" fmla="*/ 279287 h 5071844"/>
              <a:gd name="connsiteX7710" fmla="*/ 2044378 w 10020803"/>
              <a:gd name="connsiteY7710" fmla="*/ 268116 h 5071844"/>
              <a:gd name="connsiteX7711" fmla="*/ 2022036 w 10020803"/>
              <a:gd name="connsiteY7711" fmla="*/ 256943 h 5071844"/>
              <a:gd name="connsiteX7712" fmla="*/ 2005279 w 10020803"/>
              <a:gd name="connsiteY7712" fmla="*/ 251357 h 5071844"/>
              <a:gd name="connsiteX7713" fmla="*/ 1988522 w 10020803"/>
              <a:gd name="connsiteY7713" fmla="*/ 245772 h 5071844"/>
              <a:gd name="connsiteX7714" fmla="*/ 1977350 w 10020803"/>
              <a:gd name="connsiteY7714" fmla="*/ 223429 h 5071844"/>
              <a:gd name="connsiteX7715" fmla="*/ 2010864 w 10020803"/>
              <a:gd name="connsiteY7715" fmla="*/ 234600 h 5071844"/>
              <a:gd name="connsiteX7716" fmla="*/ 2016450 w 10020803"/>
              <a:gd name="connsiteY7716" fmla="*/ 234600 h 5071844"/>
              <a:gd name="connsiteX7717" fmla="*/ 2044378 w 10020803"/>
              <a:gd name="connsiteY7717" fmla="*/ 245772 h 5071844"/>
              <a:gd name="connsiteX7718" fmla="*/ 2055550 w 10020803"/>
              <a:gd name="connsiteY7718" fmla="*/ 245772 h 5071844"/>
              <a:gd name="connsiteX7719" fmla="*/ 2077893 w 10020803"/>
              <a:gd name="connsiteY7719" fmla="*/ 256943 h 5071844"/>
              <a:gd name="connsiteX7720" fmla="*/ 2089064 w 10020803"/>
              <a:gd name="connsiteY7720" fmla="*/ 256943 h 5071844"/>
              <a:gd name="connsiteX7721" fmla="*/ 2083480 w 10020803"/>
              <a:gd name="connsiteY7721" fmla="*/ 262529 h 5071844"/>
              <a:gd name="connsiteX7722" fmla="*/ 2089064 w 10020803"/>
              <a:gd name="connsiteY7722" fmla="*/ 268116 h 5071844"/>
              <a:gd name="connsiteX7723" fmla="*/ 2100235 w 10020803"/>
              <a:gd name="connsiteY7723" fmla="*/ 268116 h 5071844"/>
              <a:gd name="connsiteX7724" fmla="*/ 2105821 w 10020803"/>
              <a:gd name="connsiteY7724" fmla="*/ 273700 h 5071844"/>
              <a:gd name="connsiteX7725" fmla="*/ 2116992 w 10020803"/>
              <a:gd name="connsiteY7725" fmla="*/ 279287 h 5071844"/>
              <a:gd name="connsiteX7726" fmla="*/ 2133751 w 10020803"/>
              <a:gd name="connsiteY7726" fmla="*/ 279287 h 5071844"/>
              <a:gd name="connsiteX7727" fmla="*/ 2144921 w 10020803"/>
              <a:gd name="connsiteY7727" fmla="*/ 284873 h 5071844"/>
              <a:gd name="connsiteX7728" fmla="*/ 2156094 w 10020803"/>
              <a:gd name="connsiteY7728" fmla="*/ 290457 h 5071844"/>
              <a:gd name="connsiteX7729" fmla="*/ 2178436 w 10020803"/>
              <a:gd name="connsiteY7729" fmla="*/ 290457 h 5071844"/>
              <a:gd name="connsiteX7730" fmla="*/ 2200779 w 10020803"/>
              <a:gd name="connsiteY7730" fmla="*/ 312801 h 5071844"/>
              <a:gd name="connsiteX7731" fmla="*/ 2200779 w 10020803"/>
              <a:gd name="connsiteY7731" fmla="*/ 323973 h 5071844"/>
              <a:gd name="connsiteX7732" fmla="*/ 2267809 w 10020803"/>
              <a:gd name="connsiteY7732" fmla="*/ 335144 h 5071844"/>
              <a:gd name="connsiteX7733" fmla="*/ 2273393 w 10020803"/>
              <a:gd name="connsiteY7733" fmla="*/ 340730 h 5071844"/>
              <a:gd name="connsiteX7734" fmla="*/ 2278979 w 10020803"/>
              <a:gd name="connsiteY7734" fmla="*/ 346316 h 5071844"/>
              <a:gd name="connsiteX7735" fmla="*/ 2312493 w 10020803"/>
              <a:gd name="connsiteY7735" fmla="*/ 357487 h 5071844"/>
              <a:gd name="connsiteX7736" fmla="*/ 2346007 w 10020803"/>
              <a:gd name="connsiteY7736" fmla="*/ 374244 h 5071844"/>
              <a:gd name="connsiteX7737" fmla="*/ 2362766 w 10020803"/>
              <a:gd name="connsiteY7737" fmla="*/ 385415 h 5071844"/>
              <a:gd name="connsiteX7738" fmla="*/ 2390694 w 10020803"/>
              <a:gd name="connsiteY7738" fmla="*/ 379830 h 5071844"/>
              <a:gd name="connsiteX7739" fmla="*/ 2457722 w 10020803"/>
              <a:gd name="connsiteY7739" fmla="*/ 391001 h 5071844"/>
              <a:gd name="connsiteX7740" fmla="*/ 2502408 w 10020803"/>
              <a:gd name="connsiteY7740" fmla="*/ 413344 h 5071844"/>
              <a:gd name="connsiteX7741" fmla="*/ 2513581 w 10020803"/>
              <a:gd name="connsiteY7741" fmla="*/ 413344 h 5071844"/>
              <a:gd name="connsiteX7742" fmla="*/ 2535923 w 10020803"/>
              <a:gd name="connsiteY7742" fmla="*/ 424515 h 5071844"/>
              <a:gd name="connsiteX7743" fmla="*/ 2580609 w 10020803"/>
              <a:gd name="connsiteY7743" fmla="*/ 430101 h 5071844"/>
              <a:gd name="connsiteX7744" fmla="*/ 2614123 w 10020803"/>
              <a:gd name="connsiteY7744" fmla="*/ 441272 h 5071844"/>
              <a:gd name="connsiteX7745" fmla="*/ 2647637 w 10020803"/>
              <a:gd name="connsiteY7745" fmla="*/ 446858 h 5071844"/>
              <a:gd name="connsiteX7746" fmla="*/ 2686737 w 10020803"/>
              <a:gd name="connsiteY7746" fmla="*/ 458031 h 5071844"/>
              <a:gd name="connsiteX7747" fmla="*/ 2759353 w 10020803"/>
              <a:gd name="connsiteY7747" fmla="*/ 469202 h 5071844"/>
              <a:gd name="connsiteX7748" fmla="*/ 2804038 w 10020803"/>
              <a:gd name="connsiteY7748" fmla="*/ 485959 h 5071844"/>
              <a:gd name="connsiteX7749" fmla="*/ 2837552 w 10020803"/>
              <a:gd name="connsiteY7749" fmla="*/ 491545 h 5071844"/>
              <a:gd name="connsiteX7750" fmla="*/ 2859895 w 10020803"/>
              <a:gd name="connsiteY7750" fmla="*/ 491545 h 5071844"/>
              <a:gd name="connsiteX7751" fmla="*/ 2904582 w 10020803"/>
              <a:gd name="connsiteY7751" fmla="*/ 502716 h 5071844"/>
              <a:gd name="connsiteX7752" fmla="*/ 2938096 w 10020803"/>
              <a:gd name="connsiteY7752" fmla="*/ 513888 h 5071844"/>
              <a:gd name="connsiteX7753" fmla="*/ 2971610 w 10020803"/>
              <a:gd name="connsiteY7753" fmla="*/ 519473 h 5071844"/>
              <a:gd name="connsiteX7754" fmla="*/ 3021882 w 10020803"/>
              <a:gd name="connsiteY7754" fmla="*/ 530645 h 5071844"/>
              <a:gd name="connsiteX7755" fmla="*/ 3066567 w 10020803"/>
              <a:gd name="connsiteY7755" fmla="*/ 541816 h 5071844"/>
              <a:gd name="connsiteX7756" fmla="*/ 3094496 w 10020803"/>
              <a:gd name="connsiteY7756" fmla="*/ 547402 h 5071844"/>
              <a:gd name="connsiteX7757" fmla="*/ 3105667 w 10020803"/>
              <a:gd name="connsiteY7757" fmla="*/ 536230 h 5071844"/>
              <a:gd name="connsiteX7758" fmla="*/ 3116838 w 10020803"/>
              <a:gd name="connsiteY7758" fmla="*/ 547402 h 5071844"/>
              <a:gd name="connsiteX7759" fmla="*/ 3128011 w 10020803"/>
              <a:gd name="connsiteY7759" fmla="*/ 547402 h 5071844"/>
              <a:gd name="connsiteX7760" fmla="*/ 3150352 w 10020803"/>
              <a:gd name="connsiteY7760" fmla="*/ 558573 h 5071844"/>
              <a:gd name="connsiteX7761" fmla="*/ 3195039 w 10020803"/>
              <a:gd name="connsiteY7761" fmla="*/ 569745 h 5071844"/>
              <a:gd name="connsiteX7762" fmla="*/ 3200625 w 10020803"/>
              <a:gd name="connsiteY7762" fmla="*/ 569745 h 5071844"/>
              <a:gd name="connsiteX7763" fmla="*/ 3206211 w 10020803"/>
              <a:gd name="connsiteY7763" fmla="*/ 580916 h 5071844"/>
              <a:gd name="connsiteX7764" fmla="*/ 3217382 w 10020803"/>
              <a:gd name="connsiteY7764" fmla="*/ 580916 h 5071844"/>
              <a:gd name="connsiteX7765" fmla="*/ 3228553 w 10020803"/>
              <a:gd name="connsiteY7765" fmla="*/ 580916 h 5071844"/>
              <a:gd name="connsiteX7766" fmla="*/ 3239725 w 10020803"/>
              <a:gd name="connsiteY7766" fmla="*/ 580916 h 5071844"/>
              <a:gd name="connsiteX7767" fmla="*/ 3256483 w 10020803"/>
              <a:gd name="connsiteY7767" fmla="*/ 586502 h 5071844"/>
              <a:gd name="connsiteX7768" fmla="*/ 3295582 w 10020803"/>
              <a:gd name="connsiteY7768" fmla="*/ 597673 h 5071844"/>
              <a:gd name="connsiteX7769" fmla="*/ 3329096 w 10020803"/>
              <a:gd name="connsiteY7769" fmla="*/ 614430 h 5071844"/>
              <a:gd name="connsiteX7770" fmla="*/ 3340267 w 10020803"/>
              <a:gd name="connsiteY7770" fmla="*/ 603259 h 5071844"/>
              <a:gd name="connsiteX7771" fmla="*/ 3351440 w 10020803"/>
              <a:gd name="connsiteY7771" fmla="*/ 603259 h 5071844"/>
              <a:gd name="connsiteX7772" fmla="*/ 3362611 w 10020803"/>
              <a:gd name="connsiteY7772" fmla="*/ 614430 h 5071844"/>
              <a:gd name="connsiteX7773" fmla="*/ 3463154 w 10020803"/>
              <a:gd name="connsiteY7773" fmla="*/ 636773 h 5071844"/>
              <a:gd name="connsiteX7774" fmla="*/ 3574869 w 10020803"/>
              <a:gd name="connsiteY7774" fmla="*/ 670287 h 5071844"/>
              <a:gd name="connsiteX7775" fmla="*/ 3574869 w 10020803"/>
              <a:gd name="connsiteY7775" fmla="*/ 659117 h 5071844"/>
              <a:gd name="connsiteX7776" fmla="*/ 3595816 w 10020803"/>
              <a:gd name="connsiteY7776" fmla="*/ 663305 h 5071844"/>
              <a:gd name="connsiteX7777" fmla="*/ 3605901 w 10020803"/>
              <a:gd name="connsiteY7777" fmla="*/ 670287 h 5071844"/>
              <a:gd name="connsiteX7778" fmla="*/ 3613969 w 10020803"/>
              <a:gd name="connsiteY7778" fmla="*/ 675874 h 5071844"/>
              <a:gd name="connsiteX7779" fmla="*/ 3653069 w 10020803"/>
              <a:gd name="connsiteY7779" fmla="*/ 703803 h 5071844"/>
              <a:gd name="connsiteX7780" fmla="*/ 3697754 w 10020803"/>
              <a:gd name="connsiteY7780" fmla="*/ 709388 h 5071844"/>
              <a:gd name="connsiteX7781" fmla="*/ 3708927 w 10020803"/>
              <a:gd name="connsiteY7781" fmla="*/ 726145 h 5071844"/>
              <a:gd name="connsiteX7782" fmla="*/ 3742441 w 10020803"/>
              <a:gd name="connsiteY7782" fmla="*/ 737317 h 5071844"/>
              <a:gd name="connsiteX7783" fmla="*/ 3781541 w 10020803"/>
              <a:gd name="connsiteY7783" fmla="*/ 754074 h 5071844"/>
              <a:gd name="connsiteX7784" fmla="*/ 3831812 w 10020803"/>
              <a:gd name="connsiteY7784" fmla="*/ 770831 h 5071844"/>
              <a:gd name="connsiteX7785" fmla="*/ 3859741 w 10020803"/>
              <a:gd name="connsiteY7785" fmla="*/ 776417 h 5071844"/>
              <a:gd name="connsiteX7786" fmla="*/ 3887669 w 10020803"/>
              <a:gd name="connsiteY7786" fmla="*/ 782002 h 5071844"/>
              <a:gd name="connsiteX7787" fmla="*/ 3915599 w 10020803"/>
              <a:gd name="connsiteY7787" fmla="*/ 793174 h 5071844"/>
              <a:gd name="connsiteX7788" fmla="*/ 3932356 w 10020803"/>
              <a:gd name="connsiteY7788" fmla="*/ 804345 h 5071844"/>
              <a:gd name="connsiteX7789" fmla="*/ 3977042 w 10020803"/>
              <a:gd name="connsiteY7789" fmla="*/ 815518 h 5071844"/>
              <a:gd name="connsiteX7790" fmla="*/ 4016141 w 10020803"/>
              <a:gd name="connsiteY7790" fmla="*/ 826688 h 5071844"/>
              <a:gd name="connsiteX7791" fmla="*/ 4038484 w 10020803"/>
              <a:gd name="connsiteY7791" fmla="*/ 826688 h 5071844"/>
              <a:gd name="connsiteX7792" fmla="*/ 4049656 w 10020803"/>
              <a:gd name="connsiteY7792" fmla="*/ 832275 h 5071844"/>
              <a:gd name="connsiteX7793" fmla="*/ 4055241 w 10020803"/>
              <a:gd name="connsiteY7793" fmla="*/ 837859 h 5071844"/>
              <a:gd name="connsiteX7794" fmla="*/ 4077585 w 10020803"/>
              <a:gd name="connsiteY7794" fmla="*/ 849032 h 5071844"/>
              <a:gd name="connsiteX7795" fmla="*/ 4105514 w 10020803"/>
              <a:gd name="connsiteY7795" fmla="*/ 860202 h 5071844"/>
              <a:gd name="connsiteX7796" fmla="*/ 4127857 w 10020803"/>
              <a:gd name="connsiteY7796" fmla="*/ 871375 h 5071844"/>
              <a:gd name="connsiteX7797" fmla="*/ 4155785 w 10020803"/>
              <a:gd name="connsiteY7797" fmla="*/ 882546 h 5071844"/>
              <a:gd name="connsiteX7798" fmla="*/ 4161372 w 10020803"/>
              <a:gd name="connsiteY7798" fmla="*/ 882546 h 5071844"/>
              <a:gd name="connsiteX7799" fmla="*/ 4178128 w 10020803"/>
              <a:gd name="connsiteY7799" fmla="*/ 893717 h 5071844"/>
              <a:gd name="connsiteX7800" fmla="*/ 4200471 w 10020803"/>
              <a:gd name="connsiteY7800" fmla="*/ 893717 h 5071844"/>
              <a:gd name="connsiteX7801" fmla="*/ 4233985 w 10020803"/>
              <a:gd name="connsiteY7801" fmla="*/ 904889 h 5071844"/>
              <a:gd name="connsiteX7802" fmla="*/ 4301013 w 10020803"/>
              <a:gd name="connsiteY7802" fmla="*/ 927232 h 5071844"/>
              <a:gd name="connsiteX7803" fmla="*/ 4301013 w 10020803"/>
              <a:gd name="connsiteY7803" fmla="*/ 916060 h 5071844"/>
              <a:gd name="connsiteX7804" fmla="*/ 4312186 w 10020803"/>
              <a:gd name="connsiteY7804" fmla="*/ 916060 h 5071844"/>
              <a:gd name="connsiteX7805" fmla="*/ 4312186 w 10020803"/>
              <a:gd name="connsiteY7805" fmla="*/ 927232 h 5071844"/>
              <a:gd name="connsiteX7806" fmla="*/ 4317770 w 10020803"/>
              <a:gd name="connsiteY7806" fmla="*/ 938403 h 5071844"/>
              <a:gd name="connsiteX7807" fmla="*/ 4334529 w 10020803"/>
              <a:gd name="connsiteY7807" fmla="*/ 938403 h 5071844"/>
              <a:gd name="connsiteX7808" fmla="*/ 4334529 w 10020803"/>
              <a:gd name="connsiteY7808" fmla="*/ 927232 h 5071844"/>
              <a:gd name="connsiteX7809" fmla="*/ 4323357 w 10020803"/>
              <a:gd name="connsiteY7809" fmla="*/ 921646 h 5071844"/>
              <a:gd name="connsiteX7810" fmla="*/ 4334529 w 10020803"/>
              <a:gd name="connsiteY7810" fmla="*/ 916060 h 5071844"/>
              <a:gd name="connsiteX7811" fmla="*/ 4345700 w 10020803"/>
              <a:gd name="connsiteY7811" fmla="*/ 916060 h 5071844"/>
              <a:gd name="connsiteX7812" fmla="*/ 4356871 w 10020803"/>
              <a:gd name="connsiteY7812" fmla="*/ 916060 h 5071844"/>
              <a:gd name="connsiteX7813" fmla="*/ 4362457 w 10020803"/>
              <a:gd name="connsiteY7813" fmla="*/ 921646 h 5071844"/>
              <a:gd name="connsiteX7814" fmla="*/ 4368043 w 10020803"/>
              <a:gd name="connsiteY7814" fmla="*/ 927232 h 5071844"/>
              <a:gd name="connsiteX7815" fmla="*/ 4390386 w 10020803"/>
              <a:gd name="connsiteY7815" fmla="*/ 949574 h 5071844"/>
              <a:gd name="connsiteX7816" fmla="*/ 4401557 w 10020803"/>
              <a:gd name="connsiteY7816" fmla="*/ 960746 h 5071844"/>
              <a:gd name="connsiteX7817" fmla="*/ 4412728 w 10020803"/>
              <a:gd name="connsiteY7817" fmla="*/ 983089 h 5071844"/>
              <a:gd name="connsiteX7818" fmla="*/ 4435071 w 10020803"/>
              <a:gd name="connsiteY7818" fmla="*/ 971917 h 5071844"/>
              <a:gd name="connsiteX7819" fmla="*/ 4435071 w 10020803"/>
              <a:gd name="connsiteY7819" fmla="*/ 960746 h 5071844"/>
              <a:gd name="connsiteX7820" fmla="*/ 4446244 w 10020803"/>
              <a:gd name="connsiteY7820" fmla="*/ 971917 h 5071844"/>
              <a:gd name="connsiteX7821" fmla="*/ 4479758 w 10020803"/>
              <a:gd name="connsiteY7821" fmla="*/ 983089 h 5071844"/>
              <a:gd name="connsiteX7822" fmla="*/ 4502101 w 10020803"/>
              <a:gd name="connsiteY7822" fmla="*/ 971917 h 5071844"/>
              <a:gd name="connsiteX7823" fmla="*/ 4485344 w 10020803"/>
              <a:gd name="connsiteY7823" fmla="*/ 943989 h 5071844"/>
              <a:gd name="connsiteX7824" fmla="*/ 4468585 w 10020803"/>
              <a:gd name="connsiteY7824" fmla="*/ 927232 h 5071844"/>
              <a:gd name="connsiteX7825" fmla="*/ 4457414 w 10020803"/>
              <a:gd name="connsiteY7825" fmla="*/ 927232 h 5071844"/>
              <a:gd name="connsiteX7826" fmla="*/ 4457414 w 10020803"/>
              <a:gd name="connsiteY7826" fmla="*/ 916060 h 5071844"/>
              <a:gd name="connsiteX7827" fmla="*/ 4451828 w 10020803"/>
              <a:gd name="connsiteY7827" fmla="*/ 916060 h 5071844"/>
              <a:gd name="connsiteX7828" fmla="*/ 4423900 w 10020803"/>
              <a:gd name="connsiteY7828" fmla="*/ 904889 h 5071844"/>
              <a:gd name="connsiteX7829" fmla="*/ 4412728 w 10020803"/>
              <a:gd name="connsiteY7829" fmla="*/ 882546 h 5071844"/>
              <a:gd name="connsiteX7830" fmla="*/ 4423900 w 10020803"/>
              <a:gd name="connsiteY7830" fmla="*/ 882546 h 5071844"/>
              <a:gd name="connsiteX7831" fmla="*/ 4435071 w 10020803"/>
              <a:gd name="connsiteY7831" fmla="*/ 893717 h 5071844"/>
              <a:gd name="connsiteX7832" fmla="*/ 4468585 w 10020803"/>
              <a:gd name="connsiteY7832" fmla="*/ 904889 h 5071844"/>
              <a:gd name="connsiteX7833" fmla="*/ 4502101 w 10020803"/>
              <a:gd name="connsiteY7833" fmla="*/ 927232 h 5071844"/>
              <a:gd name="connsiteX7834" fmla="*/ 4535615 w 10020803"/>
              <a:gd name="connsiteY7834" fmla="*/ 960746 h 5071844"/>
              <a:gd name="connsiteX7835" fmla="*/ 4552372 w 10020803"/>
              <a:gd name="connsiteY7835" fmla="*/ 983089 h 5071844"/>
              <a:gd name="connsiteX7836" fmla="*/ 4557958 w 10020803"/>
              <a:gd name="connsiteY7836" fmla="*/ 994260 h 5071844"/>
              <a:gd name="connsiteX7837" fmla="*/ 4557958 w 10020803"/>
              <a:gd name="connsiteY7837" fmla="*/ 1005431 h 5071844"/>
              <a:gd name="connsiteX7838" fmla="*/ 4569129 w 10020803"/>
              <a:gd name="connsiteY7838" fmla="*/ 1005431 h 5071844"/>
              <a:gd name="connsiteX7839" fmla="*/ 4613815 w 10020803"/>
              <a:gd name="connsiteY7839" fmla="*/ 1016603 h 5071844"/>
              <a:gd name="connsiteX7840" fmla="*/ 4597058 w 10020803"/>
              <a:gd name="connsiteY7840" fmla="*/ 1016603 h 5071844"/>
              <a:gd name="connsiteX7841" fmla="*/ 4591472 w 10020803"/>
              <a:gd name="connsiteY7841" fmla="*/ 1016603 h 5071844"/>
              <a:gd name="connsiteX7842" fmla="*/ 4580300 w 10020803"/>
              <a:gd name="connsiteY7842" fmla="*/ 1016603 h 5071844"/>
              <a:gd name="connsiteX7843" fmla="*/ 4580300 w 10020803"/>
              <a:gd name="connsiteY7843" fmla="*/ 1027774 h 5071844"/>
              <a:gd name="connsiteX7844" fmla="*/ 4613815 w 10020803"/>
              <a:gd name="connsiteY7844" fmla="*/ 1038947 h 5071844"/>
              <a:gd name="connsiteX7845" fmla="*/ 4703187 w 10020803"/>
              <a:gd name="connsiteY7845" fmla="*/ 1061290 h 5071844"/>
              <a:gd name="connsiteX7846" fmla="*/ 4692016 w 10020803"/>
              <a:gd name="connsiteY7846" fmla="*/ 1055704 h 5071844"/>
              <a:gd name="connsiteX7847" fmla="*/ 4680844 w 10020803"/>
              <a:gd name="connsiteY7847" fmla="*/ 1050118 h 5071844"/>
              <a:gd name="connsiteX7848" fmla="*/ 4703187 w 10020803"/>
              <a:gd name="connsiteY7848" fmla="*/ 1050118 h 5071844"/>
              <a:gd name="connsiteX7849" fmla="*/ 4719944 w 10020803"/>
              <a:gd name="connsiteY7849" fmla="*/ 1055704 h 5071844"/>
              <a:gd name="connsiteX7850" fmla="*/ 4725530 w 10020803"/>
              <a:gd name="connsiteY7850" fmla="*/ 1061290 h 5071844"/>
              <a:gd name="connsiteX7851" fmla="*/ 4731115 w 10020803"/>
              <a:gd name="connsiteY7851" fmla="*/ 1078047 h 5071844"/>
              <a:gd name="connsiteX7852" fmla="*/ 4736701 w 10020803"/>
              <a:gd name="connsiteY7852" fmla="*/ 1072461 h 5071844"/>
              <a:gd name="connsiteX7853" fmla="*/ 4747873 w 10020803"/>
              <a:gd name="connsiteY7853" fmla="*/ 1072461 h 5071844"/>
              <a:gd name="connsiteX7854" fmla="*/ 4759044 w 10020803"/>
              <a:gd name="connsiteY7854" fmla="*/ 1078047 h 5071844"/>
              <a:gd name="connsiteX7855" fmla="*/ 4775801 w 10020803"/>
              <a:gd name="connsiteY7855" fmla="*/ 1089218 h 5071844"/>
              <a:gd name="connsiteX7856" fmla="*/ 4781387 w 10020803"/>
              <a:gd name="connsiteY7856" fmla="*/ 1094804 h 5071844"/>
              <a:gd name="connsiteX7857" fmla="*/ 4792558 w 10020803"/>
              <a:gd name="connsiteY7857" fmla="*/ 1105975 h 5071844"/>
              <a:gd name="connsiteX7858" fmla="*/ 4798144 w 10020803"/>
              <a:gd name="connsiteY7858" fmla="*/ 1105975 h 5071844"/>
              <a:gd name="connsiteX7859" fmla="*/ 4809315 w 10020803"/>
              <a:gd name="connsiteY7859" fmla="*/ 1100389 h 5071844"/>
              <a:gd name="connsiteX7860" fmla="*/ 4820487 w 10020803"/>
              <a:gd name="connsiteY7860" fmla="*/ 1094804 h 5071844"/>
              <a:gd name="connsiteX7861" fmla="*/ 4848416 w 10020803"/>
              <a:gd name="connsiteY7861" fmla="*/ 1094804 h 5071844"/>
              <a:gd name="connsiteX7862" fmla="*/ 4870759 w 10020803"/>
              <a:gd name="connsiteY7862" fmla="*/ 1111561 h 5071844"/>
              <a:gd name="connsiteX7863" fmla="*/ 4881929 w 10020803"/>
              <a:gd name="connsiteY7863" fmla="*/ 1117147 h 5071844"/>
              <a:gd name="connsiteX7864" fmla="*/ 4915445 w 10020803"/>
              <a:gd name="connsiteY7864" fmla="*/ 1128318 h 5071844"/>
              <a:gd name="connsiteX7865" fmla="*/ 4948959 w 10020803"/>
              <a:gd name="connsiteY7865" fmla="*/ 1139489 h 5071844"/>
              <a:gd name="connsiteX7866" fmla="*/ 4960130 w 10020803"/>
              <a:gd name="connsiteY7866" fmla="*/ 1150661 h 5071844"/>
              <a:gd name="connsiteX7867" fmla="*/ 4971302 w 10020803"/>
              <a:gd name="connsiteY7867" fmla="*/ 1150661 h 5071844"/>
              <a:gd name="connsiteX7868" fmla="*/ 4982474 w 10020803"/>
              <a:gd name="connsiteY7868" fmla="*/ 1150661 h 5071844"/>
              <a:gd name="connsiteX7869" fmla="*/ 5015987 w 10020803"/>
              <a:gd name="connsiteY7869" fmla="*/ 1161832 h 5071844"/>
              <a:gd name="connsiteX7870" fmla="*/ 5032745 w 10020803"/>
              <a:gd name="connsiteY7870" fmla="*/ 1167418 h 5071844"/>
              <a:gd name="connsiteX7871" fmla="*/ 5060674 w 10020803"/>
              <a:gd name="connsiteY7871" fmla="*/ 1184175 h 5071844"/>
              <a:gd name="connsiteX7872" fmla="*/ 5105360 w 10020803"/>
              <a:gd name="connsiteY7872" fmla="*/ 1195346 h 5071844"/>
              <a:gd name="connsiteX7873" fmla="*/ 5150045 w 10020803"/>
              <a:gd name="connsiteY7873" fmla="*/ 1206518 h 5071844"/>
              <a:gd name="connsiteX7874" fmla="*/ 5155631 w 10020803"/>
              <a:gd name="connsiteY7874" fmla="*/ 1217689 h 5071844"/>
              <a:gd name="connsiteX7875" fmla="*/ 5183559 w 10020803"/>
              <a:gd name="connsiteY7875" fmla="*/ 1217689 h 5071844"/>
              <a:gd name="connsiteX7876" fmla="*/ 5194731 w 10020803"/>
              <a:gd name="connsiteY7876" fmla="*/ 1228862 h 5071844"/>
              <a:gd name="connsiteX7877" fmla="*/ 5295274 w 10020803"/>
              <a:gd name="connsiteY7877" fmla="*/ 1262376 h 5071844"/>
              <a:gd name="connsiteX7878" fmla="*/ 5317617 w 10020803"/>
              <a:gd name="connsiteY7878" fmla="*/ 1267962 h 5071844"/>
              <a:gd name="connsiteX7879" fmla="*/ 5328789 w 10020803"/>
              <a:gd name="connsiteY7879" fmla="*/ 1273547 h 5071844"/>
              <a:gd name="connsiteX7880" fmla="*/ 5351131 w 10020803"/>
              <a:gd name="connsiteY7880" fmla="*/ 1284719 h 5071844"/>
              <a:gd name="connsiteX7881" fmla="*/ 5395818 w 10020803"/>
              <a:gd name="connsiteY7881" fmla="*/ 1295890 h 5071844"/>
              <a:gd name="connsiteX7882" fmla="*/ 5423747 w 10020803"/>
              <a:gd name="connsiteY7882" fmla="*/ 1301476 h 5071844"/>
              <a:gd name="connsiteX7883" fmla="*/ 5451675 w 10020803"/>
              <a:gd name="connsiteY7883" fmla="*/ 1307061 h 5071844"/>
              <a:gd name="connsiteX7884" fmla="*/ 5474018 w 10020803"/>
              <a:gd name="connsiteY7884" fmla="*/ 1312647 h 5071844"/>
              <a:gd name="connsiteX7885" fmla="*/ 5496361 w 10020803"/>
              <a:gd name="connsiteY7885" fmla="*/ 1318233 h 5071844"/>
              <a:gd name="connsiteX7886" fmla="*/ 5507532 w 10020803"/>
              <a:gd name="connsiteY7886" fmla="*/ 1318233 h 5071844"/>
              <a:gd name="connsiteX7887" fmla="*/ 5552218 w 10020803"/>
              <a:gd name="connsiteY7887" fmla="*/ 1329404 h 5071844"/>
              <a:gd name="connsiteX7888" fmla="*/ 5596905 w 10020803"/>
              <a:gd name="connsiteY7888" fmla="*/ 1340576 h 5071844"/>
              <a:gd name="connsiteX7889" fmla="*/ 5652762 w 10020803"/>
              <a:gd name="connsiteY7889" fmla="*/ 1351747 h 5071844"/>
              <a:gd name="connsiteX7890" fmla="*/ 5753304 w 10020803"/>
              <a:gd name="connsiteY7890" fmla="*/ 1385261 h 5071844"/>
              <a:gd name="connsiteX7891" fmla="*/ 5775647 w 10020803"/>
              <a:gd name="connsiteY7891" fmla="*/ 1385261 h 5071844"/>
              <a:gd name="connsiteX7892" fmla="*/ 5809161 w 10020803"/>
              <a:gd name="connsiteY7892" fmla="*/ 1396434 h 5071844"/>
              <a:gd name="connsiteX7893" fmla="*/ 5876191 w 10020803"/>
              <a:gd name="connsiteY7893" fmla="*/ 1407604 h 5071844"/>
              <a:gd name="connsiteX7894" fmla="*/ 5898534 w 10020803"/>
              <a:gd name="connsiteY7894" fmla="*/ 1418777 h 5071844"/>
              <a:gd name="connsiteX7895" fmla="*/ 5920876 w 10020803"/>
              <a:gd name="connsiteY7895" fmla="*/ 1407604 h 5071844"/>
              <a:gd name="connsiteX7896" fmla="*/ 5954392 w 10020803"/>
              <a:gd name="connsiteY7896" fmla="*/ 1418777 h 5071844"/>
              <a:gd name="connsiteX7897" fmla="*/ 5999076 w 10020803"/>
              <a:gd name="connsiteY7897" fmla="*/ 1452291 h 5071844"/>
              <a:gd name="connsiteX7898" fmla="*/ 6010249 w 10020803"/>
              <a:gd name="connsiteY7898" fmla="*/ 1452291 h 5071844"/>
              <a:gd name="connsiteX7899" fmla="*/ 6043763 w 10020803"/>
              <a:gd name="connsiteY7899" fmla="*/ 1452291 h 5071844"/>
              <a:gd name="connsiteX7900" fmla="*/ 6054934 w 10020803"/>
              <a:gd name="connsiteY7900" fmla="*/ 1452291 h 5071844"/>
              <a:gd name="connsiteX7901" fmla="*/ 6077277 w 10020803"/>
              <a:gd name="connsiteY7901" fmla="*/ 1452291 h 5071844"/>
              <a:gd name="connsiteX7902" fmla="*/ 6116377 w 10020803"/>
              <a:gd name="connsiteY7902" fmla="*/ 1457875 h 5071844"/>
              <a:gd name="connsiteX7903" fmla="*/ 6144305 w 10020803"/>
              <a:gd name="connsiteY7903" fmla="*/ 1463462 h 5071844"/>
              <a:gd name="connsiteX7904" fmla="*/ 6155477 w 10020803"/>
              <a:gd name="connsiteY7904" fmla="*/ 1485805 h 5071844"/>
              <a:gd name="connsiteX7905" fmla="*/ 6200162 w 10020803"/>
              <a:gd name="connsiteY7905" fmla="*/ 1496976 h 5071844"/>
              <a:gd name="connsiteX7906" fmla="*/ 6222506 w 10020803"/>
              <a:gd name="connsiteY7906" fmla="*/ 1496976 h 5071844"/>
              <a:gd name="connsiteX7907" fmla="*/ 6228092 w 10020803"/>
              <a:gd name="connsiteY7907" fmla="*/ 1513733 h 5071844"/>
              <a:gd name="connsiteX7908" fmla="*/ 6244849 w 10020803"/>
              <a:gd name="connsiteY7908" fmla="*/ 1519319 h 5071844"/>
              <a:gd name="connsiteX7909" fmla="*/ 6233678 w 10020803"/>
              <a:gd name="connsiteY7909" fmla="*/ 1508148 h 5071844"/>
              <a:gd name="connsiteX7910" fmla="*/ 6233678 w 10020803"/>
              <a:gd name="connsiteY7910" fmla="*/ 1496976 h 5071844"/>
              <a:gd name="connsiteX7911" fmla="*/ 6289535 w 10020803"/>
              <a:gd name="connsiteY7911" fmla="*/ 1508148 h 5071844"/>
              <a:gd name="connsiteX7912" fmla="*/ 6306292 w 10020803"/>
              <a:gd name="connsiteY7912" fmla="*/ 1508148 h 5071844"/>
              <a:gd name="connsiteX7913" fmla="*/ 6323049 w 10020803"/>
              <a:gd name="connsiteY7913" fmla="*/ 1519319 h 5071844"/>
              <a:gd name="connsiteX7914" fmla="*/ 6328635 w 10020803"/>
              <a:gd name="connsiteY7914" fmla="*/ 1524905 h 5071844"/>
              <a:gd name="connsiteX7915" fmla="*/ 6345392 w 10020803"/>
              <a:gd name="connsiteY7915" fmla="*/ 1530491 h 5071844"/>
              <a:gd name="connsiteX7916" fmla="*/ 6367736 w 10020803"/>
              <a:gd name="connsiteY7916" fmla="*/ 1541662 h 5071844"/>
              <a:gd name="connsiteX7917" fmla="*/ 6401250 w 10020803"/>
              <a:gd name="connsiteY7917" fmla="*/ 1552833 h 5071844"/>
              <a:gd name="connsiteX7918" fmla="*/ 6445934 w 10020803"/>
              <a:gd name="connsiteY7918" fmla="*/ 1575176 h 5071844"/>
              <a:gd name="connsiteX7919" fmla="*/ 6434764 w 10020803"/>
              <a:gd name="connsiteY7919" fmla="*/ 1575176 h 5071844"/>
              <a:gd name="connsiteX7920" fmla="*/ 6440350 w 10020803"/>
              <a:gd name="connsiteY7920" fmla="*/ 1586349 h 5071844"/>
              <a:gd name="connsiteX7921" fmla="*/ 6445934 w 10020803"/>
              <a:gd name="connsiteY7921" fmla="*/ 1575176 h 5071844"/>
              <a:gd name="connsiteX7922" fmla="*/ 6457106 w 10020803"/>
              <a:gd name="connsiteY7922" fmla="*/ 1580762 h 5071844"/>
              <a:gd name="connsiteX7923" fmla="*/ 6479450 w 10020803"/>
              <a:gd name="connsiteY7923" fmla="*/ 1575176 h 5071844"/>
              <a:gd name="connsiteX7924" fmla="*/ 6512964 w 10020803"/>
              <a:gd name="connsiteY7924" fmla="*/ 1575176 h 5071844"/>
              <a:gd name="connsiteX7925" fmla="*/ 6524135 w 10020803"/>
              <a:gd name="connsiteY7925" fmla="*/ 1597519 h 5071844"/>
              <a:gd name="connsiteX7926" fmla="*/ 6512964 w 10020803"/>
              <a:gd name="connsiteY7926" fmla="*/ 1591933 h 5071844"/>
              <a:gd name="connsiteX7927" fmla="*/ 6512964 w 10020803"/>
              <a:gd name="connsiteY7927" fmla="*/ 1597519 h 5071844"/>
              <a:gd name="connsiteX7928" fmla="*/ 6540892 w 10020803"/>
              <a:gd name="connsiteY7928" fmla="*/ 1603106 h 5071844"/>
              <a:gd name="connsiteX7929" fmla="*/ 6546478 w 10020803"/>
              <a:gd name="connsiteY7929" fmla="*/ 1586349 h 5071844"/>
              <a:gd name="connsiteX7930" fmla="*/ 6613508 w 10020803"/>
              <a:gd name="connsiteY7930" fmla="*/ 1608690 h 5071844"/>
              <a:gd name="connsiteX7931" fmla="*/ 6647020 w 10020803"/>
              <a:gd name="connsiteY7931" fmla="*/ 1619863 h 5071844"/>
              <a:gd name="connsiteX7932" fmla="*/ 6680536 w 10020803"/>
              <a:gd name="connsiteY7932" fmla="*/ 1631033 h 5071844"/>
              <a:gd name="connsiteX7933" fmla="*/ 6702878 w 10020803"/>
              <a:gd name="connsiteY7933" fmla="*/ 1636620 h 5071844"/>
              <a:gd name="connsiteX7934" fmla="*/ 6714050 w 10020803"/>
              <a:gd name="connsiteY7934" fmla="*/ 1647790 h 5071844"/>
              <a:gd name="connsiteX7935" fmla="*/ 6736393 w 10020803"/>
              <a:gd name="connsiteY7935" fmla="*/ 1647790 h 5071844"/>
              <a:gd name="connsiteX7936" fmla="*/ 6758736 w 10020803"/>
              <a:gd name="connsiteY7936" fmla="*/ 1653377 h 5071844"/>
              <a:gd name="connsiteX7937" fmla="*/ 6803421 w 10020803"/>
              <a:gd name="connsiteY7937" fmla="*/ 1670134 h 5071844"/>
              <a:gd name="connsiteX7938" fmla="*/ 6853692 w 10020803"/>
              <a:gd name="connsiteY7938" fmla="*/ 1681306 h 5071844"/>
              <a:gd name="connsiteX7939" fmla="*/ 6876036 w 10020803"/>
              <a:gd name="connsiteY7939" fmla="*/ 1675720 h 5071844"/>
              <a:gd name="connsiteX7940" fmla="*/ 6892792 w 10020803"/>
              <a:gd name="connsiteY7940" fmla="*/ 1681306 h 5071844"/>
              <a:gd name="connsiteX7941" fmla="*/ 6926308 w 10020803"/>
              <a:gd name="connsiteY7941" fmla="*/ 1686891 h 5071844"/>
              <a:gd name="connsiteX7942" fmla="*/ 6931893 w 10020803"/>
              <a:gd name="connsiteY7942" fmla="*/ 1692477 h 5071844"/>
              <a:gd name="connsiteX7943" fmla="*/ 6943065 w 10020803"/>
              <a:gd name="connsiteY7943" fmla="*/ 1698063 h 5071844"/>
              <a:gd name="connsiteX7944" fmla="*/ 6954236 w 10020803"/>
              <a:gd name="connsiteY7944" fmla="*/ 1698063 h 5071844"/>
              <a:gd name="connsiteX7945" fmla="*/ 6965408 w 10020803"/>
              <a:gd name="connsiteY7945" fmla="*/ 1698063 h 5071844"/>
              <a:gd name="connsiteX7946" fmla="*/ 6976579 w 10020803"/>
              <a:gd name="connsiteY7946" fmla="*/ 1703648 h 5071844"/>
              <a:gd name="connsiteX7947" fmla="*/ 6982166 w 10020803"/>
              <a:gd name="connsiteY7947" fmla="*/ 1709234 h 5071844"/>
              <a:gd name="connsiteX7948" fmla="*/ 7021266 w 10020803"/>
              <a:gd name="connsiteY7948" fmla="*/ 1714820 h 5071844"/>
              <a:gd name="connsiteX7949" fmla="*/ 7060364 w 10020803"/>
              <a:gd name="connsiteY7949" fmla="*/ 1731577 h 5071844"/>
              <a:gd name="connsiteX7950" fmla="*/ 7071537 w 10020803"/>
              <a:gd name="connsiteY7950" fmla="*/ 1731577 h 5071844"/>
              <a:gd name="connsiteX7951" fmla="*/ 7105051 w 10020803"/>
              <a:gd name="connsiteY7951" fmla="*/ 1742748 h 5071844"/>
              <a:gd name="connsiteX7952" fmla="*/ 7149737 w 10020803"/>
              <a:gd name="connsiteY7952" fmla="*/ 1753920 h 5071844"/>
              <a:gd name="connsiteX7953" fmla="*/ 7239108 w 10020803"/>
              <a:gd name="connsiteY7953" fmla="*/ 1776264 h 5071844"/>
              <a:gd name="connsiteX7954" fmla="*/ 7261452 w 10020803"/>
              <a:gd name="connsiteY7954" fmla="*/ 1787434 h 5071844"/>
              <a:gd name="connsiteX7955" fmla="*/ 7289380 w 10020803"/>
              <a:gd name="connsiteY7955" fmla="*/ 1793021 h 5071844"/>
              <a:gd name="connsiteX7956" fmla="*/ 7328480 w 10020803"/>
              <a:gd name="connsiteY7956" fmla="*/ 1804191 h 5071844"/>
              <a:gd name="connsiteX7957" fmla="*/ 7378752 w 10020803"/>
              <a:gd name="connsiteY7957" fmla="*/ 1815362 h 5071844"/>
              <a:gd name="connsiteX7958" fmla="*/ 7406680 w 10020803"/>
              <a:gd name="connsiteY7958" fmla="*/ 1832121 h 5071844"/>
              <a:gd name="connsiteX7959" fmla="*/ 7429024 w 10020803"/>
              <a:gd name="connsiteY7959" fmla="*/ 1843292 h 5071844"/>
              <a:gd name="connsiteX7960" fmla="*/ 7429024 w 10020803"/>
              <a:gd name="connsiteY7960" fmla="*/ 1848878 h 5071844"/>
              <a:gd name="connsiteX7961" fmla="*/ 7451367 w 10020803"/>
              <a:gd name="connsiteY7961" fmla="*/ 1854463 h 5071844"/>
              <a:gd name="connsiteX7962" fmla="*/ 7473710 w 10020803"/>
              <a:gd name="connsiteY7962" fmla="*/ 1865635 h 5071844"/>
              <a:gd name="connsiteX7963" fmla="*/ 7484881 w 10020803"/>
              <a:gd name="connsiteY7963" fmla="*/ 1876806 h 5071844"/>
              <a:gd name="connsiteX7964" fmla="*/ 7496052 w 10020803"/>
              <a:gd name="connsiteY7964" fmla="*/ 1887978 h 5071844"/>
              <a:gd name="connsiteX7965" fmla="*/ 7507224 w 10020803"/>
              <a:gd name="connsiteY7965" fmla="*/ 1887978 h 5071844"/>
              <a:gd name="connsiteX7966" fmla="*/ 7518395 w 10020803"/>
              <a:gd name="connsiteY7966" fmla="*/ 1887978 h 5071844"/>
              <a:gd name="connsiteX7967" fmla="*/ 7551909 w 10020803"/>
              <a:gd name="connsiteY7967" fmla="*/ 1899149 h 5071844"/>
              <a:gd name="connsiteX7968" fmla="*/ 7574252 w 10020803"/>
              <a:gd name="connsiteY7968" fmla="*/ 1910320 h 5071844"/>
              <a:gd name="connsiteX7969" fmla="*/ 7596596 w 10020803"/>
              <a:gd name="connsiteY7969" fmla="*/ 1915906 h 5071844"/>
              <a:gd name="connsiteX7970" fmla="*/ 7618938 w 10020803"/>
              <a:gd name="connsiteY7970" fmla="*/ 1921492 h 5071844"/>
              <a:gd name="connsiteX7971" fmla="*/ 7663624 w 10020803"/>
              <a:gd name="connsiteY7971" fmla="*/ 1943835 h 5071844"/>
              <a:gd name="connsiteX7972" fmla="*/ 7685967 w 10020803"/>
              <a:gd name="connsiteY7972" fmla="*/ 1960592 h 5071844"/>
              <a:gd name="connsiteX7973" fmla="*/ 7697139 w 10020803"/>
              <a:gd name="connsiteY7973" fmla="*/ 1966177 h 5071844"/>
              <a:gd name="connsiteX7974" fmla="*/ 7719481 w 10020803"/>
              <a:gd name="connsiteY7974" fmla="*/ 1977349 h 5071844"/>
              <a:gd name="connsiteX7975" fmla="*/ 7786510 w 10020803"/>
              <a:gd name="connsiteY7975" fmla="*/ 1999693 h 5071844"/>
              <a:gd name="connsiteX7976" fmla="*/ 7808854 w 10020803"/>
              <a:gd name="connsiteY7976" fmla="*/ 1999693 h 5071844"/>
              <a:gd name="connsiteX7977" fmla="*/ 7814438 w 10020803"/>
              <a:gd name="connsiteY7977" fmla="*/ 2005277 h 5071844"/>
              <a:gd name="connsiteX7978" fmla="*/ 7831197 w 10020803"/>
              <a:gd name="connsiteY7978" fmla="*/ 2010864 h 5071844"/>
              <a:gd name="connsiteX7979" fmla="*/ 7853538 w 10020803"/>
              <a:gd name="connsiteY7979" fmla="*/ 2022034 h 5071844"/>
              <a:gd name="connsiteX7980" fmla="*/ 7870296 w 10020803"/>
              <a:gd name="connsiteY7980" fmla="*/ 2027621 h 5071844"/>
              <a:gd name="connsiteX7981" fmla="*/ 7887054 w 10020803"/>
              <a:gd name="connsiteY7981" fmla="*/ 2033207 h 5071844"/>
              <a:gd name="connsiteX7982" fmla="*/ 7898225 w 10020803"/>
              <a:gd name="connsiteY7982" fmla="*/ 2033207 h 5071844"/>
              <a:gd name="connsiteX7983" fmla="*/ 7903811 w 10020803"/>
              <a:gd name="connsiteY7983" fmla="*/ 2049964 h 5071844"/>
              <a:gd name="connsiteX7984" fmla="*/ 7931739 w 10020803"/>
              <a:gd name="connsiteY7984" fmla="*/ 2055550 h 5071844"/>
              <a:gd name="connsiteX7985" fmla="*/ 7942912 w 10020803"/>
              <a:gd name="connsiteY7985" fmla="*/ 2055550 h 5071844"/>
              <a:gd name="connsiteX7986" fmla="*/ 7931739 w 10020803"/>
              <a:gd name="connsiteY7986" fmla="*/ 2066721 h 5071844"/>
              <a:gd name="connsiteX7987" fmla="*/ 8004354 w 10020803"/>
              <a:gd name="connsiteY7987" fmla="*/ 2089064 h 5071844"/>
              <a:gd name="connsiteX7988" fmla="*/ 8054626 w 10020803"/>
              <a:gd name="connsiteY7988" fmla="*/ 2100235 h 5071844"/>
              <a:gd name="connsiteX7989" fmla="*/ 8065797 w 10020803"/>
              <a:gd name="connsiteY7989" fmla="*/ 2089064 h 5071844"/>
              <a:gd name="connsiteX7990" fmla="*/ 8099311 w 10020803"/>
              <a:gd name="connsiteY7990" fmla="*/ 2105821 h 5071844"/>
              <a:gd name="connsiteX7991" fmla="*/ 8110484 w 10020803"/>
              <a:gd name="connsiteY7991" fmla="*/ 2122578 h 5071844"/>
              <a:gd name="connsiteX7992" fmla="*/ 8121654 w 10020803"/>
              <a:gd name="connsiteY7992" fmla="*/ 2133750 h 5071844"/>
              <a:gd name="connsiteX7993" fmla="*/ 8121654 w 10020803"/>
              <a:gd name="connsiteY7993" fmla="*/ 2122578 h 5071844"/>
              <a:gd name="connsiteX7994" fmla="*/ 8143998 w 10020803"/>
              <a:gd name="connsiteY7994" fmla="*/ 2133750 h 5071844"/>
              <a:gd name="connsiteX7995" fmla="*/ 8166340 w 10020803"/>
              <a:gd name="connsiteY7995" fmla="*/ 2144921 h 5071844"/>
              <a:gd name="connsiteX7996" fmla="*/ 8211026 w 10020803"/>
              <a:gd name="connsiteY7996" fmla="*/ 2156092 h 5071844"/>
              <a:gd name="connsiteX7997" fmla="*/ 8238955 w 10020803"/>
              <a:gd name="connsiteY7997" fmla="*/ 2178435 h 5071844"/>
              <a:gd name="connsiteX7998" fmla="*/ 8266883 w 10020803"/>
              <a:gd name="connsiteY7998" fmla="*/ 2189608 h 5071844"/>
              <a:gd name="connsiteX7999" fmla="*/ 8300398 w 10020803"/>
              <a:gd name="connsiteY7999" fmla="*/ 2200778 h 5071844"/>
              <a:gd name="connsiteX8000" fmla="*/ 8300398 w 10020803"/>
              <a:gd name="connsiteY8000" fmla="*/ 2211949 h 5071844"/>
              <a:gd name="connsiteX8001" fmla="*/ 8311569 w 10020803"/>
              <a:gd name="connsiteY8001" fmla="*/ 2211949 h 5071844"/>
              <a:gd name="connsiteX8002" fmla="*/ 8367426 w 10020803"/>
              <a:gd name="connsiteY8002" fmla="*/ 2223122 h 5071844"/>
              <a:gd name="connsiteX8003" fmla="*/ 8389770 w 10020803"/>
              <a:gd name="connsiteY8003" fmla="*/ 2228706 h 5071844"/>
              <a:gd name="connsiteX8004" fmla="*/ 8400941 w 10020803"/>
              <a:gd name="connsiteY8004" fmla="*/ 2234293 h 5071844"/>
              <a:gd name="connsiteX8005" fmla="*/ 8423284 w 10020803"/>
              <a:gd name="connsiteY8005" fmla="*/ 2256636 h 5071844"/>
              <a:gd name="connsiteX8006" fmla="*/ 8412113 w 10020803"/>
              <a:gd name="connsiteY8006" fmla="*/ 2245465 h 5071844"/>
              <a:gd name="connsiteX8007" fmla="*/ 8412113 w 10020803"/>
              <a:gd name="connsiteY8007" fmla="*/ 2256636 h 5071844"/>
              <a:gd name="connsiteX8008" fmla="*/ 8423284 w 10020803"/>
              <a:gd name="connsiteY8008" fmla="*/ 2256636 h 5071844"/>
              <a:gd name="connsiteX8009" fmla="*/ 8423284 w 10020803"/>
              <a:gd name="connsiteY8009" fmla="*/ 2267807 h 5071844"/>
              <a:gd name="connsiteX8010" fmla="*/ 8434455 w 10020803"/>
              <a:gd name="connsiteY8010" fmla="*/ 2278979 h 5071844"/>
              <a:gd name="connsiteX8011" fmla="*/ 8445627 w 10020803"/>
              <a:gd name="connsiteY8011" fmla="*/ 2306907 h 5071844"/>
              <a:gd name="connsiteX8012" fmla="*/ 8467970 w 10020803"/>
              <a:gd name="connsiteY8012" fmla="*/ 2312493 h 5071844"/>
              <a:gd name="connsiteX8013" fmla="*/ 8490312 w 10020803"/>
              <a:gd name="connsiteY8013" fmla="*/ 2312493 h 5071844"/>
              <a:gd name="connsiteX8014" fmla="*/ 8467970 w 10020803"/>
              <a:gd name="connsiteY8014" fmla="*/ 2301322 h 5071844"/>
              <a:gd name="connsiteX8015" fmla="*/ 8445627 w 10020803"/>
              <a:gd name="connsiteY8015" fmla="*/ 2290150 h 5071844"/>
              <a:gd name="connsiteX8016" fmla="*/ 8445627 w 10020803"/>
              <a:gd name="connsiteY8016" fmla="*/ 2284564 h 5071844"/>
              <a:gd name="connsiteX8017" fmla="*/ 8434455 w 10020803"/>
              <a:gd name="connsiteY8017" fmla="*/ 2267807 h 5071844"/>
              <a:gd name="connsiteX8018" fmla="*/ 8445627 w 10020803"/>
              <a:gd name="connsiteY8018" fmla="*/ 2267807 h 5071844"/>
              <a:gd name="connsiteX8019" fmla="*/ 8467970 w 10020803"/>
              <a:gd name="connsiteY8019" fmla="*/ 2278979 h 5071844"/>
              <a:gd name="connsiteX8020" fmla="*/ 8493106 w 10020803"/>
              <a:gd name="connsiteY8020" fmla="*/ 2287357 h 5071844"/>
              <a:gd name="connsiteX8021" fmla="*/ 8501484 w 10020803"/>
              <a:gd name="connsiteY8021" fmla="*/ 2278979 h 5071844"/>
              <a:gd name="connsiteX8022" fmla="*/ 8512655 w 10020803"/>
              <a:gd name="connsiteY8022" fmla="*/ 2290150 h 5071844"/>
              <a:gd name="connsiteX8023" fmla="*/ 8501484 w 10020803"/>
              <a:gd name="connsiteY8023" fmla="*/ 2290150 h 5071844"/>
              <a:gd name="connsiteX8024" fmla="*/ 8523827 w 10020803"/>
              <a:gd name="connsiteY8024" fmla="*/ 2301322 h 5071844"/>
              <a:gd name="connsiteX8025" fmla="*/ 8534998 w 10020803"/>
              <a:gd name="connsiteY8025" fmla="*/ 2301322 h 5071844"/>
              <a:gd name="connsiteX8026" fmla="*/ 8534998 w 10020803"/>
              <a:gd name="connsiteY8026" fmla="*/ 2290150 h 5071844"/>
              <a:gd name="connsiteX8027" fmla="*/ 8546171 w 10020803"/>
              <a:gd name="connsiteY8027" fmla="*/ 2301322 h 5071844"/>
              <a:gd name="connsiteX8028" fmla="*/ 8579685 w 10020803"/>
              <a:gd name="connsiteY8028" fmla="*/ 2312493 h 5071844"/>
              <a:gd name="connsiteX8029" fmla="*/ 8596442 w 10020803"/>
              <a:gd name="connsiteY8029" fmla="*/ 2318079 h 5071844"/>
              <a:gd name="connsiteX8030" fmla="*/ 8635542 w 10020803"/>
              <a:gd name="connsiteY8030" fmla="*/ 2334836 h 5071844"/>
              <a:gd name="connsiteX8031" fmla="*/ 9026543 w 10020803"/>
              <a:gd name="connsiteY8031" fmla="*/ 2446551 h 5071844"/>
              <a:gd name="connsiteX8032" fmla="*/ 9115914 w 10020803"/>
              <a:gd name="connsiteY8032" fmla="*/ 2468894 h 5071844"/>
              <a:gd name="connsiteX8033" fmla="*/ 9227629 w 10020803"/>
              <a:gd name="connsiteY8033" fmla="*/ 2502408 h 5071844"/>
              <a:gd name="connsiteX8034" fmla="*/ 9233215 w 10020803"/>
              <a:gd name="connsiteY8034" fmla="*/ 2507994 h 5071844"/>
              <a:gd name="connsiteX8035" fmla="*/ 9249972 w 10020803"/>
              <a:gd name="connsiteY8035" fmla="*/ 2513579 h 5071844"/>
              <a:gd name="connsiteX8036" fmla="*/ 9305829 w 10020803"/>
              <a:gd name="connsiteY8036" fmla="*/ 2524751 h 5071844"/>
              <a:gd name="connsiteX8037" fmla="*/ 9484573 w 10020803"/>
              <a:gd name="connsiteY8037" fmla="*/ 2580609 h 5071844"/>
              <a:gd name="connsiteX8038" fmla="*/ 9518088 w 10020803"/>
              <a:gd name="connsiteY8038" fmla="*/ 2586193 h 5071844"/>
              <a:gd name="connsiteX8039" fmla="*/ 9557188 w 10020803"/>
              <a:gd name="connsiteY8039" fmla="*/ 2597366 h 5071844"/>
              <a:gd name="connsiteX8040" fmla="*/ 9573945 w 10020803"/>
              <a:gd name="connsiteY8040" fmla="*/ 2602952 h 5071844"/>
              <a:gd name="connsiteX8041" fmla="*/ 9540431 w 10020803"/>
              <a:gd name="connsiteY8041" fmla="*/ 2602952 h 5071844"/>
              <a:gd name="connsiteX8042" fmla="*/ 9529258 w 10020803"/>
              <a:gd name="connsiteY8042" fmla="*/ 2602952 h 5071844"/>
              <a:gd name="connsiteX8043" fmla="*/ 9506915 w 10020803"/>
              <a:gd name="connsiteY8043" fmla="*/ 2602952 h 5071844"/>
              <a:gd name="connsiteX8044" fmla="*/ 9490158 w 10020803"/>
              <a:gd name="connsiteY8044" fmla="*/ 2597366 h 5071844"/>
              <a:gd name="connsiteX8045" fmla="*/ 9484573 w 10020803"/>
              <a:gd name="connsiteY8045" fmla="*/ 2591779 h 5071844"/>
              <a:gd name="connsiteX8046" fmla="*/ 9456644 w 10020803"/>
              <a:gd name="connsiteY8046" fmla="*/ 2580609 h 5071844"/>
              <a:gd name="connsiteX8047" fmla="*/ 9428716 w 10020803"/>
              <a:gd name="connsiteY8047" fmla="*/ 2580609 h 5071844"/>
              <a:gd name="connsiteX8048" fmla="*/ 9406373 w 10020803"/>
              <a:gd name="connsiteY8048" fmla="*/ 2569436 h 5071844"/>
              <a:gd name="connsiteX8049" fmla="*/ 9372859 w 10020803"/>
              <a:gd name="connsiteY8049" fmla="*/ 2569436 h 5071844"/>
              <a:gd name="connsiteX8050" fmla="*/ 9328172 w 10020803"/>
              <a:gd name="connsiteY8050" fmla="*/ 2558265 h 5071844"/>
              <a:gd name="connsiteX8051" fmla="*/ 9317002 w 10020803"/>
              <a:gd name="connsiteY8051" fmla="*/ 2558265 h 5071844"/>
              <a:gd name="connsiteX8052" fmla="*/ 9249972 w 10020803"/>
              <a:gd name="connsiteY8052" fmla="*/ 2535922 h 5071844"/>
              <a:gd name="connsiteX8053" fmla="*/ 9194115 w 10020803"/>
              <a:gd name="connsiteY8053" fmla="*/ 2519165 h 5071844"/>
              <a:gd name="connsiteX8054" fmla="*/ 9182944 w 10020803"/>
              <a:gd name="connsiteY8054" fmla="*/ 2513579 h 5071844"/>
              <a:gd name="connsiteX8055" fmla="*/ 9177358 w 10020803"/>
              <a:gd name="connsiteY8055" fmla="*/ 2502408 h 5071844"/>
              <a:gd name="connsiteX8056" fmla="*/ 9171772 w 10020803"/>
              <a:gd name="connsiteY8056" fmla="*/ 2502408 h 5071844"/>
              <a:gd name="connsiteX8057" fmla="*/ 9138257 w 10020803"/>
              <a:gd name="connsiteY8057" fmla="*/ 2502408 h 5071844"/>
              <a:gd name="connsiteX8058" fmla="*/ 9127087 w 10020803"/>
              <a:gd name="connsiteY8058" fmla="*/ 2502408 h 5071844"/>
              <a:gd name="connsiteX8059" fmla="*/ 9093571 w 10020803"/>
              <a:gd name="connsiteY8059" fmla="*/ 2480065 h 5071844"/>
              <a:gd name="connsiteX8060" fmla="*/ 9082400 w 10020803"/>
              <a:gd name="connsiteY8060" fmla="*/ 2480065 h 5071844"/>
              <a:gd name="connsiteX8061" fmla="*/ 9060057 w 10020803"/>
              <a:gd name="connsiteY8061" fmla="*/ 2480065 h 5071844"/>
              <a:gd name="connsiteX8062" fmla="*/ 9037714 w 10020803"/>
              <a:gd name="connsiteY8062" fmla="*/ 2480065 h 5071844"/>
              <a:gd name="connsiteX8063" fmla="*/ 9020957 w 10020803"/>
              <a:gd name="connsiteY8063" fmla="*/ 2474479 h 5071844"/>
              <a:gd name="connsiteX8064" fmla="*/ 9009786 w 10020803"/>
              <a:gd name="connsiteY8064" fmla="*/ 2468894 h 5071844"/>
              <a:gd name="connsiteX8065" fmla="*/ 8993029 w 10020803"/>
              <a:gd name="connsiteY8065" fmla="*/ 2468894 h 5071844"/>
              <a:gd name="connsiteX8066" fmla="*/ 8981856 w 10020803"/>
              <a:gd name="connsiteY8066" fmla="*/ 2468894 h 5071844"/>
              <a:gd name="connsiteX8067" fmla="*/ 8948342 w 10020803"/>
              <a:gd name="connsiteY8067" fmla="*/ 2457722 h 5071844"/>
              <a:gd name="connsiteX8068" fmla="*/ 8948342 w 10020803"/>
              <a:gd name="connsiteY8068" fmla="*/ 2463308 h 5071844"/>
              <a:gd name="connsiteX8069" fmla="*/ 8959515 w 10020803"/>
              <a:gd name="connsiteY8069" fmla="*/ 2468894 h 5071844"/>
              <a:gd name="connsiteX8070" fmla="*/ 8976272 w 10020803"/>
              <a:gd name="connsiteY8070" fmla="*/ 2474479 h 5071844"/>
              <a:gd name="connsiteX8071" fmla="*/ 8981856 w 10020803"/>
              <a:gd name="connsiteY8071" fmla="*/ 2480065 h 5071844"/>
              <a:gd name="connsiteX8072" fmla="*/ 8987443 w 10020803"/>
              <a:gd name="connsiteY8072" fmla="*/ 2480065 h 5071844"/>
              <a:gd name="connsiteX8073" fmla="*/ 8998614 w 10020803"/>
              <a:gd name="connsiteY8073" fmla="*/ 2480065 h 5071844"/>
              <a:gd name="connsiteX8074" fmla="*/ 9015372 w 10020803"/>
              <a:gd name="connsiteY8074" fmla="*/ 2485651 h 5071844"/>
              <a:gd name="connsiteX8075" fmla="*/ 9037714 w 10020803"/>
              <a:gd name="connsiteY8075" fmla="*/ 2496822 h 5071844"/>
              <a:gd name="connsiteX8076" fmla="*/ 9048886 w 10020803"/>
              <a:gd name="connsiteY8076" fmla="*/ 2496822 h 5071844"/>
              <a:gd name="connsiteX8077" fmla="*/ 9060057 w 10020803"/>
              <a:gd name="connsiteY8077" fmla="*/ 2502408 h 5071844"/>
              <a:gd name="connsiteX8078" fmla="*/ 9076814 w 10020803"/>
              <a:gd name="connsiteY8078" fmla="*/ 2507994 h 5071844"/>
              <a:gd name="connsiteX8079" fmla="*/ 9093571 w 10020803"/>
              <a:gd name="connsiteY8079" fmla="*/ 2513579 h 5071844"/>
              <a:gd name="connsiteX8080" fmla="*/ 9143844 w 10020803"/>
              <a:gd name="connsiteY8080" fmla="*/ 2519165 h 5071844"/>
              <a:gd name="connsiteX8081" fmla="*/ 9166187 w 10020803"/>
              <a:gd name="connsiteY8081" fmla="*/ 2530336 h 5071844"/>
              <a:gd name="connsiteX8082" fmla="*/ 9182944 w 10020803"/>
              <a:gd name="connsiteY8082" fmla="*/ 2535922 h 5071844"/>
              <a:gd name="connsiteX8083" fmla="*/ 9194115 w 10020803"/>
              <a:gd name="connsiteY8083" fmla="*/ 2535922 h 5071844"/>
              <a:gd name="connsiteX8084" fmla="*/ 9194115 w 10020803"/>
              <a:gd name="connsiteY8084" fmla="*/ 2547094 h 5071844"/>
              <a:gd name="connsiteX8085" fmla="*/ 9205286 w 10020803"/>
              <a:gd name="connsiteY8085" fmla="*/ 2547094 h 5071844"/>
              <a:gd name="connsiteX8086" fmla="*/ 9205286 w 10020803"/>
              <a:gd name="connsiteY8086" fmla="*/ 2535922 h 5071844"/>
              <a:gd name="connsiteX8087" fmla="*/ 9216458 w 10020803"/>
              <a:gd name="connsiteY8087" fmla="*/ 2547094 h 5071844"/>
              <a:gd name="connsiteX8088" fmla="*/ 9238801 w 10020803"/>
              <a:gd name="connsiteY8088" fmla="*/ 2558265 h 5071844"/>
              <a:gd name="connsiteX8089" fmla="*/ 9277901 w 10020803"/>
              <a:gd name="connsiteY8089" fmla="*/ 2558265 h 5071844"/>
              <a:gd name="connsiteX8090" fmla="*/ 9372859 w 10020803"/>
              <a:gd name="connsiteY8090" fmla="*/ 2580609 h 5071844"/>
              <a:gd name="connsiteX8091" fmla="*/ 9411959 w 10020803"/>
              <a:gd name="connsiteY8091" fmla="*/ 2591779 h 5071844"/>
              <a:gd name="connsiteX8092" fmla="*/ 9434301 w 10020803"/>
              <a:gd name="connsiteY8092" fmla="*/ 2597366 h 5071844"/>
              <a:gd name="connsiteX8093" fmla="*/ 9451058 w 10020803"/>
              <a:gd name="connsiteY8093" fmla="*/ 2591779 h 5071844"/>
              <a:gd name="connsiteX8094" fmla="*/ 9451058 w 10020803"/>
              <a:gd name="connsiteY8094" fmla="*/ 2602952 h 5071844"/>
              <a:gd name="connsiteX8095" fmla="*/ 9484573 w 10020803"/>
              <a:gd name="connsiteY8095" fmla="*/ 2614123 h 5071844"/>
              <a:gd name="connsiteX8096" fmla="*/ 9518088 w 10020803"/>
              <a:gd name="connsiteY8096" fmla="*/ 2614123 h 5071844"/>
              <a:gd name="connsiteX8097" fmla="*/ 9529258 w 10020803"/>
              <a:gd name="connsiteY8097" fmla="*/ 2614123 h 5071844"/>
              <a:gd name="connsiteX8098" fmla="*/ 9551602 w 10020803"/>
              <a:gd name="connsiteY8098" fmla="*/ 2625293 h 5071844"/>
              <a:gd name="connsiteX8099" fmla="*/ 9585116 w 10020803"/>
              <a:gd name="connsiteY8099" fmla="*/ 2636466 h 5071844"/>
              <a:gd name="connsiteX8100" fmla="*/ 9573945 w 10020803"/>
              <a:gd name="connsiteY8100" fmla="*/ 2636466 h 5071844"/>
              <a:gd name="connsiteX8101" fmla="*/ 9562772 w 10020803"/>
              <a:gd name="connsiteY8101" fmla="*/ 2647637 h 5071844"/>
              <a:gd name="connsiteX8102" fmla="*/ 9551602 w 10020803"/>
              <a:gd name="connsiteY8102" fmla="*/ 2647637 h 5071844"/>
              <a:gd name="connsiteX8103" fmla="*/ 9551602 w 10020803"/>
              <a:gd name="connsiteY8103" fmla="*/ 2658809 h 5071844"/>
              <a:gd name="connsiteX8104" fmla="*/ 9540431 w 10020803"/>
              <a:gd name="connsiteY8104" fmla="*/ 2658809 h 5071844"/>
              <a:gd name="connsiteX8105" fmla="*/ 9529258 w 10020803"/>
              <a:gd name="connsiteY8105" fmla="*/ 2658809 h 5071844"/>
              <a:gd name="connsiteX8106" fmla="*/ 9529258 w 10020803"/>
              <a:gd name="connsiteY8106" fmla="*/ 2647637 h 5071844"/>
              <a:gd name="connsiteX8107" fmla="*/ 9512501 w 10020803"/>
              <a:gd name="connsiteY8107" fmla="*/ 2647637 h 5071844"/>
              <a:gd name="connsiteX8108" fmla="*/ 9490158 w 10020803"/>
              <a:gd name="connsiteY8108" fmla="*/ 2658809 h 5071844"/>
              <a:gd name="connsiteX8109" fmla="*/ 9473401 w 10020803"/>
              <a:gd name="connsiteY8109" fmla="*/ 2658809 h 5071844"/>
              <a:gd name="connsiteX8110" fmla="*/ 9473401 w 10020803"/>
              <a:gd name="connsiteY8110" fmla="*/ 2647637 h 5071844"/>
              <a:gd name="connsiteX8111" fmla="*/ 9462230 w 10020803"/>
              <a:gd name="connsiteY8111" fmla="*/ 2636466 h 5071844"/>
              <a:gd name="connsiteX8112" fmla="*/ 9456644 w 10020803"/>
              <a:gd name="connsiteY8112" fmla="*/ 2636466 h 5071844"/>
              <a:gd name="connsiteX8113" fmla="*/ 9439887 w 10020803"/>
              <a:gd name="connsiteY8113" fmla="*/ 2636466 h 5071844"/>
              <a:gd name="connsiteX8114" fmla="*/ 9428716 w 10020803"/>
              <a:gd name="connsiteY8114" fmla="*/ 2636466 h 5071844"/>
              <a:gd name="connsiteX8115" fmla="*/ 9417544 w 10020803"/>
              <a:gd name="connsiteY8115" fmla="*/ 2636466 h 5071844"/>
              <a:gd name="connsiteX8116" fmla="*/ 9350516 w 10020803"/>
              <a:gd name="connsiteY8116" fmla="*/ 2602952 h 5071844"/>
              <a:gd name="connsiteX8117" fmla="*/ 9294658 w 10020803"/>
              <a:gd name="connsiteY8117" fmla="*/ 2597366 h 5071844"/>
              <a:gd name="connsiteX8118" fmla="*/ 9255558 w 10020803"/>
              <a:gd name="connsiteY8118" fmla="*/ 2591779 h 5071844"/>
              <a:gd name="connsiteX8119" fmla="*/ 9222044 w 10020803"/>
              <a:gd name="connsiteY8119" fmla="*/ 2580609 h 5071844"/>
              <a:gd name="connsiteX8120" fmla="*/ 9177358 w 10020803"/>
              <a:gd name="connsiteY8120" fmla="*/ 2569436 h 5071844"/>
              <a:gd name="connsiteX8121" fmla="*/ 9143844 w 10020803"/>
              <a:gd name="connsiteY8121" fmla="*/ 2563852 h 5071844"/>
              <a:gd name="connsiteX8122" fmla="*/ 9127087 w 10020803"/>
              <a:gd name="connsiteY8122" fmla="*/ 2552679 h 5071844"/>
              <a:gd name="connsiteX8123" fmla="*/ 9104743 w 10020803"/>
              <a:gd name="connsiteY8123" fmla="*/ 2558265 h 5071844"/>
              <a:gd name="connsiteX8124" fmla="*/ 9132671 w 10020803"/>
              <a:gd name="connsiteY8124" fmla="*/ 2569436 h 5071844"/>
              <a:gd name="connsiteX8125" fmla="*/ 9149428 w 10020803"/>
              <a:gd name="connsiteY8125" fmla="*/ 2580609 h 5071844"/>
              <a:gd name="connsiteX8126" fmla="*/ 9194115 w 10020803"/>
              <a:gd name="connsiteY8126" fmla="*/ 2591779 h 5071844"/>
              <a:gd name="connsiteX8127" fmla="*/ 9205286 w 10020803"/>
              <a:gd name="connsiteY8127" fmla="*/ 2602952 h 5071844"/>
              <a:gd name="connsiteX8128" fmla="*/ 9249972 w 10020803"/>
              <a:gd name="connsiteY8128" fmla="*/ 2614123 h 5071844"/>
              <a:gd name="connsiteX8129" fmla="*/ 9272315 w 10020803"/>
              <a:gd name="connsiteY8129" fmla="*/ 2614123 h 5071844"/>
              <a:gd name="connsiteX8130" fmla="*/ 9277901 w 10020803"/>
              <a:gd name="connsiteY8130" fmla="*/ 2608536 h 5071844"/>
              <a:gd name="connsiteX8131" fmla="*/ 9294658 w 10020803"/>
              <a:gd name="connsiteY8131" fmla="*/ 2614123 h 5071844"/>
              <a:gd name="connsiteX8132" fmla="*/ 9317002 w 10020803"/>
              <a:gd name="connsiteY8132" fmla="*/ 2625293 h 5071844"/>
              <a:gd name="connsiteX8133" fmla="*/ 9328172 w 10020803"/>
              <a:gd name="connsiteY8133" fmla="*/ 2636466 h 5071844"/>
              <a:gd name="connsiteX8134" fmla="*/ 9305829 w 10020803"/>
              <a:gd name="connsiteY8134" fmla="*/ 2647637 h 5071844"/>
              <a:gd name="connsiteX8135" fmla="*/ 9317002 w 10020803"/>
              <a:gd name="connsiteY8135" fmla="*/ 2658809 h 5071844"/>
              <a:gd name="connsiteX8136" fmla="*/ 9428716 w 10020803"/>
              <a:gd name="connsiteY8136" fmla="*/ 2681151 h 5071844"/>
              <a:gd name="connsiteX8137" fmla="*/ 9406373 w 10020803"/>
              <a:gd name="connsiteY8137" fmla="*/ 2669980 h 5071844"/>
              <a:gd name="connsiteX8138" fmla="*/ 9361687 w 10020803"/>
              <a:gd name="connsiteY8138" fmla="*/ 2658809 h 5071844"/>
              <a:gd name="connsiteX8139" fmla="*/ 9350516 w 10020803"/>
              <a:gd name="connsiteY8139" fmla="*/ 2653223 h 5071844"/>
              <a:gd name="connsiteX8140" fmla="*/ 9339343 w 10020803"/>
              <a:gd name="connsiteY8140" fmla="*/ 2658809 h 5071844"/>
              <a:gd name="connsiteX8141" fmla="*/ 9339343 w 10020803"/>
              <a:gd name="connsiteY8141" fmla="*/ 2647637 h 5071844"/>
              <a:gd name="connsiteX8142" fmla="*/ 9350516 w 10020803"/>
              <a:gd name="connsiteY8142" fmla="*/ 2636466 h 5071844"/>
              <a:gd name="connsiteX8143" fmla="*/ 9372859 w 10020803"/>
              <a:gd name="connsiteY8143" fmla="*/ 2636466 h 5071844"/>
              <a:gd name="connsiteX8144" fmla="*/ 9406373 w 10020803"/>
              <a:gd name="connsiteY8144" fmla="*/ 2647637 h 5071844"/>
              <a:gd name="connsiteX8145" fmla="*/ 9439887 w 10020803"/>
              <a:gd name="connsiteY8145" fmla="*/ 2647637 h 5071844"/>
              <a:gd name="connsiteX8146" fmla="*/ 9462230 w 10020803"/>
              <a:gd name="connsiteY8146" fmla="*/ 2669980 h 5071844"/>
              <a:gd name="connsiteX8147" fmla="*/ 9473401 w 10020803"/>
              <a:gd name="connsiteY8147" fmla="*/ 2681151 h 5071844"/>
              <a:gd name="connsiteX8148" fmla="*/ 9484573 w 10020803"/>
              <a:gd name="connsiteY8148" fmla="*/ 2681151 h 5071844"/>
              <a:gd name="connsiteX8149" fmla="*/ 9495744 w 10020803"/>
              <a:gd name="connsiteY8149" fmla="*/ 2681151 h 5071844"/>
              <a:gd name="connsiteX8150" fmla="*/ 9518088 w 10020803"/>
              <a:gd name="connsiteY8150" fmla="*/ 2681151 h 5071844"/>
              <a:gd name="connsiteX8151" fmla="*/ 9529258 w 10020803"/>
              <a:gd name="connsiteY8151" fmla="*/ 2692323 h 5071844"/>
              <a:gd name="connsiteX8152" fmla="*/ 9529258 w 10020803"/>
              <a:gd name="connsiteY8152" fmla="*/ 2714666 h 5071844"/>
              <a:gd name="connsiteX8153" fmla="*/ 9551602 w 10020803"/>
              <a:gd name="connsiteY8153" fmla="*/ 2725837 h 5071844"/>
              <a:gd name="connsiteX8154" fmla="*/ 9518088 w 10020803"/>
              <a:gd name="connsiteY8154" fmla="*/ 2737008 h 5071844"/>
              <a:gd name="connsiteX8155" fmla="*/ 9518088 w 10020803"/>
              <a:gd name="connsiteY8155" fmla="*/ 2725837 h 5071844"/>
              <a:gd name="connsiteX8156" fmla="*/ 9506915 w 10020803"/>
              <a:gd name="connsiteY8156" fmla="*/ 2737008 h 5071844"/>
              <a:gd name="connsiteX8157" fmla="*/ 9462230 w 10020803"/>
              <a:gd name="connsiteY8157" fmla="*/ 2725837 h 5071844"/>
              <a:gd name="connsiteX8158" fmla="*/ 9395201 w 10020803"/>
              <a:gd name="connsiteY8158" fmla="*/ 2725837 h 5071844"/>
              <a:gd name="connsiteX8159" fmla="*/ 9350516 w 10020803"/>
              <a:gd name="connsiteY8159" fmla="*/ 2725837 h 5071844"/>
              <a:gd name="connsiteX8160" fmla="*/ 9339343 w 10020803"/>
              <a:gd name="connsiteY8160" fmla="*/ 2714666 h 5071844"/>
              <a:gd name="connsiteX8161" fmla="*/ 9339343 w 10020803"/>
              <a:gd name="connsiteY8161" fmla="*/ 2703494 h 5071844"/>
              <a:gd name="connsiteX8162" fmla="*/ 9328172 w 10020803"/>
              <a:gd name="connsiteY8162" fmla="*/ 2714666 h 5071844"/>
              <a:gd name="connsiteX8163" fmla="*/ 9294658 w 10020803"/>
              <a:gd name="connsiteY8163" fmla="*/ 2703494 h 5071844"/>
              <a:gd name="connsiteX8164" fmla="*/ 9283486 w 10020803"/>
              <a:gd name="connsiteY8164" fmla="*/ 2703494 h 5071844"/>
              <a:gd name="connsiteX8165" fmla="*/ 9266729 w 10020803"/>
              <a:gd name="connsiteY8165" fmla="*/ 2703494 h 5071844"/>
              <a:gd name="connsiteX8166" fmla="*/ 9255558 w 10020803"/>
              <a:gd name="connsiteY8166" fmla="*/ 2703494 h 5071844"/>
              <a:gd name="connsiteX8167" fmla="*/ 9249972 w 10020803"/>
              <a:gd name="connsiteY8167" fmla="*/ 2703494 h 5071844"/>
              <a:gd name="connsiteX8168" fmla="*/ 9216458 w 10020803"/>
              <a:gd name="connsiteY8168" fmla="*/ 2692323 h 5071844"/>
              <a:gd name="connsiteX8169" fmla="*/ 9222044 w 10020803"/>
              <a:gd name="connsiteY8169" fmla="*/ 2703494 h 5071844"/>
              <a:gd name="connsiteX8170" fmla="*/ 9238801 w 10020803"/>
              <a:gd name="connsiteY8170" fmla="*/ 2703494 h 5071844"/>
              <a:gd name="connsiteX8171" fmla="*/ 9261144 w 10020803"/>
              <a:gd name="connsiteY8171" fmla="*/ 2714666 h 5071844"/>
              <a:gd name="connsiteX8172" fmla="*/ 9277901 w 10020803"/>
              <a:gd name="connsiteY8172" fmla="*/ 2714666 h 5071844"/>
              <a:gd name="connsiteX8173" fmla="*/ 9283486 w 10020803"/>
              <a:gd name="connsiteY8173" fmla="*/ 2725837 h 5071844"/>
              <a:gd name="connsiteX8174" fmla="*/ 9277901 w 10020803"/>
              <a:gd name="connsiteY8174" fmla="*/ 2731423 h 5071844"/>
              <a:gd name="connsiteX8175" fmla="*/ 9261144 w 10020803"/>
              <a:gd name="connsiteY8175" fmla="*/ 2737008 h 5071844"/>
              <a:gd name="connsiteX8176" fmla="*/ 9249972 w 10020803"/>
              <a:gd name="connsiteY8176" fmla="*/ 2737008 h 5071844"/>
              <a:gd name="connsiteX8177" fmla="*/ 9451058 w 10020803"/>
              <a:gd name="connsiteY8177" fmla="*/ 2781694 h 5071844"/>
              <a:gd name="connsiteX8178" fmla="*/ 9518088 w 10020803"/>
              <a:gd name="connsiteY8178" fmla="*/ 2792865 h 5071844"/>
              <a:gd name="connsiteX8179" fmla="*/ 9540431 w 10020803"/>
              <a:gd name="connsiteY8179" fmla="*/ 2804038 h 5071844"/>
              <a:gd name="connsiteX8180" fmla="*/ 9518088 w 10020803"/>
              <a:gd name="connsiteY8180" fmla="*/ 2804038 h 5071844"/>
              <a:gd name="connsiteX8181" fmla="*/ 9451058 w 10020803"/>
              <a:gd name="connsiteY8181" fmla="*/ 2815208 h 5071844"/>
              <a:gd name="connsiteX8182" fmla="*/ 9428716 w 10020803"/>
              <a:gd name="connsiteY8182" fmla="*/ 2815208 h 5071844"/>
              <a:gd name="connsiteX8183" fmla="*/ 9406373 w 10020803"/>
              <a:gd name="connsiteY8183" fmla="*/ 2815208 h 5071844"/>
              <a:gd name="connsiteX8184" fmla="*/ 9395201 w 10020803"/>
              <a:gd name="connsiteY8184" fmla="*/ 2804038 h 5071844"/>
              <a:gd name="connsiteX8185" fmla="*/ 9372859 w 10020803"/>
              <a:gd name="connsiteY8185" fmla="*/ 2804038 h 5071844"/>
              <a:gd name="connsiteX8186" fmla="*/ 9261144 w 10020803"/>
              <a:gd name="connsiteY8186" fmla="*/ 2792865 h 5071844"/>
              <a:gd name="connsiteX8187" fmla="*/ 9255558 w 10020803"/>
              <a:gd name="connsiteY8187" fmla="*/ 2792865 h 5071844"/>
              <a:gd name="connsiteX8188" fmla="*/ 9238801 w 10020803"/>
              <a:gd name="connsiteY8188" fmla="*/ 2792865 h 5071844"/>
              <a:gd name="connsiteX8189" fmla="*/ 9238801 w 10020803"/>
              <a:gd name="connsiteY8189" fmla="*/ 2804038 h 5071844"/>
              <a:gd name="connsiteX8190" fmla="*/ 9272315 w 10020803"/>
              <a:gd name="connsiteY8190" fmla="*/ 2815208 h 5071844"/>
              <a:gd name="connsiteX8191" fmla="*/ 9305829 w 10020803"/>
              <a:gd name="connsiteY8191" fmla="*/ 2826381 h 5071844"/>
              <a:gd name="connsiteX8192" fmla="*/ 9361687 w 10020803"/>
              <a:gd name="connsiteY8192" fmla="*/ 2837552 h 5071844"/>
              <a:gd name="connsiteX8193" fmla="*/ 9406373 w 10020803"/>
              <a:gd name="connsiteY8193" fmla="*/ 2837552 h 5071844"/>
              <a:gd name="connsiteX8194" fmla="*/ 9428716 w 10020803"/>
              <a:gd name="connsiteY8194" fmla="*/ 2859895 h 5071844"/>
              <a:gd name="connsiteX8195" fmla="*/ 9406373 w 10020803"/>
              <a:gd name="connsiteY8195" fmla="*/ 2848724 h 5071844"/>
              <a:gd name="connsiteX8196" fmla="*/ 9384030 w 10020803"/>
              <a:gd name="connsiteY8196" fmla="*/ 2848724 h 5071844"/>
              <a:gd name="connsiteX8197" fmla="*/ 9462230 w 10020803"/>
              <a:gd name="connsiteY8197" fmla="*/ 2882238 h 5071844"/>
              <a:gd name="connsiteX8198" fmla="*/ 9495744 w 10020803"/>
              <a:gd name="connsiteY8198" fmla="*/ 2893409 h 5071844"/>
              <a:gd name="connsiteX8199" fmla="*/ 9484573 w 10020803"/>
              <a:gd name="connsiteY8199" fmla="*/ 2904581 h 5071844"/>
              <a:gd name="connsiteX8200" fmla="*/ 9439887 w 10020803"/>
              <a:gd name="connsiteY8200" fmla="*/ 2904581 h 5071844"/>
              <a:gd name="connsiteX8201" fmla="*/ 9411959 w 10020803"/>
              <a:gd name="connsiteY8201" fmla="*/ 2898995 h 5071844"/>
              <a:gd name="connsiteX8202" fmla="*/ 9395201 w 10020803"/>
              <a:gd name="connsiteY8202" fmla="*/ 2893409 h 5071844"/>
              <a:gd name="connsiteX8203" fmla="*/ 9378444 w 10020803"/>
              <a:gd name="connsiteY8203" fmla="*/ 2887823 h 5071844"/>
              <a:gd name="connsiteX8204" fmla="*/ 9350516 w 10020803"/>
              <a:gd name="connsiteY8204" fmla="*/ 2882238 h 5071844"/>
              <a:gd name="connsiteX8205" fmla="*/ 9339343 w 10020803"/>
              <a:gd name="connsiteY8205" fmla="*/ 2876652 h 5071844"/>
              <a:gd name="connsiteX8206" fmla="*/ 9328172 w 10020803"/>
              <a:gd name="connsiteY8206" fmla="*/ 2871066 h 5071844"/>
              <a:gd name="connsiteX8207" fmla="*/ 9317002 w 10020803"/>
              <a:gd name="connsiteY8207" fmla="*/ 2871066 h 5071844"/>
              <a:gd name="connsiteX8208" fmla="*/ 9305829 w 10020803"/>
              <a:gd name="connsiteY8208" fmla="*/ 2859895 h 5071844"/>
              <a:gd name="connsiteX8209" fmla="*/ 9294658 w 10020803"/>
              <a:gd name="connsiteY8209" fmla="*/ 2859895 h 5071844"/>
              <a:gd name="connsiteX8210" fmla="*/ 9261144 w 10020803"/>
              <a:gd name="connsiteY8210" fmla="*/ 2854309 h 5071844"/>
              <a:gd name="connsiteX8211" fmla="*/ 9222044 w 10020803"/>
              <a:gd name="connsiteY8211" fmla="*/ 2848724 h 5071844"/>
              <a:gd name="connsiteX8212" fmla="*/ 9205286 w 10020803"/>
              <a:gd name="connsiteY8212" fmla="*/ 2848724 h 5071844"/>
              <a:gd name="connsiteX8213" fmla="*/ 9160601 w 10020803"/>
              <a:gd name="connsiteY8213" fmla="*/ 2826381 h 5071844"/>
              <a:gd name="connsiteX8214" fmla="*/ 9143844 w 10020803"/>
              <a:gd name="connsiteY8214" fmla="*/ 2820795 h 5071844"/>
              <a:gd name="connsiteX8215" fmla="*/ 9115914 w 10020803"/>
              <a:gd name="connsiteY8215" fmla="*/ 2826381 h 5071844"/>
              <a:gd name="connsiteX8216" fmla="*/ 9082400 w 10020803"/>
              <a:gd name="connsiteY8216" fmla="*/ 2820795 h 5071844"/>
              <a:gd name="connsiteX8217" fmla="*/ 9026543 w 10020803"/>
              <a:gd name="connsiteY8217" fmla="*/ 2804038 h 5071844"/>
              <a:gd name="connsiteX8218" fmla="*/ 9004200 w 10020803"/>
              <a:gd name="connsiteY8218" fmla="*/ 2804038 h 5071844"/>
              <a:gd name="connsiteX8219" fmla="*/ 8914828 w 10020803"/>
              <a:gd name="connsiteY8219" fmla="*/ 2770524 h 5071844"/>
              <a:gd name="connsiteX8220" fmla="*/ 8925999 w 10020803"/>
              <a:gd name="connsiteY8220" fmla="*/ 2781694 h 5071844"/>
              <a:gd name="connsiteX8221" fmla="*/ 8948342 w 10020803"/>
              <a:gd name="connsiteY8221" fmla="*/ 2787281 h 5071844"/>
              <a:gd name="connsiteX8222" fmla="*/ 8993029 w 10020803"/>
              <a:gd name="connsiteY8222" fmla="*/ 2804038 h 5071844"/>
              <a:gd name="connsiteX8223" fmla="*/ 9020957 w 10020803"/>
              <a:gd name="connsiteY8223" fmla="*/ 2820795 h 5071844"/>
              <a:gd name="connsiteX8224" fmla="*/ 9054472 w 10020803"/>
              <a:gd name="connsiteY8224" fmla="*/ 2826381 h 5071844"/>
              <a:gd name="connsiteX8225" fmla="*/ 9071229 w 10020803"/>
              <a:gd name="connsiteY8225" fmla="*/ 2837552 h 5071844"/>
              <a:gd name="connsiteX8226" fmla="*/ 9104743 w 10020803"/>
              <a:gd name="connsiteY8226" fmla="*/ 2848724 h 5071844"/>
              <a:gd name="connsiteX8227" fmla="*/ 9110330 w 10020803"/>
              <a:gd name="connsiteY8227" fmla="*/ 2848724 h 5071844"/>
              <a:gd name="connsiteX8228" fmla="*/ 9127087 w 10020803"/>
              <a:gd name="connsiteY8228" fmla="*/ 2848724 h 5071844"/>
              <a:gd name="connsiteX8229" fmla="*/ 9143844 w 10020803"/>
              <a:gd name="connsiteY8229" fmla="*/ 2854309 h 5071844"/>
              <a:gd name="connsiteX8230" fmla="*/ 9138257 w 10020803"/>
              <a:gd name="connsiteY8230" fmla="*/ 2859895 h 5071844"/>
              <a:gd name="connsiteX8231" fmla="*/ 9127087 w 10020803"/>
              <a:gd name="connsiteY8231" fmla="*/ 2871066 h 5071844"/>
              <a:gd name="connsiteX8232" fmla="*/ 9138257 w 10020803"/>
              <a:gd name="connsiteY8232" fmla="*/ 2871066 h 5071844"/>
              <a:gd name="connsiteX8233" fmla="*/ 9171772 w 10020803"/>
              <a:gd name="connsiteY8233" fmla="*/ 2871066 h 5071844"/>
              <a:gd name="connsiteX8234" fmla="*/ 9205286 w 10020803"/>
              <a:gd name="connsiteY8234" fmla="*/ 2882238 h 5071844"/>
              <a:gd name="connsiteX8235" fmla="*/ 9227629 w 10020803"/>
              <a:gd name="connsiteY8235" fmla="*/ 2893409 h 5071844"/>
              <a:gd name="connsiteX8236" fmla="*/ 9261144 w 10020803"/>
              <a:gd name="connsiteY8236" fmla="*/ 2893409 h 5071844"/>
              <a:gd name="connsiteX8237" fmla="*/ 9283486 w 10020803"/>
              <a:gd name="connsiteY8237" fmla="*/ 2904581 h 5071844"/>
              <a:gd name="connsiteX8238" fmla="*/ 9328172 w 10020803"/>
              <a:gd name="connsiteY8238" fmla="*/ 2926923 h 5071844"/>
              <a:gd name="connsiteX8239" fmla="*/ 9339343 w 10020803"/>
              <a:gd name="connsiteY8239" fmla="*/ 2938095 h 5071844"/>
              <a:gd name="connsiteX8240" fmla="*/ 9384030 w 10020803"/>
              <a:gd name="connsiteY8240" fmla="*/ 2949266 h 5071844"/>
              <a:gd name="connsiteX8241" fmla="*/ 9512501 w 10020803"/>
              <a:gd name="connsiteY8241" fmla="*/ 2988366 h 5071844"/>
              <a:gd name="connsiteX8242" fmla="*/ 9629801 w 10020803"/>
              <a:gd name="connsiteY8242" fmla="*/ 3005124 h 5071844"/>
              <a:gd name="connsiteX8243" fmla="*/ 9663316 w 10020803"/>
              <a:gd name="connsiteY8243" fmla="*/ 3016296 h 5071844"/>
              <a:gd name="connsiteX8244" fmla="*/ 9674487 w 10020803"/>
              <a:gd name="connsiteY8244" fmla="*/ 3016296 h 5071844"/>
              <a:gd name="connsiteX8245" fmla="*/ 9640973 w 10020803"/>
              <a:gd name="connsiteY8245" fmla="*/ 3021881 h 5071844"/>
              <a:gd name="connsiteX8246" fmla="*/ 9629801 w 10020803"/>
              <a:gd name="connsiteY8246" fmla="*/ 3027467 h 5071844"/>
              <a:gd name="connsiteX8247" fmla="*/ 9629801 w 10020803"/>
              <a:gd name="connsiteY8247" fmla="*/ 3038638 h 5071844"/>
              <a:gd name="connsiteX8248" fmla="*/ 9640973 w 10020803"/>
              <a:gd name="connsiteY8248" fmla="*/ 3038638 h 5071844"/>
              <a:gd name="connsiteX8249" fmla="*/ 9652145 w 10020803"/>
              <a:gd name="connsiteY8249" fmla="*/ 3049810 h 5071844"/>
              <a:gd name="connsiteX8250" fmla="*/ 9680073 w 10020803"/>
              <a:gd name="connsiteY8250" fmla="*/ 3055396 h 5071844"/>
              <a:gd name="connsiteX8251" fmla="*/ 9708001 w 10020803"/>
              <a:gd name="connsiteY8251" fmla="*/ 3060981 h 5071844"/>
              <a:gd name="connsiteX8252" fmla="*/ 9730346 w 10020803"/>
              <a:gd name="connsiteY8252" fmla="*/ 3072153 h 5071844"/>
              <a:gd name="connsiteX8253" fmla="*/ 9786202 w 10020803"/>
              <a:gd name="connsiteY8253" fmla="*/ 3094495 h 5071844"/>
              <a:gd name="connsiteX8254" fmla="*/ 9864402 w 10020803"/>
              <a:gd name="connsiteY8254" fmla="*/ 3116838 h 5071844"/>
              <a:gd name="connsiteX8255" fmla="*/ 9719173 w 10020803"/>
              <a:gd name="connsiteY8255" fmla="*/ 3083324 h 5071844"/>
              <a:gd name="connsiteX8256" fmla="*/ 9674487 w 10020803"/>
              <a:gd name="connsiteY8256" fmla="*/ 3066567 h 5071844"/>
              <a:gd name="connsiteX8257" fmla="*/ 9635388 w 10020803"/>
              <a:gd name="connsiteY8257" fmla="*/ 3055396 h 5071844"/>
              <a:gd name="connsiteX8258" fmla="*/ 9607459 w 10020803"/>
              <a:gd name="connsiteY8258" fmla="*/ 3049810 h 5071844"/>
              <a:gd name="connsiteX8259" fmla="*/ 9551602 w 10020803"/>
              <a:gd name="connsiteY8259" fmla="*/ 3027467 h 5071844"/>
              <a:gd name="connsiteX8260" fmla="*/ 9495744 w 10020803"/>
              <a:gd name="connsiteY8260" fmla="*/ 3027467 h 5071844"/>
              <a:gd name="connsiteX8261" fmla="*/ 9473401 w 10020803"/>
              <a:gd name="connsiteY8261" fmla="*/ 3021881 h 5071844"/>
              <a:gd name="connsiteX8262" fmla="*/ 9445473 w 10020803"/>
              <a:gd name="connsiteY8262" fmla="*/ 3010710 h 5071844"/>
              <a:gd name="connsiteX8263" fmla="*/ 9411959 w 10020803"/>
              <a:gd name="connsiteY8263" fmla="*/ 3005124 h 5071844"/>
              <a:gd name="connsiteX8264" fmla="*/ 9384030 w 10020803"/>
              <a:gd name="connsiteY8264" fmla="*/ 2993953 h 5071844"/>
              <a:gd name="connsiteX8265" fmla="*/ 9350516 w 10020803"/>
              <a:gd name="connsiteY8265" fmla="*/ 2982780 h 5071844"/>
              <a:gd name="connsiteX8266" fmla="*/ 9317002 w 10020803"/>
              <a:gd name="connsiteY8266" fmla="*/ 2982780 h 5071844"/>
              <a:gd name="connsiteX8267" fmla="*/ 9289072 w 10020803"/>
              <a:gd name="connsiteY8267" fmla="*/ 2977196 h 5071844"/>
              <a:gd name="connsiteX8268" fmla="*/ 9272315 w 10020803"/>
              <a:gd name="connsiteY8268" fmla="*/ 2966023 h 5071844"/>
              <a:gd name="connsiteX8269" fmla="*/ 9255558 w 10020803"/>
              <a:gd name="connsiteY8269" fmla="*/ 2960439 h 5071844"/>
              <a:gd name="connsiteX8270" fmla="*/ 9222044 w 10020803"/>
              <a:gd name="connsiteY8270" fmla="*/ 2954852 h 5071844"/>
              <a:gd name="connsiteX8271" fmla="*/ 9188529 w 10020803"/>
              <a:gd name="connsiteY8271" fmla="*/ 2943680 h 5071844"/>
              <a:gd name="connsiteX8272" fmla="*/ 9166187 w 10020803"/>
              <a:gd name="connsiteY8272" fmla="*/ 2949266 h 5071844"/>
              <a:gd name="connsiteX8273" fmla="*/ 9143844 w 10020803"/>
              <a:gd name="connsiteY8273" fmla="*/ 2943680 h 5071844"/>
              <a:gd name="connsiteX8274" fmla="*/ 9121500 w 10020803"/>
              <a:gd name="connsiteY8274" fmla="*/ 2938095 h 5071844"/>
              <a:gd name="connsiteX8275" fmla="*/ 9104743 w 10020803"/>
              <a:gd name="connsiteY8275" fmla="*/ 2926923 h 5071844"/>
              <a:gd name="connsiteX8276" fmla="*/ 9071229 w 10020803"/>
              <a:gd name="connsiteY8276" fmla="*/ 2926923 h 5071844"/>
              <a:gd name="connsiteX8277" fmla="*/ 9026543 w 10020803"/>
              <a:gd name="connsiteY8277" fmla="*/ 2915752 h 5071844"/>
              <a:gd name="connsiteX8278" fmla="*/ 9020957 w 10020803"/>
              <a:gd name="connsiteY8278" fmla="*/ 2915752 h 5071844"/>
              <a:gd name="connsiteX8279" fmla="*/ 9015372 w 10020803"/>
              <a:gd name="connsiteY8279" fmla="*/ 2926923 h 5071844"/>
              <a:gd name="connsiteX8280" fmla="*/ 9048886 w 10020803"/>
              <a:gd name="connsiteY8280" fmla="*/ 2943680 h 5071844"/>
              <a:gd name="connsiteX8281" fmla="*/ 9093571 w 10020803"/>
              <a:gd name="connsiteY8281" fmla="*/ 2960439 h 5071844"/>
              <a:gd name="connsiteX8282" fmla="*/ 9115914 w 10020803"/>
              <a:gd name="connsiteY8282" fmla="*/ 2960439 h 5071844"/>
              <a:gd name="connsiteX8283" fmla="*/ 9182944 w 10020803"/>
              <a:gd name="connsiteY8283" fmla="*/ 2977196 h 5071844"/>
              <a:gd name="connsiteX8284" fmla="*/ 9238801 w 10020803"/>
              <a:gd name="connsiteY8284" fmla="*/ 2993953 h 5071844"/>
              <a:gd name="connsiteX8285" fmla="*/ 9238801 w 10020803"/>
              <a:gd name="connsiteY8285" fmla="*/ 3005124 h 5071844"/>
              <a:gd name="connsiteX8286" fmla="*/ 9216458 w 10020803"/>
              <a:gd name="connsiteY8286" fmla="*/ 2999537 h 5071844"/>
              <a:gd name="connsiteX8287" fmla="*/ 9205286 w 10020803"/>
              <a:gd name="connsiteY8287" fmla="*/ 3005124 h 5071844"/>
              <a:gd name="connsiteX8288" fmla="*/ 9171772 w 10020803"/>
              <a:gd name="connsiteY8288" fmla="*/ 3016296 h 5071844"/>
              <a:gd name="connsiteX8289" fmla="*/ 9138257 w 10020803"/>
              <a:gd name="connsiteY8289" fmla="*/ 3005124 h 5071844"/>
              <a:gd name="connsiteX8290" fmla="*/ 9082400 w 10020803"/>
              <a:gd name="connsiteY8290" fmla="*/ 2993953 h 5071844"/>
              <a:gd name="connsiteX8291" fmla="*/ 8981856 w 10020803"/>
              <a:gd name="connsiteY8291" fmla="*/ 2971609 h 5071844"/>
              <a:gd name="connsiteX8292" fmla="*/ 9182944 w 10020803"/>
              <a:gd name="connsiteY8292" fmla="*/ 3038638 h 5071844"/>
              <a:gd name="connsiteX8293" fmla="*/ 9238801 w 10020803"/>
              <a:gd name="connsiteY8293" fmla="*/ 3060981 h 5071844"/>
              <a:gd name="connsiteX8294" fmla="*/ 9216458 w 10020803"/>
              <a:gd name="connsiteY8294" fmla="*/ 3060981 h 5071844"/>
              <a:gd name="connsiteX8295" fmla="*/ 9205286 w 10020803"/>
              <a:gd name="connsiteY8295" fmla="*/ 3060981 h 5071844"/>
              <a:gd name="connsiteX8296" fmla="*/ 9238801 w 10020803"/>
              <a:gd name="connsiteY8296" fmla="*/ 3077738 h 5071844"/>
              <a:gd name="connsiteX8297" fmla="*/ 9272315 w 10020803"/>
              <a:gd name="connsiteY8297" fmla="*/ 3094495 h 5071844"/>
              <a:gd name="connsiteX8298" fmla="*/ 9305829 w 10020803"/>
              <a:gd name="connsiteY8298" fmla="*/ 3105667 h 5071844"/>
              <a:gd name="connsiteX8299" fmla="*/ 9328172 w 10020803"/>
              <a:gd name="connsiteY8299" fmla="*/ 3105667 h 5071844"/>
              <a:gd name="connsiteX8300" fmla="*/ 9350516 w 10020803"/>
              <a:gd name="connsiteY8300" fmla="*/ 3116838 h 5071844"/>
              <a:gd name="connsiteX8301" fmla="*/ 9462230 w 10020803"/>
              <a:gd name="connsiteY8301" fmla="*/ 3150352 h 5071844"/>
              <a:gd name="connsiteX8302" fmla="*/ 9490158 w 10020803"/>
              <a:gd name="connsiteY8302" fmla="*/ 3150352 h 5071844"/>
              <a:gd name="connsiteX8303" fmla="*/ 9506915 w 10020803"/>
              <a:gd name="connsiteY8303" fmla="*/ 3161524 h 5071844"/>
              <a:gd name="connsiteX8304" fmla="*/ 9518088 w 10020803"/>
              <a:gd name="connsiteY8304" fmla="*/ 3167111 h 5071844"/>
              <a:gd name="connsiteX8305" fmla="*/ 9551602 w 10020803"/>
              <a:gd name="connsiteY8305" fmla="*/ 3172695 h 5071844"/>
              <a:gd name="connsiteX8306" fmla="*/ 9596287 w 10020803"/>
              <a:gd name="connsiteY8306" fmla="*/ 3195039 h 5071844"/>
              <a:gd name="connsiteX8307" fmla="*/ 9585116 w 10020803"/>
              <a:gd name="connsiteY8307" fmla="*/ 3195039 h 5071844"/>
              <a:gd name="connsiteX8308" fmla="*/ 9562772 w 10020803"/>
              <a:gd name="connsiteY8308" fmla="*/ 3195039 h 5071844"/>
              <a:gd name="connsiteX8309" fmla="*/ 9518088 w 10020803"/>
              <a:gd name="connsiteY8309" fmla="*/ 3183868 h 5071844"/>
              <a:gd name="connsiteX8310" fmla="*/ 9495744 w 10020803"/>
              <a:gd name="connsiteY8310" fmla="*/ 3172695 h 5071844"/>
              <a:gd name="connsiteX8311" fmla="*/ 9473401 w 10020803"/>
              <a:gd name="connsiteY8311" fmla="*/ 3172695 h 5071844"/>
              <a:gd name="connsiteX8312" fmla="*/ 9406373 w 10020803"/>
              <a:gd name="connsiteY8312" fmla="*/ 3150352 h 5071844"/>
              <a:gd name="connsiteX8313" fmla="*/ 9350516 w 10020803"/>
              <a:gd name="connsiteY8313" fmla="*/ 3133595 h 5071844"/>
              <a:gd name="connsiteX8314" fmla="*/ 9328172 w 10020803"/>
              <a:gd name="connsiteY8314" fmla="*/ 3128010 h 5071844"/>
              <a:gd name="connsiteX8315" fmla="*/ 9249972 w 10020803"/>
              <a:gd name="connsiteY8315" fmla="*/ 3105667 h 5071844"/>
              <a:gd name="connsiteX8316" fmla="*/ 9227629 w 10020803"/>
              <a:gd name="connsiteY8316" fmla="*/ 3105667 h 5071844"/>
              <a:gd name="connsiteX8317" fmla="*/ 9171772 w 10020803"/>
              <a:gd name="connsiteY8317" fmla="*/ 3094495 h 5071844"/>
              <a:gd name="connsiteX8318" fmla="*/ 9149428 w 10020803"/>
              <a:gd name="connsiteY8318" fmla="*/ 3083324 h 5071844"/>
              <a:gd name="connsiteX8319" fmla="*/ 9121500 w 10020803"/>
              <a:gd name="connsiteY8319" fmla="*/ 3077738 h 5071844"/>
              <a:gd name="connsiteX8320" fmla="*/ 9104743 w 10020803"/>
              <a:gd name="connsiteY8320" fmla="*/ 3072153 h 5071844"/>
              <a:gd name="connsiteX8321" fmla="*/ 9093571 w 10020803"/>
              <a:gd name="connsiteY8321" fmla="*/ 3083324 h 5071844"/>
              <a:gd name="connsiteX8322" fmla="*/ 9093571 w 10020803"/>
              <a:gd name="connsiteY8322" fmla="*/ 3072153 h 5071844"/>
              <a:gd name="connsiteX8323" fmla="*/ 9076814 w 10020803"/>
              <a:gd name="connsiteY8323" fmla="*/ 3072153 h 5071844"/>
              <a:gd name="connsiteX8324" fmla="*/ 9071229 w 10020803"/>
              <a:gd name="connsiteY8324" fmla="*/ 3072153 h 5071844"/>
              <a:gd name="connsiteX8325" fmla="*/ 9060057 w 10020803"/>
              <a:gd name="connsiteY8325" fmla="*/ 3083324 h 5071844"/>
              <a:gd name="connsiteX8326" fmla="*/ 9048886 w 10020803"/>
              <a:gd name="connsiteY8326" fmla="*/ 3083324 h 5071844"/>
              <a:gd name="connsiteX8327" fmla="*/ 9048886 w 10020803"/>
              <a:gd name="connsiteY8327" fmla="*/ 3094495 h 5071844"/>
              <a:gd name="connsiteX8328" fmla="*/ 8959515 w 10020803"/>
              <a:gd name="connsiteY8328" fmla="*/ 3060981 h 5071844"/>
              <a:gd name="connsiteX8329" fmla="*/ 8948342 w 10020803"/>
              <a:gd name="connsiteY8329" fmla="*/ 3060981 h 5071844"/>
              <a:gd name="connsiteX8330" fmla="*/ 8937172 w 10020803"/>
              <a:gd name="connsiteY8330" fmla="*/ 3060981 h 5071844"/>
              <a:gd name="connsiteX8331" fmla="*/ 8925999 w 10020803"/>
              <a:gd name="connsiteY8331" fmla="*/ 3049810 h 5071844"/>
              <a:gd name="connsiteX8332" fmla="*/ 8903657 w 10020803"/>
              <a:gd name="connsiteY8332" fmla="*/ 3049810 h 5071844"/>
              <a:gd name="connsiteX8333" fmla="*/ 8892485 w 10020803"/>
              <a:gd name="connsiteY8333" fmla="*/ 3049810 h 5071844"/>
              <a:gd name="connsiteX8334" fmla="*/ 8903657 w 10020803"/>
              <a:gd name="connsiteY8334" fmla="*/ 3060981 h 5071844"/>
              <a:gd name="connsiteX8335" fmla="*/ 8903657 w 10020803"/>
              <a:gd name="connsiteY8335" fmla="*/ 3072153 h 5071844"/>
              <a:gd name="connsiteX8336" fmla="*/ 8925999 w 10020803"/>
              <a:gd name="connsiteY8336" fmla="*/ 3072153 h 5071844"/>
              <a:gd name="connsiteX8337" fmla="*/ 8948342 w 10020803"/>
              <a:gd name="connsiteY8337" fmla="*/ 3083324 h 5071844"/>
              <a:gd name="connsiteX8338" fmla="*/ 8965099 w 10020803"/>
              <a:gd name="connsiteY8338" fmla="*/ 3083324 h 5071844"/>
              <a:gd name="connsiteX8339" fmla="*/ 8970686 w 10020803"/>
              <a:gd name="connsiteY8339" fmla="*/ 3083324 h 5071844"/>
              <a:gd name="connsiteX8340" fmla="*/ 9026543 w 10020803"/>
              <a:gd name="connsiteY8340" fmla="*/ 3105667 h 5071844"/>
              <a:gd name="connsiteX8341" fmla="*/ 9104743 w 10020803"/>
              <a:gd name="connsiteY8341" fmla="*/ 3128010 h 5071844"/>
              <a:gd name="connsiteX8342" fmla="*/ 9082400 w 10020803"/>
              <a:gd name="connsiteY8342" fmla="*/ 3139181 h 5071844"/>
              <a:gd name="connsiteX8343" fmla="*/ 9093571 w 10020803"/>
              <a:gd name="connsiteY8343" fmla="*/ 3150352 h 5071844"/>
              <a:gd name="connsiteX8344" fmla="*/ 9127087 w 10020803"/>
              <a:gd name="connsiteY8344" fmla="*/ 3167111 h 5071844"/>
              <a:gd name="connsiteX8345" fmla="*/ 9166187 w 10020803"/>
              <a:gd name="connsiteY8345" fmla="*/ 3178282 h 5071844"/>
              <a:gd name="connsiteX8346" fmla="*/ 9182944 w 10020803"/>
              <a:gd name="connsiteY8346" fmla="*/ 3183868 h 5071844"/>
              <a:gd name="connsiteX8347" fmla="*/ 9194115 w 10020803"/>
              <a:gd name="connsiteY8347" fmla="*/ 3183868 h 5071844"/>
              <a:gd name="connsiteX8348" fmla="*/ 9194115 w 10020803"/>
              <a:gd name="connsiteY8348" fmla="*/ 3195039 h 5071844"/>
              <a:gd name="connsiteX8349" fmla="*/ 9210872 w 10020803"/>
              <a:gd name="connsiteY8349" fmla="*/ 3195039 h 5071844"/>
              <a:gd name="connsiteX8350" fmla="*/ 9227629 w 10020803"/>
              <a:gd name="connsiteY8350" fmla="*/ 3189452 h 5071844"/>
              <a:gd name="connsiteX8351" fmla="*/ 9244386 w 10020803"/>
              <a:gd name="connsiteY8351" fmla="*/ 3183868 h 5071844"/>
              <a:gd name="connsiteX8352" fmla="*/ 9249972 w 10020803"/>
              <a:gd name="connsiteY8352" fmla="*/ 3195039 h 5071844"/>
              <a:gd name="connsiteX8353" fmla="*/ 9261144 w 10020803"/>
              <a:gd name="connsiteY8353" fmla="*/ 3206211 h 5071844"/>
              <a:gd name="connsiteX8354" fmla="*/ 9261144 w 10020803"/>
              <a:gd name="connsiteY8354" fmla="*/ 3195039 h 5071844"/>
              <a:gd name="connsiteX8355" fmla="*/ 9272315 w 10020803"/>
              <a:gd name="connsiteY8355" fmla="*/ 3195039 h 5071844"/>
              <a:gd name="connsiteX8356" fmla="*/ 9294658 w 10020803"/>
              <a:gd name="connsiteY8356" fmla="*/ 3206211 h 5071844"/>
              <a:gd name="connsiteX8357" fmla="*/ 9350516 w 10020803"/>
              <a:gd name="connsiteY8357" fmla="*/ 3228553 h 5071844"/>
              <a:gd name="connsiteX8358" fmla="*/ 9384030 w 10020803"/>
              <a:gd name="connsiteY8358" fmla="*/ 3239725 h 5071844"/>
              <a:gd name="connsiteX8359" fmla="*/ 9423130 w 10020803"/>
              <a:gd name="connsiteY8359" fmla="*/ 3245310 h 5071844"/>
              <a:gd name="connsiteX8360" fmla="*/ 9462230 w 10020803"/>
              <a:gd name="connsiteY8360" fmla="*/ 3250896 h 5071844"/>
              <a:gd name="connsiteX8361" fmla="*/ 9484573 w 10020803"/>
              <a:gd name="connsiteY8361" fmla="*/ 3273239 h 5071844"/>
              <a:gd name="connsiteX8362" fmla="*/ 9406373 w 10020803"/>
              <a:gd name="connsiteY8362" fmla="*/ 3262068 h 5071844"/>
              <a:gd name="connsiteX8363" fmla="*/ 9372859 w 10020803"/>
              <a:gd name="connsiteY8363" fmla="*/ 3250896 h 5071844"/>
              <a:gd name="connsiteX8364" fmla="*/ 9328172 w 10020803"/>
              <a:gd name="connsiteY8364" fmla="*/ 3239725 h 5071844"/>
              <a:gd name="connsiteX8365" fmla="*/ 9294658 w 10020803"/>
              <a:gd name="connsiteY8365" fmla="*/ 3228553 h 5071844"/>
              <a:gd name="connsiteX8366" fmla="*/ 9227629 w 10020803"/>
              <a:gd name="connsiteY8366" fmla="*/ 3206211 h 5071844"/>
              <a:gd name="connsiteX8367" fmla="*/ 9004200 w 10020803"/>
              <a:gd name="connsiteY8367" fmla="*/ 3139181 h 5071844"/>
              <a:gd name="connsiteX8368" fmla="*/ 8948342 w 10020803"/>
              <a:gd name="connsiteY8368" fmla="*/ 3128010 h 5071844"/>
              <a:gd name="connsiteX8369" fmla="*/ 8937172 w 10020803"/>
              <a:gd name="connsiteY8369" fmla="*/ 3116838 h 5071844"/>
              <a:gd name="connsiteX8370" fmla="*/ 8903657 w 10020803"/>
              <a:gd name="connsiteY8370" fmla="*/ 3116838 h 5071844"/>
              <a:gd name="connsiteX8371" fmla="*/ 8870142 w 10020803"/>
              <a:gd name="connsiteY8371" fmla="*/ 3116838 h 5071844"/>
              <a:gd name="connsiteX8372" fmla="*/ 8892485 w 10020803"/>
              <a:gd name="connsiteY8372" fmla="*/ 3128010 h 5071844"/>
              <a:gd name="connsiteX8373" fmla="*/ 8937172 w 10020803"/>
              <a:gd name="connsiteY8373" fmla="*/ 3150352 h 5071844"/>
              <a:gd name="connsiteX8374" fmla="*/ 8959515 w 10020803"/>
              <a:gd name="connsiteY8374" fmla="*/ 3161524 h 5071844"/>
              <a:gd name="connsiteX8375" fmla="*/ 8970686 w 10020803"/>
              <a:gd name="connsiteY8375" fmla="*/ 3172695 h 5071844"/>
              <a:gd name="connsiteX8376" fmla="*/ 8981856 w 10020803"/>
              <a:gd name="connsiteY8376" fmla="*/ 3183868 h 5071844"/>
              <a:gd name="connsiteX8377" fmla="*/ 8925999 w 10020803"/>
              <a:gd name="connsiteY8377" fmla="*/ 3172695 h 5071844"/>
              <a:gd name="connsiteX8378" fmla="*/ 8914828 w 10020803"/>
              <a:gd name="connsiteY8378" fmla="*/ 3172695 h 5071844"/>
              <a:gd name="connsiteX8379" fmla="*/ 8937172 w 10020803"/>
              <a:gd name="connsiteY8379" fmla="*/ 3183868 h 5071844"/>
              <a:gd name="connsiteX8380" fmla="*/ 8959515 w 10020803"/>
              <a:gd name="connsiteY8380" fmla="*/ 3189452 h 5071844"/>
              <a:gd name="connsiteX8381" fmla="*/ 8970686 w 10020803"/>
              <a:gd name="connsiteY8381" fmla="*/ 3195039 h 5071844"/>
              <a:gd name="connsiteX8382" fmla="*/ 8993029 w 10020803"/>
              <a:gd name="connsiteY8382" fmla="*/ 3206211 h 5071844"/>
              <a:gd name="connsiteX8383" fmla="*/ 9009786 w 10020803"/>
              <a:gd name="connsiteY8383" fmla="*/ 3206211 h 5071844"/>
              <a:gd name="connsiteX8384" fmla="*/ 9015372 w 10020803"/>
              <a:gd name="connsiteY8384" fmla="*/ 3206211 h 5071844"/>
              <a:gd name="connsiteX8385" fmla="*/ 9048886 w 10020803"/>
              <a:gd name="connsiteY8385" fmla="*/ 3228553 h 5071844"/>
              <a:gd name="connsiteX8386" fmla="*/ 9093571 w 10020803"/>
              <a:gd name="connsiteY8386" fmla="*/ 3239725 h 5071844"/>
              <a:gd name="connsiteX8387" fmla="*/ 9104743 w 10020803"/>
              <a:gd name="connsiteY8387" fmla="*/ 3250896 h 5071844"/>
              <a:gd name="connsiteX8388" fmla="*/ 9082400 w 10020803"/>
              <a:gd name="connsiteY8388" fmla="*/ 3250896 h 5071844"/>
              <a:gd name="connsiteX8389" fmla="*/ 9071229 w 10020803"/>
              <a:gd name="connsiteY8389" fmla="*/ 3250896 h 5071844"/>
              <a:gd name="connsiteX8390" fmla="*/ 9060057 w 10020803"/>
              <a:gd name="connsiteY8390" fmla="*/ 3250896 h 5071844"/>
              <a:gd name="connsiteX8391" fmla="*/ 8981856 w 10020803"/>
              <a:gd name="connsiteY8391" fmla="*/ 3228553 h 5071844"/>
              <a:gd name="connsiteX8392" fmla="*/ 8959515 w 10020803"/>
              <a:gd name="connsiteY8392" fmla="*/ 3222968 h 5071844"/>
              <a:gd name="connsiteX8393" fmla="*/ 8948342 w 10020803"/>
              <a:gd name="connsiteY8393" fmla="*/ 3217382 h 5071844"/>
              <a:gd name="connsiteX8394" fmla="*/ 8914828 w 10020803"/>
              <a:gd name="connsiteY8394" fmla="*/ 3217382 h 5071844"/>
              <a:gd name="connsiteX8395" fmla="*/ 8892485 w 10020803"/>
              <a:gd name="connsiteY8395" fmla="*/ 3206211 h 5071844"/>
              <a:gd name="connsiteX8396" fmla="*/ 8870142 w 10020803"/>
              <a:gd name="connsiteY8396" fmla="*/ 3206211 h 5071844"/>
              <a:gd name="connsiteX8397" fmla="*/ 8858971 w 10020803"/>
              <a:gd name="connsiteY8397" fmla="*/ 3195039 h 5071844"/>
              <a:gd name="connsiteX8398" fmla="*/ 8836628 w 10020803"/>
              <a:gd name="connsiteY8398" fmla="*/ 3195039 h 5071844"/>
              <a:gd name="connsiteX8399" fmla="*/ 8814285 w 10020803"/>
              <a:gd name="connsiteY8399" fmla="*/ 3189452 h 5071844"/>
              <a:gd name="connsiteX8400" fmla="*/ 8803114 w 10020803"/>
              <a:gd name="connsiteY8400" fmla="*/ 3183868 h 5071844"/>
              <a:gd name="connsiteX8401" fmla="*/ 8747257 w 10020803"/>
              <a:gd name="connsiteY8401" fmla="*/ 3172695 h 5071844"/>
              <a:gd name="connsiteX8402" fmla="*/ 8702570 w 10020803"/>
              <a:gd name="connsiteY8402" fmla="*/ 3172695 h 5071844"/>
              <a:gd name="connsiteX8403" fmla="*/ 8646713 w 10020803"/>
              <a:gd name="connsiteY8403" fmla="*/ 3150352 h 5071844"/>
              <a:gd name="connsiteX8404" fmla="*/ 8624370 w 10020803"/>
              <a:gd name="connsiteY8404" fmla="*/ 3144767 h 5071844"/>
              <a:gd name="connsiteX8405" fmla="*/ 8602028 w 10020803"/>
              <a:gd name="connsiteY8405" fmla="*/ 3133595 h 5071844"/>
              <a:gd name="connsiteX8406" fmla="*/ 8574099 w 10020803"/>
              <a:gd name="connsiteY8406" fmla="*/ 3122424 h 5071844"/>
              <a:gd name="connsiteX8407" fmla="*/ 8546171 w 10020803"/>
              <a:gd name="connsiteY8407" fmla="*/ 3116838 h 5071844"/>
              <a:gd name="connsiteX8408" fmla="*/ 8490312 w 10020803"/>
              <a:gd name="connsiteY8408" fmla="*/ 3105667 h 5071844"/>
              <a:gd name="connsiteX8409" fmla="*/ 8467970 w 10020803"/>
              <a:gd name="connsiteY8409" fmla="*/ 3116838 h 5071844"/>
              <a:gd name="connsiteX8410" fmla="*/ 8534998 w 10020803"/>
              <a:gd name="connsiteY8410" fmla="*/ 3128010 h 5071844"/>
              <a:gd name="connsiteX8411" fmla="*/ 8546171 w 10020803"/>
              <a:gd name="connsiteY8411" fmla="*/ 3144767 h 5071844"/>
              <a:gd name="connsiteX8412" fmla="*/ 8568512 w 10020803"/>
              <a:gd name="connsiteY8412" fmla="*/ 3139181 h 5071844"/>
              <a:gd name="connsiteX8413" fmla="*/ 8579685 w 10020803"/>
              <a:gd name="connsiteY8413" fmla="*/ 3150352 h 5071844"/>
              <a:gd name="connsiteX8414" fmla="*/ 8602028 w 10020803"/>
              <a:gd name="connsiteY8414" fmla="*/ 3161524 h 5071844"/>
              <a:gd name="connsiteX8415" fmla="*/ 8635542 w 10020803"/>
              <a:gd name="connsiteY8415" fmla="*/ 3167111 h 5071844"/>
              <a:gd name="connsiteX8416" fmla="*/ 8663470 w 10020803"/>
              <a:gd name="connsiteY8416" fmla="*/ 3172695 h 5071844"/>
              <a:gd name="connsiteX8417" fmla="*/ 8680227 w 10020803"/>
              <a:gd name="connsiteY8417" fmla="*/ 3183868 h 5071844"/>
              <a:gd name="connsiteX8418" fmla="*/ 8691399 w 10020803"/>
              <a:gd name="connsiteY8418" fmla="*/ 3183868 h 5071844"/>
              <a:gd name="connsiteX8419" fmla="*/ 8691399 w 10020803"/>
              <a:gd name="connsiteY8419" fmla="*/ 3195039 h 5071844"/>
              <a:gd name="connsiteX8420" fmla="*/ 8702570 w 10020803"/>
              <a:gd name="connsiteY8420" fmla="*/ 3195039 h 5071844"/>
              <a:gd name="connsiteX8421" fmla="*/ 8791941 w 10020803"/>
              <a:gd name="connsiteY8421" fmla="*/ 3217382 h 5071844"/>
              <a:gd name="connsiteX8422" fmla="*/ 8803114 w 10020803"/>
              <a:gd name="connsiteY8422" fmla="*/ 3217382 h 5071844"/>
              <a:gd name="connsiteX8423" fmla="*/ 8808700 w 10020803"/>
              <a:gd name="connsiteY8423" fmla="*/ 3217382 h 5071844"/>
              <a:gd name="connsiteX8424" fmla="*/ 8836628 w 10020803"/>
              <a:gd name="connsiteY8424" fmla="*/ 3228553 h 5071844"/>
              <a:gd name="connsiteX8425" fmla="*/ 8870142 w 10020803"/>
              <a:gd name="connsiteY8425" fmla="*/ 3239725 h 5071844"/>
              <a:gd name="connsiteX8426" fmla="*/ 8892485 w 10020803"/>
              <a:gd name="connsiteY8426" fmla="*/ 3245310 h 5071844"/>
              <a:gd name="connsiteX8427" fmla="*/ 8903657 w 10020803"/>
              <a:gd name="connsiteY8427" fmla="*/ 3250896 h 5071844"/>
              <a:gd name="connsiteX8428" fmla="*/ 8914828 w 10020803"/>
              <a:gd name="connsiteY8428" fmla="*/ 3256482 h 5071844"/>
              <a:gd name="connsiteX8429" fmla="*/ 8970686 w 10020803"/>
              <a:gd name="connsiteY8429" fmla="*/ 3262068 h 5071844"/>
              <a:gd name="connsiteX8430" fmla="*/ 9004200 w 10020803"/>
              <a:gd name="connsiteY8430" fmla="*/ 3273239 h 5071844"/>
              <a:gd name="connsiteX8431" fmla="*/ 8993029 w 10020803"/>
              <a:gd name="connsiteY8431" fmla="*/ 3284410 h 5071844"/>
              <a:gd name="connsiteX8432" fmla="*/ 8981856 w 10020803"/>
              <a:gd name="connsiteY8432" fmla="*/ 3295582 h 5071844"/>
              <a:gd name="connsiteX8433" fmla="*/ 9015372 w 10020803"/>
              <a:gd name="connsiteY8433" fmla="*/ 3295582 h 5071844"/>
              <a:gd name="connsiteX8434" fmla="*/ 9043300 w 10020803"/>
              <a:gd name="connsiteY8434" fmla="*/ 3289996 h 5071844"/>
              <a:gd name="connsiteX8435" fmla="*/ 9071229 w 10020803"/>
              <a:gd name="connsiteY8435" fmla="*/ 3306753 h 5071844"/>
              <a:gd name="connsiteX8436" fmla="*/ 9082400 w 10020803"/>
              <a:gd name="connsiteY8436" fmla="*/ 3312339 h 5071844"/>
              <a:gd name="connsiteX8437" fmla="*/ 9104743 w 10020803"/>
              <a:gd name="connsiteY8437" fmla="*/ 3306753 h 5071844"/>
              <a:gd name="connsiteX8438" fmla="*/ 9160601 w 10020803"/>
              <a:gd name="connsiteY8438" fmla="*/ 3329096 h 5071844"/>
              <a:gd name="connsiteX8439" fmla="*/ 9149428 w 10020803"/>
              <a:gd name="connsiteY8439" fmla="*/ 3329096 h 5071844"/>
              <a:gd name="connsiteX8440" fmla="*/ 9138257 w 10020803"/>
              <a:gd name="connsiteY8440" fmla="*/ 3329096 h 5071844"/>
              <a:gd name="connsiteX8441" fmla="*/ 9205286 w 10020803"/>
              <a:gd name="connsiteY8441" fmla="*/ 3362610 h 5071844"/>
              <a:gd name="connsiteX8442" fmla="*/ 9222044 w 10020803"/>
              <a:gd name="connsiteY8442" fmla="*/ 3362610 h 5071844"/>
              <a:gd name="connsiteX8443" fmla="*/ 9227629 w 10020803"/>
              <a:gd name="connsiteY8443" fmla="*/ 3362610 h 5071844"/>
              <a:gd name="connsiteX8444" fmla="*/ 9238801 w 10020803"/>
              <a:gd name="connsiteY8444" fmla="*/ 3373783 h 5071844"/>
              <a:gd name="connsiteX8445" fmla="*/ 9451058 w 10020803"/>
              <a:gd name="connsiteY8445" fmla="*/ 3418468 h 5071844"/>
              <a:gd name="connsiteX8446" fmla="*/ 9518088 w 10020803"/>
              <a:gd name="connsiteY8446" fmla="*/ 3429640 h 5071844"/>
              <a:gd name="connsiteX8447" fmla="*/ 9529258 w 10020803"/>
              <a:gd name="connsiteY8447" fmla="*/ 3429640 h 5071844"/>
              <a:gd name="connsiteX8448" fmla="*/ 9518088 w 10020803"/>
              <a:gd name="connsiteY8448" fmla="*/ 3440811 h 5071844"/>
              <a:gd name="connsiteX8449" fmla="*/ 9495744 w 10020803"/>
              <a:gd name="connsiteY8449" fmla="*/ 3440811 h 5071844"/>
              <a:gd name="connsiteX8450" fmla="*/ 9484573 w 10020803"/>
              <a:gd name="connsiteY8450" fmla="*/ 3440811 h 5071844"/>
              <a:gd name="connsiteX8451" fmla="*/ 9462230 w 10020803"/>
              <a:gd name="connsiteY8451" fmla="*/ 3451982 h 5071844"/>
              <a:gd name="connsiteX8452" fmla="*/ 9439887 w 10020803"/>
              <a:gd name="connsiteY8452" fmla="*/ 3451982 h 5071844"/>
              <a:gd name="connsiteX8453" fmla="*/ 9395201 w 10020803"/>
              <a:gd name="connsiteY8453" fmla="*/ 3435225 h 5071844"/>
              <a:gd name="connsiteX8454" fmla="*/ 9361687 w 10020803"/>
              <a:gd name="connsiteY8454" fmla="*/ 3435225 h 5071844"/>
              <a:gd name="connsiteX8455" fmla="*/ 9339343 w 10020803"/>
              <a:gd name="connsiteY8455" fmla="*/ 3429640 h 5071844"/>
              <a:gd name="connsiteX8456" fmla="*/ 9317002 w 10020803"/>
              <a:gd name="connsiteY8456" fmla="*/ 3429640 h 5071844"/>
              <a:gd name="connsiteX8457" fmla="*/ 9300243 w 10020803"/>
              <a:gd name="connsiteY8457" fmla="*/ 3424054 h 5071844"/>
              <a:gd name="connsiteX8458" fmla="*/ 9294658 w 10020803"/>
              <a:gd name="connsiteY8458" fmla="*/ 3418468 h 5071844"/>
              <a:gd name="connsiteX8459" fmla="*/ 9283486 w 10020803"/>
              <a:gd name="connsiteY8459" fmla="*/ 3418468 h 5071844"/>
              <a:gd name="connsiteX8460" fmla="*/ 9261144 w 10020803"/>
              <a:gd name="connsiteY8460" fmla="*/ 3407297 h 5071844"/>
              <a:gd name="connsiteX8461" fmla="*/ 9227629 w 10020803"/>
              <a:gd name="connsiteY8461" fmla="*/ 3396124 h 5071844"/>
              <a:gd name="connsiteX8462" fmla="*/ 9205286 w 10020803"/>
              <a:gd name="connsiteY8462" fmla="*/ 3401711 h 5071844"/>
              <a:gd name="connsiteX8463" fmla="*/ 9182944 w 10020803"/>
              <a:gd name="connsiteY8463" fmla="*/ 3396124 h 5071844"/>
              <a:gd name="connsiteX8464" fmla="*/ 9149428 w 10020803"/>
              <a:gd name="connsiteY8464" fmla="*/ 3396124 h 5071844"/>
              <a:gd name="connsiteX8465" fmla="*/ 9149428 w 10020803"/>
              <a:gd name="connsiteY8465" fmla="*/ 3373783 h 5071844"/>
              <a:gd name="connsiteX8466" fmla="*/ 9149428 w 10020803"/>
              <a:gd name="connsiteY8466" fmla="*/ 3362610 h 5071844"/>
              <a:gd name="connsiteX8467" fmla="*/ 9138257 w 10020803"/>
              <a:gd name="connsiteY8467" fmla="*/ 3362610 h 5071844"/>
              <a:gd name="connsiteX8468" fmla="*/ 9127087 w 10020803"/>
              <a:gd name="connsiteY8468" fmla="*/ 3373783 h 5071844"/>
              <a:gd name="connsiteX8469" fmla="*/ 9127087 w 10020803"/>
              <a:gd name="connsiteY8469" fmla="*/ 3384954 h 5071844"/>
              <a:gd name="connsiteX8470" fmla="*/ 9087986 w 10020803"/>
              <a:gd name="connsiteY8470" fmla="*/ 3368197 h 5071844"/>
              <a:gd name="connsiteX8471" fmla="*/ 9054472 w 10020803"/>
              <a:gd name="connsiteY8471" fmla="*/ 3357024 h 5071844"/>
              <a:gd name="connsiteX8472" fmla="*/ 9032129 w 10020803"/>
              <a:gd name="connsiteY8472" fmla="*/ 3362610 h 5071844"/>
              <a:gd name="connsiteX8473" fmla="*/ 9015372 w 10020803"/>
              <a:gd name="connsiteY8473" fmla="*/ 3351440 h 5071844"/>
              <a:gd name="connsiteX8474" fmla="*/ 9004200 w 10020803"/>
              <a:gd name="connsiteY8474" fmla="*/ 3351440 h 5071844"/>
              <a:gd name="connsiteX8475" fmla="*/ 8993029 w 10020803"/>
              <a:gd name="connsiteY8475" fmla="*/ 3351440 h 5071844"/>
              <a:gd name="connsiteX8476" fmla="*/ 8970686 w 10020803"/>
              <a:gd name="connsiteY8476" fmla="*/ 3340267 h 5071844"/>
              <a:gd name="connsiteX8477" fmla="*/ 8959515 w 10020803"/>
              <a:gd name="connsiteY8477" fmla="*/ 3340267 h 5071844"/>
              <a:gd name="connsiteX8478" fmla="*/ 8959515 w 10020803"/>
              <a:gd name="connsiteY8478" fmla="*/ 3351440 h 5071844"/>
              <a:gd name="connsiteX8479" fmla="*/ 8981856 w 10020803"/>
              <a:gd name="connsiteY8479" fmla="*/ 3362610 h 5071844"/>
              <a:gd name="connsiteX8480" fmla="*/ 8993029 w 10020803"/>
              <a:gd name="connsiteY8480" fmla="*/ 3368197 h 5071844"/>
              <a:gd name="connsiteX8481" fmla="*/ 9026543 w 10020803"/>
              <a:gd name="connsiteY8481" fmla="*/ 3373783 h 5071844"/>
              <a:gd name="connsiteX8482" fmla="*/ 9048886 w 10020803"/>
              <a:gd name="connsiteY8482" fmla="*/ 3379367 h 5071844"/>
              <a:gd name="connsiteX8483" fmla="*/ 9065643 w 10020803"/>
              <a:gd name="connsiteY8483" fmla="*/ 3390540 h 5071844"/>
              <a:gd name="connsiteX8484" fmla="*/ 9087986 w 10020803"/>
              <a:gd name="connsiteY8484" fmla="*/ 3401711 h 5071844"/>
              <a:gd name="connsiteX8485" fmla="*/ 9115914 w 10020803"/>
              <a:gd name="connsiteY8485" fmla="*/ 3407297 h 5071844"/>
              <a:gd name="connsiteX8486" fmla="*/ 9182944 w 10020803"/>
              <a:gd name="connsiteY8486" fmla="*/ 3429640 h 5071844"/>
              <a:gd name="connsiteX8487" fmla="*/ 9194115 w 10020803"/>
              <a:gd name="connsiteY8487" fmla="*/ 3440811 h 5071844"/>
              <a:gd name="connsiteX8488" fmla="*/ 9171772 w 10020803"/>
              <a:gd name="connsiteY8488" fmla="*/ 3435225 h 5071844"/>
              <a:gd name="connsiteX8489" fmla="*/ 9160601 w 10020803"/>
              <a:gd name="connsiteY8489" fmla="*/ 3440811 h 5071844"/>
              <a:gd name="connsiteX8490" fmla="*/ 9149428 w 10020803"/>
              <a:gd name="connsiteY8490" fmla="*/ 3440811 h 5071844"/>
              <a:gd name="connsiteX8491" fmla="*/ 9149428 w 10020803"/>
              <a:gd name="connsiteY8491" fmla="*/ 3451982 h 5071844"/>
              <a:gd name="connsiteX8492" fmla="*/ 9138257 w 10020803"/>
              <a:gd name="connsiteY8492" fmla="*/ 3451982 h 5071844"/>
              <a:gd name="connsiteX8493" fmla="*/ 9127087 w 10020803"/>
              <a:gd name="connsiteY8493" fmla="*/ 3440811 h 5071844"/>
              <a:gd name="connsiteX8494" fmla="*/ 9115914 w 10020803"/>
              <a:gd name="connsiteY8494" fmla="*/ 3429640 h 5071844"/>
              <a:gd name="connsiteX8495" fmla="*/ 9104743 w 10020803"/>
              <a:gd name="connsiteY8495" fmla="*/ 3418468 h 5071844"/>
              <a:gd name="connsiteX8496" fmla="*/ 9071229 w 10020803"/>
              <a:gd name="connsiteY8496" fmla="*/ 3429640 h 5071844"/>
              <a:gd name="connsiteX8497" fmla="*/ 9060057 w 10020803"/>
              <a:gd name="connsiteY8497" fmla="*/ 3424054 h 5071844"/>
              <a:gd name="connsiteX8498" fmla="*/ 9048886 w 10020803"/>
              <a:gd name="connsiteY8498" fmla="*/ 3418468 h 5071844"/>
              <a:gd name="connsiteX8499" fmla="*/ 9048886 w 10020803"/>
              <a:gd name="connsiteY8499" fmla="*/ 3407297 h 5071844"/>
              <a:gd name="connsiteX8500" fmla="*/ 9037714 w 10020803"/>
              <a:gd name="connsiteY8500" fmla="*/ 3412883 h 5071844"/>
              <a:gd name="connsiteX8501" fmla="*/ 9004200 w 10020803"/>
              <a:gd name="connsiteY8501" fmla="*/ 3418468 h 5071844"/>
              <a:gd name="connsiteX8502" fmla="*/ 8981856 w 10020803"/>
              <a:gd name="connsiteY8502" fmla="*/ 3418468 h 5071844"/>
              <a:gd name="connsiteX8503" fmla="*/ 8959515 w 10020803"/>
              <a:gd name="connsiteY8503" fmla="*/ 3418468 h 5071844"/>
              <a:gd name="connsiteX8504" fmla="*/ 8959515 w 10020803"/>
              <a:gd name="connsiteY8504" fmla="*/ 3407297 h 5071844"/>
              <a:gd name="connsiteX8505" fmla="*/ 8903657 w 10020803"/>
              <a:gd name="connsiteY8505" fmla="*/ 3396124 h 5071844"/>
              <a:gd name="connsiteX8506" fmla="*/ 8892485 w 10020803"/>
              <a:gd name="connsiteY8506" fmla="*/ 3390540 h 5071844"/>
              <a:gd name="connsiteX8507" fmla="*/ 8870142 w 10020803"/>
              <a:gd name="connsiteY8507" fmla="*/ 3384954 h 5071844"/>
              <a:gd name="connsiteX8508" fmla="*/ 8858971 w 10020803"/>
              <a:gd name="connsiteY8508" fmla="*/ 3396124 h 5071844"/>
              <a:gd name="connsiteX8509" fmla="*/ 9004200 w 10020803"/>
              <a:gd name="connsiteY8509" fmla="*/ 3440811 h 5071844"/>
              <a:gd name="connsiteX8510" fmla="*/ 9104743 w 10020803"/>
              <a:gd name="connsiteY8510" fmla="*/ 3474325 h 5071844"/>
              <a:gd name="connsiteX8511" fmla="*/ 9093571 w 10020803"/>
              <a:gd name="connsiteY8511" fmla="*/ 3474325 h 5071844"/>
              <a:gd name="connsiteX8512" fmla="*/ 9071229 w 10020803"/>
              <a:gd name="connsiteY8512" fmla="*/ 3474325 h 5071844"/>
              <a:gd name="connsiteX8513" fmla="*/ 9115914 w 10020803"/>
              <a:gd name="connsiteY8513" fmla="*/ 3496668 h 5071844"/>
              <a:gd name="connsiteX8514" fmla="*/ 9138257 w 10020803"/>
              <a:gd name="connsiteY8514" fmla="*/ 3513425 h 5071844"/>
              <a:gd name="connsiteX8515" fmla="*/ 9149428 w 10020803"/>
              <a:gd name="connsiteY8515" fmla="*/ 3519011 h 5071844"/>
              <a:gd name="connsiteX8516" fmla="*/ 9171772 w 10020803"/>
              <a:gd name="connsiteY8516" fmla="*/ 3519011 h 5071844"/>
              <a:gd name="connsiteX8517" fmla="*/ 9194115 w 10020803"/>
              <a:gd name="connsiteY8517" fmla="*/ 3530182 h 5071844"/>
              <a:gd name="connsiteX8518" fmla="*/ 9216458 w 10020803"/>
              <a:gd name="connsiteY8518" fmla="*/ 3530182 h 5071844"/>
              <a:gd name="connsiteX8519" fmla="*/ 9339343 w 10020803"/>
              <a:gd name="connsiteY8519" fmla="*/ 3563698 h 5071844"/>
              <a:gd name="connsiteX8520" fmla="*/ 9350516 w 10020803"/>
              <a:gd name="connsiteY8520" fmla="*/ 3574869 h 5071844"/>
              <a:gd name="connsiteX8521" fmla="*/ 9372859 w 10020803"/>
              <a:gd name="connsiteY8521" fmla="*/ 3574869 h 5071844"/>
              <a:gd name="connsiteX8522" fmla="*/ 9384030 w 10020803"/>
              <a:gd name="connsiteY8522" fmla="*/ 3586039 h 5071844"/>
              <a:gd name="connsiteX8523" fmla="*/ 9428716 w 10020803"/>
              <a:gd name="connsiteY8523" fmla="*/ 3597212 h 5071844"/>
              <a:gd name="connsiteX8524" fmla="*/ 9473401 w 10020803"/>
              <a:gd name="connsiteY8524" fmla="*/ 3608383 h 5071844"/>
              <a:gd name="connsiteX8525" fmla="*/ 9451058 w 10020803"/>
              <a:gd name="connsiteY8525" fmla="*/ 3608383 h 5071844"/>
              <a:gd name="connsiteX8526" fmla="*/ 9428716 w 10020803"/>
              <a:gd name="connsiteY8526" fmla="*/ 3608383 h 5071844"/>
              <a:gd name="connsiteX8527" fmla="*/ 9361687 w 10020803"/>
              <a:gd name="connsiteY8527" fmla="*/ 3586039 h 5071844"/>
              <a:gd name="connsiteX8528" fmla="*/ 9216458 w 10020803"/>
              <a:gd name="connsiteY8528" fmla="*/ 3541355 h 5071844"/>
              <a:gd name="connsiteX8529" fmla="*/ 9194115 w 10020803"/>
              <a:gd name="connsiteY8529" fmla="*/ 3541355 h 5071844"/>
              <a:gd name="connsiteX8530" fmla="*/ 9127087 w 10020803"/>
              <a:gd name="connsiteY8530" fmla="*/ 3530182 h 5071844"/>
              <a:gd name="connsiteX8531" fmla="*/ 9093571 w 10020803"/>
              <a:gd name="connsiteY8531" fmla="*/ 3519011 h 5071844"/>
              <a:gd name="connsiteX8532" fmla="*/ 9071229 w 10020803"/>
              <a:gd name="connsiteY8532" fmla="*/ 3513425 h 5071844"/>
              <a:gd name="connsiteX8533" fmla="*/ 9060057 w 10020803"/>
              <a:gd name="connsiteY8533" fmla="*/ 3507839 h 5071844"/>
              <a:gd name="connsiteX8534" fmla="*/ 8993029 w 10020803"/>
              <a:gd name="connsiteY8534" fmla="*/ 3496668 h 5071844"/>
              <a:gd name="connsiteX8535" fmla="*/ 8970686 w 10020803"/>
              <a:gd name="connsiteY8535" fmla="*/ 3496668 h 5071844"/>
              <a:gd name="connsiteX8536" fmla="*/ 8959515 w 10020803"/>
              <a:gd name="connsiteY8536" fmla="*/ 3496668 h 5071844"/>
              <a:gd name="connsiteX8537" fmla="*/ 8937172 w 10020803"/>
              <a:gd name="connsiteY8537" fmla="*/ 3485497 h 5071844"/>
              <a:gd name="connsiteX8538" fmla="*/ 8937172 w 10020803"/>
              <a:gd name="connsiteY8538" fmla="*/ 3496668 h 5071844"/>
              <a:gd name="connsiteX8539" fmla="*/ 8920415 w 10020803"/>
              <a:gd name="connsiteY8539" fmla="*/ 3496668 h 5071844"/>
              <a:gd name="connsiteX8540" fmla="*/ 8914828 w 10020803"/>
              <a:gd name="connsiteY8540" fmla="*/ 3502254 h 5071844"/>
              <a:gd name="connsiteX8541" fmla="*/ 8903657 w 10020803"/>
              <a:gd name="connsiteY8541" fmla="*/ 3507839 h 5071844"/>
              <a:gd name="connsiteX8542" fmla="*/ 8858971 w 10020803"/>
              <a:gd name="connsiteY8542" fmla="*/ 3496668 h 5071844"/>
              <a:gd name="connsiteX8543" fmla="*/ 8803114 w 10020803"/>
              <a:gd name="connsiteY8543" fmla="*/ 3474325 h 5071844"/>
              <a:gd name="connsiteX8544" fmla="*/ 8786357 w 10020803"/>
              <a:gd name="connsiteY8544" fmla="*/ 3468740 h 5071844"/>
              <a:gd name="connsiteX8545" fmla="*/ 8769600 w 10020803"/>
              <a:gd name="connsiteY8545" fmla="*/ 3463154 h 5071844"/>
              <a:gd name="connsiteX8546" fmla="*/ 8730499 w 10020803"/>
              <a:gd name="connsiteY8546" fmla="*/ 3451982 h 5071844"/>
              <a:gd name="connsiteX8547" fmla="*/ 8708156 w 10020803"/>
              <a:gd name="connsiteY8547" fmla="*/ 3446397 h 5071844"/>
              <a:gd name="connsiteX8548" fmla="*/ 8691399 w 10020803"/>
              <a:gd name="connsiteY8548" fmla="*/ 3440811 h 5071844"/>
              <a:gd name="connsiteX8549" fmla="*/ 8657885 w 10020803"/>
              <a:gd name="connsiteY8549" fmla="*/ 3429640 h 5071844"/>
              <a:gd name="connsiteX8550" fmla="*/ 8613199 w 10020803"/>
              <a:gd name="connsiteY8550" fmla="*/ 3407297 h 5071844"/>
              <a:gd name="connsiteX8551" fmla="*/ 8579685 w 10020803"/>
              <a:gd name="connsiteY8551" fmla="*/ 3407297 h 5071844"/>
              <a:gd name="connsiteX8552" fmla="*/ 8523827 w 10020803"/>
              <a:gd name="connsiteY8552" fmla="*/ 3384954 h 5071844"/>
              <a:gd name="connsiteX8553" fmla="*/ 8490312 w 10020803"/>
              <a:gd name="connsiteY8553" fmla="*/ 3373783 h 5071844"/>
              <a:gd name="connsiteX8554" fmla="*/ 8479141 w 10020803"/>
              <a:gd name="connsiteY8554" fmla="*/ 3384954 h 5071844"/>
              <a:gd name="connsiteX8555" fmla="*/ 8501484 w 10020803"/>
              <a:gd name="connsiteY8555" fmla="*/ 3396124 h 5071844"/>
              <a:gd name="connsiteX8556" fmla="*/ 8523827 w 10020803"/>
              <a:gd name="connsiteY8556" fmla="*/ 3401711 h 5071844"/>
              <a:gd name="connsiteX8557" fmla="*/ 8534998 w 10020803"/>
              <a:gd name="connsiteY8557" fmla="*/ 3412883 h 5071844"/>
              <a:gd name="connsiteX8558" fmla="*/ 8557341 w 10020803"/>
              <a:gd name="connsiteY8558" fmla="*/ 3412883 h 5071844"/>
              <a:gd name="connsiteX8559" fmla="*/ 8590856 w 10020803"/>
              <a:gd name="connsiteY8559" fmla="*/ 3418468 h 5071844"/>
              <a:gd name="connsiteX8560" fmla="*/ 8646713 w 10020803"/>
              <a:gd name="connsiteY8560" fmla="*/ 3429640 h 5071844"/>
              <a:gd name="connsiteX8561" fmla="*/ 8646713 w 10020803"/>
              <a:gd name="connsiteY8561" fmla="*/ 3440811 h 5071844"/>
              <a:gd name="connsiteX8562" fmla="*/ 8652299 w 10020803"/>
              <a:gd name="connsiteY8562" fmla="*/ 3446397 h 5071844"/>
              <a:gd name="connsiteX8563" fmla="*/ 8669056 w 10020803"/>
              <a:gd name="connsiteY8563" fmla="*/ 3451982 h 5071844"/>
              <a:gd name="connsiteX8564" fmla="*/ 8708156 w 10020803"/>
              <a:gd name="connsiteY8564" fmla="*/ 3468740 h 5071844"/>
              <a:gd name="connsiteX8565" fmla="*/ 8741670 w 10020803"/>
              <a:gd name="connsiteY8565" fmla="*/ 3474325 h 5071844"/>
              <a:gd name="connsiteX8566" fmla="*/ 8752843 w 10020803"/>
              <a:gd name="connsiteY8566" fmla="*/ 3463154 h 5071844"/>
              <a:gd name="connsiteX8567" fmla="*/ 8758427 w 10020803"/>
              <a:gd name="connsiteY8567" fmla="*/ 3474325 h 5071844"/>
              <a:gd name="connsiteX8568" fmla="*/ 8791941 w 10020803"/>
              <a:gd name="connsiteY8568" fmla="*/ 3507839 h 5071844"/>
              <a:gd name="connsiteX8569" fmla="*/ 8836628 w 10020803"/>
              <a:gd name="connsiteY8569" fmla="*/ 3524598 h 5071844"/>
              <a:gd name="connsiteX8570" fmla="*/ 8847799 w 10020803"/>
              <a:gd name="connsiteY8570" fmla="*/ 3530182 h 5071844"/>
              <a:gd name="connsiteX8571" fmla="*/ 8903657 w 10020803"/>
              <a:gd name="connsiteY8571" fmla="*/ 3541355 h 5071844"/>
              <a:gd name="connsiteX8572" fmla="*/ 8970686 w 10020803"/>
              <a:gd name="connsiteY8572" fmla="*/ 3574869 h 5071844"/>
              <a:gd name="connsiteX8573" fmla="*/ 9037714 w 10020803"/>
              <a:gd name="connsiteY8573" fmla="*/ 3597212 h 5071844"/>
              <a:gd name="connsiteX8574" fmla="*/ 9048886 w 10020803"/>
              <a:gd name="connsiteY8574" fmla="*/ 3597212 h 5071844"/>
              <a:gd name="connsiteX8575" fmla="*/ 9054472 w 10020803"/>
              <a:gd name="connsiteY8575" fmla="*/ 3608383 h 5071844"/>
              <a:gd name="connsiteX8576" fmla="*/ 9026543 w 10020803"/>
              <a:gd name="connsiteY8576" fmla="*/ 3597212 h 5071844"/>
              <a:gd name="connsiteX8577" fmla="*/ 8959515 w 10020803"/>
              <a:gd name="connsiteY8577" fmla="*/ 3580455 h 5071844"/>
              <a:gd name="connsiteX8578" fmla="*/ 8909242 w 10020803"/>
              <a:gd name="connsiteY8578" fmla="*/ 3574869 h 5071844"/>
              <a:gd name="connsiteX8579" fmla="*/ 8898071 w 10020803"/>
              <a:gd name="connsiteY8579" fmla="*/ 3574869 h 5071844"/>
              <a:gd name="connsiteX8580" fmla="*/ 8870142 w 10020803"/>
              <a:gd name="connsiteY8580" fmla="*/ 3552525 h 5071844"/>
              <a:gd name="connsiteX8581" fmla="*/ 8836628 w 10020803"/>
              <a:gd name="connsiteY8581" fmla="*/ 3541355 h 5071844"/>
              <a:gd name="connsiteX8582" fmla="*/ 8847799 w 10020803"/>
              <a:gd name="connsiteY8582" fmla="*/ 3552525 h 5071844"/>
              <a:gd name="connsiteX8583" fmla="*/ 8847799 w 10020803"/>
              <a:gd name="connsiteY8583" fmla="*/ 3563698 h 5071844"/>
              <a:gd name="connsiteX8584" fmla="*/ 8858971 w 10020803"/>
              <a:gd name="connsiteY8584" fmla="*/ 3574869 h 5071844"/>
              <a:gd name="connsiteX8585" fmla="*/ 8847799 w 10020803"/>
              <a:gd name="connsiteY8585" fmla="*/ 3574869 h 5071844"/>
              <a:gd name="connsiteX8586" fmla="*/ 8825457 w 10020803"/>
              <a:gd name="connsiteY8586" fmla="*/ 3558112 h 5071844"/>
              <a:gd name="connsiteX8587" fmla="*/ 8814285 w 10020803"/>
              <a:gd name="connsiteY8587" fmla="*/ 3552525 h 5071844"/>
              <a:gd name="connsiteX8588" fmla="*/ 8814285 w 10020803"/>
              <a:gd name="connsiteY8588" fmla="*/ 3563698 h 5071844"/>
              <a:gd name="connsiteX8589" fmla="*/ 8803114 w 10020803"/>
              <a:gd name="connsiteY8589" fmla="*/ 3552525 h 5071844"/>
              <a:gd name="connsiteX8590" fmla="*/ 8769600 w 10020803"/>
              <a:gd name="connsiteY8590" fmla="*/ 3541355 h 5071844"/>
              <a:gd name="connsiteX8591" fmla="*/ 8758427 w 10020803"/>
              <a:gd name="connsiteY8591" fmla="*/ 3535768 h 5071844"/>
              <a:gd name="connsiteX8592" fmla="*/ 8747257 w 10020803"/>
              <a:gd name="connsiteY8592" fmla="*/ 3530182 h 5071844"/>
              <a:gd name="connsiteX8593" fmla="*/ 8736084 w 10020803"/>
              <a:gd name="connsiteY8593" fmla="*/ 3541355 h 5071844"/>
              <a:gd name="connsiteX8594" fmla="*/ 8724913 w 10020803"/>
              <a:gd name="connsiteY8594" fmla="*/ 3541355 h 5071844"/>
              <a:gd name="connsiteX8595" fmla="*/ 8708156 w 10020803"/>
              <a:gd name="connsiteY8595" fmla="*/ 3530182 h 5071844"/>
              <a:gd name="connsiteX8596" fmla="*/ 8691399 w 10020803"/>
              <a:gd name="connsiteY8596" fmla="*/ 3507839 h 5071844"/>
              <a:gd name="connsiteX8597" fmla="*/ 8680227 w 10020803"/>
              <a:gd name="connsiteY8597" fmla="*/ 3485497 h 5071844"/>
              <a:gd name="connsiteX8598" fmla="*/ 8663470 w 10020803"/>
              <a:gd name="connsiteY8598" fmla="*/ 3485497 h 5071844"/>
              <a:gd name="connsiteX8599" fmla="*/ 8680227 w 10020803"/>
              <a:gd name="connsiteY8599" fmla="*/ 3496668 h 5071844"/>
              <a:gd name="connsiteX8600" fmla="*/ 8680227 w 10020803"/>
              <a:gd name="connsiteY8600" fmla="*/ 3507839 h 5071844"/>
              <a:gd name="connsiteX8601" fmla="*/ 8669056 w 10020803"/>
              <a:gd name="connsiteY8601" fmla="*/ 3524598 h 5071844"/>
              <a:gd name="connsiteX8602" fmla="*/ 8641127 w 10020803"/>
              <a:gd name="connsiteY8602" fmla="*/ 3541355 h 5071844"/>
              <a:gd name="connsiteX8603" fmla="*/ 8624370 w 10020803"/>
              <a:gd name="connsiteY8603" fmla="*/ 3546939 h 5071844"/>
              <a:gd name="connsiteX8604" fmla="*/ 8635542 w 10020803"/>
              <a:gd name="connsiteY8604" fmla="*/ 3558112 h 5071844"/>
              <a:gd name="connsiteX8605" fmla="*/ 8657885 w 10020803"/>
              <a:gd name="connsiteY8605" fmla="*/ 3563698 h 5071844"/>
              <a:gd name="connsiteX8606" fmla="*/ 8669056 w 10020803"/>
              <a:gd name="connsiteY8606" fmla="*/ 3574869 h 5071844"/>
              <a:gd name="connsiteX8607" fmla="*/ 8702570 w 10020803"/>
              <a:gd name="connsiteY8607" fmla="*/ 3586039 h 5071844"/>
              <a:gd name="connsiteX8608" fmla="*/ 8680227 w 10020803"/>
              <a:gd name="connsiteY8608" fmla="*/ 3586039 h 5071844"/>
              <a:gd name="connsiteX8609" fmla="*/ 8680227 w 10020803"/>
              <a:gd name="connsiteY8609" fmla="*/ 3597212 h 5071844"/>
              <a:gd name="connsiteX8610" fmla="*/ 8680227 w 10020803"/>
              <a:gd name="connsiteY8610" fmla="*/ 3608383 h 5071844"/>
              <a:gd name="connsiteX8611" fmla="*/ 8674642 w 10020803"/>
              <a:gd name="connsiteY8611" fmla="*/ 3602796 h 5071844"/>
              <a:gd name="connsiteX8612" fmla="*/ 8646713 w 10020803"/>
              <a:gd name="connsiteY8612" fmla="*/ 3586039 h 5071844"/>
              <a:gd name="connsiteX8613" fmla="*/ 8624370 w 10020803"/>
              <a:gd name="connsiteY8613" fmla="*/ 3597212 h 5071844"/>
              <a:gd name="connsiteX8614" fmla="*/ 8669056 w 10020803"/>
              <a:gd name="connsiteY8614" fmla="*/ 3608383 h 5071844"/>
              <a:gd name="connsiteX8615" fmla="*/ 8691399 w 10020803"/>
              <a:gd name="connsiteY8615" fmla="*/ 3630726 h 5071844"/>
              <a:gd name="connsiteX8616" fmla="*/ 8691399 w 10020803"/>
              <a:gd name="connsiteY8616" fmla="*/ 3641897 h 5071844"/>
              <a:gd name="connsiteX8617" fmla="*/ 8680227 w 10020803"/>
              <a:gd name="connsiteY8617" fmla="*/ 3641897 h 5071844"/>
              <a:gd name="connsiteX8618" fmla="*/ 8669056 w 10020803"/>
              <a:gd name="connsiteY8618" fmla="*/ 3653069 h 5071844"/>
              <a:gd name="connsiteX8619" fmla="*/ 8702570 w 10020803"/>
              <a:gd name="connsiteY8619" fmla="*/ 3675412 h 5071844"/>
              <a:gd name="connsiteX8620" fmla="*/ 8713742 w 10020803"/>
              <a:gd name="connsiteY8620" fmla="*/ 3686583 h 5071844"/>
              <a:gd name="connsiteX8621" fmla="*/ 8691399 w 10020803"/>
              <a:gd name="connsiteY8621" fmla="*/ 3697754 h 5071844"/>
              <a:gd name="connsiteX8622" fmla="*/ 8674642 w 10020803"/>
              <a:gd name="connsiteY8622" fmla="*/ 3697754 h 5071844"/>
              <a:gd name="connsiteX8623" fmla="*/ 8669056 w 10020803"/>
              <a:gd name="connsiteY8623" fmla="*/ 3708926 h 5071844"/>
              <a:gd name="connsiteX8624" fmla="*/ 8680227 w 10020803"/>
              <a:gd name="connsiteY8624" fmla="*/ 3708926 h 5071844"/>
              <a:gd name="connsiteX8625" fmla="*/ 8691399 w 10020803"/>
              <a:gd name="connsiteY8625" fmla="*/ 3720097 h 5071844"/>
              <a:gd name="connsiteX8626" fmla="*/ 8691399 w 10020803"/>
              <a:gd name="connsiteY8626" fmla="*/ 3731270 h 5071844"/>
              <a:gd name="connsiteX8627" fmla="*/ 8680227 w 10020803"/>
              <a:gd name="connsiteY8627" fmla="*/ 3731270 h 5071844"/>
              <a:gd name="connsiteX8628" fmla="*/ 8657885 w 10020803"/>
              <a:gd name="connsiteY8628" fmla="*/ 3731270 h 5071844"/>
              <a:gd name="connsiteX8629" fmla="*/ 8680227 w 10020803"/>
              <a:gd name="connsiteY8629" fmla="*/ 3742440 h 5071844"/>
              <a:gd name="connsiteX8630" fmla="*/ 8696985 w 10020803"/>
              <a:gd name="connsiteY8630" fmla="*/ 3742440 h 5071844"/>
              <a:gd name="connsiteX8631" fmla="*/ 8713742 w 10020803"/>
              <a:gd name="connsiteY8631" fmla="*/ 3742440 h 5071844"/>
              <a:gd name="connsiteX8632" fmla="*/ 8724913 w 10020803"/>
              <a:gd name="connsiteY8632" fmla="*/ 3742440 h 5071844"/>
              <a:gd name="connsiteX8633" fmla="*/ 8736084 w 10020803"/>
              <a:gd name="connsiteY8633" fmla="*/ 3748027 h 5071844"/>
              <a:gd name="connsiteX8634" fmla="*/ 8736084 w 10020803"/>
              <a:gd name="connsiteY8634" fmla="*/ 3753611 h 5071844"/>
              <a:gd name="connsiteX8635" fmla="*/ 8747257 w 10020803"/>
              <a:gd name="connsiteY8635" fmla="*/ 3753611 h 5071844"/>
              <a:gd name="connsiteX8636" fmla="*/ 8736084 w 10020803"/>
              <a:gd name="connsiteY8636" fmla="*/ 3742440 h 5071844"/>
              <a:gd name="connsiteX8637" fmla="*/ 8736084 w 10020803"/>
              <a:gd name="connsiteY8637" fmla="*/ 3731270 h 5071844"/>
              <a:gd name="connsiteX8638" fmla="*/ 8752843 w 10020803"/>
              <a:gd name="connsiteY8638" fmla="*/ 3736854 h 5071844"/>
              <a:gd name="connsiteX8639" fmla="*/ 8791941 w 10020803"/>
              <a:gd name="connsiteY8639" fmla="*/ 3753611 h 5071844"/>
              <a:gd name="connsiteX8640" fmla="*/ 8825457 w 10020803"/>
              <a:gd name="connsiteY8640" fmla="*/ 3764784 h 5071844"/>
              <a:gd name="connsiteX8641" fmla="*/ 8847799 w 10020803"/>
              <a:gd name="connsiteY8641" fmla="*/ 3775954 h 5071844"/>
              <a:gd name="connsiteX8642" fmla="*/ 8864557 w 10020803"/>
              <a:gd name="connsiteY8642" fmla="*/ 3781541 h 5071844"/>
              <a:gd name="connsiteX8643" fmla="*/ 8892485 w 10020803"/>
              <a:gd name="connsiteY8643" fmla="*/ 3792712 h 5071844"/>
              <a:gd name="connsiteX8644" fmla="*/ 8925999 w 10020803"/>
              <a:gd name="connsiteY8644" fmla="*/ 3798298 h 5071844"/>
              <a:gd name="connsiteX8645" fmla="*/ 8931585 w 10020803"/>
              <a:gd name="connsiteY8645" fmla="*/ 3809469 h 5071844"/>
              <a:gd name="connsiteX8646" fmla="*/ 8914828 w 10020803"/>
              <a:gd name="connsiteY8646" fmla="*/ 3820641 h 5071844"/>
              <a:gd name="connsiteX8647" fmla="*/ 8903657 w 10020803"/>
              <a:gd name="connsiteY8647" fmla="*/ 3831812 h 5071844"/>
              <a:gd name="connsiteX8648" fmla="*/ 8892485 w 10020803"/>
              <a:gd name="connsiteY8648" fmla="*/ 3831812 h 5071844"/>
              <a:gd name="connsiteX8649" fmla="*/ 8881314 w 10020803"/>
              <a:gd name="connsiteY8649" fmla="*/ 3831812 h 5071844"/>
              <a:gd name="connsiteX8650" fmla="*/ 8870142 w 10020803"/>
              <a:gd name="connsiteY8650" fmla="*/ 3820641 h 5071844"/>
              <a:gd name="connsiteX8651" fmla="*/ 8864557 w 10020803"/>
              <a:gd name="connsiteY8651" fmla="*/ 3815055 h 5071844"/>
              <a:gd name="connsiteX8652" fmla="*/ 8858971 w 10020803"/>
              <a:gd name="connsiteY8652" fmla="*/ 3803884 h 5071844"/>
              <a:gd name="connsiteX8653" fmla="*/ 8836628 w 10020803"/>
              <a:gd name="connsiteY8653" fmla="*/ 3792712 h 5071844"/>
              <a:gd name="connsiteX8654" fmla="*/ 8814285 w 10020803"/>
              <a:gd name="connsiteY8654" fmla="*/ 3798298 h 5071844"/>
              <a:gd name="connsiteX8655" fmla="*/ 8808700 w 10020803"/>
              <a:gd name="connsiteY8655" fmla="*/ 3809469 h 5071844"/>
              <a:gd name="connsiteX8656" fmla="*/ 8791941 w 10020803"/>
              <a:gd name="connsiteY8656" fmla="*/ 3803884 h 5071844"/>
              <a:gd name="connsiteX8657" fmla="*/ 8775184 w 10020803"/>
              <a:gd name="connsiteY8657" fmla="*/ 3798298 h 5071844"/>
              <a:gd name="connsiteX8658" fmla="*/ 8769600 w 10020803"/>
              <a:gd name="connsiteY8658" fmla="*/ 3809469 h 5071844"/>
              <a:gd name="connsiteX8659" fmla="*/ 8758427 w 10020803"/>
              <a:gd name="connsiteY8659" fmla="*/ 3809469 h 5071844"/>
              <a:gd name="connsiteX8660" fmla="*/ 8747257 w 10020803"/>
              <a:gd name="connsiteY8660" fmla="*/ 3798298 h 5071844"/>
              <a:gd name="connsiteX8661" fmla="*/ 8747257 w 10020803"/>
              <a:gd name="connsiteY8661" fmla="*/ 3809469 h 5071844"/>
              <a:gd name="connsiteX8662" fmla="*/ 8747257 w 10020803"/>
              <a:gd name="connsiteY8662" fmla="*/ 3831812 h 5071844"/>
              <a:gd name="connsiteX8663" fmla="*/ 8758427 w 10020803"/>
              <a:gd name="connsiteY8663" fmla="*/ 3842984 h 5071844"/>
              <a:gd name="connsiteX8664" fmla="*/ 8747257 w 10020803"/>
              <a:gd name="connsiteY8664" fmla="*/ 3842984 h 5071844"/>
              <a:gd name="connsiteX8665" fmla="*/ 8747257 w 10020803"/>
              <a:gd name="connsiteY8665" fmla="*/ 3854155 h 5071844"/>
              <a:gd name="connsiteX8666" fmla="*/ 8769600 w 10020803"/>
              <a:gd name="connsiteY8666" fmla="*/ 3876498 h 5071844"/>
              <a:gd name="connsiteX8667" fmla="*/ 8775184 w 10020803"/>
              <a:gd name="connsiteY8667" fmla="*/ 3893255 h 5071844"/>
              <a:gd name="connsiteX8668" fmla="*/ 8780771 w 10020803"/>
              <a:gd name="connsiteY8668" fmla="*/ 3910012 h 5071844"/>
              <a:gd name="connsiteX8669" fmla="*/ 8769600 w 10020803"/>
              <a:gd name="connsiteY8669" fmla="*/ 3921185 h 5071844"/>
              <a:gd name="connsiteX8670" fmla="*/ 8752843 w 10020803"/>
              <a:gd name="connsiteY8670" fmla="*/ 3915598 h 5071844"/>
              <a:gd name="connsiteX8671" fmla="*/ 8752843 w 10020803"/>
              <a:gd name="connsiteY8671" fmla="*/ 3932355 h 5071844"/>
              <a:gd name="connsiteX8672" fmla="*/ 8758427 w 10020803"/>
              <a:gd name="connsiteY8672" fmla="*/ 3943526 h 5071844"/>
              <a:gd name="connsiteX8673" fmla="*/ 8769600 w 10020803"/>
              <a:gd name="connsiteY8673" fmla="*/ 3954699 h 5071844"/>
              <a:gd name="connsiteX8674" fmla="*/ 8786357 w 10020803"/>
              <a:gd name="connsiteY8674" fmla="*/ 3943526 h 5071844"/>
              <a:gd name="connsiteX8675" fmla="*/ 8791941 w 10020803"/>
              <a:gd name="connsiteY8675" fmla="*/ 3921185 h 5071844"/>
              <a:gd name="connsiteX8676" fmla="*/ 8803114 w 10020803"/>
              <a:gd name="connsiteY8676" fmla="*/ 3921185 h 5071844"/>
              <a:gd name="connsiteX8677" fmla="*/ 8814285 w 10020803"/>
              <a:gd name="connsiteY8677" fmla="*/ 3932355 h 5071844"/>
              <a:gd name="connsiteX8678" fmla="*/ 8825457 w 10020803"/>
              <a:gd name="connsiteY8678" fmla="*/ 3932355 h 5071844"/>
              <a:gd name="connsiteX8679" fmla="*/ 8836628 w 10020803"/>
              <a:gd name="connsiteY8679" fmla="*/ 3943526 h 5071844"/>
              <a:gd name="connsiteX8680" fmla="*/ 8825457 w 10020803"/>
              <a:gd name="connsiteY8680" fmla="*/ 3943526 h 5071844"/>
              <a:gd name="connsiteX8681" fmla="*/ 8797528 w 10020803"/>
              <a:gd name="connsiteY8681" fmla="*/ 3943526 h 5071844"/>
              <a:gd name="connsiteX8682" fmla="*/ 8797528 w 10020803"/>
              <a:gd name="connsiteY8682" fmla="*/ 3960283 h 5071844"/>
              <a:gd name="connsiteX8683" fmla="*/ 8791941 w 10020803"/>
              <a:gd name="connsiteY8683" fmla="*/ 3965870 h 5071844"/>
              <a:gd name="connsiteX8684" fmla="*/ 8791941 w 10020803"/>
              <a:gd name="connsiteY8684" fmla="*/ 3977042 h 5071844"/>
              <a:gd name="connsiteX8685" fmla="*/ 8780771 w 10020803"/>
              <a:gd name="connsiteY8685" fmla="*/ 3977042 h 5071844"/>
              <a:gd name="connsiteX8686" fmla="*/ 8803114 w 10020803"/>
              <a:gd name="connsiteY8686" fmla="*/ 3988213 h 5071844"/>
              <a:gd name="connsiteX8687" fmla="*/ 8803114 w 10020803"/>
              <a:gd name="connsiteY8687" fmla="*/ 3977042 h 5071844"/>
              <a:gd name="connsiteX8688" fmla="*/ 8803114 w 10020803"/>
              <a:gd name="connsiteY8688" fmla="*/ 3965870 h 5071844"/>
              <a:gd name="connsiteX8689" fmla="*/ 8819871 w 10020803"/>
              <a:gd name="connsiteY8689" fmla="*/ 3971456 h 5071844"/>
              <a:gd name="connsiteX8690" fmla="*/ 8814285 w 10020803"/>
              <a:gd name="connsiteY8690" fmla="*/ 3977042 h 5071844"/>
              <a:gd name="connsiteX8691" fmla="*/ 8814285 w 10020803"/>
              <a:gd name="connsiteY8691" fmla="*/ 3999384 h 5071844"/>
              <a:gd name="connsiteX8692" fmla="*/ 8797528 w 10020803"/>
              <a:gd name="connsiteY8692" fmla="*/ 4010556 h 5071844"/>
              <a:gd name="connsiteX8693" fmla="*/ 8780771 w 10020803"/>
              <a:gd name="connsiteY8693" fmla="*/ 4021727 h 5071844"/>
              <a:gd name="connsiteX8694" fmla="*/ 8758427 w 10020803"/>
              <a:gd name="connsiteY8694" fmla="*/ 4010556 h 5071844"/>
              <a:gd name="connsiteX8695" fmla="*/ 8741670 w 10020803"/>
              <a:gd name="connsiteY8695" fmla="*/ 4010556 h 5071844"/>
              <a:gd name="connsiteX8696" fmla="*/ 8724913 w 10020803"/>
              <a:gd name="connsiteY8696" fmla="*/ 4010556 h 5071844"/>
              <a:gd name="connsiteX8697" fmla="*/ 8713742 w 10020803"/>
              <a:gd name="connsiteY8697" fmla="*/ 4021727 h 5071844"/>
              <a:gd name="connsiteX8698" fmla="*/ 8680227 w 10020803"/>
              <a:gd name="connsiteY8698" fmla="*/ 4010556 h 5071844"/>
              <a:gd name="connsiteX8699" fmla="*/ 8646713 w 10020803"/>
              <a:gd name="connsiteY8699" fmla="*/ 3999384 h 5071844"/>
              <a:gd name="connsiteX8700" fmla="*/ 8657885 w 10020803"/>
              <a:gd name="connsiteY8700" fmla="*/ 4010556 h 5071844"/>
              <a:gd name="connsiteX8701" fmla="*/ 8669056 w 10020803"/>
              <a:gd name="connsiteY8701" fmla="*/ 4021727 h 5071844"/>
              <a:gd name="connsiteX8702" fmla="*/ 8691399 w 10020803"/>
              <a:gd name="connsiteY8702" fmla="*/ 4032899 h 5071844"/>
              <a:gd name="connsiteX8703" fmla="*/ 8713742 w 10020803"/>
              <a:gd name="connsiteY8703" fmla="*/ 4044070 h 5071844"/>
              <a:gd name="connsiteX8704" fmla="*/ 8724913 w 10020803"/>
              <a:gd name="connsiteY8704" fmla="*/ 4055241 h 5071844"/>
              <a:gd name="connsiteX8705" fmla="*/ 8724913 w 10020803"/>
              <a:gd name="connsiteY8705" fmla="*/ 4066413 h 5071844"/>
              <a:gd name="connsiteX8706" fmla="*/ 8747257 w 10020803"/>
              <a:gd name="connsiteY8706" fmla="*/ 4077584 h 5071844"/>
              <a:gd name="connsiteX8707" fmla="*/ 8803114 w 10020803"/>
              <a:gd name="connsiteY8707" fmla="*/ 4088756 h 5071844"/>
              <a:gd name="connsiteX8708" fmla="*/ 8808700 w 10020803"/>
              <a:gd name="connsiteY8708" fmla="*/ 4094341 h 5071844"/>
              <a:gd name="connsiteX8709" fmla="*/ 8825457 w 10020803"/>
              <a:gd name="connsiteY8709" fmla="*/ 4111098 h 5071844"/>
              <a:gd name="connsiteX8710" fmla="*/ 8836628 w 10020803"/>
              <a:gd name="connsiteY8710" fmla="*/ 4122270 h 5071844"/>
              <a:gd name="connsiteX8711" fmla="*/ 8853385 w 10020803"/>
              <a:gd name="connsiteY8711" fmla="*/ 4127857 h 5071844"/>
              <a:gd name="connsiteX8712" fmla="*/ 8864557 w 10020803"/>
              <a:gd name="connsiteY8712" fmla="*/ 4127857 h 5071844"/>
              <a:gd name="connsiteX8713" fmla="*/ 8875728 w 10020803"/>
              <a:gd name="connsiteY8713" fmla="*/ 4133441 h 5071844"/>
              <a:gd name="connsiteX8714" fmla="*/ 8886899 w 10020803"/>
              <a:gd name="connsiteY8714" fmla="*/ 4139028 h 5071844"/>
              <a:gd name="connsiteX8715" fmla="*/ 8903657 w 10020803"/>
              <a:gd name="connsiteY8715" fmla="*/ 4144614 h 5071844"/>
              <a:gd name="connsiteX8716" fmla="*/ 8942756 w 10020803"/>
              <a:gd name="connsiteY8716" fmla="*/ 4172542 h 5071844"/>
              <a:gd name="connsiteX8717" fmla="*/ 9015372 w 10020803"/>
              <a:gd name="connsiteY8717" fmla="*/ 4211642 h 5071844"/>
              <a:gd name="connsiteX8718" fmla="*/ 9099157 w 10020803"/>
              <a:gd name="connsiteY8718" fmla="*/ 4250742 h 5071844"/>
              <a:gd name="connsiteX8719" fmla="*/ 9138257 w 10020803"/>
              <a:gd name="connsiteY8719" fmla="*/ 4301013 h 5071844"/>
              <a:gd name="connsiteX8720" fmla="*/ 9143844 w 10020803"/>
              <a:gd name="connsiteY8720" fmla="*/ 4317770 h 5071844"/>
              <a:gd name="connsiteX8721" fmla="*/ 9143844 w 10020803"/>
              <a:gd name="connsiteY8721" fmla="*/ 4323356 h 5071844"/>
              <a:gd name="connsiteX8722" fmla="*/ 9138257 w 10020803"/>
              <a:gd name="connsiteY8722" fmla="*/ 4312186 h 5071844"/>
              <a:gd name="connsiteX8723" fmla="*/ 9104743 w 10020803"/>
              <a:gd name="connsiteY8723" fmla="*/ 4301013 h 5071844"/>
              <a:gd name="connsiteX8724" fmla="*/ 9093571 w 10020803"/>
              <a:gd name="connsiteY8724" fmla="*/ 4301013 h 5071844"/>
              <a:gd name="connsiteX8725" fmla="*/ 9071229 w 10020803"/>
              <a:gd name="connsiteY8725" fmla="*/ 4289842 h 5071844"/>
              <a:gd name="connsiteX8726" fmla="*/ 9037714 w 10020803"/>
              <a:gd name="connsiteY8726" fmla="*/ 4278672 h 5071844"/>
              <a:gd name="connsiteX8727" fmla="*/ 9026543 w 10020803"/>
              <a:gd name="connsiteY8727" fmla="*/ 4278672 h 5071844"/>
              <a:gd name="connsiteX8728" fmla="*/ 8981856 w 10020803"/>
              <a:gd name="connsiteY8728" fmla="*/ 4256328 h 5071844"/>
              <a:gd name="connsiteX8729" fmla="*/ 8965099 w 10020803"/>
              <a:gd name="connsiteY8729" fmla="*/ 4267499 h 5071844"/>
              <a:gd name="connsiteX8730" fmla="*/ 8948342 w 10020803"/>
              <a:gd name="connsiteY8730" fmla="*/ 4256328 h 5071844"/>
              <a:gd name="connsiteX8731" fmla="*/ 8937172 w 10020803"/>
              <a:gd name="connsiteY8731" fmla="*/ 4256328 h 5071844"/>
              <a:gd name="connsiteX8732" fmla="*/ 9071229 w 10020803"/>
              <a:gd name="connsiteY8732" fmla="*/ 4323356 h 5071844"/>
              <a:gd name="connsiteX8733" fmla="*/ 9115914 w 10020803"/>
              <a:gd name="connsiteY8733" fmla="*/ 4356871 h 5071844"/>
              <a:gd name="connsiteX8734" fmla="*/ 9138257 w 10020803"/>
              <a:gd name="connsiteY8734" fmla="*/ 4379214 h 5071844"/>
              <a:gd name="connsiteX8735" fmla="*/ 9149428 w 10020803"/>
              <a:gd name="connsiteY8735" fmla="*/ 4401557 h 5071844"/>
              <a:gd name="connsiteX8736" fmla="*/ 9127087 w 10020803"/>
              <a:gd name="connsiteY8736" fmla="*/ 4390386 h 5071844"/>
              <a:gd name="connsiteX8737" fmla="*/ 9115914 w 10020803"/>
              <a:gd name="connsiteY8737" fmla="*/ 4390386 h 5071844"/>
              <a:gd name="connsiteX8738" fmla="*/ 9104743 w 10020803"/>
              <a:gd name="connsiteY8738" fmla="*/ 4390386 h 5071844"/>
              <a:gd name="connsiteX8739" fmla="*/ 9093571 w 10020803"/>
              <a:gd name="connsiteY8739" fmla="*/ 4379214 h 5071844"/>
              <a:gd name="connsiteX8740" fmla="*/ 9037714 w 10020803"/>
              <a:gd name="connsiteY8740" fmla="*/ 4345700 h 5071844"/>
              <a:gd name="connsiteX8741" fmla="*/ 9043300 w 10020803"/>
              <a:gd name="connsiteY8741" fmla="*/ 4351286 h 5071844"/>
              <a:gd name="connsiteX8742" fmla="*/ 9048886 w 10020803"/>
              <a:gd name="connsiteY8742" fmla="*/ 4356871 h 5071844"/>
              <a:gd name="connsiteX8743" fmla="*/ 9026543 w 10020803"/>
              <a:gd name="connsiteY8743" fmla="*/ 4356871 h 5071844"/>
              <a:gd name="connsiteX8744" fmla="*/ 9026543 w 10020803"/>
              <a:gd name="connsiteY8744" fmla="*/ 4351286 h 5071844"/>
              <a:gd name="connsiteX8745" fmla="*/ 9015372 w 10020803"/>
              <a:gd name="connsiteY8745" fmla="*/ 4340114 h 5071844"/>
              <a:gd name="connsiteX8746" fmla="*/ 8998614 w 10020803"/>
              <a:gd name="connsiteY8746" fmla="*/ 4328943 h 5071844"/>
              <a:gd name="connsiteX8747" fmla="*/ 8993029 w 10020803"/>
              <a:gd name="connsiteY8747" fmla="*/ 4312186 h 5071844"/>
              <a:gd name="connsiteX8748" fmla="*/ 8937172 w 10020803"/>
              <a:gd name="connsiteY8748" fmla="*/ 4289842 h 5071844"/>
              <a:gd name="connsiteX8749" fmla="*/ 8892485 w 10020803"/>
              <a:gd name="connsiteY8749" fmla="*/ 4267499 h 5071844"/>
              <a:gd name="connsiteX8750" fmla="*/ 8886899 w 10020803"/>
              <a:gd name="connsiteY8750" fmla="*/ 4261913 h 5071844"/>
              <a:gd name="connsiteX8751" fmla="*/ 8870142 w 10020803"/>
              <a:gd name="connsiteY8751" fmla="*/ 4256328 h 5071844"/>
              <a:gd name="connsiteX8752" fmla="*/ 8847799 w 10020803"/>
              <a:gd name="connsiteY8752" fmla="*/ 4250742 h 5071844"/>
              <a:gd name="connsiteX8753" fmla="*/ 8842214 w 10020803"/>
              <a:gd name="connsiteY8753" fmla="*/ 4245156 h 5071844"/>
              <a:gd name="connsiteX8754" fmla="*/ 8836628 w 10020803"/>
              <a:gd name="connsiteY8754" fmla="*/ 4256328 h 5071844"/>
              <a:gd name="connsiteX8755" fmla="*/ 8803114 w 10020803"/>
              <a:gd name="connsiteY8755" fmla="*/ 4233985 h 5071844"/>
              <a:gd name="connsiteX8756" fmla="*/ 8780771 w 10020803"/>
              <a:gd name="connsiteY8756" fmla="*/ 4222813 h 5071844"/>
              <a:gd name="connsiteX8757" fmla="*/ 8752843 w 10020803"/>
              <a:gd name="connsiteY8757" fmla="*/ 4206056 h 5071844"/>
              <a:gd name="connsiteX8758" fmla="*/ 8758427 w 10020803"/>
              <a:gd name="connsiteY8758" fmla="*/ 4200471 h 5071844"/>
              <a:gd name="connsiteX8759" fmla="*/ 8758427 w 10020803"/>
              <a:gd name="connsiteY8759" fmla="*/ 4189299 h 5071844"/>
              <a:gd name="connsiteX8760" fmla="*/ 8747257 w 10020803"/>
              <a:gd name="connsiteY8760" fmla="*/ 4189299 h 5071844"/>
              <a:gd name="connsiteX8761" fmla="*/ 8769600 w 10020803"/>
              <a:gd name="connsiteY8761" fmla="*/ 4178128 h 5071844"/>
              <a:gd name="connsiteX8762" fmla="*/ 8780771 w 10020803"/>
              <a:gd name="connsiteY8762" fmla="*/ 4166955 h 5071844"/>
              <a:gd name="connsiteX8763" fmla="*/ 8791941 w 10020803"/>
              <a:gd name="connsiteY8763" fmla="*/ 4155785 h 5071844"/>
              <a:gd name="connsiteX8764" fmla="*/ 8791941 w 10020803"/>
              <a:gd name="connsiteY8764" fmla="*/ 4144614 h 5071844"/>
              <a:gd name="connsiteX8765" fmla="*/ 8769600 w 10020803"/>
              <a:gd name="connsiteY8765" fmla="*/ 4144614 h 5071844"/>
              <a:gd name="connsiteX8766" fmla="*/ 8758427 w 10020803"/>
              <a:gd name="connsiteY8766" fmla="*/ 4155785 h 5071844"/>
              <a:gd name="connsiteX8767" fmla="*/ 8747257 w 10020803"/>
              <a:gd name="connsiteY8767" fmla="*/ 4155785 h 5071844"/>
              <a:gd name="connsiteX8768" fmla="*/ 8758427 w 10020803"/>
              <a:gd name="connsiteY8768" fmla="*/ 4144614 h 5071844"/>
              <a:gd name="connsiteX8769" fmla="*/ 8758427 w 10020803"/>
              <a:gd name="connsiteY8769" fmla="*/ 4133441 h 5071844"/>
              <a:gd name="connsiteX8770" fmla="*/ 8769600 w 10020803"/>
              <a:gd name="connsiteY8770" fmla="*/ 4122270 h 5071844"/>
              <a:gd name="connsiteX8771" fmla="*/ 8713742 w 10020803"/>
              <a:gd name="connsiteY8771" fmla="*/ 4099927 h 5071844"/>
              <a:gd name="connsiteX8772" fmla="*/ 8691399 w 10020803"/>
              <a:gd name="connsiteY8772" fmla="*/ 4088756 h 5071844"/>
              <a:gd name="connsiteX8773" fmla="*/ 8669056 w 10020803"/>
              <a:gd name="connsiteY8773" fmla="*/ 4071998 h 5071844"/>
              <a:gd name="connsiteX8774" fmla="*/ 8641127 w 10020803"/>
              <a:gd name="connsiteY8774" fmla="*/ 4055241 h 5071844"/>
              <a:gd name="connsiteX8775" fmla="*/ 8596442 w 10020803"/>
              <a:gd name="connsiteY8775" fmla="*/ 4032899 h 5071844"/>
              <a:gd name="connsiteX8776" fmla="*/ 8568512 w 10020803"/>
              <a:gd name="connsiteY8776" fmla="*/ 4010556 h 5071844"/>
              <a:gd name="connsiteX8777" fmla="*/ 8557341 w 10020803"/>
              <a:gd name="connsiteY8777" fmla="*/ 3999384 h 5071844"/>
              <a:gd name="connsiteX8778" fmla="*/ 8546171 w 10020803"/>
              <a:gd name="connsiteY8778" fmla="*/ 4010556 h 5071844"/>
              <a:gd name="connsiteX8779" fmla="*/ 8534998 w 10020803"/>
              <a:gd name="connsiteY8779" fmla="*/ 4010556 h 5071844"/>
              <a:gd name="connsiteX8780" fmla="*/ 8540584 w 10020803"/>
              <a:gd name="connsiteY8780" fmla="*/ 4016141 h 5071844"/>
              <a:gd name="connsiteX8781" fmla="*/ 8534998 w 10020803"/>
              <a:gd name="connsiteY8781" fmla="*/ 4021727 h 5071844"/>
              <a:gd name="connsiteX8782" fmla="*/ 8523827 w 10020803"/>
              <a:gd name="connsiteY8782" fmla="*/ 4021727 h 5071844"/>
              <a:gd name="connsiteX8783" fmla="*/ 8512655 w 10020803"/>
              <a:gd name="connsiteY8783" fmla="*/ 4010556 h 5071844"/>
              <a:gd name="connsiteX8784" fmla="*/ 8512655 w 10020803"/>
              <a:gd name="connsiteY8784" fmla="*/ 4021727 h 5071844"/>
              <a:gd name="connsiteX8785" fmla="*/ 8512655 w 10020803"/>
              <a:gd name="connsiteY8785" fmla="*/ 4032899 h 5071844"/>
              <a:gd name="connsiteX8786" fmla="*/ 8501484 w 10020803"/>
              <a:gd name="connsiteY8786" fmla="*/ 4021727 h 5071844"/>
              <a:gd name="connsiteX8787" fmla="*/ 8490312 w 10020803"/>
              <a:gd name="connsiteY8787" fmla="*/ 4010556 h 5071844"/>
              <a:gd name="connsiteX8788" fmla="*/ 8495898 w 10020803"/>
              <a:gd name="connsiteY8788" fmla="*/ 4004970 h 5071844"/>
              <a:gd name="connsiteX8789" fmla="*/ 8495898 w 10020803"/>
              <a:gd name="connsiteY8789" fmla="*/ 3999384 h 5071844"/>
              <a:gd name="connsiteX8790" fmla="*/ 8490312 w 10020803"/>
              <a:gd name="connsiteY8790" fmla="*/ 3999384 h 5071844"/>
              <a:gd name="connsiteX8791" fmla="*/ 8490312 w 10020803"/>
              <a:gd name="connsiteY8791" fmla="*/ 3988213 h 5071844"/>
              <a:gd name="connsiteX8792" fmla="*/ 8479141 w 10020803"/>
              <a:gd name="connsiteY8792" fmla="*/ 3988213 h 5071844"/>
              <a:gd name="connsiteX8793" fmla="*/ 8467970 w 10020803"/>
              <a:gd name="connsiteY8793" fmla="*/ 3965870 h 5071844"/>
              <a:gd name="connsiteX8794" fmla="*/ 8490312 w 10020803"/>
              <a:gd name="connsiteY8794" fmla="*/ 3977042 h 5071844"/>
              <a:gd name="connsiteX8795" fmla="*/ 8512655 w 10020803"/>
              <a:gd name="connsiteY8795" fmla="*/ 3982627 h 5071844"/>
              <a:gd name="connsiteX8796" fmla="*/ 8512655 w 10020803"/>
              <a:gd name="connsiteY8796" fmla="*/ 3965870 h 5071844"/>
              <a:gd name="connsiteX8797" fmla="*/ 8490312 w 10020803"/>
              <a:gd name="connsiteY8797" fmla="*/ 3943526 h 5071844"/>
              <a:gd name="connsiteX8798" fmla="*/ 8479141 w 10020803"/>
              <a:gd name="connsiteY8798" fmla="*/ 3943526 h 5071844"/>
              <a:gd name="connsiteX8799" fmla="*/ 8467970 w 10020803"/>
              <a:gd name="connsiteY8799" fmla="*/ 3943526 h 5071844"/>
              <a:gd name="connsiteX8800" fmla="*/ 8445627 w 10020803"/>
              <a:gd name="connsiteY8800" fmla="*/ 3943526 h 5071844"/>
              <a:gd name="connsiteX8801" fmla="*/ 8434455 w 10020803"/>
              <a:gd name="connsiteY8801" fmla="*/ 3949112 h 5071844"/>
              <a:gd name="connsiteX8802" fmla="*/ 8423284 w 10020803"/>
              <a:gd name="connsiteY8802" fmla="*/ 3965870 h 5071844"/>
              <a:gd name="connsiteX8803" fmla="*/ 8412113 w 10020803"/>
              <a:gd name="connsiteY8803" fmla="*/ 3977042 h 5071844"/>
              <a:gd name="connsiteX8804" fmla="*/ 8423284 w 10020803"/>
              <a:gd name="connsiteY8804" fmla="*/ 3988213 h 5071844"/>
              <a:gd name="connsiteX8805" fmla="*/ 8395356 w 10020803"/>
              <a:gd name="connsiteY8805" fmla="*/ 3999384 h 5071844"/>
              <a:gd name="connsiteX8806" fmla="*/ 8333912 w 10020803"/>
              <a:gd name="connsiteY8806" fmla="*/ 3993799 h 5071844"/>
              <a:gd name="connsiteX8807" fmla="*/ 8289226 w 10020803"/>
              <a:gd name="connsiteY8807" fmla="*/ 3982627 h 5071844"/>
              <a:gd name="connsiteX8808" fmla="*/ 8272469 w 10020803"/>
              <a:gd name="connsiteY8808" fmla="*/ 3977042 h 5071844"/>
              <a:gd name="connsiteX8809" fmla="*/ 8255712 w 10020803"/>
              <a:gd name="connsiteY8809" fmla="*/ 3977042 h 5071844"/>
              <a:gd name="connsiteX8810" fmla="*/ 8255712 w 10020803"/>
              <a:gd name="connsiteY8810" fmla="*/ 3988213 h 5071844"/>
              <a:gd name="connsiteX8811" fmla="*/ 8289226 w 10020803"/>
              <a:gd name="connsiteY8811" fmla="*/ 4010556 h 5071844"/>
              <a:gd name="connsiteX8812" fmla="*/ 8311569 w 10020803"/>
              <a:gd name="connsiteY8812" fmla="*/ 4021727 h 5071844"/>
              <a:gd name="connsiteX8813" fmla="*/ 8278055 w 10020803"/>
              <a:gd name="connsiteY8813" fmla="*/ 4021727 h 5071844"/>
              <a:gd name="connsiteX8814" fmla="*/ 8244541 w 10020803"/>
              <a:gd name="connsiteY8814" fmla="*/ 4010556 h 5071844"/>
              <a:gd name="connsiteX8815" fmla="*/ 8233368 w 10020803"/>
              <a:gd name="connsiteY8815" fmla="*/ 4010556 h 5071844"/>
              <a:gd name="connsiteX8816" fmla="*/ 8233368 w 10020803"/>
              <a:gd name="connsiteY8816" fmla="*/ 4021727 h 5071844"/>
              <a:gd name="connsiteX8817" fmla="*/ 8188684 w 10020803"/>
              <a:gd name="connsiteY8817" fmla="*/ 4032899 h 5071844"/>
              <a:gd name="connsiteX8818" fmla="*/ 8188684 w 10020803"/>
              <a:gd name="connsiteY8818" fmla="*/ 4010556 h 5071844"/>
              <a:gd name="connsiteX8819" fmla="*/ 8166340 w 10020803"/>
              <a:gd name="connsiteY8819" fmla="*/ 4004970 h 5071844"/>
              <a:gd name="connsiteX8820" fmla="*/ 8155168 w 10020803"/>
              <a:gd name="connsiteY8820" fmla="*/ 3999384 h 5071844"/>
              <a:gd name="connsiteX8821" fmla="*/ 8155168 w 10020803"/>
              <a:gd name="connsiteY8821" fmla="*/ 4010556 h 5071844"/>
              <a:gd name="connsiteX8822" fmla="*/ 8143998 w 10020803"/>
              <a:gd name="connsiteY8822" fmla="*/ 4021727 h 5071844"/>
              <a:gd name="connsiteX8823" fmla="*/ 8138411 w 10020803"/>
              <a:gd name="connsiteY8823" fmla="*/ 4027313 h 5071844"/>
              <a:gd name="connsiteX8824" fmla="*/ 8132825 w 10020803"/>
              <a:gd name="connsiteY8824" fmla="*/ 4044070 h 5071844"/>
              <a:gd name="connsiteX8825" fmla="*/ 8155168 w 10020803"/>
              <a:gd name="connsiteY8825" fmla="*/ 4044070 h 5071844"/>
              <a:gd name="connsiteX8826" fmla="*/ 8166340 w 10020803"/>
              <a:gd name="connsiteY8826" fmla="*/ 4044070 h 5071844"/>
              <a:gd name="connsiteX8827" fmla="*/ 8177512 w 10020803"/>
              <a:gd name="connsiteY8827" fmla="*/ 4044070 h 5071844"/>
              <a:gd name="connsiteX8828" fmla="*/ 8188684 w 10020803"/>
              <a:gd name="connsiteY8828" fmla="*/ 4049656 h 5071844"/>
              <a:gd name="connsiteX8829" fmla="*/ 8199854 w 10020803"/>
              <a:gd name="connsiteY8829" fmla="*/ 4055241 h 5071844"/>
              <a:gd name="connsiteX8830" fmla="*/ 8244541 w 10020803"/>
              <a:gd name="connsiteY8830" fmla="*/ 4055241 h 5071844"/>
              <a:gd name="connsiteX8831" fmla="*/ 8255712 w 10020803"/>
              <a:gd name="connsiteY8831" fmla="*/ 4055241 h 5071844"/>
              <a:gd name="connsiteX8832" fmla="*/ 8255712 w 10020803"/>
              <a:gd name="connsiteY8832" fmla="*/ 4066413 h 5071844"/>
              <a:gd name="connsiteX8833" fmla="*/ 8278055 w 10020803"/>
              <a:gd name="connsiteY8833" fmla="*/ 4055241 h 5071844"/>
              <a:gd name="connsiteX8834" fmla="*/ 8285038 w 10020803"/>
              <a:gd name="connsiteY8834" fmla="*/ 4055241 h 5071844"/>
              <a:gd name="connsiteX8835" fmla="*/ 8289226 w 10020803"/>
              <a:gd name="connsiteY8835" fmla="*/ 4055241 h 5071844"/>
              <a:gd name="connsiteX8836" fmla="*/ 8255712 w 10020803"/>
              <a:gd name="connsiteY8836" fmla="*/ 4077584 h 5071844"/>
              <a:gd name="connsiteX8837" fmla="*/ 8233368 w 10020803"/>
              <a:gd name="connsiteY8837" fmla="*/ 4088756 h 5071844"/>
              <a:gd name="connsiteX8838" fmla="*/ 8233368 w 10020803"/>
              <a:gd name="connsiteY8838" fmla="*/ 4099927 h 5071844"/>
              <a:gd name="connsiteX8839" fmla="*/ 8266883 w 10020803"/>
              <a:gd name="connsiteY8839" fmla="*/ 4122270 h 5071844"/>
              <a:gd name="connsiteX8840" fmla="*/ 8300398 w 10020803"/>
              <a:gd name="connsiteY8840" fmla="*/ 4133441 h 5071844"/>
              <a:gd name="connsiteX8841" fmla="*/ 8311569 w 10020803"/>
              <a:gd name="connsiteY8841" fmla="*/ 4133441 h 5071844"/>
              <a:gd name="connsiteX8842" fmla="*/ 8322740 w 10020803"/>
              <a:gd name="connsiteY8842" fmla="*/ 4133441 h 5071844"/>
              <a:gd name="connsiteX8843" fmla="*/ 8328326 w 10020803"/>
              <a:gd name="connsiteY8843" fmla="*/ 4144614 h 5071844"/>
              <a:gd name="connsiteX8844" fmla="*/ 8322740 w 10020803"/>
              <a:gd name="connsiteY8844" fmla="*/ 4155785 h 5071844"/>
              <a:gd name="connsiteX8845" fmla="*/ 8300398 w 10020803"/>
              <a:gd name="connsiteY8845" fmla="*/ 4155785 h 5071844"/>
              <a:gd name="connsiteX8846" fmla="*/ 8278055 w 10020803"/>
              <a:gd name="connsiteY8846" fmla="*/ 4166955 h 5071844"/>
              <a:gd name="connsiteX8847" fmla="*/ 8278055 w 10020803"/>
              <a:gd name="connsiteY8847" fmla="*/ 4155785 h 5071844"/>
              <a:gd name="connsiteX8848" fmla="*/ 8266883 w 10020803"/>
              <a:gd name="connsiteY8848" fmla="*/ 4144614 h 5071844"/>
              <a:gd name="connsiteX8849" fmla="*/ 8261298 w 10020803"/>
              <a:gd name="connsiteY8849" fmla="*/ 4155785 h 5071844"/>
              <a:gd name="connsiteX8850" fmla="*/ 8255712 w 10020803"/>
              <a:gd name="connsiteY8850" fmla="*/ 4166955 h 5071844"/>
              <a:gd name="connsiteX8851" fmla="*/ 8238955 w 10020803"/>
              <a:gd name="connsiteY8851" fmla="*/ 4150198 h 5071844"/>
              <a:gd name="connsiteX8852" fmla="*/ 8216612 w 10020803"/>
              <a:gd name="connsiteY8852" fmla="*/ 4139028 h 5071844"/>
              <a:gd name="connsiteX8853" fmla="*/ 8211026 w 10020803"/>
              <a:gd name="connsiteY8853" fmla="*/ 4133441 h 5071844"/>
              <a:gd name="connsiteX8854" fmla="*/ 8188684 w 10020803"/>
              <a:gd name="connsiteY8854" fmla="*/ 4133441 h 5071844"/>
              <a:gd name="connsiteX8855" fmla="*/ 8132825 w 10020803"/>
              <a:gd name="connsiteY8855" fmla="*/ 4122270 h 5071844"/>
              <a:gd name="connsiteX8856" fmla="*/ 8116068 w 10020803"/>
              <a:gd name="connsiteY8856" fmla="*/ 4122270 h 5071844"/>
              <a:gd name="connsiteX8857" fmla="*/ 8121654 w 10020803"/>
              <a:gd name="connsiteY8857" fmla="*/ 4116684 h 5071844"/>
              <a:gd name="connsiteX8858" fmla="*/ 8116068 w 10020803"/>
              <a:gd name="connsiteY8858" fmla="*/ 4105513 h 5071844"/>
              <a:gd name="connsiteX8859" fmla="*/ 8104897 w 10020803"/>
              <a:gd name="connsiteY8859" fmla="*/ 4105513 h 5071844"/>
              <a:gd name="connsiteX8860" fmla="*/ 8104897 w 10020803"/>
              <a:gd name="connsiteY8860" fmla="*/ 4116684 h 5071844"/>
              <a:gd name="connsiteX8861" fmla="*/ 8116068 w 10020803"/>
              <a:gd name="connsiteY8861" fmla="*/ 4122270 h 5071844"/>
              <a:gd name="connsiteX8862" fmla="*/ 8093726 w 10020803"/>
              <a:gd name="connsiteY8862" fmla="*/ 4122270 h 5071844"/>
              <a:gd name="connsiteX8863" fmla="*/ 8076968 w 10020803"/>
              <a:gd name="connsiteY8863" fmla="*/ 4127857 h 5071844"/>
              <a:gd name="connsiteX8864" fmla="*/ 8071383 w 10020803"/>
              <a:gd name="connsiteY8864" fmla="*/ 4133441 h 5071844"/>
              <a:gd name="connsiteX8865" fmla="*/ 8054626 w 10020803"/>
              <a:gd name="connsiteY8865" fmla="*/ 4133441 h 5071844"/>
              <a:gd name="connsiteX8866" fmla="*/ 8043454 w 10020803"/>
              <a:gd name="connsiteY8866" fmla="*/ 4133441 h 5071844"/>
              <a:gd name="connsiteX8867" fmla="*/ 8043454 w 10020803"/>
              <a:gd name="connsiteY8867" fmla="*/ 4144614 h 5071844"/>
              <a:gd name="connsiteX8868" fmla="*/ 8032283 w 10020803"/>
              <a:gd name="connsiteY8868" fmla="*/ 4133441 h 5071844"/>
              <a:gd name="connsiteX8869" fmla="*/ 8043454 w 10020803"/>
              <a:gd name="connsiteY8869" fmla="*/ 4122270 h 5071844"/>
              <a:gd name="connsiteX8870" fmla="*/ 8060210 w 10020803"/>
              <a:gd name="connsiteY8870" fmla="*/ 4116684 h 5071844"/>
              <a:gd name="connsiteX8871" fmla="*/ 8054626 w 10020803"/>
              <a:gd name="connsiteY8871" fmla="*/ 4111098 h 5071844"/>
              <a:gd name="connsiteX8872" fmla="*/ 8043454 w 10020803"/>
              <a:gd name="connsiteY8872" fmla="*/ 4111098 h 5071844"/>
              <a:gd name="connsiteX8873" fmla="*/ 8037869 w 10020803"/>
              <a:gd name="connsiteY8873" fmla="*/ 4099927 h 5071844"/>
              <a:gd name="connsiteX8874" fmla="*/ 8026696 w 10020803"/>
              <a:gd name="connsiteY8874" fmla="*/ 4099927 h 5071844"/>
              <a:gd name="connsiteX8875" fmla="*/ 8015526 w 10020803"/>
              <a:gd name="connsiteY8875" fmla="*/ 4105513 h 5071844"/>
              <a:gd name="connsiteX8876" fmla="*/ 7998768 w 10020803"/>
              <a:gd name="connsiteY8876" fmla="*/ 4111098 h 5071844"/>
              <a:gd name="connsiteX8877" fmla="*/ 7987596 w 10020803"/>
              <a:gd name="connsiteY8877" fmla="*/ 4111098 h 5071844"/>
              <a:gd name="connsiteX8878" fmla="*/ 7954082 w 10020803"/>
              <a:gd name="connsiteY8878" fmla="*/ 4122270 h 5071844"/>
              <a:gd name="connsiteX8879" fmla="*/ 7942912 w 10020803"/>
              <a:gd name="connsiteY8879" fmla="*/ 4122270 h 5071844"/>
              <a:gd name="connsiteX8880" fmla="*/ 7937326 w 10020803"/>
              <a:gd name="connsiteY8880" fmla="*/ 4111098 h 5071844"/>
              <a:gd name="connsiteX8881" fmla="*/ 7931739 w 10020803"/>
              <a:gd name="connsiteY8881" fmla="*/ 4111098 h 5071844"/>
              <a:gd name="connsiteX8882" fmla="*/ 7909396 w 10020803"/>
              <a:gd name="connsiteY8882" fmla="*/ 4111098 h 5071844"/>
              <a:gd name="connsiteX8883" fmla="*/ 7903811 w 10020803"/>
              <a:gd name="connsiteY8883" fmla="*/ 4099927 h 5071844"/>
              <a:gd name="connsiteX8884" fmla="*/ 7898225 w 10020803"/>
              <a:gd name="connsiteY8884" fmla="*/ 4099927 h 5071844"/>
              <a:gd name="connsiteX8885" fmla="*/ 7864711 w 10020803"/>
              <a:gd name="connsiteY8885" fmla="*/ 4099927 h 5071844"/>
              <a:gd name="connsiteX8886" fmla="*/ 7853538 w 10020803"/>
              <a:gd name="connsiteY8886" fmla="*/ 4088756 h 5071844"/>
              <a:gd name="connsiteX8887" fmla="*/ 7842368 w 10020803"/>
              <a:gd name="connsiteY8887" fmla="*/ 4077584 h 5071844"/>
              <a:gd name="connsiteX8888" fmla="*/ 7836782 w 10020803"/>
              <a:gd name="connsiteY8888" fmla="*/ 4077584 h 5071844"/>
              <a:gd name="connsiteX8889" fmla="*/ 7820024 w 10020803"/>
              <a:gd name="connsiteY8889" fmla="*/ 4077584 h 5071844"/>
              <a:gd name="connsiteX8890" fmla="*/ 7786510 w 10020803"/>
              <a:gd name="connsiteY8890" fmla="*/ 4077584 h 5071844"/>
              <a:gd name="connsiteX8891" fmla="*/ 7741824 w 10020803"/>
              <a:gd name="connsiteY8891" fmla="*/ 4055241 h 5071844"/>
              <a:gd name="connsiteX8892" fmla="*/ 7713896 w 10020803"/>
              <a:gd name="connsiteY8892" fmla="*/ 4055241 h 5071844"/>
              <a:gd name="connsiteX8893" fmla="*/ 7680382 w 10020803"/>
              <a:gd name="connsiteY8893" fmla="*/ 4049656 h 5071844"/>
              <a:gd name="connsiteX8894" fmla="*/ 7652452 w 10020803"/>
              <a:gd name="connsiteY8894" fmla="*/ 4044070 h 5071844"/>
              <a:gd name="connsiteX8895" fmla="*/ 7652452 w 10020803"/>
              <a:gd name="connsiteY8895" fmla="*/ 4055241 h 5071844"/>
              <a:gd name="connsiteX8896" fmla="*/ 7697139 w 10020803"/>
              <a:gd name="connsiteY8896" fmla="*/ 4066413 h 5071844"/>
              <a:gd name="connsiteX8897" fmla="*/ 7708310 w 10020803"/>
              <a:gd name="connsiteY8897" fmla="*/ 4066413 h 5071844"/>
              <a:gd name="connsiteX8898" fmla="*/ 7713896 w 10020803"/>
              <a:gd name="connsiteY8898" fmla="*/ 4077584 h 5071844"/>
              <a:gd name="connsiteX8899" fmla="*/ 7685967 w 10020803"/>
              <a:gd name="connsiteY8899" fmla="*/ 4077584 h 5071844"/>
              <a:gd name="connsiteX8900" fmla="*/ 7630110 w 10020803"/>
              <a:gd name="connsiteY8900" fmla="*/ 4077584 h 5071844"/>
              <a:gd name="connsiteX8901" fmla="*/ 7618938 w 10020803"/>
              <a:gd name="connsiteY8901" fmla="*/ 4055241 h 5071844"/>
              <a:gd name="connsiteX8902" fmla="*/ 7607766 w 10020803"/>
              <a:gd name="connsiteY8902" fmla="*/ 4055241 h 5071844"/>
              <a:gd name="connsiteX8903" fmla="*/ 7596596 w 10020803"/>
              <a:gd name="connsiteY8903" fmla="*/ 4066413 h 5071844"/>
              <a:gd name="connsiteX8904" fmla="*/ 7596596 w 10020803"/>
              <a:gd name="connsiteY8904" fmla="*/ 4060827 h 5071844"/>
              <a:gd name="connsiteX8905" fmla="*/ 7596596 w 10020803"/>
              <a:gd name="connsiteY8905" fmla="*/ 4055241 h 5071844"/>
              <a:gd name="connsiteX8906" fmla="*/ 7574252 w 10020803"/>
              <a:gd name="connsiteY8906" fmla="*/ 4021727 h 5071844"/>
              <a:gd name="connsiteX8907" fmla="*/ 7529568 w 10020803"/>
              <a:gd name="connsiteY8907" fmla="*/ 4010556 h 5071844"/>
              <a:gd name="connsiteX8908" fmla="*/ 7546324 w 10020803"/>
              <a:gd name="connsiteY8908" fmla="*/ 3999384 h 5071844"/>
              <a:gd name="connsiteX8909" fmla="*/ 7540738 w 10020803"/>
              <a:gd name="connsiteY8909" fmla="*/ 3988213 h 5071844"/>
              <a:gd name="connsiteX8910" fmla="*/ 7529568 w 10020803"/>
              <a:gd name="connsiteY8910" fmla="*/ 3988213 h 5071844"/>
              <a:gd name="connsiteX8911" fmla="*/ 7462538 w 10020803"/>
              <a:gd name="connsiteY8911" fmla="*/ 3977042 h 5071844"/>
              <a:gd name="connsiteX8912" fmla="*/ 7451367 w 10020803"/>
              <a:gd name="connsiteY8912" fmla="*/ 3977042 h 5071844"/>
              <a:gd name="connsiteX8913" fmla="*/ 7440194 w 10020803"/>
              <a:gd name="connsiteY8913" fmla="*/ 3988213 h 5071844"/>
              <a:gd name="connsiteX8914" fmla="*/ 7440194 w 10020803"/>
              <a:gd name="connsiteY8914" fmla="*/ 3977042 h 5071844"/>
              <a:gd name="connsiteX8915" fmla="*/ 7429024 w 10020803"/>
              <a:gd name="connsiteY8915" fmla="*/ 3965870 h 5071844"/>
              <a:gd name="connsiteX8916" fmla="*/ 7417852 w 10020803"/>
              <a:gd name="connsiteY8916" fmla="*/ 3965870 h 5071844"/>
              <a:gd name="connsiteX8917" fmla="*/ 7417852 w 10020803"/>
              <a:gd name="connsiteY8917" fmla="*/ 3960283 h 5071844"/>
              <a:gd name="connsiteX8918" fmla="*/ 7406680 w 10020803"/>
              <a:gd name="connsiteY8918" fmla="*/ 3965870 h 5071844"/>
              <a:gd name="connsiteX8919" fmla="*/ 7417852 w 10020803"/>
              <a:gd name="connsiteY8919" fmla="*/ 3971456 h 5071844"/>
              <a:gd name="connsiteX8920" fmla="*/ 7417852 w 10020803"/>
              <a:gd name="connsiteY8920" fmla="*/ 3988213 h 5071844"/>
              <a:gd name="connsiteX8921" fmla="*/ 7395510 w 10020803"/>
              <a:gd name="connsiteY8921" fmla="*/ 3977042 h 5071844"/>
              <a:gd name="connsiteX8922" fmla="*/ 7384337 w 10020803"/>
              <a:gd name="connsiteY8922" fmla="*/ 3965870 h 5071844"/>
              <a:gd name="connsiteX8923" fmla="*/ 7384337 w 10020803"/>
              <a:gd name="connsiteY8923" fmla="*/ 3954699 h 5071844"/>
              <a:gd name="connsiteX8924" fmla="*/ 7350823 w 10020803"/>
              <a:gd name="connsiteY8924" fmla="*/ 3965870 h 5071844"/>
              <a:gd name="connsiteX8925" fmla="*/ 7334066 w 10020803"/>
              <a:gd name="connsiteY8925" fmla="*/ 3965870 h 5071844"/>
              <a:gd name="connsiteX8926" fmla="*/ 7317309 w 10020803"/>
              <a:gd name="connsiteY8926" fmla="*/ 3943526 h 5071844"/>
              <a:gd name="connsiteX8927" fmla="*/ 7272622 w 10020803"/>
              <a:gd name="connsiteY8927" fmla="*/ 3954699 h 5071844"/>
              <a:gd name="connsiteX8928" fmla="*/ 7283795 w 10020803"/>
              <a:gd name="connsiteY8928" fmla="*/ 3965870 h 5071844"/>
              <a:gd name="connsiteX8929" fmla="*/ 7294966 w 10020803"/>
              <a:gd name="connsiteY8929" fmla="*/ 3954699 h 5071844"/>
              <a:gd name="connsiteX8930" fmla="*/ 7317309 w 10020803"/>
              <a:gd name="connsiteY8930" fmla="*/ 3954699 h 5071844"/>
              <a:gd name="connsiteX8931" fmla="*/ 7317309 w 10020803"/>
              <a:gd name="connsiteY8931" fmla="*/ 3965870 h 5071844"/>
              <a:gd name="connsiteX8932" fmla="*/ 7328480 w 10020803"/>
              <a:gd name="connsiteY8932" fmla="*/ 3977042 h 5071844"/>
              <a:gd name="connsiteX8933" fmla="*/ 7339652 w 10020803"/>
              <a:gd name="connsiteY8933" fmla="*/ 3999384 h 5071844"/>
              <a:gd name="connsiteX8934" fmla="*/ 7306136 w 10020803"/>
              <a:gd name="connsiteY8934" fmla="*/ 3999384 h 5071844"/>
              <a:gd name="connsiteX8935" fmla="*/ 7250280 w 10020803"/>
              <a:gd name="connsiteY8935" fmla="*/ 3988213 h 5071844"/>
              <a:gd name="connsiteX8936" fmla="*/ 7233522 w 10020803"/>
              <a:gd name="connsiteY8936" fmla="*/ 3971456 h 5071844"/>
              <a:gd name="connsiteX8937" fmla="*/ 7205594 w 10020803"/>
              <a:gd name="connsiteY8937" fmla="*/ 3977042 h 5071844"/>
              <a:gd name="connsiteX8938" fmla="*/ 7250280 w 10020803"/>
              <a:gd name="connsiteY8938" fmla="*/ 3999384 h 5071844"/>
              <a:gd name="connsiteX8939" fmla="*/ 7261452 w 10020803"/>
              <a:gd name="connsiteY8939" fmla="*/ 3999384 h 5071844"/>
              <a:gd name="connsiteX8940" fmla="*/ 7272622 w 10020803"/>
              <a:gd name="connsiteY8940" fmla="*/ 3999384 h 5071844"/>
              <a:gd name="connsiteX8941" fmla="*/ 7306136 w 10020803"/>
              <a:gd name="connsiteY8941" fmla="*/ 4021727 h 5071844"/>
              <a:gd name="connsiteX8942" fmla="*/ 7317309 w 10020803"/>
              <a:gd name="connsiteY8942" fmla="*/ 4021727 h 5071844"/>
              <a:gd name="connsiteX8943" fmla="*/ 7328480 w 10020803"/>
              <a:gd name="connsiteY8943" fmla="*/ 4032899 h 5071844"/>
              <a:gd name="connsiteX8944" fmla="*/ 7350823 w 10020803"/>
              <a:gd name="connsiteY8944" fmla="*/ 4032899 h 5071844"/>
              <a:gd name="connsiteX8945" fmla="*/ 7361994 w 10020803"/>
              <a:gd name="connsiteY8945" fmla="*/ 4044070 h 5071844"/>
              <a:gd name="connsiteX8946" fmla="*/ 7391785 w 10020803"/>
              <a:gd name="connsiteY8946" fmla="*/ 4051518 h 5071844"/>
              <a:gd name="connsiteX8947" fmla="*/ 7384337 w 10020803"/>
              <a:gd name="connsiteY8947" fmla="*/ 4044070 h 5071844"/>
              <a:gd name="connsiteX8948" fmla="*/ 7401094 w 10020803"/>
              <a:gd name="connsiteY8948" fmla="*/ 4044070 h 5071844"/>
              <a:gd name="connsiteX8949" fmla="*/ 7417852 w 10020803"/>
              <a:gd name="connsiteY8949" fmla="*/ 4055241 h 5071844"/>
              <a:gd name="connsiteX8950" fmla="*/ 7406680 w 10020803"/>
              <a:gd name="connsiteY8950" fmla="*/ 4055241 h 5071844"/>
              <a:gd name="connsiteX8951" fmla="*/ 7434610 w 10020803"/>
              <a:gd name="connsiteY8951" fmla="*/ 4066413 h 5071844"/>
              <a:gd name="connsiteX8952" fmla="*/ 7440194 w 10020803"/>
              <a:gd name="connsiteY8952" fmla="*/ 4077584 h 5071844"/>
              <a:gd name="connsiteX8953" fmla="*/ 7440194 w 10020803"/>
              <a:gd name="connsiteY8953" fmla="*/ 4066413 h 5071844"/>
              <a:gd name="connsiteX8954" fmla="*/ 7462538 w 10020803"/>
              <a:gd name="connsiteY8954" fmla="*/ 4066413 h 5071844"/>
              <a:gd name="connsiteX8955" fmla="*/ 7462538 w 10020803"/>
              <a:gd name="connsiteY8955" fmla="*/ 4077584 h 5071844"/>
              <a:gd name="connsiteX8956" fmla="*/ 7462538 w 10020803"/>
              <a:gd name="connsiteY8956" fmla="*/ 4088756 h 5071844"/>
              <a:gd name="connsiteX8957" fmla="*/ 7507224 w 10020803"/>
              <a:gd name="connsiteY8957" fmla="*/ 4099927 h 5071844"/>
              <a:gd name="connsiteX8958" fmla="*/ 7563082 w 10020803"/>
              <a:gd name="connsiteY8958" fmla="*/ 4111098 h 5071844"/>
              <a:gd name="connsiteX8959" fmla="*/ 7551909 w 10020803"/>
              <a:gd name="connsiteY8959" fmla="*/ 4099927 h 5071844"/>
              <a:gd name="connsiteX8960" fmla="*/ 7551909 w 10020803"/>
              <a:gd name="connsiteY8960" fmla="*/ 4088756 h 5071844"/>
              <a:gd name="connsiteX8961" fmla="*/ 7574252 w 10020803"/>
              <a:gd name="connsiteY8961" fmla="*/ 4099927 h 5071844"/>
              <a:gd name="connsiteX8962" fmla="*/ 7596596 w 10020803"/>
              <a:gd name="connsiteY8962" fmla="*/ 4122270 h 5071844"/>
              <a:gd name="connsiteX8963" fmla="*/ 7607766 w 10020803"/>
              <a:gd name="connsiteY8963" fmla="*/ 4122270 h 5071844"/>
              <a:gd name="connsiteX8964" fmla="*/ 7624525 w 10020803"/>
              <a:gd name="connsiteY8964" fmla="*/ 4127857 h 5071844"/>
              <a:gd name="connsiteX8965" fmla="*/ 7652452 w 10020803"/>
              <a:gd name="connsiteY8965" fmla="*/ 4139028 h 5071844"/>
              <a:gd name="connsiteX8966" fmla="*/ 7680382 w 10020803"/>
              <a:gd name="connsiteY8966" fmla="*/ 4150198 h 5071844"/>
              <a:gd name="connsiteX8967" fmla="*/ 7697139 w 10020803"/>
              <a:gd name="connsiteY8967" fmla="*/ 4155785 h 5071844"/>
              <a:gd name="connsiteX8968" fmla="*/ 7730653 w 10020803"/>
              <a:gd name="connsiteY8968" fmla="*/ 4155785 h 5071844"/>
              <a:gd name="connsiteX8969" fmla="*/ 7741824 w 10020803"/>
              <a:gd name="connsiteY8969" fmla="*/ 4166955 h 5071844"/>
              <a:gd name="connsiteX8970" fmla="*/ 7719481 w 10020803"/>
              <a:gd name="connsiteY8970" fmla="*/ 4166955 h 5071844"/>
              <a:gd name="connsiteX8971" fmla="*/ 7730653 w 10020803"/>
              <a:gd name="connsiteY8971" fmla="*/ 4178128 h 5071844"/>
              <a:gd name="connsiteX8972" fmla="*/ 7764168 w 10020803"/>
              <a:gd name="connsiteY8972" fmla="*/ 4189299 h 5071844"/>
              <a:gd name="connsiteX8973" fmla="*/ 7764168 w 10020803"/>
              <a:gd name="connsiteY8973" fmla="*/ 4178128 h 5071844"/>
              <a:gd name="connsiteX8974" fmla="*/ 7775338 w 10020803"/>
              <a:gd name="connsiteY8974" fmla="*/ 4166955 h 5071844"/>
              <a:gd name="connsiteX8975" fmla="*/ 7786510 w 10020803"/>
              <a:gd name="connsiteY8975" fmla="*/ 4166955 h 5071844"/>
              <a:gd name="connsiteX8976" fmla="*/ 7797682 w 10020803"/>
              <a:gd name="connsiteY8976" fmla="*/ 4166955 h 5071844"/>
              <a:gd name="connsiteX8977" fmla="*/ 7797682 w 10020803"/>
              <a:gd name="connsiteY8977" fmla="*/ 4178128 h 5071844"/>
              <a:gd name="connsiteX8978" fmla="*/ 7797682 w 10020803"/>
              <a:gd name="connsiteY8978" fmla="*/ 4189299 h 5071844"/>
              <a:gd name="connsiteX8979" fmla="*/ 7842368 w 10020803"/>
              <a:gd name="connsiteY8979" fmla="*/ 4211642 h 5071844"/>
              <a:gd name="connsiteX8980" fmla="*/ 7859125 w 10020803"/>
              <a:gd name="connsiteY8980" fmla="*/ 4211642 h 5071844"/>
              <a:gd name="connsiteX8981" fmla="*/ 7864711 w 10020803"/>
              <a:gd name="connsiteY8981" fmla="*/ 4200471 h 5071844"/>
              <a:gd name="connsiteX8982" fmla="*/ 7887054 w 10020803"/>
              <a:gd name="connsiteY8982" fmla="*/ 4200471 h 5071844"/>
              <a:gd name="connsiteX8983" fmla="*/ 7931739 w 10020803"/>
              <a:gd name="connsiteY8983" fmla="*/ 4211642 h 5071844"/>
              <a:gd name="connsiteX8984" fmla="*/ 7942912 w 10020803"/>
              <a:gd name="connsiteY8984" fmla="*/ 4211642 h 5071844"/>
              <a:gd name="connsiteX8985" fmla="*/ 7942912 w 10020803"/>
              <a:gd name="connsiteY8985" fmla="*/ 4222813 h 5071844"/>
              <a:gd name="connsiteX8986" fmla="*/ 7959668 w 10020803"/>
              <a:gd name="connsiteY8986" fmla="*/ 4228399 h 5071844"/>
              <a:gd name="connsiteX8987" fmla="*/ 7970840 w 10020803"/>
              <a:gd name="connsiteY8987" fmla="*/ 4222813 h 5071844"/>
              <a:gd name="connsiteX8988" fmla="*/ 7976426 w 10020803"/>
              <a:gd name="connsiteY8988" fmla="*/ 4228399 h 5071844"/>
              <a:gd name="connsiteX8989" fmla="*/ 7976426 w 10020803"/>
              <a:gd name="connsiteY8989" fmla="*/ 4233985 h 5071844"/>
              <a:gd name="connsiteX8990" fmla="*/ 7965253 w 10020803"/>
              <a:gd name="connsiteY8990" fmla="*/ 4233985 h 5071844"/>
              <a:gd name="connsiteX8991" fmla="*/ 7965253 w 10020803"/>
              <a:gd name="connsiteY8991" fmla="*/ 4245156 h 5071844"/>
              <a:gd name="connsiteX8992" fmla="*/ 7982012 w 10020803"/>
              <a:gd name="connsiteY8992" fmla="*/ 4239571 h 5071844"/>
              <a:gd name="connsiteX8993" fmla="*/ 8009940 w 10020803"/>
              <a:gd name="connsiteY8993" fmla="*/ 4233985 h 5071844"/>
              <a:gd name="connsiteX8994" fmla="*/ 8032283 w 10020803"/>
              <a:gd name="connsiteY8994" fmla="*/ 4239571 h 5071844"/>
              <a:gd name="connsiteX8995" fmla="*/ 8054626 w 10020803"/>
              <a:gd name="connsiteY8995" fmla="*/ 4245156 h 5071844"/>
              <a:gd name="connsiteX8996" fmla="*/ 8065797 w 10020803"/>
              <a:gd name="connsiteY8996" fmla="*/ 4256328 h 5071844"/>
              <a:gd name="connsiteX8997" fmla="*/ 8082554 w 10020803"/>
              <a:gd name="connsiteY8997" fmla="*/ 4250742 h 5071844"/>
              <a:gd name="connsiteX8998" fmla="*/ 8099311 w 10020803"/>
              <a:gd name="connsiteY8998" fmla="*/ 4256328 h 5071844"/>
              <a:gd name="connsiteX8999" fmla="*/ 8132825 w 10020803"/>
              <a:gd name="connsiteY8999" fmla="*/ 4256328 h 5071844"/>
              <a:gd name="connsiteX9000" fmla="*/ 8155168 w 10020803"/>
              <a:gd name="connsiteY9000" fmla="*/ 4267499 h 5071844"/>
              <a:gd name="connsiteX9001" fmla="*/ 8177512 w 10020803"/>
              <a:gd name="connsiteY9001" fmla="*/ 4267499 h 5071844"/>
              <a:gd name="connsiteX9002" fmla="*/ 8188684 w 10020803"/>
              <a:gd name="connsiteY9002" fmla="*/ 4278672 h 5071844"/>
              <a:gd name="connsiteX9003" fmla="*/ 8216612 w 10020803"/>
              <a:gd name="connsiteY9003" fmla="*/ 4284256 h 5071844"/>
              <a:gd name="connsiteX9004" fmla="*/ 8244541 w 10020803"/>
              <a:gd name="connsiteY9004" fmla="*/ 4289842 h 5071844"/>
              <a:gd name="connsiteX9005" fmla="*/ 8244541 w 10020803"/>
              <a:gd name="connsiteY9005" fmla="*/ 4301013 h 5071844"/>
              <a:gd name="connsiteX9006" fmla="*/ 8255712 w 10020803"/>
              <a:gd name="connsiteY9006" fmla="*/ 4312186 h 5071844"/>
              <a:gd name="connsiteX9007" fmla="*/ 8216612 w 10020803"/>
              <a:gd name="connsiteY9007" fmla="*/ 4323356 h 5071844"/>
              <a:gd name="connsiteX9008" fmla="*/ 8166340 w 10020803"/>
              <a:gd name="connsiteY9008" fmla="*/ 4323356 h 5071844"/>
              <a:gd name="connsiteX9009" fmla="*/ 8143998 w 10020803"/>
              <a:gd name="connsiteY9009" fmla="*/ 4323356 h 5071844"/>
              <a:gd name="connsiteX9010" fmla="*/ 8121654 w 10020803"/>
              <a:gd name="connsiteY9010" fmla="*/ 4323356 h 5071844"/>
              <a:gd name="connsiteX9011" fmla="*/ 8155168 w 10020803"/>
              <a:gd name="connsiteY9011" fmla="*/ 4334529 h 5071844"/>
              <a:gd name="connsiteX9012" fmla="*/ 8211026 w 10020803"/>
              <a:gd name="connsiteY9012" fmla="*/ 4334529 h 5071844"/>
              <a:gd name="connsiteX9013" fmla="*/ 8211026 w 10020803"/>
              <a:gd name="connsiteY9013" fmla="*/ 4345700 h 5071844"/>
              <a:gd name="connsiteX9014" fmla="*/ 8222198 w 10020803"/>
              <a:gd name="connsiteY9014" fmla="*/ 4356871 h 5071844"/>
              <a:gd name="connsiteX9015" fmla="*/ 8244541 w 10020803"/>
              <a:gd name="connsiteY9015" fmla="*/ 4368043 h 5071844"/>
              <a:gd name="connsiteX9016" fmla="*/ 8233368 w 10020803"/>
              <a:gd name="connsiteY9016" fmla="*/ 4368043 h 5071844"/>
              <a:gd name="connsiteX9017" fmla="*/ 8222198 w 10020803"/>
              <a:gd name="connsiteY9017" fmla="*/ 4368043 h 5071844"/>
              <a:gd name="connsiteX9018" fmla="*/ 8222198 w 10020803"/>
              <a:gd name="connsiteY9018" fmla="*/ 4379214 h 5071844"/>
              <a:gd name="connsiteX9019" fmla="*/ 8199854 w 10020803"/>
              <a:gd name="connsiteY9019" fmla="*/ 4368043 h 5071844"/>
              <a:gd name="connsiteX9020" fmla="*/ 8199854 w 10020803"/>
              <a:gd name="connsiteY9020" fmla="*/ 4362457 h 5071844"/>
              <a:gd name="connsiteX9021" fmla="*/ 8188684 w 10020803"/>
              <a:gd name="connsiteY9021" fmla="*/ 4368043 h 5071844"/>
              <a:gd name="connsiteX9022" fmla="*/ 8177512 w 10020803"/>
              <a:gd name="connsiteY9022" fmla="*/ 4368043 h 5071844"/>
              <a:gd name="connsiteX9023" fmla="*/ 8143998 w 10020803"/>
              <a:gd name="connsiteY9023" fmla="*/ 4356871 h 5071844"/>
              <a:gd name="connsiteX9024" fmla="*/ 8065797 w 10020803"/>
              <a:gd name="connsiteY9024" fmla="*/ 4334529 h 5071844"/>
              <a:gd name="connsiteX9025" fmla="*/ 8032283 w 10020803"/>
              <a:gd name="connsiteY9025" fmla="*/ 4323356 h 5071844"/>
              <a:gd name="connsiteX9026" fmla="*/ 8021110 w 10020803"/>
              <a:gd name="connsiteY9026" fmla="*/ 4312186 h 5071844"/>
              <a:gd name="connsiteX9027" fmla="*/ 8032283 w 10020803"/>
              <a:gd name="connsiteY9027" fmla="*/ 4301013 h 5071844"/>
              <a:gd name="connsiteX9028" fmla="*/ 8043454 w 10020803"/>
              <a:gd name="connsiteY9028" fmla="*/ 4289842 h 5071844"/>
              <a:gd name="connsiteX9029" fmla="*/ 8043454 w 10020803"/>
              <a:gd name="connsiteY9029" fmla="*/ 4301013 h 5071844"/>
              <a:gd name="connsiteX9030" fmla="*/ 8054626 w 10020803"/>
              <a:gd name="connsiteY9030" fmla="*/ 4312186 h 5071844"/>
              <a:gd name="connsiteX9031" fmla="*/ 8076968 w 10020803"/>
              <a:gd name="connsiteY9031" fmla="*/ 4323356 h 5071844"/>
              <a:gd name="connsiteX9032" fmla="*/ 8099311 w 10020803"/>
              <a:gd name="connsiteY9032" fmla="*/ 4312186 h 5071844"/>
              <a:gd name="connsiteX9033" fmla="*/ 8110484 w 10020803"/>
              <a:gd name="connsiteY9033" fmla="*/ 4301013 h 5071844"/>
              <a:gd name="connsiteX9034" fmla="*/ 8088140 w 10020803"/>
              <a:gd name="connsiteY9034" fmla="*/ 4301013 h 5071844"/>
              <a:gd name="connsiteX9035" fmla="*/ 8043454 w 10020803"/>
              <a:gd name="connsiteY9035" fmla="*/ 4278672 h 5071844"/>
              <a:gd name="connsiteX9036" fmla="*/ 8021110 w 10020803"/>
              <a:gd name="connsiteY9036" fmla="*/ 4267499 h 5071844"/>
              <a:gd name="connsiteX9037" fmla="*/ 8021110 w 10020803"/>
              <a:gd name="connsiteY9037" fmla="*/ 4278672 h 5071844"/>
              <a:gd name="connsiteX9038" fmla="*/ 7998768 w 10020803"/>
              <a:gd name="connsiteY9038" fmla="*/ 4278672 h 5071844"/>
              <a:gd name="connsiteX9039" fmla="*/ 7976426 w 10020803"/>
              <a:gd name="connsiteY9039" fmla="*/ 4278672 h 5071844"/>
              <a:gd name="connsiteX9040" fmla="*/ 7998768 w 10020803"/>
              <a:gd name="connsiteY9040" fmla="*/ 4301013 h 5071844"/>
              <a:gd name="connsiteX9041" fmla="*/ 7987596 w 10020803"/>
              <a:gd name="connsiteY9041" fmla="*/ 4301013 h 5071844"/>
              <a:gd name="connsiteX9042" fmla="*/ 7976426 w 10020803"/>
              <a:gd name="connsiteY9042" fmla="*/ 4301013 h 5071844"/>
              <a:gd name="connsiteX9043" fmla="*/ 7959668 w 10020803"/>
              <a:gd name="connsiteY9043" fmla="*/ 4306599 h 5071844"/>
              <a:gd name="connsiteX9044" fmla="*/ 7942912 w 10020803"/>
              <a:gd name="connsiteY9044" fmla="*/ 4312186 h 5071844"/>
              <a:gd name="connsiteX9045" fmla="*/ 7931739 w 10020803"/>
              <a:gd name="connsiteY9045" fmla="*/ 4323356 h 5071844"/>
              <a:gd name="connsiteX9046" fmla="*/ 7942912 w 10020803"/>
              <a:gd name="connsiteY9046" fmla="*/ 4334529 h 5071844"/>
              <a:gd name="connsiteX9047" fmla="*/ 7931739 w 10020803"/>
              <a:gd name="connsiteY9047" fmla="*/ 4334529 h 5071844"/>
              <a:gd name="connsiteX9048" fmla="*/ 7931739 w 10020803"/>
              <a:gd name="connsiteY9048" fmla="*/ 4345700 h 5071844"/>
              <a:gd name="connsiteX9049" fmla="*/ 7937326 w 10020803"/>
              <a:gd name="connsiteY9049" fmla="*/ 4356871 h 5071844"/>
              <a:gd name="connsiteX9050" fmla="*/ 7942912 w 10020803"/>
              <a:gd name="connsiteY9050" fmla="*/ 4368043 h 5071844"/>
              <a:gd name="connsiteX9051" fmla="*/ 7942912 w 10020803"/>
              <a:gd name="connsiteY9051" fmla="*/ 4379214 h 5071844"/>
              <a:gd name="connsiteX9052" fmla="*/ 7931739 w 10020803"/>
              <a:gd name="connsiteY9052" fmla="*/ 4368043 h 5071844"/>
              <a:gd name="connsiteX9053" fmla="*/ 7842368 w 10020803"/>
              <a:gd name="connsiteY9053" fmla="*/ 4345700 h 5071844"/>
              <a:gd name="connsiteX9054" fmla="*/ 7808854 w 10020803"/>
              <a:gd name="connsiteY9054" fmla="*/ 4334529 h 5071844"/>
              <a:gd name="connsiteX9055" fmla="*/ 7797682 w 10020803"/>
              <a:gd name="connsiteY9055" fmla="*/ 4334529 h 5071844"/>
              <a:gd name="connsiteX9056" fmla="*/ 7786510 w 10020803"/>
              <a:gd name="connsiteY9056" fmla="*/ 4345700 h 5071844"/>
              <a:gd name="connsiteX9057" fmla="*/ 7780924 w 10020803"/>
              <a:gd name="connsiteY9057" fmla="*/ 4340114 h 5071844"/>
              <a:gd name="connsiteX9058" fmla="*/ 7752996 w 10020803"/>
              <a:gd name="connsiteY9058" fmla="*/ 4334529 h 5071844"/>
              <a:gd name="connsiteX9059" fmla="*/ 7752996 w 10020803"/>
              <a:gd name="connsiteY9059" fmla="*/ 4323356 h 5071844"/>
              <a:gd name="connsiteX9060" fmla="*/ 7764168 w 10020803"/>
              <a:gd name="connsiteY9060" fmla="*/ 4289842 h 5071844"/>
              <a:gd name="connsiteX9061" fmla="*/ 7820024 w 10020803"/>
              <a:gd name="connsiteY9061" fmla="*/ 4312186 h 5071844"/>
              <a:gd name="connsiteX9062" fmla="*/ 7836782 w 10020803"/>
              <a:gd name="connsiteY9062" fmla="*/ 4317770 h 5071844"/>
              <a:gd name="connsiteX9063" fmla="*/ 7853538 w 10020803"/>
              <a:gd name="connsiteY9063" fmla="*/ 4323356 h 5071844"/>
              <a:gd name="connsiteX9064" fmla="*/ 7864711 w 10020803"/>
              <a:gd name="connsiteY9064" fmla="*/ 4323356 h 5071844"/>
              <a:gd name="connsiteX9065" fmla="*/ 7797682 w 10020803"/>
              <a:gd name="connsiteY9065" fmla="*/ 4301013 h 5071844"/>
              <a:gd name="connsiteX9066" fmla="*/ 7775338 w 10020803"/>
              <a:gd name="connsiteY9066" fmla="*/ 4278672 h 5071844"/>
              <a:gd name="connsiteX9067" fmla="*/ 7764168 w 10020803"/>
              <a:gd name="connsiteY9067" fmla="*/ 4278672 h 5071844"/>
              <a:gd name="connsiteX9068" fmla="*/ 7752996 w 10020803"/>
              <a:gd name="connsiteY9068" fmla="*/ 4256328 h 5071844"/>
              <a:gd name="connsiteX9069" fmla="*/ 7764168 w 10020803"/>
              <a:gd name="connsiteY9069" fmla="*/ 4245156 h 5071844"/>
              <a:gd name="connsiteX9070" fmla="*/ 7775338 w 10020803"/>
              <a:gd name="connsiteY9070" fmla="*/ 4245156 h 5071844"/>
              <a:gd name="connsiteX9071" fmla="*/ 7741824 w 10020803"/>
              <a:gd name="connsiteY9071" fmla="*/ 4233985 h 5071844"/>
              <a:gd name="connsiteX9072" fmla="*/ 7741824 w 10020803"/>
              <a:gd name="connsiteY9072" fmla="*/ 4245156 h 5071844"/>
              <a:gd name="connsiteX9073" fmla="*/ 7725067 w 10020803"/>
              <a:gd name="connsiteY9073" fmla="*/ 4245156 h 5071844"/>
              <a:gd name="connsiteX9074" fmla="*/ 7730653 w 10020803"/>
              <a:gd name="connsiteY9074" fmla="*/ 4256328 h 5071844"/>
              <a:gd name="connsiteX9075" fmla="*/ 7730653 w 10020803"/>
              <a:gd name="connsiteY9075" fmla="*/ 4267499 h 5071844"/>
              <a:gd name="connsiteX9076" fmla="*/ 7697139 w 10020803"/>
              <a:gd name="connsiteY9076" fmla="*/ 4267499 h 5071844"/>
              <a:gd name="connsiteX9077" fmla="*/ 7685967 w 10020803"/>
              <a:gd name="connsiteY9077" fmla="*/ 4267499 h 5071844"/>
              <a:gd name="connsiteX9078" fmla="*/ 7680382 w 10020803"/>
              <a:gd name="connsiteY9078" fmla="*/ 4267499 h 5071844"/>
              <a:gd name="connsiteX9079" fmla="*/ 7663624 w 10020803"/>
              <a:gd name="connsiteY9079" fmla="*/ 4267499 h 5071844"/>
              <a:gd name="connsiteX9080" fmla="*/ 7658039 w 10020803"/>
              <a:gd name="connsiteY9080" fmla="*/ 4273085 h 5071844"/>
              <a:gd name="connsiteX9081" fmla="*/ 7652452 w 10020803"/>
              <a:gd name="connsiteY9081" fmla="*/ 4278672 h 5071844"/>
              <a:gd name="connsiteX9082" fmla="*/ 7652452 w 10020803"/>
              <a:gd name="connsiteY9082" fmla="*/ 4289842 h 5071844"/>
              <a:gd name="connsiteX9083" fmla="*/ 7641282 w 10020803"/>
              <a:gd name="connsiteY9083" fmla="*/ 4267499 h 5071844"/>
              <a:gd name="connsiteX9084" fmla="*/ 7639420 w 10020803"/>
              <a:gd name="connsiteY9084" fmla="*/ 4264707 h 5071844"/>
              <a:gd name="connsiteX9085" fmla="*/ 7638488 w 10020803"/>
              <a:gd name="connsiteY9085" fmla="*/ 4266103 h 5071844"/>
              <a:gd name="connsiteX9086" fmla="*/ 7630110 w 10020803"/>
              <a:gd name="connsiteY9086" fmla="*/ 4267499 h 5071844"/>
              <a:gd name="connsiteX9087" fmla="*/ 7631506 w 10020803"/>
              <a:gd name="connsiteY9087" fmla="*/ 4259121 h 5071844"/>
              <a:gd name="connsiteX9088" fmla="*/ 7632344 w 10020803"/>
              <a:gd name="connsiteY9088" fmla="*/ 4258562 h 5071844"/>
              <a:gd name="connsiteX9089" fmla="*/ 7618938 w 10020803"/>
              <a:gd name="connsiteY9089" fmla="*/ 4256328 h 5071844"/>
              <a:gd name="connsiteX9090" fmla="*/ 7585424 w 10020803"/>
              <a:gd name="connsiteY9090" fmla="*/ 4256328 h 5071844"/>
              <a:gd name="connsiteX9091" fmla="*/ 7607766 w 10020803"/>
              <a:gd name="connsiteY9091" fmla="*/ 4245156 h 5071844"/>
              <a:gd name="connsiteX9092" fmla="*/ 7630110 w 10020803"/>
              <a:gd name="connsiteY9092" fmla="*/ 4245156 h 5071844"/>
              <a:gd name="connsiteX9093" fmla="*/ 7641282 w 10020803"/>
              <a:gd name="connsiteY9093" fmla="*/ 4245156 h 5071844"/>
              <a:gd name="connsiteX9094" fmla="*/ 7685967 w 10020803"/>
              <a:gd name="connsiteY9094" fmla="*/ 4245156 h 5071844"/>
              <a:gd name="connsiteX9095" fmla="*/ 7702724 w 10020803"/>
              <a:gd name="connsiteY9095" fmla="*/ 4239571 h 5071844"/>
              <a:gd name="connsiteX9096" fmla="*/ 7697139 w 10020803"/>
              <a:gd name="connsiteY9096" fmla="*/ 4233985 h 5071844"/>
              <a:gd name="connsiteX9097" fmla="*/ 7697139 w 10020803"/>
              <a:gd name="connsiteY9097" fmla="*/ 4222813 h 5071844"/>
              <a:gd name="connsiteX9098" fmla="*/ 7708310 w 10020803"/>
              <a:gd name="connsiteY9098" fmla="*/ 4211642 h 5071844"/>
              <a:gd name="connsiteX9099" fmla="*/ 7702724 w 10020803"/>
              <a:gd name="connsiteY9099" fmla="*/ 4200471 h 5071844"/>
              <a:gd name="connsiteX9100" fmla="*/ 7685967 w 10020803"/>
              <a:gd name="connsiteY9100" fmla="*/ 4200471 h 5071844"/>
              <a:gd name="connsiteX9101" fmla="*/ 7652452 w 10020803"/>
              <a:gd name="connsiteY9101" fmla="*/ 4189299 h 5071844"/>
              <a:gd name="connsiteX9102" fmla="*/ 7618938 w 10020803"/>
              <a:gd name="connsiteY9102" fmla="*/ 4189299 h 5071844"/>
              <a:gd name="connsiteX9103" fmla="*/ 7607766 w 10020803"/>
              <a:gd name="connsiteY9103" fmla="*/ 4189299 h 5071844"/>
              <a:gd name="connsiteX9104" fmla="*/ 7607766 w 10020803"/>
              <a:gd name="connsiteY9104" fmla="*/ 4200471 h 5071844"/>
              <a:gd name="connsiteX9105" fmla="*/ 7624525 w 10020803"/>
              <a:gd name="connsiteY9105" fmla="*/ 4206056 h 5071844"/>
              <a:gd name="connsiteX9106" fmla="*/ 7641282 w 10020803"/>
              <a:gd name="connsiteY9106" fmla="*/ 4211642 h 5071844"/>
              <a:gd name="connsiteX9107" fmla="*/ 7618938 w 10020803"/>
              <a:gd name="connsiteY9107" fmla="*/ 4211642 h 5071844"/>
              <a:gd name="connsiteX9108" fmla="*/ 7591010 w 10020803"/>
              <a:gd name="connsiteY9108" fmla="*/ 4206056 h 5071844"/>
              <a:gd name="connsiteX9109" fmla="*/ 7585424 w 10020803"/>
              <a:gd name="connsiteY9109" fmla="*/ 4211642 h 5071844"/>
              <a:gd name="connsiteX9110" fmla="*/ 7574252 w 10020803"/>
              <a:gd name="connsiteY9110" fmla="*/ 4222813 h 5071844"/>
              <a:gd name="connsiteX9111" fmla="*/ 7540738 w 10020803"/>
              <a:gd name="connsiteY9111" fmla="*/ 4233985 h 5071844"/>
              <a:gd name="connsiteX9112" fmla="*/ 7540738 w 10020803"/>
              <a:gd name="connsiteY9112" fmla="*/ 4222813 h 5071844"/>
              <a:gd name="connsiteX9113" fmla="*/ 7529568 w 10020803"/>
              <a:gd name="connsiteY9113" fmla="*/ 4211642 h 5071844"/>
              <a:gd name="connsiteX9114" fmla="*/ 7518395 w 10020803"/>
              <a:gd name="connsiteY9114" fmla="*/ 4222813 h 5071844"/>
              <a:gd name="connsiteX9115" fmla="*/ 7507224 w 10020803"/>
              <a:gd name="connsiteY9115" fmla="*/ 4222813 h 5071844"/>
              <a:gd name="connsiteX9116" fmla="*/ 7451367 w 10020803"/>
              <a:gd name="connsiteY9116" fmla="*/ 4211642 h 5071844"/>
              <a:gd name="connsiteX9117" fmla="*/ 7440194 w 10020803"/>
              <a:gd name="connsiteY9117" fmla="*/ 4200471 h 5071844"/>
              <a:gd name="connsiteX9118" fmla="*/ 7440194 w 10020803"/>
              <a:gd name="connsiteY9118" fmla="*/ 4189299 h 5071844"/>
              <a:gd name="connsiteX9119" fmla="*/ 7451367 w 10020803"/>
              <a:gd name="connsiteY9119" fmla="*/ 4178128 h 5071844"/>
              <a:gd name="connsiteX9120" fmla="*/ 7473710 w 10020803"/>
              <a:gd name="connsiteY9120" fmla="*/ 4200471 h 5071844"/>
              <a:gd name="connsiteX9121" fmla="*/ 7496052 w 10020803"/>
              <a:gd name="connsiteY9121" fmla="*/ 4211642 h 5071844"/>
              <a:gd name="connsiteX9122" fmla="*/ 7518395 w 10020803"/>
              <a:gd name="connsiteY9122" fmla="*/ 4200471 h 5071844"/>
              <a:gd name="connsiteX9123" fmla="*/ 7563082 w 10020803"/>
              <a:gd name="connsiteY9123" fmla="*/ 4200471 h 5071844"/>
              <a:gd name="connsiteX9124" fmla="*/ 7551909 w 10020803"/>
              <a:gd name="connsiteY9124" fmla="*/ 4178128 h 5071844"/>
              <a:gd name="connsiteX9125" fmla="*/ 7535152 w 10020803"/>
              <a:gd name="connsiteY9125" fmla="*/ 4172542 h 5071844"/>
              <a:gd name="connsiteX9126" fmla="*/ 7490467 w 10020803"/>
              <a:gd name="connsiteY9126" fmla="*/ 4166955 h 5071844"/>
              <a:gd name="connsiteX9127" fmla="*/ 7445780 w 10020803"/>
              <a:gd name="connsiteY9127" fmla="*/ 4161371 h 5071844"/>
              <a:gd name="connsiteX9128" fmla="*/ 7423438 w 10020803"/>
              <a:gd name="connsiteY9128" fmla="*/ 4161371 h 5071844"/>
              <a:gd name="connsiteX9129" fmla="*/ 7409473 w 10020803"/>
              <a:gd name="connsiteY9129" fmla="*/ 4165559 h 5071844"/>
              <a:gd name="connsiteX9130" fmla="*/ 7406680 w 10020803"/>
              <a:gd name="connsiteY9130" fmla="*/ 4166025 h 5071844"/>
              <a:gd name="connsiteX9131" fmla="*/ 7406680 w 10020803"/>
              <a:gd name="connsiteY9131" fmla="*/ 4133441 h 5071844"/>
              <a:gd name="connsiteX9132" fmla="*/ 7406680 w 10020803"/>
              <a:gd name="connsiteY9132" fmla="*/ 4122270 h 5071844"/>
              <a:gd name="connsiteX9133" fmla="*/ 7361994 w 10020803"/>
              <a:gd name="connsiteY9133" fmla="*/ 4099927 h 5071844"/>
              <a:gd name="connsiteX9134" fmla="*/ 7373166 w 10020803"/>
              <a:gd name="connsiteY9134" fmla="*/ 4111098 h 5071844"/>
              <a:gd name="connsiteX9135" fmla="*/ 7384337 w 10020803"/>
              <a:gd name="connsiteY9135" fmla="*/ 4122270 h 5071844"/>
              <a:gd name="connsiteX9136" fmla="*/ 7373166 w 10020803"/>
              <a:gd name="connsiteY9136" fmla="*/ 4144614 h 5071844"/>
              <a:gd name="connsiteX9137" fmla="*/ 7350823 w 10020803"/>
              <a:gd name="connsiteY9137" fmla="*/ 4133441 h 5071844"/>
              <a:gd name="connsiteX9138" fmla="*/ 7317309 w 10020803"/>
              <a:gd name="connsiteY9138" fmla="*/ 4122270 h 5071844"/>
              <a:gd name="connsiteX9139" fmla="*/ 7306136 w 10020803"/>
              <a:gd name="connsiteY9139" fmla="*/ 4122270 h 5071844"/>
              <a:gd name="connsiteX9140" fmla="*/ 7283795 w 10020803"/>
              <a:gd name="connsiteY9140" fmla="*/ 4133441 h 5071844"/>
              <a:gd name="connsiteX9141" fmla="*/ 7317309 w 10020803"/>
              <a:gd name="connsiteY9141" fmla="*/ 4155785 h 5071844"/>
              <a:gd name="connsiteX9142" fmla="*/ 7328480 w 10020803"/>
              <a:gd name="connsiteY9142" fmla="*/ 4166955 h 5071844"/>
              <a:gd name="connsiteX9143" fmla="*/ 7339652 w 10020803"/>
              <a:gd name="connsiteY9143" fmla="*/ 4178128 h 5071844"/>
              <a:gd name="connsiteX9144" fmla="*/ 7350823 w 10020803"/>
              <a:gd name="connsiteY9144" fmla="*/ 4189299 h 5071844"/>
              <a:gd name="connsiteX9145" fmla="*/ 7373166 w 10020803"/>
              <a:gd name="connsiteY9145" fmla="*/ 4200471 h 5071844"/>
              <a:gd name="connsiteX9146" fmla="*/ 7417852 w 10020803"/>
              <a:gd name="connsiteY9146" fmla="*/ 4222813 h 5071844"/>
              <a:gd name="connsiteX9147" fmla="*/ 7406680 w 10020803"/>
              <a:gd name="connsiteY9147" fmla="*/ 4222813 h 5071844"/>
              <a:gd name="connsiteX9148" fmla="*/ 7384337 w 10020803"/>
              <a:gd name="connsiteY9148" fmla="*/ 4222813 h 5071844"/>
              <a:gd name="connsiteX9149" fmla="*/ 7373166 w 10020803"/>
              <a:gd name="connsiteY9149" fmla="*/ 4233985 h 5071844"/>
              <a:gd name="connsiteX9150" fmla="*/ 7339652 w 10020803"/>
              <a:gd name="connsiteY9150" fmla="*/ 4222813 h 5071844"/>
              <a:gd name="connsiteX9151" fmla="*/ 7328480 w 10020803"/>
              <a:gd name="connsiteY9151" fmla="*/ 4222813 h 5071844"/>
              <a:gd name="connsiteX9152" fmla="*/ 7306136 w 10020803"/>
              <a:gd name="connsiteY9152" fmla="*/ 4211642 h 5071844"/>
              <a:gd name="connsiteX9153" fmla="*/ 7306136 w 10020803"/>
              <a:gd name="connsiteY9153" fmla="*/ 4222813 h 5071844"/>
              <a:gd name="connsiteX9154" fmla="*/ 7306136 w 10020803"/>
              <a:gd name="connsiteY9154" fmla="*/ 4245156 h 5071844"/>
              <a:gd name="connsiteX9155" fmla="*/ 7294966 w 10020803"/>
              <a:gd name="connsiteY9155" fmla="*/ 4245156 h 5071844"/>
              <a:gd name="connsiteX9156" fmla="*/ 7278209 w 10020803"/>
              <a:gd name="connsiteY9156" fmla="*/ 4228399 h 5071844"/>
              <a:gd name="connsiteX9157" fmla="*/ 7283795 w 10020803"/>
              <a:gd name="connsiteY9157" fmla="*/ 4211642 h 5071844"/>
              <a:gd name="connsiteX9158" fmla="*/ 7294966 w 10020803"/>
              <a:gd name="connsiteY9158" fmla="*/ 4200471 h 5071844"/>
              <a:gd name="connsiteX9159" fmla="*/ 7283795 w 10020803"/>
              <a:gd name="connsiteY9159" fmla="*/ 4189299 h 5071844"/>
              <a:gd name="connsiteX9160" fmla="*/ 7272622 w 10020803"/>
              <a:gd name="connsiteY9160" fmla="*/ 4178128 h 5071844"/>
              <a:gd name="connsiteX9161" fmla="*/ 7272622 w 10020803"/>
              <a:gd name="connsiteY9161" fmla="*/ 4166955 h 5071844"/>
              <a:gd name="connsiteX9162" fmla="*/ 7272622 w 10020803"/>
              <a:gd name="connsiteY9162" fmla="*/ 4161371 h 5071844"/>
              <a:gd name="connsiteX9163" fmla="*/ 7283795 w 10020803"/>
              <a:gd name="connsiteY9163" fmla="*/ 4166955 h 5071844"/>
              <a:gd name="connsiteX9164" fmla="*/ 7294966 w 10020803"/>
              <a:gd name="connsiteY9164" fmla="*/ 4155785 h 5071844"/>
              <a:gd name="connsiteX9165" fmla="*/ 7283795 w 10020803"/>
              <a:gd name="connsiteY9165" fmla="*/ 4155785 h 5071844"/>
              <a:gd name="connsiteX9166" fmla="*/ 7276060 w 10020803"/>
              <a:gd name="connsiteY9166" fmla="*/ 4157074 h 5071844"/>
              <a:gd name="connsiteX9167" fmla="*/ 7278209 w 10020803"/>
              <a:gd name="connsiteY9167" fmla="*/ 4154388 h 5071844"/>
              <a:gd name="connsiteX9168" fmla="*/ 7272622 w 10020803"/>
              <a:gd name="connsiteY9168" fmla="*/ 4144614 h 5071844"/>
              <a:gd name="connsiteX9169" fmla="*/ 7267038 w 10020803"/>
              <a:gd name="connsiteY9169" fmla="*/ 4144614 h 5071844"/>
              <a:gd name="connsiteX9170" fmla="*/ 7261452 w 10020803"/>
              <a:gd name="connsiteY9170" fmla="*/ 4155785 h 5071844"/>
              <a:gd name="connsiteX9171" fmla="*/ 7250280 w 10020803"/>
              <a:gd name="connsiteY9171" fmla="*/ 4155785 h 5071844"/>
              <a:gd name="connsiteX9172" fmla="*/ 7216766 w 10020803"/>
              <a:gd name="connsiteY9172" fmla="*/ 4133441 h 5071844"/>
              <a:gd name="connsiteX9173" fmla="*/ 7194422 w 10020803"/>
              <a:gd name="connsiteY9173" fmla="*/ 4122270 h 5071844"/>
              <a:gd name="connsiteX9174" fmla="*/ 7183252 w 10020803"/>
              <a:gd name="connsiteY9174" fmla="*/ 4127857 h 5071844"/>
              <a:gd name="connsiteX9175" fmla="*/ 7194422 w 10020803"/>
              <a:gd name="connsiteY9175" fmla="*/ 4133441 h 5071844"/>
              <a:gd name="connsiteX9176" fmla="*/ 7205594 w 10020803"/>
              <a:gd name="connsiteY9176" fmla="*/ 4144614 h 5071844"/>
              <a:gd name="connsiteX9177" fmla="*/ 7194422 w 10020803"/>
              <a:gd name="connsiteY9177" fmla="*/ 4144614 h 5071844"/>
              <a:gd name="connsiteX9178" fmla="*/ 7172080 w 10020803"/>
              <a:gd name="connsiteY9178" fmla="*/ 4150198 h 5071844"/>
              <a:gd name="connsiteX9179" fmla="*/ 7172080 w 10020803"/>
              <a:gd name="connsiteY9179" fmla="*/ 4144614 h 5071844"/>
              <a:gd name="connsiteX9180" fmla="*/ 7160908 w 10020803"/>
              <a:gd name="connsiteY9180" fmla="*/ 4122270 h 5071844"/>
              <a:gd name="connsiteX9181" fmla="*/ 7149737 w 10020803"/>
              <a:gd name="connsiteY9181" fmla="*/ 4144614 h 5071844"/>
              <a:gd name="connsiteX9182" fmla="*/ 7149737 w 10020803"/>
              <a:gd name="connsiteY9182" fmla="*/ 4161371 h 5071844"/>
              <a:gd name="connsiteX9183" fmla="*/ 7138565 w 10020803"/>
              <a:gd name="connsiteY9183" fmla="*/ 4166955 h 5071844"/>
              <a:gd name="connsiteX9184" fmla="*/ 7121808 w 10020803"/>
              <a:gd name="connsiteY9184" fmla="*/ 4161371 h 5071844"/>
              <a:gd name="connsiteX9185" fmla="*/ 7105051 w 10020803"/>
              <a:gd name="connsiteY9185" fmla="*/ 4150198 h 5071844"/>
              <a:gd name="connsiteX9186" fmla="*/ 7088294 w 10020803"/>
              <a:gd name="connsiteY9186" fmla="*/ 4144614 h 5071844"/>
              <a:gd name="connsiteX9187" fmla="*/ 7071537 w 10020803"/>
              <a:gd name="connsiteY9187" fmla="*/ 4133441 h 5071844"/>
              <a:gd name="connsiteX9188" fmla="*/ 7082708 w 10020803"/>
              <a:gd name="connsiteY9188" fmla="*/ 4122270 h 5071844"/>
              <a:gd name="connsiteX9189" fmla="*/ 7071537 w 10020803"/>
              <a:gd name="connsiteY9189" fmla="*/ 4111098 h 5071844"/>
              <a:gd name="connsiteX9190" fmla="*/ 7060364 w 10020803"/>
              <a:gd name="connsiteY9190" fmla="*/ 4111098 h 5071844"/>
              <a:gd name="connsiteX9191" fmla="*/ 7060364 w 10020803"/>
              <a:gd name="connsiteY9191" fmla="*/ 4122270 h 5071844"/>
              <a:gd name="connsiteX9192" fmla="*/ 7038022 w 10020803"/>
              <a:gd name="connsiteY9192" fmla="*/ 4111098 h 5071844"/>
              <a:gd name="connsiteX9193" fmla="*/ 7024058 w 10020803"/>
              <a:gd name="connsiteY9193" fmla="*/ 4102720 h 5071844"/>
              <a:gd name="connsiteX9194" fmla="*/ 7017541 w 10020803"/>
              <a:gd name="connsiteY9194" fmla="*/ 4101790 h 5071844"/>
              <a:gd name="connsiteX9195" fmla="*/ 7025454 w 10020803"/>
              <a:gd name="connsiteY9195" fmla="*/ 4109702 h 5071844"/>
              <a:gd name="connsiteX9196" fmla="*/ 7032436 w 10020803"/>
              <a:gd name="connsiteY9196" fmla="*/ 4116684 h 5071844"/>
              <a:gd name="connsiteX9197" fmla="*/ 7038022 w 10020803"/>
              <a:gd name="connsiteY9197" fmla="*/ 4122270 h 5071844"/>
              <a:gd name="connsiteX9198" fmla="*/ 7004507 w 10020803"/>
              <a:gd name="connsiteY9198" fmla="*/ 4122270 h 5071844"/>
              <a:gd name="connsiteX9199" fmla="*/ 6982166 w 10020803"/>
              <a:gd name="connsiteY9199" fmla="*/ 4116684 h 5071844"/>
              <a:gd name="connsiteX9200" fmla="*/ 6959822 w 10020803"/>
              <a:gd name="connsiteY9200" fmla="*/ 4111098 h 5071844"/>
              <a:gd name="connsiteX9201" fmla="*/ 6915136 w 10020803"/>
              <a:gd name="connsiteY9201" fmla="*/ 4099927 h 5071844"/>
              <a:gd name="connsiteX9202" fmla="*/ 6876036 w 10020803"/>
              <a:gd name="connsiteY9202" fmla="*/ 4083170 h 5071844"/>
              <a:gd name="connsiteX9203" fmla="*/ 6836936 w 10020803"/>
              <a:gd name="connsiteY9203" fmla="*/ 4066413 h 5071844"/>
              <a:gd name="connsiteX9204" fmla="*/ 6825764 w 10020803"/>
              <a:gd name="connsiteY9204" fmla="*/ 4060827 h 5071844"/>
              <a:gd name="connsiteX9205" fmla="*/ 6792250 w 10020803"/>
              <a:gd name="connsiteY9205" fmla="*/ 4055241 h 5071844"/>
              <a:gd name="connsiteX9206" fmla="*/ 6747564 w 10020803"/>
              <a:gd name="connsiteY9206" fmla="*/ 4044070 h 5071844"/>
              <a:gd name="connsiteX9207" fmla="*/ 6714050 w 10020803"/>
              <a:gd name="connsiteY9207" fmla="*/ 4044070 h 5071844"/>
              <a:gd name="connsiteX9208" fmla="*/ 6702878 w 10020803"/>
              <a:gd name="connsiteY9208" fmla="*/ 4044070 h 5071844"/>
              <a:gd name="connsiteX9209" fmla="*/ 6691706 w 10020803"/>
              <a:gd name="connsiteY9209" fmla="*/ 4055241 h 5071844"/>
              <a:gd name="connsiteX9210" fmla="*/ 6680536 w 10020803"/>
              <a:gd name="connsiteY9210" fmla="*/ 4055241 h 5071844"/>
              <a:gd name="connsiteX9211" fmla="*/ 6669364 w 10020803"/>
              <a:gd name="connsiteY9211" fmla="*/ 4044070 h 5071844"/>
              <a:gd name="connsiteX9212" fmla="*/ 6658192 w 10020803"/>
              <a:gd name="connsiteY9212" fmla="*/ 4032899 h 5071844"/>
              <a:gd name="connsiteX9213" fmla="*/ 6652606 w 10020803"/>
              <a:gd name="connsiteY9213" fmla="*/ 4027313 h 5071844"/>
              <a:gd name="connsiteX9214" fmla="*/ 6635850 w 10020803"/>
              <a:gd name="connsiteY9214" fmla="*/ 4021727 h 5071844"/>
              <a:gd name="connsiteX9215" fmla="*/ 6619092 w 10020803"/>
              <a:gd name="connsiteY9215" fmla="*/ 4016141 h 5071844"/>
              <a:gd name="connsiteX9216" fmla="*/ 6596749 w 10020803"/>
              <a:gd name="connsiteY9216" fmla="*/ 4027313 h 5071844"/>
              <a:gd name="connsiteX9217" fmla="*/ 6546478 w 10020803"/>
              <a:gd name="connsiteY9217" fmla="*/ 4027313 h 5071844"/>
              <a:gd name="connsiteX9218" fmla="*/ 6490621 w 10020803"/>
              <a:gd name="connsiteY9218" fmla="*/ 4021727 h 5071844"/>
              <a:gd name="connsiteX9219" fmla="*/ 6479450 w 10020803"/>
              <a:gd name="connsiteY9219" fmla="*/ 4010556 h 5071844"/>
              <a:gd name="connsiteX9220" fmla="*/ 6490621 w 10020803"/>
              <a:gd name="connsiteY9220" fmla="*/ 4010556 h 5071844"/>
              <a:gd name="connsiteX9221" fmla="*/ 6490621 w 10020803"/>
              <a:gd name="connsiteY9221" fmla="*/ 3999384 h 5071844"/>
              <a:gd name="connsiteX9222" fmla="*/ 6490621 w 10020803"/>
              <a:gd name="connsiteY9222" fmla="*/ 3988213 h 5071844"/>
              <a:gd name="connsiteX9223" fmla="*/ 6501792 w 10020803"/>
              <a:gd name="connsiteY9223" fmla="*/ 3988213 h 5071844"/>
              <a:gd name="connsiteX9224" fmla="*/ 6512964 w 10020803"/>
              <a:gd name="connsiteY9224" fmla="*/ 3977042 h 5071844"/>
              <a:gd name="connsiteX9225" fmla="*/ 6501792 w 10020803"/>
              <a:gd name="connsiteY9225" fmla="*/ 3977042 h 5071844"/>
              <a:gd name="connsiteX9226" fmla="*/ 6490621 w 10020803"/>
              <a:gd name="connsiteY9226" fmla="*/ 3977042 h 5071844"/>
              <a:gd name="connsiteX9227" fmla="*/ 6479450 w 10020803"/>
              <a:gd name="connsiteY9227" fmla="*/ 3988213 h 5071844"/>
              <a:gd name="connsiteX9228" fmla="*/ 6479450 w 10020803"/>
              <a:gd name="connsiteY9228" fmla="*/ 3999384 h 5071844"/>
              <a:gd name="connsiteX9229" fmla="*/ 6434764 w 10020803"/>
              <a:gd name="connsiteY9229" fmla="*/ 3988213 h 5071844"/>
              <a:gd name="connsiteX9230" fmla="*/ 6401250 w 10020803"/>
              <a:gd name="connsiteY9230" fmla="*/ 3988213 h 5071844"/>
              <a:gd name="connsiteX9231" fmla="*/ 6390077 w 10020803"/>
              <a:gd name="connsiteY9231" fmla="*/ 3977042 h 5071844"/>
              <a:gd name="connsiteX9232" fmla="*/ 6378906 w 10020803"/>
              <a:gd name="connsiteY9232" fmla="*/ 3965870 h 5071844"/>
              <a:gd name="connsiteX9233" fmla="*/ 6378906 w 10020803"/>
              <a:gd name="connsiteY9233" fmla="*/ 3977042 h 5071844"/>
              <a:gd name="connsiteX9234" fmla="*/ 6367736 w 10020803"/>
              <a:gd name="connsiteY9234" fmla="*/ 3977042 h 5071844"/>
              <a:gd name="connsiteX9235" fmla="*/ 6345392 w 10020803"/>
              <a:gd name="connsiteY9235" fmla="*/ 3965870 h 5071844"/>
              <a:gd name="connsiteX9236" fmla="*/ 6334220 w 10020803"/>
              <a:gd name="connsiteY9236" fmla="*/ 3965870 h 5071844"/>
              <a:gd name="connsiteX9237" fmla="*/ 6334220 w 10020803"/>
              <a:gd name="connsiteY9237" fmla="*/ 3977042 h 5071844"/>
              <a:gd name="connsiteX9238" fmla="*/ 6345392 w 10020803"/>
              <a:gd name="connsiteY9238" fmla="*/ 3988213 h 5071844"/>
              <a:gd name="connsiteX9239" fmla="*/ 6367736 w 10020803"/>
              <a:gd name="connsiteY9239" fmla="*/ 3988213 h 5071844"/>
              <a:gd name="connsiteX9240" fmla="*/ 6378906 w 10020803"/>
              <a:gd name="connsiteY9240" fmla="*/ 3999384 h 5071844"/>
              <a:gd name="connsiteX9241" fmla="*/ 6390077 w 10020803"/>
              <a:gd name="connsiteY9241" fmla="*/ 3999384 h 5071844"/>
              <a:gd name="connsiteX9242" fmla="*/ 6412420 w 10020803"/>
              <a:gd name="connsiteY9242" fmla="*/ 4010556 h 5071844"/>
              <a:gd name="connsiteX9243" fmla="*/ 6445934 w 10020803"/>
              <a:gd name="connsiteY9243" fmla="*/ 4010556 h 5071844"/>
              <a:gd name="connsiteX9244" fmla="*/ 6457106 w 10020803"/>
              <a:gd name="connsiteY9244" fmla="*/ 4027313 h 5071844"/>
              <a:gd name="connsiteX9245" fmla="*/ 6468278 w 10020803"/>
              <a:gd name="connsiteY9245" fmla="*/ 4021727 h 5071844"/>
              <a:gd name="connsiteX9246" fmla="*/ 6490621 w 10020803"/>
              <a:gd name="connsiteY9246" fmla="*/ 4021727 h 5071844"/>
              <a:gd name="connsiteX9247" fmla="*/ 6507378 w 10020803"/>
              <a:gd name="connsiteY9247" fmla="*/ 4038484 h 5071844"/>
              <a:gd name="connsiteX9248" fmla="*/ 6546478 w 10020803"/>
              <a:gd name="connsiteY9248" fmla="*/ 4044070 h 5071844"/>
              <a:gd name="connsiteX9249" fmla="*/ 6563235 w 10020803"/>
              <a:gd name="connsiteY9249" fmla="*/ 4049656 h 5071844"/>
              <a:gd name="connsiteX9250" fmla="*/ 6596749 w 10020803"/>
              <a:gd name="connsiteY9250" fmla="*/ 4060827 h 5071844"/>
              <a:gd name="connsiteX9251" fmla="*/ 6624678 w 10020803"/>
              <a:gd name="connsiteY9251" fmla="*/ 4066413 h 5071844"/>
              <a:gd name="connsiteX9252" fmla="*/ 6647020 w 10020803"/>
              <a:gd name="connsiteY9252" fmla="*/ 4071998 h 5071844"/>
              <a:gd name="connsiteX9253" fmla="*/ 6669364 w 10020803"/>
              <a:gd name="connsiteY9253" fmla="*/ 4077584 h 5071844"/>
              <a:gd name="connsiteX9254" fmla="*/ 6747564 w 10020803"/>
              <a:gd name="connsiteY9254" fmla="*/ 4099927 h 5071844"/>
              <a:gd name="connsiteX9255" fmla="*/ 6758736 w 10020803"/>
              <a:gd name="connsiteY9255" fmla="*/ 4099927 h 5071844"/>
              <a:gd name="connsiteX9256" fmla="*/ 6769907 w 10020803"/>
              <a:gd name="connsiteY9256" fmla="*/ 4111098 h 5071844"/>
              <a:gd name="connsiteX9257" fmla="*/ 6781078 w 10020803"/>
              <a:gd name="connsiteY9257" fmla="*/ 4116684 h 5071844"/>
              <a:gd name="connsiteX9258" fmla="*/ 6814594 w 10020803"/>
              <a:gd name="connsiteY9258" fmla="*/ 4122270 h 5071844"/>
              <a:gd name="connsiteX9259" fmla="*/ 6848108 w 10020803"/>
              <a:gd name="connsiteY9259" fmla="*/ 4133441 h 5071844"/>
              <a:gd name="connsiteX9260" fmla="*/ 6870451 w 10020803"/>
              <a:gd name="connsiteY9260" fmla="*/ 4133441 h 5071844"/>
              <a:gd name="connsiteX9261" fmla="*/ 6859278 w 10020803"/>
              <a:gd name="connsiteY9261" fmla="*/ 4122270 h 5071844"/>
              <a:gd name="connsiteX9262" fmla="*/ 6870451 w 10020803"/>
              <a:gd name="connsiteY9262" fmla="*/ 4122270 h 5071844"/>
              <a:gd name="connsiteX9263" fmla="*/ 6881622 w 10020803"/>
              <a:gd name="connsiteY9263" fmla="*/ 4122270 h 5071844"/>
              <a:gd name="connsiteX9264" fmla="*/ 6870451 w 10020803"/>
              <a:gd name="connsiteY9264" fmla="*/ 4111098 h 5071844"/>
              <a:gd name="connsiteX9265" fmla="*/ 6915136 w 10020803"/>
              <a:gd name="connsiteY9265" fmla="*/ 4122270 h 5071844"/>
              <a:gd name="connsiteX9266" fmla="*/ 6926308 w 10020803"/>
              <a:gd name="connsiteY9266" fmla="*/ 4122270 h 5071844"/>
              <a:gd name="connsiteX9267" fmla="*/ 6926308 w 10020803"/>
              <a:gd name="connsiteY9267" fmla="*/ 4127857 h 5071844"/>
              <a:gd name="connsiteX9268" fmla="*/ 6931893 w 10020803"/>
              <a:gd name="connsiteY9268" fmla="*/ 4139028 h 5071844"/>
              <a:gd name="connsiteX9269" fmla="*/ 6948650 w 10020803"/>
              <a:gd name="connsiteY9269" fmla="*/ 4150198 h 5071844"/>
              <a:gd name="connsiteX9270" fmla="*/ 6965408 w 10020803"/>
              <a:gd name="connsiteY9270" fmla="*/ 4155785 h 5071844"/>
              <a:gd name="connsiteX9271" fmla="*/ 6970993 w 10020803"/>
              <a:gd name="connsiteY9271" fmla="*/ 4166955 h 5071844"/>
              <a:gd name="connsiteX9272" fmla="*/ 7049194 w 10020803"/>
              <a:gd name="connsiteY9272" fmla="*/ 4178128 h 5071844"/>
              <a:gd name="connsiteX9273" fmla="*/ 7082708 w 10020803"/>
              <a:gd name="connsiteY9273" fmla="*/ 4200471 h 5071844"/>
              <a:gd name="connsiteX9274" fmla="*/ 7116223 w 10020803"/>
              <a:gd name="connsiteY9274" fmla="*/ 4211642 h 5071844"/>
              <a:gd name="connsiteX9275" fmla="*/ 7155322 w 10020803"/>
              <a:gd name="connsiteY9275" fmla="*/ 4233985 h 5071844"/>
              <a:gd name="connsiteX9276" fmla="*/ 7194422 w 10020803"/>
              <a:gd name="connsiteY9276" fmla="*/ 4233985 h 5071844"/>
              <a:gd name="connsiteX9277" fmla="*/ 7149737 w 10020803"/>
              <a:gd name="connsiteY9277" fmla="*/ 4200471 h 5071844"/>
              <a:gd name="connsiteX9278" fmla="*/ 7127394 w 10020803"/>
              <a:gd name="connsiteY9278" fmla="*/ 4178128 h 5071844"/>
              <a:gd name="connsiteX9279" fmla="*/ 7149737 w 10020803"/>
              <a:gd name="connsiteY9279" fmla="*/ 4178128 h 5071844"/>
              <a:gd name="connsiteX9280" fmla="*/ 7160908 w 10020803"/>
              <a:gd name="connsiteY9280" fmla="*/ 4189299 h 5071844"/>
              <a:gd name="connsiteX9281" fmla="*/ 7172080 w 10020803"/>
              <a:gd name="connsiteY9281" fmla="*/ 4200471 h 5071844"/>
              <a:gd name="connsiteX9282" fmla="*/ 7188838 w 10020803"/>
              <a:gd name="connsiteY9282" fmla="*/ 4206056 h 5071844"/>
              <a:gd name="connsiteX9283" fmla="*/ 7205594 w 10020803"/>
              <a:gd name="connsiteY9283" fmla="*/ 4194885 h 5071844"/>
              <a:gd name="connsiteX9284" fmla="*/ 7227938 w 10020803"/>
              <a:gd name="connsiteY9284" fmla="*/ 4200471 h 5071844"/>
              <a:gd name="connsiteX9285" fmla="*/ 7205594 w 10020803"/>
              <a:gd name="connsiteY9285" fmla="*/ 4222813 h 5071844"/>
              <a:gd name="connsiteX9286" fmla="*/ 7194422 w 10020803"/>
              <a:gd name="connsiteY9286" fmla="*/ 4222813 h 5071844"/>
              <a:gd name="connsiteX9287" fmla="*/ 7227938 w 10020803"/>
              <a:gd name="connsiteY9287" fmla="*/ 4256328 h 5071844"/>
              <a:gd name="connsiteX9288" fmla="*/ 7283795 w 10020803"/>
              <a:gd name="connsiteY9288" fmla="*/ 4278672 h 5071844"/>
              <a:gd name="connsiteX9289" fmla="*/ 7294966 w 10020803"/>
              <a:gd name="connsiteY9289" fmla="*/ 4273085 h 5071844"/>
              <a:gd name="connsiteX9290" fmla="*/ 7294966 w 10020803"/>
              <a:gd name="connsiteY9290" fmla="*/ 4267499 h 5071844"/>
              <a:gd name="connsiteX9291" fmla="*/ 7306136 w 10020803"/>
              <a:gd name="connsiteY9291" fmla="*/ 4256328 h 5071844"/>
              <a:gd name="connsiteX9292" fmla="*/ 7306136 w 10020803"/>
              <a:gd name="connsiteY9292" fmla="*/ 4267499 h 5071844"/>
              <a:gd name="connsiteX9293" fmla="*/ 7306136 w 10020803"/>
              <a:gd name="connsiteY9293" fmla="*/ 4278672 h 5071844"/>
              <a:gd name="connsiteX9294" fmla="*/ 7317309 w 10020803"/>
              <a:gd name="connsiteY9294" fmla="*/ 4289842 h 5071844"/>
              <a:gd name="connsiteX9295" fmla="*/ 7317309 w 10020803"/>
              <a:gd name="connsiteY9295" fmla="*/ 4312186 h 5071844"/>
              <a:gd name="connsiteX9296" fmla="*/ 7317309 w 10020803"/>
              <a:gd name="connsiteY9296" fmla="*/ 4323356 h 5071844"/>
              <a:gd name="connsiteX9297" fmla="*/ 7294966 w 10020803"/>
              <a:gd name="connsiteY9297" fmla="*/ 4323356 h 5071844"/>
              <a:gd name="connsiteX9298" fmla="*/ 7272622 w 10020803"/>
              <a:gd name="connsiteY9298" fmla="*/ 4323356 h 5071844"/>
              <a:gd name="connsiteX9299" fmla="*/ 7261452 w 10020803"/>
              <a:gd name="connsiteY9299" fmla="*/ 4323356 h 5071844"/>
              <a:gd name="connsiteX9300" fmla="*/ 7250280 w 10020803"/>
              <a:gd name="connsiteY9300" fmla="*/ 4312186 h 5071844"/>
              <a:gd name="connsiteX9301" fmla="*/ 7222352 w 10020803"/>
              <a:gd name="connsiteY9301" fmla="*/ 4301013 h 5071844"/>
              <a:gd name="connsiteX9302" fmla="*/ 7205594 w 10020803"/>
              <a:gd name="connsiteY9302" fmla="*/ 4295429 h 5071844"/>
              <a:gd name="connsiteX9303" fmla="*/ 7194422 w 10020803"/>
              <a:gd name="connsiteY9303" fmla="*/ 4289842 h 5071844"/>
              <a:gd name="connsiteX9304" fmla="*/ 7172080 w 10020803"/>
              <a:gd name="connsiteY9304" fmla="*/ 4289842 h 5071844"/>
              <a:gd name="connsiteX9305" fmla="*/ 7160908 w 10020803"/>
              <a:gd name="connsiteY9305" fmla="*/ 4284256 h 5071844"/>
              <a:gd name="connsiteX9306" fmla="*/ 7149737 w 10020803"/>
              <a:gd name="connsiteY9306" fmla="*/ 4278672 h 5071844"/>
              <a:gd name="connsiteX9307" fmla="*/ 7121808 w 10020803"/>
              <a:gd name="connsiteY9307" fmla="*/ 4273085 h 5071844"/>
              <a:gd name="connsiteX9308" fmla="*/ 7093880 w 10020803"/>
              <a:gd name="connsiteY9308" fmla="*/ 4267499 h 5071844"/>
              <a:gd name="connsiteX9309" fmla="*/ 7043608 w 10020803"/>
              <a:gd name="connsiteY9309" fmla="*/ 4256328 h 5071844"/>
              <a:gd name="connsiteX9310" fmla="*/ 7015680 w 10020803"/>
              <a:gd name="connsiteY9310" fmla="*/ 4245156 h 5071844"/>
              <a:gd name="connsiteX9311" fmla="*/ 6993336 w 10020803"/>
              <a:gd name="connsiteY9311" fmla="*/ 4233985 h 5071844"/>
              <a:gd name="connsiteX9312" fmla="*/ 6982166 w 10020803"/>
              <a:gd name="connsiteY9312" fmla="*/ 4228399 h 5071844"/>
              <a:gd name="connsiteX9313" fmla="*/ 6959822 w 10020803"/>
              <a:gd name="connsiteY9313" fmla="*/ 4222813 h 5071844"/>
              <a:gd name="connsiteX9314" fmla="*/ 6915136 w 10020803"/>
              <a:gd name="connsiteY9314" fmla="*/ 4233985 h 5071844"/>
              <a:gd name="connsiteX9315" fmla="*/ 6937479 w 10020803"/>
              <a:gd name="connsiteY9315" fmla="*/ 4239571 h 5071844"/>
              <a:gd name="connsiteX9316" fmla="*/ 6970993 w 10020803"/>
              <a:gd name="connsiteY9316" fmla="*/ 4233985 h 5071844"/>
              <a:gd name="connsiteX9317" fmla="*/ 6993336 w 10020803"/>
              <a:gd name="connsiteY9317" fmla="*/ 4256328 h 5071844"/>
              <a:gd name="connsiteX9318" fmla="*/ 7049194 w 10020803"/>
              <a:gd name="connsiteY9318" fmla="*/ 4278672 h 5071844"/>
              <a:gd name="connsiteX9319" fmla="*/ 7065950 w 10020803"/>
              <a:gd name="connsiteY9319" fmla="*/ 4284256 h 5071844"/>
              <a:gd name="connsiteX9320" fmla="*/ 7093880 w 10020803"/>
              <a:gd name="connsiteY9320" fmla="*/ 4289842 h 5071844"/>
              <a:gd name="connsiteX9321" fmla="*/ 7160908 w 10020803"/>
              <a:gd name="connsiteY9321" fmla="*/ 4312186 h 5071844"/>
              <a:gd name="connsiteX9322" fmla="*/ 7172080 w 10020803"/>
              <a:gd name="connsiteY9322" fmla="*/ 4323356 h 5071844"/>
              <a:gd name="connsiteX9323" fmla="*/ 7177665 w 10020803"/>
              <a:gd name="connsiteY9323" fmla="*/ 4317770 h 5071844"/>
              <a:gd name="connsiteX9324" fmla="*/ 7183252 w 10020803"/>
              <a:gd name="connsiteY9324" fmla="*/ 4323356 h 5071844"/>
              <a:gd name="connsiteX9325" fmla="*/ 7172080 w 10020803"/>
              <a:gd name="connsiteY9325" fmla="*/ 4334529 h 5071844"/>
              <a:gd name="connsiteX9326" fmla="*/ 7155322 w 10020803"/>
              <a:gd name="connsiteY9326" fmla="*/ 4334529 h 5071844"/>
              <a:gd name="connsiteX9327" fmla="*/ 7149737 w 10020803"/>
              <a:gd name="connsiteY9327" fmla="*/ 4334529 h 5071844"/>
              <a:gd name="connsiteX9328" fmla="*/ 7149737 w 10020803"/>
              <a:gd name="connsiteY9328" fmla="*/ 4345700 h 5071844"/>
              <a:gd name="connsiteX9329" fmla="*/ 7149737 w 10020803"/>
              <a:gd name="connsiteY9329" fmla="*/ 4356871 h 5071844"/>
              <a:gd name="connsiteX9330" fmla="*/ 7138565 w 10020803"/>
              <a:gd name="connsiteY9330" fmla="*/ 4351286 h 5071844"/>
              <a:gd name="connsiteX9331" fmla="*/ 7127394 w 10020803"/>
              <a:gd name="connsiteY9331" fmla="*/ 4345700 h 5071844"/>
              <a:gd name="connsiteX9332" fmla="*/ 7116223 w 10020803"/>
              <a:gd name="connsiteY9332" fmla="*/ 4334529 h 5071844"/>
              <a:gd name="connsiteX9333" fmla="*/ 7110637 w 10020803"/>
              <a:gd name="connsiteY9333" fmla="*/ 4328943 h 5071844"/>
              <a:gd name="connsiteX9334" fmla="*/ 7105051 w 10020803"/>
              <a:gd name="connsiteY9334" fmla="*/ 4323356 h 5071844"/>
              <a:gd name="connsiteX9335" fmla="*/ 7071537 w 10020803"/>
              <a:gd name="connsiteY9335" fmla="*/ 4301013 h 5071844"/>
              <a:gd name="connsiteX9336" fmla="*/ 7038022 w 10020803"/>
              <a:gd name="connsiteY9336" fmla="*/ 4289842 h 5071844"/>
              <a:gd name="connsiteX9337" fmla="*/ 7004507 w 10020803"/>
              <a:gd name="connsiteY9337" fmla="*/ 4289842 h 5071844"/>
              <a:gd name="connsiteX9338" fmla="*/ 6982166 w 10020803"/>
              <a:gd name="connsiteY9338" fmla="*/ 4278672 h 5071844"/>
              <a:gd name="connsiteX9339" fmla="*/ 6970993 w 10020803"/>
              <a:gd name="connsiteY9339" fmla="*/ 4278672 h 5071844"/>
              <a:gd name="connsiteX9340" fmla="*/ 6948650 w 10020803"/>
              <a:gd name="connsiteY9340" fmla="*/ 4278672 h 5071844"/>
              <a:gd name="connsiteX9341" fmla="*/ 6903965 w 10020803"/>
              <a:gd name="connsiteY9341" fmla="*/ 4267499 h 5071844"/>
              <a:gd name="connsiteX9342" fmla="*/ 6881622 w 10020803"/>
              <a:gd name="connsiteY9342" fmla="*/ 4261913 h 5071844"/>
              <a:gd name="connsiteX9343" fmla="*/ 6803421 w 10020803"/>
              <a:gd name="connsiteY9343" fmla="*/ 4245156 h 5071844"/>
              <a:gd name="connsiteX9344" fmla="*/ 6635850 w 10020803"/>
              <a:gd name="connsiteY9344" fmla="*/ 4211642 h 5071844"/>
              <a:gd name="connsiteX9345" fmla="*/ 6557649 w 10020803"/>
              <a:gd name="connsiteY9345" fmla="*/ 4189299 h 5071844"/>
              <a:gd name="connsiteX9346" fmla="*/ 6524135 w 10020803"/>
              <a:gd name="connsiteY9346" fmla="*/ 4189299 h 5071844"/>
              <a:gd name="connsiteX9347" fmla="*/ 6479450 w 10020803"/>
              <a:gd name="connsiteY9347" fmla="*/ 4155785 h 5071844"/>
              <a:gd name="connsiteX9348" fmla="*/ 6401250 w 10020803"/>
              <a:gd name="connsiteY9348" fmla="*/ 4133441 h 5071844"/>
              <a:gd name="connsiteX9349" fmla="*/ 6390077 w 10020803"/>
              <a:gd name="connsiteY9349" fmla="*/ 4133441 h 5071844"/>
              <a:gd name="connsiteX9350" fmla="*/ 6367736 w 10020803"/>
              <a:gd name="connsiteY9350" fmla="*/ 4122270 h 5071844"/>
              <a:gd name="connsiteX9351" fmla="*/ 6367736 w 10020803"/>
              <a:gd name="connsiteY9351" fmla="*/ 4111098 h 5071844"/>
              <a:gd name="connsiteX9352" fmla="*/ 6323049 w 10020803"/>
              <a:gd name="connsiteY9352" fmla="*/ 4088756 h 5071844"/>
              <a:gd name="connsiteX9353" fmla="*/ 6289535 w 10020803"/>
              <a:gd name="connsiteY9353" fmla="*/ 4077584 h 5071844"/>
              <a:gd name="connsiteX9354" fmla="*/ 6256021 w 10020803"/>
              <a:gd name="connsiteY9354" fmla="*/ 4066413 h 5071844"/>
              <a:gd name="connsiteX9355" fmla="*/ 6233678 w 10020803"/>
              <a:gd name="connsiteY9355" fmla="*/ 4055241 h 5071844"/>
              <a:gd name="connsiteX9356" fmla="*/ 6211335 w 10020803"/>
              <a:gd name="connsiteY9356" fmla="*/ 4055241 h 5071844"/>
              <a:gd name="connsiteX9357" fmla="*/ 6211335 w 10020803"/>
              <a:gd name="connsiteY9357" fmla="*/ 4044070 h 5071844"/>
              <a:gd name="connsiteX9358" fmla="*/ 6233678 w 10020803"/>
              <a:gd name="connsiteY9358" fmla="*/ 4032899 h 5071844"/>
              <a:gd name="connsiteX9359" fmla="*/ 6211335 w 10020803"/>
              <a:gd name="connsiteY9359" fmla="*/ 4032899 h 5071844"/>
              <a:gd name="connsiteX9360" fmla="*/ 6166648 w 10020803"/>
              <a:gd name="connsiteY9360" fmla="*/ 4021727 h 5071844"/>
              <a:gd name="connsiteX9361" fmla="*/ 6155477 w 10020803"/>
              <a:gd name="connsiteY9361" fmla="*/ 4032899 h 5071844"/>
              <a:gd name="connsiteX9362" fmla="*/ 6155477 w 10020803"/>
              <a:gd name="connsiteY9362" fmla="*/ 4021727 h 5071844"/>
              <a:gd name="connsiteX9363" fmla="*/ 6133134 w 10020803"/>
              <a:gd name="connsiteY9363" fmla="*/ 4021727 h 5071844"/>
              <a:gd name="connsiteX9364" fmla="*/ 6110791 w 10020803"/>
              <a:gd name="connsiteY9364" fmla="*/ 4021727 h 5071844"/>
              <a:gd name="connsiteX9365" fmla="*/ 6110791 w 10020803"/>
              <a:gd name="connsiteY9365" fmla="*/ 4032899 h 5071844"/>
              <a:gd name="connsiteX9366" fmla="*/ 6155477 w 10020803"/>
              <a:gd name="connsiteY9366" fmla="*/ 4049656 h 5071844"/>
              <a:gd name="connsiteX9367" fmla="*/ 6166648 w 10020803"/>
              <a:gd name="connsiteY9367" fmla="*/ 4060827 h 5071844"/>
              <a:gd name="connsiteX9368" fmla="*/ 6183405 w 10020803"/>
              <a:gd name="connsiteY9368" fmla="*/ 4077584 h 5071844"/>
              <a:gd name="connsiteX9369" fmla="*/ 6211335 w 10020803"/>
              <a:gd name="connsiteY9369" fmla="*/ 4088756 h 5071844"/>
              <a:gd name="connsiteX9370" fmla="*/ 6211335 w 10020803"/>
              <a:gd name="connsiteY9370" fmla="*/ 4077584 h 5071844"/>
              <a:gd name="connsiteX9371" fmla="*/ 6222506 w 10020803"/>
              <a:gd name="connsiteY9371" fmla="*/ 4066413 h 5071844"/>
              <a:gd name="connsiteX9372" fmla="*/ 6244849 w 10020803"/>
              <a:gd name="connsiteY9372" fmla="*/ 4077584 h 5071844"/>
              <a:gd name="connsiteX9373" fmla="*/ 6256021 w 10020803"/>
              <a:gd name="connsiteY9373" fmla="*/ 4083170 h 5071844"/>
              <a:gd name="connsiteX9374" fmla="*/ 6261606 w 10020803"/>
              <a:gd name="connsiteY9374" fmla="*/ 4088756 h 5071844"/>
              <a:gd name="connsiteX9375" fmla="*/ 6278363 w 10020803"/>
              <a:gd name="connsiteY9375" fmla="*/ 4088756 h 5071844"/>
              <a:gd name="connsiteX9376" fmla="*/ 6317463 w 10020803"/>
              <a:gd name="connsiteY9376" fmla="*/ 4105513 h 5071844"/>
              <a:gd name="connsiteX9377" fmla="*/ 6345392 w 10020803"/>
              <a:gd name="connsiteY9377" fmla="*/ 4133441 h 5071844"/>
              <a:gd name="connsiteX9378" fmla="*/ 6356563 w 10020803"/>
              <a:gd name="connsiteY9378" fmla="*/ 4139028 h 5071844"/>
              <a:gd name="connsiteX9379" fmla="*/ 6367736 w 10020803"/>
              <a:gd name="connsiteY9379" fmla="*/ 4144614 h 5071844"/>
              <a:gd name="connsiteX9380" fmla="*/ 6378906 w 10020803"/>
              <a:gd name="connsiteY9380" fmla="*/ 4144614 h 5071844"/>
              <a:gd name="connsiteX9381" fmla="*/ 6390077 w 10020803"/>
              <a:gd name="connsiteY9381" fmla="*/ 4144614 h 5071844"/>
              <a:gd name="connsiteX9382" fmla="*/ 6468278 w 10020803"/>
              <a:gd name="connsiteY9382" fmla="*/ 4178128 h 5071844"/>
              <a:gd name="connsiteX9383" fmla="*/ 6512964 w 10020803"/>
              <a:gd name="connsiteY9383" fmla="*/ 4189299 h 5071844"/>
              <a:gd name="connsiteX9384" fmla="*/ 6563235 w 10020803"/>
              <a:gd name="connsiteY9384" fmla="*/ 4200471 h 5071844"/>
              <a:gd name="connsiteX9385" fmla="*/ 6624678 w 10020803"/>
              <a:gd name="connsiteY9385" fmla="*/ 4222813 h 5071844"/>
              <a:gd name="connsiteX9386" fmla="*/ 6714050 w 10020803"/>
              <a:gd name="connsiteY9386" fmla="*/ 4267499 h 5071844"/>
              <a:gd name="connsiteX9387" fmla="*/ 6702878 w 10020803"/>
              <a:gd name="connsiteY9387" fmla="*/ 4267499 h 5071844"/>
              <a:gd name="connsiteX9388" fmla="*/ 6691706 w 10020803"/>
              <a:gd name="connsiteY9388" fmla="*/ 4267499 h 5071844"/>
              <a:gd name="connsiteX9389" fmla="*/ 6680536 w 10020803"/>
              <a:gd name="connsiteY9389" fmla="*/ 4256328 h 5071844"/>
              <a:gd name="connsiteX9390" fmla="*/ 6663779 w 10020803"/>
              <a:gd name="connsiteY9390" fmla="*/ 4250742 h 5071844"/>
              <a:gd name="connsiteX9391" fmla="*/ 6641436 w 10020803"/>
              <a:gd name="connsiteY9391" fmla="*/ 4239571 h 5071844"/>
              <a:gd name="connsiteX9392" fmla="*/ 6613508 w 10020803"/>
              <a:gd name="connsiteY9392" fmla="*/ 4233985 h 5071844"/>
              <a:gd name="connsiteX9393" fmla="*/ 6635850 w 10020803"/>
              <a:gd name="connsiteY9393" fmla="*/ 4256328 h 5071844"/>
              <a:gd name="connsiteX9394" fmla="*/ 6647020 w 10020803"/>
              <a:gd name="connsiteY9394" fmla="*/ 4256328 h 5071844"/>
              <a:gd name="connsiteX9395" fmla="*/ 6680536 w 10020803"/>
              <a:gd name="connsiteY9395" fmla="*/ 4273085 h 5071844"/>
              <a:gd name="connsiteX9396" fmla="*/ 6725221 w 10020803"/>
              <a:gd name="connsiteY9396" fmla="*/ 4278672 h 5071844"/>
              <a:gd name="connsiteX9397" fmla="*/ 6730807 w 10020803"/>
              <a:gd name="connsiteY9397" fmla="*/ 4273085 h 5071844"/>
              <a:gd name="connsiteX9398" fmla="*/ 6736393 w 10020803"/>
              <a:gd name="connsiteY9398" fmla="*/ 4267499 h 5071844"/>
              <a:gd name="connsiteX9399" fmla="*/ 6769907 w 10020803"/>
              <a:gd name="connsiteY9399" fmla="*/ 4278672 h 5071844"/>
              <a:gd name="connsiteX9400" fmla="*/ 6781078 w 10020803"/>
              <a:gd name="connsiteY9400" fmla="*/ 4295429 h 5071844"/>
              <a:gd name="connsiteX9401" fmla="*/ 6792250 w 10020803"/>
              <a:gd name="connsiteY9401" fmla="*/ 4306599 h 5071844"/>
              <a:gd name="connsiteX9402" fmla="*/ 6814594 w 10020803"/>
              <a:gd name="connsiteY9402" fmla="*/ 4312186 h 5071844"/>
              <a:gd name="connsiteX9403" fmla="*/ 6836936 w 10020803"/>
              <a:gd name="connsiteY9403" fmla="*/ 4312186 h 5071844"/>
              <a:gd name="connsiteX9404" fmla="*/ 6859278 w 10020803"/>
              <a:gd name="connsiteY9404" fmla="*/ 4323356 h 5071844"/>
              <a:gd name="connsiteX9405" fmla="*/ 6859278 w 10020803"/>
              <a:gd name="connsiteY9405" fmla="*/ 4334529 h 5071844"/>
              <a:gd name="connsiteX9406" fmla="*/ 6870451 w 10020803"/>
              <a:gd name="connsiteY9406" fmla="*/ 4345700 h 5071844"/>
              <a:gd name="connsiteX9407" fmla="*/ 6881622 w 10020803"/>
              <a:gd name="connsiteY9407" fmla="*/ 4351286 h 5071844"/>
              <a:gd name="connsiteX9408" fmla="*/ 6803421 w 10020803"/>
              <a:gd name="connsiteY9408" fmla="*/ 4345700 h 5071844"/>
              <a:gd name="connsiteX9409" fmla="*/ 6758736 w 10020803"/>
              <a:gd name="connsiteY9409" fmla="*/ 4345700 h 5071844"/>
              <a:gd name="connsiteX9410" fmla="*/ 6736393 w 10020803"/>
              <a:gd name="connsiteY9410" fmla="*/ 4334529 h 5071844"/>
              <a:gd name="connsiteX9411" fmla="*/ 6725221 w 10020803"/>
              <a:gd name="connsiteY9411" fmla="*/ 4334529 h 5071844"/>
              <a:gd name="connsiteX9412" fmla="*/ 6725221 w 10020803"/>
              <a:gd name="connsiteY9412" fmla="*/ 4345700 h 5071844"/>
              <a:gd name="connsiteX9413" fmla="*/ 6719636 w 10020803"/>
              <a:gd name="connsiteY9413" fmla="*/ 4356871 h 5071844"/>
              <a:gd name="connsiteX9414" fmla="*/ 6702878 w 10020803"/>
              <a:gd name="connsiteY9414" fmla="*/ 4345700 h 5071844"/>
              <a:gd name="connsiteX9415" fmla="*/ 6691706 w 10020803"/>
              <a:gd name="connsiteY9415" fmla="*/ 4345700 h 5071844"/>
              <a:gd name="connsiteX9416" fmla="*/ 6680536 w 10020803"/>
              <a:gd name="connsiteY9416" fmla="*/ 4345700 h 5071844"/>
              <a:gd name="connsiteX9417" fmla="*/ 6674950 w 10020803"/>
              <a:gd name="connsiteY9417" fmla="*/ 4334529 h 5071844"/>
              <a:gd name="connsiteX9418" fmla="*/ 6674950 w 10020803"/>
              <a:gd name="connsiteY9418" fmla="*/ 4323356 h 5071844"/>
              <a:gd name="connsiteX9419" fmla="*/ 6669364 w 10020803"/>
              <a:gd name="connsiteY9419" fmla="*/ 4334529 h 5071844"/>
              <a:gd name="connsiteX9420" fmla="*/ 6658192 w 10020803"/>
              <a:gd name="connsiteY9420" fmla="*/ 4323356 h 5071844"/>
              <a:gd name="connsiteX9421" fmla="*/ 6635850 w 10020803"/>
              <a:gd name="connsiteY9421" fmla="*/ 4323356 h 5071844"/>
              <a:gd name="connsiteX9422" fmla="*/ 6624678 w 10020803"/>
              <a:gd name="connsiteY9422" fmla="*/ 4323356 h 5071844"/>
              <a:gd name="connsiteX9423" fmla="*/ 6635850 w 10020803"/>
              <a:gd name="connsiteY9423" fmla="*/ 4312186 h 5071844"/>
              <a:gd name="connsiteX9424" fmla="*/ 6613508 w 10020803"/>
              <a:gd name="connsiteY9424" fmla="*/ 4301013 h 5071844"/>
              <a:gd name="connsiteX9425" fmla="*/ 6591164 w 10020803"/>
              <a:gd name="connsiteY9425" fmla="*/ 4301013 h 5071844"/>
              <a:gd name="connsiteX9426" fmla="*/ 6602336 w 10020803"/>
              <a:gd name="connsiteY9426" fmla="*/ 4312186 h 5071844"/>
              <a:gd name="connsiteX9427" fmla="*/ 6579992 w 10020803"/>
              <a:gd name="connsiteY9427" fmla="*/ 4312186 h 5071844"/>
              <a:gd name="connsiteX9428" fmla="*/ 6563235 w 10020803"/>
              <a:gd name="connsiteY9428" fmla="*/ 4312186 h 5071844"/>
              <a:gd name="connsiteX9429" fmla="*/ 6568822 w 10020803"/>
              <a:gd name="connsiteY9429" fmla="*/ 4323356 h 5071844"/>
              <a:gd name="connsiteX9430" fmla="*/ 6557649 w 10020803"/>
              <a:gd name="connsiteY9430" fmla="*/ 4334529 h 5071844"/>
              <a:gd name="connsiteX9431" fmla="*/ 6552064 w 10020803"/>
              <a:gd name="connsiteY9431" fmla="*/ 4323356 h 5071844"/>
              <a:gd name="connsiteX9432" fmla="*/ 6546478 w 10020803"/>
              <a:gd name="connsiteY9432" fmla="*/ 4312186 h 5071844"/>
              <a:gd name="connsiteX9433" fmla="*/ 6535307 w 10020803"/>
              <a:gd name="connsiteY9433" fmla="*/ 4301013 h 5071844"/>
              <a:gd name="connsiteX9434" fmla="*/ 6546478 w 10020803"/>
              <a:gd name="connsiteY9434" fmla="*/ 4289842 h 5071844"/>
              <a:gd name="connsiteX9435" fmla="*/ 6501792 w 10020803"/>
              <a:gd name="connsiteY9435" fmla="*/ 4278672 h 5071844"/>
              <a:gd name="connsiteX9436" fmla="*/ 6445934 w 10020803"/>
              <a:gd name="connsiteY9436" fmla="*/ 4278672 h 5071844"/>
              <a:gd name="connsiteX9437" fmla="*/ 6423592 w 10020803"/>
              <a:gd name="connsiteY9437" fmla="*/ 4278672 h 5071844"/>
              <a:gd name="connsiteX9438" fmla="*/ 6445934 w 10020803"/>
              <a:gd name="connsiteY9438" fmla="*/ 4284256 h 5071844"/>
              <a:gd name="connsiteX9439" fmla="*/ 6457106 w 10020803"/>
              <a:gd name="connsiteY9439" fmla="*/ 4289842 h 5071844"/>
              <a:gd name="connsiteX9440" fmla="*/ 6445934 w 10020803"/>
              <a:gd name="connsiteY9440" fmla="*/ 4301013 h 5071844"/>
              <a:gd name="connsiteX9441" fmla="*/ 6401250 w 10020803"/>
              <a:gd name="connsiteY9441" fmla="*/ 4289842 h 5071844"/>
              <a:gd name="connsiteX9442" fmla="*/ 6401250 w 10020803"/>
              <a:gd name="connsiteY9442" fmla="*/ 4278672 h 5071844"/>
              <a:gd name="connsiteX9443" fmla="*/ 6390077 w 10020803"/>
              <a:gd name="connsiteY9443" fmla="*/ 4256328 h 5071844"/>
              <a:gd name="connsiteX9444" fmla="*/ 6378906 w 10020803"/>
              <a:gd name="connsiteY9444" fmla="*/ 4245156 h 5071844"/>
              <a:gd name="connsiteX9445" fmla="*/ 6334220 w 10020803"/>
              <a:gd name="connsiteY9445" fmla="*/ 4245156 h 5071844"/>
              <a:gd name="connsiteX9446" fmla="*/ 6311878 w 10020803"/>
              <a:gd name="connsiteY9446" fmla="*/ 4256328 h 5071844"/>
              <a:gd name="connsiteX9447" fmla="*/ 6323049 w 10020803"/>
              <a:gd name="connsiteY9447" fmla="*/ 4256328 h 5071844"/>
              <a:gd name="connsiteX9448" fmla="*/ 6345392 w 10020803"/>
              <a:gd name="connsiteY9448" fmla="*/ 4267499 h 5071844"/>
              <a:gd name="connsiteX9449" fmla="*/ 6345392 w 10020803"/>
              <a:gd name="connsiteY9449" fmla="*/ 4278672 h 5071844"/>
              <a:gd name="connsiteX9450" fmla="*/ 6311878 w 10020803"/>
              <a:gd name="connsiteY9450" fmla="*/ 4267499 h 5071844"/>
              <a:gd name="connsiteX9451" fmla="*/ 6272778 w 10020803"/>
              <a:gd name="connsiteY9451" fmla="*/ 4267499 h 5071844"/>
              <a:gd name="connsiteX9452" fmla="*/ 6267192 w 10020803"/>
              <a:gd name="connsiteY9452" fmla="*/ 4256328 h 5071844"/>
              <a:gd name="connsiteX9453" fmla="*/ 6278363 w 10020803"/>
              <a:gd name="connsiteY9453" fmla="*/ 4245156 h 5071844"/>
              <a:gd name="connsiteX9454" fmla="*/ 6289535 w 10020803"/>
              <a:gd name="connsiteY9454" fmla="*/ 4233985 h 5071844"/>
              <a:gd name="connsiteX9455" fmla="*/ 6300706 w 10020803"/>
              <a:gd name="connsiteY9455" fmla="*/ 4233985 h 5071844"/>
              <a:gd name="connsiteX9456" fmla="*/ 6306292 w 10020803"/>
              <a:gd name="connsiteY9456" fmla="*/ 4233985 h 5071844"/>
              <a:gd name="connsiteX9457" fmla="*/ 6311878 w 10020803"/>
              <a:gd name="connsiteY9457" fmla="*/ 4228399 h 5071844"/>
              <a:gd name="connsiteX9458" fmla="*/ 6300706 w 10020803"/>
              <a:gd name="connsiteY9458" fmla="*/ 4222813 h 5071844"/>
              <a:gd name="connsiteX9459" fmla="*/ 6278363 w 10020803"/>
              <a:gd name="connsiteY9459" fmla="*/ 4222813 h 5071844"/>
              <a:gd name="connsiteX9460" fmla="*/ 6256021 w 10020803"/>
              <a:gd name="connsiteY9460" fmla="*/ 4217228 h 5071844"/>
              <a:gd name="connsiteX9461" fmla="*/ 6244849 w 10020803"/>
              <a:gd name="connsiteY9461" fmla="*/ 4211642 h 5071844"/>
              <a:gd name="connsiteX9462" fmla="*/ 6188991 w 10020803"/>
              <a:gd name="connsiteY9462" fmla="*/ 4200471 h 5071844"/>
              <a:gd name="connsiteX9463" fmla="*/ 6177821 w 10020803"/>
              <a:gd name="connsiteY9463" fmla="*/ 4200471 h 5071844"/>
              <a:gd name="connsiteX9464" fmla="*/ 6211335 w 10020803"/>
              <a:gd name="connsiteY9464" fmla="*/ 4222813 h 5071844"/>
              <a:gd name="connsiteX9465" fmla="*/ 6211335 w 10020803"/>
              <a:gd name="connsiteY9465" fmla="*/ 4245156 h 5071844"/>
              <a:gd name="connsiteX9466" fmla="*/ 6161064 w 10020803"/>
              <a:gd name="connsiteY9466" fmla="*/ 4239571 h 5071844"/>
              <a:gd name="connsiteX9467" fmla="*/ 6144305 w 10020803"/>
              <a:gd name="connsiteY9467" fmla="*/ 4233985 h 5071844"/>
              <a:gd name="connsiteX9468" fmla="*/ 6121963 w 10020803"/>
              <a:gd name="connsiteY9468" fmla="*/ 4233985 h 5071844"/>
              <a:gd name="connsiteX9469" fmla="*/ 6110791 w 10020803"/>
              <a:gd name="connsiteY9469" fmla="*/ 4222813 h 5071844"/>
              <a:gd name="connsiteX9470" fmla="*/ 6099620 w 10020803"/>
              <a:gd name="connsiteY9470" fmla="*/ 4211642 h 5071844"/>
              <a:gd name="connsiteX9471" fmla="*/ 6032590 w 10020803"/>
              <a:gd name="connsiteY9471" fmla="*/ 4200471 h 5071844"/>
              <a:gd name="connsiteX9472" fmla="*/ 6054934 w 10020803"/>
              <a:gd name="connsiteY9472" fmla="*/ 4222813 h 5071844"/>
              <a:gd name="connsiteX9473" fmla="*/ 6066106 w 10020803"/>
              <a:gd name="connsiteY9473" fmla="*/ 4233985 h 5071844"/>
              <a:gd name="connsiteX9474" fmla="*/ 6054934 w 10020803"/>
              <a:gd name="connsiteY9474" fmla="*/ 4233985 h 5071844"/>
              <a:gd name="connsiteX9475" fmla="*/ 6043763 w 10020803"/>
              <a:gd name="connsiteY9475" fmla="*/ 4233985 h 5071844"/>
              <a:gd name="connsiteX9476" fmla="*/ 6021420 w 10020803"/>
              <a:gd name="connsiteY9476" fmla="*/ 4222813 h 5071844"/>
              <a:gd name="connsiteX9477" fmla="*/ 5987906 w 10020803"/>
              <a:gd name="connsiteY9477" fmla="*/ 4222813 h 5071844"/>
              <a:gd name="connsiteX9478" fmla="*/ 5987906 w 10020803"/>
              <a:gd name="connsiteY9478" fmla="*/ 4211642 h 5071844"/>
              <a:gd name="connsiteX9479" fmla="*/ 5976733 w 10020803"/>
              <a:gd name="connsiteY9479" fmla="*/ 4200471 h 5071844"/>
              <a:gd name="connsiteX9480" fmla="*/ 6010249 w 10020803"/>
              <a:gd name="connsiteY9480" fmla="*/ 4211642 h 5071844"/>
              <a:gd name="connsiteX9481" fmla="*/ 6021420 w 10020803"/>
              <a:gd name="connsiteY9481" fmla="*/ 4211642 h 5071844"/>
              <a:gd name="connsiteX9482" fmla="*/ 5987906 w 10020803"/>
              <a:gd name="connsiteY9482" fmla="*/ 4189299 h 5071844"/>
              <a:gd name="connsiteX9483" fmla="*/ 5954392 w 10020803"/>
              <a:gd name="connsiteY9483" fmla="*/ 4200471 h 5071844"/>
              <a:gd name="connsiteX9484" fmla="*/ 5943219 w 10020803"/>
              <a:gd name="connsiteY9484" fmla="*/ 4200471 h 5071844"/>
              <a:gd name="connsiteX9485" fmla="*/ 5920876 w 10020803"/>
              <a:gd name="connsiteY9485" fmla="*/ 4200471 h 5071844"/>
              <a:gd name="connsiteX9486" fmla="*/ 5909705 w 10020803"/>
              <a:gd name="connsiteY9486" fmla="*/ 4194885 h 5071844"/>
              <a:gd name="connsiteX9487" fmla="*/ 5915291 w 10020803"/>
              <a:gd name="connsiteY9487" fmla="*/ 4189299 h 5071844"/>
              <a:gd name="connsiteX9488" fmla="*/ 5932048 w 10020803"/>
              <a:gd name="connsiteY9488" fmla="*/ 4189299 h 5071844"/>
              <a:gd name="connsiteX9489" fmla="*/ 5943219 w 10020803"/>
              <a:gd name="connsiteY9489" fmla="*/ 4189299 h 5071844"/>
              <a:gd name="connsiteX9490" fmla="*/ 5898534 w 10020803"/>
              <a:gd name="connsiteY9490" fmla="*/ 4166955 h 5071844"/>
              <a:gd name="connsiteX9491" fmla="*/ 5853848 w 10020803"/>
              <a:gd name="connsiteY9491" fmla="*/ 4166955 h 5071844"/>
              <a:gd name="connsiteX9492" fmla="*/ 5865019 w 10020803"/>
              <a:gd name="connsiteY9492" fmla="*/ 4155785 h 5071844"/>
              <a:gd name="connsiteX9493" fmla="*/ 5831505 w 10020803"/>
              <a:gd name="connsiteY9493" fmla="*/ 4166955 h 5071844"/>
              <a:gd name="connsiteX9494" fmla="*/ 5831505 w 10020803"/>
              <a:gd name="connsiteY9494" fmla="*/ 4155785 h 5071844"/>
              <a:gd name="connsiteX9495" fmla="*/ 5803577 w 10020803"/>
              <a:gd name="connsiteY9495" fmla="*/ 4155785 h 5071844"/>
              <a:gd name="connsiteX9496" fmla="*/ 5786818 w 10020803"/>
              <a:gd name="connsiteY9496" fmla="*/ 4144614 h 5071844"/>
              <a:gd name="connsiteX9497" fmla="*/ 5842675 w 10020803"/>
              <a:gd name="connsiteY9497" fmla="*/ 4144614 h 5071844"/>
              <a:gd name="connsiteX9498" fmla="*/ 5920876 w 10020803"/>
              <a:gd name="connsiteY9498" fmla="*/ 4144614 h 5071844"/>
              <a:gd name="connsiteX9499" fmla="*/ 5920876 w 10020803"/>
              <a:gd name="connsiteY9499" fmla="*/ 4133441 h 5071844"/>
              <a:gd name="connsiteX9500" fmla="*/ 5892948 w 10020803"/>
              <a:gd name="connsiteY9500" fmla="*/ 4139028 h 5071844"/>
              <a:gd name="connsiteX9501" fmla="*/ 5865019 w 10020803"/>
              <a:gd name="connsiteY9501" fmla="*/ 4139028 h 5071844"/>
              <a:gd name="connsiteX9502" fmla="*/ 5853848 w 10020803"/>
              <a:gd name="connsiteY9502" fmla="*/ 4133441 h 5071844"/>
              <a:gd name="connsiteX9503" fmla="*/ 5820334 w 10020803"/>
              <a:gd name="connsiteY9503" fmla="*/ 4122270 h 5071844"/>
              <a:gd name="connsiteX9504" fmla="*/ 5786818 w 10020803"/>
              <a:gd name="connsiteY9504" fmla="*/ 4099927 h 5071844"/>
              <a:gd name="connsiteX9505" fmla="*/ 5775647 w 10020803"/>
              <a:gd name="connsiteY9505" fmla="*/ 4088756 h 5071844"/>
              <a:gd name="connsiteX9506" fmla="*/ 5764476 w 10020803"/>
              <a:gd name="connsiteY9506" fmla="*/ 4088756 h 5071844"/>
              <a:gd name="connsiteX9507" fmla="*/ 5736547 w 10020803"/>
              <a:gd name="connsiteY9507" fmla="*/ 4083170 h 5071844"/>
              <a:gd name="connsiteX9508" fmla="*/ 5719790 w 10020803"/>
              <a:gd name="connsiteY9508" fmla="*/ 4077584 h 5071844"/>
              <a:gd name="connsiteX9509" fmla="*/ 5697447 w 10020803"/>
              <a:gd name="connsiteY9509" fmla="*/ 4077584 h 5071844"/>
              <a:gd name="connsiteX9510" fmla="*/ 5663933 w 10020803"/>
              <a:gd name="connsiteY9510" fmla="*/ 4066413 h 5071844"/>
              <a:gd name="connsiteX9511" fmla="*/ 5652762 w 10020803"/>
              <a:gd name="connsiteY9511" fmla="*/ 4066413 h 5071844"/>
              <a:gd name="connsiteX9512" fmla="*/ 5641590 w 10020803"/>
              <a:gd name="connsiteY9512" fmla="*/ 4066413 h 5071844"/>
              <a:gd name="connsiteX9513" fmla="*/ 5619246 w 10020803"/>
              <a:gd name="connsiteY9513" fmla="*/ 4055241 h 5071844"/>
              <a:gd name="connsiteX9514" fmla="*/ 5613662 w 10020803"/>
              <a:gd name="connsiteY9514" fmla="*/ 4060827 h 5071844"/>
              <a:gd name="connsiteX9515" fmla="*/ 5608075 w 10020803"/>
              <a:gd name="connsiteY9515" fmla="*/ 4055241 h 5071844"/>
              <a:gd name="connsiteX9516" fmla="*/ 5596905 w 10020803"/>
              <a:gd name="connsiteY9516" fmla="*/ 4055241 h 5071844"/>
              <a:gd name="connsiteX9517" fmla="*/ 5574561 w 10020803"/>
              <a:gd name="connsiteY9517" fmla="*/ 4049656 h 5071844"/>
              <a:gd name="connsiteX9518" fmla="*/ 5563389 w 10020803"/>
              <a:gd name="connsiteY9518" fmla="*/ 4044070 h 5071844"/>
              <a:gd name="connsiteX9519" fmla="*/ 5496361 w 10020803"/>
              <a:gd name="connsiteY9519" fmla="*/ 4021727 h 5071844"/>
              <a:gd name="connsiteX9520" fmla="*/ 5457261 w 10020803"/>
              <a:gd name="connsiteY9520" fmla="*/ 4021727 h 5071844"/>
              <a:gd name="connsiteX9521" fmla="*/ 5429331 w 10020803"/>
              <a:gd name="connsiteY9521" fmla="*/ 4021727 h 5071844"/>
              <a:gd name="connsiteX9522" fmla="*/ 5418160 w 10020803"/>
              <a:gd name="connsiteY9522" fmla="*/ 4021727 h 5071844"/>
              <a:gd name="connsiteX9523" fmla="*/ 5384646 w 10020803"/>
              <a:gd name="connsiteY9523" fmla="*/ 4010556 h 5071844"/>
              <a:gd name="connsiteX9524" fmla="*/ 5373474 w 10020803"/>
              <a:gd name="connsiteY9524" fmla="*/ 4004970 h 5071844"/>
              <a:gd name="connsiteX9525" fmla="*/ 5362303 w 10020803"/>
              <a:gd name="connsiteY9525" fmla="*/ 3999384 h 5071844"/>
              <a:gd name="connsiteX9526" fmla="*/ 5339960 w 10020803"/>
              <a:gd name="connsiteY9526" fmla="*/ 3988213 h 5071844"/>
              <a:gd name="connsiteX9527" fmla="*/ 5328789 w 10020803"/>
              <a:gd name="connsiteY9527" fmla="*/ 3982627 h 5071844"/>
              <a:gd name="connsiteX9528" fmla="*/ 5328789 w 10020803"/>
              <a:gd name="connsiteY9528" fmla="*/ 3977042 h 5071844"/>
              <a:gd name="connsiteX9529" fmla="*/ 5317617 w 10020803"/>
              <a:gd name="connsiteY9529" fmla="*/ 3965870 h 5071844"/>
              <a:gd name="connsiteX9530" fmla="*/ 5295274 w 10020803"/>
              <a:gd name="connsiteY9530" fmla="*/ 3954699 h 5071844"/>
              <a:gd name="connsiteX9531" fmla="*/ 5312032 w 10020803"/>
              <a:gd name="connsiteY9531" fmla="*/ 3943526 h 5071844"/>
              <a:gd name="connsiteX9532" fmla="*/ 5328789 w 10020803"/>
              <a:gd name="connsiteY9532" fmla="*/ 3943526 h 5071844"/>
              <a:gd name="connsiteX9533" fmla="*/ 5339960 w 10020803"/>
              <a:gd name="connsiteY9533" fmla="*/ 3954699 h 5071844"/>
              <a:gd name="connsiteX9534" fmla="*/ 5362303 w 10020803"/>
              <a:gd name="connsiteY9534" fmla="*/ 3954699 h 5071844"/>
              <a:gd name="connsiteX9535" fmla="*/ 5395818 w 10020803"/>
              <a:gd name="connsiteY9535" fmla="*/ 3954699 h 5071844"/>
              <a:gd name="connsiteX9536" fmla="*/ 5373474 w 10020803"/>
              <a:gd name="connsiteY9536" fmla="*/ 3943526 h 5071844"/>
              <a:gd name="connsiteX9537" fmla="*/ 5339960 w 10020803"/>
              <a:gd name="connsiteY9537" fmla="*/ 3932355 h 5071844"/>
              <a:gd name="connsiteX9538" fmla="*/ 5339960 w 10020803"/>
              <a:gd name="connsiteY9538" fmla="*/ 3921185 h 5071844"/>
              <a:gd name="connsiteX9539" fmla="*/ 5295274 w 10020803"/>
              <a:gd name="connsiteY9539" fmla="*/ 3921185 h 5071844"/>
              <a:gd name="connsiteX9540" fmla="*/ 5284103 w 10020803"/>
              <a:gd name="connsiteY9540" fmla="*/ 3932355 h 5071844"/>
              <a:gd name="connsiteX9541" fmla="*/ 5278517 w 10020803"/>
              <a:gd name="connsiteY9541" fmla="*/ 3937942 h 5071844"/>
              <a:gd name="connsiteX9542" fmla="*/ 5272932 w 10020803"/>
              <a:gd name="connsiteY9542" fmla="*/ 3932355 h 5071844"/>
              <a:gd name="connsiteX9543" fmla="*/ 5272932 w 10020803"/>
              <a:gd name="connsiteY9543" fmla="*/ 3943526 h 5071844"/>
              <a:gd name="connsiteX9544" fmla="*/ 5261760 w 10020803"/>
              <a:gd name="connsiteY9544" fmla="*/ 3943526 h 5071844"/>
              <a:gd name="connsiteX9545" fmla="*/ 5228245 w 10020803"/>
              <a:gd name="connsiteY9545" fmla="*/ 3932355 h 5071844"/>
              <a:gd name="connsiteX9546" fmla="*/ 5217075 w 10020803"/>
              <a:gd name="connsiteY9546" fmla="*/ 3943526 h 5071844"/>
              <a:gd name="connsiteX9547" fmla="*/ 5239416 w 10020803"/>
              <a:gd name="connsiteY9547" fmla="*/ 3954699 h 5071844"/>
              <a:gd name="connsiteX9548" fmla="*/ 5261760 w 10020803"/>
              <a:gd name="connsiteY9548" fmla="*/ 3965870 h 5071844"/>
              <a:gd name="connsiteX9549" fmla="*/ 5256175 w 10020803"/>
              <a:gd name="connsiteY9549" fmla="*/ 3965870 h 5071844"/>
              <a:gd name="connsiteX9550" fmla="*/ 5250589 w 10020803"/>
              <a:gd name="connsiteY9550" fmla="*/ 3965870 h 5071844"/>
              <a:gd name="connsiteX9551" fmla="*/ 5217075 w 10020803"/>
              <a:gd name="connsiteY9551" fmla="*/ 3960283 h 5071844"/>
              <a:gd name="connsiteX9552" fmla="*/ 5189145 w 10020803"/>
              <a:gd name="connsiteY9552" fmla="*/ 3949112 h 5071844"/>
              <a:gd name="connsiteX9553" fmla="*/ 5161217 w 10020803"/>
              <a:gd name="connsiteY9553" fmla="*/ 3943526 h 5071844"/>
              <a:gd name="connsiteX9554" fmla="*/ 5150045 w 10020803"/>
              <a:gd name="connsiteY9554" fmla="*/ 3932355 h 5071844"/>
              <a:gd name="connsiteX9555" fmla="*/ 5161217 w 10020803"/>
              <a:gd name="connsiteY9555" fmla="*/ 3910012 h 5071844"/>
              <a:gd name="connsiteX9556" fmla="*/ 5166802 w 10020803"/>
              <a:gd name="connsiteY9556" fmla="*/ 3898841 h 5071844"/>
              <a:gd name="connsiteX9557" fmla="*/ 5183559 w 10020803"/>
              <a:gd name="connsiteY9557" fmla="*/ 3898841 h 5071844"/>
              <a:gd name="connsiteX9558" fmla="*/ 5194731 w 10020803"/>
              <a:gd name="connsiteY9558" fmla="*/ 3887669 h 5071844"/>
              <a:gd name="connsiteX9559" fmla="*/ 5183559 w 10020803"/>
              <a:gd name="connsiteY9559" fmla="*/ 3882084 h 5071844"/>
              <a:gd name="connsiteX9560" fmla="*/ 5166802 w 10020803"/>
              <a:gd name="connsiteY9560" fmla="*/ 3876498 h 5071844"/>
              <a:gd name="connsiteX9561" fmla="*/ 5150045 w 10020803"/>
              <a:gd name="connsiteY9561" fmla="*/ 3876498 h 5071844"/>
              <a:gd name="connsiteX9562" fmla="*/ 5133288 w 10020803"/>
              <a:gd name="connsiteY9562" fmla="*/ 3865326 h 5071844"/>
              <a:gd name="connsiteX9563" fmla="*/ 5116531 w 10020803"/>
              <a:gd name="connsiteY9563" fmla="*/ 3865326 h 5071844"/>
              <a:gd name="connsiteX9564" fmla="*/ 5083017 w 10020803"/>
              <a:gd name="connsiteY9564" fmla="*/ 3848569 h 5071844"/>
              <a:gd name="connsiteX9565" fmla="*/ 5071844 w 10020803"/>
              <a:gd name="connsiteY9565" fmla="*/ 3854155 h 5071844"/>
              <a:gd name="connsiteX9566" fmla="*/ 5071844 w 10020803"/>
              <a:gd name="connsiteY9566" fmla="*/ 3865326 h 5071844"/>
              <a:gd name="connsiteX9567" fmla="*/ 5083017 w 10020803"/>
              <a:gd name="connsiteY9567" fmla="*/ 3876498 h 5071844"/>
              <a:gd name="connsiteX9568" fmla="*/ 5094188 w 10020803"/>
              <a:gd name="connsiteY9568" fmla="*/ 3876498 h 5071844"/>
              <a:gd name="connsiteX9569" fmla="*/ 5105360 w 10020803"/>
              <a:gd name="connsiteY9569" fmla="*/ 3887669 h 5071844"/>
              <a:gd name="connsiteX9570" fmla="*/ 5105360 w 10020803"/>
              <a:gd name="connsiteY9570" fmla="*/ 3898841 h 5071844"/>
              <a:gd name="connsiteX9571" fmla="*/ 5071844 w 10020803"/>
              <a:gd name="connsiteY9571" fmla="*/ 3887669 h 5071844"/>
              <a:gd name="connsiteX9572" fmla="*/ 5049503 w 10020803"/>
              <a:gd name="connsiteY9572" fmla="*/ 3876498 h 5071844"/>
              <a:gd name="connsiteX9573" fmla="*/ 5071844 w 10020803"/>
              <a:gd name="connsiteY9573" fmla="*/ 3876498 h 5071844"/>
              <a:gd name="connsiteX9574" fmla="*/ 5049503 w 10020803"/>
              <a:gd name="connsiteY9574" fmla="*/ 3865326 h 5071844"/>
              <a:gd name="connsiteX9575" fmla="*/ 5032745 w 10020803"/>
              <a:gd name="connsiteY9575" fmla="*/ 3865326 h 5071844"/>
              <a:gd name="connsiteX9576" fmla="*/ 5027160 w 10020803"/>
              <a:gd name="connsiteY9576" fmla="*/ 3876498 h 5071844"/>
              <a:gd name="connsiteX9577" fmla="*/ 5015987 w 10020803"/>
              <a:gd name="connsiteY9577" fmla="*/ 3887669 h 5071844"/>
              <a:gd name="connsiteX9578" fmla="*/ 5071844 w 10020803"/>
              <a:gd name="connsiteY9578" fmla="*/ 3898841 h 5071844"/>
              <a:gd name="connsiteX9579" fmla="*/ 5094188 w 10020803"/>
              <a:gd name="connsiteY9579" fmla="*/ 3921185 h 5071844"/>
              <a:gd name="connsiteX9580" fmla="*/ 5038330 w 10020803"/>
              <a:gd name="connsiteY9580" fmla="*/ 3910012 h 5071844"/>
              <a:gd name="connsiteX9581" fmla="*/ 5004816 w 10020803"/>
              <a:gd name="connsiteY9581" fmla="*/ 3904426 h 5071844"/>
              <a:gd name="connsiteX9582" fmla="*/ 4971302 w 10020803"/>
              <a:gd name="connsiteY9582" fmla="*/ 3887669 h 5071844"/>
              <a:gd name="connsiteX9583" fmla="*/ 4960130 w 10020803"/>
              <a:gd name="connsiteY9583" fmla="*/ 3876498 h 5071844"/>
              <a:gd name="connsiteX9584" fmla="*/ 4982474 w 10020803"/>
              <a:gd name="connsiteY9584" fmla="*/ 3876498 h 5071844"/>
              <a:gd name="connsiteX9585" fmla="*/ 4976887 w 10020803"/>
              <a:gd name="connsiteY9585" fmla="*/ 3859741 h 5071844"/>
              <a:gd name="connsiteX9586" fmla="*/ 4982474 w 10020803"/>
              <a:gd name="connsiteY9586" fmla="*/ 3854155 h 5071844"/>
              <a:gd name="connsiteX9587" fmla="*/ 4960130 w 10020803"/>
              <a:gd name="connsiteY9587" fmla="*/ 3854155 h 5071844"/>
              <a:gd name="connsiteX9588" fmla="*/ 4943373 w 10020803"/>
              <a:gd name="connsiteY9588" fmla="*/ 3848569 h 5071844"/>
              <a:gd name="connsiteX9589" fmla="*/ 4937787 w 10020803"/>
              <a:gd name="connsiteY9589" fmla="*/ 3842984 h 5071844"/>
              <a:gd name="connsiteX9590" fmla="*/ 4948959 w 10020803"/>
              <a:gd name="connsiteY9590" fmla="*/ 3842984 h 5071844"/>
              <a:gd name="connsiteX9591" fmla="*/ 4937787 w 10020803"/>
              <a:gd name="connsiteY9591" fmla="*/ 3831812 h 5071844"/>
              <a:gd name="connsiteX9592" fmla="*/ 4915445 w 10020803"/>
              <a:gd name="connsiteY9592" fmla="*/ 3842984 h 5071844"/>
              <a:gd name="connsiteX9593" fmla="*/ 4904273 w 10020803"/>
              <a:gd name="connsiteY9593" fmla="*/ 3842984 h 5071844"/>
              <a:gd name="connsiteX9594" fmla="*/ 4893102 w 10020803"/>
              <a:gd name="connsiteY9594" fmla="*/ 3842984 h 5071844"/>
              <a:gd name="connsiteX9595" fmla="*/ 4904273 w 10020803"/>
              <a:gd name="connsiteY9595" fmla="*/ 3854155 h 5071844"/>
              <a:gd name="connsiteX9596" fmla="*/ 4915445 w 10020803"/>
              <a:gd name="connsiteY9596" fmla="*/ 3865326 h 5071844"/>
              <a:gd name="connsiteX9597" fmla="*/ 4881929 w 10020803"/>
              <a:gd name="connsiteY9597" fmla="*/ 3854155 h 5071844"/>
              <a:gd name="connsiteX9598" fmla="*/ 4870759 w 10020803"/>
              <a:gd name="connsiteY9598" fmla="*/ 3854155 h 5071844"/>
              <a:gd name="connsiteX9599" fmla="*/ 4865172 w 10020803"/>
              <a:gd name="connsiteY9599" fmla="*/ 3865326 h 5071844"/>
              <a:gd name="connsiteX9600" fmla="*/ 4859588 w 10020803"/>
              <a:gd name="connsiteY9600" fmla="*/ 3870912 h 5071844"/>
              <a:gd name="connsiteX9601" fmla="*/ 4826072 w 10020803"/>
              <a:gd name="connsiteY9601" fmla="*/ 3876498 h 5071844"/>
              <a:gd name="connsiteX9602" fmla="*/ 4798144 w 10020803"/>
              <a:gd name="connsiteY9602" fmla="*/ 3876498 h 5071844"/>
              <a:gd name="connsiteX9603" fmla="*/ 4781387 w 10020803"/>
              <a:gd name="connsiteY9603" fmla="*/ 3876498 h 5071844"/>
              <a:gd name="connsiteX9604" fmla="*/ 4714358 w 10020803"/>
              <a:gd name="connsiteY9604" fmla="*/ 3854155 h 5071844"/>
              <a:gd name="connsiteX9605" fmla="*/ 4692016 w 10020803"/>
              <a:gd name="connsiteY9605" fmla="*/ 3842984 h 5071844"/>
              <a:gd name="connsiteX9606" fmla="*/ 4680844 w 10020803"/>
              <a:gd name="connsiteY9606" fmla="*/ 3837398 h 5071844"/>
              <a:gd name="connsiteX9607" fmla="*/ 4669673 w 10020803"/>
              <a:gd name="connsiteY9607" fmla="*/ 3831812 h 5071844"/>
              <a:gd name="connsiteX9608" fmla="*/ 4647329 w 10020803"/>
              <a:gd name="connsiteY9608" fmla="*/ 3831812 h 5071844"/>
              <a:gd name="connsiteX9609" fmla="*/ 4624987 w 10020803"/>
              <a:gd name="connsiteY9609" fmla="*/ 3820641 h 5071844"/>
              <a:gd name="connsiteX9610" fmla="*/ 4557958 w 10020803"/>
              <a:gd name="connsiteY9610" fmla="*/ 3798298 h 5071844"/>
              <a:gd name="connsiteX9611" fmla="*/ 4569129 w 10020803"/>
              <a:gd name="connsiteY9611" fmla="*/ 3798298 h 5071844"/>
              <a:gd name="connsiteX9612" fmla="*/ 4591472 w 10020803"/>
              <a:gd name="connsiteY9612" fmla="*/ 3798298 h 5071844"/>
              <a:gd name="connsiteX9613" fmla="*/ 4569129 w 10020803"/>
              <a:gd name="connsiteY9613" fmla="*/ 3787127 h 5071844"/>
              <a:gd name="connsiteX9614" fmla="*/ 4546786 w 10020803"/>
              <a:gd name="connsiteY9614" fmla="*/ 3775954 h 5071844"/>
              <a:gd name="connsiteX9615" fmla="*/ 4502101 w 10020803"/>
              <a:gd name="connsiteY9615" fmla="*/ 3753611 h 5071844"/>
              <a:gd name="connsiteX9616" fmla="*/ 4530029 w 10020803"/>
              <a:gd name="connsiteY9616" fmla="*/ 3759197 h 5071844"/>
              <a:gd name="connsiteX9617" fmla="*/ 4569129 w 10020803"/>
              <a:gd name="connsiteY9617" fmla="*/ 3753611 h 5071844"/>
              <a:gd name="connsiteX9618" fmla="*/ 4619401 w 10020803"/>
              <a:gd name="connsiteY9618" fmla="*/ 3708926 h 5071844"/>
              <a:gd name="connsiteX9619" fmla="*/ 4524443 w 10020803"/>
              <a:gd name="connsiteY9619" fmla="*/ 3675412 h 5071844"/>
              <a:gd name="connsiteX9620" fmla="*/ 4490929 w 10020803"/>
              <a:gd name="connsiteY9620" fmla="*/ 3664240 h 5071844"/>
              <a:gd name="connsiteX9621" fmla="*/ 4463001 w 10020803"/>
              <a:gd name="connsiteY9621" fmla="*/ 3658654 h 5071844"/>
              <a:gd name="connsiteX9622" fmla="*/ 4435071 w 10020803"/>
              <a:gd name="connsiteY9622" fmla="*/ 3653069 h 5071844"/>
              <a:gd name="connsiteX9623" fmla="*/ 4412728 w 10020803"/>
              <a:gd name="connsiteY9623" fmla="*/ 3641897 h 5071844"/>
              <a:gd name="connsiteX9624" fmla="*/ 4368043 w 10020803"/>
              <a:gd name="connsiteY9624" fmla="*/ 3630726 h 5071844"/>
              <a:gd name="connsiteX9625" fmla="*/ 4362457 w 10020803"/>
              <a:gd name="connsiteY9625" fmla="*/ 3625140 h 5071844"/>
              <a:gd name="connsiteX9626" fmla="*/ 4356871 w 10020803"/>
              <a:gd name="connsiteY9626" fmla="*/ 3619555 h 5071844"/>
              <a:gd name="connsiteX9627" fmla="*/ 4340114 w 10020803"/>
              <a:gd name="connsiteY9627" fmla="*/ 3613969 h 5071844"/>
              <a:gd name="connsiteX9628" fmla="*/ 4323357 w 10020803"/>
              <a:gd name="connsiteY9628" fmla="*/ 3608383 h 5071844"/>
              <a:gd name="connsiteX9629" fmla="*/ 4284256 w 10020803"/>
              <a:gd name="connsiteY9629" fmla="*/ 3597212 h 5071844"/>
              <a:gd name="connsiteX9630" fmla="*/ 4222813 w 10020803"/>
              <a:gd name="connsiteY9630" fmla="*/ 3563698 h 5071844"/>
              <a:gd name="connsiteX9631" fmla="*/ 4206056 w 10020803"/>
              <a:gd name="connsiteY9631" fmla="*/ 3563698 h 5071844"/>
              <a:gd name="connsiteX9632" fmla="*/ 4194885 w 10020803"/>
              <a:gd name="connsiteY9632" fmla="*/ 3563698 h 5071844"/>
              <a:gd name="connsiteX9633" fmla="*/ 4183714 w 10020803"/>
              <a:gd name="connsiteY9633" fmla="*/ 3563698 h 5071844"/>
              <a:gd name="connsiteX9634" fmla="*/ 4178128 w 10020803"/>
              <a:gd name="connsiteY9634" fmla="*/ 3552525 h 5071844"/>
              <a:gd name="connsiteX9635" fmla="*/ 4144614 w 10020803"/>
              <a:gd name="connsiteY9635" fmla="*/ 3541355 h 5071844"/>
              <a:gd name="connsiteX9636" fmla="*/ 4122271 w 10020803"/>
              <a:gd name="connsiteY9636" fmla="*/ 3541355 h 5071844"/>
              <a:gd name="connsiteX9637" fmla="*/ 4099927 w 10020803"/>
              <a:gd name="connsiteY9637" fmla="*/ 3530182 h 5071844"/>
              <a:gd name="connsiteX9638" fmla="*/ 4066413 w 10020803"/>
              <a:gd name="connsiteY9638" fmla="*/ 3530182 h 5071844"/>
              <a:gd name="connsiteX9639" fmla="*/ 4066413 w 10020803"/>
              <a:gd name="connsiteY9639" fmla="*/ 3541355 h 5071844"/>
              <a:gd name="connsiteX9640" fmla="*/ 4111098 w 10020803"/>
              <a:gd name="connsiteY9640" fmla="*/ 3563698 h 5071844"/>
              <a:gd name="connsiteX9641" fmla="*/ 4133442 w 10020803"/>
              <a:gd name="connsiteY9641" fmla="*/ 3563698 h 5071844"/>
              <a:gd name="connsiteX9642" fmla="*/ 4139028 w 10020803"/>
              <a:gd name="connsiteY9642" fmla="*/ 3569282 h 5071844"/>
              <a:gd name="connsiteX9643" fmla="*/ 4144614 w 10020803"/>
              <a:gd name="connsiteY9643" fmla="*/ 3574869 h 5071844"/>
              <a:gd name="connsiteX9644" fmla="*/ 4155785 w 10020803"/>
              <a:gd name="connsiteY9644" fmla="*/ 3597212 h 5071844"/>
              <a:gd name="connsiteX9645" fmla="*/ 4133442 w 10020803"/>
              <a:gd name="connsiteY9645" fmla="*/ 3597212 h 5071844"/>
              <a:gd name="connsiteX9646" fmla="*/ 4127857 w 10020803"/>
              <a:gd name="connsiteY9646" fmla="*/ 3586039 h 5071844"/>
              <a:gd name="connsiteX9647" fmla="*/ 4099927 w 10020803"/>
              <a:gd name="connsiteY9647" fmla="*/ 3574869 h 5071844"/>
              <a:gd name="connsiteX9648" fmla="*/ 4055241 w 10020803"/>
              <a:gd name="connsiteY9648" fmla="*/ 3563698 h 5071844"/>
              <a:gd name="connsiteX9649" fmla="*/ 4032899 w 10020803"/>
              <a:gd name="connsiteY9649" fmla="*/ 3552525 h 5071844"/>
              <a:gd name="connsiteX9650" fmla="*/ 3932356 w 10020803"/>
              <a:gd name="connsiteY9650" fmla="*/ 3519011 h 5071844"/>
              <a:gd name="connsiteX9651" fmla="*/ 3915599 w 10020803"/>
              <a:gd name="connsiteY9651" fmla="*/ 3513425 h 5071844"/>
              <a:gd name="connsiteX9652" fmla="*/ 3904426 w 10020803"/>
              <a:gd name="connsiteY9652" fmla="*/ 3519011 h 5071844"/>
              <a:gd name="connsiteX9653" fmla="*/ 3898842 w 10020803"/>
              <a:gd name="connsiteY9653" fmla="*/ 3507839 h 5071844"/>
              <a:gd name="connsiteX9654" fmla="*/ 3887669 w 10020803"/>
              <a:gd name="connsiteY9654" fmla="*/ 3496668 h 5071844"/>
              <a:gd name="connsiteX9655" fmla="*/ 3887669 w 10020803"/>
              <a:gd name="connsiteY9655" fmla="*/ 3507839 h 5071844"/>
              <a:gd name="connsiteX9656" fmla="*/ 3842984 w 10020803"/>
              <a:gd name="connsiteY9656" fmla="*/ 3496668 h 5071844"/>
              <a:gd name="connsiteX9657" fmla="*/ 3809471 w 10020803"/>
              <a:gd name="connsiteY9657" fmla="*/ 3485497 h 5071844"/>
              <a:gd name="connsiteX9658" fmla="*/ 3798299 w 10020803"/>
              <a:gd name="connsiteY9658" fmla="*/ 3485497 h 5071844"/>
              <a:gd name="connsiteX9659" fmla="*/ 3787127 w 10020803"/>
              <a:gd name="connsiteY9659" fmla="*/ 3485497 h 5071844"/>
              <a:gd name="connsiteX9660" fmla="*/ 3775955 w 10020803"/>
              <a:gd name="connsiteY9660" fmla="*/ 3474325 h 5071844"/>
              <a:gd name="connsiteX9661" fmla="*/ 3787127 w 10020803"/>
              <a:gd name="connsiteY9661" fmla="*/ 3468740 h 5071844"/>
              <a:gd name="connsiteX9662" fmla="*/ 3775955 w 10020803"/>
              <a:gd name="connsiteY9662" fmla="*/ 3463154 h 5071844"/>
              <a:gd name="connsiteX9663" fmla="*/ 3731270 w 10020803"/>
              <a:gd name="connsiteY9663" fmla="*/ 3451982 h 5071844"/>
              <a:gd name="connsiteX9664" fmla="*/ 3708927 w 10020803"/>
              <a:gd name="connsiteY9664" fmla="*/ 3440811 h 5071844"/>
              <a:gd name="connsiteX9665" fmla="*/ 3686583 w 10020803"/>
              <a:gd name="connsiteY9665" fmla="*/ 3429640 h 5071844"/>
              <a:gd name="connsiteX9666" fmla="*/ 3697754 w 10020803"/>
              <a:gd name="connsiteY9666" fmla="*/ 3429640 h 5071844"/>
              <a:gd name="connsiteX9667" fmla="*/ 3731270 w 10020803"/>
              <a:gd name="connsiteY9667" fmla="*/ 3429640 h 5071844"/>
              <a:gd name="connsiteX9668" fmla="*/ 3720098 w 10020803"/>
              <a:gd name="connsiteY9668" fmla="*/ 3418468 h 5071844"/>
              <a:gd name="connsiteX9669" fmla="*/ 3703340 w 10020803"/>
              <a:gd name="connsiteY9669" fmla="*/ 3407297 h 5071844"/>
              <a:gd name="connsiteX9670" fmla="*/ 3647483 w 10020803"/>
              <a:gd name="connsiteY9670" fmla="*/ 3390540 h 5071844"/>
              <a:gd name="connsiteX9671" fmla="*/ 3619555 w 10020803"/>
              <a:gd name="connsiteY9671" fmla="*/ 3384954 h 5071844"/>
              <a:gd name="connsiteX9672" fmla="*/ 3630726 w 10020803"/>
              <a:gd name="connsiteY9672" fmla="*/ 3396124 h 5071844"/>
              <a:gd name="connsiteX9673" fmla="*/ 3641897 w 10020803"/>
              <a:gd name="connsiteY9673" fmla="*/ 3401711 h 5071844"/>
              <a:gd name="connsiteX9674" fmla="*/ 3641897 w 10020803"/>
              <a:gd name="connsiteY9674" fmla="*/ 3407297 h 5071844"/>
              <a:gd name="connsiteX9675" fmla="*/ 3653069 w 10020803"/>
              <a:gd name="connsiteY9675" fmla="*/ 3418468 h 5071844"/>
              <a:gd name="connsiteX9676" fmla="*/ 3641897 w 10020803"/>
              <a:gd name="connsiteY9676" fmla="*/ 3418468 h 5071844"/>
              <a:gd name="connsiteX9677" fmla="*/ 3563696 w 10020803"/>
              <a:gd name="connsiteY9677" fmla="*/ 3418468 h 5071844"/>
              <a:gd name="connsiteX9678" fmla="*/ 3530182 w 10020803"/>
              <a:gd name="connsiteY9678" fmla="*/ 3407297 h 5071844"/>
              <a:gd name="connsiteX9679" fmla="*/ 3491082 w 10020803"/>
              <a:gd name="connsiteY9679" fmla="*/ 3401711 h 5071844"/>
              <a:gd name="connsiteX9680" fmla="*/ 3468740 w 10020803"/>
              <a:gd name="connsiteY9680" fmla="*/ 3396124 h 5071844"/>
              <a:gd name="connsiteX9681" fmla="*/ 3440812 w 10020803"/>
              <a:gd name="connsiteY9681" fmla="*/ 3390540 h 5071844"/>
              <a:gd name="connsiteX9682" fmla="*/ 3396125 w 10020803"/>
              <a:gd name="connsiteY9682" fmla="*/ 3384954 h 5071844"/>
              <a:gd name="connsiteX9683" fmla="*/ 3340267 w 10020803"/>
              <a:gd name="connsiteY9683" fmla="*/ 3362610 h 5071844"/>
              <a:gd name="connsiteX9684" fmla="*/ 3312340 w 10020803"/>
              <a:gd name="connsiteY9684" fmla="*/ 3351440 h 5071844"/>
              <a:gd name="connsiteX9685" fmla="*/ 3273239 w 10020803"/>
              <a:gd name="connsiteY9685" fmla="*/ 3351440 h 5071844"/>
              <a:gd name="connsiteX9686" fmla="*/ 3228553 w 10020803"/>
              <a:gd name="connsiteY9686" fmla="*/ 3351440 h 5071844"/>
              <a:gd name="connsiteX9687" fmla="*/ 3200625 w 10020803"/>
              <a:gd name="connsiteY9687" fmla="*/ 3340267 h 5071844"/>
              <a:gd name="connsiteX9688" fmla="*/ 3183868 w 10020803"/>
              <a:gd name="connsiteY9688" fmla="*/ 3334682 h 5071844"/>
              <a:gd name="connsiteX9689" fmla="*/ 3167111 w 10020803"/>
              <a:gd name="connsiteY9689" fmla="*/ 3329096 h 5071844"/>
              <a:gd name="connsiteX9690" fmla="*/ 3139181 w 10020803"/>
              <a:gd name="connsiteY9690" fmla="*/ 3329096 h 5071844"/>
              <a:gd name="connsiteX9691" fmla="*/ 3083324 w 10020803"/>
              <a:gd name="connsiteY9691" fmla="*/ 3295582 h 5071844"/>
              <a:gd name="connsiteX9692" fmla="*/ 3083324 w 10020803"/>
              <a:gd name="connsiteY9692" fmla="*/ 3284410 h 5071844"/>
              <a:gd name="connsiteX9693" fmla="*/ 3077738 w 10020803"/>
              <a:gd name="connsiteY9693" fmla="*/ 3273239 h 5071844"/>
              <a:gd name="connsiteX9694" fmla="*/ 3060981 w 10020803"/>
              <a:gd name="connsiteY9694" fmla="*/ 3273239 h 5071844"/>
              <a:gd name="connsiteX9695" fmla="*/ 3044224 w 10020803"/>
              <a:gd name="connsiteY9695" fmla="*/ 3262068 h 5071844"/>
              <a:gd name="connsiteX9696" fmla="*/ 2993953 w 10020803"/>
              <a:gd name="connsiteY9696" fmla="*/ 3250896 h 5071844"/>
              <a:gd name="connsiteX9697" fmla="*/ 2949268 w 10020803"/>
              <a:gd name="connsiteY9697" fmla="*/ 3239725 h 5071844"/>
              <a:gd name="connsiteX9698" fmla="*/ 2960439 w 10020803"/>
              <a:gd name="connsiteY9698" fmla="*/ 3228553 h 5071844"/>
              <a:gd name="connsiteX9699" fmla="*/ 2993953 w 10020803"/>
              <a:gd name="connsiteY9699" fmla="*/ 3234139 h 5071844"/>
              <a:gd name="connsiteX9700" fmla="*/ 3016296 w 10020803"/>
              <a:gd name="connsiteY9700" fmla="*/ 3228553 h 5071844"/>
              <a:gd name="connsiteX9701" fmla="*/ 3038638 w 10020803"/>
              <a:gd name="connsiteY9701" fmla="*/ 3228553 h 5071844"/>
              <a:gd name="connsiteX9702" fmla="*/ 3049810 w 10020803"/>
              <a:gd name="connsiteY9702" fmla="*/ 3228553 h 5071844"/>
              <a:gd name="connsiteX9703" fmla="*/ 3060981 w 10020803"/>
              <a:gd name="connsiteY9703" fmla="*/ 3239725 h 5071844"/>
              <a:gd name="connsiteX9704" fmla="*/ 3083324 w 10020803"/>
              <a:gd name="connsiteY9704" fmla="*/ 3239725 h 5071844"/>
              <a:gd name="connsiteX9705" fmla="*/ 3116838 w 10020803"/>
              <a:gd name="connsiteY9705" fmla="*/ 3250896 h 5071844"/>
              <a:gd name="connsiteX9706" fmla="*/ 3139181 w 10020803"/>
              <a:gd name="connsiteY9706" fmla="*/ 3262068 h 5071844"/>
              <a:gd name="connsiteX9707" fmla="*/ 3139181 w 10020803"/>
              <a:gd name="connsiteY9707" fmla="*/ 3250896 h 5071844"/>
              <a:gd name="connsiteX9708" fmla="*/ 3139181 w 10020803"/>
              <a:gd name="connsiteY9708" fmla="*/ 3239725 h 5071844"/>
              <a:gd name="connsiteX9709" fmla="*/ 3128011 w 10020803"/>
              <a:gd name="connsiteY9709" fmla="*/ 3234139 h 5071844"/>
              <a:gd name="connsiteX9710" fmla="*/ 3100081 w 10020803"/>
              <a:gd name="connsiteY9710" fmla="*/ 3234139 h 5071844"/>
              <a:gd name="connsiteX9711" fmla="*/ 3083324 w 10020803"/>
              <a:gd name="connsiteY9711" fmla="*/ 3228553 h 5071844"/>
              <a:gd name="connsiteX9712" fmla="*/ 3083324 w 10020803"/>
              <a:gd name="connsiteY9712" fmla="*/ 3222968 h 5071844"/>
              <a:gd name="connsiteX9713" fmla="*/ 3072153 w 10020803"/>
              <a:gd name="connsiteY9713" fmla="*/ 3217382 h 5071844"/>
              <a:gd name="connsiteX9714" fmla="*/ 3049810 w 10020803"/>
              <a:gd name="connsiteY9714" fmla="*/ 3211796 h 5071844"/>
              <a:gd name="connsiteX9715" fmla="*/ 3027468 w 10020803"/>
              <a:gd name="connsiteY9715" fmla="*/ 3206211 h 5071844"/>
              <a:gd name="connsiteX9716" fmla="*/ 2982780 w 10020803"/>
              <a:gd name="connsiteY9716" fmla="*/ 3183868 h 5071844"/>
              <a:gd name="connsiteX9717" fmla="*/ 2960439 w 10020803"/>
              <a:gd name="connsiteY9717" fmla="*/ 3183868 h 5071844"/>
              <a:gd name="connsiteX9718" fmla="*/ 2938096 w 10020803"/>
              <a:gd name="connsiteY9718" fmla="*/ 3183868 h 5071844"/>
              <a:gd name="connsiteX9719" fmla="*/ 2926925 w 10020803"/>
              <a:gd name="connsiteY9719" fmla="*/ 3183868 h 5071844"/>
              <a:gd name="connsiteX9720" fmla="*/ 2943682 w 10020803"/>
              <a:gd name="connsiteY9720" fmla="*/ 3195039 h 5071844"/>
              <a:gd name="connsiteX9721" fmla="*/ 2949268 w 10020803"/>
              <a:gd name="connsiteY9721" fmla="*/ 3206211 h 5071844"/>
              <a:gd name="connsiteX9722" fmla="*/ 2949268 w 10020803"/>
              <a:gd name="connsiteY9722" fmla="*/ 3228553 h 5071844"/>
              <a:gd name="connsiteX9723" fmla="*/ 2938096 w 10020803"/>
              <a:gd name="connsiteY9723" fmla="*/ 3228553 h 5071844"/>
              <a:gd name="connsiteX9724" fmla="*/ 2938096 w 10020803"/>
              <a:gd name="connsiteY9724" fmla="*/ 3217382 h 5071844"/>
              <a:gd name="connsiteX9725" fmla="*/ 2926925 w 10020803"/>
              <a:gd name="connsiteY9725" fmla="*/ 3206211 h 5071844"/>
              <a:gd name="connsiteX9726" fmla="*/ 2915752 w 10020803"/>
              <a:gd name="connsiteY9726" fmla="*/ 3217382 h 5071844"/>
              <a:gd name="connsiteX9727" fmla="*/ 2893410 w 10020803"/>
              <a:gd name="connsiteY9727" fmla="*/ 3228553 h 5071844"/>
              <a:gd name="connsiteX9728" fmla="*/ 2882238 w 10020803"/>
              <a:gd name="connsiteY9728" fmla="*/ 3228553 h 5071844"/>
              <a:gd name="connsiteX9729" fmla="*/ 2871066 w 10020803"/>
              <a:gd name="connsiteY9729" fmla="*/ 3222968 h 5071844"/>
              <a:gd name="connsiteX9730" fmla="*/ 2848724 w 10020803"/>
              <a:gd name="connsiteY9730" fmla="*/ 3217382 h 5071844"/>
              <a:gd name="connsiteX9731" fmla="*/ 2815209 w 10020803"/>
              <a:gd name="connsiteY9731" fmla="*/ 3206211 h 5071844"/>
              <a:gd name="connsiteX9732" fmla="*/ 2781695 w 10020803"/>
              <a:gd name="connsiteY9732" fmla="*/ 3195039 h 5071844"/>
              <a:gd name="connsiteX9733" fmla="*/ 2770524 w 10020803"/>
              <a:gd name="connsiteY9733" fmla="*/ 3195039 h 5071844"/>
              <a:gd name="connsiteX9734" fmla="*/ 2748180 w 10020803"/>
              <a:gd name="connsiteY9734" fmla="*/ 3183868 h 5071844"/>
              <a:gd name="connsiteX9735" fmla="*/ 2720251 w 10020803"/>
              <a:gd name="connsiteY9735" fmla="*/ 3178282 h 5071844"/>
              <a:gd name="connsiteX9736" fmla="*/ 2681152 w 10020803"/>
              <a:gd name="connsiteY9736" fmla="*/ 3172695 h 5071844"/>
              <a:gd name="connsiteX9737" fmla="*/ 2669981 w 10020803"/>
              <a:gd name="connsiteY9737" fmla="*/ 3172695 h 5071844"/>
              <a:gd name="connsiteX9738" fmla="*/ 2658809 w 10020803"/>
              <a:gd name="connsiteY9738" fmla="*/ 3161524 h 5071844"/>
              <a:gd name="connsiteX9739" fmla="*/ 2636466 w 10020803"/>
              <a:gd name="connsiteY9739" fmla="*/ 3172695 h 5071844"/>
              <a:gd name="connsiteX9740" fmla="*/ 2625296 w 10020803"/>
              <a:gd name="connsiteY9740" fmla="*/ 3172695 h 5071844"/>
              <a:gd name="connsiteX9741" fmla="*/ 2625296 w 10020803"/>
              <a:gd name="connsiteY9741" fmla="*/ 3183868 h 5071844"/>
              <a:gd name="connsiteX9742" fmla="*/ 2614123 w 10020803"/>
              <a:gd name="connsiteY9742" fmla="*/ 3195039 h 5071844"/>
              <a:gd name="connsiteX9743" fmla="*/ 2602952 w 10020803"/>
              <a:gd name="connsiteY9743" fmla="*/ 3172695 h 5071844"/>
              <a:gd name="connsiteX9744" fmla="*/ 2614123 w 10020803"/>
              <a:gd name="connsiteY9744" fmla="*/ 3150352 h 5071844"/>
              <a:gd name="connsiteX9745" fmla="*/ 2591781 w 10020803"/>
              <a:gd name="connsiteY9745" fmla="*/ 3144767 h 5071844"/>
              <a:gd name="connsiteX9746" fmla="*/ 2569439 w 10020803"/>
              <a:gd name="connsiteY9746" fmla="*/ 3133595 h 5071844"/>
              <a:gd name="connsiteX9747" fmla="*/ 2558265 w 10020803"/>
              <a:gd name="connsiteY9747" fmla="*/ 3105667 h 5071844"/>
              <a:gd name="connsiteX9748" fmla="*/ 2569439 w 10020803"/>
              <a:gd name="connsiteY9748" fmla="*/ 3094495 h 5071844"/>
              <a:gd name="connsiteX9749" fmla="*/ 2547095 w 10020803"/>
              <a:gd name="connsiteY9749" fmla="*/ 3094495 h 5071844"/>
              <a:gd name="connsiteX9750" fmla="*/ 2541509 w 10020803"/>
              <a:gd name="connsiteY9750" fmla="*/ 3105667 h 5071844"/>
              <a:gd name="connsiteX9751" fmla="*/ 2513581 w 10020803"/>
              <a:gd name="connsiteY9751" fmla="*/ 3105667 h 5071844"/>
              <a:gd name="connsiteX9752" fmla="*/ 2491238 w 10020803"/>
              <a:gd name="connsiteY9752" fmla="*/ 3105667 h 5071844"/>
              <a:gd name="connsiteX9753" fmla="*/ 2502408 w 10020803"/>
              <a:gd name="connsiteY9753" fmla="*/ 3116838 h 5071844"/>
              <a:gd name="connsiteX9754" fmla="*/ 2513581 w 10020803"/>
              <a:gd name="connsiteY9754" fmla="*/ 3128010 h 5071844"/>
              <a:gd name="connsiteX9755" fmla="*/ 2524751 w 10020803"/>
              <a:gd name="connsiteY9755" fmla="*/ 3150352 h 5071844"/>
              <a:gd name="connsiteX9756" fmla="*/ 2468894 w 10020803"/>
              <a:gd name="connsiteY9756" fmla="*/ 3150352 h 5071844"/>
              <a:gd name="connsiteX9757" fmla="*/ 2424208 w 10020803"/>
              <a:gd name="connsiteY9757" fmla="*/ 3139181 h 5071844"/>
              <a:gd name="connsiteX9758" fmla="*/ 2413037 w 10020803"/>
              <a:gd name="connsiteY9758" fmla="*/ 3139181 h 5071844"/>
              <a:gd name="connsiteX9759" fmla="*/ 2435380 w 10020803"/>
              <a:gd name="connsiteY9759" fmla="*/ 3128010 h 5071844"/>
              <a:gd name="connsiteX9760" fmla="*/ 2424208 w 10020803"/>
              <a:gd name="connsiteY9760" fmla="*/ 3116838 h 5071844"/>
              <a:gd name="connsiteX9761" fmla="*/ 2379523 w 10020803"/>
              <a:gd name="connsiteY9761" fmla="*/ 3116838 h 5071844"/>
              <a:gd name="connsiteX9762" fmla="*/ 2357180 w 10020803"/>
              <a:gd name="connsiteY9762" fmla="*/ 3116838 h 5071844"/>
              <a:gd name="connsiteX9763" fmla="*/ 2334836 w 10020803"/>
              <a:gd name="connsiteY9763" fmla="*/ 3116838 h 5071844"/>
              <a:gd name="connsiteX9764" fmla="*/ 2346007 w 10020803"/>
              <a:gd name="connsiteY9764" fmla="*/ 3128010 h 5071844"/>
              <a:gd name="connsiteX9765" fmla="*/ 2357180 w 10020803"/>
              <a:gd name="connsiteY9765" fmla="*/ 3139181 h 5071844"/>
              <a:gd name="connsiteX9766" fmla="*/ 2390694 w 10020803"/>
              <a:gd name="connsiteY9766" fmla="*/ 3144767 h 5071844"/>
              <a:gd name="connsiteX9767" fmla="*/ 2413037 w 10020803"/>
              <a:gd name="connsiteY9767" fmla="*/ 3150352 h 5071844"/>
              <a:gd name="connsiteX9768" fmla="*/ 2424208 w 10020803"/>
              <a:gd name="connsiteY9768" fmla="*/ 3150352 h 5071844"/>
              <a:gd name="connsiteX9769" fmla="*/ 2424208 w 10020803"/>
              <a:gd name="connsiteY9769" fmla="*/ 3155938 h 5071844"/>
              <a:gd name="connsiteX9770" fmla="*/ 2435380 w 10020803"/>
              <a:gd name="connsiteY9770" fmla="*/ 3161524 h 5071844"/>
              <a:gd name="connsiteX9771" fmla="*/ 2446551 w 10020803"/>
              <a:gd name="connsiteY9771" fmla="*/ 3161524 h 5071844"/>
              <a:gd name="connsiteX9772" fmla="*/ 2468894 w 10020803"/>
              <a:gd name="connsiteY9772" fmla="*/ 3172695 h 5071844"/>
              <a:gd name="connsiteX9773" fmla="*/ 2502408 w 10020803"/>
              <a:gd name="connsiteY9773" fmla="*/ 3172695 h 5071844"/>
              <a:gd name="connsiteX9774" fmla="*/ 2535923 w 10020803"/>
              <a:gd name="connsiteY9774" fmla="*/ 3183868 h 5071844"/>
              <a:gd name="connsiteX9775" fmla="*/ 2547095 w 10020803"/>
              <a:gd name="connsiteY9775" fmla="*/ 3195039 h 5071844"/>
              <a:gd name="connsiteX9776" fmla="*/ 2591781 w 10020803"/>
              <a:gd name="connsiteY9776" fmla="*/ 3206211 h 5071844"/>
              <a:gd name="connsiteX9777" fmla="*/ 2636466 w 10020803"/>
              <a:gd name="connsiteY9777" fmla="*/ 3228553 h 5071844"/>
              <a:gd name="connsiteX9778" fmla="*/ 2658809 w 10020803"/>
              <a:gd name="connsiteY9778" fmla="*/ 3228553 h 5071844"/>
              <a:gd name="connsiteX9779" fmla="*/ 2737010 w 10020803"/>
              <a:gd name="connsiteY9779" fmla="*/ 3250896 h 5071844"/>
              <a:gd name="connsiteX9780" fmla="*/ 2759353 w 10020803"/>
              <a:gd name="connsiteY9780" fmla="*/ 3262068 h 5071844"/>
              <a:gd name="connsiteX9781" fmla="*/ 2792867 w 10020803"/>
              <a:gd name="connsiteY9781" fmla="*/ 3273239 h 5071844"/>
              <a:gd name="connsiteX9782" fmla="*/ 2809624 w 10020803"/>
              <a:gd name="connsiteY9782" fmla="*/ 3278825 h 5071844"/>
              <a:gd name="connsiteX9783" fmla="*/ 2826381 w 10020803"/>
              <a:gd name="connsiteY9783" fmla="*/ 3284410 h 5071844"/>
              <a:gd name="connsiteX9784" fmla="*/ 2837552 w 10020803"/>
              <a:gd name="connsiteY9784" fmla="*/ 3284410 h 5071844"/>
              <a:gd name="connsiteX9785" fmla="*/ 2859895 w 10020803"/>
              <a:gd name="connsiteY9785" fmla="*/ 3295582 h 5071844"/>
              <a:gd name="connsiteX9786" fmla="*/ 2893410 w 10020803"/>
              <a:gd name="connsiteY9786" fmla="*/ 3306753 h 5071844"/>
              <a:gd name="connsiteX9787" fmla="*/ 2926925 w 10020803"/>
              <a:gd name="connsiteY9787" fmla="*/ 3317925 h 5071844"/>
              <a:gd name="connsiteX9788" fmla="*/ 2971610 w 10020803"/>
              <a:gd name="connsiteY9788" fmla="*/ 3329096 h 5071844"/>
              <a:gd name="connsiteX9789" fmla="*/ 3005124 w 10020803"/>
              <a:gd name="connsiteY9789" fmla="*/ 3351440 h 5071844"/>
              <a:gd name="connsiteX9790" fmla="*/ 3033054 w 10020803"/>
              <a:gd name="connsiteY9790" fmla="*/ 3357024 h 5071844"/>
              <a:gd name="connsiteX9791" fmla="*/ 3060981 w 10020803"/>
              <a:gd name="connsiteY9791" fmla="*/ 3351440 h 5071844"/>
              <a:gd name="connsiteX9792" fmla="*/ 3066567 w 10020803"/>
              <a:gd name="connsiteY9792" fmla="*/ 3357024 h 5071844"/>
              <a:gd name="connsiteX9793" fmla="*/ 3083324 w 10020803"/>
              <a:gd name="connsiteY9793" fmla="*/ 3362610 h 5071844"/>
              <a:gd name="connsiteX9794" fmla="*/ 3116838 w 10020803"/>
              <a:gd name="connsiteY9794" fmla="*/ 3384954 h 5071844"/>
              <a:gd name="connsiteX9795" fmla="*/ 3150352 w 10020803"/>
              <a:gd name="connsiteY9795" fmla="*/ 3396124 h 5071844"/>
              <a:gd name="connsiteX9796" fmla="*/ 3167111 w 10020803"/>
              <a:gd name="connsiteY9796" fmla="*/ 3407297 h 5071844"/>
              <a:gd name="connsiteX9797" fmla="*/ 3189454 w 10020803"/>
              <a:gd name="connsiteY9797" fmla="*/ 3412883 h 5071844"/>
              <a:gd name="connsiteX9798" fmla="*/ 3239725 w 10020803"/>
              <a:gd name="connsiteY9798" fmla="*/ 3429640 h 5071844"/>
              <a:gd name="connsiteX9799" fmla="*/ 3267653 w 10020803"/>
              <a:gd name="connsiteY9799" fmla="*/ 3429640 h 5071844"/>
              <a:gd name="connsiteX9800" fmla="*/ 3284412 w 10020803"/>
              <a:gd name="connsiteY9800" fmla="*/ 3429640 h 5071844"/>
              <a:gd name="connsiteX9801" fmla="*/ 3306754 w 10020803"/>
              <a:gd name="connsiteY9801" fmla="*/ 3440811 h 5071844"/>
              <a:gd name="connsiteX9802" fmla="*/ 3295582 w 10020803"/>
              <a:gd name="connsiteY9802" fmla="*/ 3407297 h 5071844"/>
              <a:gd name="connsiteX9803" fmla="*/ 3284412 w 10020803"/>
              <a:gd name="connsiteY9803" fmla="*/ 3396124 h 5071844"/>
              <a:gd name="connsiteX9804" fmla="*/ 3334683 w 10020803"/>
              <a:gd name="connsiteY9804" fmla="*/ 3401711 h 5071844"/>
              <a:gd name="connsiteX9805" fmla="*/ 3384954 w 10020803"/>
              <a:gd name="connsiteY9805" fmla="*/ 3418468 h 5071844"/>
              <a:gd name="connsiteX9806" fmla="*/ 3396125 w 10020803"/>
              <a:gd name="connsiteY9806" fmla="*/ 3418468 h 5071844"/>
              <a:gd name="connsiteX9807" fmla="*/ 3446398 w 10020803"/>
              <a:gd name="connsiteY9807" fmla="*/ 3429640 h 5071844"/>
              <a:gd name="connsiteX9808" fmla="*/ 3485497 w 10020803"/>
              <a:gd name="connsiteY9808" fmla="*/ 3440811 h 5071844"/>
              <a:gd name="connsiteX9809" fmla="*/ 3507839 w 10020803"/>
              <a:gd name="connsiteY9809" fmla="*/ 3451982 h 5071844"/>
              <a:gd name="connsiteX9810" fmla="*/ 3541355 w 10020803"/>
              <a:gd name="connsiteY9810" fmla="*/ 3463154 h 5071844"/>
              <a:gd name="connsiteX9811" fmla="*/ 3507839 w 10020803"/>
              <a:gd name="connsiteY9811" fmla="*/ 3463154 h 5071844"/>
              <a:gd name="connsiteX9812" fmla="*/ 3485497 w 10020803"/>
              <a:gd name="connsiteY9812" fmla="*/ 3451982 h 5071844"/>
              <a:gd name="connsiteX9813" fmla="*/ 3440812 w 10020803"/>
              <a:gd name="connsiteY9813" fmla="*/ 3451982 h 5071844"/>
              <a:gd name="connsiteX9814" fmla="*/ 3418468 w 10020803"/>
              <a:gd name="connsiteY9814" fmla="*/ 3463154 h 5071844"/>
              <a:gd name="connsiteX9815" fmla="*/ 3541355 w 10020803"/>
              <a:gd name="connsiteY9815" fmla="*/ 3485497 h 5071844"/>
              <a:gd name="connsiteX9816" fmla="*/ 3552526 w 10020803"/>
              <a:gd name="connsiteY9816" fmla="*/ 3496668 h 5071844"/>
              <a:gd name="connsiteX9817" fmla="*/ 3563696 w 10020803"/>
              <a:gd name="connsiteY9817" fmla="*/ 3535768 h 5071844"/>
              <a:gd name="connsiteX9818" fmla="*/ 3580455 w 10020803"/>
              <a:gd name="connsiteY9818" fmla="*/ 3546939 h 5071844"/>
              <a:gd name="connsiteX9819" fmla="*/ 3597212 w 10020803"/>
              <a:gd name="connsiteY9819" fmla="*/ 3541355 h 5071844"/>
              <a:gd name="connsiteX9820" fmla="*/ 3619555 w 10020803"/>
              <a:gd name="connsiteY9820" fmla="*/ 3541355 h 5071844"/>
              <a:gd name="connsiteX9821" fmla="*/ 3608383 w 10020803"/>
              <a:gd name="connsiteY9821" fmla="*/ 3552525 h 5071844"/>
              <a:gd name="connsiteX9822" fmla="*/ 3616761 w 10020803"/>
              <a:gd name="connsiteY9822" fmla="*/ 3560904 h 5071844"/>
              <a:gd name="connsiteX9823" fmla="*/ 3617959 w 10020803"/>
              <a:gd name="connsiteY9823" fmla="*/ 3562102 h 5071844"/>
              <a:gd name="connsiteX9824" fmla="*/ 3541355 w 10020803"/>
              <a:gd name="connsiteY9824" fmla="*/ 3552525 h 5071844"/>
              <a:gd name="connsiteX9825" fmla="*/ 3496668 w 10020803"/>
              <a:gd name="connsiteY9825" fmla="*/ 3541355 h 5071844"/>
              <a:gd name="connsiteX9826" fmla="*/ 3463154 w 10020803"/>
              <a:gd name="connsiteY9826" fmla="*/ 3535768 h 5071844"/>
              <a:gd name="connsiteX9827" fmla="*/ 3429640 w 10020803"/>
              <a:gd name="connsiteY9827" fmla="*/ 3519011 h 5071844"/>
              <a:gd name="connsiteX9828" fmla="*/ 3373783 w 10020803"/>
              <a:gd name="connsiteY9828" fmla="*/ 3507839 h 5071844"/>
              <a:gd name="connsiteX9829" fmla="*/ 3362611 w 10020803"/>
              <a:gd name="connsiteY9829" fmla="*/ 3507839 h 5071844"/>
              <a:gd name="connsiteX9830" fmla="*/ 3340267 w 10020803"/>
              <a:gd name="connsiteY9830" fmla="*/ 3496668 h 5071844"/>
              <a:gd name="connsiteX9831" fmla="*/ 3262069 w 10020803"/>
              <a:gd name="connsiteY9831" fmla="*/ 3474325 h 5071844"/>
              <a:gd name="connsiteX9832" fmla="*/ 3206211 w 10020803"/>
              <a:gd name="connsiteY9832" fmla="*/ 3451982 h 5071844"/>
              <a:gd name="connsiteX9833" fmla="*/ 3189454 w 10020803"/>
              <a:gd name="connsiteY9833" fmla="*/ 3451982 h 5071844"/>
              <a:gd name="connsiteX9834" fmla="*/ 3172697 w 10020803"/>
              <a:gd name="connsiteY9834" fmla="*/ 3451982 h 5071844"/>
              <a:gd name="connsiteX9835" fmla="*/ 3072153 w 10020803"/>
              <a:gd name="connsiteY9835" fmla="*/ 3418468 h 5071844"/>
              <a:gd name="connsiteX9836" fmla="*/ 3055396 w 10020803"/>
              <a:gd name="connsiteY9836" fmla="*/ 3418468 h 5071844"/>
              <a:gd name="connsiteX9837" fmla="*/ 3038638 w 10020803"/>
              <a:gd name="connsiteY9837" fmla="*/ 3407297 h 5071844"/>
              <a:gd name="connsiteX9838" fmla="*/ 3027468 w 10020803"/>
              <a:gd name="connsiteY9838" fmla="*/ 3396124 h 5071844"/>
              <a:gd name="connsiteX9839" fmla="*/ 3016296 w 10020803"/>
              <a:gd name="connsiteY9839" fmla="*/ 3396124 h 5071844"/>
              <a:gd name="connsiteX9840" fmla="*/ 2977197 w 10020803"/>
              <a:gd name="connsiteY9840" fmla="*/ 3384954 h 5071844"/>
              <a:gd name="connsiteX9841" fmla="*/ 2938096 w 10020803"/>
              <a:gd name="connsiteY9841" fmla="*/ 3384954 h 5071844"/>
              <a:gd name="connsiteX9842" fmla="*/ 2882238 w 10020803"/>
              <a:gd name="connsiteY9842" fmla="*/ 3351440 h 5071844"/>
              <a:gd name="connsiteX9843" fmla="*/ 2843138 w 10020803"/>
              <a:gd name="connsiteY9843" fmla="*/ 3340267 h 5071844"/>
              <a:gd name="connsiteX9844" fmla="*/ 2781695 w 10020803"/>
              <a:gd name="connsiteY9844" fmla="*/ 3329096 h 5071844"/>
              <a:gd name="connsiteX9845" fmla="*/ 2480066 w 10020803"/>
              <a:gd name="connsiteY9845" fmla="*/ 3239725 h 5071844"/>
              <a:gd name="connsiteX9846" fmla="*/ 2435380 w 10020803"/>
              <a:gd name="connsiteY9846" fmla="*/ 3217382 h 5071844"/>
              <a:gd name="connsiteX9847" fmla="*/ 2390694 w 10020803"/>
              <a:gd name="connsiteY9847" fmla="*/ 3206211 h 5071844"/>
              <a:gd name="connsiteX9848" fmla="*/ 2385107 w 10020803"/>
              <a:gd name="connsiteY9848" fmla="*/ 3195039 h 5071844"/>
              <a:gd name="connsiteX9849" fmla="*/ 2368350 w 10020803"/>
              <a:gd name="connsiteY9849" fmla="*/ 3195039 h 5071844"/>
              <a:gd name="connsiteX9850" fmla="*/ 2184022 w 10020803"/>
              <a:gd name="connsiteY9850" fmla="*/ 3139181 h 5071844"/>
              <a:gd name="connsiteX9851" fmla="*/ 1988522 w 10020803"/>
              <a:gd name="connsiteY9851" fmla="*/ 3072153 h 5071844"/>
              <a:gd name="connsiteX9852" fmla="*/ 1971763 w 10020803"/>
              <a:gd name="connsiteY9852" fmla="*/ 3055396 h 5071844"/>
              <a:gd name="connsiteX9853" fmla="*/ 1943836 w 10020803"/>
              <a:gd name="connsiteY9853" fmla="*/ 3049810 h 5071844"/>
              <a:gd name="connsiteX9854" fmla="*/ 1798607 w 10020803"/>
              <a:gd name="connsiteY9854" fmla="*/ 2993953 h 5071844"/>
              <a:gd name="connsiteX9855" fmla="*/ 1776264 w 10020803"/>
              <a:gd name="connsiteY9855" fmla="*/ 2988366 h 5071844"/>
              <a:gd name="connsiteX9856" fmla="*/ 1765091 w 10020803"/>
              <a:gd name="connsiteY9856" fmla="*/ 2988366 h 5071844"/>
              <a:gd name="connsiteX9857" fmla="*/ 1753921 w 10020803"/>
              <a:gd name="connsiteY9857" fmla="*/ 2982780 h 5071844"/>
              <a:gd name="connsiteX9858" fmla="*/ 1670134 w 10020803"/>
              <a:gd name="connsiteY9858" fmla="*/ 2949266 h 5071844"/>
              <a:gd name="connsiteX9859" fmla="*/ 1541662 w 10020803"/>
              <a:gd name="connsiteY9859" fmla="*/ 2898995 h 5071844"/>
              <a:gd name="connsiteX9860" fmla="*/ 1441120 w 10020803"/>
              <a:gd name="connsiteY9860" fmla="*/ 2859895 h 5071844"/>
              <a:gd name="connsiteX9861" fmla="*/ 1385263 w 10020803"/>
              <a:gd name="connsiteY9861" fmla="*/ 2837552 h 5071844"/>
              <a:gd name="connsiteX9862" fmla="*/ 1374090 w 10020803"/>
              <a:gd name="connsiteY9862" fmla="*/ 2831966 h 5071844"/>
              <a:gd name="connsiteX9863" fmla="*/ 1340576 w 10020803"/>
              <a:gd name="connsiteY9863" fmla="*/ 2826381 h 5071844"/>
              <a:gd name="connsiteX9864" fmla="*/ 1295890 w 10020803"/>
              <a:gd name="connsiteY9864" fmla="*/ 2804038 h 5071844"/>
              <a:gd name="connsiteX9865" fmla="*/ 1284719 w 10020803"/>
              <a:gd name="connsiteY9865" fmla="*/ 2792865 h 5071844"/>
              <a:gd name="connsiteX9866" fmla="*/ 1279133 w 10020803"/>
              <a:gd name="connsiteY9866" fmla="*/ 2792865 h 5071844"/>
              <a:gd name="connsiteX9867" fmla="*/ 1262376 w 10020803"/>
              <a:gd name="connsiteY9867" fmla="*/ 2781694 h 5071844"/>
              <a:gd name="connsiteX9868" fmla="*/ 1195348 w 10020803"/>
              <a:gd name="connsiteY9868" fmla="*/ 2759351 h 5071844"/>
              <a:gd name="connsiteX9869" fmla="*/ 1094804 w 10020803"/>
              <a:gd name="connsiteY9869" fmla="*/ 2703494 h 5071844"/>
              <a:gd name="connsiteX9870" fmla="*/ 1005433 w 10020803"/>
              <a:gd name="connsiteY9870" fmla="*/ 2653223 h 5071844"/>
              <a:gd name="connsiteX9871" fmla="*/ 949576 w 10020803"/>
              <a:gd name="connsiteY9871" fmla="*/ 2636466 h 5071844"/>
              <a:gd name="connsiteX9872" fmla="*/ 949576 w 10020803"/>
              <a:gd name="connsiteY9872" fmla="*/ 2625293 h 5071844"/>
              <a:gd name="connsiteX9873" fmla="*/ 938403 w 10020803"/>
              <a:gd name="connsiteY9873" fmla="*/ 2614123 h 5071844"/>
              <a:gd name="connsiteX9874" fmla="*/ 893717 w 10020803"/>
              <a:gd name="connsiteY9874" fmla="*/ 2591779 h 5071844"/>
              <a:gd name="connsiteX9875" fmla="*/ 938403 w 10020803"/>
              <a:gd name="connsiteY9875" fmla="*/ 2602952 h 5071844"/>
              <a:gd name="connsiteX9876" fmla="*/ 1016604 w 10020803"/>
              <a:gd name="connsiteY9876" fmla="*/ 2625293 h 5071844"/>
              <a:gd name="connsiteX9877" fmla="*/ 1072461 w 10020803"/>
              <a:gd name="connsiteY9877" fmla="*/ 2625293 h 5071844"/>
              <a:gd name="connsiteX9878" fmla="*/ 1083632 w 10020803"/>
              <a:gd name="connsiteY9878" fmla="*/ 2625293 h 5071844"/>
              <a:gd name="connsiteX9879" fmla="*/ 1105975 w 10020803"/>
              <a:gd name="connsiteY9879" fmla="*/ 2625293 h 5071844"/>
              <a:gd name="connsiteX9880" fmla="*/ 1228862 w 10020803"/>
              <a:gd name="connsiteY9880" fmla="*/ 2636466 h 5071844"/>
              <a:gd name="connsiteX9881" fmla="*/ 1195348 w 10020803"/>
              <a:gd name="connsiteY9881" fmla="*/ 2630880 h 5071844"/>
              <a:gd name="connsiteX9882" fmla="*/ 1139491 w 10020803"/>
              <a:gd name="connsiteY9882" fmla="*/ 2602952 h 5071844"/>
              <a:gd name="connsiteX9883" fmla="*/ 1117147 w 10020803"/>
              <a:gd name="connsiteY9883" fmla="*/ 2586193 h 5071844"/>
              <a:gd name="connsiteX9884" fmla="*/ 1094804 w 10020803"/>
              <a:gd name="connsiteY9884" fmla="*/ 2569436 h 5071844"/>
              <a:gd name="connsiteX9885" fmla="*/ 1066875 w 10020803"/>
              <a:gd name="connsiteY9885" fmla="*/ 2558265 h 5071844"/>
              <a:gd name="connsiteX9886" fmla="*/ 1050118 w 10020803"/>
              <a:gd name="connsiteY9886" fmla="*/ 2547094 h 5071844"/>
              <a:gd name="connsiteX9887" fmla="*/ 1016604 w 10020803"/>
              <a:gd name="connsiteY9887" fmla="*/ 2524751 h 5071844"/>
              <a:gd name="connsiteX9888" fmla="*/ 994260 w 10020803"/>
              <a:gd name="connsiteY9888" fmla="*/ 2507994 h 5071844"/>
              <a:gd name="connsiteX9889" fmla="*/ 988674 w 10020803"/>
              <a:gd name="connsiteY9889" fmla="*/ 2507994 h 5071844"/>
              <a:gd name="connsiteX9890" fmla="*/ 971919 w 10020803"/>
              <a:gd name="connsiteY9890" fmla="*/ 2491237 h 5071844"/>
              <a:gd name="connsiteX9891" fmla="*/ 1016604 w 10020803"/>
              <a:gd name="connsiteY9891" fmla="*/ 2502408 h 5071844"/>
              <a:gd name="connsiteX9892" fmla="*/ 1038947 w 10020803"/>
              <a:gd name="connsiteY9892" fmla="*/ 2513579 h 5071844"/>
              <a:gd name="connsiteX9893" fmla="*/ 1050118 w 10020803"/>
              <a:gd name="connsiteY9893" fmla="*/ 2502408 h 5071844"/>
              <a:gd name="connsiteX9894" fmla="*/ 1061290 w 10020803"/>
              <a:gd name="connsiteY9894" fmla="*/ 2502408 h 5071844"/>
              <a:gd name="connsiteX9895" fmla="*/ 1072461 w 10020803"/>
              <a:gd name="connsiteY9895" fmla="*/ 2513579 h 5071844"/>
              <a:gd name="connsiteX9896" fmla="*/ 1105975 w 10020803"/>
              <a:gd name="connsiteY9896" fmla="*/ 2513579 h 5071844"/>
              <a:gd name="connsiteX9897" fmla="*/ 1050118 w 10020803"/>
              <a:gd name="connsiteY9897" fmla="*/ 2491237 h 5071844"/>
              <a:gd name="connsiteX9898" fmla="*/ 1050118 w 10020803"/>
              <a:gd name="connsiteY9898" fmla="*/ 2480065 h 5071844"/>
              <a:gd name="connsiteX9899" fmla="*/ 1033361 w 10020803"/>
              <a:gd name="connsiteY9899" fmla="*/ 2474479 h 5071844"/>
              <a:gd name="connsiteX9900" fmla="*/ 1027776 w 10020803"/>
              <a:gd name="connsiteY9900" fmla="*/ 2468894 h 5071844"/>
              <a:gd name="connsiteX9901" fmla="*/ 1005433 w 10020803"/>
              <a:gd name="connsiteY9901" fmla="*/ 2468894 h 5071844"/>
              <a:gd name="connsiteX9902" fmla="*/ 1011017 w 10020803"/>
              <a:gd name="connsiteY9902" fmla="*/ 2457722 h 5071844"/>
              <a:gd name="connsiteX9903" fmla="*/ 1038947 w 10020803"/>
              <a:gd name="connsiteY9903" fmla="*/ 2457722 h 5071844"/>
              <a:gd name="connsiteX9904" fmla="*/ 1072461 w 10020803"/>
              <a:gd name="connsiteY9904" fmla="*/ 2468894 h 5071844"/>
              <a:gd name="connsiteX9905" fmla="*/ 1061290 w 10020803"/>
              <a:gd name="connsiteY9905" fmla="*/ 2480065 h 5071844"/>
              <a:gd name="connsiteX9906" fmla="*/ 1128318 w 10020803"/>
              <a:gd name="connsiteY9906" fmla="*/ 2513579 h 5071844"/>
              <a:gd name="connsiteX9907" fmla="*/ 1122732 w 10020803"/>
              <a:gd name="connsiteY9907" fmla="*/ 2513579 h 5071844"/>
              <a:gd name="connsiteX9908" fmla="*/ 1117147 w 10020803"/>
              <a:gd name="connsiteY9908" fmla="*/ 2524751 h 5071844"/>
              <a:gd name="connsiteX9909" fmla="*/ 1128318 w 10020803"/>
              <a:gd name="connsiteY9909" fmla="*/ 2524751 h 5071844"/>
              <a:gd name="connsiteX9910" fmla="*/ 1128318 w 10020803"/>
              <a:gd name="connsiteY9910" fmla="*/ 2535922 h 5071844"/>
              <a:gd name="connsiteX9911" fmla="*/ 1139491 w 10020803"/>
              <a:gd name="connsiteY9911" fmla="*/ 2524751 h 5071844"/>
              <a:gd name="connsiteX9912" fmla="*/ 1173005 w 10020803"/>
              <a:gd name="connsiteY9912" fmla="*/ 2524751 h 5071844"/>
              <a:gd name="connsiteX9913" fmla="*/ 1189762 w 10020803"/>
              <a:gd name="connsiteY9913" fmla="*/ 2535922 h 5071844"/>
              <a:gd name="connsiteX9914" fmla="*/ 1206519 w 10020803"/>
              <a:gd name="connsiteY9914" fmla="*/ 2535922 h 5071844"/>
              <a:gd name="connsiteX9915" fmla="*/ 1206519 w 10020803"/>
              <a:gd name="connsiteY9915" fmla="*/ 2547094 h 5071844"/>
              <a:gd name="connsiteX9916" fmla="*/ 1267962 w 10020803"/>
              <a:gd name="connsiteY9916" fmla="*/ 2563852 h 5071844"/>
              <a:gd name="connsiteX9917" fmla="*/ 1340576 w 10020803"/>
              <a:gd name="connsiteY9917" fmla="*/ 2580609 h 5071844"/>
              <a:gd name="connsiteX9918" fmla="*/ 1240033 w 10020803"/>
              <a:gd name="connsiteY9918" fmla="*/ 2535922 h 5071844"/>
              <a:gd name="connsiteX9919" fmla="*/ 1195348 w 10020803"/>
              <a:gd name="connsiteY9919" fmla="*/ 2513579 h 5071844"/>
              <a:gd name="connsiteX9920" fmla="*/ 1161832 w 10020803"/>
              <a:gd name="connsiteY9920" fmla="*/ 2502408 h 5071844"/>
              <a:gd name="connsiteX9921" fmla="*/ 1156247 w 10020803"/>
              <a:gd name="connsiteY9921" fmla="*/ 2496822 h 5071844"/>
              <a:gd name="connsiteX9922" fmla="*/ 1128318 w 10020803"/>
              <a:gd name="connsiteY9922" fmla="*/ 2480065 h 5071844"/>
              <a:gd name="connsiteX9923" fmla="*/ 1105975 w 10020803"/>
              <a:gd name="connsiteY9923" fmla="*/ 2468894 h 5071844"/>
              <a:gd name="connsiteX9924" fmla="*/ 1161832 w 10020803"/>
              <a:gd name="connsiteY9924" fmla="*/ 2468894 h 5071844"/>
              <a:gd name="connsiteX9925" fmla="*/ 1284719 w 10020803"/>
              <a:gd name="connsiteY9925" fmla="*/ 2491237 h 5071844"/>
              <a:gd name="connsiteX9926" fmla="*/ 1284719 w 10020803"/>
              <a:gd name="connsiteY9926" fmla="*/ 2485651 h 5071844"/>
              <a:gd name="connsiteX9927" fmla="*/ 1273548 w 10020803"/>
              <a:gd name="connsiteY9927" fmla="*/ 2480065 h 5071844"/>
              <a:gd name="connsiteX9928" fmla="*/ 1284719 w 10020803"/>
              <a:gd name="connsiteY9928" fmla="*/ 2468894 h 5071844"/>
              <a:gd name="connsiteX9929" fmla="*/ 1323819 w 10020803"/>
              <a:gd name="connsiteY9929" fmla="*/ 2485651 h 5071844"/>
              <a:gd name="connsiteX9930" fmla="*/ 1351747 w 10020803"/>
              <a:gd name="connsiteY9930" fmla="*/ 2491237 h 5071844"/>
              <a:gd name="connsiteX9931" fmla="*/ 1362920 w 10020803"/>
              <a:gd name="connsiteY9931" fmla="*/ 2491237 h 5071844"/>
              <a:gd name="connsiteX9932" fmla="*/ 1351747 w 10020803"/>
              <a:gd name="connsiteY9932" fmla="*/ 2480065 h 5071844"/>
              <a:gd name="connsiteX9933" fmla="*/ 1374090 w 10020803"/>
              <a:gd name="connsiteY9933" fmla="*/ 2480065 h 5071844"/>
              <a:gd name="connsiteX9934" fmla="*/ 1362920 w 10020803"/>
              <a:gd name="connsiteY9934" fmla="*/ 2468894 h 5071844"/>
              <a:gd name="connsiteX9935" fmla="*/ 1374090 w 10020803"/>
              <a:gd name="connsiteY9935" fmla="*/ 2468894 h 5071844"/>
              <a:gd name="connsiteX9936" fmla="*/ 1413191 w 10020803"/>
              <a:gd name="connsiteY9936" fmla="*/ 2480065 h 5071844"/>
              <a:gd name="connsiteX9937" fmla="*/ 1418777 w 10020803"/>
              <a:gd name="connsiteY9937" fmla="*/ 2468894 h 5071844"/>
              <a:gd name="connsiteX9938" fmla="*/ 1418777 w 10020803"/>
              <a:gd name="connsiteY9938" fmla="*/ 2457722 h 5071844"/>
              <a:gd name="connsiteX9939" fmla="*/ 1429948 w 10020803"/>
              <a:gd name="connsiteY9939" fmla="*/ 2457722 h 5071844"/>
              <a:gd name="connsiteX9940" fmla="*/ 1474634 w 10020803"/>
              <a:gd name="connsiteY9940" fmla="*/ 2457722 h 5071844"/>
              <a:gd name="connsiteX9941" fmla="*/ 1485805 w 10020803"/>
              <a:gd name="connsiteY9941" fmla="*/ 2480065 h 5071844"/>
              <a:gd name="connsiteX9942" fmla="*/ 1519319 w 10020803"/>
              <a:gd name="connsiteY9942" fmla="*/ 2480065 h 5071844"/>
              <a:gd name="connsiteX9943" fmla="*/ 1502562 w 10020803"/>
              <a:gd name="connsiteY9943" fmla="*/ 2474479 h 5071844"/>
              <a:gd name="connsiteX9944" fmla="*/ 1485805 w 10020803"/>
              <a:gd name="connsiteY9944" fmla="*/ 2457722 h 5071844"/>
              <a:gd name="connsiteX9945" fmla="*/ 1508148 w 10020803"/>
              <a:gd name="connsiteY9945" fmla="*/ 2457722 h 5071844"/>
              <a:gd name="connsiteX9946" fmla="*/ 1519319 w 10020803"/>
              <a:gd name="connsiteY9946" fmla="*/ 2446551 h 5071844"/>
              <a:gd name="connsiteX9947" fmla="*/ 1508148 w 10020803"/>
              <a:gd name="connsiteY9947" fmla="*/ 2435378 h 5071844"/>
              <a:gd name="connsiteX9948" fmla="*/ 1429948 w 10020803"/>
              <a:gd name="connsiteY9948" fmla="*/ 2424208 h 5071844"/>
              <a:gd name="connsiteX9949" fmla="*/ 1417381 w 10020803"/>
              <a:gd name="connsiteY9949" fmla="*/ 2422811 h 5071844"/>
              <a:gd name="connsiteX9950" fmla="*/ 1407605 w 10020803"/>
              <a:gd name="connsiteY9950" fmla="*/ 2413037 h 5071844"/>
              <a:gd name="connsiteX9951" fmla="*/ 1407605 w 10020803"/>
              <a:gd name="connsiteY9951" fmla="*/ 2421726 h 5071844"/>
              <a:gd name="connsiteX9952" fmla="*/ 1404812 w 10020803"/>
              <a:gd name="connsiteY9952" fmla="*/ 2421415 h 5071844"/>
              <a:gd name="connsiteX9953" fmla="*/ 1396434 w 10020803"/>
              <a:gd name="connsiteY9953" fmla="*/ 2413037 h 5071844"/>
              <a:gd name="connsiteX9954" fmla="*/ 1329404 w 10020803"/>
              <a:gd name="connsiteY9954" fmla="*/ 2379521 h 5071844"/>
              <a:gd name="connsiteX9955" fmla="*/ 1307062 w 10020803"/>
              <a:gd name="connsiteY9955" fmla="*/ 2368350 h 5071844"/>
              <a:gd name="connsiteX9956" fmla="*/ 1307062 w 10020803"/>
              <a:gd name="connsiteY9956" fmla="*/ 2357179 h 5071844"/>
              <a:gd name="connsiteX9957" fmla="*/ 1318233 w 10020803"/>
              <a:gd name="connsiteY9957" fmla="*/ 2346007 h 5071844"/>
              <a:gd name="connsiteX9958" fmla="*/ 1307062 w 10020803"/>
              <a:gd name="connsiteY9958" fmla="*/ 2346007 h 5071844"/>
              <a:gd name="connsiteX9959" fmla="*/ 1318233 w 10020803"/>
              <a:gd name="connsiteY9959" fmla="*/ 2390694 h 5071844"/>
              <a:gd name="connsiteX9960" fmla="*/ 1334990 w 10020803"/>
              <a:gd name="connsiteY9960" fmla="*/ 2396280 h 5071844"/>
              <a:gd name="connsiteX9961" fmla="*/ 1340576 w 10020803"/>
              <a:gd name="connsiteY9961" fmla="*/ 2401864 h 5071844"/>
              <a:gd name="connsiteX9962" fmla="*/ 1351747 w 10020803"/>
              <a:gd name="connsiteY9962" fmla="*/ 2401864 h 5071844"/>
              <a:gd name="connsiteX9963" fmla="*/ 1362920 w 10020803"/>
              <a:gd name="connsiteY9963" fmla="*/ 2401864 h 5071844"/>
              <a:gd name="connsiteX9964" fmla="*/ 1362920 w 10020803"/>
              <a:gd name="connsiteY9964" fmla="*/ 2413037 h 5071844"/>
              <a:gd name="connsiteX9965" fmla="*/ 1368506 w 10020803"/>
              <a:gd name="connsiteY9965" fmla="*/ 2418621 h 5071844"/>
              <a:gd name="connsiteX9966" fmla="*/ 1385263 w 10020803"/>
              <a:gd name="connsiteY9966" fmla="*/ 2418621 h 5071844"/>
              <a:gd name="connsiteX9967" fmla="*/ 1396434 w 10020803"/>
              <a:gd name="connsiteY9967" fmla="*/ 2435378 h 5071844"/>
              <a:gd name="connsiteX9968" fmla="*/ 1396434 w 10020803"/>
              <a:gd name="connsiteY9968" fmla="*/ 2457722 h 5071844"/>
              <a:gd name="connsiteX9969" fmla="*/ 1374090 w 10020803"/>
              <a:gd name="connsiteY9969" fmla="*/ 2446551 h 5071844"/>
              <a:gd name="connsiteX9970" fmla="*/ 1351747 w 10020803"/>
              <a:gd name="connsiteY9970" fmla="*/ 2440965 h 5071844"/>
              <a:gd name="connsiteX9971" fmla="*/ 1340576 w 10020803"/>
              <a:gd name="connsiteY9971" fmla="*/ 2446551 h 5071844"/>
              <a:gd name="connsiteX9972" fmla="*/ 1295890 w 10020803"/>
              <a:gd name="connsiteY9972" fmla="*/ 2435378 h 5071844"/>
              <a:gd name="connsiteX9973" fmla="*/ 1284719 w 10020803"/>
              <a:gd name="connsiteY9973" fmla="*/ 2424208 h 5071844"/>
              <a:gd name="connsiteX9974" fmla="*/ 1273548 w 10020803"/>
              <a:gd name="connsiteY9974" fmla="*/ 2424208 h 5071844"/>
              <a:gd name="connsiteX9975" fmla="*/ 1262376 w 10020803"/>
              <a:gd name="connsiteY9975" fmla="*/ 2413037 h 5071844"/>
              <a:gd name="connsiteX9976" fmla="*/ 1273548 w 10020803"/>
              <a:gd name="connsiteY9976" fmla="*/ 2401864 h 5071844"/>
              <a:gd name="connsiteX9977" fmla="*/ 1284719 w 10020803"/>
              <a:gd name="connsiteY9977" fmla="*/ 2401864 h 5071844"/>
              <a:gd name="connsiteX9978" fmla="*/ 1262376 w 10020803"/>
              <a:gd name="connsiteY9978" fmla="*/ 2390694 h 5071844"/>
              <a:gd name="connsiteX9979" fmla="*/ 1251203 w 10020803"/>
              <a:gd name="connsiteY9979" fmla="*/ 2390694 h 5071844"/>
              <a:gd name="connsiteX9980" fmla="*/ 1150661 w 10020803"/>
              <a:gd name="connsiteY9980" fmla="*/ 2357179 h 5071844"/>
              <a:gd name="connsiteX9981" fmla="*/ 1128318 w 10020803"/>
              <a:gd name="connsiteY9981" fmla="*/ 2346007 h 5071844"/>
              <a:gd name="connsiteX9982" fmla="*/ 1128318 w 10020803"/>
              <a:gd name="connsiteY9982" fmla="*/ 2329250 h 5071844"/>
              <a:gd name="connsiteX9983" fmla="*/ 1050118 w 10020803"/>
              <a:gd name="connsiteY9983" fmla="*/ 2312493 h 5071844"/>
              <a:gd name="connsiteX9984" fmla="*/ 1038947 w 10020803"/>
              <a:gd name="connsiteY9984" fmla="*/ 2290150 h 5071844"/>
              <a:gd name="connsiteX9985" fmla="*/ 994260 w 10020803"/>
              <a:gd name="connsiteY9985" fmla="*/ 2278979 h 5071844"/>
              <a:gd name="connsiteX9986" fmla="*/ 983090 w 10020803"/>
              <a:gd name="connsiteY9986" fmla="*/ 2267807 h 5071844"/>
              <a:gd name="connsiteX9987" fmla="*/ 971919 w 10020803"/>
              <a:gd name="connsiteY9987" fmla="*/ 2267807 h 5071844"/>
              <a:gd name="connsiteX9988" fmla="*/ 960746 w 10020803"/>
              <a:gd name="connsiteY9988" fmla="*/ 2267807 h 5071844"/>
              <a:gd name="connsiteX9989" fmla="*/ 949576 w 10020803"/>
              <a:gd name="connsiteY9989" fmla="*/ 2256636 h 5071844"/>
              <a:gd name="connsiteX9990" fmla="*/ 949576 w 10020803"/>
              <a:gd name="connsiteY9990" fmla="*/ 2245465 h 5071844"/>
              <a:gd name="connsiteX9991" fmla="*/ 994260 w 10020803"/>
              <a:gd name="connsiteY9991" fmla="*/ 2245465 h 5071844"/>
              <a:gd name="connsiteX9992" fmla="*/ 1033361 w 10020803"/>
              <a:gd name="connsiteY9992" fmla="*/ 2251050 h 5071844"/>
              <a:gd name="connsiteX9993" fmla="*/ 1083632 w 10020803"/>
              <a:gd name="connsiteY9993" fmla="*/ 2251050 h 5071844"/>
              <a:gd name="connsiteX9994" fmla="*/ 1105975 w 10020803"/>
              <a:gd name="connsiteY9994" fmla="*/ 2245465 h 5071844"/>
              <a:gd name="connsiteX9995" fmla="*/ 1072461 w 10020803"/>
              <a:gd name="connsiteY9995" fmla="*/ 2223122 h 5071844"/>
              <a:gd name="connsiteX9996" fmla="*/ 1061290 w 10020803"/>
              <a:gd name="connsiteY9996" fmla="*/ 2217536 h 5071844"/>
              <a:gd name="connsiteX9997" fmla="*/ 1027776 w 10020803"/>
              <a:gd name="connsiteY9997" fmla="*/ 2200778 h 5071844"/>
              <a:gd name="connsiteX9998" fmla="*/ 983090 w 10020803"/>
              <a:gd name="connsiteY9998" fmla="*/ 2200778 h 5071844"/>
              <a:gd name="connsiteX9999" fmla="*/ 971919 w 10020803"/>
              <a:gd name="connsiteY9999" fmla="*/ 2200778 h 5071844"/>
              <a:gd name="connsiteX10000" fmla="*/ 971919 w 10020803"/>
              <a:gd name="connsiteY10000" fmla="*/ 2189608 h 5071844"/>
              <a:gd name="connsiteX10001" fmla="*/ 949576 w 10020803"/>
              <a:gd name="connsiteY10001" fmla="*/ 2178435 h 5071844"/>
              <a:gd name="connsiteX10002" fmla="*/ 921646 w 10020803"/>
              <a:gd name="connsiteY10002" fmla="*/ 2150507 h 5071844"/>
              <a:gd name="connsiteX10003" fmla="*/ 904889 w 10020803"/>
              <a:gd name="connsiteY10003" fmla="*/ 2133750 h 5071844"/>
              <a:gd name="connsiteX10004" fmla="*/ 882546 w 10020803"/>
              <a:gd name="connsiteY10004" fmla="*/ 2122578 h 5071844"/>
              <a:gd name="connsiteX10005" fmla="*/ 882546 w 10020803"/>
              <a:gd name="connsiteY10005" fmla="*/ 2111407 h 5071844"/>
              <a:gd name="connsiteX10006" fmla="*/ 871375 w 10020803"/>
              <a:gd name="connsiteY10006" fmla="*/ 2100235 h 5071844"/>
              <a:gd name="connsiteX10007" fmla="*/ 837861 w 10020803"/>
              <a:gd name="connsiteY10007" fmla="*/ 2089064 h 5071844"/>
              <a:gd name="connsiteX10008" fmla="*/ 832275 w 10020803"/>
              <a:gd name="connsiteY10008" fmla="*/ 2077892 h 5071844"/>
              <a:gd name="connsiteX10009" fmla="*/ 826689 w 10020803"/>
              <a:gd name="connsiteY10009" fmla="*/ 2077892 h 5071844"/>
              <a:gd name="connsiteX10010" fmla="*/ 793174 w 10020803"/>
              <a:gd name="connsiteY10010" fmla="*/ 2077892 h 5071844"/>
              <a:gd name="connsiteX10011" fmla="*/ 804345 w 10020803"/>
              <a:gd name="connsiteY10011" fmla="*/ 2066721 h 5071844"/>
              <a:gd name="connsiteX10012" fmla="*/ 826689 w 10020803"/>
              <a:gd name="connsiteY10012" fmla="*/ 2066721 h 5071844"/>
              <a:gd name="connsiteX10013" fmla="*/ 849032 w 10020803"/>
              <a:gd name="connsiteY10013" fmla="*/ 2066721 h 5071844"/>
              <a:gd name="connsiteX10014" fmla="*/ 904889 w 10020803"/>
              <a:gd name="connsiteY10014" fmla="*/ 2077892 h 5071844"/>
              <a:gd name="connsiteX10015" fmla="*/ 949576 w 10020803"/>
              <a:gd name="connsiteY10015" fmla="*/ 2089064 h 5071844"/>
              <a:gd name="connsiteX10016" fmla="*/ 960746 w 10020803"/>
              <a:gd name="connsiteY10016" fmla="*/ 2100235 h 5071844"/>
              <a:gd name="connsiteX10017" fmla="*/ 983090 w 10020803"/>
              <a:gd name="connsiteY10017" fmla="*/ 2111407 h 5071844"/>
              <a:gd name="connsiteX10018" fmla="*/ 1005433 w 10020803"/>
              <a:gd name="connsiteY10018" fmla="*/ 2133750 h 5071844"/>
              <a:gd name="connsiteX10019" fmla="*/ 1016604 w 10020803"/>
              <a:gd name="connsiteY10019" fmla="*/ 2122578 h 5071844"/>
              <a:gd name="connsiteX10020" fmla="*/ 1016604 w 10020803"/>
              <a:gd name="connsiteY10020" fmla="*/ 2100235 h 5071844"/>
              <a:gd name="connsiteX10021" fmla="*/ 1027776 w 10020803"/>
              <a:gd name="connsiteY10021" fmla="*/ 2089064 h 5071844"/>
              <a:gd name="connsiteX10022" fmla="*/ 1038947 w 10020803"/>
              <a:gd name="connsiteY10022" fmla="*/ 2089064 h 5071844"/>
              <a:gd name="connsiteX10023" fmla="*/ 1044533 w 10020803"/>
              <a:gd name="connsiteY10023" fmla="*/ 2094650 h 5071844"/>
              <a:gd name="connsiteX10024" fmla="*/ 1061290 w 10020803"/>
              <a:gd name="connsiteY10024" fmla="*/ 2100235 h 5071844"/>
              <a:gd name="connsiteX10025" fmla="*/ 1072461 w 10020803"/>
              <a:gd name="connsiteY10025" fmla="*/ 2100235 h 5071844"/>
              <a:gd name="connsiteX10026" fmla="*/ 1061290 w 10020803"/>
              <a:gd name="connsiteY10026" fmla="*/ 2089064 h 5071844"/>
              <a:gd name="connsiteX10027" fmla="*/ 1038947 w 10020803"/>
              <a:gd name="connsiteY10027" fmla="*/ 2066721 h 5071844"/>
              <a:gd name="connsiteX10028" fmla="*/ 983090 w 10020803"/>
              <a:gd name="connsiteY10028" fmla="*/ 2033207 h 5071844"/>
              <a:gd name="connsiteX10029" fmla="*/ 971919 w 10020803"/>
              <a:gd name="connsiteY10029" fmla="*/ 2022034 h 5071844"/>
              <a:gd name="connsiteX10030" fmla="*/ 949576 w 10020803"/>
              <a:gd name="connsiteY10030" fmla="*/ 2022034 h 5071844"/>
              <a:gd name="connsiteX10031" fmla="*/ 927232 w 10020803"/>
              <a:gd name="connsiteY10031" fmla="*/ 2022034 h 5071844"/>
              <a:gd name="connsiteX10032" fmla="*/ 904889 w 10020803"/>
              <a:gd name="connsiteY10032" fmla="*/ 2022034 h 5071844"/>
              <a:gd name="connsiteX10033" fmla="*/ 893717 w 10020803"/>
              <a:gd name="connsiteY10033" fmla="*/ 2022034 h 5071844"/>
              <a:gd name="connsiteX10034" fmla="*/ 871375 w 10020803"/>
              <a:gd name="connsiteY10034" fmla="*/ 2010864 h 5071844"/>
              <a:gd name="connsiteX10035" fmla="*/ 860203 w 10020803"/>
              <a:gd name="connsiteY10035" fmla="*/ 1999693 h 5071844"/>
              <a:gd name="connsiteX10036" fmla="*/ 871375 w 10020803"/>
              <a:gd name="connsiteY10036" fmla="*/ 1999693 h 5071844"/>
              <a:gd name="connsiteX10037" fmla="*/ 916060 w 10020803"/>
              <a:gd name="connsiteY10037" fmla="*/ 1988520 h 5071844"/>
              <a:gd name="connsiteX10038" fmla="*/ 916060 w 10020803"/>
              <a:gd name="connsiteY10038" fmla="*/ 1977349 h 5071844"/>
              <a:gd name="connsiteX10039" fmla="*/ 882546 w 10020803"/>
              <a:gd name="connsiteY10039" fmla="*/ 1966177 h 5071844"/>
              <a:gd name="connsiteX10040" fmla="*/ 871375 w 10020803"/>
              <a:gd name="connsiteY10040" fmla="*/ 1943835 h 5071844"/>
              <a:gd name="connsiteX10041" fmla="*/ 882546 w 10020803"/>
              <a:gd name="connsiteY10041" fmla="*/ 1943835 h 5071844"/>
              <a:gd name="connsiteX10042" fmla="*/ 871375 w 10020803"/>
              <a:gd name="connsiteY10042" fmla="*/ 1932663 h 5071844"/>
              <a:gd name="connsiteX10043" fmla="*/ 876960 w 10020803"/>
              <a:gd name="connsiteY10043" fmla="*/ 1921492 h 5071844"/>
              <a:gd name="connsiteX10044" fmla="*/ 893717 w 10020803"/>
              <a:gd name="connsiteY10044" fmla="*/ 1932663 h 5071844"/>
              <a:gd name="connsiteX10045" fmla="*/ 899303 w 10020803"/>
              <a:gd name="connsiteY10045" fmla="*/ 1949420 h 5071844"/>
              <a:gd name="connsiteX10046" fmla="*/ 904889 w 10020803"/>
              <a:gd name="connsiteY10046" fmla="*/ 1960592 h 5071844"/>
              <a:gd name="connsiteX10047" fmla="*/ 916060 w 10020803"/>
              <a:gd name="connsiteY10047" fmla="*/ 1955006 h 5071844"/>
              <a:gd name="connsiteX10048" fmla="*/ 916060 w 10020803"/>
              <a:gd name="connsiteY10048" fmla="*/ 1932663 h 5071844"/>
              <a:gd name="connsiteX10049" fmla="*/ 927232 w 10020803"/>
              <a:gd name="connsiteY10049" fmla="*/ 1955006 h 5071844"/>
              <a:gd name="connsiteX10050" fmla="*/ 983090 w 10020803"/>
              <a:gd name="connsiteY10050" fmla="*/ 1966177 h 5071844"/>
              <a:gd name="connsiteX10051" fmla="*/ 988674 w 10020803"/>
              <a:gd name="connsiteY10051" fmla="*/ 1971763 h 5071844"/>
              <a:gd name="connsiteX10052" fmla="*/ 1016604 w 10020803"/>
              <a:gd name="connsiteY10052" fmla="*/ 1977349 h 5071844"/>
              <a:gd name="connsiteX10053" fmla="*/ 1027776 w 10020803"/>
              <a:gd name="connsiteY10053" fmla="*/ 1977349 h 5071844"/>
              <a:gd name="connsiteX10054" fmla="*/ 1016604 w 10020803"/>
              <a:gd name="connsiteY10054" fmla="*/ 1960592 h 5071844"/>
              <a:gd name="connsiteX10055" fmla="*/ 994260 w 10020803"/>
              <a:gd name="connsiteY10055" fmla="*/ 1966177 h 5071844"/>
              <a:gd name="connsiteX10056" fmla="*/ 983090 w 10020803"/>
              <a:gd name="connsiteY10056" fmla="*/ 1966177 h 5071844"/>
              <a:gd name="connsiteX10057" fmla="*/ 983090 w 10020803"/>
              <a:gd name="connsiteY10057" fmla="*/ 1955006 h 5071844"/>
              <a:gd name="connsiteX10058" fmla="*/ 949576 w 10020803"/>
              <a:gd name="connsiteY10058" fmla="*/ 1932663 h 5071844"/>
              <a:gd name="connsiteX10059" fmla="*/ 938403 w 10020803"/>
              <a:gd name="connsiteY10059" fmla="*/ 1927077 h 5071844"/>
              <a:gd name="connsiteX10060" fmla="*/ 927232 w 10020803"/>
              <a:gd name="connsiteY10060" fmla="*/ 1921492 h 5071844"/>
              <a:gd name="connsiteX10061" fmla="*/ 921646 w 10020803"/>
              <a:gd name="connsiteY10061" fmla="*/ 1921492 h 5071844"/>
              <a:gd name="connsiteX10062" fmla="*/ 916060 w 10020803"/>
              <a:gd name="connsiteY10062" fmla="*/ 1910320 h 5071844"/>
              <a:gd name="connsiteX10063" fmla="*/ 904889 w 10020803"/>
              <a:gd name="connsiteY10063" fmla="*/ 1910320 h 5071844"/>
              <a:gd name="connsiteX10064" fmla="*/ 904889 w 10020803"/>
              <a:gd name="connsiteY10064" fmla="*/ 1921492 h 5071844"/>
              <a:gd name="connsiteX10065" fmla="*/ 893717 w 10020803"/>
              <a:gd name="connsiteY10065" fmla="*/ 1921492 h 5071844"/>
              <a:gd name="connsiteX10066" fmla="*/ 893717 w 10020803"/>
              <a:gd name="connsiteY10066" fmla="*/ 1910320 h 5071844"/>
              <a:gd name="connsiteX10067" fmla="*/ 882546 w 10020803"/>
              <a:gd name="connsiteY10067" fmla="*/ 1899149 h 5071844"/>
              <a:gd name="connsiteX10068" fmla="*/ 876960 w 10020803"/>
              <a:gd name="connsiteY10068" fmla="*/ 1882392 h 5071844"/>
              <a:gd name="connsiteX10069" fmla="*/ 871375 w 10020803"/>
              <a:gd name="connsiteY10069" fmla="*/ 1876806 h 5071844"/>
              <a:gd name="connsiteX10070" fmla="*/ 849032 w 10020803"/>
              <a:gd name="connsiteY10070" fmla="*/ 1854463 h 5071844"/>
              <a:gd name="connsiteX10071" fmla="*/ 826689 w 10020803"/>
              <a:gd name="connsiteY10071" fmla="*/ 1843292 h 5071844"/>
              <a:gd name="connsiteX10072" fmla="*/ 793174 w 10020803"/>
              <a:gd name="connsiteY10072" fmla="*/ 1832121 h 5071844"/>
              <a:gd name="connsiteX10073" fmla="*/ 804345 w 10020803"/>
              <a:gd name="connsiteY10073" fmla="*/ 1832121 h 5071844"/>
              <a:gd name="connsiteX10074" fmla="*/ 815518 w 10020803"/>
              <a:gd name="connsiteY10074" fmla="*/ 1832121 h 5071844"/>
              <a:gd name="connsiteX10075" fmla="*/ 804345 w 10020803"/>
              <a:gd name="connsiteY10075" fmla="*/ 1820948 h 5071844"/>
              <a:gd name="connsiteX10076" fmla="*/ 798759 w 10020803"/>
              <a:gd name="connsiteY10076" fmla="*/ 1815362 h 5071844"/>
              <a:gd name="connsiteX10077" fmla="*/ 793174 w 10020803"/>
              <a:gd name="connsiteY10077" fmla="*/ 1809778 h 5071844"/>
              <a:gd name="connsiteX10078" fmla="*/ 793174 w 10020803"/>
              <a:gd name="connsiteY10078" fmla="*/ 1798605 h 5071844"/>
              <a:gd name="connsiteX10079" fmla="*/ 748488 w 10020803"/>
              <a:gd name="connsiteY10079" fmla="*/ 1781848 h 5071844"/>
              <a:gd name="connsiteX10080" fmla="*/ 742902 w 10020803"/>
              <a:gd name="connsiteY10080" fmla="*/ 1770677 h 5071844"/>
              <a:gd name="connsiteX10081" fmla="*/ 731731 w 10020803"/>
              <a:gd name="connsiteY10081" fmla="*/ 1770677 h 5071844"/>
              <a:gd name="connsiteX10082" fmla="*/ 726145 w 10020803"/>
              <a:gd name="connsiteY10082" fmla="*/ 1753920 h 5071844"/>
              <a:gd name="connsiteX10083" fmla="*/ 720560 w 10020803"/>
              <a:gd name="connsiteY10083" fmla="*/ 1753920 h 5071844"/>
              <a:gd name="connsiteX10084" fmla="*/ 703803 w 10020803"/>
              <a:gd name="connsiteY10084" fmla="*/ 1753920 h 5071844"/>
              <a:gd name="connsiteX10085" fmla="*/ 714974 w 10020803"/>
              <a:gd name="connsiteY10085" fmla="*/ 1742748 h 5071844"/>
              <a:gd name="connsiteX10086" fmla="*/ 726145 w 10020803"/>
              <a:gd name="connsiteY10086" fmla="*/ 1731577 h 5071844"/>
              <a:gd name="connsiteX10087" fmla="*/ 703803 w 10020803"/>
              <a:gd name="connsiteY10087" fmla="*/ 1731577 h 5071844"/>
              <a:gd name="connsiteX10088" fmla="*/ 659117 w 10020803"/>
              <a:gd name="connsiteY10088" fmla="*/ 1686891 h 5071844"/>
              <a:gd name="connsiteX10089" fmla="*/ 670288 w 10020803"/>
              <a:gd name="connsiteY10089" fmla="*/ 1675720 h 5071844"/>
              <a:gd name="connsiteX10090" fmla="*/ 670288 w 10020803"/>
              <a:gd name="connsiteY10090" fmla="*/ 1664548 h 5071844"/>
              <a:gd name="connsiteX10091" fmla="*/ 681460 w 10020803"/>
              <a:gd name="connsiteY10091" fmla="*/ 1664548 h 5071844"/>
              <a:gd name="connsiteX10092" fmla="*/ 692631 w 10020803"/>
              <a:gd name="connsiteY10092" fmla="*/ 1664548 h 5071844"/>
              <a:gd name="connsiteX10093" fmla="*/ 692631 w 10020803"/>
              <a:gd name="connsiteY10093" fmla="*/ 1675720 h 5071844"/>
              <a:gd name="connsiteX10094" fmla="*/ 675874 w 10020803"/>
              <a:gd name="connsiteY10094" fmla="*/ 1675720 h 5071844"/>
              <a:gd name="connsiteX10095" fmla="*/ 664703 w 10020803"/>
              <a:gd name="connsiteY10095" fmla="*/ 1686891 h 5071844"/>
              <a:gd name="connsiteX10096" fmla="*/ 726145 w 10020803"/>
              <a:gd name="connsiteY10096" fmla="*/ 1709234 h 5071844"/>
              <a:gd name="connsiteX10097" fmla="*/ 782004 w 10020803"/>
              <a:gd name="connsiteY10097" fmla="*/ 1742748 h 5071844"/>
              <a:gd name="connsiteX10098" fmla="*/ 770831 w 10020803"/>
              <a:gd name="connsiteY10098" fmla="*/ 1748334 h 5071844"/>
              <a:gd name="connsiteX10099" fmla="*/ 787588 w 10020803"/>
              <a:gd name="connsiteY10099" fmla="*/ 1759505 h 5071844"/>
              <a:gd name="connsiteX10100" fmla="*/ 815518 w 10020803"/>
              <a:gd name="connsiteY10100" fmla="*/ 1765091 h 5071844"/>
              <a:gd name="connsiteX10101" fmla="*/ 837861 w 10020803"/>
              <a:gd name="connsiteY10101" fmla="*/ 1770677 h 5071844"/>
              <a:gd name="connsiteX10102" fmla="*/ 849032 w 10020803"/>
              <a:gd name="connsiteY10102" fmla="*/ 1770677 h 5071844"/>
              <a:gd name="connsiteX10103" fmla="*/ 860203 w 10020803"/>
              <a:gd name="connsiteY10103" fmla="*/ 1776264 h 5071844"/>
              <a:gd name="connsiteX10104" fmla="*/ 860203 w 10020803"/>
              <a:gd name="connsiteY10104" fmla="*/ 1765091 h 5071844"/>
              <a:gd name="connsiteX10105" fmla="*/ 825830 w 10020803"/>
              <a:gd name="connsiteY10105" fmla="*/ 1751341 h 5071844"/>
              <a:gd name="connsiteX10106" fmla="*/ 826689 w 10020803"/>
              <a:gd name="connsiteY10106" fmla="*/ 1753920 h 5071844"/>
              <a:gd name="connsiteX10107" fmla="*/ 815518 w 10020803"/>
              <a:gd name="connsiteY10107" fmla="*/ 1753920 h 5071844"/>
              <a:gd name="connsiteX10108" fmla="*/ 815518 w 10020803"/>
              <a:gd name="connsiteY10108" fmla="*/ 1747217 h 5071844"/>
              <a:gd name="connsiteX10109" fmla="*/ 804345 w 10020803"/>
              <a:gd name="connsiteY10109" fmla="*/ 1742748 h 5071844"/>
              <a:gd name="connsiteX10110" fmla="*/ 793174 w 10020803"/>
              <a:gd name="connsiteY10110" fmla="*/ 1731577 h 5071844"/>
              <a:gd name="connsiteX10111" fmla="*/ 782004 w 10020803"/>
              <a:gd name="connsiteY10111" fmla="*/ 1720405 h 5071844"/>
              <a:gd name="connsiteX10112" fmla="*/ 754074 w 10020803"/>
              <a:gd name="connsiteY10112" fmla="*/ 1709234 h 5071844"/>
              <a:gd name="connsiteX10113" fmla="*/ 726145 w 10020803"/>
              <a:gd name="connsiteY10113" fmla="*/ 1709234 h 5071844"/>
              <a:gd name="connsiteX10114" fmla="*/ 726145 w 10020803"/>
              <a:gd name="connsiteY10114" fmla="*/ 1698063 h 5071844"/>
              <a:gd name="connsiteX10115" fmla="*/ 714974 w 10020803"/>
              <a:gd name="connsiteY10115" fmla="*/ 1686891 h 5071844"/>
              <a:gd name="connsiteX10116" fmla="*/ 714974 w 10020803"/>
              <a:gd name="connsiteY10116" fmla="*/ 1675720 h 5071844"/>
              <a:gd name="connsiteX10117" fmla="*/ 703803 w 10020803"/>
              <a:gd name="connsiteY10117" fmla="*/ 1664548 h 5071844"/>
              <a:gd name="connsiteX10118" fmla="*/ 681460 w 10020803"/>
              <a:gd name="connsiteY10118" fmla="*/ 1653377 h 5071844"/>
              <a:gd name="connsiteX10119" fmla="*/ 659117 w 10020803"/>
              <a:gd name="connsiteY10119" fmla="*/ 1642206 h 5071844"/>
              <a:gd name="connsiteX10120" fmla="*/ 692631 w 10020803"/>
              <a:gd name="connsiteY10120" fmla="*/ 1653377 h 5071844"/>
              <a:gd name="connsiteX10121" fmla="*/ 714974 w 10020803"/>
              <a:gd name="connsiteY10121" fmla="*/ 1653377 h 5071844"/>
              <a:gd name="connsiteX10122" fmla="*/ 703803 w 10020803"/>
              <a:gd name="connsiteY10122" fmla="*/ 1642206 h 5071844"/>
              <a:gd name="connsiteX10123" fmla="*/ 692631 w 10020803"/>
              <a:gd name="connsiteY10123" fmla="*/ 1631033 h 5071844"/>
              <a:gd name="connsiteX10124" fmla="*/ 703803 w 10020803"/>
              <a:gd name="connsiteY10124" fmla="*/ 1631033 h 5071844"/>
              <a:gd name="connsiteX10125" fmla="*/ 692631 w 10020803"/>
              <a:gd name="connsiteY10125" fmla="*/ 1608690 h 5071844"/>
              <a:gd name="connsiteX10126" fmla="*/ 670288 w 10020803"/>
              <a:gd name="connsiteY10126" fmla="*/ 1597519 h 5071844"/>
              <a:gd name="connsiteX10127" fmla="*/ 653531 w 10020803"/>
              <a:gd name="connsiteY10127" fmla="*/ 1597519 h 5071844"/>
              <a:gd name="connsiteX10128" fmla="*/ 647946 w 10020803"/>
              <a:gd name="connsiteY10128" fmla="*/ 1586349 h 5071844"/>
              <a:gd name="connsiteX10129" fmla="*/ 625603 w 10020803"/>
              <a:gd name="connsiteY10129" fmla="*/ 1575176 h 5071844"/>
              <a:gd name="connsiteX10130" fmla="*/ 614430 w 10020803"/>
              <a:gd name="connsiteY10130" fmla="*/ 1564005 h 5071844"/>
              <a:gd name="connsiteX10131" fmla="*/ 625603 w 10020803"/>
              <a:gd name="connsiteY10131" fmla="*/ 1564005 h 5071844"/>
              <a:gd name="connsiteX10132" fmla="*/ 642360 w 10020803"/>
              <a:gd name="connsiteY10132" fmla="*/ 1558419 h 5071844"/>
              <a:gd name="connsiteX10133" fmla="*/ 636774 w 10020803"/>
              <a:gd name="connsiteY10133" fmla="*/ 1552833 h 5071844"/>
              <a:gd name="connsiteX10134" fmla="*/ 625603 w 10020803"/>
              <a:gd name="connsiteY10134" fmla="*/ 1530491 h 5071844"/>
              <a:gd name="connsiteX10135" fmla="*/ 614430 w 10020803"/>
              <a:gd name="connsiteY10135" fmla="*/ 1519319 h 5071844"/>
              <a:gd name="connsiteX10136" fmla="*/ 603260 w 10020803"/>
              <a:gd name="connsiteY10136" fmla="*/ 1519319 h 5071844"/>
              <a:gd name="connsiteX10137" fmla="*/ 592089 w 10020803"/>
              <a:gd name="connsiteY10137" fmla="*/ 1524905 h 5071844"/>
              <a:gd name="connsiteX10138" fmla="*/ 597673 w 10020803"/>
              <a:gd name="connsiteY10138" fmla="*/ 1524905 h 5071844"/>
              <a:gd name="connsiteX10139" fmla="*/ 614430 w 10020803"/>
              <a:gd name="connsiteY10139" fmla="*/ 1536076 h 5071844"/>
              <a:gd name="connsiteX10140" fmla="*/ 614430 w 10020803"/>
              <a:gd name="connsiteY10140" fmla="*/ 1541662 h 5071844"/>
              <a:gd name="connsiteX10141" fmla="*/ 586502 w 10020803"/>
              <a:gd name="connsiteY10141" fmla="*/ 1541662 h 5071844"/>
              <a:gd name="connsiteX10142" fmla="*/ 580916 w 10020803"/>
              <a:gd name="connsiteY10142" fmla="*/ 1530491 h 5071844"/>
              <a:gd name="connsiteX10143" fmla="*/ 580916 w 10020803"/>
              <a:gd name="connsiteY10143" fmla="*/ 1513733 h 5071844"/>
              <a:gd name="connsiteX10144" fmla="*/ 603260 w 10020803"/>
              <a:gd name="connsiteY10144" fmla="*/ 1508148 h 5071844"/>
              <a:gd name="connsiteX10145" fmla="*/ 580916 w 10020803"/>
              <a:gd name="connsiteY10145" fmla="*/ 1485805 h 5071844"/>
              <a:gd name="connsiteX10146" fmla="*/ 569745 w 10020803"/>
              <a:gd name="connsiteY10146" fmla="*/ 1463462 h 5071844"/>
              <a:gd name="connsiteX10147" fmla="*/ 558573 w 10020803"/>
              <a:gd name="connsiteY10147" fmla="*/ 1463462 h 5071844"/>
              <a:gd name="connsiteX10148" fmla="*/ 547402 w 10020803"/>
              <a:gd name="connsiteY10148" fmla="*/ 1452291 h 5071844"/>
              <a:gd name="connsiteX10149" fmla="*/ 552988 w 10020803"/>
              <a:gd name="connsiteY10149" fmla="*/ 1435534 h 5071844"/>
              <a:gd name="connsiteX10150" fmla="*/ 547402 w 10020803"/>
              <a:gd name="connsiteY10150" fmla="*/ 1441118 h 5071844"/>
              <a:gd name="connsiteX10151" fmla="*/ 536230 w 10020803"/>
              <a:gd name="connsiteY10151" fmla="*/ 1429948 h 5071844"/>
              <a:gd name="connsiteX10152" fmla="*/ 547402 w 10020803"/>
              <a:gd name="connsiteY10152" fmla="*/ 1418777 h 5071844"/>
              <a:gd name="connsiteX10153" fmla="*/ 547402 w 10020803"/>
              <a:gd name="connsiteY10153" fmla="*/ 1407604 h 5071844"/>
              <a:gd name="connsiteX10154" fmla="*/ 541816 w 10020803"/>
              <a:gd name="connsiteY10154" fmla="*/ 1402018 h 5071844"/>
              <a:gd name="connsiteX10155" fmla="*/ 536230 w 10020803"/>
              <a:gd name="connsiteY10155" fmla="*/ 1396434 h 5071844"/>
              <a:gd name="connsiteX10156" fmla="*/ 536230 w 10020803"/>
              <a:gd name="connsiteY10156" fmla="*/ 1385261 h 5071844"/>
              <a:gd name="connsiteX10157" fmla="*/ 558573 w 10020803"/>
              <a:gd name="connsiteY10157" fmla="*/ 1374090 h 5071844"/>
              <a:gd name="connsiteX10158" fmla="*/ 558573 w 10020803"/>
              <a:gd name="connsiteY10158" fmla="*/ 1362918 h 5071844"/>
              <a:gd name="connsiteX10159" fmla="*/ 564159 w 10020803"/>
              <a:gd name="connsiteY10159" fmla="*/ 1374090 h 5071844"/>
              <a:gd name="connsiteX10160" fmla="*/ 569745 w 10020803"/>
              <a:gd name="connsiteY10160" fmla="*/ 1385261 h 5071844"/>
              <a:gd name="connsiteX10161" fmla="*/ 580916 w 10020803"/>
              <a:gd name="connsiteY10161" fmla="*/ 1396434 h 5071844"/>
              <a:gd name="connsiteX10162" fmla="*/ 603260 w 10020803"/>
              <a:gd name="connsiteY10162" fmla="*/ 1407604 h 5071844"/>
              <a:gd name="connsiteX10163" fmla="*/ 620017 w 10020803"/>
              <a:gd name="connsiteY10163" fmla="*/ 1418777 h 5071844"/>
              <a:gd name="connsiteX10164" fmla="*/ 636774 w 10020803"/>
              <a:gd name="connsiteY10164" fmla="*/ 1418777 h 5071844"/>
              <a:gd name="connsiteX10165" fmla="*/ 659117 w 10020803"/>
              <a:gd name="connsiteY10165" fmla="*/ 1424361 h 5071844"/>
              <a:gd name="connsiteX10166" fmla="*/ 687046 w 10020803"/>
              <a:gd name="connsiteY10166" fmla="*/ 1435534 h 5071844"/>
              <a:gd name="connsiteX10167" fmla="*/ 703803 w 10020803"/>
              <a:gd name="connsiteY10167" fmla="*/ 1429948 h 5071844"/>
              <a:gd name="connsiteX10168" fmla="*/ 714974 w 10020803"/>
              <a:gd name="connsiteY10168" fmla="*/ 1429948 h 5071844"/>
              <a:gd name="connsiteX10169" fmla="*/ 709388 w 10020803"/>
              <a:gd name="connsiteY10169" fmla="*/ 1418777 h 5071844"/>
              <a:gd name="connsiteX10170" fmla="*/ 703803 w 10020803"/>
              <a:gd name="connsiteY10170" fmla="*/ 1407604 h 5071844"/>
              <a:gd name="connsiteX10171" fmla="*/ 726145 w 10020803"/>
              <a:gd name="connsiteY10171" fmla="*/ 1407604 h 5071844"/>
              <a:gd name="connsiteX10172" fmla="*/ 726145 w 10020803"/>
              <a:gd name="connsiteY10172" fmla="*/ 1396434 h 5071844"/>
              <a:gd name="connsiteX10173" fmla="*/ 737317 w 10020803"/>
              <a:gd name="connsiteY10173" fmla="*/ 1396434 h 5071844"/>
              <a:gd name="connsiteX10174" fmla="*/ 759660 w 10020803"/>
              <a:gd name="connsiteY10174" fmla="*/ 1407604 h 5071844"/>
              <a:gd name="connsiteX10175" fmla="*/ 793174 w 10020803"/>
              <a:gd name="connsiteY10175" fmla="*/ 1418777 h 5071844"/>
              <a:gd name="connsiteX10176" fmla="*/ 821102 w 10020803"/>
              <a:gd name="connsiteY10176" fmla="*/ 1418777 h 5071844"/>
              <a:gd name="connsiteX10177" fmla="*/ 826689 w 10020803"/>
              <a:gd name="connsiteY10177" fmla="*/ 1407604 h 5071844"/>
              <a:gd name="connsiteX10178" fmla="*/ 815518 w 10020803"/>
              <a:gd name="connsiteY10178" fmla="*/ 1407604 h 5071844"/>
              <a:gd name="connsiteX10179" fmla="*/ 815518 w 10020803"/>
              <a:gd name="connsiteY10179" fmla="*/ 1396434 h 5071844"/>
              <a:gd name="connsiteX10180" fmla="*/ 804345 w 10020803"/>
              <a:gd name="connsiteY10180" fmla="*/ 1396434 h 5071844"/>
              <a:gd name="connsiteX10181" fmla="*/ 793174 w 10020803"/>
              <a:gd name="connsiteY10181" fmla="*/ 1385261 h 5071844"/>
              <a:gd name="connsiteX10182" fmla="*/ 776418 w 10020803"/>
              <a:gd name="connsiteY10182" fmla="*/ 1379676 h 5071844"/>
              <a:gd name="connsiteX10183" fmla="*/ 754074 w 10020803"/>
              <a:gd name="connsiteY10183" fmla="*/ 1379676 h 5071844"/>
              <a:gd name="connsiteX10184" fmla="*/ 726145 w 10020803"/>
              <a:gd name="connsiteY10184" fmla="*/ 1374090 h 5071844"/>
              <a:gd name="connsiteX10185" fmla="*/ 703803 w 10020803"/>
              <a:gd name="connsiteY10185" fmla="*/ 1368504 h 5071844"/>
              <a:gd name="connsiteX10186" fmla="*/ 714974 w 10020803"/>
              <a:gd name="connsiteY10186" fmla="*/ 1362918 h 5071844"/>
              <a:gd name="connsiteX10187" fmla="*/ 737317 w 10020803"/>
              <a:gd name="connsiteY10187" fmla="*/ 1362918 h 5071844"/>
              <a:gd name="connsiteX10188" fmla="*/ 737317 w 10020803"/>
              <a:gd name="connsiteY10188" fmla="*/ 1357333 h 5071844"/>
              <a:gd name="connsiteX10189" fmla="*/ 703803 w 10020803"/>
              <a:gd name="connsiteY10189" fmla="*/ 1340576 h 5071844"/>
              <a:gd name="connsiteX10190" fmla="*/ 681460 w 10020803"/>
              <a:gd name="connsiteY10190" fmla="*/ 1340576 h 5071844"/>
              <a:gd name="connsiteX10191" fmla="*/ 636774 w 10020803"/>
              <a:gd name="connsiteY10191" fmla="*/ 1329404 h 5071844"/>
              <a:gd name="connsiteX10192" fmla="*/ 603260 w 10020803"/>
              <a:gd name="connsiteY10192" fmla="*/ 1329404 h 5071844"/>
              <a:gd name="connsiteX10193" fmla="*/ 592089 w 10020803"/>
              <a:gd name="connsiteY10193" fmla="*/ 1329404 h 5071844"/>
              <a:gd name="connsiteX10194" fmla="*/ 592089 w 10020803"/>
              <a:gd name="connsiteY10194" fmla="*/ 1318233 h 5071844"/>
              <a:gd name="connsiteX10195" fmla="*/ 614430 w 10020803"/>
              <a:gd name="connsiteY10195" fmla="*/ 1307061 h 5071844"/>
              <a:gd name="connsiteX10196" fmla="*/ 603260 w 10020803"/>
              <a:gd name="connsiteY10196" fmla="*/ 1307061 h 5071844"/>
              <a:gd name="connsiteX10197" fmla="*/ 586502 w 10020803"/>
              <a:gd name="connsiteY10197" fmla="*/ 1307061 h 5071844"/>
              <a:gd name="connsiteX10198" fmla="*/ 580916 w 10020803"/>
              <a:gd name="connsiteY10198" fmla="*/ 1307061 h 5071844"/>
              <a:gd name="connsiteX10199" fmla="*/ 558573 w 10020803"/>
              <a:gd name="connsiteY10199" fmla="*/ 1307061 h 5071844"/>
              <a:gd name="connsiteX10200" fmla="*/ 547402 w 10020803"/>
              <a:gd name="connsiteY10200" fmla="*/ 1307061 h 5071844"/>
              <a:gd name="connsiteX10201" fmla="*/ 569745 w 10020803"/>
              <a:gd name="connsiteY10201" fmla="*/ 1284719 h 5071844"/>
              <a:gd name="connsiteX10202" fmla="*/ 580916 w 10020803"/>
              <a:gd name="connsiteY10202" fmla="*/ 1284719 h 5071844"/>
              <a:gd name="connsiteX10203" fmla="*/ 552988 w 10020803"/>
              <a:gd name="connsiteY10203" fmla="*/ 1279133 h 5071844"/>
              <a:gd name="connsiteX10204" fmla="*/ 519474 w 10020803"/>
              <a:gd name="connsiteY10204" fmla="*/ 1279133 h 5071844"/>
              <a:gd name="connsiteX10205" fmla="*/ 508302 w 10020803"/>
              <a:gd name="connsiteY10205" fmla="*/ 1273547 h 5071844"/>
              <a:gd name="connsiteX10206" fmla="*/ 502716 w 10020803"/>
              <a:gd name="connsiteY10206" fmla="*/ 1262376 h 5071844"/>
              <a:gd name="connsiteX10207" fmla="*/ 530645 w 10020803"/>
              <a:gd name="connsiteY10207" fmla="*/ 1262376 h 5071844"/>
              <a:gd name="connsiteX10208" fmla="*/ 547402 w 10020803"/>
              <a:gd name="connsiteY10208" fmla="*/ 1262376 h 5071844"/>
              <a:gd name="connsiteX10209" fmla="*/ 564159 w 10020803"/>
              <a:gd name="connsiteY10209" fmla="*/ 1267962 h 5071844"/>
              <a:gd name="connsiteX10210" fmla="*/ 592089 w 10020803"/>
              <a:gd name="connsiteY10210" fmla="*/ 1273547 h 5071844"/>
              <a:gd name="connsiteX10211" fmla="*/ 603260 w 10020803"/>
              <a:gd name="connsiteY10211" fmla="*/ 1273547 h 5071844"/>
              <a:gd name="connsiteX10212" fmla="*/ 620017 w 10020803"/>
              <a:gd name="connsiteY10212" fmla="*/ 1279133 h 5071844"/>
              <a:gd name="connsiteX10213" fmla="*/ 642360 w 10020803"/>
              <a:gd name="connsiteY10213" fmla="*/ 1284719 h 5071844"/>
              <a:gd name="connsiteX10214" fmla="*/ 670288 w 10020803"/>
              <a:gd name="connsiteY10214" fmla="*/ 1284719 h 5071844"/>
              <a:gd name="connsiteX10215" fmla="*/ 692631 w 10020803"/>
              <a:gd name="connsiteY10215" fmla="*/ 1290304 h 5071844"/>
              <a:gd name="connsiteX10216" fmla="*/ 726145 w 10020803"/>
              <a:gd name="connsiteY10216" fmla="*/ 1284719 h 5071844"/>
              <a:gd name="connsiteX10217" fmla="*/ 748488 w 10020803"/>
              <a:gd name="connsiteY10217" fmla="*/ 1295890 h 5071844"/>
              <a:gd name="connsiteX10218" fmla="*/ 726145 w 10020803"/>
              <a:gd name="connsiteY10218" fmla="*/ 1295890 h 5071844"/>
              <a:gd name="connsiteX10219" fmla="*/ 714974 w 10020803"/>
              <a:gd name="connsiteY10219" fmla="*/ 1318233 h 5071844"/>
              <a:gd name="connsiteX10220" fmla="*/ 726145 w 10020803"/>
              <a:gd name="connsiteY10220" fmla="*/ 1318233 h 5071844"/>
              <a:gd name="connsiteX10221" fmla="*/ 731731 w 10020803"/>
              <a:gd name="connsiteY10221" fmla="*/ 1307061 h 5071844"/>
              <a:gd name="connsiteX10222" fmla="*/ 748488 w 10020803"/>
              <a:gd name="connsiteY10222" fmla="*/ 1307061 h 5071844"/>
              <a:gd name="connsiteX10223" fmla="*/ 770831 w 10020803"/>
              <a:gd name="connsiteY10223" fmla="*/ 1295890 h 5071844"/>
              <a:gd name="connsiteX10224" fmla="*/ 759660 w 10020803"/>
              <a:gd name="connsiteY10224" fmla="*/ 1284719 h 5071844"/>
              <a:gd name="connsiteX10225" fmla="*/ 748488 w 10020803"/>
              <a:gd name="connsiteY10225" fmla="*/ 1273547 h 5071844"/>
              <a:gd name="connsiteX10226" fmla="*/ 737317 w 10020803"/>
              <a:gd name="connsiteY10226" fmla="*/ 1262376 h 5071844"/>
              <a:gd name="connsiteX10227" fmla="*/ 720560 w 10020803"/>
              <a:gd name="connsiteY10227" fmla="*/ 1256790 h 5071844"/>
              <a:gd name="connsiteX10228" fmla="*/ 709388 w 10020803"/>
              <a:gd name="connsiteY10228" fmla="*/ 1245619 h 5071844"/>
              <a:gd name="connsiteX10229" fmla="*/ 759660 w 10020803"/>
              <a:gd name="connsiteY10229" fmla="*/ 1240033 h 5071844"/>
              <a:gd name="connsiteX10230" fmla="*/ 849032 w 10020803"/>
              <a:gd name="connsiteY10230" fmla="*/ 1251203 h 5071844"/>
              <a:gd name="connsiteX10231" fmla="*/ 837861 w 10020803"/>
              <a:gd name="connsiteY10231" fmla="*/ 1245619 h 5071844"/>
              <a:gd name="connsiteX10232" fmla="*/ 849032 w 10020803"/>
              <a:gd name="connsiteY10232" fmla="*/ 1240033 h 5071844"/>
              <a:gd name="connsiteX10233" fmla="*/ 876960 w 10020803"/>
              <a:gd name="connsiteY10233" fmla="*/ 1251203 h 5071844"/>
              <a:gd name="connsiteX10234" fmla="*/ 893717 w 10020803"/>
              <a:gd name="connsiteY10234" fmla="*/ 1251203 h 5071844"/>
              <a:gd name="connsiteX10235" fmla="*/ 904889 w 10020803"/>
              <a:gd name="connsiteY10235" fmla="*/ 1251203 h 5071844"/>
              <a:gd name="connsiteX10236" fmla="*/ 916060 w 10020803"/>
              <a:gd name="connsiteY10236" fmla="*/ 1256790 h 5071844"/>
              <a:gd name="connsiteX10237" fmla="*/ 938403 w 10020803"/>
              <a:gd name="connsiteY10237" fmla="*/ 1262376 h 5071844"/>
              <a:gd name="connsiteX10238" fmla="*/ 960746 w 10020803"/>
              <a:gd name="connsiteY10238" fmla="*/ 1262376 h 5071844"/>
              <a:gd name="connsiteX10239" fmla="*/ 938403 w 10020803"/>
              <a:gd name="connsiteY10239" fmla="*/ 1251203 h 5071844"/>
              <a:gd name="connsiteX10240" fmla="*/ 927232 w 10020803"/>
              <a:gd name="connsiteY10240" fmla="*/ 1240033 h 5071844"/>
              <a:gd name="connsiteX10241" fmla="*/ 904889 w 10020803"/>
              <a:gd name="connsiteY10241" fmla="*/ 1240033 h 5071844"/>
              <a:gd name="connsiteX10242" fmla="*/ 882546 w 10020803"/>
              <a:gd name="connsiteY10242" fmla="*/ 1228862 h 5071844"/>
              <a:gd name="connsiteX10243" fmla="*/ 860203 w 10020803"/>
              <a:gd name="connsiteY10243" fmla="*/ 1228862 h 5071844"/>
              <a:gd name="connsiteX10244" fmla="*/ 849032 w 10020803"/>
              <a:gd name="connsiteY10244" fmla="*/ 1223276 h 5071844"/>
              <a:gd name="connsiteX10245" fmla="*/ 849032 w 10020803"/>
              <a:gd name="connsiteY10245" fmla="*/ 1217689 h 5071844"/>
              <a:gd name="connsiteX10246" fmla="*/ 843445 w 10020803"/>
              <a:gd name="connsiteY10246" fmla="*/ 1212103 h 5071844"/>
              <a:gd name="connsiteX10247" fmla="*/ 837861 w 10020803"/>
              <a:gd name="connsiteY10247" fmla="*/ 1206518 h 5071844"/>
              <a:gd name="connsiteX10248" fmla="*/ 826689 w 10020803"/>
              <a:gd name="connsiteY10248" fmla="*/ 1195346 h 5071844"/>
              <a:gd name="connsiteX10249" fmla="*/ 826689 w 10020803"/>
              <a:gd name="connsiteY10249" fmla="*/ 1184175 h 5071844"/>
              <a:gd name="connsiteX10250" fmla="*/ 826689 w 10020803"/>
              <a:gd name="connsiteY10250" fmla="*/ 1173005 h 5071844"/>
              <a:gd name="connsiteX10251" fmla="*/ 815518 w 10020803"/>
              <a:gd name="connsiteY10251" fmla="*/ 1173005 h 5071844"/>
              <a:gd name="connsiteX10252" fmla="*/ 815518 w 10020803"/>
              <a:gd name="connsiteY10252" fmla="*/ 1161832 h 5071844"/>
              <a:gd name="connsiteX10253" fmla="*/ 804345 w 10020803"/>
              <a:gd name="connsiteY10253" fmla="*/ 1150661 h 5071844"/>
              <a:gd name="connsiteX10254" fmla="*/ 793174 w 10020803"/>
              <a:gd name="connsiteY10254" fmla="*/ 1139489 h 5071844"/>
              <a:gd name="connsiteX10255" fmla="*/ 782004 w 10020803"/>
              <a:gd name="connsiteY10255" fmla="*/ 1128318 h 5071844"/>
              <a:gd name="connsiteX10256" fmla="*/ 770831 w 10020803"/>
              <a:gd name="connsiteY10256" fmla="*/ 1117147 h 5071844"/>
              <a:gd name="connsiteX10257" fmla="*/ 770831 w 10020803"/>
              <a:gd name="connsiteY10257" fmla="*/ 1128318 h 5071844"/>
              <a:gd name="connsiteX10258" fmla="*/ 748488 w 10020803"/>
              <a:gd name="connsiteY10258" fmla="*/ 1128318 h 5071844"/>
              <a:gd name="connsiteX10259" fmla="*/ 703803 w 10020803"/>
              <a:gd name="connsiteY10259" fmla="*/ 1117147 h 5071844"/>
              <a:gd name="connsiteX10260" fmla="*/ 681460 w 10020803"/>
              <a:gd name="connsiteY10260" fmla="*/ 1122732 h 5071844"/>
              <a:gd name="connsiteX10261" fmla="*/ 670288 w 10020803"/>
              <a:gd name="connsiteY10261" fmla="*/ 1117147 h 5071844"/>
              <a:gd name="connsiteX10262" fmla="*/ 659117 w 10020803"/>
              <a:gd name="connsiteY10262" fmla="*/ 1105975 h 5071844"/>
              <a:gd name="connsiteX10263" fmla="*/ 620017 w 10020803"/>
              <a:gd name="connsiteY10263" fmla="*/ 1094804 h 5071844"/>
              <a:gd name="connsiteX10264" fmla="*/ 592089 w 10020803"/>
              <a:gd name="connsiteY10264" fmla="*/ 1083632 h 5071844"/>
              <a:gd name="connsiteX10265" fmla="*/ 592089 w 10020803"/>
              <a:gd name="connsiteY10265" fmla="*/ 1105975 h 5071844"/>
              <a:gd name="connsiteX10266" fmla="*/ 580916 w 10020803"/>
              <a:gd name="connsiteY10266" fmla="*/ 1094804 h 5071844"/>
              <a:gd name="connsiteX10267" fmla="*/ 569745 w 10020803"/>
              <a:gd name="connsiteY10267" fmla="*/ 1083632 h 5071844"/>
              <a:gd name="connsiteX10268" fmla="*/ 558573 w 10020803"/>
              <a:gd name="connsiteY10268" fmla="*/ 1094804 h 5071844"/>
              <a:gd name="connsiteX10269" fmla="*/ 547402 w 10020803"/>
              <a:gd name="connsiteY10269" fmla="*/ 1100389 h 5071844"/>
              <a:gd name="connsiteX10270" fmla="*/ 536230 w 10020803"/>
              <a:gd name="connsiteY10270" fmla="*/ 1105975 h 5071844"/>
              <a:gd name="connsiteX10271" fmla="*/ 536230 w 10020803"/>
              <a:gd name="connsiteY10271" fmla="*/ 1117147 h 5071844"/>
              <a:gd name="connsiteX10272" fmla="*/ 525059 w 10020803"/>
              <a:gd name="connsiteY10272" fmla="*/ 1105975 h 5071844"/>
              <a:gd name="connsiteX10273" fmla="*/ 513888 w 10020803"/>
              <a:gd name="connsiteY10273" fmla="*/ 1094804 h 5071844"/>
              <a:gd name="connsiteX10274" fmla="*/ 502716 w 10020803"/>
              <a:gd name="connsiteY10274" fmla="*/ 1105975 h 5071844"/>
              <a:gd name="connsiteX10275" fmla="*/ 469202 w 10020803"/>
              <a:gd name="connsiteY10275" fmla="*/ 1094804 h 5071844"/>
              <a:gd name="connsiteX10276" fmla="*/ 458031 w 10020803"/>
              <a:gd name="connsiteY10276" fmla="*/ 1094804 h 5071844"/>
              <a:gd name="connsiteX10277" fmla="*/ 424517 w 10020803"/>
              <a:gd name="connsiteY10277" fmla="*/ 1072461 h 5071844"/>
              <a:gd name="connsiteX10278" fmla="*/ 402174 w 10020803"/>
              <a:gd name="connsiteY10278" fmla="*/ 1061290 h 5071844"/>
              <a:gd name="connsiteX10279" fmla="*/ 391001 w 10020803"/>
              <a:gd name="connsiteY10279" fmla="*/ 1050118 h 5071844"/>
              <a:gd name="connsiteX10280" fmla="*/ 379830 w 10020803"/>
              <a:gd name="connsiteY10280" fmla="*/ 1038947 h 5071844"/>
              <a:gd name="connsiteX10281" fmla="*/ 379830 w 10020803"/>
              <a:gd name="connsiteY10281" fmla="*/ 1027774 h 5071844"/>
              <a:gd name="connsiteX10282" fmla="*/ 312801 w 10020803"/>
              <a:gd name="connsiteY10282" fmla="*/ 1005431 h 5071844"/>
              <a:gd name="connsiteX10283" fmla="*/ 301630 w 10020803"/>
              <a:gd name="connsiteY10283" fmla="*/ 1027774 h 5071844"/>
              <a:gd name="connsiteX10284" fmla="*/ 279287 w 10020803"/>
              <a:gd name="connsiteY10284" fmla="*/ 1016603 h 5071844"/>
              <a:gd name="connsiteX10285" fmla="*/ 245773 w 10020803"/>
              <a:gd name="connsiteY10285" fmla="*/ 994260 h 5071844"/>
              <a:gd name="connsiteX10286" fmla="*/ 201086 w 10020803"/>
              <a:gd name="connsiteY10286" fmla="*/ 983089 h 5071844"/>
              <a:gd name="connsiteX10287" fmla="*/ 234602 w 10020803"/>
              <a:gd name="connsiteY10287" fmla="*/ 983089 h 5071844"/>
              <a:gd name="connsiteX10288" fmla="*/ 279287 w 10020803"/>
              <a:gd name="connsiteY10288" fmla="*/ 994260 h 5071844"/>
              <a:gd name="connsiteX10289" fmla="*/ 290459 w 10020803"/>
              <a:gd name="connsiteY10289" fmla="*/ 994260 h 5071844"/>
              <a:gd name="connsiteX10290" fmla="*/ 312801 w 10020803"/>
              <a:gd name="connsiteY10290" fmla="*/ 994260 h 5071844"/>
              <a:gd name="connsiteX10291" fmla="*/ 346316 w 10020803"/>
              <a:gd name="connsiteY10291" fmla="*/ 994260 h 5071844"/>
              <a:gd name="connsiteX10292" fmla="*/ 357487 w 10020803"/>
              <a:gd name="connsiteY10292" fmla="*/ 994260 h 5071844"/>
              <a:gd name="connsiteX10293" fmla="*/ 374244 w 10020803"/>
              <a:gd name="connsiteY10293" fmla="*/ 999846 h 5071844"/>
              <a:gd name="connsiteX10294" fmla="*/ 379830 w 10020803"/>
              <a:gd name="connsiteY10294" fmla="*/ 1005431 h 5071844"/>
              <a:gd name="connsiteX10295" fmla="*/ 382623 w 10020803"/>
              <a:gd name="connsiteY10295" fmla="*/ 1013811 h 5071844"/>
              <a:gd name="connsiteX10296" fmla="*/ 384300 w 10020803"/>
              <a:gd name="connsiteY10296" fmla="*/ 1014370 h 5071844"/>
              <a:gd name="connsiteX10297" fmla="*/ 385415 w 10020803"/>
              <a:gd name="connsiteY10297" fmla="*/ 1011017 h 5071844"/>
              <a:gd name="connsiteX10298" fmla="*/ 402174 w 10020803"/>
              <a:gd name="connsiteY10298" fmla="*/ 1005431 h 5071844"/>
              <a:gd name="connsiteX10299" fmla="*/ 418931 w 10020803"/>
              <a:gd name="connsiteY10299" fmla="*/ 1011017 h 5071844"/>
              <a:gd name="connsiteX10300" fmla="*/ 452445 w 10020803"/>
              <a:gd name="connsiteY10300" fmla="*/ 1016603 h 5071844"/>
              <a:gd name="connsiteX10301" fmla="*/ 491545 w 10020803"/>
              <a:gd name="connsiteY10301" fmla="*/ 1005431 h 5071844"/>
              <a:gd name="connsiteX10302" fmla="*/ 513888 w 10020803"/>
              <a:gd name="connsiteY10302" fmla="*/ 1005431 h 5071844"/>
              <a:gd name="connsiteX10303" fmla="*/ 491545 w 10020803"/>
              <a:gd name="connsiteY10303" fmla="*/ 994260 h 5071844"/>
              <a:gd name="connsiteX10304" fmla="*/ 491545 w 10020803"/>
              <a:gd name="connsiteY10304" fmla="*/ 983089 h 5071844"/>
              <a:gd name="connsiteX10305" fmla="*/ 513888 w 10020803"/>
              <a:gd name="connsiteY10305" fmla="*/ 988674 h 5071844"/>
              <a:gd name="connsiteX10306" fmla="*/ 525059 w 10020803"/>
              <a:gd name="connsiteY10306" fmla="*/ 983089 h 5071844"/>
              <a:gd name="connsiteX10307" fmla="*/ 513888 w 10020803"/>
              <a:gd name="connsiteY10307" fmla="*/ 971917 h 5071844"/>
              <a:gd name="connsiteX10308" fmla="*/ 497131 w 10020803"/>
              <a:gd name="connsiteY10308" fmla="*/ 971917 h 5071844"/>
              <a:gd name="connsiteX10309" fmla="*/ 491545 w 10020803"/>
              <a:gd name="connsiteY10309" fmla="*/ 971917 h 5071844"/>
              <a:gd name="connsiteX10310" fmla="*/ 480372 w 10020803"/>
              <a:gd name="connsiteY10310" fmla="*/ 960746 h 5071844"/>
              <a:gd name="connsiteX10311" fmla="*/ 491545 w 10020803"/>
              <a:gd name="connsiteY10311" fmla="*/ 949574 h 5071844"/>
              <a:gd name="connsiteX10312" fmla="*/ 536230 w 10020803"/>
              <a:gd name="connsiteY10312" fmla="*/ 960746 h 5071844"/>
              <a:gd name="connsiteX10313" fmla="*/ 575330 w 10020803"/>
              <a:gd name="connsiteY10313" fmla="*/ 966333 h 5071844"/>
              <a:gd name="connsiteX10314" fmla="*/ 592089 w 10020803"/>
              <a:gd name="connsiteY10314" fmla="*/ 960746 h 5071844"/>
              <a:gd name="connsiteX10315" fmla="*/ 608846 w 10020803"/>
              <a:gd name="connsiteY10315" fmla="*/ 955160 h 5071844"/>
              <a:gd name="connsiteX10316" fmla="*/ 625603 w 10020803"/>
              <a:gd name="connsiteY10316" fmla="*/ 960746 h 5071844"/>
              <a:gd name="connsiteX10317" fmla="*/ 659117 w 10020803"/>
              <a:gd name="connsiteY10317" fmla="*/ 960746 h 5071844"/>
              <a:gd name="connsiteX10318" fmla="*/ 670288 w 10020803"/>
              <a:gd name="connsiteY10318" fmla="*/ 960746 h 5071844"/>
              <a:gd name="connsiteX10319" fmla="*/ 659117 w 10020803"/>
              <a:gd name="connsiteY10319" fmla="*/ 938403 h 5071844"/>
              <a:gd name="connsiteX10320" fmla="*/ 647946 w 10020803"/>
              <a:gd name="connsiteY10320" fmla="*/ 921646 h 5071844"/>
              <a:gd name="connsiteX10321" fmla="*/ 642360 w 10020803"/>
              <a:gd name="connsiteY10321" fmla="*/ 916060 h 5071844"/>
              <a:gd name="connsiteX10322" fmla="*/ 636774 w 10020803"/>
              <a:gd name="connsiteY10322" fmla="*/ 904889 h 5071844"/>
              <a:gd name="connsiteX10323" fmla="*/ 614430 w 10020803"/>
              <a:gd name="connsiteY10323" fmla="*/ 871375 h 5071844"/>
              <a:gd name="connsiteX10324" fmla="*/ 603260 w 10020803"/>
              <a:gd name="connsiteY10324" fmla="*/ 837859 h 5071844"/>
              <a:gd name="connsiteX10325" fmla="*/ 592089 w 10020803"/>
              <a:gd name="connsiteY10325" fmla="*/ 837859 h 5071844"/>
              <a:gd name="connsiteX10326" fmla="*/ 575330 w 10020803"/>
              <a:gd name="connsiteY10326" fmla="*/ 826688 h 5071844"/>
              <a:gd name="connsiteX10327" fmla="*/ 580916 w 10020803"/>
              <a:gd name="connsiteY10327" fmla="*/ 798759 h 5071844"/>
              <a:gd name="connsiteX10328" fmla="*/ 580916 w 10020803"/>
              <a:gd name="connsiteY10328" fmla="*/ 793174 h 5071844"/>
              <a:gd name="connsiteX10329" fmla="*/ 569745 w 10020803"/>
              <a:gd name="connsiteY10329" fmla="*/ 759660 h 5071844"/>
              <a:gd name="connsiteX10330" fmla="*/ 547402 w 10020803"/>
              <a:gd name="connsiteY10330" fmla="*/ 714974 h 5071844"/>
              <a:gd name="connsiteX10331" fmla="*/ 547402 w 10020803"/>
              <a:gd name="connsiteY10331" fmla="*/ 703803 h 5071844"/>
              <a:gd name="connsiteX10332" fmla="*/ 525059 w 10020803"/>
              <a:gd name="connsiteY10332" fmla="*/ 692631 h 5071844"/>
              <a:gd name="connsiteX10333" fmla="*/ 513888 w 10020803"/>
              <a:gd name="connsiteY10333" fmla="*/ 681460 h 5071844"/>
              <a:gd name="connsiteX10334" fmla="*/ 547402 w 10020803"/>
              <a:gd name="connsiteY10334" fmla="*/ 681460 h 5071844"/>
              <a:gd name="connsiteX10335" fmla="*/ 547402 w 10020803"/>
              <a:gd name="connsiteY10335" fmla="*/ 670287 h 5071844"/>
              <a:gd name="connsiteX10336" fmla="*/ 558573 w 10020803"/>
              <a:gd name="connsiteY10336" fmla="*/ 681460 h 5071844"/>
              <a:gd name="connsiteX10337" fmla="*/ 575330 w 10020803"/>
              <a:gd name="connsiteY10337" fmla="*/ 681460 h 5071844"/>
              <a:gd name="connsiteX10338" fmla="*/ 580916 w 10020803"/>
              <a:gd name="connsiteY10338" fmla="*/ 670287 h 5071844"/>
              <a:gd name="connsiteX10339" fmla="*/ 558573 w 10020803"/>
              <a:gd name="connsiteY10339" fmla="*/ 659117 h 5071844"/>
              <a:gd name="connsiteX10340" fmla="*/ 536230 w 10020803"/>
              <a:gd name="connsiteY10340" fmla="*/ 647944 h 5071844"/>
              <a:gd name="connsiteX10341" fmla="*/ 525059 w 10020803"/>
              <a:gd name="connsiteY10341" fmla="*/ 647944 h 5071844"/>
              <a:gd name="connsiteX10342" fmla="*/ 513888 w 10020803"/>
              <a:gd name="connsiteY10342" fmla="*/ 625603 h 5071844"/>
              <a:gd name="connsiteX10343" fmla="*/ 480372 w 10020803"/>
              <a:gd name="connsiteY10343" fmla="*/ 603259 h 5071844"/>
              <a:gd name="connsiteX10344" fmla="*/ 474788 w 10020803"/>
              <a:gd name="connsiteY10344" fmla="*/ 592087 h 5071844"/>
              <a:gd name="connsiteX10345" fmla="*/ 469202 w 10020803"/>
              <a:gd name="connsiteY10345" fmla="*/ 592087 h 5071844"/>
              <a:gd name="connsiteX10346" fmla="*/ 435687 w 10020803"/>
              <a:gd name="connsiteY10346" fmla="*/ 603259 h 5071844"/>
              <a:gd name="connsiteX10347" fmla="*/ 413344 w 10020803"/>
              <a:gd name="connsiteY10347" fmla="*/ 603259 h 5071844"/>
              <a:gd name="connsiteX10348" fmla="*/ 402174 w 10020803"/>
              <a:gd name="connsiteY10348" fmla="*/ 592087 h 5071844"/>
              <a:gd name="connsiteX10349" fmla="*/ 368658 w 10020803"/>
              <a:gd name="connsiteY10349" fmla="*/ 569745 h 5071844"/>
              <a:gd name="connsiteX10350" fmla="*/ 379830 w 10020803"/>
              <a:gd name="connsiteY10350" fmla="*/ 569745 h 5071844"/>
              <a:gd name="connsiteX10351" fmla="*/ 413344 w 10020803"/>
              <a:gd name="connsiteY10351" fmla="*/ 569745 h 5071844"/>
              <a:gd name="connsiteX10352" fmla="*/ 446859 w 10020803"/>
              <a:gd name="connsiteY10352" fmla="*/ 569745 h 5071844"/>
              <a:gd name="connsiteX10353" fmla="*/ 480372 w 10020803"/>
              <a:gd name="connsiteY10353" fmla="*/ 580916 h 5071844"/>
              <a:gd name="connsiteX10354" fmla="*/ 491545 w 10020803"/>
              <a:gd name="connsiteY10354" fmla="*/ 592087 h 5071844"/>
              <a:gd name="connsiteX10355" fmla="*/ 502716 w 10020803"/>
              <a:gd name="connsiteY10355" fmla="*/ 580916 h 5071844"/>
              <a:gd name="connsiteX10356" fmla="*/ 513888 w 10020803"/>
              <a:gd name="connsiteY10356" fmla="*/ 592087 h 5071844"/>
              <a:gd name="connsiteX10357" fmla="*/ 525059 w 10020803"/>
              <a:gd name="connsiteY10357" fmla="*/ 592087 h 5071844"/>
              <a:gd name="connsiteX10358" fmla="*/ 525059 w 10020803"/>
              <a:gd name="connsiteY10358" fmla="*/ 580916 h 5071844"/>
              <a:gd name="connsiteX10359" fmla="*/ 536230 w 10020803"/>
              <a:gd name="connsiteY10359" fmla="*/ 569745 h 5071844"/>
              <a:gd name="connsiteX10360" fmla="*/ 558573 w 10020803"/>
              <a:gd name="connsiteY10360" fmla="*/ 569745 h 5071844"/>
              <a:gd name="connsiteX10361" fmla="*/ 569745 w 10020803"/>
              <a:gd name="connsiteY10361" fmla="*/ 558573 h 5071844"/>
              <a:gd name="connsiteX10362" fmla="*/ 569745 w 10020803"/>
              <a:gd name="connsiteY10362" fmla="*/ 536230 h 5071844"/>
              <a:gd name="connsiteX10363" fmla="*/ 603260 w 10020803"/>
              <a:gd name="connsiteY10363" fmla="*/ 536230 h 5071844"/>
              <a:gd name="connsiteX10364" fmla="*/ 592089 w 10020803"/>
              <a:gd name="connsiteY10364" fmla="*/ 547402 h 5071844"/>
              <a:gd name="connsiteX10365" fmla="*/ 586502 w 10020803"/>
              <a:gd name="connsiteY10365" fmla="*/ 541816 h 5071844"/>
              <a:gd name="connsiteX10366" fmla="*/ 592089 w 10020803"/>
              <a:gd name="connsiteY10366" fmla="*/ 552988 h 5071844"/>
              <a:gd name="connsiteX10367" fmla="*/ 603260 w 10020803"/>
              <a:gd name="connsiteY10367" fmla="*/ 569745 h 5071844"/>
              <a:gd name="connsiteX10368" fmla="*/ 614430 w 10020803"/>
              <a:gd name="connsiteY10368" fmla="*/ 580916 h 5071844"/>
              <a:gd name="connsiteX10369" fmla="*/ 625603 w 10020803"/>
              <a:gd name="connsiteY10369" fmla="*/ 569745 h 5071844"/>
              <a:gd name="connsiteX10370" fmla="*/ 625603 w 10020803"/>
              <a:gd name="connsiteY10370" fmla="*/ 558573 h 5071844"/>
              <a:gd name="connsiteX10371" fmla="*/ 625603 w 10020803"/>
              <a:gd name="connsiteY10371" fmla="*/ 547402 h 5071844"/>
              <a:gd name="connsiteX10372" fmla="*/ 636774 w 10020803"/>
              <a:gd name="connsiteY10372" fmla="*/ 536230 h 5071844"/>
              <a:gd name="connsiteX10373" fmla="*/ 659117 w 10020803"/>
              <a:gd name="connsiteY10373" fmla="*/ 536230 h 5071844"/>
              <a:gd name="connsiteX10374" fmla="*/ 714974 w 10020803"/>
              <a:gd name="connsiteY10374" fmla="*/ 547402 h 5071844"/>
              <a:gd name="connsiteX10375" fmla="*/ 748488 w 10020803"/>
              <a:gd name="connsiteY10375" fmla="*/ 547402 h 5071844"/>
              <a:gd name="connsiteX10376" fmla="*/ 782004 w 10020803"/>
              <a:gd name="connsiteY10376" fmla="*/ 547402 h 5071844"/>
              <a:gd name="connsiteX10377" fmla="*/ 821102 w 10020803"/>
              <a:gd name="connsiteY10377" fmla="*/ 547402 h 5071844"/>
              <a:gd name="connsiteX10378" fmla="*/ 849032 w 10020803"/>
              <a:gd name="connsiteY10378" fmla="*/ 547402 h 5071844"/>
              <a:gd name="connsiteX10379" fmla="*/ 826689 w 10020803"/>
              <a:gd name="connsiteY10379" fmla="*/ 536230 h 5071844"/>
              <a:gd name="connsiteX10380" fmla="*/ 793174 w 10020803"/>
              <a:gd name="connsiteY10380" fmla="*/ 536230 h 5071844"/>
              <a:gd name="connsiteX10381" fmla="*/ 782004 w 10020803"/>
              <a:gd name="connsiteY10381" fmla="*/ 525059 h 5071844"/>
              <a:gd name="connsiteX10382" fmla="*/ 782004 w 10020803"/>
              <a:gd name="connsiteY10382" fmla="*/ 513888 h 5071844"/>
              <a:gd name="connsiteX10383" fmla="*/ 787588 w 10020803"/>
              <a:gd name="connsiteY10383" fmla="*/ 502716 h 5071844"/>
              <a:gd name="connsiteX10384" fmla="*/ 804345 w 10020803"/>
              <a:gd name="connsiteY10384" fmla="*/ 502716 h 5071844"/>
              <a:gd name="connsiteX10385" fmla="*/ 793174 w 10020803"/>
              <a:gd name="connsiteY10385" fmla="*/ 491545 h 5071844"/>
              <a:gd name="connsiteX10386" fmla="*/ 776418 w 10020803"/>
              <a:gd name="connsiteY10386" fmla="*/ 480372 h 5071844"/>
              <a:gd name="connsiteX10387" fmla="*/ 759660 w 10020803"/>
              <a:gd name="connsiteY10387" fmla="*/ 469202 h 5071844"/>
              <a:gd name="connsiteX10388" fmla="*/ 759660 w 10020803"/>
              <a:gd name="connsiteY10388" fmla="*/ 480372 h 5071844"/>
              <a:gd name="connsiteX10389" fmla="*/ 737317 w 10020803"/>
              <a:gd name="connsiteY10389" fmla="*/ 480372 h 5071844"/>
              <a:gd name="connsiteX10390" fmla="*/ 703803 w 10020803"/>
              <a:gd name="connsiteY10390" fmla="*/ 480372 h 5071844"/>
              <a:gd name="connsiteX10391" fmla="*/ 681460 w 10020803"/>
              <a:gd name="connsiteY10391" fmla="*/ 480372 h 5071844"/>
              <a:gd name="connsiteX10392" fmla="*/ 642360 w 10020803"/>
              <a:gd name="connsiteY10392" fmla="*/ 480372 h 5071844"/>
              <a:gd name="connsiteX10393" fmla="*/ 614430 w 10020803"/>
              <a:gd name="connsiteY10393" fmla="*/ 458031 h 5071844"/>
              <a:gd name="connsiteX10394" fmla="*/ 597673 w 10020803"/>
              <a:gd name="connsiteY10394" fmla="*/ 458031 h 5071844"/>
              <a:gd name="connsiteX10395" fmla="*/ 580916 w 10020803"/>
              <a:gd name="connsiteY10395" fmla="*/ 458031 h 5071844"/>
              <a:gd name="connsiteX10396" fmla="*/ 569745 w 10020803"/>
              <a:gd name="connsiteY10396" fmla="*/ 469202 h 5071844"/>
              <a:gd name="connsiteX10397" fmla="*/ 547402 w 10020803"/>
              <a:gd name="connsiteY10397" fmla="*/ 469202 h 5071844"/>
              <a:gd name="connsiteX10398" fmla="*/ 513888 w 10020803"/>
              <a:gd name="connsiteY10398" fmla="*/ 469202 h 5071844"/>
              <a:gd name="connsiteX10399" fmla="*/ 513888 w 10020803"/>
              <a:gd name="connsiteY10399" fmla="*/ 480372 h 5071844"/>
              <a:gd name="connsiteX10400" fmla="*/ 502716 w 10020803"/>
              <a:gd name="connsiteY10400" fmla="*/ 469202 h 5071844"/>
              <a:gd name="connsiteX10401" fmla="*/ 502716 w 10020803"/>
              <a:gd name="connsiteY10401" fmla="*/ 463615 h 5071844"/>
              <a:gd name="connsiteX10402" fmla="*/ 491545 w 10020803"/>
              <a:gd name="connsiteY10402" fmla="*/ 458031 h 5071844"/>
              <a:gd name="connsiteX10403" fmla="*/ 491545 w 10020803"/>
              <a:gd name="connsiteY10403" fmla="*/ 469202 h 5071844"/>
              <a:gd name="connsiteX10404" fmla="*/ 480372 w 10020803"/>
              <a:gd name="connsiteY10404" fmla="*/ 469202 h 5071844"/>
              <a:gd name="connsiteX10405" fmla="*/ 446859 w 10020803"/>
              <a:gd name="connsiteY10405" fmla="*/ 469202 h 5071844"/>
              <a:gd name="connsiteX10406" fmla="*/ 435687 w 10020803"/>
              <a:gd name="connsiteY10406" fmla="*/ 458031 h 5071844"/>
              <a:gd name="connsiteX10407" fmla="*/ 402174 w 10020803"/>
              <a:gd name="connsiteY10407" fmla="*/ 435688 h 5071844"/>
              <a:gd name="connsiteX10408" fmla="*/ 368658 w 10020803"/>
              <a:gd name="connsiteY10408" fmla="*/ 424515 h 5071844"/>
              <a:gd name="connsiteX10409" fmla="*/ 357487 w 10020803"/>
              <a:gd name="connsiteY10409" fmla="*/ 413344 h 5071844"/>
              <a:gd name="connsiteX10410" fmla="*/ 335144 w 10020803"/>
              <a:gd name="connsiteY10410" fmla="*/ 402174 h 5071844"/>
              <a:gd name="connsiteX10411" fmla="*/ 296044 w 10020803"/>
              <a:gd name="connsiteY10411" fmla="*/ 396587 h 5071844"/>
              <a:gd name="connsiteX10412" fmla="*/ 256944 w 10020803"/>
              <a:gd name="connsiteY10412" fmla="*/ 391001 h 5071844"/>
              <a:gd name="connsiteX10413" fmla="*/ 245773 w 10020803"/>
              <a:gd name="connsiteY10413" fmla="*/ 379830 h 5071844"/>
              <a:gd name="connsiteX10414" fmla="*/ 201086 w 10020803"/>
              <a:gd name="connsiteY10414" fmla="*/ 357487 h 5071844"/>
              <a:gd name="connsiteX10415" fmla="*/ 178745 w 10020803"/>
              <a:gd name="connsiteY10415" fmla="*/ 357487 h 5071844"/>
              <a:gd name="connsiteX10416" fmla="*/ 156401 w 10020803"/>
              <a:gd name="connsiteY10416" fmla="*/ 357487 h 5071844"/>
              <a:gd name="connsiteX10417" fmla="*/ 139644 w 10020803"/>
              <a:gd name="connsiteY10417" fmla="*/ 351901 h 5071844"/>
              <a:gd name="connsiteX10418" fmla="*/ 122886 w 10020803"/>
              <a:gd name="connsiteY10418" fmla="*/ 357487 h 5071844"/>
              <a:gd name="connsiteX10419" fmla="*/ 111715 w 10020803"/>
              <a:gd name="connsiteY10419" fmla="*/ 346316 h 5071844"/>
              <a:gd name="connsiteX10420" fmla="*/ 100544 w 10020803"/>
              <a:gd name="connsiteY10420" fmla="*/ 346316 h 5071844"/>
              <a:gd name="connsiteX10421" fmla="*/ 83787 w 10020803"/>
              <a:gd name="connsiteY10421" fmla="*/ 346316 h 5071844"/>
              <a:gd name="connsiteX10422" fmla="*/ 67028 w 10020803"/>
              <a:gd name="connsiteY10422" fmla="*/ 357487 h 5071844"/>
              <a:gd name="connsiteX10423" fmla="*/ 55858 w 10020803"/>
              <a:gd name="connsiteY10423" fmla="*/ 351901 h 5071844"/>
              <a:gd name="connsiteX10424" fmla="*/ 55858 w 10020803"/>
              <a:gd name="connsiteY10424" fmla="*/ 335144 h 5071844"/>
              <a:gd name="connsiteX10425" fmla="*/ 55858 w 10020803"/>
              <a:gd name="connsiteY10425" fmla="*/ 323973 h 5071844"/>
              <a:gd name="connsiteX10426" fmla="*/ 33514 w 10020803"/>
              <a:gd name="connsiteY10426" fmla="*/ 312801 h 5071844"/>
              <a:gd name="connsiteX10427" fmla="*/ 33514 w 10020803"/>
              <a:gd name="connsiteY10427" fmla="*/ 301630 h 5071844"/>
              <a:gd name="connsiteX10428" fmla="*/ 44687 w 10020803"/>
              <a:gd name="connsiteY10428" fmla="*/ 296044 h 5071844"/>
              <a:gd name="connsiteX10429" fmla="*/ 33514 w 10020803"/>
              <a:gd name="connsiteY10429" fmla="*/ 290457 h 5071844"/>
              <a:gd name="connsiteX10430" fmla="*/ 16757 w 10020803"/>
              <a:gd name="connsiteY10430" fmla="*/ 268116 h 5071844"/>
              <a:gd name="connsiteX10431" fmla="*/ 22343 w 10020803"/>
              <a:gd name="connsiteY10431" fmla="*/ 240186 h 5071844"/>
              <a:gd name="connsiteX10432" fmla="*/ 27928 w 10020803"/>
              <a:gd name="connsiteY10432" fmla="*/ 223429 h 5071844"/>
              <a:gd name="connsiteX10433" fmla="*/ 11171 w 10020803"/>
              <a:gd name="connsiteY10433" fmla="*/ 217843 h 5071844"/>
              <a:gd name="connsiteX10434" fmla="*/ 0 w 10020803"/>
              <a:gd name="connsiteY10434" fmla="*/ 212259 h 5071844"/>
              <a:gd name="connsiteX10435" fmla="*/ 5586 w 10020803"/>
              <a:gd name="connsiteY10435" fmla="*/ 206672 h 5071844"/>
              <a:gd name="connsiteX10436" fmla="*/ 16757 w 10020803"/>
              <a:gd name="connsiteY10436" fmla="*/ 201086 h 5071844"/>
              <a:gd name="connsiteX10437" fmla="*/ 22343 w 10020803"/>
              <a:gd name="connsiteY10437" fmla="*/ 201086 h 5071844"/>
              <a:gd name="connsiteX10438" fmla="*/ 44687 w 10020803"/>
              <a:gd name="connsiteY10438" fmla="*/ 201086 h 5071844"/>
              <a:gd name="connsiteX10439" fmla="*/ 55858 w 10020803"/>
              <a:gd name="connsiteY10439" fmla="*/ 201086 h 5071844"/>
              <a:gd name="connsiteX10440" fmla="*/ 39101 w 10020803"/>
              <a:gd name="connsiteY10440" fmla="*/ 189915 h 5071844"/>
              <a:gd name="connsiteX10441" fmla="*/ 33514 w 10020803"/>
              <a:gd name="connsiteY10441" fmla="*/ 167572 h 5071844"/>
              <a:gd name="connsiteX10442" fmla="*/ 44687 w 10020803"/>
              <a:gd name="connsiteY10442" fmla="*/ 156400 h 5071844"/>
              <a:gd name="connsiteX10443" fmla="*/ 100544 w 10020803"/>
              <a:gd name="connsiteY10443" fmla="*/ 178743 h 5071844"/>
              <a:gd name="connsiteX10444" fmla="*/ 111715 w 10020803"/>
              <a:gd name="connsiteY10444" fmla="*/ 178743 h 5071844"/>
              <a:gd name="connsiteX10445" fmla="*/ 167572 w 10020803"/>
              <a:gd name="connsiteY10445" fmla="*/ 178743 h 5071844"/>
              <a:gd name="connsiteX10446" fmla="*/ 189915 w 10020803"/>
              <a:gd name="connsiteY10446" fmla="*/ 189915 h 5071844"/>
              <a:gd name="connsiteX10447" fmla="*/ 234602 w 10020803"/>
              <a:gd name="connsiteY10447" fmla="*/ 201086 h 5071844"/>
              <a:gd name="connsiteX10448" fmla="*/ 256944 w 10020803"/>
              <a:gd name="connsiteY10448" fmla="*/ 212259 h 5071844"/>
              <a:gd name="connsiteX10449" fmla="*/ 251359 w 10020803"/>
              <a:gd name="connsiteY10449" fmla="*/ 217843 h 5071844"/>
              <a:gd name="connsiteX10450" fmla="*/ 240187 w 10020803"/>
              <a:gd name="connsiteY10450" fmla="*/ 229016 h 5071844"/>
              <a:gd name="connsiteX10451" fmla="*/ 268116 w 10020803"/>
              <a:gd name="connsiteY10451" fmla="*/ 234600 h 5071844"/>
              <a:gd name="connsiteX10452" fmla="*/ 290459 w 10020803"/>
              <a:gd name="connsiteY10452" fmla="*/ 234600 h 5071844"/>
              <a:gd name="connsiteX10453" fmla="*/ 346316 w 10020803"/>
              <a:gd name="connsiteY10453" fmla="*/ 234600 h 5071844"/>
              <a:gd name="connsiteX10454" fmla="*/ 357487 w 10020803"/>
              <a:gd name="connsiteY10454" fmla="*/ 245772 h 5071844"/>
              <a:gd name="connsiteX10455" fmla="*/ 379830 w 10020803"/>
              <a:gd name="connsiteY10455" fmla="*/ 234600 h 5071844"/>
              <a:gd name="connsiteX10456" fmla="*/ 391001 w 10020803"/>
              <a:gd name="connsiteY10456" fmla="*/ 223429 h 5071844"/>
              <a:gd name="connsiteX10457" fmla="*/ 402174 w 10020803"/>
              <a:gd name="connsiteY10457" fmla="*/ 223429 h 5071844"/>
              <a:gd name="connsiteX10458" fmla="*/ 413344 w 10020803"/>
              <a:gd name="connsiteY10458" fmla="*/ 212259 h 5071844"/>
              <a:gd name="connsiteX10459" fmla="*/ 430101 w 10020803"/>
              <a:gd name="connsiteY10459" fmla="*/ 217843 h 5071844"/>
              <a:gd name="connsiteX10460" fmla="*/ 435687 w 10020803"/>
              <a:gd name="connsiteY10460" fmla="*/ 217843 h 5071844"/>
              <a:gd name="connsiteX10461" fmla="*/ 469202 w 10020803"/>
              <a:gd name="connsiteY10461" fmla="*/ 212259 h 5071844"/>
              <a:gd name="connsiteX10462" fmla="*/ 485959 w 10020803"/>
              <a:gd name="connsiteY10462" fmla="*/ 212259 h 5071844"/>
              <a:gd name="connsiteX10463" fmla="*/ 502716 w 10020803"/>
              <a:gd name="connsiteY10463" fmla="*/ 212259 h 5071844"/>
              <a:gd name="connsiteX10464" fmla="*/ 513888 w 10020803"/>
              <a:gd name="connsiteY10464" fmla="*/ 212259 h 5071844"/>
              <a:gd name="connsiteX10465" fmla="*/ 536230 w 10020803"/>
              <a:gd name="connsiteY10465" fmla="*/ 223429 h 5071844"/>
              <a:gd name="connsiteX10466" fmla="*/ 564159 w 10020803"/>
              <a:gd name="connsiteY10466" fmla="*/ 223429 h 5071844"/>
              <a:gd name="connsiteX10467" fmla="*/ 592089 w 10020803"/>
              <a:gd name="connsiteY10467" fmla="*/ 223429 h 5071844"/>
              <a:gd name="connsiteX10468" fmla="*/ 625603 w 10020803"/>
              <a:gd name="connsiteY10468" fmla="*/ 223429 h 5071844"/>
              <a:gd name="connsiteX10469" fmla="*/ 625603 w 10020803"/>
              <a:gd name="connsiteY10469" fmla="*/ 212259 h 5071844"/>
              <a:gd name="connsiteX10470" fmla="*/ 625603 w 10020803"/>
              <a:gd name="connsiteY10470" fmla="*/ 201086 h 5071844"/>
              <a:gd name="connsiteX10471" fmla="*/ 603260 w 10020803"/>
              <a:gd name="connsiteY10471" fmla="*/ 212259 h 5071844"/>
              <a:gd name="connsiteX10472" fmla="*/ 580916 w 10020803"/>
              <a:gd name="connsiteY10472" fmla="*/ 201086 h 5071844"/>
              <a:gd name="connsiteX10473" fmla="*/ 580916 w 10020803"/>
              <a:gd name="connsiteY10473" fmla="*/ 189915 h 5071844"/>
              <a:gd name="connsiteX10474" fmla="*/ 592089 w 10020803"/>
              <a:gd name="connsiteY10474" fmla="*/ 189915 h 5071844"/>
              <a:gd name="connsiteX10475" fmla="*/ 608846 w 10020803"/>
              <a:gd name="connsiteY10475" fmla="*/ 189915 h 5071844"/>
              <a:gd name="connsiteX10476" fmla="*/ 631187 w 10020803"/>
              <a:gd name="connsiteY10476" fmla="*/ 184329 h 5071844"/>
              <a:gd name="connsiteX10477" fmla="*/ 642360 w 10020803"/>
              <a:gd name="connsiteY10477" fmla="*/ 184329 h 5071844"/>
              <a:gd name="connsiteX10478" fmla="*/ 653531 w 10020803"/>
              <a:gd name="connsiteY10478" fmla="*/ 184329 h 5071844"/>
              <a:gd name="connsiteX10479" fmla="*/ 670288 w 10020803"/>
              <a:gd name="connsiteY10479" fmla="*/ 178743 h 5071844"/>
              <a:gd name="connsiteX10480" fmla="*/ 681460 w 10020803"/>
              <a:gd name="connsiteY10480" fmla="*/ 189915 h 5071844"/>
              <a:gd name="connsiteX10481" fmla="*/ 692631 w 10020803"/>
              <a:gd name="connsiteY10481" fmla="*/ 212259 h 5071844"/>
              <a:gd name="connsiteX10482" fmla="*/ 670288 w 10020803"/>
              <a:gd name="connsiteY10482" fmla="*/ 212259 h 5071844"/>
              <a:gd name="connsiteX10483" fmla="*/ 642360 w 10020803"/>
              <a:gd name="connsiteY10483" fmla="*/ 223429 h 5071844"/>
              <a:gd name="connsiteX10484" fmla="*/ 659117 w 10020803"/>
              <a:gd name="connsiteY10484" fmla="*/ 234600 h 5071844"/>
              <a:gd name="connsiteX10485" fmla="*/ 737317 w 10020803"/>
              <a:gd name="connsiteY10485" fmla="*/ 245772 h 5071844"/>
              <a:gd name="connsiteX10486" fmla="*/ 754074 w 10020803"/>
              <a:gd name="connsiteY10486" fmla="*/ 256943 h 5071844"/>
              <a:gd name="connsiteX10487" fmla="*/ 770831 w 10020803"/>
              <a:gd name="connsiteY10487" fmla="*/ 256943 h 5071844"/>
              <a:gd name="connsiteX10488" fmla="*/ 782004 w 10020803"/>
              <a:gd name="connsiteY10488" fmla="*/ 268116 h 5071844"/>
              <a:gd name="connsiteX10489" fmla="*/ 782004 w 10020803"/>
              <a:gd name="connsiteY10489" fmla="*/ 256943 h 5071844"/>
              <a:gd name="connsiteX10490" fmla="*/ 804345 w 10020803"/>
              <a:gd name="connsiteY10490" fmla="*/ 245772 h 5071844"/>
              <a:gd name="connsiteX10491" fmla="*/ 809932 w 10020803"/>
              <a:gd name="connsiteY10491" fmla="*/ 240186 h 5071844"/>
              <a:gd name="connsiteX10492" fmla="*/ 815518 w 10020803"/>
              <a:gd name="connsiteY10492" fmla="*/ 234600 h 5071844"/>
              <a:gd name="connsiteX10493" fmla="*/ 815518 w 10020803"/>
              <a:gd name="connsiteY10493" fmla="*/ 223429 h 5071844"/>
              <a:gd name="connsiteX10494" fmla="*/ 815518 w 10020803"/>
              <a:gd name="connsiteY10494" fmla="*/ 212259 h 5071844"/>
              <a:gd name="connsiteX10495" fmla="*/ 782004 w 10020803"/>
              <a:gd name="connsiteY10495" fmla="*/ 167572 h 5071844"/>
              <a:gd name="connsiteX10496" fmla="*/ 765245 w 10020803"/>
              <a:gd name="connsiteY10496" fmla="*/ 161986 h 5071844"/>
              <a:gd name="connsiteX10497" fmla="*/ 759660 w 10020803"/>
              <a:gd name="connsiteY10497" fmla="*/ 150815 h 5071844"/>
              <a:gd name="connsiteX10498" fmla="*/ 776418 w 10020803"/>
              <a:gd name="connsiteY10498" fmla="*/ 145229 h 5071844"/>
              <a:gd name="connsiteX10499" fmla="*/ 804345 w 10020803"/>
              <a:gd name="connsiteY10499" fmla="*/ 139643 h 5071844"/>
              <a:gd name="connsiteX10500" fmla="*/ 804345 w 10020803"/>
              <a:gd name="connsiteY10500" fmla="*/ 122886 h 5071844"/>
              <a:gd name="connsiteX10501" fmla="*/ 815518 w 10020803"/>
              <a:gd name="connsiteY10501" fmla="*/ 122886 h 5071844"/>
              <a:gd name="connsiteX10502" fmla="*/ 826689 w 10020803"/>
              <a:gd name="connsiteY10502" fmla="*/ 122886 h 5071844"/>
              <a:gd name="connsiteX10503" fmla="*/ 832275 w 10020803"/>
              <a:gd name="connsiteY10503" fmla="*/ 117301 h 5071844"/>
              <a:gd name="connsiteX10504" fmla="*/ 860203 w 10020803"/>
              <a:gd name="connsiteY10504" fmla="*/ 122886 h 5071844"/>
              <a:gd name="connsiteX10505" fmla="*/ 888132 w 10020803"/>
              <a:gd name="connsiteY10505" fmla="*/ 139643 h 5071844"/>
              <a:gd name="connsiteX10506" fmla="*/ 899303 w 10020803"/>
              <a:gd name="connsiteY10506" fmla="*/ 139643 h 5071844"/>
              <a:gd name="connsiteX10507" fmla="*/ 932818 w 10020803"/>
              <a:gd name="connsiteY10507" fmla="*/ 134058 h 5071844"/>
              <a:gd name="connsiteX10508" fmla="*/ 971919 w 10020803"/>
              <a:gd name="connsiteY10508" fmla="*/ 139643 h 5071844"/>
              <a:gd name="connsiteX10509" fmla="*/ 988674 w 10020803"/>
              <a:gd name="connsiteY10509" fmla="*/ 139643 h 5071844"/>
              <a:gd name="connsiteX10510" fmla="*/ 1005433 w 10020803"/>
              <a:gd name="connsiteY10510" fmla="*/ 134058 h 5071844"/>
              <a:gd name="connsiteX10511" fmla="*/ 1005433 w 10020803"/>
              <a:gd name="connsiteY10511" fmla="*/ 145229 h 5071844"/>
              <a:gd name="connsiteX10512" fmla="*/ 999847 w 10020803"/>
              <a:gd name="connsiteY10512" fmla="*/ 150815 h 5071844"/>
              <a:gd name="connsiteX10513" fmla="*/ 1016604 w 10020803"/>
              <a:gd name="connsiteY10513" fmla="*/ 156400 h 5071844"/>
              <a:gd name="connsiteX10514" fmla="*/ 1027776 w 10020803"/>
              <a:gd name="connsiteY10514" fmla="*/ 145229 h 5071844"/>
              <a:gd name="connsiteX10515" fmla="*/ 1044533 w 10020803"/>
              <a:gd name="connsiteY10515" fmla="*/ 156400 h 5071844"/>
              <a:gd name="connsiteX10516" fmla="*/ 1061290 w 10020803"/>
              <a:gd name="connsiteY10516" fmla="*/ 156400 h 5071844"/>
              <a:gd name="connsiteX10517" fmla="*/ 1072461 w 10020803"/>
              <a:gd name="connsiteY10517" fmla="*/ 156400 h 5071844"/>
              <a:gd name="connsiteX10518" fmla="*/ 1072461 w 10020803"/>
              <a:gd name="connsiteY10518" fmla="*/ 145229 h 5071844"/>
              <a:gd name="connsiteX10519" fmla="*/ 1078047 w 10020803"/>
              <a:gd name="connsiteY10519" fmla="*/ 134058 h 5071844"/>
              <a:gd name="connsiteX10520" fmla="*/ 1083632 w 10020803"/>
              <a:gd name="connsiteY10520" fmla="*/ 150815 h 5071844"/>
              <a:gd name="connsiteX10521" fmla="*/ 1094804 w 10020803"/>
              <a:gd name="connsiteY10521" fmla="*/ 156400 h 5071844"/>
              <a:gd name="connsiteX10522" fmla="*/ 1105975 w 10020803"/>
              <a:gd name="connsiteY10522" fmla="*/ 145229 h 5071844"/>
              <a:gd name="connsiteX10523" fmla="*/ 1094804 w 10020803"/>
              <a:gd name="connsiteY10523" fmla="*/ 145229 h 5071844"/>
              <a:gd name="connsiteX10524" fmla="*/ 1105975 w 10020803"/>
              <a:gd name="connsiteY10524" fmla="*/ 134058 h 5071844"/>
              <a:gd name="connsiteX10525" fmla="*/ 1128318 w 10020803"/>
              <a:gd name="connsiteY10525" fmla="*/ 134058 h 5071844"/>
              <a:gd name="connsiteX10526" fmla="*/ 1150661 w 10020803"/>
              <a:gd name="connsiteY10526" fmla="*/ 134058 h 5071844"/>
              <a:gd name="connsiteX10527" fmla="*/ 1128318 w 10020803"/>
              <a:gd name="connsiteY10527" fmla="*/ 100542 h 5071844"/>
              <a:gd name="connsiteX10528" fmla="*/ 1117147 w 10020803"/>
              <a:gd name="connsiteY10528" fmla="*/ 100542 h 5071844"/>
              <a:gd name="connsiteX10529" fmla="*/ 1105975 w 10020803"/>
              <a:gd name="connsiteY10529" fmla="*/ 111715 h 5071844"/>
              <a:gd name="connsiteX10530" fmla="*/ 1094804 w 10020803"/>
              <a:gd name="connsiteY10530" fmla="*/ 122886 h 5071844"/>
              <a:gd name="connsiteX10531" fmla="*/ 1072461 w 10020803"/>
              <a:gd name="connsiteY10531" fmla="*/ 122886 h 5071844"/>
              <a:gd name="connsiteX10532" fmla="*/ 1061290 w 10020803"/>
              <a:gd name="connsiteY10532" fmla="*/ 134058 h 5071844"/>
              <a:gd name="connsiteX10533" fmla="*/ 1038947 w 10020803"/>
              <a:gd name="connsiteY10533" fmla="*/ 128472 h 5071844"/>
              <a:gd name="connsiteX10534" fmla="*/ 1050118 w 10020803"/>
              <a:gd name="connsiteY10534" fmla="*/ 111715 h 5071844"/>
              <a:gd name="connsiteX10535" fmla="*/ 1061290 w 10020803"/>
              <a:gd name="connsiteY10535" fmla="*/ 111715 h 5071844"/>
              <a:gd name="connsiteX10536" fmla="*/ 1083632 w 10020803"/>
              <a:gd name="connsiteY10536" fmla="*/ 111715 h 5071844"/>
              <a:gd name="connsiteX10537" fmla="*/ 1100390 w 10020803"/>
              <a:gd name="connsiteY10537" fmla="*/ 94958 h 5071844"/>
              <a:gd name="connsiteX10538" fmla="*/ 1100390 w 10020803"/>
              <a:gd name="connsiteY10538" fmla="*/ 83785 h 5071844"/>
              <a:gd name="connsiteX10539" fmla="*/ 1083632 w 10020803"/>
              <a:gd name="connsiteY10539" fmla="*/ 78201 h 5071844"/>
              <a:gd name="connsiteX10540" fmla="*/ 1083632 w 10020803"/>
              <a:gd name="connsiteY10540" fmla="*/ 89371 h 5071844"/>
              <a:gd name="connsiteX10541" fmla="*/ 1072461 w 10020803"/>
              <a:gd name="connsiteY10541" fmla="*/ 89371 h 5071844"/>
              <a:gd name="connsiteX10542" fmla="*/ 1050118 w 10020803"/>
              <a:gd name="connsiteY10542" fmla="*/ 67028 h 5071844"/>
              <a:gd name="connsiteX10543" fmla="*/ 804345 w 10020803"/>
              <a:gd name="connsiteY10543" fmla="*/ 55857 h 5071844"/>
              <a:gd name="connsiteX10544" fmla="*/ 815518 w 10020803"/>
              <a:gd name="connsiteY10544" fmla="*/ 67028 h 5071844"/>
              <a:gd name="connsiteX10545" fmla="*/ 804345 w 10020803"/>
              <a:gd name="connsiteY10545" fmla="*/ 67028 h 5071844"/>
              <a:gd name="connsiteX10546" fmla="*/ 804345 w 10020803"/>
              <a:gd name="connsiteY10546" fmla="*/ 55857 h 5071844"/>
              <a:gd name="connsiteX10547" fmla="*/ 1910322 w 10020803"/>
              <a:gd name="connsiteY10547" fmla="*/ 33514 h 5071844"/>
              <a:gd name="connsiteX10548" fmla="*/ 1921492 w 10020803"/>
              <a:gd name="connsiteY10548" fmla="*/ 44685 h 5071844"/>
              <a:gd name="connsiteX10549" fmla="*/ 1910322 w 10020803"/>
              <a:gd name="connsiteY10549" fmla="*/ 44685 h 5071844"/>
              <a:gd name="connsiteX10550" fmla="*/ 1820949 w 10020803"/>
              <a:gd name="connsiteY10550" fmla="*/ 33514 h 5071844"/>
              <a:gd name="connsiteX10551" fmla="*/ 1887978 w 10020803"/>
              <a:gd name="connsiteY10551" fmla="*/ 67028 h 5071844"/>
              <a:gd name="connsiteX10552" fmla="*/ 1832121 w 10020803"/>
              <a:gd name="connsiteY10552" fmla="*/ 55857 h 5071844"/>
              <a:gd name="connsiteX10553" fmla="*/ 1586349 w 10020803"/>
              <a:gd name="connsiteY10553" fmla="*/ 33514 h 5071844"/>
              <a:gd name="connsiteX10554" fmla="*/ 1591933 w 10020803"/>
              <a:gd name="connsiteY10554" fmla="*/ 39101 h 5071844"/>
              <a:gd name="connsiteX10555" fmla="*/ 1597520 w 10020803"/>
              <a:gd name="connsiteY10555" fmla="*/ 44685 h 5071844"/>
              <a:gd name="connsiteX10556" fmla="*/ 1586349 w 10020803"/>
              <a:gd name="connsiteY10556" fmla="*/ 44685 h 5071844"/>
              <a:gd name="connsiteX10557" fmla="*/ 1586349 w 10020803"/>
              <a:gd name="connsiteY10557" fmla="*/ 33514 h 5071844"/>
              <a:gd name="connsiteX10558" fmla="*/ 1072461 w 10020803"/>
              <a:gd name="connsiteY10558" fmla="*/ 0 h 5071844"/>
              <a:gd name="connsiteX10559" fmla="*/ 1083632 w 10020803"/>
              <a:gd name="connsiteY10559" fmla="*/ 0 h 5071844"/>
              <a:gd name="connsiteX10560" fmla="*/ 1072461 w 10020803"/>
              <a:gd name="connsiteY10560" fmla="*/ 11171 h 5071844"/>
              <a:gd name="connsiteX10561" fmla="*/ 1072461 w 10020803"/>
              <a:gd name="connsiteY10561" fmla="*/ 0 h 50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</a:cxnLst>
            <a:rect l="l" t="t" r="r" b="b"/>
            <a:pathLst>
              <a:path w="10020803" h="5071844">
                <a:moveTo>
                  <a:pt x="7808854" y="5038330"/>
                </a:moveTo>
                <a:cubicBezTo>
                  <a:pt x="7853538" y="5045778"/>
                  <a:pt x="7883330" y="5056950"/>
                  <a:pt x="7898225" y="5071844"/>
                </a:cubicBezTo>
                <a:lnTo>
                  <a:pt x="7831197" y="5060673"/>
                </a:lnTo>
                <a:cubicBezTo>
                  <a:pt x="7823748" y="5053226"/>
                  <a:pt x="7816302" y="5045778"/>
                  <a:pt x="7808854" y="5038330"/>
                </a:cubicBezTo>
                <a:close/>
                <a:moveTo>
                  <a:pt x="8990235" y="4965716"/>
                </a:moveTo>
                <a:cubicBezTo>
                  <a:pt x="8992098" y="4965716"/>
                  <a:pt x="8993029" y="4967577"/>
                  <a:pt x="8993029" y="4971302"/>
                </a:cubicBezTo>
                <a:lnTo>
                  <a:pt x="8981856" y="4971302"/>
                </a:lnTo>
                <a:cubicBezTo>
                  <a:pt x="8985581" y="4967577"/>
                  <a:pt x="8988373" y="4965716"/>
                  <a:pt x="8990235" y="4965716"/>
                </a:cubicBezTo>
                <a:close/>
                <a:moveTo>
                  <a:pt x="8635542" y="4915445"/>
                </a:moveTo>
                <a:lnTo>
                  <a:pt x="8680227" y="4915445"/>
                </a:lnTo>
                <a:lnTo>
                  <a:pt x="8680227" y="4926616"/>
                </a:lnTo>
                <a:cubicBezTo>
                  <a:pt x="8672779" y="4926616"/>
                  <a:pt x="8665333" y="4926616"/>
                  <a:pt x="8657885" y="4926616"/>
                </a:cubicBezTo>
                <a:cubicBezTo>
                  <a:pt x="8650436" y="4919168"/>
                  <a:pt x="8642990" y="4915445"/>
                  <a:pt x="8635542" y="4915445"/>
                </a:cubicBezTo>
                <a:close/>
                <a:moveTo>
                  <a:pt x="8579685" y="4904272"/>
                </a:moveTo>
                <a:lnTo>
                  <a:pt x="8602028" y="4904272"/>
                </a:lnTo>
                <a:lnTo>
                  <a:pt x="8602028" y="4915445"/>
                </a:lnTo>
                <a:close/>
                <a:moveTo>
                  <a:pt x="8769600" y="4814901"/>
                </a:moveTo>
                <a:lnTo>
                  <a:pt x="8791941" y="4826072"/>
                </a:lnTo>
                <a:lnTo>
                  <a:pt x="8836628" y="4837244"/>
                </a:lnTo>
                <a:cubicBezTo>
                  <a:pt x="8851523" y="4844692"/>
                  <a:pt x="8868280" y="4854001"/>
                  <a:pt x="8886899" y="4865172"/>
                </a:cubicBezTo>
                <a:cubicBezTo>
                  <a:pt x="8905519" y="4876345"/>
                  <a:pt x="8933448" y="4889378"/>
                  <a:pt x="8970686" y="4904272"/>
                </a:cubicBezTo>
                <a:cubicBezTo>
                  <a:pt x="9015372" y="4926616"/>
                  <a:pt x="9052609" y="4945236"/>
                  <a:pt x="9082400" y="4960130"/>
                </a:cubicBezTo>
                <a:cubicBezTo>
                  <a:pt x="9097296" y="4960130"/>
                  <a:pt x="9114053" y="4967579"/>
                  <a:pt x="9132671" y="4982473"/>
                </a:cubicBezTo>
                <a:cubicBezTo>
                  <a:pt x="9151291" y="4997368"/>
                  <a:pt x="9162462" y="5004816"/>
                  <a:pt x="9166187" y="5004816"/>
                </a:cubicBezTo>
                <a:cubicBezTo>
                  <a:pt x="9169910" y="5004816"/>
                  <a:pt x="9171772" y="5008541"/>
                  <a:pt x="9171772" y="5015987"/>
                </a:cubicBezTo>
                <a:cubicBezTo>
                  <a:pt x="9171772" y="5023436"/>
                  <a:pt x="9171772" y="5030882"/>
                  <a:pt x="9171772" y="5038330"/>
                </a:cubicBezTo>
                <a:lnTo>
                  <a:pt x="9160601" y="5027159"/>
                </a:lnTo>
                <a:cubicBezTo>
                  <a:pt x="9153153" y="5027159"/>
                  <a:pt x="9147567" y="5025298"/>
                  <a:pt x="9143844" y="5021573"/>
                </a:cubicBezTo>
                <a:cubicBezTo>
                  <a:pt x="9140121" y="5017850"/>
                  <a:pt x="9138257" y="5015987"/>
                  <a:pt x="9138257" y="5015987"/>
                </a:cubicBezTo>
                <a:lnTo>
                  <a:pt x="9115914" y="5015987"/>
                </a:lnTo>
                <a:cubicBezTo>
                  <a:pt x="9115914" y="5008541"/>
                  <a:pt x="9108467" y="5001093"/>
                  <a:pt x="9093571" y="4993645"/>
                </a:cubicBezTo>
                <a:cubicBezTo>
                  <a:pt x="9078677" y="4986198"/>
                  <a:pt x="9069366" y="4982473"/>
                  <a:pt x="9065643" y="4982473"/>
                </a:cubicBezTo>
                <a:cubicBezTo>
                  <a:pt x="9061920" y="4982473"/>
                  <a:pt x="9061920" y="4984336"/>
                  <a:pt x="9065643" y="4988059"/>
                </a:cubicBezTo>
                <a:cubicBezTo>
                  <a:pt x="9069366" y="4991782"/>
                  <a:pt x="9071229" y="4995507"/>
                  <a:pt x="9071229" y="4999230"/>
                </a:cubicBezTo>
                <a:cubicBezTo>
                  <a:pt x="9071229" y="5002955"/>
                  <a:pt x="9061920" y="4997368"/>
                  <a:pt x="9043300" y="4982473"/>
                </a:cubicBezTo>
                <a:cubicBezTo>
                  <a:pt x="9024680" y="4967579"/>
                  <a:pt x="9015372" y="4956407"/>
                  <a:pt x="9015372" y="4948959"/>
                </a:cubicBezTo>
                <a:cubicBezTo>
                  <a:pt x="9015372" y="4941511"/>
                  <a:pt x="8993029" y="4930340"/>
                  <a:pt x="8948342" y="4915445"/>
                </a:cubicBezTo>
                <a:lnTo>
                  <a:pt x="8914828" y="4893102"/>
                </a:lnTo>
                <a:cubicBezTo>
                  <a:pt x="8914828" y="4893102"/>
                  <a:pt x="8911105" y="4893102"/>
                  <a:pt x="8903657" y="4893102"/>
                </a:cubicBezTo>
                <a:cubicBezTo>
                  <a:pt x="8896208" y="4893102"/>
                  <a:pt x="8892485" y="4893102"/>
                  <a:pt x="8892485" y="4893102"/>
                </a:cubicBezTo>
                <a:lnTo>
                  <a:pt x="8870142" y="4881929"/>
                </a:lnTo>
                <a:lnTo>
                  <a:pt x="8858971" y="4881929"/>
                </a:lnTo>
                <a:lnTo>
                  <a:pt x="8847799" y="4870758"/>
                </a:lnTo>
                <a:cubicBezTo>
                  <a:pt x="8847799" y="4870758"/>
                  <a:pt x="8844076" y="4870758"/>
                  <a:pt x="8836628" y="4870758"/>
                </a:cubicBezTo>
                <a:lnTo>
                  <a:pt x="8803114" y="4848415"/>
                </a:lnTo>
                <a:close/>
                <a:moveTo>
                  <a:pt x="6993336" y="4803730"/>
                </a:moveTo>
                <a:lnTo>
                  <a:pt x="7015680" y="4814901"/>
                </a:lnTo>
                <a:cubicBezTo>
                  <a:pt x="7008232" y="4814901"/>
                  <a:pt x="7002646" y="4813040"/>
                  <a:pt x="6998922" y="4809315"/>
                </a:cubicBezTo>
                <a:cubicBezTo>
                  <a:pt x="6995200" y="4805592"/>
                  <a:pt x="6993336" y="4803730"/>
                  <a:pt x="6993336" y="4803730"/>
                </a:cubicBezTo>
                <a:close/>
                <a:moveTo>
                  <a:pt x="8724913" y="4792558"/>
                </a:moveTo>
                <a:lnTo>
                  <a:pt x="8747257" y="4803730"/>
                </a:lnTo>
                <a:cubicBezTo>
                  <a:pt x="8754704" y="4811178"/>
                  <a:pt x="8754704" y="4814901"/>
                  <a:pt x="8747257" y="4814901"/>
                </a:cubicBezTo>
                <a:lnTo>
                  <a:pt x="8736084" y="4803730"/>
                </a:lnTo>
                <a:cubicBezTo>
                  <a:pt x="8736084" y="4803730"/>
                  <a:pt x="8734223" y="4801869"/>
                  <a:pt x="8730499" y="4798144"/>
                </a:cubicBezTo>
                <a:cubicBezTo>
                  <a:pt x="8726776" y="4794421"/>
                  <a:pt x="8724913" y="4792558"/>
                  <a:pt x="8724913" y="4792558"/>
                </a:cubicBezTo>
                <a:close/>
                <a:moveTo>
                  <a:pt x="8713742" y="4770215"/>
                </a:moveTo>
                <a:lnTo>
                  <a:pt x="8724913" y="4781387"/>
                </a:lnTo>
                <a:lnTo>
                  <a:pt x="8713742" y="4781387"/>
                </a:lnTo>
                <a:close/>
                <a:moveTo>
                  <a:pt x="6903965" y="4770215"/>
                </a:moveTo>
                <a:lnTo>
                  <a:pt x="6915136" y="4770215"/>
                </a:lnTo>
                <a:lnTo>
                  <a:pt x="6993336" y="4803730"/>
                </a:lnTo>
                <a:cubicBezTo>
                  <a:pt x="6985888" y="4811178"/>
                  <a:pt x="6956099" y="4800007"/>
                  <a:pt x="6903965" y="4770215"/>
                </a:cubicBezTo>
                <a:close/>
                <a:moveTo>
                  <a:pt x="8669056" y="4759044"/>
                </a:moveTo>
                <a:cubicBezTo>
                  <a:pt x="8676504" y="4759044"/>
                  <a:pt x="8680227" y="4760907"/>
                  <a:pt x="8680227" y="4764630"/>
                </a:cubicBezTo>
                <a:cubicBezTo>
                  <a:pt x="8680227" y="4768353"/>
                  <a:pt x="8682090" y="4770215"/>
                  <a:pt x="8685813" y="4770215"/>
                </a:cubicBezTo>
                <a:cubicBezTo>
                  <a:pt x="8689536" y="4770215"/>
                  <a:pt x="8695122" y="4773939"/>
                  <a:pt x="8702570" y="4781387"/>
                </a:cubicBezTo>
                <a:lnTo>
                  <a:pt x="8702570" y="4792558"/>
                </a:lnTo>
                <a:cubicBezTo>
                  <a:pt x="8702570" y="4792558"/>
                  <a:pt x="8700709" y="4792558"/>
                  <a:pt x="8696985" y="4792558"/>
                </a:cubicBezTo>
                <a:cubicBezTo>
                  <a:pt x="8693261" y="4792558"/>
                  <a:pt x="8691399" y="4788835"/>
                  <a:pt x="8691399" y="4781387"/>
                </a:cubicBezTo>
                <a:cubicBezTo>
                  <a:pt x="8683950" y="4781387"/>
                  <a:pt x="8676504" y="4777664"/>
                  <a:pt x="8669056" y="4770215"/>
                </a:cubicBezTo>
                <a:close/>
                <a:moveTo>
                  <a:pt x="7227938" y="4725530"/>
                </a:moveTo>
                <a:lnTo>
                  <a:pt x="7239108" y="4725530"/>
                </a:lnTo>
                <a:cubicBezTo>
                  <a:pt x="7254002" y="4732977"/>
                  <a:pt x="7261452" y="4736701"/>
                  <a:pt x="7261452" y="4736701"/>
                </a:cubicBezTo>
                <a:lnTo>
                  <a:pt x="7250280" y="4736701"/>
                </a:lnTo>
                <a:lnTo>
                  <a:pt x="7227938" y="4736701"/>
                </a:lnTo>
                <a:close/>
                <a:moveTo>
                  <a:pt x="7507224" y="4658500"/>
                </a:moveTo>
                <a:lnTo>
                  <a:pt x="7507224" y="4669672"/>
                </a:lnTo>
                <a:cubicBezTo>
                  <a:pt x="7499775" y="4669672"/>
                  <a:pt x="7496052" y="4669672"/>
                  <a:pt x="7496052" y="4669672"/>
                </a:cubicBezTo>
                <a:cubicBezTo>
                  <a:pt x="7496052" y="4662225"/>
                  <a:pt x="7499775" y="4658500"/>
                  <a:pt x="7507224" y="4658500"/>
                </a:cubicBezTo>
                <a:close/>
                <a:moveTo>
                  <a:pt x="8434455" y="4647329"/>
                </a:moveTo>
                <a:lnTo>
                  <a:pt x="8445627" y="4647329"/>
                </a:lnTo>
                <a:cubicBezTo>
                  <a:pt x="8453075" y="4654777"/>
                  <a:pt x="8454936" y="4658500"/>
                  <a:pt x="8451213" y="4658500"/>
                </a:cubicBezTo>
                <a:cubicBezTo>
                  <a:pt x="8447488" y="4658500"/>
                  <a:pt x="8441904" y="4654777"/>
                  <a:pt x="8434455" y="4647329"/>
                </a:cubicBezTo>
                <a:close/>
                <a:moveTo>
                  <a:pt x="7875882" y="4647329"/>
                </a:moveTo>
                <a:cubicBezTo>
                  <a:pt x="7883330" y="4647329"/>
                  <a:pt x="7894502" y="4651054"/>
                  <a:pt x="7909396" y="4658500"/>
                </a:cubicBezTo>
                <a:cubicBezTo>
                  <a:pt x="7916845" y="4658500"/>
                  <a:pt x="7922430" y="4658500"/>
                  <a:pt x="7926153" y="4658500"/>
                </a:cubicBezTo>
                <a:cubicBezTo>
                  <a:pt x="7929878" y="4658500"/>
                  <a:pt x="7931739" y="4658500"/>
                  <a:pt x="7931739" y="4658500"/>
                </a:cubicBezTo>
                <a:lnTo>
                  <a:pt x="7931739" y="4669672"/>
                </a:lnTo>
                <a:lnTo>
                  <a:pt x="7942912" y="4669672"/>
                </a:lnTo>
                <a:cubicBezTo>
                  <a:pt x="7942912" y="4669672"/>
                  <a:pt x="7948496" y="4669672"/>
                  <a:pt x="7959668" y="4669672"/>
                </a:cubicBezTo>
                <a:cubicBezTo>
                  <a:pt x="7970840" y="4669672"/>
                  <a:pt x="7980148" y="4669672"/>
                  <a:pt x="7987596" y="4669672"/>
                </a:cubicBezTo>
                <a:lnTo>
                  <a:pt x="8032283" y="4692016"/>
                </a:lnTo>
                <a:lnTo>
                  <a:pt x="8065797" y="4692016"/>
                </a:lnTo>
                <a:cubicBezTo>
                  <a:pt x="8073244" y="4692016"/>
                  <a:pt x="8076968" y="4695739"/>
                  <a:pt x="8076968" y="4703187"/>
                </a:cubicBezTo>
                <a:lnTo>
                  <a:pt x="8099311" y="4703187"/>
                </a:lnTo>
                <a:cubicBezTo>
                  <a:pt x="8106760" y="4703187"/>
                  <a:pt x="8110484" y="4706911"/>
                  <a:pt x="8110484" y="4714357"/>
                </a:cubicBezTo>
                <a:lnTo>
                  <a:pt x="8099311" y="4714357"/>
                </a:lnTo>
                <a:lnTo>
                  <a:pt x="8032283" y="4703187"/>
                </a:lnTo>
                <a:lnTo>
                  <a:pt x="8043454" y="4714357"/>
                </a:lnTo>
                <a:lnTo>
                  <a:pt x="8032283" y="4714357"/>
                </a:lnTo>
                <a:lnTo>
                  <a:pt x="8043454" y="4725530"/>
                </a:lnTo>
                <a:cubicBezTo>
                  <a:pt x="8065797" y="4725530"/>
                  <a:pt x="8076968" y="4723668"/>
                  <a:pt x="8076968" y="4719944"/>
                </a:cubicBezTo>
                <a:cubicBezTo>
                  <a:pt x="8076968" y="4716220"/>
                  <a:pt x="8078831" y="4714357"/>
                  <a:pt x="8082554" y="4714357"/>
                </a:cubicBezTo>
                <a:cubicBezTo>
                  <a:pt x="8086277" y="4714357"/>
                  <a:pt x="8084417" y="4718082"/>
                  <a:pt x="8076968" y="4725530"/>
                </a:cubicBezTo>
                <a:lnTo>
                  <a:pt x="8088140" y="4736701"/>
                </a:lnTo>
                <a:lnTo>
                  <a:pt x="8043454" y="4736701"/>
                </a:lnTo>
                <a:cubicBezTo>
                  <a:pt x="8013662" y="4736701"/>
                  <a:pt x="7995046" y="4732977"/>
                  <a:pt x="7987596" y="4725530"/>
                </a:cubicBezTo>
                <a:cubicBezTo>
                  <a:pt x="7987596" y="4725530"/>
                  <a:pt x="7987596" y="4721807"/>
                  <a:pt x="7987596" y="4714357"/>
                </a:cubicBezTo>
                <a:lnTo>
                  <a:pt x="7998768" y="4703187"/>
                </a:lnTo>
                <a:cubicBezTo>
                  <a:pt x="7998768" y="4703187"/>
                  <a:pt x="7996906" y="4703187"/>
                  <a:pt x="7993182" y="4703187"/>
                </a:cubicBezTo>
                <a:cubicBezTo>
                  <a:pt x="7989460" y="4703187"/>
                  <a:pt x="7983874" y="4703187"/>
                  <a:pt x="7976426" y="4703187"/>
                </a:cubicBezTo>
                <a:lnTo>
                  <a:pt x="7965253" y="4703187"/>
                </a:lnTo>
                <a:lnTo>
                  <a:pt x="7965253" y="4714357"/>
                </a:lnTo>
                <a:lnTo>
                  <a:pt x="7954082" y="4703187"/>
                </a:lnTo>
                <a:cubicBezTo>
                  <a:pt x="7954082" y="4688291"/>
                  <a:pt x="7950359" y="4684568"/>
                  <a:pt x="7942912" y="4692016"/>
                </a:cubicBezTo>
                <a:lnTo>
                  <a:pt x="7920568" y="4703187"/>
                </a:lnTo>
                <a:lnTo>
                  <a:pt x="7909396" y="4692016"/>
                </a:lnTo>
                <a:lnTo>
                  <a:pt x="7875882" y="4692016"/>
                </a:lnTo>
                <a:cubicBezTo>
                  <a:pt x="7875882" y="4692016"/>
                  <a:pt x="7874020" y="4692016"/>
                  <a:pt x="7870296" y="4692016"/>
                </a:cubicBezTo>
                <a:cubicBezTo>
                  <a:pt x="7866572" y="4692016"/>
                  <a:pt x="7860988" y="4692016"/>
                  <a:pt x="7853538" y="4692016"/>
                </a:cubicBezTo>
                <a:cubicBezTo>
                  <a:pt x="7838644" y="4692016"/>
                  <a:pt x="7831197" y="4695739"/>
                  <a:pt x="7831197" y="4703187"/>
                </a:cubicBezTo>
                <a:lnTo>
                  <a:pt x="7842368" y="4703187"/>
                </a:lnTo>
                <a:cubicBezTo>
                  <a:pt x="7849816" y="4703187"/>
                  <a:pt x="7849816" y="4705050"/>
                  <a:pt x="7842368" y="4708773"/>
                </a:cubicBezTo>
                <a:cubicBezTo>
                  <a:pt x="7834920" y="4712496"/>
                  <a:pt x="7825610" y="4712496"/>
                  <a:pt x="7814438" y="4708773"/>
                </a:cubicBezTo>
                <a:cubicBezTo>
                  <a:pt x="7803268" y="4705050"/>
                  <a:pt x="7786510" y="4699463"/>
                  <a:pt x="7764168" y="4692016"/>
                </a:cubicBezTo>
                <a:cubicBezTo>
                  <a:pt x="7741824" y="4684568"/>
                  <a:pt x="7730653" y="4677119"/>
                  <a:pt x="7730653" y="4669672"/>
                </a:cubicBezTo>
                <a:lnTo>
                  <a:pt x="7764168" y="4680843"/>
                </a:lnTo>
                <a:cubicBezTo>
                  <a:pt x="7771615" y="4688291"/>
                  <a:pt x="7777201" y="4690153"/>
                  <a:pt x="7780924" y="4686430"/>
                </a:cubicBezTo>
                <a:cubicBezTo>
                  <a:pt x="7784648" y="4682706"/>
                  <a:pt x="7790234" y="4684568"/>
                  <a:pt x="7797682" y="4692016"/>
                </a:cubicBezTo>
                <a:cubicBezTo>
                  <a:pt x="7805130" y="4684568"/>
                  <a:pt x="7808854" y="4680843"/>
                  <a:pt x="7808854" y="4680843"/>
                </a:cubicBezTo>
                <a:cubicBezTo>
                  <a:pt x="7808854" y="4680843"/>
                  <a:pt x="7812577" y="4680843"/>
                  <a:pt x="7820024" y="4680843"/>
                </a:cubicBezTo>
                <a:cubicBezTo>
                  <a:pt x="7827472" y="4680843"/>
                  <a:pt x="7831197" y="4680843"/>
                  <a:pt x="7831197" y="4680843"/>
                </a:cubicBezTo>
                <a:cubicBezTo>
                  <a:pt x="7846091" y="4680843"/>
                  <a:pt x="7853538" y="4678982"/>
                  <a:pt x="7853538" y="4675257"/>
                </a:cubicBezTo>
                <a:cubicBezTo>
                  <a:pt x="7853538" y="4671534"/>
                  <a:pt x="7855402" y="4665948"/>
                  <a:pt x="7859125" y="4658500"/>
                </a:cubicBezTo>
                <a:cubicBezTo>
                  <a:pt x="7862848" y="4651054"/>
                  <a:pt x="7868434" y="4647329"/>
                  <a:pt x="7875882" y="4647329"/>
                </a:cubicBezTo>
                <a:close/>
                <a:moveTo>
                  <a:pt x="7164100" y="4642542"/>
                </a:moveTo>
                <a:lnTo>
                  <a:pt x="7172080" y="4658500"/>
                </a:lnTo>
                <a:cubicBezTo>
                  <a:pt x="7172080" y="4658500"/>
                  <a:pt x="7168356" y="4654777"/>
                  <a:pt x="7160908" y="4647329"/>
                </a:cubicBezTo>
                <a:close/>
                <a:moveTo>
                  <a:pt x="8255712" y="4636158"/>
                </a:moveTo>
                <a:lnTo>
                  <a:pt x="8266883" y="4636158"/>
                </a:lnTo>
                <a:lnTo>
                  <a:pt x="8278055" y="4647329"/>
                </a:lnTo>
                <a:lnTo>
                  <a:pt x="8300398" y="4647329"/>
                </a:lnTo>
                <a:cubicBezTo>
                  <a:pt x="8307846" y="4647329"/>
                  <a:pt x="8311569" y="4651054"/>
                  <a:pt x="8311569" y="4658500"/>
                </a:cubicBezTo>
                <a:cubicBezTo>
                  <a:pt x="8311569" y="4658500"/>
                  <a:pt x="8307846" y="4658500"/>
                  <a:pt x="8300398" y="4658500"/>
                </a:cubicBezTo>
                <a:lnTo>
                  <a:pt x="8266883" y="4647329"/>
                </a:lnTo>
                <a:close/>
                <a:moveTo>
                  <a:pt x="7160908" y="4636158"/>
                </a:moveTo>
                <a:cubicBezTo>
                  <a:pt x="7164632" y="4636158"/>
                  <a:pt x="7166494" y="4637089"/>
                  <a:pt x="7166494" y="4638951"/>
                </a:cubicBezTo>
                <a:lnTo>
                  <a:pt x="7164100" y="4642542"/>
                </a:lnTo>
                <a:close/>
                <a:moveTo>
                  <a:pt x="8534998" y="4624986"/>
                </a:moveTo>
                <a:cubicBezTo>
                  <a:pt x="8534998" y="4632434"/>
                  <a:pt x="8538721" y="4636158"/>
                  <a:pt x="8546171" y="4636158"/>
                </a:cubicBezTo>
                <a:cubicBezTo>
                  <a:pt x="8553618" y="4636158"/>
                  <a:pt x="8557341" y="4636158"/>
                  <a:pt x="8557341" y="4636158"/>
                </a:cubicBezTo>
                <a:lnTo>
                  <a:pt x="8546171" y="4647329"/>
                </a:lnTo>
                <a:lnTo>
                  <a:pt x="8546171" y="4658500"/>
                </a:lnTo>
                <a:lnTo>
                  <a:pt x="8534998" y="4658500"/>
                </a:lnTo>
                <a:lnTo>
                  <a:pt x="8523827" y="4647329"/>
                </a:lnTo>
                <a:lnTo>
                  <a:pt x="8512655" y="4647329"/>
                </a:lnTo>
                <a:cubicBezTo>
                  <a:pt x="8520104" y="4647329"/>
                  <a:pt x="8523827" y="4643605"/>
                  <a:pt x="8523827" y="4636158"/>
                </a:cubicBezTo>
                <a:close/>
                <a:moveTo>
                  <a:pt x="8456798" y="4624986"/>
                </a:moveTo>
                <a:cubicBezTo>
                  <a:pt x="8456798" y="4624986"/>
                  <a:pt x="8460521" y="4628711"/>
                  <a:pt x="8467970" y="4636158"/>
                </a:cubicBezTo>
                <a:lnTo>
                  <a:pt x="8456798" y="4636158"/>
                </a:lnTo>
                <a:close/>
                <a:moveTo>
                  <a:pt x="7954082" y="4624986"/>
                </a:moveTo>
                <a:cubicBezTo>
                  <a:pt x="7961530" y="4632434"/>
                  <a:pt x="7976426" y="4638020"/>
                  <a:pt x="7998768" y="4641743"/>
                </a:cubicBezTo>
                <a:cubicBezTo>
                  <a:pt x="8021110" y="4645468"/>
                  <a:pt x="8032283" y="4647329"/>
                  <a:pt x="8032283" y="4647329"/>
                </a:cubicBezTo>
                <a:lnTo>
                  <a:pt x="7965253" y="4647329"/>
                </a:lnTo>
                <a:close/>
                <a:moveTo>
                  <a:pt x="6915136" y="4624986"/>
                </a:moveTo>
                <a:cubicBezTo>
                  <a:pt x="6922585" y="4624986"/>
                  <a:pt x="6930032" y="4626848"/>
                  <a:pt x="6937479" y="4630572"/>
                </a:cubicBezTo>
                <a:cubicBezTo>
                  <a:pt x="6944926" y="4634295"/>
                  <a:pt x="6950513" y="4634295"/>
                  <a:pt x="6954236" y="4630572"/>
                </a:cubicBezTo>
                <a:cubicBezTo>
                  <a:pt x="6957959" y="4626848"/>
                  <a:pt x="6976579" y="4630572"/>
                  <a:pt x="7010094" y="4641743"/>
                </a:cubicBezTo>
                <a:cubicBezTo>
                  <a:pt x="7043608" y="4652915"/>
                  <a:pt x="7064089" y="4662225"/>
                  <a:pt x="7071537" y="4669672"/>
                </a:cubicBezTo>
                <a:cubicBezTo>
                  <a:pt x="7078984" y="4677119"/>
                  <a:pt x="7086430" y="4680843"/>
                  <a:pt x="7093880" y="4680843"/>
                </a:cubicBezTo>
                <a:cubicBezTo>
                  <a:pt x="7093880" y="4680843"/>
                  <a:pt x="7097603" y="4680843"/>
                  <a:pt x="7105051" y="4680843"/>
                </a:cubicBezTo>
                <a:cubicBezTo>
                  <a:pt x="7112498" y="4680843"/>
                  <a:pt x="7116223" y="4684568"/>
                  <a:pt x="7116223" y="4692016"/>
                </a:cubicBezTo>
                <a:cubicBezTo>
                  <a:pt x="7131117" y="4692016"/>
                  <a:pt x="7144151" y="4695739"/>
                  <a:pt x="7155322" y="4703187"/>
                </a:cubicBezTo>
                <a:cubicBezTo>
                  <a:pt x="7166494" y="4710634"/>
                  <a:pt x="7172080" y="4714357"/>
                  <a:pt x="7172080" y="4714357"/>
                </a:cubicBezTo>
                <a:cubicBezTo>
                  <a:pt x="7164631" y="4714357"/>
                  <a:pt x="7149737" y="4710634"/>
                  <a:pt x="7127394" y="4703187"/>
                </a:cubicBezTo>
                <a:cubicBezTo>
                  <a:pt x="7105051" y="4695739"/>
                  <a:pt x="7088294" y="4690153"/>
                  <a:pt x="7077123" y="4686430"/>
                </a:cubicBezTo>
                <a:cubicBezTo>
                  <a:pt x="7065950" y="4682706"/>
                  <a:pt x="7056642" y="4680843"/>
                  <a:pt x="7049194" y="4680843"/>
                </a:cubicBezTo>
                <a:cubicBezTo>
                  <a:pt x="7041746" y="4680843"/>
                  <a:pt x="7038022" y="4680843"/>
                  <a:pt x="7038022" y="4680843"/>
                </a:cubicBezTo>
                <a:lnTo>
                  <a:pt x="7026850" y="4669672"/>
                </a:lnTo>
                <a:lnTo>
                  <a:pt x="7004507" y="4658500"/>
                </a:lnTo>
                <a:cubicBezTo>
                  <a:pt x="7004507" y="4651054"/>
                  <a:pt x="6985888" y="4647329"/>
                  <a:pt x="6948650" y="4647329"/>
                </a:cubicBezTo>
                <a:close/>
                <a:moveTo>
                  <a:pt x="6903965" y="4624986"/>
                </a:moveTo>
                <a:lnTo>
                  <a:pt x="6915136" y="4636158"/>
                </a:lnTo>
                <a:cubicBezTo>
                  <a:pt x="6907688" y="4636158"/>
                  <a:pt x="6903965" y="4634295"/>
                  <a:pt x="6903965" y="4630572"/>
                </a:cubicBezTo>
                <a:cubicBezTo>
                  <a:pt x="6903965" y="4626848"/>
                  <a:pt x="6903965" y="4624986"/>
                  <a:pt x="6903965" y="4624986"/>
                </a:cubicBezTo>
                <a:close/>
                <a:moveTo>
                  <a:pt x="8143998" y="4613815"/>
                </a:moveTo>
                <a:lnTo>
                  <a:pt x="8162150" y="4615211"/>
                </a:lnTo>
                <a:cubicBezTo>
                  <a:pt x="8181702" y="4618004"/>
                  <a:pt x="8205441" y="4624986"/>
                  <a:pt x="8233368" y="4636158"/>
                </a:cubicBezTo>
                <a:lnTo>
                  <a:pt x="8211026" y="4636158"/>
                </a:lnTo>
                <a:cubicBezTo>
                  <a:pt x="8192407" y="4632434"/>
                  <a:pt x="8175650" y="4627778"/>
                  <a:pt x="8160754" y="4622194"/>
                </a:cubicBezTo>
                <a:close/>
                <a:moveTo>
                  <a:pt x="8702570" y="4591472"/>
                </a:moveTo>
                <a:lnTo>
                  <a:pt x="8713742" y="4591472"/>
                </a:lnTo>
                <a:lnTo>
                  <a:pt x="8702570" y="4602643"/>
                </a:lnTo>
                <a:close/>
                <a:moveTo>
                  <a:pt x="8266883" y="4591472"/>
                </a:moveTo>
                <a:cubicBezTo>
                  <a:pt x="8274332" y="4591472"/>
                  <a:pt x="8281778" y="4591472"/>
                  <a:pt x="8289226" y="4591472"/>
                </a:cubicBezTo>
                <a:lnTo>
                  <a:pt x="8356256" y="4602643"/>
                </a:lnTo>
                <a:cubicBezTo>
                  <a:pt x="8356256" y="4602643"/>
                  <a:pt x="8359978" y="4598920"/>
                  <a:pt x="8367426" y="4591472"/>
                </a:cubicBezTo>
                <a:lnTo>
                  <a:pt x="8378598" y="4602643"/>
                </a:lnTo>
                <a:lnTo>
                  <a:pt x="8400941" y="4613815"/>
                </a:lnTo>
                <a:cubicBezTo>
                  <a:pt x="8415836" y="4621261"/>
                  <a:pt x="8423284" y="4623125"/>
                  <a:pt x="8423284" y="4619400"/>
                </a:cubicBezTo>
                <a:cubicBezTo>
                  <a:pt x="8423284" y="4615677"/>
                  <a:pt x="8427007" y="4613815"/>
                  <a:pt x="8434455" y="4613815"/>
                </a:cubicBezTo>
                <a:cubicBezTo>
                  <a:pt x="8434455" y="4621261"/>
                  <a:pt x="8434455" y="4624986"/>
                  <a:pt x="8434455" y="4624986"/>
                </a:cubicBezTo>
                <a:cubicBezTo>
                  <a:pt x="8434455" y="4632434"/>
                  <a:pt x="8430731" y="4636158"/>
                  <a:pt x="8423284" y="4636158"/>
                </a:cubicBezTo>
                <a:cubicBezTo>
                  <a:pt x="8415836" y="4636158"/>
                  <a:pt x="8404664" y="4632434"/>
                  <a:pt x="8389770" y="4624986"/>
                </a:cubicBezTo>
                <a:cubicBezTo>
                  <a:pt x="8367426" y="4624986"/>
                  <a:pt x="8356256" y="4624986"/>
                  <a:pt x="8356256" y="4624986"/>
                </a:cubicBezTo>
                <a:close/>
                <a:moveTo>
                  <a:pt x="8099311" y="4591472"/>
                </a:moveTo>
                <a:cubicBezTo>
                  <a:pt x="8106760" y="4591472"/>
                  <a:pt x="8112345" y="4593334"/>
                  <a:pt x="8116068" y="4597058"/>
                </a:cubicBezTo>
                <a:cubicBezTo>
                  <a:pt x="8117930" y="4598920"/>
                  <a:pt x="8121188" y="4601247"/>
                  <a:pt x="8125844" y="4604039"/>
                </a:cubicBezTo>
                <a:lnTo>
                  <a:pt x="8143996" y="4613814"/>
                </a:lnTo>
                <a:lnTo>
                  <a:pt x="8121654" y="4602643"/>
                </a:lnTo>
                <a:lnTo>
                  <a:pt x="8099311" y="4602643"/>
                </a:lnTo>
                <a:close/>
                <a:moveTo>
                  <a:pt x="7585424" y="4591472"/>
                </a:moveTo>
                <a:lnTo>
                  <a:pt x="7607766" y="4602643"/>
                </a:lnTo>
                <a:lnTo>
                  <a:pt x="7641282" y="4602643"/>
                </a:lnTo>
                <a:cubicBezTo>
                  <a:pt x="7626386" y="4595197"/>
                  <a:pt x="7630110" y="4591472"/>
                  <a:pt x="7652452" y="4591472"/>
                </a:cubicBezTo>
                <a:lnTo>
                  <a:pt x="7663624" y="4591472"/>
                </a:lnTo>
                <a:cubicBezTo>
                  <a:pt x="7656176" y="4591472"/>
                  <a:pt x="7656176" y="4595197"/>
                  <a:pt x="7663624" y="4602643"/>
                </a:cubicBezTo>
                <a:lnTo>
                  <a:pt x="7741824" y="4624986"/>
                </a:lnTo>
                <a:cubicBezTo>
                  <a:pt x="7771615" y="4632434"/>
                  <a:pt x="7782788" y="4639882"/>
                  <a:pt x="7775338" y="4647329"/>
                </a:cubicBezTo>
                <a:lnTo>
                  <a:pt x="7786510" y="4647329"/>
                </a:lnTo>
                <a:cubicBezTo>
                  <a:pt x="7786510" y="4639882"/>
                  <a:pt x="7795820" y="4639882"/>
                  <a:pt x="7814438" y="4647329"/>
                </a:cubicBezTo>
                <a:cubicBezTo>
                  <a:pt x="7833058" y="4654777"/>
                  <a:pt x="7842368" y="4658500"/>
                  <a:pt x="7842368" y="4658500"/>
                </a:cubicBezTo>
                <a:lnTo>
                  <a:pt x="7775338" y="4658500"/>
                </a:lnTo>
                <a:cubicBezTo>
                  <a:pt x="7767890" y="4651054"/>
                  <a:pt x="7758581" y="4647329"/>
                  <a:pt x="7747410" y="4647329"/>
                </a:cubicBezTo>
                <a:cubicBezTo>
                  <a:pt x="7736240" y="4647329"/>
                  <a:pt x="7726930" y="4651054"/>
                  <a:pt x="7719481" y="4658500"/>
                </a:cubicBezTo>
                <a:cubicBezTo>
                  <a:pt x="7712033" y="4658500"/>
                  <a:pt x="7704587" y="4658500"/>
                  <a:pt x="7697139" y="4658500"/>
                </a:cubicBezTo>
                <a:cubicBezTo>
                  <a:pt x="7682244" y="4658500"/>
                  <a:pt x="7674796" y="4660362"/>
                  <a:pt x="7674796" y="4664086"/>
                </a:cubicBezTo>
                <a:cubicBezTo>
                  <a:pt x="7674796" y="4667811"/>
                  <a:pt x="7671073" y="4669672"/>
                  <a:pt x="7663624" y="4669672"/>
                </a:cubicBezTo>
                <a:lnTo>
                  <a:pt x="7652452" y="4658500"/>
                </a:lnTo>
                <a:cubicBezTo>
                  <a:pt x="7652452" y="4651054"/>
                  <a:pt x="7648730" y="4647329"/>
                  <a:pt x="7641282" y="4647329"/>
                </a:cubicBezTo>
                <a:lnTo>
                  <a:pt x="7641282" y="4636158"/>
                </a:lnTo>
                <a:cubicBezTo>
                  <a:pt x="7633832" y="4636158"/>
                  <a:pt x="7630110" y="4632434"/>
                  <a:pt x="7630110" y="4624986"/>
                </a:cubicBezTo>
                <a:cubicBezTo>
                  <a:pt x="7630110" y="4624986"/>
                  <a:pt x="7626386" y="4624986"/>
                  <a:pt x="7618938" y="4624986"/>
                </a:cubicBezTo>
                <a:lnTo>
                  <a:pt x="7596596" y="4602643"/>
                </a:lnTo>
                <a:close/>
                <a:moveTo>
                  <a:pt x="7004507" y="4591472"/>
                </a:moveTo>
                <a:lnTo>
                  <a:pt x="7038022" y="4613815"/>
                </a:lnTo>
                <a:cubicBezTo>
                  <a:pt x="7052916" y="4628711"/>
                  <a:pt x="7060364" y="4628711"/>
                  <a:pt x="7060364" y="4613815"/>
                </a:cubicBezTo>
                <a:cubicBezTo>
                  <a:pt x="7060364" y="4613815"/>
                  <a:pt x="7065950" y="4613815"/>
                  <a:pt x="7077123" y="4613815"/>
                </a:cubicBezTo>
                <a:cubicBezTo>
                  <a:pt x="7088294" y="4613815"/>
                  <a:pt x="7097603" y="4613815"/>
                  <a:pt x="7105051" y="4613815"/>
                </a:cubicBezTo>
                <a:lnTo>
                  <a:pt x="7093880" y="4624986"/>
                </a:lnTo>
                <a:cubicBezTo>
                  <a:pt x="7086430" y="4624986"/>
                  <a:pt x="7080846" y="4626848"/>
                  <a:pt x="7077123" y="4630572"/>
                </a:cubicBezTo>
                <a:cubicBezTo>
                  <a:pt x="7073400" y="4634295"/>
                  <a:pt x="7071537" y="4636158"/>
                  <a:pt x="7071537" y="4636158"/>
                </a:cubicBezTo>
                <a:cubicBezTo>
                  <a:pt x="7064089" y="4628711"/>
                  <a:pt x="7060364" y="4628711"/>
                  <a:pt x="7060364" y="4636158"/>
                </a:cubicBezTo>
                <a:lnTo>
                  <a:pt x="7038022" y="4624986"/>
                </a:lnTo>
                <a:cubicBezTo>
                  <a:pt x="7030574" y="4617538"/>
                  <a:pt x="7026850" y="4613815"/>
                  <a:pt x="7026850" y="4613815"/>
                </a:cubicBezTo>
                <a:close/>
                <a:moveTo>
                  <a:pt x="6211335" y="4591472"/>
                </a:moveTo>
                <a:lnTo>
                  <a:pt x="6222506" y="4591472"/>
                </a:lnTo>
                <a:lnTo>
                  <a:pt x="6244849" y="4602643"/>
                </a:lnTo>
                <a:cubicBezTo>
                  <a:pt x="6229953" y="4602643"/>
                  <a:pt x="6218782" y="4598920"/>
                  <a:pt x="6211335" y="4591472"/>
                </a:cubicBezTo>
                <a:close/>
                <a:moveTo>
                  <a:pt x="7216766" y="4580300"/>
                </a:moveTo>
                <a:lnTo>
                  <a:pt x="7250280" y="4591472"/>
                </a:lnTo>
                <a:cubicBezTo>
                  <a:pt x="7242832" y="4598920"/>
                  <a:pt x="7235386" y="4598920"/>
                  <a:pt x="7227938" y="4591472"/>
                </a:cubicBezTo>
                <a:close/>
                <a:moveTo>
                  <a:pt x="8434455" y="4569129"/>
                </a:moveTo>
                <a:cubicBezTo>
                  <a:pt x="8449350" y="4569129"/>
                  <a:pt x="8449350" y="4576577"/>
                  <a:pt x="8434455" y="4591472"/>
                </a:cubicBezTo>
                <a:cubicBezTo>
                  <a:pt x="8427007" y="4591472"/>
                  <a:pt x="8423284" y="4587747"/>
                  <a:pt x="8423284" y="4580300"/>
                </a:cubicBezTo>
                <a:cubicBezTo>
                  <a:pt x="8423284" y="4572853"/>
                  <a:pt x="8427007" y="4569129"/>
                  <a:pt x="8434455" y="4569129"/>
                </a:cubicBezTo>
                <a:close/>
                <a:moveTo>
                  <a:pt x="7283795" y="4569129"/>
                </a:moveTo>
                <a:lnTo>
                  <a:pt x="7294966" y="4580300"/>
                </a:lnTo>
                <a:cubicBezTo>
                  <a:pt x="7294966" y="4580300"/>
                  <a:pt x="7291242" y="4580300"/>
                  <a:pt x="7283795" y="4580300"/>
                </a:cubicBezTo>
                <a:cubicBezTo>
                  <a:pt x="7283795" y="4572853"/>
                  <a:pt x="7283795" y="4569129"/>
                  <a:pt x="7283795" y="4569129"/>
                </a:cubicBezTo>
                <a:close/>
                <a:moveTo>
                  <a:pt x="8143998" y="4557958"/>
                </a:moveTo>
                <a:cubicBezTo>
                  <a:pt x="8151445" y="4557958"/>
                  <a:pt x="8155168" y="4557958"/>
                  <a:pt x="8155168" y="4557958"/>
                </a:cubicBezTo>
                <a:cubicBezTo>
                  <a:pt x="8155168" y="4557958"/>
                  <a:pt x="8158892" y="4557958"/>
                  <a:pt x="8166340" y="4557958"/>
                </a:cubicBezTo>
                <a:lnTo>
                  <a:pt x="8155168" y="4569129"/>
                </a:lnTo>
                <a:close/>
                <a:moveTo>
                  <a:pt x="8032283" y="4557958"/>
                </a:moveTo>
                <a:lnTo>
                  <a:pt x="8054626" y="4569129"/>
                </a:lnTo>
                <a:cubicBezTo>
                  <a:pt x="8054626" y="4569129"/>
                  <a:pt x="8058349" y="4572853"/>
                  <a:pt x="8065797" y="4580300"/>
                </a:cubicBezTo>
                <a:lnTo>
                  <a:pt x="8054626" y="4580300"/>
                </a:lnTo>
                <a:lnTo>
                  <a:pt x="8043454" y="4580300"/>
                </a:lnTo>
                <a:cubicBezTo>
                  <a:pt x="8036006" y="4580300"/>
                  <a:pt x="8028560" y="4580300"/>
                  <a:pt x="8021110" y="4580300"/>
                </a:cubicBezTo>
                <a:cubicBezTo>
                  <a:pt x="8013662" y="4580300"/>
                  <a:pt x="8009940" y="4580300"/>
                  <a:pt x="8009940" y="4580300"/>
                </a:cubicBezTo>
                <a:lnTo>
                  <a:pt x="7998768" y="4591472"/>
                </a:lnTo>
                <a:lnTo>
                  <a:pt x="7987596" y="4580300"/>
                </a:lnTo>
                <a:cubicBezTo>
                  <a:pt x="7987596" y="4580300"/>
                  <a:pt x="7991320" y="4580300"/>
                  <a:pt x="7998768" y="4580300"/>
                </a:cubicBezTo>
                <a:cubicBezTo>
                  <a:pt x="8006216" y="4580300"/>
                  <a:pt x="8013662" y="4576577"/>
                  <a:pt x="8021110" y="4569129"/>
                </a:cubicBezTo>
                <a:cubicBezTo>
                  <a:pt x="8028560" y="4561681"/>
                  <a:pt x="8032283" y="4557958"/>
                  <a:pt x="8032283" y="4557958"/>
                </a:cubicBezTo>
                <a:close/>
                <a:moveTo>
                  <a:pt x="7797682" y="4557958"/>
                </a:moveTo>
                <a:cubicBezTo>
                  <a:pt x="7805130" y="4557958"/>
                  <a:pt x="7812577" y="4557958"/>
                  <a:pt x="7820024" y="4557958"/>
                </a:cubicBezTo>
                <a:lnTo>
                  <a:pt x="7820024" y="4569129"/>
                </a:lnTo>
                <a:cubicBezTo>
                  <a:pt x="7812577" y="4569129"/>
                  <a:pt x="7805130" y="4565404"/>
                  <a:pt x="7797682" y="4557958"/>
                </a:cubicBezTo>
                <a:close/>
                <a:moveTo>
                  <a:pt x="7138565" y="4557958"/>
                </a:moveTo>
                <a:lnTo>
                  <a:pt x="7149737" y="4557958"/>
                </a:lnTo>
                <a:cubicBezTo>
                  <a:pt x="7164631" y="4557958"/>
                  <a:pt x="7172080" y="4561681"/>
                  <a:pt x="7172080" y="4569129"/>
                </a:cubicBezTo>
                <a:cubicBezTo>
                  <a:pt x="7157185" y="4569129"/>
                  <a:pt x="7146014" y="4565404"/>
                  <a:pt x="7138565" y="4557958"/>
                </a:cubicBezTo>
                <a:close/>
                <a:moveTo>
                  <a:pt x="9115914" y="4546786"/>
                </a:moveTo>
                <a:lnTo>
                  <a:pt x="9127087" y="4557958"/>
                </a:lnTo>
                <a:lnTo>
                  <a:pt x="9115914" y="4557958"/>
                </a:lnTo>
                <a:close/>
                <a:moveTo>
                  <a:pt x="8076968" y="4546786"/>
                </a:moveTo>
                <a:lnTo>
                  <a:pt x="8132825" y="4557958"/>
                </a:lnTo>
                <a:lnTo>
                  <a:pt x="8099311" y="4557958"/>
                </a:lnTo>
                <a:close/>
                <a:moveTo>
                  <a:pt x="7663624" y="4546786"/>
                </a:moveTo>
                <a:cubicBezTo>
                  <a:pt x="7671073" y="4546786"/>
                  <a:pt x="7674796" y="4548647"/>
                  <a:pt x="7674796" y="4552372"/>
                </a:cubicBezTo>
                <a:cubicBezTo>
                  <a:pt x="7674796" y="4556096"/>
                  <a:pt x="7672933" y="4557958"/>
                  <a:pt x="7669210" y="4557958"/>
                </a:cubicBezTo>
                <a:cubicBezTo>
                  <a:pt x="7665486" y="4557958"/>
                  <a:pt x="7663624" y="4554233"/>
                  <a:pt x="7663624" y="4546786"/>
                </a:cubicBezTo>
                <a:close/>
                <a:moveTo>
                  <a:pt x="6144305" y="4546786"/>
                </a:moveTo>
                <a:cubicBezTo>
                  <a:pt x="6151753" y="4554233"/>
                  <a:pt x="6155477" y="4561681"/>
                  <a:pt x="6155477" y="4569129"/>
                </a:cubicBezTo>
                <a:lnTo>
                  <a:pt x="6133134" y="4569129"/>
                </a:lnTo>
                <a:cubicBezTo>
                  <a:pt x="6125686" y="4569129"/>
                  <a:pt x="6121963" y="4565404"/>
                  <a:pt x="6121963" y="4557958"/>
                </a:cubicBezTo>
                <a:close/>
                <a:moveTo>
                  <a:pt x="8121654" y="4535615"/>
                </a:moveTo>
                <a:cubicBezTo>
                  <a:pt x="8129102" y="4535615"/>
                  <a:pt x="8136550" y="4537476"/>
                  <a:pt x="8143998" y="4541201"/>
                </a:cubicBezTo>
                <a:cubicBezTo>
                  <a:pt x="8151445" y="4544924"/>
                  <a:pt x="8155168" y="4546786"/>
                  <a:pt x="8155168" y="4546786"/>
                </a:cubicBezTo>
                <a:cubicBezTo>
                  <a:pt x="8147720" y="4554233"/>
                  <a:pt x="8143998" y="4557958"/>
                  <a:pt x="8143998" y="4557958"/>
                </a:cubicBezTo>
                <a:cubicBezTo>
                  <a:pt x="8143998" y="4557958"/>
                  <a:pt x="8143998" y="4554233"/>
                  <a:pt x="8143998" y="4546786"/>
                </a:cubicBezTo>
                <a:close/>
                <a:moveTo>
                  <a:pt x="7920568" y="4535615"/>
                </a:moveTo>
                <a:cubicBezTo>
                  <a:pt x="7928016" y="4535615"/>
                  <a:pt x="7933602" y="4535615"/>
                  <a:pt x="7937326" y="4535615"/>
                </a:cubicBezTo>
                <a:cubicBezTo>
                  <a:pt x="7941048" y="4535615"/>
                  <a:pt x="7942912" y="4535615"/>
                  <a:pt x="7942912" y="4535615"/>
                </a:cubicBezTo>
                <a:cubicBezTo>
                  <a:pt x="7942912" y="4543062"/>
                  <a:pt x="7935462" y="4546786"/>
                  <a:pt x="7920568" y="4546786"/>
                </a:cubicBezTo>
                <a:lnTo>
                  <a:pt x="7909396" y="4546786"/>
                </a:lnTo>
                <a:cubicBezTo>
                  <a:pt x="7909396" y="4539339"/>
                  <a:pt x="7913119" y="4535615"/>
                  <a:pt x="7920568" y="4535615"/>
                </a:cubicBezTo>
                <a:close/>
                <a:moveTo>
                  <a:pt x="6627471" y="4532123"/>
                </a:moveTo>
                <a:cubicBezTo>
                  <a:pt x="6649814" y="4530727"/>
                  <a:pt x="6663779" y="4535615"/>
                  <a:pt x="6669364" y="4546786"/>
                </a:cubicBezTo>
                <a:cubicBezTo>
                  <a:pt x="6654470" y="4546786"/>
                  <a:pt x="6643297" y="4546786"/>
                  <a:pt x="6635850" y="4546786"/>
                </a:cubicBezTo>
                <a:cubicBezTo>
                  <a:pt x="6620956" y="4539339"/>
                  <a:pt x="6609783" y="4535615"/>
                  <a:pt x="6602336" y="4535615"/>
                </a:cubicBezTo>
                <a:cubicBezTo>
                  <a:pt x="6611644" y="4533753"/>
                  <a:pt x="6620023" y="4532588"/>
                  <a:pt x="6627471" y="4532123"/>
                </a:cubicBezTo>
                <a:close/>
                <a:moveTo>
                  <a:pt x="6568822" y="4524442"/>
                </a:moveTo>
                <a:lnTo>
                  <a:pt x="6579992" y="4524442"/>
                </a:lnTo>
                <a:cubicBezTo>
                  <a:pt x="6579992" y="4531890"/>
                  <a:pt x="6578130" y="4535615"/>
                  <a:pt x="6574408" y="4535615"/>
                </a:cubicBezTo>
                <a:cubicBezTo>
                  <a:pt x="6570683" y="4535615"/>
                  <a:pt x="6568822" y="4531890"/>
                  <a:pt x="6568822" y="4524442"/>
                </a:cubicBezTo>
                <a:close/>
                <a:moveTo>
                  <a:pt x="8444231" y="4518858"/>
                </a:moveTo>
                <a:cubicBezTo>
                  <a:pt x="8445160" y="4518858"/>
                  <a:pt x="8445627" y="4520719"/>
                  <a:pt x="8445627" y="4524442"/>
                </a:cubicBezTo>
                <a:cubicBezTo>
                  <a:pt x="8453075" y="4524442"/>
                  <a:pt x="8453075" y="4528167"/>
                  <a:pt x="8445627" y="4535615"/>
                </a:cubicBezTo>
                <a:cubicBezTo>
                  <a:pt x="8438179" y="4535615"/>
                  <a:pt x="8436318" y="4531890"/>
                  <a:pt x="8440041" y="4524442"/>
                </a:cubicBezTo>
                <a:cubicBezTo>
                  <a:pt x="8441902" y="4520719"/>
                  <a:pt x="8443298" y="4518858"/>
                  <a:pt x="8444231" y="4518858"/>
                </a:cubicBezTo>
                <a:close/>
                <a:moveTo>
                  <a:pt x="8093726" y="4518858"/>
                </a:moveTo>
                <a:lnTo>
                  <a:pt x="8103501" y="4525840"/>
                </a:lnTo>
                <a:cubicBezTo>
                  <a:pt x="8108155" y="4528632"/>
                  <a:pt x="8114206" y="4531890"/>
                  <a:pt x="8121654" y="4535615"/>
                </a:cubicBezTo>
                <a:cubicBezTo>
                  <a:pt x="8114206" y="4535615"/>
                  <a:pt x="8108620" y="4535615"/>
                  <a:pt x="8104897" y="4535615"/>
                </a:cubicBezTo>
                <a:cubicBezTo>
                  <a:pt x="8101174" y="4535615"/>
                  <a:pt x="8099311" y="4531890"/>
                  <a:pt x="8099311" y="4524442"/>
                </a:cubicBezTo>
                <a:close/>
                <a:moveTo>
                  <a:pt x="7920568" y="4513272"/>
                </a:moveTo>
                <a:lnTo>
                  <a:pt x="7931739" y="4513272"/>
                </a:lnTo>
                <a:cubicBezTo>
                  <a:pt x="7931739" y="4520719"/>
                  <a:pt x="7929878" y="4524442"/>
                  <a:pt x="7926153" y="4524442"/>
                </a:cubicBezTo>
                <a:cubicBezTo>
                  <a:pt x="7922430" y="4524442"/>
                  <a:pt x="7920568" y="4520719"/>
                  <a:pt x="7920568" y="4513272"/>
                </a:cubicBezTo>
                <a:close/>
                <a:moveTo>
                  <a:pt x="7306136" y="4513272"/>
                </a:moveTo>
                <a:lnTo>
                  <a:pt x="7283795" y="4524442"/>
                </a:lnTo>
                <a:cubicBezTo>
                  <a:pt x="7298689" y="4524442"/>
                  <a:pt x="7306136" y="4524442"/>
                  <a:pt x="7306136" y="4524442"/>
                </a:cubicBezTo>
                <a:lnTo>
                  <a:pt x="7328480" y="4535615"/>
                </a:lnTo>
                <a:cubicBezTo>
                  <a:pt x="7328480" y="4543062"/>
                  <a:pt x="7326618" y="4546786"/>
                  <a:pt x="7322896" y="4546786"/>
                </a:cubicBezTo>
                <a:lnTo>
                  <a:pt x="7339652" y="4546786"/>
                </a:lnTo>
                <a:lnTo>
                  <a:pt x="7339652" y="4524442"/>
                </a:lnTo>
                <a:lnTo>
                  <a:pt x="7328480" y="4524442"/>
                </a:lnTo>
                <a:close/>
                <a:moveTo>
                  <a:pt x="7183252" y="4513272"/>
                </a:moveTo>
                <a:lnTo>
                  <a:pt x="7183252" y="4524442"/>
                </a:lnTo>
                <a:cubicBezTo>
                  <a:pt x="7183252" y="4524442"/>
                  <a:pt x="7179528" y="4524442"/>
                  <a:pt x="7172080" y="4524442"/>
                </a:cubicBezTo>
                <a:close/>
                <a:moveTo>
                  <a:pt x="7750202" y="4507685"/>
                </a:moveTo>
                <a:cubicBezTo>
                  <a:pt x="7752064" y="4507685"/>
                  <a:pt x="7752996" y="4509548"/>
                  <a:pt x="7752996" y="4513272"/>
                </a:cubicBezTo>
                <a:lnTo>
                  <a:pt x="7741824" y="4513272"/>
                </a:lnTo>
                <a:cubicBezTo>
                  <a:pt x="7745548" y="4509548"/>
                  <a:pt x="7748341" y="4507685"/>
                  <a:pt x="7750202" y="4507685"/>
                </a:cubicBezTo>
                <a:close/>
                <a:moveTo>
                  <a:pt x="7462538" y="4502101"/>
                </a:moveTo>
                <a:lnTo>
                  <a:pt x="7507224" y="4513272"/>
                </a:lnTo>
                <a:cubicBezTo>
                  <a:pt x="7499775" y="4513272"/>
                  <a:pt x="7492328" y="4513272"/>
                  <a:pt x="7484881" y="4513272"/>
                </a:cubicBezTo>
                <a:cubicBezTo>
                  <a:pt x="7477433" y="4513272"/>
                  <a:pt x="7469986" y="4509547"/>
                  <a:pt x="7462538" y="4502101"/>
                </a:cubicBezTo>
                <a:close/>
                <a:moveTo>
                  <a:pt x="6948650" y="4502101"/>
                </a:moveTo>
                <a:lnTo>
                  <a:pt x="6959822" y="4502101"/>
                </a:lnTo>
                <a:cubicBezTo>
                  <a:pt x="6974716" y="4502101"/>
                  <a:pt x="6985888" y="4505824"/>
                  <a:pt x="6993336" y="4513272"/>
                </a:cubicBezTo>
                <a:cubicBezTo>
                  <a:pt x="6978442" y="4513272"/>
                  <a:pt x="6967270" y="4513272"/>
                  <a:pt x="6959822" y="4513272"/>
                </a:cubicBezTo>
                <a:close/>
                <a:moveTo>
                  <a:pt x="8716535" y="4483946"/>
                </a:moveTo>
                <a:cubicBezTo>
                  <a:pt x="8718396" y="4483015"/>
                  <a:pt x="8721189" y="4483481"/>
                  <a:pt x="8724913" y="4485344"/>
                </a:cubicBezTo>
                <a:cubicBezTo>
                  <a:pt x="8732361" y="4489067"/>
                  <a:pt x="8747257" y="4490928"/>
                  <a:pt x="8769600" y="4490928"/>
                </a:cubicBezTo>
                <a:lnTo>
                  <a:pt x="8814285" y="4502101"/>
                </a:lnTo>
                <a:cubicBezTo>
                  <a:pt x="8814285" y="4509547"/>
                  <a:pt x="8810562" y="4513272"/>
                  <a:pt x="8803114" y="4513272"/>
                </a:cubicBezTo>
                <a:lnTo>
                  <a:pt x="8758427" y="4502101"/>
                </a:lnTo>
                <a:lnTo>
                  <a:pt x="8713742" y="4490928"/>
                </a:lnTo>
                <a:cubicBezTo>
                  <a:pt x="8713742" y="4487205"/>
                  <a:pt x="8714672" y="4484878"/>
                  <a:pt x="8716535" y="4483946"/>
                </a:cubicBezTo>
                <a:close/>
                <a:moveTo>
                  <a:pt x="8278055" y="4479757"/>
                </a:moveTo>
                <a:lnTo>
                  <a:pt x="8300398" y="4479757"/>
                </a:lnTo>
                <a:lnTo>
                  <a:pt x="8300398" y="4490928"/>
                </a:lnTo>
                <a:cubicBezTo>
                  <a:pt x="8292949" y="4490928"/>
                  <a:pt x="8287364" y="4490928"/>
                  <a:pt x="8283640" y="4490928"/>
                </a:cubicBezTo>
                <a:cubicBezTo>
                  <a:pt x="8279916" y="4490928"/>
                  <a:pt x="8278055" y="4487205"/>
                  <a:pt x="8278055" y="4479757"/>
                </a:cubicBezTo>
                <a:close/>
                <a:moveTo>
                  <a:pt x="8099311" y="4479757"/>
                </a:moveTo>
                <a:cubicBezTo>
                  <a:pt x="8099311" y="4479757"/>
                  <a:pt x="8103034" y="4483481"/>
                  <a:pt x="8110484" y="4490928"/>
                </a:cubicBezTo>
                <a:lnTo>
                  <a:pt x="8099311" y="4490928"/>
                </a:lnTo>
                <a:lnTo>
                  <a:pt x="8088140" y="4490928"/>
                </a:lnTo>
                <a:cubicBezTo>
                  <a:pt x="8095588" y="4483481"/>
                  <a:pt x="8099311" y="4479757"/>
                  <a:pt x="8099311" y="4479757"/>
                </a:cubicBezTo>
                <a:close/>
                <a:moveTo>
                  <a:pt x="6836936" y="4479757"/>
                </a:moveTo>
                <a:lnTo>
                  <a:pt x="6848108" y="4479757"/>
                </a:lnTo>
                <a:lnTo>
                  <a:pt x="6937479" y="4502101"/>
                </a:lnTo>
                <a:cubicBezTo>
                  <a:pt x="6922585" y="4502101"/>
                  <a:pt x="6915136" y="4502101"/>
                  <a:pt x="6915136" y="4502101"/>
                </a:cubicBezTo>
                <a:cubicBezTo>
                  <a:pt x="6900242" y="4494653"/>
                  <a:pt x="6885345" y="4490928"/>
                  <a:pt x="6870451" y="4490928"/>
                </a:cubicBezTo>
                <a:cubicBezTo>
                  <a:pt x="6863002" y="4490928"/>
                  <a:pt x="6855556" y="4489067"/>
                  <a:pt x="6848108" y="4485344"/>
                </a:cubicBezTo>
                <a:cubicBezTo>
                  <a:pt x="6840658" y="4481619"/>
                  <a:pt x="6836936" y="4479757"/>
                  <a:pt x="6836936" y="4479757"/>
                </a:cubicBezTo>
                <a:close/>
                <a:moveTo>
                  <a:pt x="7294966" y="4468585"/>
                </a:moveTo>
                <a:cubicBezTo>
                  <a:pt x="7302414" y="4476033"/>
                  <a:pt x="7306136" y="4479757"/>
                  <a:pt x="7306136" y="4479757"/>
                </a:cubicBezTo>
                <a:cubicBezTo>
                  <a:pt x="7306136" y="4479757"/>
                  <a:pt x="7306136" y="4481619"/>
                  <a:pt x="7306136" y="4485344"/>
                </a:cubicBezTo>
                <a:cubicBezTo>
                  <a:pt x="7306136" y="4489067"/>
                  <a:pt x="7309862" y="4490928"/>
                  <a:pt x="7317309" y="4490928"/>
                </a:cubicBezTo>
                <a:cubicBezTo>
                  <a:pt x="7324757" y="4490928"/>
                  <a:pt x="7328480" y="4494653"/>
                  <a:pt x="7328480" y="4502101"/>
                </a:cubicBezTo>
                <a:cubicBezTo>
                  <a:pt x="7335929" y="4509547"/>
                  <a:pt x="7358271" y="4516996"/>
                  <a:pt x="7395510" y="4524442"/>
                </a:cubicBezTo>
                <a:lnTo>
                  <a:pt x="7406680" y="4535615"/>
                </a:lnTo>
                <a:lnTo>
                  <a:pt x="7429024" y="4535615"/>
                </a:lnTo>
                <a:cubicBezTo>
                  <a:pt x="7443918" y="4535615"/>
                  <a:pt x="7462538" y="4539339"/>
                  <a:pt x="7484881" y="4546786"/>
                </a:cubicBezTo>
                <a:cubicBezTo>
                  <a:pt x="7507224" y="4554233"/>
                  <a:pt x="7525842" y="4557958"/>
                  <a:pt x="7540738" y="4557958"/>
                </a:cubicBezTo>
                <a:cubicBezTo>
                  <a:pt x="7548186" y="4565404"/>
                  <a:pt x="7555632" y="4569129"/>
                  <a:pt x="7563082" y="4569129"/>
                </a:cubicBezTo>
                <a:cubicBezTo>
                  <a:pt x="7563082" y="4569129"/>
                  <a:pt x="7566804" y="4569129"/>
                  <a:pt x="7574252" y="4569129"/>
                </a:cubicBezTo>
                <a:cubicBezTo>
                  <a:pt x="7581700" y="4569129"/>
                  <a:pt x="7589148" y="4572853"/>
                  <a:pt x="7596596" y="4580300"/>
                </a:cubicBezTo>
                <a:lnTo>
                  <a:pt x="7607766" y="4591472"/>
                </a:lnTo>
                <a:lnTo>
                  <a:pt x="7596596" y="4591472"/>
                </a:lnTo>
                <a:lnTo>
                  <a:pt x="7585424" y="4591472"/>
                </a:lnTo>
                <a:lnTo>
                  <a:pt x="7574252" y="4591472"/>
                </a:lnTo>
                <a:cubicBezTo>
                  <a:pt x="7581700" y="4598920"/>
                  <a:pt x="7583562" y="4604504"/>
                  <a:pt x="7579838" y="4608229"/>
                </a:cubicBezTo>
                <a:cubicBezTo>
                  <a:pt x="7576116" y="4611954"/>
                  <a:pt x="7572390" y="4613815"/>
                  <a:pt x="7568666" y="4613815"/>
                </a:cubicBezTo>
                <a:cubicBezTo>
                  <a:pt x="7564943" y="4613815"/>
                  <a:pt x="7563082" y="4610091"/>
                  <a:pt x="7563082" y="4602643"/>
                </a:cubicBezTo>
                <a:lnTo>
                  <a:pt x="7529568" y="4591472"/>
                </a:lnTo>
                <a:lnTo>
                  <a:pt x="7462538" y="4569129"/>
                </a:lnTo>
                <a:lnTo>
                  <a:pt x="7406680" y="4557958"/>
                </a:lnTo>
                <a:cubicBezTo>
                  <a:pt x="7406680" y="4557958"/>
                  <a:pt x="7404818" y="4554233"/>
                  <a:pt x="7401094" y="4546786"/>
                </a:cubicBezTo>
                <a:cubicBezTo>
                  <a:pt x="7397371" y="4539339"/>
                  <a:pt x="7395510" y="4533753"/>
                  <a:pt x="7395510" y="4530029"/>
                </a:cubicBezTo>
                <a:cubicBezTo>
                  <a:pt x="7395510" y="4526304"/>
                  <a:pt x="7391786" y="4524442"/>
                  <a:pt x="7384337" y="4524442"/>
                </a:cubicBezTo>
                <a:cubicBezTo>
                  <a:pt x="7376890" y="4524442"/>
                  <a:pt x="7375028" y="4528167"/>
                  <a:pt x="7378752" y="4535615"/>
                </a:cubicBezTo>
                <a:cubicBezTo>
                  <a:pt x="7382476" y="4543062"/>
                  <a:pt x="7378752" y="4548647"/>
                  <a:pt x="7367580" y="4552372"/>
                </a:cubicBezTo>
                <a:cubicBezTo>
                  <a:pt x="7356410" y="4556096"/>
                  <a:pt x="7350823" y="4557958"/>
                  <a:pt x="7350823" y="4557958"/>
                </a:cubicBezTo>
                <a:cubicBezTo>
                  <a:pt x="7343376" y="4557958"/>
                  <a:pt x="7339652" y="4561681"/>
                  <a:pt x="7339652" y="4569129"/>
                </a:cubicBezTo>
                <a:cubicBezTo>
                  <a:pt x="7332203" y="4576577"/>
                  <a:pt x="7324757" y="4576577"/>
                  <a:pt x="7317309" y="4569129"/>
                </a:cubicBezTo>
                <a:cubicBezTo>
                  <a:pt x="7309862" y="4569129"/>
                  <a:pt x="7306136" y="4569129"/>
                  <a:pt x="7306136" y="4569129"/>
                </a:cubicBezTo>
                <a:cubicBezTo>
                  <a:pt x="7306136" y="4569129"/>
                  <a:pt x="7304275" y="4567267"/>
                  <a:pt x="7300552" y="4563543"/>
                </a:cubicBezTo>
                <a:cubicBezTo>
                  <a:pt x="7296829" y="4559819"/>
                  <a:pt x="7294966" y="4557958"/>
                  <a:pt x="7294966" y="4557958"/>
                </a:cubicBezTo>
                <a:cubicBezTo>
                  <a:pt x="7294966" y="4550510"/>
                  <a:pt x="7293103" y="4546786"/>
                  <a:pt x="7289380" y="4546786"/>
                </a:cubicBezTo>
                <a:cubicBezTo>
                  <a:pt x="7285656" y="4546786"/>
                  <a:pt x="7283795" y="4546786"/>
                  <a:pt x="7283795" y="4546786"/>
                </a:cubicBezTo>
                <a:lnTo>
                  <a:pt x="7272622" y="4535615"/>
                </a:lnTo>
                <a:cubicBezTo>
                  <a:pt x="7272622" y="4528167"/>
                  <a:pt x="7272622" y="4520719"/>
                  <a:pt x="7272622" y="4513272"/>
                </a:cubicBezTo>
                <a:cubicBezTo>
                  <a:pt x="7272622" y="4498376"/>
                  <a:pt x="7261452" y="4490928"/>
                  <a:pt x="7239108" y="4490928"/>
                </a:cubicBezTo>
                <a:cubicBezTo>
                  <a:pt x="7231661" y="4490928"/>
                  <a:pt x="7224213" y="4487205"/>
                  <a:pt x="7216766" y="4479757"/>
                </a:cubicBezTo>
                <a:lnTo>
                  <a:pt x="7222352" y="4479757"/>
                </a:lnTo>
                <a:cubicBezTo>
                  <a:pt x="7226074" y="4479757"/>
                  <a:pt x="7227938" y="4479757"/>
                  <a:pt x="7227938" y="4479757"/>
                </a:cubicBezTo>
                <a:cubicBezTo>
                  <a:pt x="7235386" y="4479757"/>
                  <a:pt x="7250280" y="4479757"/>
                  <a:pt x="7272622" y="4479757"/>
                </a:cubicBezTo>
                <a:close/>
                <a:moveTo>
                  <a:pt x="7272622" y="4463000"/>
                </a:moveTo>
                <a:cubicBezTo>
                  <a:pt x="7276346" y="4463000"/>
                  <a:pt x="7280070" y="4464862"/>
                  <a:pt x="7283795" y="4468585"/>
                </a:cubicBezTo>
                <a:lnTo>
                  <a:pt x="7272622" y="4468585"/>
                </a:lnTo>
                <a:lnTo>
                  <a:pt x="7261452" y="4468585"/>
                </a:lnTo>
                <a:cubicBezTo>
                  <a:pt x="7265175" y="4464862"/>
                  <a:pt x="7268900" y="4463000"/>
                  <a:pt x="7272622" y="4463000"/>
                </a:cubicBezTo>
                <a:close/>
                <a:moveTo>
                  <a:pt x="7898225" y="4457414"/>
                </a:moveTo>
                <a:cubicBezTo>
                  <a:pt x="7905673" y="4457414"/>
                  <a:pt x="7916845" y="4459276"/>
                  <a:pt x="7931739" y="4463000"/>
                </a:cubicBezTo>
                <a:cubicBezTo>
                  <a:pt x="7946634" y="4466724"/>
                  <a:pt x="7957806" y="4468585"/>
                  <a:pt x="7965253" y="4468585"/>
                </a:cubicBezTo>
                <a:lnTo>
                  <a:pt x="7931739" y="4468585"/>
                </a:lnTo>
                <a:lnTo>
                  <a:pt x="7909396" y="4468585"/>
                </a:lnTo>
                <a:close/>
                <a:moveTo>
                  <a:pt x="7685967" y="4457414"/>
                </a:moveTo>
                <a:cubicBezTo>
                  <a:pt x="7685967" y="4464862"/>
                  <a:pt x="7687830" y="4468585"/>
                  <a:pt x="7691553" y="4468585"/>
                </a:cubicBezTo>
                <a:cubicBezTo>
                  <a:pt x="7695276" y="4468585"/>
                  <a:pt x="7697139" y="4468585"/>
                  <a:pt x="7697139" y="4468585"/>
                </a:cubicBezTo>
                <a:cubicBezTo>
                  <a:pt x="7697139" y="4476033"/>
                  <a:pt x="7695276" y="4479757"/>
                  <a:pt x="7691553" y="4479757"/>
                </a:cubicBezTo>
                <a:cubicBezTo>
                  <a:pt x="7687830" y="4479757"/>
                  <a:pt x="7685967" y="4479757"/>
                  <a:pt x="7685967" y="4479757"/>
                </a:cubicBezTo>
                <a:lnTo>
                  <a:pt x="7685967" y="4468585"/>
                </a:lnTo>
                <a:close/>
                <a:moveTo>
                  <a:pt x="6993336" y="4457414"/>
                </a:moveTo>
                <a:cubicBezTo>
                  <a:pt x="6993336" y="4457414"/>
                  <a:pt x="6998922" y="4457414"/>
                  <a:pt x="7010094" y="4457414"/>
                </a:cubicBezTo>
                <a:cubicBezTo>
                  <a:pt x="7021266" y="4457414"/>
                  <a:pt x="7030574" y="4457414"/>
                  <a:pt x="7038022" y="4457414"/>
                </a:cubicBezTo>
                <a:cubicBezTo>
                  <a:pt x="7052916" y="4464862"/>
                  <a:pt x="7064089" y="4468585"/>
                  <a:pt x="7071537" y="4468585"/>
                </a:cubicBezTo>
                <a:lnTo>
                  <a:pt x="7004507" y="4468585"/>
                </a:lnTo>
                <a:close/>
                <a:moveTo>
                  <a:pt x="6546478" y="4457414"/>
                </a:moveTo>
                <a:cubicBezTo>
                  <a:pt x="6553926" y="4457414"/>
                  <a:pt x="6557649" y="4461139"/>
                  <a:pt x="6557649" y="4468585"/>
                </a:cubicBezTo>
                <a:cubicBezTo>
                  <a:pt x="6557649" y="4468585"/>
                  <a:pt x="6555788" y="4470447"/>
                  <a:pt x="6552064" y="4474171"/>
                </a:cubicBezTo>
                <a:cubicBezTo>
                  <a:pt x="6548340" y="4477896"/>
                  <a:pt x="6542755" y="4476033"/>
                  <a:pt x="6535307" y="4468585"/>
                </a:cubicBezTo>
                <a:close/>
                <a:moveTo>
                  <a:pt x="8180304" y="4451828"/>
                </a:moveTo>
                <a:cubicBezTo>
                  <a:pt x="8182167" y="4451828"/>
                  <a:pt x="8184959" y="4453690"/>
                  <a:pt x="8188684" y="4457414"/>
                </a:cubicBezTo>
                <a:lnTo>
                  <a:pt x="8177512" y="4457414"/>
                </a:lnTo>
                <a:cubicBezTo>
                  <a:pt x="8177512" y="4453690"/>
                  <a:pt x="8178442" y="4451828"/>
                  <a:pt x="8180304" y="4451828"/>
                </a:cubicBezTo>
                <a:close/>
                <a:moveTo>
                  <a:pt x="7761375" y="4451828"/>
                </a:moveTo>
                <a:cubicBezTo>
                  <a:pt x="7763236" y="4451828"/>
                  <a:pt x="7764168" y="4453690"/>
                  <a:pt x="7764168" y="4457414"/>
                </a:cubicBezTo>
                <a:cubicBezTo>
                  <a:pt x="7764168" y="4457414"/>
                  <a:pt x="7760444" y="4457414"/>
                  <a:pt x="7752996" y="4457414"/>
                </a:cubicBezTo>
                <a:cubicBezTo>
                  <a:pt x="7756720" y="4453690"/>
                  <a:pt x="7759514" y="4451828"/>
                  <a:pt x="7761375" y="4451828"/>
                </a:cubicBezTo>
                <a:close/>
                <a:moveTo>
                  <a:pt x="7875882" y="4446243"/>
                </a:moveTo>
                <a:lnTo>
                  <a:pt x="7875882" y="4457414"/>
                </a:lnTo>
                <a:lnTo>
                  <a:pt x="7853538" y="4457414"/>
                </a:lnTo>
                <a:cubicBezTo>
                  <a:pt x="7860988" y="4449967"/>
                  <a:pt x="7868434" y="4446243"/>
                  <a:pt x="7875882" y="4446243"/>
                </a:cubicBezTo>
                <a:close/>
                <a:moveTo>
                  <a:pt x="7205594" y="4446243"/>
                </a:moveTo>
                <a:cubicBezTo>
                  <a:pt x="7213042" y="4446243"/>
                  <a:pt x="7216766" y="4448105"/>
                  <a:pt x="7216766" y="4451828"/>
                </a:cubicBezTo>
                <a:cubicBezTo>
                  <a:pt x="7216766" y="4455553"/>
                  <a:pt x="7213042" y="4457414"/>
                  <a:pt x="7205594" y="4457414"/>
                </a:cubicBezTo>
                <a:cubicBezTo>
                  <a:pt x="7205594" y="4449967"/>
                  <a:pt x="7205594" y="4446243"/>
                  <a:pt x="7205594" y="4446243"/>
                </a:cubicBezTo>
                <a:close/>
                <a:moveTo>
                  <a:pt x="7177665" y="4446243"/>
                </a:moveTo>
                <a:cubicBezTo>
                  <a:pt x="7181388" y="4446243"/>
                  <a:pt x="7185114" y="4446243"/>
                  <a:pt x="7188838" y="4446243"/>
                </a:cubicBezTo>
                <a:cubicBezTo>
                  <a:pt x="7192560" y="4446243"/>
                  <a:pt x="7190699" y="4449967"/>
                  <a:pt x="7183252" y="4457414"/>
                </a:cubicBezTo>
                <a:cubicBezTo>
                  <a:pt x="7175804" y="4464862"/>
                  <a:pt x="7172080" y="4464862"/>
                  <a:pt x="7172080" y="4457414"/>
                </a:cubicBezTo>
                <a:cubicBezTo>
                  <a:pt x="7172080" y="4449967"/>
                  <a:pt x="7173942" y="4446243"/>
                  <a:pt x="7177665" y="4446243"/>
                </a:cubicBezTo>
                <a:close/>
                <a:moveTo>
                  <a:pt x="7025454" y="4439261"/>
                </a:moveTo>
                <a:cubicBezTo>
                  <a:pt x="7026385" y="4440192"/>
                  <a:pt x="7026850" y="4442519"/>
                  <a:pt x="7026850" y="4446243"/>
                </a:cubicBezTo>
                <a:cubicBezTo>
                  <a:pt x="7019402" y="4446243"/>
                  <a:pt x="7015680" y="4446243"/>
                  <a:pt x="7015680" y="4446243"/>
                </a:cubicBezTo>
                <a:cubicBezTo>
                  <a:pt x="7015680" y="4446243"/>
                  <a:pt x="7017541" y="4444382"/>
                  <a:pt x="7021266" y="4440657"/>
                </a:cubicBezTo>
                <a:cubicBezTo>
                  <a:pt x="7023127" y="4438796"/>
                  <a:pt x="7024524" y="4438329"/>
                  <a:pt x="7025454" y="4439261"/>
                </a:cubicBezTo>
                <a:close/>
                <a:moveTo>
                  <a:pt x="7551909" y="4423900"/>
                </a:moveTo>
                <a:lnTo>
                  <a:pt x="7574252" y="4423900"/>
                </a:lnTo>
                <a:lnTo>
                  <a:pt x="7585424" y="4446243"/>
                </a:lnTo>
                <a:cubicBezTo>
                  <a:pt x="7585424" y="4446243"/>
                  <a:pt x="7587286" y="4446243"/>
                  <a:pt x="7591010" y="4446243"/>
                </a:cubicBezTo>
                <a:cubicBezTo>
                  <a:pt x="7594732" y="4446243"/>
                  <a:pt x="7600318" y="4446243"/>
                  <a:pt x="7607766" y="4446243"/>
                </a:cubicBezTo>
                <a:cubicBezTo>
                  <a:pt x="7615216" y="4446243"/>
                  <a:pt x="7618938" y="4446243"/>
                  <a:pt x="7618938" y="4446243"/>
                </a:cubicBezTo>
                <a:cubicBezTo>
                  <a:pt x="7618938" y="4446243"/>
                  <a:pt x="7618938" y="4442519"/>
                  <a:pt x="7618938" y="4435071"/>
                </a:cubicBezTo>
                <a:cubicBezTo>
                  <a:pt x="7618938" y="4435071"/>
                  <a:pt x="7622662" y="4435071"/>
                  <a:pt x="7630110" y="4435071"/>
                </a:cubicBezTo>
                <a:cubicBezTo>
                  <a:pt x="7637559" y="4435071"/>
                  <a:pt x="7637559" y="4438796"/>
                  <a:pt x="7630110" y="4446243"/>
                </a:cubicBezTo>
                <a:cubicBezTo>
                  <a:pt x="7630110" y="4446243"/>
                  <a:pt x="7633832" y="4446243"/>
                  <a:pt x="7641282" y="4446243"/>
                </a:cubicBezTo>
                <a:cubicBezTo>
                  <a:pt x="7648730" y="4446243"/>
                  <a:pt x="7652452" y="4449967"/>
                  <a:pt x="7652452" y="4457414"/>
                </a:cubicBezTo>
                <a:lnTo>
                  <a:pt x="7630110" y="4457414"/>
                </a:lnTo>
                <a:lnTo>
                  <a:pt x="7607766" y="4468585"/>
                </a:lnTo>
                <a:lnTo>
                  <a:pt x="7596596" y="4468585"/>
                </a:lnTo>
                <a:lnTo>
                  <a:pt x="7574252" y="4446243"/>
                </a:lnTo>
                <a:cubicBezTo>
                  <a:pt x="7574252" y="4438796"/>
                  <a:pt x="7570529" y="4433209"/>
                  <a:pt x="7563082" y="4429485"/>
                </a:cubicBezTo>
                <a:cubicBezTo>
                  <a:pt x="7555632" y="4425762"/>
                  <a:pt x="7551909" y="4423900"/>
                  <a:pt x="7551909" y="4423900"/>
                </a:cubicBezTo>
                <a:close/>
                <a:moveTo>
                  <a:pt x="7082708" y="4423900"/>
                </a:moveTo>
                <a:cubicBezTo>
                  <a:pt x="7082708" y="4423900"/>
                  <a:pt x="7097603" y="4427623"/>
                  <a:pt x="7127394" y="4435071"/>
                </a:cubicBezTo>
                <a:lnTo>
                  <a:pt x="7172080" y="4446243"/>
                </a:lnTo>
                <a:lnTo>
                  <a:pt x="7138565" y="4446243"/>
                </a:lnTo>
                <a:cubicBezTo>
                  <a:pt x="7131117" y="4446243"/>
                  <a:pt x="7123671" y="4446243"/>
                  <a:pt x="7116223" y="4446243"/>
                </a:cubicBezTo>
                <a:cubicBezTo>
                  <a:pt x="7108774" y="4446243"/>
                  <a:pt x="7101328" y="4446243"/>
                  <a:pt x="7093880" y="4446243"/>
                </a:cubicBezTo>
                <a:cubicBezTo>
                  <a:pt x="7093880" y="4446243"/>
                  <a:pt x="7093880" y="4444382"/>
                  <a:pt x="7093880" y="4440657"/>
                </a:cubicBezTo>
                <a:cubicBezTo>
                  <a:pt x="7093880" y="4436933"/>
                  <a:pt x="7090157" y="4435071"/>
                  <a:pt x="7082708" y="4435071"/>
                </a:cubicBezTo>
                <a:close/>
                <a:moveTo>
                  <a:pt x="7755789" y="4418314"/>
                </a:moveTo>
                <a:cubicBezTo>
                  <a:pt x="7753926" y="4418314"/>
                  <a:pt x="7752996" y="4420177"/>
                  <a:pt x="7752996" y="4423900"/>
                </a:cubicBezTo>
                <a:lnTo>
                  <a:pt x="7764168" y="4423900"/>
                </a:lnTo>
                <a:cubicBezTo>
                  <a:pt x="7760442" y="4420177"/>
                  <a:pt x="7757650" y="4418314"/>
                  <a:pt x="7755789" y="4418314"/>
                </a:cubicBezTo>
                <a:close/>
                <a:moveTo>
                  <a:pt x="8646713" y="4412728"/>
                </a:moveTo>
                <a:lnTo>
                  <a:pt x="8657885" y="4423900"/>
                </a:lnTo>
                <a:lnTo>
                  <a:pt x="8649507" y="4423900"/>
                </a:lnTo>
                <a:cubicBezTo>
                  <a:pt x="8643920" y="4423900"/>
                  <a:pt x="8639265" y="4423900"/>
                  <a:pt x="8635542" y="4423900"/>
                </a:cubicBezTo>
                <a:cubicBezTo>
                  <a:pt x="8642990" y="4423900"/>
                  <a:pt x="8644851" y="4422039"/>
                  <a:pt x="8641127" y="4418314"/>
                </a:cubicBezTo>
                <a:cubicBezTo>
                  <a:pt x="8637404" y="4414589"/>
                  <a:pt x="8639265" y="4412728"/>
                  <a:pt x="8646713" y="4412728"/>
                </a:cubicBezTo>
                <a:close/>
                <a:moveTo>
                  <a:pt x="8546171" y="4412728"/>
                </a:moveTo>
                <a:lnTo>
                  <a:pt x="8546171" y="4423900"/>
                </a:lnTo>
                <a:lnTo>
                  <a:pt x="8534998" y="4423900"/>
                </a:lnTo>
                <a:cubicBezTo>
                  <a:pt x="8534998" y="4416452"/>
                  <a:pt x="8538721" y="4412728"/>
                  <a:pt x="8546171" y="4412728"/>
                </a:cubicBezTo>
                <a:close/>
                <a:moveTo>
                  <a:pt x="8490312" y="4412728"/>
                </a:moveTo>
                <a:cubicBezTo>
                  <a:pt x="8490312" y="4412728"/>
                  <a:pt x="8494036" y="4412728"/>
                  <a:pt x="8501484" y="4412728"/>
                </a:cubicBezTo>
                <a:cubicBezTo>
                  <a:pt x="8508932" y="4412728"/>
                  <a:pt x="8512655" y="4412728"/>
                  <a:pt x="8512655" y="4412728"/>
                </a:cubicBezTo>
                <a:cubicBezTo>
                  <a:pt x="8512655" y="4412728"/>
                  <a:pt x="8508932" y="4416452"/>
                  <a:pt x="8501484" y="4423900"/>
                </a:cubicBezTo>
                <a:cubicBezTo>
                  <a:pt x="8494036" y="4423900"/>
                  <a:pt x="8490312" y="4423900"/>
                  <a:pt x="8490312" y="4423900"/>
                </a:cubicBezTo>
                <a:cubicBezTo>
                  <a:pt x="8490312" y="4423900"/>
                  <a:pt x="8490312" y="4420176"/>
                  <a:pt x="8490312" y="4412728"/>
                </a:cubicBezTo>
                <a:close/>
                <a:moveTo>
                  <a:pt x="6848108" y="4412728"/>
                </a:moveTo>
                <a:lnTo>
                  <a:pt x="6870451" y="4412728"/>
                </a:lnTo>
                <a:lnTo>
                  <a:pt x="6870451" y="4423900"/>
                </a:lnTo>
                <a:cubicBezTo>
                  <a:pt x="6863002" y="4423900"/>
                  <a:pt x="6855556" y="4420176"/>
                  <a:pt x="6848108" y="4412728"/>
                </a:cubicBezTo>
                <a:close/>
                <a:moveTo>
                  <a:pt x="6669364" y="4412728"/>
                </a:moveTo>
                <a:lnTo>
                  <a:pt x="6691706" y="4412728"/>
                </a:lnTo>
                <a:lnTo>
                  <a:pt x="6714050" y="4423900"/>
                </a:lnTo>
                <a:cubicBezTo>
                  <a:pt x="6714050" y="4423900"/>
                  <a:pt x="6712188" y="4425762"/>
                  <a:pt x="6708464" y="4429485"/>
                </a:cubicBezTo>
                <a:cubicBezTo>
                  <a:pt x="6704740" y="4433209"/>
                  <a:pt x="6701016" y="4433209"/>
                  <a:pt x="6697293" y="4429485"/>
                </a:cubicBezTo>
                <a:cubicBezTo>
                  <a:pt x="6693570" y="4425762"/>
                  <a:pt x="6687984" y="4423900"/>
                  <a:pt x="6680536" y="4423900"/>
                </a:cubicBezTo>
                <a:close/>
                <a:moveTo>
                  <a:pt x="6557649" y="4412728"/>
                </a:moveTo>
                <a:lnTo>
                  <a:pt x="6579992" y="4423900"/>
                </a:lnTo>
                <a:lnTo>
                  <a:pt x="6579992" y="4435071"/>
                </a:lnTo>
                <a:lnTo>
                  <a:pt x="6557649" y="4435071"/>
                </a:lnTo>
                <a:lnTo>
                  <a:pt x="6546478" y="4435071"/>
                </a:lnTo>
                <a:cubicBezTo>
                  <a:pt x="6546478" y="4435071"/>
                  <a:pt x="6550201" y="4431348"/>
                  <a:pt x="6557649" y="4423900"/>
                </a:cubicBezTo>
                <a:cubicBezTo>
                  <a:pt x="6557649" y="4416452"/>
                  <a:pt x="6557649" y="4412728"/>
                  <a:pt x="6557649" y="4412728"/>
                </a:cubicBezTo>
                <a:close/>
                <a:moveTo>
                  <a:pt x="6490621" y="4412728"/>
                </a:moveTo>
                <a:lnTo>
                  <a:pt x="6512964" y="4412728"/>
                </a:lnTo>
                <a:lnTo>
                  <a:pt x="6501792" y="4423900"/>
                </a:lnTo>
                <a:close/>
                <a:moveTo>
                  <a:pt x="8398148" y="4407143"/>
                </a:moveTo>
                <a:cubicBezTo>
                  <a:pt x="8400011" y="4407143"/>
                  <a:pt x="8400941" y="4409005"/>
                  <a:pt x="8400941" y="4412728"/>
                </a:cubicBezTo>
                <a:lnTo>
                  <a:pt x="8389770" y="4412728"/>
                </a:lnTo>
                <a:cubicBezTo>
                  <a:pt x="8393493" y="4409005"/>
                  <a:pt x="8396287" y="4407143"/>
                  <a:pt x="8398148" y="4407143"/>
                </a:cubicBezTo>
                <a:close/>
                <a:moveTo>
                  <a:pt x="8076968" y="4401557"/>
                </a:moveTo>
                <a:cubicBezTo>
                  <a:pt x="8076968" y="4401557"/>
                  <a:pt x="8080692" y="4401557"/>
                  <a:pt x="8088140" y="4401557"/>
                </a:cubicBezTo>
                <a:cubicBezTo>
                  <a:pt x="8095588" y="4401557"/>
                  <a:pt x="8099311" y="4401557"/>
                  <a:pt x="8099311" y="4401557"/>
                </a:cubicBezTo>
                <a:lnTo>
                  <a:pt x="8088140" y="4412728"/>
                </a:lnTo>
                <a:close/>
                <a:moveTo>
                  <a:pt x="7116223" y="4401557"/>
                </a:moveTo>
                <a:cubicBezTo>
                  <a:pt x="7116223" y="4401557"/>
                  <a:pt x="7119946" y="4401557"/>
                  <a:pt x="7127394" y="4401557"/>
                </a:cubicBezTo>
                <a:cubicBezTo>
                  <a:pt x="7127394" y="4401557"/>
                  <a:pt x="7127394" y="4403419"/>
                  <a:pt x="7127394" y="4407143"/>
                </a:cubicBezTo>
                <a:cubicBezTo>
                  <a:pt x="7127394" y="4410866"/>
                  <a:pt x="7127394" y="4412728"/>
                  <a:pt x="7127394" y="4412728"/>
                </a:cubicBezTo>
                <a:close/>
                <a:moveTo>
                  <a:pt x="7054780" y="4401557"/>
                </a:moveTo>
                <a:cubicBezTo>
                  <a:pt x="7058503" y="4401557"/>
                  <a:pt x="7062228" y="4405282"/>
                  <a:pt x="7065950" y="4412728"/>
                </a:cubicBezTo>
                <a:cubicBezTo>
                  <a:pt x="7069674" y="4420176"/>
                  <a:pt x="7064089" y="4423900"/>
                  <a:pt x="7049194" y="4423900"/>
                </a:cubicBezTo>
                <a:lnTo>
                  <a:pt x="7026850" y="4412728"/>
                </a:lnTo>
                <a:lnTo>
                  <a:pt x="7038022" y="4412728"/>
                </a:lnTo>
                <a:lnTo>
                  <a:pt x="7049194" y="4412728"/>
                </a:lnTo>
                <a:cubicBezTo>
                  <a:pt x="7049194" y="4405282"/>
                  <a:pt x="7051056" y="4401557"/>
                  <a:pt x="7054780" y="4401557"/>
                </a:cubicBezTo>
                <a:close/>
                <a:moveTo>
                  <a:pt x="6367736" y="4401557"/>
                </a:moveTo>
                <a:lnTo>
                  <a:pt x="6378906" y="4401557"/>
                </a:lnTo>
                <a:cubicBezTo>
                  <a:pt x="6393802" y="4409005"/>
                  <a:pt x="6401250" y="4412728"/>
                  <a:pt x="6401250" y="4412728"/>
                </a:cubicBezTo>
                <a:lnTo>
                  <a:pt x="6434764" y="4423900"/>
                </a:lnTo>
                <a:cubicBezTo>
                  <a:pt x="6442212" y="4423900"/>
                  <a:pt x="6449659" y="4423900"/>
                  <a:pt x="6457106" y="4423900"/>
                </a:cubicBezTo>
                <a:cubicBezTo>
                  <a:pt x="6464554" y="4423900"/>
                  <a:pt x="6472002" y="4423900"/>
                  <a:pt x="6479450" y="4423900"/>
                </a:cubicBezTo>
                <a:lnTo>
                  <a:pt x="6412420" y="4435071"/>
                </a:lnTo>
                <a:cubicBezTo>
                  <a:pt x="6404972" y="4427623"/>
                  <a:pt x="6397525" y="4423900"/>
                  <a:pt x="6390077" y="4423900"/>
                </a:cubicBezTo>
                <a:close/>
                <a:moveTo>
                  <a:pt x="8917622" y="4395971"/>
                </a:moveTo>
                <a:cubicBezTo>
                  <a:pt x="8923208" y="4395971"/>
                  <a:pt x="8929724" y="4397832"/>
                  <a:pt x="8937172" y="4401557"/>
                </a:cubicBezTo>
                <a:cubicBezTo>
                  <a:pt x="8952066" y="4409005"/>
                  <a:pt x="8959515" y="4412728"/>
                  <a:pt x="8959515" y="4412728"/>
                </a:cubicBezTo>
                <a:lnTo>
                  <a:pt x="8981856" y="4423900"/>
                </a:lnTo>
                <a:lnTo>
                  <a:pt x="8993029" y="4423900"/>
                </a:lnTo>
                <a:cubicBezTo>
                  <a:pt x="8985580" y="4423900"/>
                  <a:pt x="8981856" y="4427623"/>
                  <a:pt x="8981856" y="4435071"/>
                </a:cubicBezTo>
                <a:cubicBezTo>
                  <a:pt x="8981856" y="4435071"/>
                  <a:pt x="8985580" y="4436933"/>
                  <a:pt x="8993029" y="4440657"/>
                </a:cubicBezTo>
                <a:cubicBezTo>
                  <a:pt x="9000477" y="4444382"/>
                  <a:pt x="9007923" y="4446243"/>
                  <a:pt x="9015372" y="4446243"/>
                </a:cubicBezTo>
                <a:lnTo>
                  <a:pt x="9104743" y="4490928"/>
                </a:lnTo>
                <a:cubicBezTo>
                  <a:pt x="9149428" y="4513272"/>
                  <a:pt x="9186667" y="4528167"/>
                  <a:pt x="9216458" y="4535615"/>
                </a:cubicBezTo>
                <a:cubicBezTo>
                  <a:pt x="9231352" y="4543062"/>
                  <a:pt x="9248109" y="4554233"/>
                  <a:pt x="9266729" y="4569129"/>
                </a:cubicBezTo>
                <a:cubicBezTo>
                  <a:pt x="9285349" y="4584024"/>
                  <a:pt x="9294658" y="4591472"/>
                  <a:pt x="9294658" y="4591472"/>
                </a:cubicBezTo>
                <a:cubicBezTo>
                  <a:pt x="9294658" y="4591472"/>
                  <a:pt x="9296520" y="4595197"/>
                  <a:pt x="9300243" y="4602643"/>
                </a:cubicBezTo>
                <a:cubicBezTo>
                  <a:pt x="9303968" y="4610091"/>
                  <a:pt x="9305829" y="4613815"/>
                  <a:pt x="9305829" y="4613815"/>
                </a:cubicBezTo>
                <a:lnTo>
                  <a:pt x="9294658" y="4613815"/>
                </a:lnTo>
                <a:lnTo>
                  <a:pt x="9272315" y="4602643"/>
                </a:lnTo>
                <a:cubicBezTo>
                  <a:pt x="9264867" y="4610091"/>
                  <a:pt x="9259281" y="4611954"/>
                  <a:pt x="9255558" y="4608229"/>
                </a:cubicBezTo>
                <a:cubicBezTo>
                  <a:pt x="9251835" y="4604504"/>
                  <a:pt x="9249972" y="4600781"/>
                  <a:pt x="9249972" y="4597058"/>
                </a:cubicBezTo>
                <a:cubicBezTo>
                  <a:pt x="9249972" y="4593334"/>
                  <a:pt x="9242524" y="4585886"/>
                  <a:pt x="9227629" y="4574715"/>
                </a:cubicBezTo>
                <a:cubicBezTo>
                  <a:pt x="9212735" y="4563543"/>
                  <a:pt x="9201562" y="4561681"/>
                  <a:pt x="9194115" y="4569129"/>
                </a:cubicBezTo>
                <a:cubicBezTo>
                  <a:pt x="9201562" y="4576577"/>
                  <a:pt x="9205286" y="4580300"/>
                  <a:pt x="9205286" y="4580300"/>
                </a:cubicBezTo>
                <a:lnTo>
                  <a:pt x="9149428" y="4535615"/>
                </a:lnTo>
                <a:cubicBezTo>
                  <a:pt x="9149428" y="4528167"/>
                  <a:pt x="9127087" y="4516996"/>
                  <a:pt x="9082400" y="4502101"/>
                </a:cubicBezTo>
                <a:lnTo>
                  <a:pt x="9048886" y="4479757"/>
                </a:lnTo>
                <a:cubicBezTo>
                  <a:pt x="9041437" y="4479757"/>
                  <a:pt x="9035852" y="4477896"/>
                  <a:pt x="9032129" y="4474171"/>
                </a:cubicBezTo>
                <a:cubicBezTo>
                  <a:pt x="9028406" y="4470447"/>
                  <a:pt x="9024680" y="4468585"/>
                  <a:pt x="9020957" y="4468585"/>
                </a:cubicBezTo>
                <a:cubicBezTo>
                  <a:pt x="9017234" y="4468585"/>
                  <a:pt x="9011647" y="4468585"/>
                  <a:pt x="9004200" y="4468585"/>
                </a:cubicBezTo>
                <a:cubicBezTo>
                  <a:pt x="9004200" y="4461139"/>
                  <a:pt x="9000477" y="4457414"/>
                  <a:pt x="8993029" y="4457414"/>
                </a:cubicBezTo>
                <a:cubicBezTo>
                  <a:pt x="8985580" y="4457414"/>
                  <a:pt x="8981856" y="4457414"/>
                  <a:pt x="8981856" y="4457414"/>
                </a:cubicBezTo>
                <a:cubicBezTo>
                  <a:pt x="8974409" y="4449967"/>
                  <a:pt x="8970686" y="4446243"/>
                  <a:pt x="8970686" y="4446243"/>
                </a:cubicBezTo>
                <a:cubicBezTo>
                  <a:pt x="8963238" y="4446243"/>
                  <a:pt x="8955790" y="4442519"/>
                  <a:pt x="8948342" y="4435071"/>
                </a:cubicBezTo>
                <a:lnTo>
                  <a:pt x="8937172" y="4423900"/>
                </a:lnTo>
                <a:lnTo>
                  <a:pt x="8903657" y="4401557"/>
                </a:lnTo>
                <a:cubicBezTo>
                  <a:pt x="8907381" y="4397832"/>
                  <a:pt x="8912036" y="4395971"/>
                  <a:pt x="8917622" y="4395971"/>
                </a:cubicBezTo>
                <a:close/>
                <a:moveTo>
                  <a:pt x="8166340" y="4390386"/>
                </a:moveTo>
                <a:lnTo>
                  <a:pt x="8199854" y="4401557"/>
                </a:lnTo>
                <a:cubicBezTo>
                  <a:pt x="8207302" y="4409005"/>
                  <a:pt x="8212888" y="4412728"/>
                  <a:pt x="8216612" y="4412728"/>
                </a:cubicBezTo>
                <a:cubicBezTo>
                  <a:pt x="8220335" y="4412728"/>
                  <a:pt x="8222198" y="4416452"/>
                  <a:pt x="8222198" y="4423900"/>
                </a:cubicBezTo>
                <a:lnTo>
                  <a:pt x="8177512" y="4423900"/>
                </a:lnTo>
                <a:cubicBezTo>
                  <a:pt x="8177512" y="4416452"/>
                  <a:pt x="8173788" y="4412728"/>
                  <a:pt x="8166340" y="4412728"/>
                </a:cubicBezTo>
                <a:cubicBezTo>
                  <a:pt x="8166340" y="4405282"/>
                  <a:pt x="8170064" y="4401557"/>
                  <a:pt x="8177512" y="4401557"/>
                </a:cubicBezTo>
                <a:lnTo>
                  <a:pt x="8166340" y="4401557"/>
                </a:lnTo>
                <a:close/>
                <a:moveTo>
                  <a:pt x="6747564" y="4379214"/>
                </a:moveTo>
                <a:lnTo>
                  <a:pt x="6769907" y="4390386"/>
                </a:lnTo>
                <a:cubicBezTo>
                  <a:pt x="6762460" y="4390386"/>
                  <a:pt x="6751288" y="4390386"/>
                  <a:pt x="6736393" y="4390386"/>
                </a:cubicBezTo>
                <a:close/>
                <a:moveTo>
                  <a:pt x="6429178" y="4379214"/>
                </a:moveTo>
                <a:cubicBezTo>
                  <a:pt x="6432902" y="4379214"/>
                  <a:pt x="6434764" y="4379214"/>
                  <a:pt x="6434764" y="4379214"/>
                </a:cubicBezTo>
                <a:lnTo>
                  <a:pt x="6412420" y="4401557"/>
                </a:lnTo>
                <a:lnTo>
                  <a:pt x="6412420" y="4390386"/>
                </a:lnTo>
                <a:cubicBezTo>
                  <a:pt x="6419868" y="4382938"/>
                  <a:pt x="6425454" y="4379214"/>
                  <a:pt x="6429178" y="4379214"/>
                </a:cubicBezTo>
                <a:close/>
                <a:moveTo>
                  <a:pt x="8451213" y="4373628"/>
                </a:moveTo>
                <a:cubicBezTo>
                  <a:pt x="8454936" y="4373628"/>
                  <a:pt x="8456798" y="4375491"/>
                  <a:pt x="8456798" y="4379214"/>
                </a:cubicBezTo>
                <a:lnTo>
                  <a:pt x="8445627" y="4390386"/>
                </a:lnTo>
                <a:lnTo>
                  <a:pt x="8434455" y="4379214"/>
                </a:lnTo>
                <a:cubicBezTo>
                  <a:pt x="8441902" y="4375491"/>
                  <a:pt x="8447488" y="4373628"/>
                  <a:pt x="8451213" y="4373628"/>
                </a:cubicBezTo>
                <a:close/>
                <a:moveTo>
                  <a:pt x="8265488" y="4372231"/>
                </a:moveTo>
                <a:cubicBezTo>
                  <a:pt x="8268280" y="4371301"/>
                  <a:pt x="8270608" y="4371766"/>
                  <a:pt x="8272469" y="4373628"/>
                </a:cubicBezTo>
                <a:cubicBezTo>
                  <a:pt x="8276192" y="4377352"/>
                  <a:pt x="8276192" y="4381075"/>
                  <a:pt x="8272469" y="4384800"/>
                </a:cubicBezTo>
                <a:cubicBezTo>
                  <a:pt x="8268746" y="4388525"/>
                  <a:pt x="8263160" y="4390386"/>
                  <a:pt x="8255712" y="4390386"/>
                </a:cubicBezTo>
                <a:lnTo>
                  <a:pt x="8255712" y="4379214"/>
                </a:lnTo>
                <a:cubicBezTo>
                  <a:pt x="8259436" y="4375491"/>
                  <a:pt x="8262694" y="4373164"/>
                  <a:pt x="8265488" y="4372231"/>
                </a:cubicBezTo>
                <a:close/>
                <a:moveTo>
                  <a:pt x="8825457" y="4368043"/>
                </a:moveTo>
                <a:cubicBezTo>
                  <a:pt x="8825457" y="4368043"/>
                  <a:pt x="8829180" y="4368043"/>
                  <a:pt x="8836628" y="4368043"/>
                </a:cubicBezTo>
                <a:cubicBezTo>
                  <a:pt x="8836628" y="4368043"/>
                  <a:pt x="8836628" y="4371766"/>
                  <a:pt x="8836628" y="4379214"/>
                </a:cubicBezTo>
                <a:cubicBezTo>
                  <a:pt x="8836628" y="4379214"/>
                  <a:pt x="8834765" y="4379214"/>
                  <a:pt x="8831042" y="4379214"/>
                </a:cubicBezTo>
                <a:cubicBezTo>
                  <a:pt x="8827319" y="4379214"/>
                  <a:pt x="8825457" y="4379214"/>
                  <a:pt x="8825457" y="4379214"/>
                </a:cubicBezTo>
                <a:cubicBezTo>
                  <a:pt x="8825457" y="4371766"/>
                  <a:pt x="8825457" y="4368043"/>
                  <a:pt x="8825457" y="4368043"/>
                </a:cubicBezTo>
                <a:close/>
                <a:moveTo>
                  <a:pt x="8590856" y="4368043"/>
                </a:moveTo>
                <a:lnTo>
                  <a:pt x="8602028" y="4368043"/>
                </a:lnTo>
                <a:lnTo>
                  <a:pt x="8590856" y="4379214"/>
                </a:lnTo>
                <a:close/>
                <a:moveTo>
                  <a:pt x="8495898" y="4368043"/>
                </a:moveTo>
                <a:cubicBezTo>
                  <a:pt x="8507070" y="4368043"/>
                  <a:pt x="8516378" y="4368043"/>
                  <a:pt x="8523827" y="4368043"/>
                </a:cubicBezTo>
                <a:lnTo>
                  <a:pt x="8523827" y="4379214"/>
                </a:lnTo>
                <a:cubicBezTo>
                  <a:pt x="8494036" y="4386661"/>
                  <a:pt x="8479141" y="4386661"/>
                  <a:pt x="8479141" y="4379214"/>
                </a:cubicBezTo>
                <a:cubicBezTo>
                  <a:pt x="8479141" y="4371766"/>
                  <a:pt x="8484727" y="4368043"/>
                  <a:pt x="8495898" y="4368043"/>
                </a:cubicBezTo>
                <a:close/>
                <a:moveTo>
                  <a:pt x="8032283" y="4368043"/>
                </a:moveTo>
                <a:cubicBezTo>
                  <a:pt x="8039730" y="4368043"/>
                  <a:pt x="8043454" y="4371766"/>
                  <a:pt x="8043454" y="4379214"/>
                </a:cubicBezTo>
                <a:lnTo>
                  <a:pt x="8032283" y="4379214"/>
                </a:lnTo>
                <a:cubicBezTo>
                  <a:pt x="8024835" y="4371766"/>
                  <a:pt x="8024835" y="4368043"/>
                  <a:pt x="8032283" y="4368043"/>
                </a:cubicBezTo>
                <a:close/>
                <a:moveTo>
                  <a:pt x="6691706" y="4368043"/>
                </a:moveTo>
                <a:lnTo>
                  <a:pt x="6702878" y="4368043"/>
                </a:lnTo>
                <a:cubicBezTo>
                  <a:pt x="6710327" y="4368043"/>
                  <a:pt x="6715913" y="4369904"/>
                  <a:pt x="6719636" y="4373628"/>
                </a:cubicBezTo>
                <a:cubicBezTo>
                  <a:pt x="6723359" y="4377352"/>
                  <a:pt x="6725221" y="4379214"/>
                  <a:pt x="6725221" y="4379214"/>
                </a:cubicBezTo>
                <a:lnTo>
                  <a:pt x="6702878" y="4379214"/>
                </a:lnTo>
                <a:close/>
                <a:moveTo>
                  <a:pt x="6624678" y="4368043"/>
                </a:moveTo>
                <a:cubicBezTo>
                  <a:pt x="6632126" y="4368043"/>
                  <a:pt x="6632126" y="4371766"/>
                  <a:pt x="6624678" y="4379214"/>
                </a:cubicBezTo>
                <a:cubicBezTo>
                  <a:pt x="6624678" y="4379214"/>
                  <a:pt x="6624678" y="4381075"/>
                  <a:pt x="6624678" y="4384800"/>
                </a:cubicBezTo>
                <a:cubicBezTo>
                  <a:pt x="6624678" y="4388525"/>
                  <a:pt x="6628402" y="4390386"/>
                  <a:pt x="6635850" y="4390386"/>
                </a:cubicBezTo>
                <a:lnTo>
                  <a:pt x="6635850" y="4401557"/>
                </a:lnTo>
                <a:lnTo>
                  <a:pt x="6557649" y="4401557"/>
                </a:lnTo>
                <a:lnTo>
                  <a:pt x="6546478" y="4401557"/>
                </a:lnTo>
                <a:cubicBezTo>
                  <a:pt x="6546478" y="4401557"/>
                  <a:pt x="6546478" y="4399695"/>
                  <a:pt x="6546478" y="4395971"/>
                </a:cubicBezTo>
                <a:cubicBezTo>
                  <a:pt x="6546478" y="4392248"/>
                  <a:pt x="6542755" y="4390386"/>
                  <a:pt x="6535307" y="4390386"/>
                </a:cubicBezTo>
                <a:cubicBezTo>
                  <a:pt x="6527860" y="4390386"/>
                  <a:pt x="6524135" y="4390386"/>
                  <a:pt x="6524135" y="4390386"/>
                </a:cubicBezTo>
                <a:cubicBezTo>
                  <a:pt x="6524135" y="4390386"/>
                  <a:pt x="6522274" y="4390386"/>
                  <a:pt x="6518550" y="4390386"/>
                </a:cubicBezTo>
                <a:cubicBezTo>
                  <a:pt x="6514826" y="4390386"/>
                  <a:pt x="6509240" y="4386661"/>
                  <a:pt x="6501792" y="4379214"/>
                </a:cubicBezTo>
                <a:cubicBezTo>
                  <a:pt x="6516687" y="4379214"/>
                  <a:pt x="6535307" y="4382938"/>
                  <a:pt x="6557649" y="4390386"/>
                </a:cubicBezTo>
                <a:cubicBezTo>
                  <a:pt x="6594888" y="4390386"/>
                  <a:pt x="6613508" y="4386661"/>
                  <a:pt x="6613508" y="4379214"/>
                </a:cubicBezTo>
                <a:cubicBezTo>
                  <a:pt x="6613508" y="4371766"/>
                  <a:pt x="6617231" y="4368043"/>
                  <a:pt x="6624678" y="4368043"/>
                </a:cubicBezTo>
                <a:close/>
                <a:moveTo>
                  <a:pt x="6568822" y="4368043"/>
                </a:moveTo>
                <a:cubicBezTo>
                  <a:pt x="6568822" y="4368043"/>
                  <a:pt x="6568822" y="4371766"/>
                  <a:pt x="6568822" y="4379214"/>
                </a:cubicBezTo>
                <a:lnTo>
                  <a:pt x="6546478" y="4379214"/>
                </a:lnTo>
                <a:close/>
                <a:moveTo>
                  <a:pt x="6970993" y="4362457"/>
                </a:moveTo>
                <a:lnTo>
                  <a:pt x="6982166" y="4368043"/>
                </a:lnTo>
                <a:cubicBezTo>
                  <a:pt x="6978441" y="4368043"/>
                  <a:pt x="6975648" y="4367578"/>
                  <a:pt x="6973787" y="4366647"/>
                </a:cubicBezTo>
                <a:close/>
                <a:moveTo>
                  <a:pt x="8858971" y="4356871"/>
                </a:moveTo>
                <a:cubicBezTo>
                  <a:pt x="8858971" y="4364318"/>
                  <a:pt x="8866419" y="4371766"/>
                  <a:pt x="8881314" y="4379214"/>
                </a:cubicBezTo>
                <a:cubicBezTo>
                  <a:pt x="8888762" y="4386661"/>
                  <a:pt x="8892485" y="4392248"/>
                  <a:pt x="8892485" y="4395971"/>
                </a:cubicBezTo>
                <a:cubicBezTo>
                  <a:pt x="8892485" y="4399695"/>
                  <a:pt x="8888762" y="4401557"/>
                  <a:pt x="8881314" y="4401557"/>
                </a:cubicBezTo>
                <a:lnTo>
                  <a:pt x="8870142" y="4390386"/>
                </a:lnTo>
                <a:cubicBezTo>
                  <a:pt x="8862694" y="4382938"/>
                  <a:pt x="8858971" y="4377352"/>
                  <a:pt x="8858971" y="4373628"/>
                </a:cubicBezTo>
                <a:cubicBezTo>
                  <a:pt x="8858971" y="4369904"/>
                  <a:pt x="8855248" y="4368043"/>
                  <a:pt x="8847799" y="4368043"/>
                </a:cubicBezTo>
                <a:close/>
                <a:moveTo>
                  <a:pt x="8305983" y="4356871"/>
                </a:moveTo>
                <a:cubicBezTo>
                  <a:pt x="8309706" y="4356871"/>
                  <a:pt x="8311569" y="4356871"/>
                  <a:pt x="8311569" y="4356871"/>
                </a:cubicBezTo>
                <a:lnTo>
                  <a:pt x="8300398" y="4368043"/>
                </a:lnTo>
                <a:cubicBezTo>
                  <a:pt x="8292949" y="4368043"/>
                  <a:pt x="8291089" y="4366181"/>
                  <a:pt x="8294812" y="4362457"/>
                </a:cubicBezTo>
                <a:cubicBezTo>
                  <a:pt x="8298536" y="4358732"/>
                  <a:pt x="8302260" y="4356871"/>
                  <a:pt x="8305983" y="4356871"/>
                </a:cubicBezTo>
                <a:close/>
                <a:moveTo>
                  <a:pt x="7987596" y="4356871"/>
                </a:moveTo>
                <a:lnTo>
                  <a:pt x="7998768" y="4368043"/>
                </a:lnTo>
                <a:cubicBezTo>
                  <a:pt x="7998768" y="4375491"/>
                  <a:pt x="7995046" y="4379214"/>
                  <a:pt x="7987596" y="4379214"/>
                </a:cubicBezTo>
                <a:cubicBezTo>
                  <a:pt x="7980148" y="4371766"/>
                  <a:pt x="7976426" y="4368043"/>
                  <a:pt x="7976426" y="4368043"/>
                </a:cubicBezTo>
                <a:cubicBezTo>
                  <a:pt x="7976426" y="4360595"/>
                  <a:pt x="7980148" y="4356871"/>
                  <a:pt x="7987596" y="4356871"/>
                </a:cubicBezTo>
                <a:close/>
                <a:moveTo>
                  <a:pt x="6959822" y="4356871"/>
                </a:moveTo>
                <a:lnTo>
                  <a:pt x="6968200" y="4358268"/>
                </a:lnTo>
                <a:cubicBezTo>
                  <a:pt x="6970062" y="4359199"/>
                  <a:pt x="6970993" y="4360595"/>
                  <a:pt x="6970993" y="4362457"/>
                </a:cubicBezTo>
                <a:close/>
                <a:moveTo>
                  <a:pt x="6926308" y="4356871"/>
                </a:moveTo>
                <a:cubicBezTo>
                  <a:pt x="6926308" y="4364318"/>
                  <a:pt x="6926308" y="4368043"/>
                  <a:pt x="6926308" y="4368043"/>
                </a:cubicBezTo>
                <a:cubicBezTo>
                  <a:pt x="6933756" y="4368043"/>
                  <a:pt x="6937479" y="4366181"/>
                  <a:pt x="6937479" y="4362457"/>
                </a:cubicBezTo>
                <a:cubicBezTo>
                  <a:pt x="6937479" y="4358732"/>
                  <a:pt x="6933756" y="4356871"/>
                  <a:pt x="6926308" y="4356871"/>
                </a:cubicBezTo>
                <a:close/>
                <a:moveTo>
                  <a:pt x="6289535" y="4356871"/>
                </a:moveTo>
                <a:lnTo>
                  <a:pt x="6378906" y="4368043"/>
                </a:lnTo>
                <a:lnTo>
                  <a:pt x="6390077" y="4390386"/>
                </a:lnTo>
                <a:cubicBezTo>
                  <a:pt x="6390077" y="4390386"/>
                  <a:pt x="6384492" y="4388525"/>
                  <a:pt x="6373320" y="4384800"/>
                </a:cubicBezTo>
                <a:cubicBezTo>
                  <a:pt x="6362149" y="4381075"/>
                  <a:pt x="6350977" y="4377352"/>
                  <a:pt x="6339806" y="4373628"/>
                </a:cubicBezTo>
                <a:cubicBezTo>
                  <a:pt x="6328635" y="4369904"/>
                  <a:pt x="6317463" y="4366181"/>
                  <a:pt x="6306292" y="4362457"/>
                </a:cubicBezTo>
                <a:cubicBezTo>
                  <a:pt x="6295120" y="4358732"/>
                  <a:pt x="6289535" y="4356871"/>
                  <a:pt x="6289535" y="4356871"/>
                </a:cubicBezTo>
                <a:close/>
                <a:moveTo>
                  <a:pt x="8791941" y="4345700"/>
                </a:moveTo>
                <a:cubicBezTo>
                  <a:pt x="8799391" y="4345700"/>
                  <a:pt x="8803114" y="4345700"/>
                  <a:pt x="8803114" y="4345700"/>
                </a:cubicBezTo>
                <a:lnTo>
                  <a:pt x="8814285" y="4356871"/>
                </a:lnTo>
                <a:lnTo>
                  <a:pt x="8808700" y="4356871"/>
                </a:lnTo>
                <a:cubicBezTo>
                  <a:pt x="8804975" y="4356871"/>
                  <a:pt x="8803114" y="4356871"/>
                  <a:pt x="8803114" y="4356871"/>
                </a:cubicBezTo>
                <a:close/>
                <a:moveTo>
                  <a:pt x="8680227" y="4345700"/>
                </a:moveTo>
                <a:cubicBezTo>
                  <a:pt x="8687676" y="4345700"/>
                  <a:pt x="8691399" y="4345700"/>
                  <a:pt x="8691399" y="4345700"/>
                </a:cubicBezTo>
                <a:cubicBezTo>
                  <a:pt x="8691399" y="4345700"/>
                  <a:pt x="8693261" y="4347561"/>
                  <a:pt x="8696985" y="4351286"/>
                </a:cubicBezTo>
                <a:cubicBezTo>
                  <a:pt x="8700709" y="4355009"/>
                  <a:pt x="8706293" y="4356871"/>
                  <a:pt x="8713742" y="4356871"/>
                </a:cubicBezTo>
                <a:lnTo>
                  <a:pt x="8691399" y="4356871"/>
                </a:lnTo>
                <a:close/>
                <a:moveTo>
                  <a:pt x="8557341" y="4345700"/>
                </a:moveTo>
                <a:cubicBezTo>
                  <a:pt x="8557341" y="4345700"/>
                  <a:pt x="8561065" y="4345700"/>
                  <a:pt x="8568512" y="4345700"/>
                </a:cubicBezTo>
                <a:cubicBezTo>
                  <a:pt x="8568512" y="4353147"/>
                  <a:pt x="8564789" y="4356871"/>
                  <a:pt x="8557341" y="4356871"/>
                </a:cubicBezTo>
                <a:cubicBezTo>
                  <a:pt x="8557341" y="4349424"/>
                  <a:pt x="8557341" y="4345700"/>
                  <a:pt x="8557341" y="4345700"/>
                </a:cubicBezTo>
                <a:close/>
                <a:moveTo>
                  <a:pt x="6557649" y="4345700"/>
                </a:moveTo>
                <a:cubicBezTo>
                  <a:pt x="6565098" y="4345700"/>
                  <a:pt x="6572544" y="4349424"/>
                  <a:pt x="6579992" y="4356871"/>
                </a:cubicBezTo>
                <a:lnTo>
                  <a:pt x="6568822" y="4356871"/>
                </a:lnTo>
                <a:lnTo>
                  <a:pt x="6546478" y="4356871"/>
                </a:lnTo>
                <a:cubicBezTo>
                  <a:pt x="6546478" y="4349424"/>
                  <a:pt x="6550201" y="4345700"/>
                  <a:pt x="6557649" y="4345700"/>
                </a:cubicBezTo>
                <a:close/>
                <a:moveTo>
                  <a:pt x="5730961" y="4345700"/>
                </a:moveTo>
                <a:cubicBezTo>
                  <a:pt x="5738409" y="4345700"/>
                  <a:pt x="5742133" y="4349424"/>
                  <a:pt x="5742133" y="4356871"/>
                </a:cubicBezTo>
                <a:lnTo>
                  <a:pt x="5730961" y="4356871"/>
                </a:lnTo>
                <a:close/>
                <a:moveTo>
                  <a:pt x="5619246" y="4345700"/>
                </a:moveTo>
                <a:cubicBezTo>
                  <a:pt x="5626694" y="4345700"/>
                  <a:pt x="5630419" y="4345700"/>
                  <a:pt x="5630419" y="4345700"/>
                </a:cubicBezTo>
                <a:cubicBezTo>
                  <a:pt x="5630419" y="4345700"/>
                  <a:pt x="5630419" y="4349424"/>
                  <a:pt x="5630419" y="4356871"/>
                </a:cubicBezTo>
                <a:lnTo>
                  <a:pt x="5619246" y="4356871"/>
                </a:lnTo>
                <a:close/>
                <a:moveTo>
                  <a:pt x="7018472" y="4342209"/>
                </a:moveTo>
                <a:cubicBezTo>
                  <a:pt x="7024058" y="4340812"/>
                  <a:pt x="7038022" y="4345700"/>
                  <a:pt x="7060364" y="4356871"/>
                </a:cubicBezTo>
                <a:cubicBezTo>
                  <a:pt x="7097603" y="4371766"/>
                  <a:pt x="7119946" y="4379214"/>
                  <a:pt x="7127394" y="4379214"/>
                </a:cubicBezTo>
                <a:cubicBezTo>
                  <a:pt x="7134842" y="4379214"/>
                  <a:pt x="7138565" y="4382938"/>
                  <a:pt x="7138565" y="4390386"/>
                </a:cubicBezTo>
                <a:cubicBezTo>
                  <a:pt x="7131117" y="4390386"/>
                  <a:pt x="7123671" y="4390386"/>
                  <a:pt x="7116223" y="4390386"/>
                </a:cubicBezTo>
                <a:cubicBezTo>
                  <a:pt x="7108774" y="4390386"/>
                  <a:pt x="7099464" y="4388525"/>
                  <a:pt x="7088294" y="4384800"/>
                </a:cubicBezTo>
                <a:cubicBezTo>
                  <a:pt x="7077123" y="4381075"/>
                  <a:pt x="7064089" y="4375491"/>
                  <a:pt x="7049194" y="4368043"/>
                </a:cubicBezTo>
                <a:cubicBezTo>
                  <a:pt x="7026850" y="4353147"/>
                  <a:pt x="7015680" y="4345700"/>
                  <a:pt x="7015680" y="4345700"/>
                </a:cubicBezTo>
                <a:cubicBezTo>
                  <a:pt x="7015680" y="4343838"/>
                  <a:pt x="7016610" y="4342673"/>
                  <a:pt x="7018472" y="4342209"/>
                </a:cubicBezTo>
                <a:close/>
                <a:moveTo>
                  <a:pt x="7350823" y="4334529"/>
                </a:moveTo>
                <a:lnTo>
                  <a:pt x="7361994" y="4334529"/>
                </a:lnTo>
                <a:cubicBezTo>
                  <a:pt x="7369443" y="4341975"/>
                  <a:pt x="7371304" y="4345700"/>
                  <a:pt x="7367580" y="4345700"/>
                </a:cubicBezTo>
                <a:cubicBezTo>
                  <a:pt x="7363857" y="4345700"/>
                  <a:pt x="7361994" y="4345700"/>
                  <a:pt x="7361994" y="4345700"/>
                </a:cubicBezTo>
                <a:close/>
                <a:moveTo>
                  <a:pt x="6613508" y="4334529"/>
                </a:moveTo>
                <a:cubicBezTo>
                  <a:pt x="6613508" y="4334529"/>
                  <a:pt x="6617231" y="4334529"/>
                  <a:pt x="6624678" y="4334529"/>
                </a:cubicBezTo>
                <a:cubicBezTo>
                  <a:pt x="6632126" y="4334529"/>
                  <a:pt x="6635850" y="4336390"/>
                  <a:pt x="6635850" y="4340114"/>
                </a:cubicBezTo>
                <a:cubicBezTo>
                  <a:pt x="6635850" y="4343838"/>
                  <a:pt x="6632126" y="4345700"/>
                  <a:pt x="6624678" y="4345700"/>
                </a:cubicBezTo>
                <a:cubicBezTo>
                  <a:pt x="6624678" y="4345700"/>
                  <a:pt x="6622817" y="4343838"/>
                  <a:pt x="6619092" y="4340114"/>
                </a:cubicBezTo>
                <a:cubicBezTo>
                  <a:pt x="6615370" y="4336390"/>
                  <a:pt x="6613508" y="4334529"/>
                  <a:pt x="6613508" y="4334529"/>
                </a:cubicBezTo>
                <a:close/>
                <a:moveTo>
                  <a:pt x="8294812" y="4323356"/>
                </a:moveTo>
                <a:cubicBezTo>
                  <a:pt x="8298536" y="4323356"/>
                  <a:pt x="8300398" y="4323356"/>
                  <a:pt x="8300398" y="4323356"/>
                </a:cubicBezTo>
                <a:lnTo>
                  <a:pt x="8289226" y="4334529"/>
                </a:lnTo>
                <a:cubicBezTo>
                  <a:pt x="8289226" y="4327081"/>
                  <a:pt x="8291089" y="4323356"/>
                  <a:pt x="8294812" y="4323356"/>
                </a:cubicBezTo>
                <a:close/>
                <a:moveTo>
                  <a:pt x="6892792" y="4323356"/>
                </a:moveTo>
                <a:lnTo>
                  <a:pt x="6903965" y="4334529"/>
                </a:lnTo>
                <a:cubicBezTo>
                  <a:pt x="6918859" y="4341975"/>
                  <a:pt x="6930032" y="4345700"/>
                  <a:pt x="6937479" y="4345700"/>
                </a:cubicBezTo>
                <a:lnTo>
                  <a:pt x="6959822" y="4356871"/>
                </a:lnTo>
                <a:cubicBezTo>
                  <a:pt x="6959822" y="4356871"/>
                  <a:pt x="6959822" y="4360595"/>
                  <a:pt x="6959822" y="4368043"/>
                </a:cubicBezTo>
                <a:cubicBezTo>
                  <a:pt x="6959822" y="4375491"/>
                  <a:pt x="6959822" y="4379214"/>
                  <a:pt x="6959822" y="4379214"/>
                </a:cubicBezTo>
                <a:cubicBezTo>
                  <a:pt x="6959822" y="4379214"/>
                  <a:pt x="6963546" y="4379214"/>
                  <a:pt x="6970993" y="4379214"/>
                </a:cubicBezTo>
                <a:lnTo>
                  <a:pt x="6982166" y="4390386"/>
                </a:lnTo>
                <a:lnTo>
                  <a:pt x="7004507" y="4401557"/>
                </a:lnTo>
                <a:lnTo>
                  <a:pt x="7026850" y="4401557"/>
                </a:lnTo>
                <a:lnTo>
                  <a:pt x="7004507" y="4412728"/>
                </a:lnTo>
                <a:cubicBezTo>
                  <a:pt x="6989613" y="4405282"/>
                  <a:pt x="6978442" y="4401557"/>
                  <a:pt x="6970993" y="4401557"/>
                </a:cubicBezTo>
                <a:cubicBezTo>
                  <a:pt x="6970993" y="4401557"/>
                  <a:pt x="6970993" y="4397832"/>
                  <a:pt x="6970993" y="4390386"/>
                </a:cubicBezTo>
                <a:lnTo>
                  <a:pt x="6959822" y="4390386"/>
                </a:lnTo>
                <a:cubicBezTo>
                  <a:pt x="6959822" y="4397832"/>
                  <a:pt x="6952374" y="4399695"/>
                  <a:pt x="6937479" y="4395971"/>
                </a:cubicBezTo>
                <a:cubicBezTo>
                  <a:pt x="6922585" y="4392248"/>
                  <a:pt x="6913274" y="4388525"/>
                  <a:pt x="6909551" y="4384800"/>
                </a:cubicBezTo>
                <a:cubicBezTo>
                  <a:pt x="6905826" y="4381075"/>
                  <a:pt x="6896516" y="4379214"/>
                  <a:pt x="6881622" y="4379214"/>
                </a:cubicBezTo>
                <a:cubicBezTo>
                  <a:pt x="6866726" y="4379214"/>
                  <a:pt x="6859278" y="4379214"/>
                  <a:pt x="6859278" y="4379214"/>
                </a:cubicBezTo>
                <a:lnTo>
                  <a:pt x="6903965" y="4356871"/>
                </a:lnTo>
                <a:lnTo>
                  <a:pt x="6915136" y="4345700"/>
                </a:lnTo>
                <a:lnTo>
                  <a:pt x="6892792" y="4334529"/>
                </a:lnTo>
                <a:lnTo>
                  <a:pt x="6881622" y="4334529"/>
                </a:lnTo>
                <a:close/>
                <a:moveTo>
                  <a:pt x="5663933" y="4323356"/>
                </a:moveTo>
                <a:cubicBezTo>
                  <a:pt x="5663933" y="4330804"/>
                  <a:pt x="5663933" y="4334529"/>
                  <a:pt x="5663933" y="4334529"/>
                </a:cubicBezTo>
                <a:cubicBezTo>
                  <a:pt x="5656485" y="4334529"/>
                  <a:pt x="5652762" y="4334529"/>
                  <a:pt x="5652762" y="4334529"/>
                </a:cubicBezTo>
                <a:close/>
                <a:moveTo>
                  <a:pt x="8702570" y="4312186"/>
                </a:moveTo>
                <a:cubicBezTo>
                  <a:pt x="8710019" y="4312186"/>
                  <a:pt x="8717466" y="4312186"/>
                  <a:pt x="8724913" y="4312186"/>
                </a:cubicBezTo>
                <a:lnTo>
                  <a:pt x="8713742" y="4323356"/>
                </a:lnTo>
                <a:close/>
                <a:moveTo>
                  <a:pt x="7998768" y="4312186"/>
                </a:moveTo>
                <a:lnTo>
                  <a:pt x="8009940" y="4323356"/>
                </a:lnTo>
                <a:lnTo>
                  <a:pt x="7998768" y="4323356"/>
                </a:lnTo>
                <a:cubicBezTo>
                  <a:pt x="7998768" y="4323356"/>
                  <a:pt x="7998768" y="4319632"/>
                  <a:pt x="7998768" y="4312186"/>
                </a:cubicBezTo>
                <a:close/>
                <a:moveTo>
                  <a:pt x="7563082" y="4312186"/>
                </a:moveTo>
                <a:cubicBezTo>
                  <a:pt x="7563082" y="4312186"/>
                  <a:pt x="7566804" y="4315909"/>
                  <a:pt x="7574252" y="4323356"/>
                </a:cubicBezTo>
                <a:cubicBezTo>
                  <a:pt x="7566804" y="4323356"/>
                  <a:pt x="7563082" y="4323356"/>
                  <a:pt x="7563082" y="4323356"/>
                </a:cubicBezTo>
                <a:close/>
                <a:moveTo>
                  <a:pt x="6177821" y="4312186"/>
                </a:moveTo>
                <a:lnTo>
                  <a:pt x="6233678" y="4334529"/>
                </a:lnTo>
                <a:cubicBezTo>
                  <a:pt x="6241126" y="4334529"/>
                  <a:pt x="6244849" y="4334529"/>
                  <a:pt x="6244849" y="4334529"/>
                </a:cubicBezTo>
                <a:cubicBezTo>
                  <a:pt x="6244849" y="4334529"/>
                  <a:pt x="6248572" y="4334529"/>
                  <a:pt x="6256021" y="4334529"/>
                </a:cubicBezTo>
                <a:cubicBezTo>
                  <a:pt x="6256021" y="4334529"/>
                  <a:pt x="6256021" y="4338252"/>
                  <a:pt x="6256021" y="4345700"/>
                </a:cubicBezTo>
                <a:cubicBezTo>
                  <a:pt x="6256021" y="4345700"/>
                  <a:pt x="6246710" y="4345700"/>
                  <a:pt x="6228092" y="4345700"/>
                </a:cubicBezTo>
                <a:cubicBezTo>
                  <a:pt x="6209473" y="4345700"/>
                  <a:pt x="6198301" y="4341975"/>
                  <a:pt x="6194578" y="4334529"/>
                </a:cubicBezTo>
                <a:cubicBezTo>
                  <a:pt x="6190853" y="4327081"/>
                  <a:pt x="6185268" y="4323356"/>
                  <a:pt x="6177821" y="4323356"/>
                </a:cubicBezTo>
                <a:close/>
                <a:moveTo>
                  <a:pt x="9216458" y="4301013"/>
                </a:moveTo>
                <a:cubicBezTo>
                  <a:pt x="9216458" y="4301013"/>
                  <a:pt x="9218321" y="4301013"/>
                  <a:pt x="9222044" y="4301013"/>
                </a:cubicBezTo>
                <a:cubicBezTo>
                  <a:pt x="9225767" y="4301013"/>
                  <a:pt x="9227629" y="4302875"/>
                  <a:pt x="9227629" y="4306599"/>
                </a:cubicBezTo>
                <a:cubicBezTo>
                  <a:pt x="9227629" y="4310324"/>
                  <a:pt x="9223906" y="4312186"/>
                  <a:pt x="9216458" y="4312186"/>
                </a:cubicBezTo>
                <a:cubicBezTo>
                  <a:pt x="9216458" y="4304738"/>
                  <a:pt x="9216458" y="4301013"/>
                  <a:pt x="9216458" y="4301013"/>
                </a:cubicBezTo>
                <a:close/>
                <a:moveTo>
                  <a:pt x="7093880" y="4301013"/>
                </a:moveTo>
                <a:lnTo>
                  <a:pt x="7093880" y="4312186"/>
                </a:lnTo>
                <a:cubicBezTo>
                  <a:pt x="7101328" y="4312186"/>
                  <a:pt x="7105051" y="4310324"/>
                  <a:pt x="7105051" y="4306599"/>
                </a:cubicBezTo>
                <a:cubicBezTo>
                  <a:pt x="7105051" y="4302875"/>
                  <a:pt x="7105051" y="4301013"/>
                  <a:pt x="7105051" y="4301013"/>
                </a:cubicBezTo>
                <a:cubicBezTo>
                  <a:pt x="7105051" y="4301013"/>
                  <a:pt x="7101328" y="4301013"/>
                  <a:pt x="7093880" y="4301013"/>
                </a:cubicBezTo>
                <a:close/>
                <a:moveTo>
                  <a:pt x="6725221" y="4301013"/>
                </a:moveTo>
                <a:cubicBezTo>
                  <a:pt x="6725221" y="4308461"/>
                  <a:pt x="6732670" y="4312186"/>
                  <a:pt x="6747564" y="4312186"/>
                </a:cubicBezTo>
                <a:lnTo>
                  <a:pt x="6736393" y="4301013"/>
                </a:lnTo>
                <a:close/>
                <a:moveTo>
                  <a:pt x="6479450" y="4301013"/>
                </a:moveTo>
                <a:lnTo>
                  <a:pt x="6524135" y="4323356"/>
                </a:lnTo>
                <a:lnTo>
                  <a:pt x="6501792" y="4323356"/>
                </a:lnTo>
                <a:lnTo>
                  <a:pt x="6490621" y="4323356"/>
                </a:lnTo>
                <a:lnTo>
                  <a:pt x="6490621" y="4334529"/>
                </a:lnTo>
                <a:lnTo>
                  <a:pt x="6479450" y="4312186"/>
                </a:lnTo>
                <a:cubicBezTo>
                  <a:pt x="6479450" y="4304738"/>
                  <a:pt x="6479450" y="4301013"/>
                  <a:pt x="6479450" y="4301013"/>
                </a:cubicBezTo>
                <a:close/>
                <a:moveTo>
                  <a:pt x="6367736" y="4301013"/>
                </a:moveTo>
                <a:lnTo>
                  <a:pt x="6390077" y="4312186"/>
                </a:lnTo>
                <a:cubicBezTo>
                  <a:pt x="6382630" y="4312186"/>
                  <a:pt x="6378906" y="4312186"/>
                  <a:pt x="6378906" y="4312186"/>
                </a:cubicBezTo>
                <a:cubicBezTo>
                  <a:pt x="6364011" y="4312186"/>
                  <a:pt x="6360288" y="4315909"/>
                  <a:pt x="6367736" y="4323356"/>
                </a:cubicBezTo>
                <a:cubicBezTo>
                  <a:pt x="6375183" y="4330804"/>
                  <a:pt x="6375183" y="4334529"/>
                  <a:pt x="6367736" y="4334529"/>
                </a:cubicBezTo>
                <a:cubicBezTo>
                  <a:pt x="6360288" y="4334529"/>
                  <a:pt x="6356563" y="4332666"/>
                  <a:pt x="6356563" y="4328943"/>
                </a:cubicBezTo>
                <a:cubicBezTo>
                  <a:pt x="6356563" y="4325218"/>
                  <a:pt x="6356563" y="4323356"/>
                  <a:pt x="6356563" y="4323356"/>
                </a:cubicBezTo>
                <a:lnTo>
                  <a:pt x="6356563" y="4312186"/>
                </a:lnTo>
                <a:close/>
                <a:moveTo>
                  <a:pt x="9205286" y="4289842"/>
                </a:moveTo>
                <a:cubicBezTo>
                  <a:pt x="9205286" y="4289842"/>
                  <a:pt x="9205286" y="4293567"/>
                  <a:pt x="9205286" y="4301013"/>
                </a:cubicBezTo>
                <a:cubicBezTo>
                  <a:pt x="9197838" y="4301013"/>
                  <a:pt x="9194115" y="4301013"/>
                  <a:pt x="9194115" y="4301013"/>
                </a:cubicBezTo>
                <a:close/>
                <a:moveTo>
                  <a:pt x="8177512" y="4289842"/>
                </a:moveTo>
                <a:cubicBezTo>
                  <a:pt x="8177512" y="4289842"/>
                  <a:pt x="8177512" y="4293567"/>
                  <a:pt x="8177512" y="4301013"/>
                </a:cubicBezTo>
                <a:cubicBezTo>
                  <a:pt x="8177512" y="4308461"/>
                  <a:pt x="8181234" y="4308461"/>
                  <a:pt x="8188684" y="4301013"/>
                </a:cubicBezTo>
                <a:cubicBezTo>
                  <a:pt x="8196132" y="4301013"/>
                  <a:pt x="8199854" y="4297290"/>
                  <a:pt x="8199854" y="4289842"/>
                </a:cubicBezTo>
                <a:cubicBezTo>
                  <a:pt x="8199854" y="4289842"/>
                  <a:pt x="8196132" y="4289842"/>
                  <a:pt x="8188684" y="4289842"/>
                </a:cubicBezTo>
                <a:cubicBezTo>
                  <a:pt x="8181234" y="4289842"/>
                  <a:pt x="8177512" y="4289842"/>
                  <a:pt x="8177512" y="4289842"/>
                </a:cubicBezTo>
                <a:close/>
                <a:moveTo>
                  <a:pt x="8026696" y="4289842"/>
                </a:moveTo>
                <a:cubicBezTo>
                  <a:pt x="8030420" y="4289842"/>
                  <a:pt x="8032283" y="4289842"/>
                  <a:pt x="8032283" y="4289842"/>
                </a:cubicBezTo>
                <a:lnTo>
                  <a:pt x="8021110" y="4301013"/>
                </a:lnTo>
                <a:cubicBezTo>
                  <a:pt x="8013662" y="4301013"/>
                  <a:pt x="8011802" y="4299152"/>
                  <a:pt x="8015526" y="4295429"/>
                </a:cubicBezTo>
                <a:cubicBezTo>
                  <a:pt x="8019249" y="4291704"/>
                  <a:pt x="8022974" y="4289842"/>
                  <a:pt x="8026696" y="4289842"/>
                </a:cubicBezTo>
                <a:close/>
                <a:moveTo>
                  <a:pt x="7697139" y="4289842"/>
                </a:moveTo>
                <a:cubicBezTo>
                  <a:pt x="7697139" y="4289842"/>
                  <a:pt x="7699000" y="4291704"/>
                  <a:pt x="7702724" y="4295429"/>
                </a:cubicBezTo>
                <a:cubicBezTo>
                  <a:pt x="7706447" y="4299152"/>
                  <a:pt x="7708310" y="4301013"/>
                  <a:pt x="7708310" y="4301013"/>
                </a:cubicBezTo>
                <a:cubicBezTo>
                  <a:pt x="7700862" y="4301013"/>
                  <a:pt x="7697139" y="4301013"/>
                  <a:pt x="7697139" y="4301013"/>
                </a:cubicBezTo>
                <a:close/>
                <a:moveTo>
                  <a:pt x="7674796" y="4289842"/>
                </a:moveTo>
                <a:cubicBezTo>
                  <a:pt x="7682244" y="4289842"/>
                  <a:pt x="7685967" y="4291704"/>
                  <a:pt x="7685967" y="4295429"/>
                </a:cubicBezTo>
                <a:cubicBezTo>
                  <a:pt x="7685967" y="4299152"/>
                  <a:pt x="7682244" y="4301013"/>
                  <a:pt x="7674796" y="4301013"/>
                </a:cubicBezTo>
                <a:cubicBezTo>
                  <a:pt x="7674796" y="4301013"/>
                  <a:pt x="7674796" y="4297290"/>
                  <a:pt x="7674796" y="4289842"/>
                </a:cubicBezTo>
                <a:close/>
                <a:moveTo>
                  <a:pt x="7345237" y="4289842"/>
                </a:moveTo>
                <a:cubicBezTo>
                  <a:pt x="7348960" y="4289842"/>
                  <a:pt x="7350823" y="4291704"/>
                  <a:pt x="7350823" y="4295429"/>
                </a:cubicBezTo>
                <a:cubicBezTo>
                  <a:pt x="7350823" y="4299152"/>
                  <a:pt x="7354546" y="4301013"/>
                  <a:pt x="7361994" y="4301013"/>
                </a:cubicBezTo>
                <a:cubicBezTo>
                  <a:pt x="7369443" y="4301013"/>
                  <a:pt x="7375028" y="4304738"/>
                  <a:pt x="7378752" y="4312186"/>
                </a:cubicBezTo>
                <a:cubicBezTo>
                  <a:pt x="7382476" y="4319632"/>
                  <a:pt x="7389924" y="4323356"/>
                  <a:pt x="7401094" y="4323356"/>
                </a:cubicBezTo>
                <a:cubicBezTo>
                  <a:pt x="7412266" y="4323356"/>
                  <a:pt x="7419714" y="4325218"/>
                  <a:pt x="7423438" y="4328943"/>
                </a:cubicBezTo>
                <a:cubicBezTo>
                  <a:pt x="7427160" y="4332666"/>
                  <a:pt x="7430886" y="4334529"/>
                  <a:pt x="7434610" y="4334529"/>
                </a:cubicBezTo>
                <a:cubicBezTo>
                  <a:pt x="7438333" y="4334529"/>
                  <a:pt x="7451367" y="4336390"/>
                  <a:pt x="7473710" y="4340114"/>
                </a:cubicBezTo>
                <a:cubicBezTo>
                  <a:pt x="7496052" y="4343838"/>
                  <a:pt x="7510947" y="4349424"/>
                  <a:pt x="7518395" y="4356871"/>
                </a:cubicBezTo>
                <a:lnTo>
                  <a:pt x="7529568" y="4356871"/>
                </a:lnTo>
                <a:cubicBezTo>
                  <a:pt x="7537015" y="4356871"/>
                  <a:pt x="7546324" y="4358732"/>
                  <a:pt x="7557495" y="4362457"/>
                </a:cubicBezTo>
                <a:cubicBezTo>
                  <a:pt x="7568666" y="4366181"/>
                  <a:pt x="7577976" y="4368043"/>
                  <a:pt x="7585424" y="4368043"/>
                </a:cubicBezTo>
                <a:lnTo>
                  <a:pt x="7596596" y="4368043"/>
                </a:lnTo>
                <a:lnTo>
                  <a:pt x="7607766" y="4368043"/>
                </a:lnTo>
                <a:lnTo>
                  <a:pt x="7630110" y="4379214"/>
                </a:lnTo>
                <a:cubicBezTo>
                  <a:pt x="7645005" y="4379214"/>
                  <a:pt x="7656176" y="4382938"/>
                  <a:pt x="7663624" y="4390386"/>
                </a:cubicBezTo>
                <a:cubicBezTo>
                  <a:pt x="7671073" y="4390386"/>
                  <a:pt x="7676658" y="4390386"/>
                  <a:pt x="7680382" y="4390386"/>
                </a:cubicBezTo>
                <a:cubicBezTo>
                  <a:pt x="7684105" y="4390386"/>
                  <a:pt x="7685967" y="4390386"/>
                  <a:pt x="7685967" y="4390386"/>
                </a:cubicBezTo>
                <a:cubicBezTo>
                  <a:pt x="7693416" y="4390386"/>
                  <a:pt x="7697139" y="4394109"/>
                  <a:pt x="7697139" y="4401557"/>
                </a:cubicBezTo>
                <a:cubicBezTo>
                  <a:pt x="7704587" y="4409005"/>
                  <a:pt x="7708310" y="4412728"/>
                  <a:pt x="7708310" y="4412728"/>
                </a:cubicBezTo>
                <a:cubicBezTo>
                  <a:pt x="7715758" y="4412728"/>
                  <a:pt x="7715758" y="4416452"/>
                  <a:pt x="7708310" y="4423900"/>
                </a:cubicBezTo>
                <a:lnTo>
                  <a:pt x="7719481" y="4435071"/>
                </a:lnTo>
                <a:cubicBezTo>
                  <a:pt x="7726930" y="4435071"/>
                  <a:pt x="7730653" y="4433209"/>
                  <a:pt x="7730653" y="4429485"/>
                </a:cubicBezTo>
                <a:cubicBezTo>
                  <a:pt x="7730653" y="4425762"/>
                  <a:pt x="7734376" y="4420176"/>
                  <a:pt x="7741824" y="4412728"/>
                </a:cubicBezTo>
                <a:cubicBezTo>
                  <a:pt x="7749274" y="4405282"/>
                  <a:pt x="7741824" y="4397832"/>
                  <a:pt x="7719481" y="4390386"/>
                </a:cubicBezTo>
                <a:cubicBezTo>
                  <a:pt x="7712033" y="4382938"/>
                  <a:pt x="7702724" y="4377352"/>
                  <a:pt x="7691553" y="4373628"/>
                </a:cubicBezTo>
                <a:cubicBezTo>
                  <a:pt x="7680382" y="4369904"/>
                  <a:pt x="7671073" y="4368043"/>
                  <a:pt x="7663624" y="4368043"/>
                </a:cubicBezTo>
                <a:cubicBezTo>
                  <a:pt x="7648730" y="4368043"/>
                  <a:pt x="7641282" y="4368043"/>
                  <a:pt x="7641282" y="4368043"/>
                </a:cubicBezTo>
                <a:cubicBezTo>
                  <a:pt x="7648730" y="4368043"/>
                  <a:pt x="7656176" y="4366181"/>
                  <a:pt x="7663624" y="4362457"/>
                </a:cubicBezTo>
                <a:cubicBezTo>
                  <a:pt x="7671073" y="4358732"/>
                  <a:pt x="7678519" y="4356871"/>
                  <a:pt x="7685967" y="4356871"/>
                </a:cubicBezTo>
                <a:cubicBezTo>
                  <a:pt x="7685967" y="4364318"/>
                  <a:pt x="7687830" y="4368043"/>
                  <a:pt x="7691553" y="4368043"/>
                </a:cubicBezTo>
                <a:cubicBezTo>
                  <a:pt x="7695276" y="4368043"/>
                  <a:pt x="7700862" y="4368043"/>
                  <a:pt x="7708310" y="4368043"/>
                </a:cubicBezTo>
                <a:cubicBezTo>
                  <a:pt x="7715758" y="4368043"/>
                  <a:pt x="7723206" y="4371766"/>
                  <a:pt x="7730653" y="4379214"/>
                </a:cubicBezTo>
                <a:lnTo>
                  <a:pt x="7775338" y="4390386"/>
                </a:lnTo>
                <a:cubicBezTo>
                  <a:pt x="7827472" y="4405282"/>
                  <a:pt x="7857262" y="4416452"/>
                  <a:pt x="7864711" y="4423900"/>
                </a:cubicBezTo>
                <a:lnTo>
                  <a:pt x="7875882" y="4423900"/>
                </a:lnTo>
                <a:lnTo>
                  <a:pt x="7898225" y="4435071"/>
                </a:lnTo>
                <a:lnTo>
                  <a:pt x="7909396" y="4446243"/>
                </a:lnTo>
                <a:lnTo>
                  <a:pt x="7898225" y="4446243"/>
                </a:lnTo>
                <a:cubicBezTo>
                  <a:pt x="7883330" y="4438796"/>
                  <a:pt x="7872158" y="4435071"/>
                  <a:pt x="7864711" y="4435071"/>
                </a:cubicBezTo>
                <a:cubicBezTo>
                  <a:pt x="7857262" y="4435071"/>
                  <a:pt x="7853538" y="4438796"/>
                  <a:pt x="7853538" y="4446243"/>
                </a:cubicBezTo>
                <a:lnTo>
                  <a:pt x="7842368" y="4446243"/>
                </a:lnTo>
                <a:cubicBezTo>
                  <a:pt x="7842368" y="4446243"/>
                  <a:pt x="7836782" y="4446243"/>
                  <a:pt x="7825610" y="4446243"/>
                </a:cubicBezTo>
                <a:cubicBezTo>
                  <a:pt x="7814438" y="4446243"/>
                  <a:pt x="7808854" y="4448105"/>
                  <a:pt x="7808854" y="4451828"/>
                </a:cubicBezTo>
                <a:cubicBezTo>
                  <a:pt x="7808854" y="4455553"/>
                  <a:pt x="7812577" y="4457414"/>
                  <a:pt x="7820024" y="4457414"/>
                </a:cubicBezTo>
                <a:cubicBezTo>
                  <a:pt x="7820024" y="4457414"/>
                  <a:pt x="7821888" y="4459276"/>
                  <a:pt x="7825610" y="4463000"/>
                </a:cubicBezTo>
                <a:cubicBezTo>
                  <a:pt x="7829334" y="4466724"/>
                  <a:pt x="7831197" y="4468585"/>
                  <a:pt x="7831197" y="4468585"/>
                </a:cubicBezTo>
                <a:cubicBezTo>
                  <a:pt x="7831197" y="4476033"/>
                  <a:pt x="7834920" y="4476033"/>
                  <a:pt x="7842368" y="4468585"/>
                </a:cubicBezTo>
                <a:cubicBezTo>
                  <a:pt x="7849816" y="4468585"/>
                  <a:pt x="7855402" y="4470447"/>
                  <a:pt x="7859125" y="4474171"/>
                </a:cubicBezTo>
                <a:cubicBezTo>
                  <a:pt x="7862848" y="4477896"/>
                  <a:pt x="7864711" y="4479757"/>
                  <a:pt x="7864711" y="4479757"/>
                </a:cubicBezTo>
                <a:cubicBezTo>
                  <a:pt x="7864711" y="4479757"/>
                  <a:pt x="7868434" y="4483481"/>
                  <a:pt x="7875882" y="4490928"/>
                </a:cubicBezTo>
                <a:lnTo>
                  <a:pt x="7875882" y="4479757"/>
                </a:lnTo>
                <a:lnTo>
                  <a:pt x="7887054" y="4479757"/>
                </a:lnTo>
                <a:cubicBezTo>
                  <a:pt x="7894502" y="4479757"/>
                  <a:pt x="7901948" y="4479757"/>
                  <a:pt x="7909396" y="4479757"/>
                </a:cubicBezTo>
                <a:cubicBezTo>
                  <a:pt x="7909396" y="4479757"/>
                  <a:pt x="7913119" y="4481619"/>
                  <a:pt x="7920568" y="4485344"/>
                </a:cubicBezTo>
                <a:cubicBezTo>
                  <a:pt x="7928016" y="4489067"/>
                  <a:pt x="7935462" y="4490928"/>
                  <a:pt x="7942912" y="4490928"/>
                </a:cubicBezTo>
                <a:cubicBezTo>
                  <a:pt x="7980148" y="4490928"/>
                  <a:pt x="8002492" y="4494653"/>
                  <a:pt x="8009940" y="4502101"/>
                </a:cubicBezTo>
                <a:cubicBezTo>
                  <a:pt x="8009940" y="4502101"/>
                  <a:pt x="8013662" y="4502101"/>
                  <a:pt x="8021110" y="4502101"/>
                </a:cubicBezTo>
                <a:cubicBezTo>
                  <a:pt x="8028560" y="4502101"/>
                  <a:pt x="8036006" y="4502101"/>
                  <a:pt x="8043454" y="4502101"/>
                </a:cubicBezTo>
                <a:lnTo>
                  <a:pt x="8065797" y="4502101"/>
                </a:lnTo>
                <a:cubicBezTo>
                  <a:pt x="8065797" y="4509547"/>
                  <a:pt x="8069520" y="4516996"/>
                  <a:pt x="8076968" y="4524442"/>
                </a:cubicBezTo>
                <a:lnTo>
                  <a:pt x="8088140" y="4535615"/>
                </a:lnTo>
                <a:lnTo>
                  <a:pt x="8065797" y="4535615"/>
                </a:lnTo>
                <a:cubicBezTo>
                  <a:pt x="8058349" y="4520719"/>
                  <a:pt x="8047177" y="4513272"/>
                  <a:pt x="8032283" y="4513272"/>
                </a:cubicBezTo>
                <a:cubicBezTo>
                  <a:pt x="8024835" y="4513272"/>
                  <a:pt x="8017388" y="4511410"/>
                  <a:pt x="8009940" y="4507685"/>
                </a:cubicBezTo>
                <a:cubicBezTo>
                  <a:pt x="8002492" y="4503962"/>
                  <a:pt x="7991320" y="4502101"/>
                  <a:pt x="7976426" y="4502101"/>
                </a:cubicBezTo>
                <a:cubicBezTo>
                  <a:pt x="7954082" y="4509547"/>
                  <a:pt x="7928016" y="4511410"/>
                  <a:pt x="7898225" y="4507685"/>
                </a:cubicBezTo>
                <a:cubicBezTo>
                  <a:pt x="7868434" y="4503962"/>
                  <a:pt x="7853538" y="4500239"/>
                  <a:pt x="7853538" y="4496514"/>
                </a:cubicBezTo>
                <a:cubicBezTo>
                  <a:pt x="7853538" y="4492790"/>
                  <a:pt x="7849816" y="4494653"/>
                  <a:pt x="7842368" y="4502101"/>
                </a:cubicBezTo>
                <a:cubicBezTo>
                  <a:pt x="7834920" y="4509547"/>
                  <a:pt x="7827472" y="4513272"/>
                  <a:pt x="7820024" y="4513272"/>
                </a:cubicBezTo>
                <a:cubicBezTo>
                  <a:pt x="7812577" y="4513272"/>
                  <a:pt x="7808854" y="4509547"/>
                  <a:pt x="7808854" y="4502101"/>
                </a:cubicBezTo>
                <a:cubicBezTo>
                  <a:pt x="7808854" y="4502101"/>
                  <a:pt x="7810716" y="4500239"/>
                  <a:pt x="7814438" y="4496514"/>
                </a:cubicBezTo>
                <a:cubicBezTo>
                  <a:pt x="7818162" y="4492790"/>
                  <a:pt x="7823748" y="4490928"/>
                  <a:pt x="7831197" y="4490928"/>
                </a:cubicBezTo>
                <a:lnTo>
                  <a:pt x="7842368" y="4490928"/>
                </a:lnTo>
                <a:lnTo>
                  <a:pt x="7831197" y="4479757"/>
                </a:lnTo>
                <a:lnTo>
                  <a:pt x="7797682" y="4490928"/>
                </a:lnTo>
                <a:lnTo>
                  <a:pt x="7775338" y="4502101"/>
                </a:lnTo>
                <a:cubicBezTo>
                  <a:pt x="7775338" y="4494653"/>
                  <a:pt x="7767890" y="4490928"/>
                  <a:pt x="7752996" y="4490928"/>
                </a:cubicBezTo>
                <a:lnTo>
                  <a:pt x="7719481" y="4468585"/>
                </a:lnTo>
                <a:cubicBezTo>
                  <a:pt x="7719481" y="4468585"/>
                  <a:pt x="7723206" y="4470447"/>
                  <a:pt x="7730653" y="4474171"/>
                </a:cubicBezTo>
                <a:cubicBezTo>
                  <a:pt x="7738101" y="4477896"/>
                  <a:pt x="7752996" y="4479757"/>
                  <a:pt x="7775338" y="4479757"/>
                </a:cubicBezTo>
                <a:lnTo>
                  <a:pt x="7797682" y="4468585"/>
                </a:lnTo>
                <a:cubicBezTo>
                  <a:pt x="7797682" y="4468585"/>
                  <a:pt x="7793958" y="4468585"/>
                  <a:pt x="7786510" y="4468585"/>
                </a:cubicBezTo>
                <a:lnTo>
                  <a:pt x="7775338" y="4457414"/>
                </a:lnTo>
                <a:cubicBezTo>
                  <a:pt x="7775338" y="4449967"/>
                  <a:pt x="7779062" y="4446243"/>
                  <a:pt x="7786510" y="4446243"/>
                </a:cubicBezTo>
                <a:cubicBezTo>
                  <a:pt x="7786510" y="4446243"/>
                  <a:pt x="7788374" y="4446243"/>
                  <a:pt x="7792096" y="4446243"/>
                </a:cubicBezTo>
                <a:cubicBezTo>
                  <a:pt x="7795820" y="4446243"/>
                  <a:pt x="7797682" y="4442519"/>
                  <a:pt x="7797682" y="4435071"/>
                </a:cubicBezTo>
                <a:cubicBezTo>
                  <a:pt x="7805130" y="4435071"/>
                  <a:pt x="7805130" y="4431348"/>
                  <a:pt x="7797682" y="4423900"/>
                </a:cubicBezTo>
                <a:cubicBezTo>
                  <a:pt x="7790234" y="4416452"/>
                  <a:pt x="7784648" y="4414589"/>
                  <a:pt x="7780924" y="4418314"/>
                </a:cubicBezTo>
                <a:cubicBezTo>
                  <a:pt x="7777201" y="4422039"/>
                  <a:pt x="7775338" y="4425762"/>
                  <a:pt x="7775338" y="4429485"/>
                </a:cubicBezTo>
                <a:cubicBezTo>
                  <a:pt x="7775338" y="4433209"/>
                  <a:pt x="7771615" y="4433209"/>
                  <a:pt x="7764168" y="4429485"/>
                </a:cubicBezTo>
                <a:cubicBezTo>
                  <a:pt x="7756720" y="4425762"/>
                  <a:pt x="7751134" y="4427623"/>
                  <a:pt x="7747410" y="4435071"/>
                </a:cubicBezTo>
                <a:cubicBezTo>
                  <a:pt x="7743687" y="4442519"/>
                  <a:pt x="7736240" y="4446243"/>
                  <a:pt x="7725067" y="4446243"/>
                </a:cubicBezTo>
                <a:cubicBezTo>
                  <a:pt x="7713896" y="4446243"/>
                  <a:pt x="7704587" y="4442519"/>
                  <a:pt x="7697139" y="4435071"/>
                </a:cubicBezTo>
                <a:cubicBezTo>
                  <a:pt x="7689690" y="4435071"/>
                  <a:pt x="7685967" y="4435071"/>
                  <a:pt x="7685967" y="4435071"/>
                </a:cubicBezTo>
                <a:cubicBezTo>
                  <a:pt x="7663624" y="4442519"/>
                  <a:pt x="7633832" y="4438796"/>
                  <a:pt x="7596596" y="4423900"/>
                </a:cubicBezTo>
                <a:cubicBezTo>
                  <a:pt x="7581700" y="4416452"/>
                  <a:pt x="7563082" y="4409005"/>
                  <a:pt x="7540738" y="4401557"/>
                </a:cubicBezTo>
                <a:cubicBezTo>
                  <a:pt x="7525842" y="4401557"/>
                  <a:pt x="7514672" y="4397832"/>
                  <a:pt x="7507224" y="4390386"/>
                </a:cubicBezTo>
                <a:cubicBezTo>
                  <a:pt x="7499775" y="4390386"/>
                  <a:pt x="7492328" y="4390386"/>
                  <a:pt x="7484881" y="4390386"/>
                </a:cubicBezTo>
                <a:cubicBezTo>
                  <a:pt x="7484881" y="4397832"/>
                  <a:pt x="7488604" y="4405282"/>
                  <a:pt x="7496052" y="4412728"/>
                </a:cubicBezTo>
                <a:cubicBezTo>
                  <a:pt x="7503501" y="4420176"/>
                  <a:pt x="7499775" y="4423900"/>
                  <a:pt x="7484881" y="4423900"/>
                </a:cubicBezTo>
                <a:lnTo>
                  <a:pt x="7462538" y="4412728"/>
                </a:lnTo>
                <a:cubicBezTo>
                  <a:pt x="7462538" y="4412728"/>
                  <a:pt x="7466261" y="4412728"/>
                  <a:pt x="7473710" y="4412728"/>
                </a:cubicBezTo>
                <a:cubicBezTo>
                  <a:pt x="7473710" y="4412728"/>
                  <a:pt x="7473710" y="4409005"/>
                  <a:pt x="7473710" y="4401557"/>
                </a:cubicBezTo>
                <a:cubicBezTo>
                  <a:pt x="7473710" y="4394109"/>
                  <a:pt x="7473710" y="4390386"/>
                  <a:pt x="7473710" y="4390386"/>
                </a:cubicBezTo>
                <a:cubicBezTo>
                  <a:pt x="7473710" y="4390386"/>
                  <a:pt x="7469986" y="4390386"/>
                  <a:pt x="7462538" y="4390386"/>
                </a:cubicBezTo>
                <a:cubicBezTo>
                  <a:pt x="7462538" y="4397832"/>
                  <a:pt x="7458814" y="4401557"/>
                  <a:pt x="7451367" y="4401557"/>
                </a:cubicBezTo>
                <a:cubicBezTo>
                  <a:pt x="7443918" y="4401557"/>
                  <a:pt x="7440194" y="4397832"/>
                  <a:pt x="7440194" y="4390386"/>
                </a:cubicBezTo>
                <a:lnTo>
                  <a:pt x="7440194" y="4379214"/>
                </a:lnTo>
                <a:lnTo>
                  <a:pt x="7417852" y="4368043"/>
                </a:lnTo>
                <a:cubicBezTo>
                  <a:pt x="7410404" y="4368043"/>
                  <a:pt x="7406680" y="4368043"/>
                  <a:pt x="7406680" y="4368043"/>
                </a:cubicBezTo>
                <a:cubicBezTo>
                  <a:pt x="7406680" y="4375491"/>
                  <a:pt x="7406680" y="4379214"/>
                  <a:pt x="7406680" y="4379214"/>
                </a:cubicBezTo>
                <a:lnTo>
                  <a:pt x="7417852" y="4379214"/>
                </a:lnTo>
                <a:cubicBezTo>
                  <a:pt x="7417852" y="4394109"/>
                  <a:pt x="7388060" y="4394109"/>
                  <a:pt x="7328480" y="4379214"/>
                </a:cubicBezTo>
                <a:cubicBezTo>
                  <a:pt x="7313586" y="4371766"/>
                  <a:pt x="7298689" y="4371766"/>
                  <a:pt x="7283795" y="4379214"/>
                </a:cubicBezTo>
                <a:cubicBezTo>
                  <a:pt x="7283795" y="4379214"/>
                  <a:pt x="7278209" y="4377352"/>
                  <a:pt x="7267038" y="4373628"/>
                </a:cubicBezTo>
                <a:cubicBezTo>
                  <a:pt x="7255866" y="4369904"/>
                  <a:pt x="7246556" y="4366181"/>
                  <a:pt x="7239108" y="4362457"/>
                </a:cubicBezTo>
                <a:cubicBezTo>
                  <a:pt x="7231661" y="4358732"/>
                  <a:pt x="7224213" y="4356871"/>
                  <a:pt x="7216766" y="4356871"/>
                </a:cubicBezTo>
                <a:cubicBezTo>
                  <a:pt x="7209318" y="4356871"/>
                  <a:pt x="7205594" y="4356871"/>
                  <a:pt x="7205594" y="4356871"/>
                </a:cubicBezTo>
                <a:cubicBezTo>
                  <a:pt x="7205594" y="4356871"/>
                  <a:pt x="7203732" y="4356871"/>
                  <a:pt x="7200008" y="4356871"/>
                </a:cubicBezTo>
                <a:cubicBezTo>
                  <a:pt x="7196285" y="4356871"/>
                  <a:pt x="7190699" y="4353147"/>
                  <a:pt x="7183252" y="4345700"/>
                </a:cubicBezTo>
                <a:cubicBezTo>
                  <a:pt x="7190699" y="4345700"/>
                  <a:pt x="7196285" y="4345700"/>
                  <a:pt x="7200008" y="4345700"/>
                </a:cubicBezTo>
                <a:cubicBezTo>
                  <a:pt x="7203732" y="4345700"/>
                  <a:pt x="7201872" y="4341975"/>
                  <a:pt x="7194422" y="4334529"/>
                </a:cubicBezTo>
                <a:lnTo>
                  <a:pt x="7227938" y="4334529"/>
                </a:lnTo>
                <a:cubicBezTo>
                  <a:pt x="7235386" y="4334529"/>
                  <a:pt x="7244695" y="4336390"/>
                  <a:pt x="7255866" y="4340114"/>
                </a:cubicBezTo>
                <a:cubicBezTo>
                  <a:pt x="7267038" y="4343838"/>
                  <a:pt x="7276346" y="4345700"/>
                  <a:pt x="7283795" y="4345700"/>
                </a:cubicBezTo>
                <a:lnTo>
                  <a:pt x="7350823" y="4356871"/>
                </a:lnTo>
                <a:cubicBezTo>
                  <a:pt x="7365718" y="4356871"/>
                  <a:pt x="7376890" y="4356871"/>
                  <a:pt x="7384337" y="4356871"/>
                </a:cubicBezTo>
                <a:cubicBezTo>
                  <a:pt x="7376890" y="4349424"/>
                  <a:pt x="7373166" y="4343838"/>
                  <a:pt x="7373166" y="4340114"/>
                </a:cubicBezTo>
                <a:cubicBezTo>
                  <a:pt x="7373166" y="4336390"/>
                  <a:pt x="7373166" y="4334529"/>
                  <a:pt x="7373166" y="4334529"/>
                </a:cubicBezTo>
                <a:lnTo>
                  <a:pt x="7384337" y="4345700"/>
                </a:lnTo>
                <a:cubicBezTo>
                  <a:pt x="7391786" y="4345700"/>
                  <a:pt x="7395510" y="4343838"/>
                  <a:pt x="7395510" y="4340114"/>
                </a:cubicBezTo>
                <a:cubicBezTo>
                  <a:pt x="7395510" y="4336390"/>
                  <a:pt x="7395510" y="4334529"/>
                  <a:pt x="7395510" y="4334529"/>
                </a:cubicBezTo>
                <a:cubicBezTo>
                  <a:pt x="7395510" y="4334529"/>
                  <a:pt x="7391786" y="4334529"/>
                  <a:pt x="7384337" y="4334529"/>
                </a:cubicBezTo>
                <a:cubicBezTo>
                  <a:pt x="7376890" y="4334529"/>
                  <a:pt x="7373166" y="4334529"/>
                  <a:pt x="7373166" y="4334529"/>
                </a:cubicBezTo>
                <a:cubicBezTo>
                  <a:pt x="7373166" y="4327081"/>
                  <a:pt x="7369443" y="4323356"/>
                  <a:pt x="7361994" y="4323356"/>
                </a:cubicBezTo>
                <a:cubicBezTo>
                  <a:pt x="7354546" y="4323356"/>
                  <a:pt x="7348960" y="4321495"/>
                  <a:pt x="7345237" y="4317770"/>
                </a:cubicBezTo>
                <a:cubicBezTo>
                  <a:pt x="7341514" y="4314047"/>
                  <a:pt x="7339652" y="4308461"/>
                  <a:pt x="7339652" y="4301013"/>
                </a:cubicBezTo>
                <a:cubicBezTo>
                  <a:pt x="7339652" y="4293567"/>
                  <a:pt x="7341514" y="4289842"/>
                  <a:pt x="7345237" y="4289842"/>
                </a:cubicBezTo>
                <a:close/>
                <a:moveTo>
                  <a:pt x="6915136" y="4289842"/>
                </a:moveTo>
                <a:cubicBezTo>
                  <a:pt x="6915136" y="4289842"/>
                  <a:pt x="6918859" y="4289842"/>
                  <a:pt x="6926308" y="4289842"/>
                </a:cubicBezTo>
                <a:lnTo>
                  <a:pt x="6915136" y="4301013"/>
                </a:lnTo>
                <a:close/>
                <a:moveTo>
                  <a:pt x="5552218" y="4289842"/>
                </a:moveTo>
                <a:cubicBezTo>
                  <a:pt x="5559666" y="4289842"/>
                  <a:pt x="5567114" y="4289842"/>
                  <a:pt x="5574561" y="4289842"/>
                </a:cubicBezTo>
                <a:lnTo>
                  <a:pt x="5619246" y="4312186"/>
                </a:lnTo>
                <a:lnTo>
                  <a:pt x="5619246" y="4323356"/>
                </a:lnTo>
                <a:cubicBezTo>
                  <a:pt x="5611799" y="4323356"/>
                  <a:pt x="5604352" y="4321495"/>
                  <a:pt x="5596905" y="4317770"/>
                </a:cubicBezTo>
                <a:cubicBezTo>
                  <a:pt x="5589455" y="4314047"/>
                  <a:pt x="5585732" y="4312186"/>
                  <a:pt x="5585732" y="4312186"/>
                </a:cubicBezTo>
                <a:cubicBezTo>
                  <a:pt x="5578285" y="4304738"/>
                  <a:pt x="5567114" y="4301013"/>
                  <a:pt x="5552218" y="4301013"/>
                </a:cubicBezTo>
                <a:close/>
                <a:moveTo>
                  <a:pt x="8870142" y="4278672"/>
                </a:moveTo>
                <a:cubicBezTo>
                  <a:pt x="8877591" y="4278672"/>
                  <a:pt x="8881314" y="4278672"/>
                  <a:pt x="8881314" y="4278672"/>
                </a:cubicBezTo>
                <a:lnTo>
                  <a:pt x="8870142" y="4289842"/>
                </a:lnTo>
                <a:close/>
                <a:moveTo>
                  <a:pt x="8736084" y="4278672"/>
                </a:moveTo>
                <a:lnTo>
                  <a:pt x="8791941" y="4289842"/>
                </a:lnTo>
                <a:cubicBezTo>
                  <a:pt x="8791941" y="4297290"/>
                  <a:pt x="8780771" y="4297290"/>
                  <a:pt x="8758427" y="4289842"/>
                </a:cubicBezTo>
                <a:cubicBezTo>
                  <a:pt x="8750980" y="4289842"/>
                  <a:pt x="8743533" y="4286118"/>
                  <a:pt x="8736084" y="4278672"/>
                </a:cubicBezTo>
                <a:close/>
                <a:moveTo>
                  <a:pt x="8110484" y="4278672"/>
                </a:moveTo>
                <a:lnTo>
                  <a:pt x="8110484" y="4289842"/>
                </a:lnTo>
                <a:cubicBezTo>
                  <a:pt x="8125378" y="4297290"/>
                  <a:pt x="8132825" y="4297290"/>
                  <a:pt x="8132825" y="4289842"/>
                </a:cubicBezTo>
                <a:cubicBezTo>
                  <a:pt x="8132825" y="4282395"/>
                  <a:pt x="8125378" y="4278672"/>
                  <a:pt x="8110484" y="4278672"/>
                </a:cubicBezTo>
                <a:close/>
                <a:moveTo>
                  <a:pt x="7875882" y="4278672"/>
                </a:moveTo>
                <a:cubicBezTo>
                  <a:pt x="7875882" y="4286118"/>
                  <a:pt x="7875882" y="4289842"/>
                  <a:pt x="7875882" y="4289842"/>
                </a:cubicBezTo>
                <a:cubicBezTo>
                  <a:pt x="7875882" y="4289842"/>
                  <a:pt x="7879605" y="4291704"/>
                  <a:pt x="7887054" y="4295429"/>
                </a:cubicBezTo>
                <a:cubicBezTo>
                  <a:pt x="7894502" y="4299152"/>
                  <a:pt x="7894502" y="4304738"/>
                  <a:pt x="7887054" y="4312186"/>
                </a:cubicBezTo>
                <a:cubicBezTo>
                  <a:pt x="7879605" y="4312186"/>
                  <a:pt x="7875882" y="4314047"/>
                  <a:pt x="7875882" y="4317770"/>
                </a:cubicBezTo>
                <a:cubicBezTo>
                  <a:pt x="7875882" y="4321495"/>
                  <a:pt x="7877745" y="4323356"/>
                  <a:pt x="7881468" y="4323356"/>
                </a:cubicBezTo>
                <a:cubicBezTo>
                  <a:pt x="7885191" y="4323356"/>
                  <a:pt x="7888916" y="4323356"/>
                  <a:pt x="7892639" y="4323356"/>
                </a:cubicBezTo>
                <a:cubicBezTo>
                  <a:pt x="7896362" y="4323356"/>
                  <a:pt x="7898225" y="4321495"/>
                  <a:pt x="7898225" y="4317770"/>
                </a:cubicBezTo>
                <a:cubicBezTo>
                  <a:pt x="7898225" y="4314047"/>
                  <a:pt x="7901948" y="4312186"/>
                  <a:pt x="7909396" y="4312186"/>
                </a:cubicBezTo>
                <a:cubicBezTo>
                  <a:pt x="7909396" y="4304738"/>
                  <a:pt x="7913119" y="4302875"/>
                  <a:pt x="7920568" y="4306599"/>
                </a:cubicBezTo>
                <a:cubicBezTo>
                  <a:pt x="7928016" y="4310324"/>
                  <a:pt x="7931739" y="4308461"/>
                  <a:pt x="7931739" y="4301013"/>
                </a:cubicBezTo>
                <a:cubicBezTo>
                  <a:pt x="7931739" y="4293567"/>
                  <a:pt x="7931739" y="4289842"/>
                  <a:pt x="7931739" y="4289842"/>
                </a:cubicBezTo>
                <a:cubicBezTo>
                  <a:pt x="7931739" y="4289842"/>
                  <a:pt x="7928016" y="4291704"/>
                  <a:pt x="7920568" y="4295429"/>
                </a:cubicBezTo>
                <a:cubicBezTo>
                  <a:pt x="7913119" y="4299152"/>
                  <a:pt x="7909396" y="4297290"/>
                  <a:pt x="7909396" y="4289842"/>
                </a:cubicBezTo>
                <a:lnTo>
                  <a:pt x="7898225" y="4278672"/>
                </a:lnTo>
                <a:cubicBezTo>
                  <a:pt x="7898225" y="4286118"/>
                  <a:pt x="7894502" y="4286118"/>
                  <a:pt x="7887054" y="4278672"/>
                </a:cubicBezTo>
                <a:cubicBezTo>
                  <a:pt x="7887054" y="4278672"/>
                  <a:pt x="7885191" y="4278672"/>
                  <a:pt x="7881468" y="4278672"/>
                </a:cubicBezTo>
                <a:close/>
                <a:moveTo>
                  <a:pt x="7607766" y="4278672"/>
                </a:moveTo>
                <a:cubicBezTo>
                  <a:pt x="7615216" y="4278672"/>
                  <a:pt x="7618938" y="4278672"/>
                  <a:pt x="7618938" y="4278672"/>
                </a:cubicBezTo>
                <a:cubicBezTo>
                  <a:pt x="7618938" y="4293567"/>
                  <a:pt x="7615216" y="4297290"/>
                  <a:pt x="7607766" y="4289842"/>
                </a:cubicBezTo>
                <a:cubicBezTo>
                  <a:pt x="7600318" y="4289842"/>
                  <a:pt x="7596596" y="4287981"/>
                  <a:pt x="7596596" y="4284256"/>
                </a:cubicBezTo>
                <a:cubicBezTo>
                  <a:pt x="7596596" y="4280533"/>
                  <a:pt x="7600318" y="4278672"/>
                  <a:pt x="7607766" y="4278672"/>
                </a:cubicBezTo>
                <a:close/>
                <a:moveTo>
                  <a:pt x="7574252" y="4278672"/>
                </a:moveTo>
                <a:lnTo>
                  <a:pt x="7585424" y="4278672"/>
                </a:lnTo>
                <a:lnTo>
                  <a:pt x="7585424" y="4289842"/>
                </a:lnTo>
                <a:cubicBezTo>
                  <a:pt x="7585424" y="4289842"/>
                  <a:pt x="7581700" y="4286118"/>
                  <a:pt x="7574252" y="4278672"/>
                </a:cubicBezTo>
                <a:close/>
                <a:moveTo>
                  <a:pt x="7440194" y="4278672"/>
                </a:moveTo>
                <a:cubicBezTo>
                  <a:pt x="7447644" y="4278672"/>
                  <a:pt x="7458814" y="4282395"/>
                  <a:pt x="7473710" y="4289842"/>
                </a:cubicBezTo>
                <a:lnTo>
                  <a:pt x="7496052" y="4289842"/>
                </a:lnTo>
                <a:lnTo>
                  <a:pt x="7507224" y="4301013"/>
                </a:lnTo>
                <a:lnTo>
                  <a:pt x="7518395" y="4312186"/>
                </a:lnTo>
                <a:cubicBezTo>
                  <a:pt x="7503501" y="4312186"/>
                  <a:pt x="7488604" y="4308461"/>
                  <a:pt x="7473710" y="4301013"/>
                </a:cubicBezTo>
                <a:cubicBezTo>
                  <a:pt x="7451367" y="4293567"/>
                  <a:pt x="7440194" y="4286118"/>
                  <a:pt x="7440194" y="4278672"/>
                </a:cubicBezTo>
                <a:close/>
                <a:moveTo>
                  <a:pt x="8836628" y="4267499"/>
                </a:moveTo>
                <a:cubicBezTo>
                  <a:pt x="8836628" y="4267499"/>
                  <a:pt x="8838491" y="4269361"/>
                  <a:pt x="8842214" y="4273085"/>
                </a:cubicBezTo>
                <a:cubicBezTo>
                  <a:pt x="8845937" y="4276809"/>
                  <a:pt x="8847799" y="4278672"/>
                  <a:pt x="8847799" y="4278672"/>
                </a:cubicBezTo>
                <a:lnTo>
                  <a:pt x="8836628" y="4278672"/>
                </a:lnTo>
                <a:close/>
                <a:moveTo>
                  <a:pt x="7797682" y="4267499"/>
                </a:moveTo>
                <a:cubicBezTo>
                  <a:pt x="7790234" y="4267499"/>
                  <a:pt x="7788374" y="4269361"/>
                  <a:pt x="7792096" y="4273085"/>
                </a:cubicBezTo>
                <a:cubicBezTo>
                  <a:pt x="7795820" y="4276809"/>
                  <a:pt x="7806990" y="4278672"/>
                  <a:pt x="7825610" y="4278672"/>
                </a:cubicBezTo>
                <a:cubicBezTo>
                  <a:pt x="7844231" y="4278672"/>
                  <a:pt x="7853538" y="4276809"/>
                  <a:pt x="7853538" y="4273085"/>
                </a:cubicBezTo>
                <a:cubicBezTo>
                  <a:pt x="7853538" y="4269361"/>
                  <a:pt x="7846091" y="4267499"/>
                  <a:pt x="7831197" y="4267499"/>
                </a:cubicBezTo>
                <a:cubicBezTo>
                  <a:pt x="7816302" y="4267499"/>
                  <a:pt x="7805130" y="4267499"/>
                  <a:pt x="7797682" y="4267499"/>
                </a:cubicBezTo>
                <a:close/>
                <a:moveTo>
                  <a:pt x="7406680" y="4267499"/>
                </a:moveTo>
                <a:cubicBezTo>
                  <a:pt x="7406680" y="4267499"/>
                  <a:pt x="7410404" y="4271224"/>
                  <a:pt x="7417852" y="4278672"/>
                </a:cubicBezTo>
                <a:lnTo>
                  <a:pt x="7406680" y="4278672"/>
                </a:lnTo>
                <a:close/>
                <a:moveTo>
                  <a:pt x="5462847" y="4267499"/>
                </a:moveTo>
                <a:lnTo>
                  <a:pt x="5474018" y="4267499"/>
                </a:lnTo>
                <a:cubicBezTo>
                  <a:pt x="5488913" y="4274947"/>
                  <a:pt x="5496361" y="4280533"/>
                  <a:pt x="5496361" y="4284256"/>
                </a:cubicBezTo>
                <a:cubicBezTo>
                  <a:pt x="5496361" y="4287981"/>
                  <a:pt x="5496361" y="4289842"/>
                  <a:pt x="5496361" y="4289842"/>
                </a:cubicBezTo>
                <a:cubicBezTo>
                  <a:pt x="5496361" y="4289842"/>
                  <a:pt x="5492636" y="4286118"/>
                  <a:pt x="5485189" y="4278672"/>
                </a:cubicBezTo>
                <a:cubicBezTo>
                  <a:pt x="5477741" y="4278672"/>
                  <a:pt x="5470295" y="4274947"/>
                  <a:pt x="5462847" y="4267499"/>
                </a:cubicBezTo>
                <a:close/>
                <a:moveTo>
                  <a:pt x="7955478" y="4249346"/>
                </a:moveTo>
                <a:cubicBezTo>
                  <a:pt x="7952686" y="4248415"/>
                  <a:pt x="7950358" y="4248881"/>
                  <a:pt x="7948496" y="4250742"/>
                </a:cubicBezTo>
                <a:cubicBezTo>
                  <a:pt x="7944773" y="4254467"/>
                  <a:pt x="7937326" y="4256328"/>
                  <a:pt x="7926153" y="4256328"/>
                </a:cubicBezTo>
                <a:cubicBezTo>
                  <a:pt x="7914982" y="4256328"/>
                  <a:pt x="7909396" y="4256328"/>
                  <a:pt x="7909396" y="4256328"/>
                </a:cubicBezTo>
                <a:cubicBezTo>
                  <a:pt x="7924292" y="4263775"/>
                  <a:pt x="7942912" y="4267499"/>
                  <a:pt x="7965253" y="4267499"/>
                </a:cubicBezTo>
                <a:lnTo>
                  <a:pt x="7965253" y="4256328"/>
                </a:lnTo>
                <a:cubicBezTo>
                  <a:pt x="7961530" y="4252604"/>
                  <a:pt x="7958272" y="4250277"/>
                  <a:pt x="7955478" y="4249346"/>
                </a:cubicBezTo>
                <a:close/>
                <a:moveTo>
                  <a:pt x="8959515" y="4245156"/>
                </a:moveTo>
                <a:cubicBezTo>
                  <a:pt x="8959515" y="4252604"/>
                  <a:pt x="8961376" y="4256328"/>
                  <a:pt x="8965099" y="4256328"/>
                </a:cubicBezTo>
                <a:cubicBezTo>
                  <a:pt x="8968823" y="4256328"/>
                  <a:pt x="8970686" y="4254467"/>
                  <a:pt x="8970686" y="4250742"/>
                </a:cubicBezTo>
                <a:cubicBezTo>
                  <a:pt x="8970686" y="4247018"/>
                  <a:pt x="8966963" y="4245156"/>
                  <a:pt x="8959515" y="4245156"/>
                </a:cubicBezTo>
                <a:close/>
                <a:moveTo>
                  <a:pt x="7825610" y="4245156"/>
                </a:moveTo>
                <a:cubicBezTo>
                  <a:pt x="7821888" y="4245156"/>
                  <a:pt x="7820024" y="4248881"/>
                  <a:pt x="7820024" y="4256328"/>
                </a:cubicBezTo>
                <a:cubicBezTo>
                  <a:pt x="7820024" y="4256328"/>
                  <a:pt x="7821888" y="4254467"/>
                  <a:pt x="7825610" y="4250742"/>
                </a:cubicBezTo>
                <a:cubicBezTo>
                  <a:pt x="7829334" y="4247018"/>
                  <a:pt x="7829334" y="4245156"/>
                  <a:pt x="7825610" y="4245156"/>
                </a:cubicBezTo>
                <a:close/>
                <a:moveTo>
                  <a:pt x="6418006" y="4245156"/>
                </a:moveTo>
                <a:cubicBezTo>
                  <a:pt x="6414284" y="4245156"/>
                  <a:pt x="6408697" y="4248881"/>
                  <a:pt x="6401250" y="4256328"/>
                </a:cubicBezTo>
                <a:lnTo>
                  <a:pt x="6412420" y="4256328"/>
                </a:lnTo>
                <a:cubicBezTo>
                  <a:pt x="6427316" y="4256328"/>
                  <a:pt x="6434764" y="4256328"/>
                  <a:pt x="6434764" y="4256328"/>
                </a:cubicBezTo>
                <a:cubicBezTo>
                  <a:pt x="6434764" y="4256328"/>
                  <a:pt x="6431040" y="4252604"/>
                  <a:pt x="6423592" y="4245156"/>
                </a:cubicBezTo>
                <a:cubicBezTo>
                  <a:pt x="6423592" y="4245156"/>
                  <a:pt x="6421730" y="4245156"/>
                  <a:pt x="6418006" y="4245156"/>
                </a:cubicBezTo>
                <a:close/>
                <a:moveTo>
                  <a:pt x="6088448" y="4245156"/>
                </a:moveTo>
                <a:lnTo>
                  <a:pt x="6121963" y="4245156"/>
                </a:lnTo>
                <a:lnTo>
                  <a:pt x="6144305" y="4256328"/>
                </a:lnTo>
                <a:lnTo>
                  <a:pt x="6099620" y="4256328"/>
                </a:lnTo>
                <a:close/>
                <a:moveTo>
                  <a:pt x="8311569" y="4233985"/>
                </a:moveTo>
                <a:cubicBezTo>
                  <a:pt x="8341360" y="4233985"/>
                  <a:pt x="8356256" y="4241433"/>
                  <a:pt x="8356256" y="4256328"/>
                </a:cubicBezTo>
                <a:cubicBezTo>
                  <a:pt x="8348806" y="4256328"/>
                  <a:pt x="8337636" y="4252604"/>
                  <a:pt x="8322740" y="4245156"/>
                </a:cubicBezTo>
                <a:close/>
                <a:moveTo>
                  <a:pt x="7406680" y="4233985"/>
                </a:moveTo>
                <a:lnTo>
                  <a:pt x="7462538" y="4245156"/>
                </a:lnTo>
                <a:cubicBezTo>
                  <a:pt x="7462538" y="4245156"/>
                  <a:pt x="7468124" y="4243294"/>
                  <a:pt x="7479294" y="4239571"/>
                </a:cubicBezTo>
                <a:cubicBezTo>
                  <a:pt x="7490467" y="4235847"/>
                  <a:pt x="7496052" y="4237710"/>
                  <a:pt x="7496052" y="4245156"/>
                </a:cubicBezTo>
                <a:cubicBezTo>
                  <a:pt x="7496052" y="4245156"/>
                  <a:pt x="7496052" y="4247018"/>
                  <a:pt x="7496052" y="4250742"/>
                </a:cubicBezTo>
                <a:cubicBezTo>
                  <a:pt x="7496052" y="4254467"/>
                  <a:pt x="7496052" y="4256328"/>
                  <a:pt x="7496052" y="4256328"/>
                </a:cubicBezTo>
                <a:cubicBezTo>
                  <a:pt x="7503501" y="4256328"/>
                  <a:pt x="7507224" y="4256328"/>
                  <a:pt x="7507224" y="4256328"/>
                </a:cubicBezTo>
                <a:cubicBezTo>
                  <a:pt x="7514672" y="4256328"/>
                  <a:pt x="7518395" y="4260051"/>
                  <a:pt x="7518395" y="4267499"/>
                </a:cubicBezTo>
                <a:lnTo>
                  <a:pt x="7507224" y="4267499"/>
                </a:lnTo>
                <a:lnTo>
                  <a:pt x="7484881" y="4267499"/>
                </a:lnTo>
                <a:lnTo>
                  <a:pt x="7473710" y="4267499"/>
                </a:lnTo>
                <a:close/>
                <a:moveTo>
                  <a:pt x="5853848" y="4233985"/>
                </a:moveTo>
                <a:lnTo>
                  <a:pt x="5865019" y="4233985"/>
                </a:lnTo>
                <a:cubicBezTo>
                  <a:pt x="5872466" y="4241433"/>
                  <a:pt x="5876191" y="4245156"/>
                  <a:pt x="5876191" y="4245156"/>
                </a:cubicBezTo>
                <a:cubicBezTo>
                  <a:pt x="5883639" y="4237710"/>
                  <a:pt x="5892948" y="4235847"/>
                  <a:pt x="5904119" y="4239571"/>
                </a:cubicBezTo>
                <a:cubicBezTo>
                  <a:pt x="5915291" y="4243294"/>
                  <a:pt x="5930185" y="4247018"/>
                  <a:pt x="5948805" y="4250742"/>
                </a:cubicBezTo>
                <a:cubicBezTo>
                  <a:pt x="5967424" y="4254467"/>
                  <a:pt x="5980458" y="4260051"/>
                  <a:pt x="5987906" y="4267499"/>
                </a:cubicBezTo>
                <a:cubicBezTo>
                  <a:pt x="5980458" y="4267499"/>
                  <a:pt x="5976733" y="4267499"/>
                  <a:pt x="5976733" y="4267499"/>
                </a:cubicBezTo>
                <a:cubicBezTo>
                  <a:pt x="5976733" y="4274947"/>
                  <a:pt x="5976733" y="4278672"/>
                  <a:pt x="5976733" y="4278672"/>
                </a:cubicBezTo>
                <a:lnTo>
                  <a:pt x="5987906" y="4267499"/>
                </a:lnTo>
                <a:cubicBezTo>
                  <a:pt x="6010249" y="4274947"/>
                  <a:pt x="6025143" y="4278672"/>
                  <a:pt x="6032590" y="4278672"/>
                </a:cubicBezTo>
                <a:lnTo>
                  <a:pt x="6099620" y="4289842"/>
                </a:lnTo>
                <a:lnTo>
                  <a:pt x="6144305" y="4301013"/>
                </a:lnTo>
                <a:cubicBezTo>
                  <a:pt x="6136857" y="4308461"/>
                  <a:pt x="6136857" y="4319632"/>
                  <a:pt x="6144305" y="4334529"/>
                </a:cubicBezTo>
                <a:lnTo>
                  <a:pt x="6166648" y="4345700"/>
                </a:lnTo>
                <a:cubicBezTo>
                  <a:pt x="6166648" y="4353147"/>
                  <a:pt x="6170373" y="4353147"/>
                  <a:pt x="6177821" y="4345700"/>
                </a:cubicBezTo>
                <a:cubicBezTo>
                  <a:pt x="6185268" y="4338252"/>
                  <a:pt x="6192715" y="4338252"/>
                  <a:pt x="6200162" y="4345700"/>
                </a:cubicBezTo>
                <a:cubicBezTo>
                  <a:pt x="6200162" y="4353147"/>
                  <a:pt x="6202025" y="4356871"/>
                  <a:pt x="6205748" y="4356871"/>
                </a:cubicBezTo>
                <a:cubicBezTo>
                  <a:pt x="6209473" y="4356871"/>
                  <a:pt x="6211335" y="4356871"/>
                  <a:pt x="6211335" y="4356871"/>
                </a:cubicBezTo>
                <a:cubicBezTo>
                  <a:pt x="6211335" y="4356871"/>
                  <a:pt x="6215058" y="4356871"/>
                  <a:pt x="6222506" y="4356871"/>
                </a:cubicBezTo>
                <a:cubicBezTo>
                  <a:pt x="6267192" y="4371766"/>
                  <a:pt x="6296983" y="4379214"/>
                  <a:pt x="6311878" y="4379214"/>
                </a:cubicBezTo>
                <a:cubicBezTo>
                  <a:pt x="6319326" y="4379214"/>
                  <a:pt x="6323049" y="4381075"/>
                  <a:pt x="6323049" y="4384800"/>
                </a:cubicBezTo>
                <a:cubicBezTo>
                  <a:pt x="6323049" y="4388525"/>
                  <a:pt x="6319326" y="4392248"/>
                  <a:pt x="6311878" y="4395971"/>
                </a:cubicBezTo>
                <a:cubicBezTo>
                  <a:pt x="6304431" y="4399695"/>
                  <a:pt x="6293258" y="4399695"/>
                  <a:pt x="6278363" y="4395971"/>
                </a:cubicBezTo>
                <a:cubicBezTo>
                  <a:pt x="6263469" y="4392248"/>
                  <a:pt x="6248572" y="4388525"/>
                  <a:pt x="6233678" y="4384800"/>
                </a:cubicBezTo>
                <a:cubicBezTo>
                  <a:pt x="6218782" y="4381075"/>
                  <a:pt x="6207612" y="4375491"/>
                  <a:pt x="6200162" y="4368043"/>
                </a:cubicBezTo>
                <a:lnTo>
                  <a:pt x="6155477" y="4356871"/>
                </a:lnTo>
                <a:lnTo>
                  <a:pt x="6133134" y="4345700"/>
                </a:lnTo>
                <a:cubicBezTo>
                  <a:pt x="6125686" y="4338252"/>
                  <a:pt x="6114516" y="4334529"/>
                  <a:pt x="6099620" y="4334529"/>
                </a:cubicBezTo>
                <a:cubicBezTo>
                  <a:pt x="6077277" y="4334529"/>
                  <a:pt x="6060520" y="4332666"/>
                  <a:pt x="6049349" y="4328943"/>
                </a:cubicBezTo>
                <a:cubicBezTo>
                  <a:pt x="6038177" y="4325218"/>
                  <a:pt x="6021420" y="4321495"/>
                  <a:pt x="5999076" y="4317770"/>
                </a:cubicBezTo>
                <a:cubicBezTo>
                  <a:pt x="5976733" y="4314047"/>
                  <a:pt x="5961839" y="4308461"/>
                  <a:pt x="5954392" y="4301013"/>
                </a:cubicBezTo>
                <a:cubicBezTo>
                  <a:pt x="5946944" y="4301013"/>
                  <a:pt x="5937633" y="4299152"/>
                  <a:pt x="5926462" y="4295429"/>
                </a:cubicBezTo>
                <a:cubicBezTo>
                  <a:pt x="5915291" y="4291704"/>
                  <a:pt x="5909705" y="4289842"/>
                  <a:pt x="5909705" y="4289842"/>
                </a:cubicBezTo>
                <a:lnTo>
                  <a:pt x="5831505" y="4256328"/>
                </a:lnTo>
                <a:cubicBezTo>
                  <a:pt x="5838952" y="4256328"/>
                  <a:pt x="5838952" y="4252604"/>
                  <a:pt x="5831505" y="4245156"/>
                </a:cubicBezTo>
                <a:lnTo>
                  <a:pt x="5842675" y="4245156"/>
                </a:lnTo>
                <a:lnTo>
                  <a:pt x="5853848" y="4245156"/>
                </a:lnTo>
                <a:close/>
                <a:moveTo>
                  <a:pt x="5518704" y="4233985"/>
                </a:moveTo>
                <a:cubicBezTo>
                  <a:pt x="5518704" y="4233985"/>
                  <a:pt x="5520566" y="4235847"/>
                  <a:pt x="5524289" y="4239571"/>
                </a:cubicBezTo>
                <a:cubicBezTo>
                  <a:pt x="5528013" y="4243294"/>
                  <a:pt x="5533598" y="4245156"/>
                  <a:pt x="5541046" y="4245156"/>
                </a:cubicBezTo>
                <a:lnTo>
                  <a:pt x="5529875" y="4245156"/>
                </a:lnTo>
                <a:cubicBezTo>
                  <a:pt x="5522427" y="4245156"/>
                  <a:pt x="5518704" y="4245156"/>
                  <a:pt x="5518704" y="4245156"/>
                </a:cubicBezTo>
                <a:close/>
                <a:moveTo>
                  <a:pt x="6842522" y="4228399"/>
                </a:moveTo>
                <a:cubicBezTo>
                  <a:pt x="6838798" y="4228399"/>
                  <a:pt x="6836936" y="4230262"/>
                  <a:pt x="6836936" y="4233985"/>
                </a:cubicBezTo>
                <a:cubicBezTo>
                  <a:pt x="6836936" y="4233985"/>
                  <a:pt x="6840658" y="4233985"/>
                  <a:pt x="6848108" y="4233985"/>
                </a:cubicBezTo>
                <a:lnTo>
                  <a:pt x="6859278" y="4233985"/>
                </a:lnTo>
                <a:cubicBezTo>
                  <a:pt x="6851831" y="4230262"/>
                  <a:pt x="6846246" y="4228399"/>
                  <a:pt x="6842522" y="4228399"/>
                </a:cubicBezTo>
                <a:close/>
                <a:moveTo>
                  <a:pt x="8479141" y="4222813"/>
                </a:moveTo>
                <a:lnTo>
                  <a:pt x="8490312" y="4222813"/>
                </a:lnTo>
                <a:lnTo>
                  <a:pt x="8490312" y="4233985"/>
                </a:lnTo>
                <a:cubicBezTo>
                  <a:pt x="8482864" y="4233985"/>
                  <a:pt x="8479141" y="4230261"/>
                  <a:pt x="8479141" y="4222813"/>
                </a:cubicBezTo>
                <a:close/>
                <a:moveTo>
                  <a:pt x="7641282" y="4222813"/>
                </a:moveTo>
                <a:lnTo>
                  <a:pt x="7641282" y="4233985"/>
                </a:lnTo>
                <a:cubicBezTo>
                  <a:pt x="7633832" y="4233985"/>
                  <a:pt x="7630110" y="4233985"/>
                  <a:pt x="7630110" y="4233985"/>
                </a:cubicBezTo>
                <a:close/>
                <a:moveTo>
                  <a:pt x="7440194" y="4222813"/>
                </a:moveTo>
                <a:cubicBezTo>
                  <a:pt x="7447644" y="4222813"/>
                  <a:pt x="7451367" y="4226537"/>
                  <a:pt x="7451367" y="4233985"/>
                </a:cubicBezTo>
                <a:cubicBezTo>
                  <a:pt x="7451367" y="4233985"/>
                  <a:pt x="7449504" y="4233985"/>
                  <a:pt x="7445780" y="4233985"/>
                </a:cubicBezTo>
                <a:cubicBezTo>
                  <a:pt x="7442058" y="4233985"/>
                  <a:pt x="7440194" y="4232124"/>
                  <a:pt x="7440194" y="4228399"/>
                </a:cubicBezTo>
                <a:cubicBezTo>
                  <a:pt x="7440194" y="4224676"/>
                  <a:pt x="7440194" y="4222813"/>
                  <a:pt x="7440194" y="4222813"/>
                </a:cubicBezTo>
                <a:close/>
                <a:moveTo>
                  <a:pt x="7239108" y="4222813"/>
                </a:moveTo>
                <a:cubicBezTo>
                  <a:pt x="7246556" y="4222813"/>
                  <a:pt x="7250280" y="4222813"/>
                  <a:pt x="7250280" y="4222813"/>
                </a:cubicBezTo>
                <a:lnTo>
                  <a:pt x="7250280" y="4233985"/>
                </a:lnTo>
                <a:cubicBezTo>
                  <a:pt x="7250280" y="4233985"/>
                  <a:pt x="7246556" y="4230261"/>
                  <a:pt x="7239108" y="4222813"/>
                </a:cubicBezTo>
                <a:close/>
                <a:moveTo>
                  <a:pt x="6825764" y="4222813"/>
                </a:moveTo>
                <a:cubicBezTo>
                  <a:pt x="6825764" y="4230261"/>
                  <a:pt x="6825764" y="4233985"/>
                  <a:pt x="6825764" y="4233985"/>
                </a:cubicBezTo>
                <a:lnTo>
                  <a:pt x="6836936" y="4222813"/>
                </a:lnTo>
                <a:cubicBezTo>
                  <a:pt x="6829488" y="4222813"/>
                  <a:pt x="6825764" y="4222813"/>
                  <a:pt x="6825764" y="4222813"/>
                </a:cubicBezTo>
                <a:close/>
                <a:moveTo>
                  <a:pt x="5764476" y="4222813"/>
                </a:moveTo>
                <a:cubicBezTo>
                  <a:pt x="5771924" y="4222813"/>
                  <a:pt x="5775647" y="4222813"/>
                  <a:pt x="5775647" y="4222813"/>
                </a:cubicBezTo>
                <a:lnTo>
                  <a:pt x="5786818" y="4233985"/>
                </a:lnTo>
                <a:lnTo>
                  <a:pt x="5764476" y="4233985"/>
                </a:lnTo>
                <a:close/>
                <a:moveTo>
                  <a:pt x="5027160" y="4222813"/>
                </a:moveTo>
                <a:cubicBezTo>
                  <a:pt x="5042055" y="4222813"/>
                  <a:pt x="5060674" y="4228399"/>
                  <a:pt x="5083017" y="4239571"/>
                </a:cubicBezTo>
                <a:cubicBezTo>
                  <a:pt x="5105360" y="4250742"/>
                  <a:pt x="5116531" y="4256328"/>
                  <a:pt x="5116531" y="4256328"/>
                </a:cubicBezTo>
                <a:lnTo>
                  <a:pt x="5049503" y="4245156"/>
                </a:lnTo>
                <a:cubicBezTo>
                  <a:pt x="5034606" y="4230261"/>
                  <a:pt x="5027160" y="4222813"/>
                  <a:pt x="5027160" y="4222813"/>
                </a:cubicBezTo>
                <a:close/>
                <a:moveTo>
                  <a:pt x="8892485" y="4211642"/>
                </a:moveTo>
                <a:cubicBezTo>
                  <a:pt x="8899933" y="4211642"/>
                  <a:pt x="8903657" y="4213504"/>
                  <a:pt x="8903657" y="4217228"/>
                </a:cubicBezTo>
                <a:cubicBezTo>
                  <a:pt x="8903657" y="4220951"/>
                  <a:pt x="8899933" y="4222813"/>
                  <a:pt x="8892485" y="4222813"/>
                </a:cubicBezTo>
                <a:cubicBezTo>
                  <a:pt x="8885037" y="4222813"/>
                  <a:pt x="8881314" y="4220951"/>
                  <a:pt x="8881314" y="4217228"/>
                </a:cubicBezTo>
                <a:cubicBezTo>
                  <a:pt x="8881314" y="4213504"/>
                  <a:pt x="8885037" y="4211642"/>
                  <a:pt x="8892485" y="4211642"/>
                </a:cubicBezTo>
                <a:close/>
                <a:moveTo>
                  <a:pt x="8646713" y="4211642"/>
                </a:moveTo>
                <a:lnTo>
                  <a:pt x="8635542" y="4222813"/>
                </a:lnTo>
                <a:cubicBezTo>
                  <a:pt x="8642990" y="4222813"/>
                  <a:pt x="8646713" y="4222813"/>
                  <a:pt x="8646713" y="4222813"/>
                </a:cubicBezTo>
                <a:close/>
                <a:moveTo>
                  <a:pt x="7909396" y="4211642"/>
                </a:moveTo>
                <a:lnTo>
                  <a:pt x="7909396" y="4222813"/>
                </a:lnTo>
                <a:lnTo>
                  <a:pt x="7920568" y="4211642"/>
                </a:lnTo>
                <a:close/>
                <a:moveTo>
                  <a:pt x="7663624" y="4211642"/>
                </a:moveTo>
                <a:lnTo>
                  <a:pt x="7685967" y="4222813"/>
                </a:lnTo>
                <a:lnTo>
                  <a:pt x="7663624" y="4222813"/>
                </a:lnTo>
                <a:close/>
                <a:moveTo>
                  <a:pt x="6781078" y="4211642"/>
                </a:moveTo>
                <a:lnTo>
                  <a:pt x="6781078" y="4222813"/>
                </a:lnTo>
                <a:lnTo>
                  <a:pt x="6803421" y="4222813"/>
                </a:lnTo>
                <a:cubicBezTo>
                  <a:pt x="6803421" y="4215367"/>
                  <a:pt x="6795974" y="4211642"/>
                  <a:pt x="6781078" y="4211642"/>
                </a:cubicBezTo>
                <a:close/>
                <a:moveTo>
                  <a:pt x="8736084" y="4200471"/>
                </a:moveTo>
                <a:cubicBezTo>
                  <a:pt x="8736084" y="4200471"/>
                  <a:pt x="8736084" y="4204194"/>
                  <a:pt x="8736084" y="4211642"/>
                </a:cubicBezTo>
                <a:lnTo>
                  <a:pt x="8736084" y="4222813"/>
                </a:lnTo>
                <a:cubicBezTo>
                  <a:pt x="8736084" y="4222813"/>
                  <a:pt x="8732361" y="4219090"/>
                  <a:pt x="8724913" y="4211642"/>
                </a:cubicBezTo>
                <a:cubicBezTo>
                  <a:pt x="8724913" y="4204194"/>
                  <a:pt x="8728636" y="4200471"/>
                  <a:pt x="8736084" y="4200471"/>
                </a:cubicBezTo>
                <a:close/>
                <a:moveTo>
                  <a:pt x="7049194" y="4189299"/>
                </a:moveTo>
                <a:cubicBezTo>
                  <a:pt x="7041746" y="4189299"/>
                  <a:pt x="7041746" y="4193023"/>
                  <a:pt x="7049194" y="4200471"/>
                </a:cubicBezTo>
                <a:cubicBezTo>
                  <a:pt x="7056642" y="4207917"/>
                  <a:pt x="7067814" y="4211642"/>
                  <a:pt x="7082708" y="4211642"/>
                </a:cubicBezTo>
                <a:lnTo>
                  <a:pt x="7071537" y="4200471"/>
                </a:lnTo>
                <a:cubicBezTo>
                  <a:pt x="7064089" y="4193023"/>
                  <a:pt x="7056642" y="4189299"/>
                  <a:pt x="7049194" y="4189299"/>
                </a:cubicBezTo>
                <a:close/>
                <a:moveTo>
                  <a:pt x="8571306" y="4182316"/>
                </a:moveTo>
                <a:cubicBezTo>
                  <a:pt x="8569445" y="4181385"/>
                  <a:pt x="8568512" y="4181852"/>
                  <a:pt x="8568512" y="4183714"/>
                </a:cubicBezTo>
                <a:cubicBezTo>
                  <a:pt x="8568512" y="4187437"/>
                  <a:pt x="8572235" y="4193023"/>
                  <a:pt x="8579685" y="4200471"/>
                </a:cubicBezTo>
                <a:lnTo>
                  <a:pt x="8590856" y="4200471"/>
                </a:lnTo>
                <a:lnTo>
                  <a:pt x="8579685" y="4189299"/>
                </a:lnTo>
                <a:cubicBezTo>
                  <a:pt x="8575960" y="4185575"/>
                  <a:pt x="8573168" y="4183249"/>
                  <a:pt x="8571306" y="4182316"/>
                </a:cubicBezTo>
                <a:close/>
                <a:moveTo>
                  <a:pt x="8825457" y="4178128"/>
                </a:moveTo>
                <a:lnTo>
                  <a:pt x="8803114" y="4189299"/>
                </a:lnTo>
                <a:cubicBezTo>
                  <a:pt x="8810562" y="4196746"/>
                  <a:pt x="8818008" y="4196746"/>
                  <a:pt x="8825457" y="4189299"/>
                </a:cubicBezTo>
                <a:cubicBezTo>
                  <a:pt x="8832905" y="4189299"/>
                  <a:pt x="8832905" y="4185575"/>
                  <a:pt x="8825457" y="4178128"/>
                </a:cubicBezTo>
                <a:close/>
                <a:moveTo>
                  <a:pt x="7931739" y="4178128"/>
                </a:moveTo>
                <a:cubicBezTo>
                  <a:pt x="7939187" y="4178128"/>
                  <a:pt x="7942912" y="4181852"/>
                  <a:pt x="7942912" y="4189299"/>
                </a:cubicBezTo>
                <a:cubicBezTo>
                  <a:pt x="7942912" y="4196746"/>
                  <a:pt x="7939187" y="4196746"/>
                  <a:pt x="7931739" y="4189299"/>
                </a:cubicBezTo>
                <a:close/>
                <a:moveTo>
                  <a:pt x="5161217" y="4178128"/>
                </a:moveTo>
                <a:lnTo>
                  <a:pt x="5228245" y="4200471"/>
                </a:lnTo>
                <a:cubicBezTo>
                  <a:pt x="5243141" y="4200471"/>
                  <a:pt x="5254312" y="4204194"/>
                  <a:pt x="5261760" y="4211642"/>
                </a:cubicBezTo>
                <a:cubicBezTo>
                  <a:pt x="5291551" y="4211642"/>
                  <a:pt x="5302721" y="4215367"/>
                  <a:pt x="5295274" y="4222813"/>
                </a:cubicBezTo>
                <a:cubicBezTo>
                  <a:pt x="5295274" y="4230261"/>
                  <a:pt x="5291551" y="4233985"/>
                  <a:pt x="5284103" y="4233985"/>
                </a:cubicBezTo>
                <a:lnTo>
                  <a:pt x="5261760" y="4245156"/>
                </a:lnTo>
                <a:cubicBezTo>
                  <a:pt x="5246864" y="4237710"/>
                  <a:pt x="5231969" y="4230261"/>
                  <a:pt x="5217075" y="4222813"/>
                </a:cubicBezTo>
                <a:cubicBezTo>
                  <a:pt x="5194731" y="4215367"/>
                  <a:pt x="5183559" y="4207917"/>
                  <a:pt x="5183559" y="4200471"/>
                </a:cubicBezTo>
                <a:cubicBezTo>
                  <a:pt x="5183559" y="4193023"/>
                  <a:pt x="5179836" y="4189299"/>
                  <a:pt x="5172388" y="4189299"/>
                </a:cubicBezTo>
                <a:close/>
                <a:moveTo>
                  <a:pt x="8523827" y="4166955"/>
                </a:moveTo>
                <a:cubicBezTo>
                  <a:pt x="8516378" y="4166955"/>
                  <a:pt x="8512655" y="4170680"/>
                  <a:pt x="8512655" y="4178128"/>
                </a:cubicBezTo>
                <a:cubicBezTo>
                  <a:pt x="8512655" y="4185575"/>
                  <a:pt x="8516378" y="4189299"/>
                  <a:pt x="8523827" y="4189299"/>
                </a:cubicBezTo>
                <a:cubicBezTo>
                  <a:pt x="8523827" y="4189299"/>
                  <a:pt x="8523827" y="4185575"/>
                  <a:pt x="8523827" y="4178128"/>
                </a:cubicBezTo>
                <a:close/>
                <a:moveTo>
                  <a:pt x="7239108" y="4166955"/>
                </a:moveTo>
                <a:lnTo>
                  <a:pt x="7250280" y="4166955"/>
                </a:lnTo>
                <a:cubicBezTo>
                  <a:pt x="7250280" y="4174403"/>
                  <a:pt x="7250280" y="4181852"/>
                  <a:pt x="7250280" y="4189299"/>
                </a:cubicBezTo>
                <a:lnTo>
                  <a:pt x="7227938" y="4189299"/>
                </a:lnTo>
                <a:lnTo>
                  <a:pt x="7216766" y="4178128"/>
                </a:lnTo>
                <a:lnTo>
                  <a:pt x="7227938" y="4178128"/>
                </a:lnTo>
                <a:cubicBezTo>
                  <a:pt x="7227938" y="4178128"/>
                  <a:pt x="7229800" y="4178128"/>
                  <a:pt x="7233522" y="4178128"/>
                </a:cubicBezTo>
                <a:cubicBezTo>
                  <a:pt x="7237246" y="4178128"/>
                  <a:pt x="7239108" y="4174403"/>
                  <a:pt x="7239108" y="4166955"/>
                </a:cubicBezTo>
                <a:close/>
                <a:moveTo>
                  <a:pt x="6725221" y="4166955"/>
                </a:moveTo>
                <a:cubicBezTo>
                  <a:pt x="6725221" y="4166955"/>
                  <a:pt x="6727084" y="4168817"/>
                  <a:pt x="6730807" y="4172542"/>
                </a:cubicBezTo>
                <a:cubicBezTo>
                  <a:pt x="6734532" y="4176266"/>
                  <a:pt x="6740116" y="4178128"/>
                  <a:pt x="6747564" y="4178128"/>
                </a:cubicBezTo>
                <a:cubicBezTo>
                  <a:pt x="6755012" y="4178128"/>
                  <a:pt x="6762460" y="4178128"/>
                  <a:pt x="6769907" y="4178128"/>
                </a:cubicBezTo>
                <a:cubicBezTo>
                  <a:pt x="6777355" y="4178128"/>
                  <a:pt x="6781078" y="4181852"/>
                  <a:pt x="6781078" y="4189299"/>
                </a:cubicBezTo>
                <a:cubicBezTo>
                  <a:pt x="6788528" y="4211642"/>
                  <a:pt x="6807144" y="4219090"/>
                  <a:pt x="6836936" y="4211642"/>
                </a:cubicBezTo>
                <a:lnTo>
                  <a:pt x="6848108" y="4211642"/>
                </a:lnTo>
                <a:cubicBezTo>
                  <a:pt x="6855556" y="4211642"/>
                  <a:pt x="6866726" y="4215367"/>
                  <a:pt x="6881622" y="4222813"/>
                </a:cubicBezTo>
                <a:cubicBezTo>
                  <a:pt x="6881622" y="4222813"/>
                  <a:pt x="6885345" y="4222813"/>
                  <a:pt x="6892792" y="4222813"/>
                </a:cubicBezTo>
                <a:cubicBezTo>
                  <a:pt x="6900242" y="4222813"/>
                  <a:pt x="6903965" y="4222813"/>
                  <a:pt x="6903965" y="4222813"/>
                </a:cubicBezTo>
                <a:lnTo>
                  <a:pt x="6903965" y="4211642"/>
                </a:lnTo>
                <a:cubicBezTo>
                  <a:pt x="6903965" y="4211642"/>
                  <a:pt x="6900242" y="4211642"/>
                  <a:pt x="6892792" y="4211642"/>
                </a:cubicBezTo>
                <a:cubicBezTo>
                  <a:pt x="6877898" y="4211642"/>
                  <a:pt x="6863002" y="4207917"/>
                  <a:pt x="6848108" y="4200471"/>
                </a:cubicBezTo>
                <a:cubicBezTo>
                  <a:pt x="6833212" y="4193023"/>
                  <a:pt x="6825764" y="4185575"/>
                  <a:pt x="6825764" y="4178128"/>
                </a:cubicBezTo>
                <a:cubicBezTo>
                  <a:pt x="6818316" y="4178128"/>
                  <a:pt x="6814594" y="4178128"/>
                  <a:pt x="6814594" y="4178128"/>
                </a:cubicBezTo>
                <a:cubicBezTo>
                  <a:pt x="6807144" y="4178128"/>
                  <a:pt x="6794112" y="4176266"/>
                  <a:pt x="6775494" y="4172542"/>
                </a:cubicBezTo>
                <a:cubicBezTo>
                  <a:pt x="6756874" y="4168817"/>
                  <a:pt x="6743841" y="4166955"/>
                  <a:pt x="6736393" y="4166955"/>
                </a:cubicBezTo>
                <a:close/>
                <a:moveTo>
                  <a:pt x="6071691" y="4166955"/>
                </a:moveTo>
                <a:cubicBezTo>
                  <a:pt x="6060520" y="4166955"/>
                  <a:pt x="6054934" y="4168817"/>
                  <a:pt x="6054934" y="4172542"/>
                </a:cubicBezTo>
                <a:cubicBezTo>
                  <a:pt x="6054934" y="4176266"/>
                  <a:pt x="6054934" y="4178128"/>
                  <a:pt x="6054934" y="4178128"/>
                </a:cubicBezTo>
                <a:cubicBezTo>
                  <a:pt x="6054934" y="4185575"/>
                  <a:pt x="6073554" y="4189299"/>
                  <a:pt x="6110791" y="4189299"/>
                </a:cubicBezTo>
                <a:lnTo>
                  <a:pt x="6133134" y="4189299"/>
                </a:lnTo>
                <a:cubicBezTo>
                  <a:pt x="6133134" y="4189299"/>
                  <a:pt x="6125686" y="4187437"/>
                  <a:pt x="6110791" y="4183714"/>
                </a:cubicBezTo>
                <a:cubicBezTo>
                  <a:pt x="6095896" y="4179989"/>
                  <a:pt x="6088448" y="4176266"/>
                  <a:pt x="6088448" y="4172542"/>
                </a:cubicBezTo>
                <a:cubicBezTo>
                  <a:pt x="6088448" y="4168817"/>
                  <a:pt x="6082863" y="4166955"/>
                  <a:pt x="6071691" y="4166955"/>
                </a:cubicBezTo>
                <a:close/>
                <a:moveTo>
                  <a:pt x="7406680" y="4166025"/>
                </a:moveTo>
                <a:lnTo>
                  <a:pt x="7406680" y="4166955"/>
                </a:lnTo>
                <a:lnTo>
                  <a:pt x="7396906" y="4169749"/>
                </a:lnTo>
                <a:lnTo>
                  <a:pt x="7401094" y="4166955"/>
                </a:lnTo>
                <a:close/>
                <a:moveTo>
                  <a:pt x="5964166" y="4159975"/>
                </a:moveTo>
                <a:cubicBezTo>
                  <a:pt x="5963234" y="4159042"/>
                  <a:pt x="5961838" y="4159509"/>
                  <a:pt x="5959976" y="4161371"/>
                </a:cubicBezTo>
                <a:cubicBezTo>
                  <a:pt x="5956253" y="4165094"/>
                  <a:pt x="5958115" y="4166955"/>
                  <a:pt x="5965562" y="4166955"/>
                </a:cubicBezTo>
                <a:cubicBezTo>
                  <a:pt x="5965562" y="4163232"/>
                  <a:pt x="5965097" y="4160905"/>
                  <a:pt x="5964166" y="4159975"/>
                </a:cubicBezTo>
                <a:close/>
                <a:moveTo>
                  <a:pt x="8467970" y="4158577"/>
                </a:moveTo>
                <a:cubicBezTo>
                  <a:pt x="8469832" y="4158577"/>
                  <a:pt x="8471693" y="4159509"/>
                  <a:pt x="8473555" y="4161371"/>
                </a:cubicBezTo>
                <a:cubicBezTo>
                  <a:pt x="8477278" y="4165094"/>
                  <a:pt x="8479141" y="4166955"/>
                  <a:pt x="8479141" y="4166955"/>
                </a:cubicBezTo>
                <a:lnTo>
                  <a:pt x="8470762" y="4178128"/>
                </a:lnTo>
                <a:lnTo>
                  <a:pt x="8467970" y="4166955"/>
                </a:lnTo>
                <a:cubicBezTo>
                  <a:pt x="8460521" y="4166955"/>
                  <a:pt x="8458661" y="4165094"/>
                  <a:pt x="8462384" y="4161371"/>
                </a:cubicBezTo>
                <a:cubicBezTo>
                  <a:pt x="8464246" y="4159509"/>
                  <a:pt x="8466109" y="4158577"/>
                  <a:pt x="8467970" y="4158577"/>
                </a:cubicBezTo>
                <a:close/>
                <a:moveTo>
                  <a:pt x="7352220" y="4158577"/>
                </a:moveTo>
                <a:cubicBezTo>
                  <a:pt x="7355012" y="4158577"/>
                  <a:pt x="7358271" y="4159509"/>
                  <a:pt x="7361994" y="4161371"/>
                </a:cubicBezTo>
                <a:cubicBezTo>
                  <a:pt x="7369443" y="4165094"/>
                  <a:pt x="7373166" y="4166955"/>
                  <a:pt x="7373166" y="4166955"/>
                </a:cubicBezTo>
                <a:cubicBezTo>
                  <a:pt x="7373166" y="4172542"/>
                  <a:pt x="7379450" y="4173938"/>
                  <a:pt x="7392018" y="4171145"/>
                </a:cubicBezTo>
                <a:lnTo>
                  <a:pt x="7396906" y="4169749"/>
                </a:lnTo>
                <a:lnTo>
                  <a:pt x="7395510" y="4178128"/>
                </a:lnTo>
                <a:lnTo>
                  <a:pt x="7339652" y="4178128"/>
                </a:lnTo>
                <a:cubicBezTo>
                  <a:pt x="7339652" y="4170680"/>
                  <a:pt x="7341514" y="4165094"/>
                  <a:pt x="7345237" y="4161371"/>
                </a:cubicBezTo>
                <a:cubicBezTo>
                  <a:pt x="7347098" y="4159509"/>
                  <a:pt x="7349426" y="4158577"/>
                  <a:pt x="7352220" y="4158577"/>
                </a:cubicBezTo>
                <a:close/>
                <a:moveTo>
                  <a:pt x="7276060" y="4157074"/>
                </a:moveTo>
                <a:lnTo>
                  <a:pt x="7272622" y="4161371"/>
                </a:lnTo>
                <a:cubicBezTo>
                  <a:pt x="7272622" y="4159509"/>
                  <a:pt x="7273555" y="4158113"/>
                  <a:pt x="7275416" y="4157181"/>
                </a:cubicBezTo>
                <a:close/>
                <a:moveTo>
                  <a:pt x="8814285" y="4155785"/>
                </a:moveTo>
                <a:cubicBezTo>
                  <a:pt x="8806837" y="4163232"/>
                  <a:pt x="8804975" y="4166955"/>
                  <a:pt x="8808700" y="4166955"/>
                </a:cubicBezTo>
                <a:cubicBezTo>
                  <a:pt x="8812423" y="4166955"/>
                  <a:pt x="8821734" y="4170680"/>
                  <a:pt x="8836628" y="4178128"/>
                </a:cubicBezTo>
                <a:lnTo>
                  <a:pt x="8858971" y="4189299"/>
                </a:lnTo>
                <a:lnTo>
                  <a:pt x="8858971" y="4200471"/>
                </a:lnTo>
                <a:cubicBezTo>
                  <a:pt x="8858971" y="4200471"/>
                  <a:pt x="8858971" y="4204194"/>
                  <a:pt x="8858971" y="4211642"/>
                </a:cubicBezTo>
                <a:cubicBezTo>
                  <a:pt x="8858971" y="4211642"/>
                  <a:pt x="8858971" y="4213504"/>
                  <a:pt x="8858971" y="4217228"/>
                </a:cubicBezTo>
                <a:cubicBezTo>
                  <a:pt x="8858971" y="4220951"/>
                  <a:pt x="8862694" y="4226537"/>
                  <a:pt x="8870142" y="4233985"/>
                </a:cubicBezTo>
                <a:lnTo>
                  <a:pt x="8925999" y="4233985"/>
                </a:lnTo>
                <a:lnTo>
                  <a:pt x="8959515" y="4233985"/>
                </a:lnTo>
                <a:cubicBezTo>
                  <a:pt x="8974409" y="4241433"/>
                  <a:pt x="8978133" y="4237710"/>
                  <a:pt x="8970686" y="4222813"/>
                </a:cubicBezTo>
                <a:cubicBezTo>
                  <a:pt x="8963238" y="4215367"/>
                  <a:pt x="8955790" y="4211642"/>
                  <a:pt x="8948342" y="4211642"/>
                </a:cubicBezTo>
                <a:cubicBezTo>
                  <a:pt x="8940895" y="4211642"/>
                  <a:pt x="8935308" y="4209780"/>
                  <a:pt x="8931585" y="4206056"/>
                </a:cubicBezTo>
                <a:cubicBezTo>
                  <a:pt x="8927862" y="4202333"/>
                  <a:pt x="8922276" y="4200471"/>
                  <a:pt x="8914828" y="4200471"/>
                </a:cubicBezTo>
                <a:cubicBezTo>
                  <a:pt x="8907381" y="4200471"/>
                  <a:pt x="8901794" y="4200471"/>
                  <a:pt x="8898071" y="4200471"/>
                </a:cubicBezTo>
                <a:cubicBezTo>
                  <a:pt x="8894348" y="4200471"/>
                  <a:pt x="8888762" y="4196746"/>
                  <a:pt x="8881314" y="4189299"/>
                </a:cubicBezTo>
                <a:lnTo>
                  <a:pt x="8881314" y="4178128"/>
                </a:lnTo>
                <a:lnTo>
                  <a:pt x="8870142" y="4178128"/>
                </a:lnTo>
                <a:cubicBezTo>
                  <a:pt x="8862694" y="4170680"/>
                  <a:pt x="8855248" y="4166955"/>
                  <a:pt x="8847799" y="4166955"/>
                </a:cubicBezTo>
                <a:lnTo>
                  <a:pt x="8825457" y="4155785"/>
                </a:lnTo>
                <a:cubicBezTo>
                  <a:pt x="8825457" y="4155785"/>
                  <a:pt x="8821734" y="4155785"/>
                  <a:pt x="8814285" y="4155785"/>
                </a:cubicBezTo>
                <a:close/>
                <a:moveTo>
                  <a:pt x="5920876" y="4155785"/>
                </a:moveTo>
                <a:lnTo>
                  <a:pt x="5920876" y="4166955"/>
                </a:lnTo>
                <a:cubicBezTo>
                  <a:pt x="5920876" y="4166955"/>
                  <a:pt x="5924601" y="4163232"/>
                  <a:pt x="5932048" y="4155785"/>
                </a:cubicBezTo>
                <a:close/>
                <a:moveTo>
                  <a:pt x="5138874" y="4155785"/>
                </a:moveTo>
                <a:cubicBezTo>
                  <a:pt x="5138874" y="4155785"/>
                  <a:pt x="5142597" y="4159509"/>
                  <a:pt x="5150045" y="4166955"/>
                </a:cubicBezTo>
                <a:lnTo>
                  <a:pt x="5127702" y="4166955"/>
                </a:lnTo>
                <a:cubicBezTo>
                  <a:pt x="5127702" y="4166955"/>
                  <a:pt x="5131426" y="4163232"/>
                  <a:pt x="5138874" y="4155785"/>
                </a:cubicBezTo>
                <a:close/>
                <a:moveTo>
                  <a:pt x="7036625" y="4152294"/>
                </a:moveTo>
                <a:cubicBezTo>
                  <a:pt x="7045005" y="4150896"/>
                  <a:pt x="7049194" y="4155785"/>
                  <a:pt x="7049194" y="4166955"/>
                </a:cubicBezTo>
                <a:cubicBezTo>
                  <a:pt x="7049194" y="4174403"/>
                  <a:pt x="7041746" y="4174403"/>
                  <a:pt x="7026850" y="4166955"/>
                </a:cubicBezTo>
                <a:cubicBezTo>
                  <a:pt x="7019402" y="4159509"/>
                  <a:pt x="7019402" y="4155785"/>
                  <a:pt x="7026850" y="4155785"/>
                </a:cubicBezTo>
                <a:cubicBezTo>
                  <a:pt x="7030574" y="4153923"/>
                  <a:pt x="7033832" y="4152758"/>
                  <a:pt x="7036625" y="4152294"/>
                </a:cubicBezTo>
                <a:close/>
                <a:moveTo>
                  <a:pt x="7172080" y="4150198"/>
                </a:moveTo>
                <a:cubicBezTo>
                  <a:pt x="7172080" y="4153923"/>
                  <a:pt x="7173942" y="4155785"/>
                  <a:pt x="7177665" y="4155785"/>
                </a:cubicBezTo>
                <a:cubicBezTo>
                  <a:pt x="7181388" y="4155785"/>
                  <a:pt x="7183252" y="4159509"/>
                  <a:pt x="7183252" y="4166955"/>
                </a:cubicBezTo>
                <a:lnTo>
                  <a:pt x="7183252" y="4178128"/>
                </a:lnTo>
                <a:cubicBezTo>
                  <a:pt x="7175804" y="4170680"/>
                  <a:pt x="7172080" y="4165094"/>
                  <a:pt x="7172080" y="4161371"/>
                </a:cubicBezTo>
                <a:cubicBezTo>
                  <a:pt x="7172080" y="4159509"/>
                  <a:pt x="7172080" y="4157181"/>
                  <a:pt x="7172080" y="4154388"/>
                </a:cubicBezTo>
                <a:close/>
                <a:moveTo>
                  <a:pt x="6585578" y="4150198"/>
                </a:moveTo>
                <a:cubicBezTo>
                  <a:pt x="6581855" y="4150198"/>
                  <a:pt x="6579992" y="4152060"/>
                  <a:pt x="6579992" y="4155785"/>
                </a:cubicBezTo>
                <a:cubicBezTo>
                  <a:pt x="6579992" y="4155785"/>
                  <a:pt x="6583717" y="4157646"/>
                  <a:pt x="6591164" y="4161371"/>
                </a:cubicBezTo>
                <a:cubicBezTo>
                  <a:pt x="6598612" y="4165094"/>
                  <a:pt x="6606058" y="4166955"/>
                  <a:pt x="6613508" y="4166955"/>
                </a:cubicBezTo>
                <a:lnTo>
                  <a:pt x="6602336" y="4155785"/>
                </a:lnTo>
                <a:cubicBezTo>
                  <a:pt x="6594888" y="4152060"/>
                  <a:pt x="6589302" y="4150198"/>
                  <a:pt x="6585578" y="4150198"/>
                </a:cubicBezTo>
                <a:close/>
                <a:moveTo>
                  <a:pt x="8367426" y="4144614"/>
                </a:moveTo>
                <a:cubicBezTo>
                  <a:pt x="8374874" y="4144614"/>
                  <a:pt x="8376736" y="4146475"/>
                  <a:pt x="8373012" y="4150198"/>
                </a:cubicBezTo>
                <a:cubicBezTo>
                  <a:pt x="8369290" y="4153923"/>
                  <a:pt x="8369290" y="4155785"/>
                  <a:pt x="8373012" y="4155785"/>
                </a:cubicBezTo>
                <a:cubicBezTo>
                  <a:pt x="8376736" y="4155785"/>
                  <a:pt x="8380460" y="4157646"/>
                  <a:pt x="8384184" y="4161371"/>
                </a:cubicBezTo>
                <a:cubicBezTo>
                  <a:pt x="8387906" y="4165094"/>
                  <a:pt x="8389770" y="4170680"/>
                  <a:pt x="8389770" y="4178128"/>
                </a:cubicBezTo>
                <a:cubicBezTo>
                  <a:pt x="8389770" y="4170680"/>
                  <a:pt x="8384184" y="4165094"/>
                  <a:pt x="8373012" y="4161371"/>
                </a:cubicBezTo>
                <a:cubicBezTo>
                  <a:pt x="8361840" y="4157646"/>
                  <a:pt x="8356256" y="4155785"/>
                  <a:pt x="8356256" y="4155785"/>
                </a:cubicBezTo>
                <a:lnTo>
                  <a:pt x="8345083" y="4155785"/>
                </a:lnTo>
                <a:cubicBezTo>
                  <a:pt x="8352532" y="4148337"/>
                  <a:pt x="8359978" y="4144614"/>
                  <a:pt x="8367426" y="4144614"/>
                </a:cubicBezTo>
                <a:close/>
                <a:moveTo>
                  <a:pt x="7920568" y="4144614"/>
                </a:moveTo>
                <a:cubicBezTo>
                  <a:pt x="7920568" y="4144614"/>
                  <a:pt x="7928016" y="4144614"/>
                  <a:pt x="7942912" y="4144614"/>
                </a:cubicBezTo>
                <a:lnTo>
                  <a:pt x="7965253" y="4144614"/>
                </a:lnTo>
                <a:cubicBezTo>
                  <a:pt x="7965253" y="4152060"/>
                  <a:pt x="7961530" y="4155785"/>
                  <a:pt x="7954082" y="4155785"/>
                </a:cubicBezTo>
                <a:lnTo>
                  <a:pt x="7965253" y="4166955"/>
                </a:lnTo>
                <a:lnTo>
                  <a:pt x="8009940" y="4189299"/>
                </a:lnTo>
                <a:cubicBezTo>
                  <a:pt x="7995046" y="4181852"/>
                  <a:pt x="7983874" y="4178128"/>
                  <a:pt x="7976426" y="4178128"/>
                </a:cubicBezTo>
                <a:cubicBezTo>
                  <a:pt x="7954082" y="4163232"/>
                  <a:pt x="7939187" y="4155785"/>
                  <a:pt x="7931739" y="4155785"/>
                </a:cubicBezTo>
                <a:cubicBezTo>
                  <a:pt x="7924292" y="4155785"/>
                  <a:pt x="7920568" y="4152060"/>
                  <a:pt x="7920568" y="4144614"/>
                </a:cubicBezTo>
                <a:close/>
                <a:moveTo>
                  <a:pt x="7864711" y="4144614"/>
                </a:moveTo>
                <a:lnTo>
                  <a:pt x="7898225" y="4155785"/>
                </a:lnTo>
                <a:lnTo>
                  <a:pt x="7864711" y="4155785"/>
                </a:lnTo>
                <a:cubicBezTo>
                  <a:pt x="7857262" y="4155785"/>
                  <a:pt x="7857262" y="4152060"/>
                  <a:pt x="7864711" y="4144614"/>
                </a:cubicBezTo>
                <a:close/>
                <a:moveTo>
                  <a:pt x="7484881" y="4144614"/>
                </a:moveTo>
                <a:cubicBezTo>
                  <a:pt x="7477433" y="4144614"/>
                  <a:pt x="7477433" y="4148337"/>
                  <a:pt x="7484881" y="4155785"/>
                </a:cubicBezTo>
                <a:lnTo>
                  <a:pt x="7496052" y="4144614"/>
                </a:lnTo>
                <a:cubicBezTo>
                  <a:pt x="7496052" y="4144614"/>
                  <a:pt x="7492328" y="4144614"/>
                  <a:pt x="7484881" y="4144614"/>
                </a:cubicBezTo>
                <a:close/>
                <a:moveTo>
                  <a:pt x="8143998" y="4133441"/>
                </a:moveTo>
                <a:lnTo>
                  <a:pt x="8199854" y="4155785"/>
                </a:lnTo>
                <a:cubicBezTo>
                  <a:pt x="8199854" y="4163232"/>
                  <a:pt x="8205441" y="4168817"/>
                  <a:pt x="8216612" y="4172542"/>
                </a:cubicBezTo>
                <a:cubicBezTo>
                  <a:pt x="8227782" y="4176266"/>
                  <a:pt x="8233368" y="4174403"/>
                  <a:pt x="8233368" y="4166955"/>
                </a:cubicBezTo>
                <a:lnTo>
                  <a:pt x="8255712" y="4178128"/>
                </a:lnTo>
                <a:cubicBezTo>
                  <a:pt x="8255712" y="4185575"/>
                  <a:pt x="8257575" y="4189299"/>
                  <a:pt x="8261298" y="4189299"/>
                </a:cubicBezTo>
                <a:cubicBezTo>
                  <a:pt x="8265021" y="4189299"/>
                  <a:pt x="8266883" y="4189299"/>
                  <a:pt x="8266883" y="4189299"/>
                </a:cubicBezTo>
                <a:cubicBezTo>
                  <a:pt x="8274332" y="4181852"/>
                  <a:pt x="8279916" y="4179989"/>
                  <a:pt x="8283640" y="4183714"/>
                </a:cubicBezTo>
                <a:cubicBezTo>
                  <a:pt x="8287364" y="4187437"/>
                  <a:pt x="8292949" y="4189299"/>
                  <a:pt x="8300398" y="4189299"/>
                </a:cubicBezTo>
                <a:lnTo>
                  <a:pt x="8322740" y="4200471"/>
                </a:lnTo>
                <a:lnTo>
                  <a:pt x="8333912" y="4200471"/>
                </a:lnTo>
                <a:cubicBezTo>
                  <a:pt x="8333912" y="4193023"/>
                  <a:pt x="8335774" y="4189299"/>
                  <a:pt x="8339498" y="4189299"/>
                </a:cubicBezTo>
                <a:cubicBezTo>
                  <a:pt x="8343222" y="4189299"/>
                  <a:pt x="8345083" y="4193023"/>
                  <a:pt x="8345083" y="4200471"/>
                </a:cubicBezTo>
                <a:cubicBezTo>
                  <a:pt x="8345083" y="4207917"/>
                  <a:pt x="8356256" y="4211642"/>
                  <a:pt x="8378598" y="4211642"/>
                </a:cubicBezTo>
                <a:cubicBezTo>
                  <a:pt x="8386046" y="4211642"/>
                  <a:pt x="8393493" y="4211642"/>
                  <a:pt x="8400941" y="4211642"/>
                </a:cubicBezTo>
                <a:lnTo>
                  <a:pt x="8423284" y="4222813"/>
                </a:lnTo>
                <a:cubicBezTo>
                  <a:pt x="8430731" y="4222813"/>
                  <a:pt x="8438179" y="4226537"/>
                  <a:pt x="8445627" y="4233985"/>
                </a:cubicBezTo>
                <a:lnTo>
                  <a:pt x="8467970" y="4233985"/>
                </a:lnTo>
                <a:lnTo>
                  <a:pt x="8445627" y="4245156"/>
                </a:lnTo>
                <a:lnTo>
                  <a:pt x="8423284" y="4233985"/>
                </a:lnTo>
                <a:cubicBezTo>
                  <a:pt x="8408390" y="4233985"/>
                  <a:pt x="8399079" y="4232124"/>
                  <a:pt x="8395356" y="4228399"/>
                </a:cubicBezTo>
                <a:cubicBezTo>
                  <a:pt x="8391631" y="4224676"/>
                  <a:pt x="8386046" y="4222813"/>
                  <a:pt x="8378598" y="4222813"/>
                </a:cubicBezTo>
                <a:cubicBezTo>
                  <a:pt x="8378598" y="4230261"/>
                  <a:pt x="8376736" y="4232124"/>
                  <a:pt x="8373012" y="4228399"/>
                </a:cubicBezTo>
                <a:cubicBezTo>
                  <a:pt x="8369290" y="4224676"/>
                  <a:pt x="8365564" y="4222813"/>
                  <a:pt x="8361840" y="4222813"/>
                </a:cubicBezTo>
                <a:cubicBezTo>
                  <a:pt x="8358117" y="4222813"/>
                  <a:pt x="8352532" y="4222813"/>
                  <a:pt x="8345083" y="4222813"/>
                </a:cubicBezTo>
                <a:cubicBezTo>
                  <a:pt x="8337636" y="4222813"/>
                  <a:pt x="8333912" y="4222813"/>
                  <a:pt x="8333912" y="4222813"/>
                </a:cubicBezTo>
                <a:cubicBezTo>
                  <a:pt x="8319017" y="4222813"/>
                  <a:pt x="8304122" y="4219090"/>
                  <a:pt x="8289226" y="4211642"/>
                </a:cubicBezTo>
                <a:cubicBezTo>
                  <a:pt x="8244541" y="4189299"/>
                  <a:pt x="8218474" y="4178128"/>
                  <a:pt x="8211026" y="4178128"/>
                </a:cubicBezTo>
                <a:cubicBezTo>
                  <a:pt x="8211026" y="4178128"/>
                  <a:pt x="8209164" y="4176266"/>
                  <a:pt x="8205441" y="4172542"/>
                </a:cubicBezTo>
                <a:cubicBezTo>
                  <a:pt x="8201718" y="4168817"/>
                  <a:pt x="8196132" y="4166955"/>
                  <a:pt x="8188684" y="4166955"/>
                </a:cubicBezTo>
                <a:cubicBezTo>
                  <a:pt x="8181234" y="4166955"/>
                  <a:pt x="8175648" y="4168817"/>
                  <a:pt x="8171925" y="4172542"/>
                </a:cubicBezTo>
                <a:cubicBezTo>
                  <a:pt x="8168202" y="4176266"/>
                  <a:pt x="8162618" y="4178128"/>
                  <a:pt x="8155168" y="4178128"/>
                </a:cubicBezTo>
                <a:cubicBezTo>
                  <a:pt x="8140274" y="4170680"/>
                  <a:pt x="8132825" y="4170680"/>
                  <a:pt x="8132825" y="4178128"/>
                </a:cubicBezTo>
                <a:cubicBezTo>
                  <a:pt x="8132825" y="4185575"/>
                  <a:pt x="8129102" y="4185575"/>
                  <a:pt x="8121654" y="4178128"/>
                </a:cubicBezTo>
                <a:lnTo>
                  <a:pt x="8121654" y="4166955"/>
                </a:lnTo>
                <a:cubicBezTo>
                  <a:pt x="8121654" y="4166955"/>
                  <a:pt x="8121654" y="4163232"/>
                  <a:pt x="8121654" y="4155785"/>
                </a:cubicBezTo>
                <a:cubicBezTo>
                  <a:pt x="8121654" y="4155785"/>
                  <a:pt x="8123517" y="4155785"/>
                  <a:pt x="8127240" y="4155785"/>
                </a:cubicBezTo>
                <a:cubicBezTo>
                  <a:pt x="8130964" y="4155785"/>
                  <a:pt x="8136550" y="4155785"/>
                  <a:pt x="8143998" y="4155785"/>
                </a:cubicBezTo>
                <a:cubicBezTo>
                  <a:pt x="8143998" y="4155785"/>
                  <a:pt x="8145860" y="4153923"/>
                  <a:pt x="8149584" y="4150198"/>
                </a:cubicBezTo>
                <a:cubicBezTo>
                  <a:pt x="8153306" y="4146475"/>
                  <a:pt x="8151445" y="4144614"/>
                  <a:pt x="8143998" y="4144614"/>
                </a:cubicBezTo>
                <a:close/>
                <a:moveTo>
                  <a:pt x="7887054" y="4133441"/>
                </a:moveTo>
                <a:cubicBezTo>
                  <a:pt x="7887054" y="4133441"/>
                  <a:pt x="7888916" y="4133441"/>
                  <a:pt x="7892639" y="4133441"/>
                </a:cubicBezTo>
                <a:cubicBezTo>
                  <a:pt x="7896362" y="4133441"/>
                  <a:pt x="7898225" y="4137166"/>
                  <a:pt x="7898225" y="4144614"/>
                </a:cubicBezTo>
                <a:lnTo>
                  <a:pt x="7875882" y="4144614"/>
                </a:lnTo>
                <a:close/>
                <a:moveTo>
                  <a:pt x="5608075" y="4133441"/>
                </a:moveTo>
                <a:cubicBezTo>
                  <a:pt x="5615523" y="4133441"/>
                  <a:pt x="5619246" y="4137166"/>
                  <a:pt x="5619246" y="4144614"/>
                </a:cubicBezTo>
                <a:lnTo>
                  <a:pt x="5608075" y="4144614"/>
                </a:lnTo>
                <a:cubicBezTo>
                  <a:pt x="5608075" y="4137166"/>
                  <a:pt x="5608075" y="4133441"/>
                  <a:pt x="5608075" y="4133441"/>
                </a:cubicBezTo>
                <a:close/>
                <a:moveTo>
                  <a:pt x="4725530" y="4133441"/>
                </a:moveTo>
                <a:cubicBezTo>
                  <a:pt x="4725530" y="4133441"/>
                  <a:pt x="4732976" y="4135303"/>
                  <a:pt x="4747873" y="4139028"/>
                </a:cubicBezTo>
                <a:cubicBezTo>
                  <a:pt x="4762769" y="4142752"/>
                  <a:pt x="4770215" y="4148337"/>
                  <a:pt x="4770215" y="4155785"/>
                </a:cubicBezTo>
                <a:cubicBezTo>
                  <a:pt x="4755319" y="4148337"/>
                  <a:pt x="4746012" y="4144614"/>
                  <a:pt x="4742287" y="4144614"/>
                </a:cubicBezTo>
                <a:cubicBezTo>
                  <a:pt x="4738562" y="4144614"/>
                  <a:pt x="4734839" y="4142752"/>
                  <a:pt x="4731115" y="4139028"/>
                </a:cubicBezTo>
                <a:cubicBezTo>
                  <a:pt x="4727392" y="4135303"/>
                  <a:pt x="4725530" y="4133441"/>
                  <a:pt x="4725530" y="4133441"/>
                </a:cubicBezTo>
                <a:close/>
                <a:moveTo>
                  <a:pt x="9875574" y="4122270"/>
                </a:moveTo>
                <a:lnTo>
                  <a:pt x="9875574" y="4133441"/>
                </a:lnTo>
                <a:cubicBezTo>
                  <a:pt x="9875574" y="4133441"/>
                  <a:pt x="9871851" y="4133441"/>
                  <a:pt x="9864402" y="4133441"/>
                </a:cubicBezTo>
                <a:cubicBezTo>
                  <a:pt x="9864402" y="4125994"/>
                  <a:pt x="9868125" y="4122270"/>
                  <a:pt x="9875574" y="4122270"/>
                </a:cubicBezTo>
                <a:close/>
                <a:moveTo>
                  <a:pt x="8970686" y="4122270"/>
                </a:moveTo>
                <a:cubicBezTo>
                  <a:pt x="8978133" y="4122270"/>
                  <a:pt x="8981856" y="4122270"/>
                  <a:pt x="8981856" y="4122270"/>
                </a:cubicBezTo>
                <a:cubicBezTo>
                  <a:pt x="8981856" y="4122270"/>
                  <a:pt x="8981856" y="4125994"/>
                  <a:pt x="8981856" y="4133441"/>
                </a:cubicBezTo>
                <a:cubicBezTo>
                  <a:pt x="8974409" y="4133441"/>
                  <a:pt x="8968823" y="4131580"/>
                  <a:pt x="8965099" y="4127857"/>
                </a:cubicBezTo>
                <a:cubicBezTo>
                  <a:pt x="8961376" y="4124132"/>
                  <a:pt x="8963238" y="4122270"/>
                  <a:pt x="8970686" y="4122270"/>
                </a:cubicBezTo>
                <a:close/>
                <a:moveTo>
                  <a:pt x="7998768" y="4122270"/>
                </a:moveTo>
                <a:lnTo>
                  <a:pt x="8009940" y="4133441"/>
                </a:lnTo>
                <a:cubicBezTo>
                  <a:pt x="8009940" y="4133441"/>
                  <a:pt x="8006216" y="4133441"/>
                  <a:pt x="7998768" y="4133441"/>
                </a:cubicBezTo>
                <a:close/>
                <a:moveTo>
                  <a:pt x="7797682" y="4122270"/>
                </a:moveTo>
                <a:cubicBezTo>
                  <a:pt x="7805130" y="4122270"/>
                  <a:pt x="7808854" y="4122270"/>
                  <a:pt x="7808854" y="4122270"/>
                </a:cubicBezTo>
                <a:lnTo>
                  <a:pt x="7820024" y="4122270"/>
                </a:lnTo>
                <a:lnTo>
                  <a:pt x="7820024" y="4144614"/>
                </a:lnTo>
                <a:cubicBezTo>
                  <a:pt x="7812577" y="4137166"/>
                  <a:pt x="7805130" y="4133441"/>
                  <a:pt x="7797682" y="4133441"/>
                </a:cubicBezTo>
                <a:lnTo>
                  <a:pt x="7786510" y="4133441"/>
                </a:lnTo>
                <a:cubicBezTo>
                  <a:pt x="7786510" y="4125994"/>
                  <a:pt x="7790234" y="4122270"/>
                  <a:pt x="7797682" y="4122270"/>
                </a:cubicBezTo>
                <a:close/>
                <a:moveTo>
                  <a:pt x="6412420" y="4122270"/>
                </a:moveTo>
                <a:lnTo>
                  <a:pt x="6434764" y="4133441"/>
                </a:lnTo>
                <a:cubicBezTo>
                  <a:pt x="6442212" y="4133441"/>
                  <a:pt x="6447798" y="4133441"/>
                  <a:pt x="6451520" y="4133441"/>
                </a:cubicBezTo>
                <a:cubicBezTo>
                  <a:pt x="6455245" y="4133441"/>
                  <a:pt x="6457106" y="4137166"/>
                  <a:pt x="6457106" y="4144614"/>
                </a:cubicBezTo>
                <a:lnTo>
                  <a:pt x="6479450" y="4144614"/>
                </a:lnTo>
                <a:cubicBezTo>
                  <a:pt x="6479450" y="4152060"/>
                  <a:pt x="6501792" y="4159509"/>
                  <a:pt x="6546478" y="4166955"/>
                </a:cubicBezTo>
                <a:cubicBezTo>
                  <a:pt x="6546478" y="4166955"/>
                  <a:pt x="6550201" y="4166955"/>
                  <a:pt x="6557649" y="4166955"/>
                </a:cubicBezTo>
                <a:cubicBezTo>
                  <a:pt x="6565098" y="4166955"/>
                  <a:pt x="6568822" y="4168817"/>
                  <a:pt x="6568822" y="4172542"/>
                </a:cubicBezTo>
                <a:cubicBezTo>
                  <a:pt x="6568822" y="4176266"/>
                  <a:pt x="6570683" y="4178128"/>
                  <a:pt x="6574408" y="4178128"/>
                </a:cubicBezTo>
                <a:cubicBezTo>
                  <a:pt x="6578130" y="4178128"/>
                  <a:pt x="6583717" y="4178128"/>
                  <a:pt x="6591164" y="4178128"/>
                </a:cubicBezTo>
                <a:cubicBezTo>
                  <a:pt x="6613508" y="4185575"/>
                  <a:pt x="6639574" y="4193023"/>
                  <a:pt x="6669364" y="4200471"/>
                </a:cubicBezTo>
                <a:cubicBezTo>
                  <a:pt x="6714050" y="4215367"/>
                  <a:pt x="6736393" y="4219090"/>
                  <a:pt x="6736393" y="4211642"/>
                </a:cubicBezTo>
                <a:cubicBezTo>
                  <a:pt x="6736393" y="4204194"/>
                  <a:pt x="6734532" y="4200471"/>
                  <a:pt x="6730807" y="4200471"/>
                </a:cubicBezTo>
                <a:cubicBezTo>
                  <a:pt x="6727084" y="4200471"/>
                  <a:pt x="6725221" y="4198610"/>
                  <a:pt x="6725221" y="4194885"/>
                </a:cubicBezTo>
                <a:cubicBezTo>
                  <a:pt x="6725221" y="4191160"/>
                  <a:pt x="6721498" y="4193023"/>
                  <a:pt x="6714050" y="4200471"/>
                </a:cubicBezTo>
                <a:lnTo>
                  <a:pt x="6702878" y="4200471"/>
                </a:lnTo>
                <a:lnTo>
                  <a:pt x="6691706" y="4189299"/>
                </a:lnTo>
                <a:cubicBezTo>
                  <a:pt x="6684259" y="4196746"/>
                  <a:pt x="6676812" y="4198610"/>
                  <a:pt x="6669364" y="4194885"/>
                </a:cubicBezTo>
                <a:cubicBezTo>
                  <a:pt x="6661917" y="4191160"/>
                  <a:pt x="6654470" y="4189299"/>
                  <a:pt x="6647020" y="4189299"/>
                </a:cubicBezTo>
                <a:cubicBezTo>
                  <a:pt x="6609783" y="4181852"/>
                  <a:pt x="6583717" y="4170680"/>
                  <a:pt x="6568822" y="4155785"/>
                </a:cubicBezTo>
                <a:lnTo>
                  <a:pt x="6568822" y="4144614"/>
                </a:lnTo>
                <a:lnTo>
                  <a:pt x="6557649" y="4144614"/>
                </a:lnTo>
                <a:cubicBezTo>
                  <a:pt x="6565098" y="4152060"/>
                  <a:pt x="6568822" y="4155785"/>
                  <a:pt x="6568822" y="4155785"/>
                </a:cubicBezTo>
                <a:cubicBezTo>
                  <a:pt x="6561374" y="4155785"/>
                  <a:pt x="6550201" y="4152060"/>
                  <a:pt x="6535307" y="4144614"/>
                </a:cubicBezTo>
                <a:cubicBezTo>
                  <a:pt x="6542755" y="4144614"/>
                  <a:pt x="6546478" y="4144614"/>
                  <a:pt x="6546478" y="4144614"/>
                </a:cubicBezTo>
                <a:lnTo>
                  <a:pt x="6546478" y="4133441"/>
                </a:lnTo>
                <a:cubicBezTo>
                  <a:pt x="6546478" y="4133441"/>
                  <a:pt x="6544616" y="4133441"/>
                  <a:pt x="6540892" y="4133441"/>
                </a:cubicBezTo>
                <a:cubicBezTo>
                  <a:pt x="6537169" y="4133441"/>
                  <a:pt x="6535307" y="4137166"/>
                  <a:pt x="6535307" y="4144614"/>
                </a:cubicBezTo>
                <a:lnTo>
                  <a:pt x="6479450" y="4144614"/>
                </a:lnTo>
                <a:lnTo>
                  <a:pt x="6445934" y="4122270"/>
                </a:lnTo>
                <a:cubicBezTo>
                  <a:pt x="6431040" y="4122270"/>
                  <a:pt x="6421730" y="4122270"/>
                  <a:pt x="6418006" y="4122270"/>
                </a:cubicBezTo>
                <a:cubicBezTo>
                  <a:pt x="6414284" y="4122270"/>
                  <a:pt x="6412420" y="4122270"/>
                  <a:pt x="6412420" y="4122270"/>
                </a:cubicBezTo>
                <a:close/>
                <a:moveTo>
                  <a:pt x="5161217" y="4122270"/>
                </a:moveTo>
                <a:lnTo>
                  <a:pt x="5161217" y="4133441"/>
                </a:lnTo>
                <a:lnTo>
                  <a:pt x="5172388" y="4133441"/>
                </a:lnTo>
                <a:cubicBezTo>
                  <a:pt x="5172388" y="4133441"/>
                  <a:pt x="5168665" y="4129718"/>
                  <a:pt x="5161217" y="4122270"/>
                </a:cubicBezTo>
                <a:close/>
                <a:moveTo>
                  <a:pt x="9127087" y="4111098"/>
                </a:moveTo>
                <a:cubicBezTo>
                  <a:pt x="9127087" y="4118546"/>
                  <a:pt x="9127087" y="4122270"/>
                  <a:pt x="9127087" y="4122270"/>
                </a:cubicBezTo>
                <a:lnTo>
                  <a:pt x="9115914" y="4122270"/>
                </a:lnTo>
                <a:close/>
                <a:moveTo>
                  <a:pt x="8937172" y="4111098"/>
                </a:moveTo>
                <a:lnTo>
                  <a:pt x="8948342" y="4111098"/>
                </a:lnTo>
                <a:cubicBezTo>
                  <a:pt x="8948342" y="4111098"/>
                  <a:pt x="8950205" y="4111098"/>
                  <a:pt x="8953929" y="4111098"/>
                </a:cubicBezTo>
                <a:cubicBezTo>
                  <a:pt x="8957652" y="4111098"/>
                  <a:pt x="8955790" y="4114823"/>
                  <a:pt x="8948342" y="4122270"/>
                </a:cubicBezTo>
                <a:cubicBezTo>
                  <a:pt x="8948342" y="4114823"/>
                  <a:pt x="8944619" y="4111098"/>
                  <a:pt x="8937172" y="4111098"/>
                </a:cubicBezTo>
                <a:close/>
                <a:moveTo>
                  <a:pt x="8467970" y="4111098"/>
                </a:moveTo>
                <a:lnTo>
                  <a:pt x="8479141" y="4111098"/>
                </a:lnTo>
                <a:lnTo>
                  <a:pt x="8479141" y="4122270"/>
                </a:lnTo>
                <a:close/>
                <a:moveTo>
                  <a:pt x="8009940" y="4111098"/>
                </a:moveTo>
                <a:lnTo>
                  <a:pt x="8021110" y="4111098"/>
                </a:lnTo>
                <a:lnTo>
                  <a:pt x="8021110" y="4122270"/>
                </a:lnTo>
                <a:close/>
                <a:moveTo>
                  <a:pt x="7518395" y="4111098"/>
                </a:moveTo>
                <a:lnTo>
                  <a:pt x="7507224" y="4122270"/>
                </a:lnTo>
                <a:cubicBezTo>
                  <a:pt x="7514672" y="4122270"/>
                  <a:pt x="7518395" y="4122270"/>
                  <a:pt x="7518395" y="4122270"/>
                </a:cubicBezTo>
                <a:cubicBezTo>
                  <a:pt x="7518395" y="4114823"/>
                  <a:pt x="7518395" y="4111098"/>
                  <a:pt x="7518395" y="4111098"/>
                </a:cubicBezTo>
                <a:close/>
                <a:moveTo>
                  <a:pt x="6607922" y="4111098"/>
                </a:moveTo>
                <a:cubicBezTo>
                  <a:pt x="6596749" y="4111098"/>
                  <a:pt x="6591164" y="4114823"/>
                  <a:pt x="6591164" y="4122270"/>
                </a:cubicBezTo>
                <a:lnTo>
                  <a:pt x="6602336" y="4133441"/>
                </a:lnTo>
                <a:cubicBezTo>
                  <a:pt x="6609783" y="4133441"/>
                  <a:pt x="6617231" y="4133441"/>
                  <a:pt x="6624678" y="4133441"/>
                </a:cubicBezTo>
                <a:cubicBezTo>
                  <a:pt x="6632126" y="4125994"/>
                  <a:pt x="6633988" y="4120409"/>
                  <a:pt x="6630263" y="4116684"/>
                </a:cubicBezTo>
                <a:cubicBezTo>
                  <a:pt x="6626540" y="4112960"/>
                  <a:pt x="6619092" y="4111098"/>
                  <a:pt x="6607922" y="4111098"/>
                </a:cubicBezTo>
                <a:close/>
                <a:moveTo>
                  <a:pt x="5663933" y="4111098"/>
                </a:moveTo>
                <a:cubicBezTo>
                  <a:pt x="5678828" y="4111098"/>
                  <a:pt x="5686276" y="4112960"/>
                  <a:pt x="5686276" y="4116684"/>
                </a:cubicBezTo>
                <a:cubicBezTo>
                  <a:pt x="5686276" y="4120409"/>
                  <a:pt x="5689999" y="4122270"/>
                  <a:pt x="5697447" y="4122270"/>
                </a:cubicBezTo>
                <a:lnTo>
                  <a:pt x="5652762" y="4122270"/>
                </a:lnTo>
                <a:close/>
                <a:moveTo>
                  <a:pt x="5619246" y="4111098"/>
                </a:moveTo>
                <a:lnTo>
                  <a:pt x="5630419" y="4111098"/>
                </a:lnTo>
                <a:lnTo>
                  <a:pt x="5619246" y="4122270"/>
                </a:lnTo>
                <a:cubicBezTo>
                  <a:pt x="5611799" y="4122270"/>
                  <a:pt x="5608075" y="4120409"/>
                  <a:pt x="5608075" y="4116684"/>
                </a:cubicBezTo>
                <a:cubicBezTo>
                  <a:pt x="5608075" y="4112960"/>
                  <a:pt x="5611799" y="4111098"/>
                  <a:pt x="5619246" y="4111098"/>
                </a:cubicBezTo>
                <a:close/>
                <a:moveTo>
                  <a:pt x="5474018" y="4111098"/>
                </a:moveTo>
                <a:lnTo>
                  <a:pt x="5485189" y="4122270"/>
                </a:lnTo>
                <a:cubicBezTo>
                  <a:pt x="5477741" y="4122270"/>
                  <a:pt x="5474018" y="4122270"/>
                  <a:pt x="5474018" y="4122270"/>
                </a:cubicBezTo>
                <a:cubicBezTo>
                  <a:pt x="5474018" y="4114823"/>
                  <a:pt x="5474018" y="4111098"/>
                  <a:pt x="5474018" y="4111098"/>
                </a:cubicBezTo>
                <a:close/>
                <a:moveTo>
                  <a:pt x="5158423" y="4107957"/>
                </a:moveTo>
                <a:cubicBezTo>
                  <a:pt x="5175181" y="4107258"/>
                  <a:pt x="5183559" y="4113892"/>
                  <a:pt x="5183559" y="4127857"/>
                </a:cubicBezTo>
                <a:cubicBezTo>
                  <a:pt x="5183559" y="4146475"/>
                  <a:pt x="5194731" y="4152060"/>
                  <a:pt x="5217075" y="4144614"/>
                </a:cubicBezTo>
                <a:cubicBezTo>
                  <a:pt x="5224522" y="4137166"/>
                  <a:pt x="5246864" y="4137166"/>
                  <a:pt x="5284103" y="4144614"/>
                </a:cubicBezTo>
                <a:cubicBezTo>
                  <a:pt x="5306446" y="4159509"/>
                  <a:pt x="5328789" y="4170680"/>
                  <a:pt x="5351131" y="4178128"/>
                </a:cubicBezTo>
                <a:lnTo>
                  <a:pt x="5395818" y="4200471"/>
                </a:lnTo>
                <a:lnTo>
                  <a:pt x="5429331" y="4211642"/>
                </a:lnTo>
                <a:cubicBezTo>
                  <a:pt x="5481465" y="4211642"/>
                  <a:pt x="5507532" y="4219090"/>
                  <a:pt x="5507532" y="4233985"/>
                </a:cubicBezTo>
                <a:cubicBezTo>
                  <a:pt x="5507532" y="4241433"/>
                  <a:pt x="5477741" y="4237710"/>
                  <a:pt x="5418160" y="4222813"/>
                </a:cubicBezTo>
                <a:cubicBezTo>
                  <a:pt x="5276655" y="4178128"/>
                  <a:pt x="5194731" y="4155785"/>
                  <a:pt x="5172388" y="4155785"/>
                </a:cubicBezTo>
                <a:cubicBezTo>
                  <a:pt x="5142597" y="4155785"/>
                  <a:pt x="5127702" y="4148337"/>
                  <a:pt x="5127702" y="4133441"/>
                </a:cubicBezTo>
                <a:cubicBezTo>
                  <a:pt x="5120255" y="4133441"/>
                  <a:pt x="5116531" y="4133441"/>
                  <a:pt x="5116531" y="4133441"/>
                </a:cubicBezTo>
                <a:cubicBezTo>
                  <a:pt x="5109083" y="4133441"/>
                  <a:pt x="5105360" y="4129718"/>
                  <a:pt x="5105360" y="4122270"/>
                </a:cubicBezTo>
                <a:lnTo>
                  <a:pt x="5116531" y="4122270"/>
                </a:lnTo>
                <a:cubicBezTo>
                  <a:pt x="5123979" y="4122270"/>
                  <a:pt x="5131426" y="4118546"/>
                  <a:pt x="5138874" y="4111098"/>
                </a:cubicBezTo>
                <a:cubicBezTo>
                  <a:pt x="5146322" y="4109237"/>
                  <a:pt x="5152839" y="4108190"/>
                  <a:pt x="5158423" y="4107957"/>
                </a:cubicBezTo>
                <a:close/>
                <a:moveTo>
                  <a:pt x="8534998" y="4099927"/>
                </a:moveTo>
                <a:lnTo>
                  <a:pt x="8546171" y="4111098"/>
                </a:lnTo>
                <a:cubicBezTo>
                  <a:pt x="8546171" y="4111098"/>
                  <a:pt x="8542446" y="4111098"/>
                  <a:pt x="8534998" y="4111098"/>
                </a:cubicBezTo>
                <a:close/>
                <a:moveTo>
                  <a:pt x="8367426" y="4099927"/>
                </a:moveTo>
                <a:lnTo>
                  <a:pt x="8378598" y="4099927"/>
                </a:lnTo>
                <a:cubicBezTo>
                  <a:pt x="8378598" y="4107375"/>
                  <a:pt x="8374874" y="4111098"/>
                  <a:pt x="8367426" y="4111098"/>
                </a:cubicBezTo>
                <a:cubicBezTo>
                  <a:pt x="8367426" y="4118546"/>
                  <a:pt x="8369290" y="4122270"/>
                  <a:pt x="8373012" y="4122270"/>
                </a:cubicBezTo>
                <a:cubicBezTo>
                  <a:pt x="8376736" y="4122270"/>
                  <a:pt x="8382322" y="4122270"/>
                  <a:pt x="8389770" y="4122270"/>
                </a:cubicBezTo>
                <a:cubicBezTo>
                  <a:pt x="8397217" y="4122270"/>
                  <a:pt x="8404664" y="4124132"/>
                  <a:pt x="8412113" y="4127857"/>
                </a:cubicBezTo>
                <a:cubicBezTo>
                  <a:pt x="8419561" y="4131580"/>
                  <a:pt x="8423284" y="4133441"/>
                  <a:pt x="8423284" y="4133441"/>
                </a:cubicBezTo>
                <a:lnTo>
                  <a:pt x="8412113" y="4144614"/>
                </a:lnTo>
                <a:lnTo>
                  <a:pt x="8389770" y="4133441"/>
                </a:lnTo>
                <a:cubicBezTo>
                  <a:pt x="8367426" y="4133441"/>
                  <a:pt x="8352532" y="4133441"/>
                  <a:pt x="8345083" y="4133441"/>
                </a:cubicBezTo>
                <a:lnTo>
                  <a:pt x="8345083" y="4122270"/>
                </a:lnTo>
                <a:lnTo>
                  <a:pt x="8356256" y="4111098"/>
                </a:lnTo>
                <a:cubicBezTo>
                  <a:pt x="8356256" y="4111098"/>
                  <a:pt x="8359978" y="4107375"/>
                  <a:pt x="8367426" y="4099927"/>
                </a:cubicBezTo>
                <a:close/>
                <a:moveTo>
                  <a:pt x="8289226" y="4099927"/>
                </a:moveTo>
                <a:cubicBezTo>
                  <a:pt x="8304122" y="4107375"/>
                  <a:pt x="8313432" y="4111098"/>
                  <a:pt x="8317156" y="4111098"/>
                </a:cubicBezTo>
                <a:cubicBezTo>
                  <a:pt x="8320878" y="4111098"/>
                  <a:pt x="8322740" y="4114823"/>
                  <a:pt x="8322740" y="4122270"/>
                </a:cubicBezTo>
                <a:lnTo>
                  <a:pt x="8300398" y="4111098"/>
                </a:lnTo>
                <a:close/>
                <a:moveTo>
                  <a:pt x="7127394" y="4099927"/>
                </a:moveTo>
                <a:lnTo>
                  <a:pt x="7116223" y="4133441"/>
                </a:lnTo>
                <a:lnTo>
                  <a:pt x="7127394" y="4144614"/>
                </a:lnTo>
                <a:cubicBezTo>
                  <a:pt x="7127394" y="4137166"/>
                  <a:pt x="7131117" y="4133441"/>
                  <a:pt x="7138565" y="4133441"/>
                </a:cubicBezTo>
                <a:cubicBezTo>
                  <a:pt x="7138565" y="4125994"/>
                  <a:pt x="7138565" y="4118546"/>
                  <a:pt x="7138565" y="4111098"/>
                </a:cubicBezTo>
                <a:cubicBezTo>
                  <a:pt x="7131117" y="4111098"/>
                  <a:pt x="7127394" y="4107375"/>
                  <a:pt x="7127394" y="4099927"/>
                </a:cubicBezTo>
                <a:close/>
                <a:moveTo>
                  <a:pt x="6557649" y="4099927"/>
                </a:moveTo>
                <a:cubicBezTo>
                  <a:pt x="6557649" y="4107375"/>
                  <a:pt x="6559512" y="4112960"/>
                  <a:pt x="6563235" y="4116684"/>
                </a:cubicBezTo>
                <a:cubicBezTo>
                  <a:pt x="6566960" y="4120409"/>
                  <a:pt x="6568822" y="4120409"/>
                  <a:pt x="6568822" y="4116684"/>
                </a:cubicBezTo>
                <a:cubicBezTo>
                  <a:pt x="6568822" y="4112960"/>
                  <a:pt x="6568822" y="4107375"/>
                  <a:pt x="6568822" y="4099927"/>
                </a:cubicBezTo>
                <a:cubicBezTo>
                  <a:pt x="6568822" y="4099927"/>
                  <a:pt x="6565098" y="4099927"/>
                  <a:pt x="6557649" y="4099927"/>
                </a:cubicBezTo>
                <a:close/>
                <a:moveTo>
                  <a:pt x="8574797" y="4096437"/>
                </a:moveTo>
                <a:cubicBezTo>
                  <a:pt x="8576193" y="4096901"/>
                  <a:pt x="8577823" y="4098066"/>
                  <a:pt x="8579685" y="4099927"/>
                </a:cubicBezTo>
                <a:lnTo>
                  <a:pt x="8602028" y="4111098"/>
                </a:lnTo>
                <a:cubicBezTo>
                  <a:pt x="8609476" y="4111098"/>
                  <a:pt x="8615062" y="4111098"/>
                  <a:pt x="8618785" y="4111098"/>
                </a:cubicBezTo>
                <a:cubicBezTo>
                  <a:pt x="8622508" y="4111098"/>
                  <a:pt x="8624370" y="4111098"/>
                  <a:pt x="8624370" y="4111098"/>
                </a:cubicBezTo>
                <a:cubicBezTo>
                  <a:pt x="8624370" y="4118546"/>
                  <a:pt x="8628093" y="4122270"/>
                  <a:pt x="8635542" y="4122270"/>
                </a:cubicBezTo>
                <a:cubicBezTo>
                  <a:pt x="8642990" y="4122270"/>
                  <a:pt x="8646713" y="4118546"/>
                  <a:pt x="8646713" y="4111098"/>
                </a:cubicBezTo>
                <a:lnTo>
                  <a:pt x="8657885" y="4111098"/>
                </a:lnTo>
                <a:lnTo>
                  <a:pt x="8669056" y="4122270"/>
                </a:lnTo>
                <a:lnTo>
                  <a:pt x="8680227" y="4122270"/>
                </a:lnTo>
                <a:cubicBezTo>
                  <a:pt x="8680227" y="4129718"/>
                  <a:pt x="8683950" y="4133441"/>
                  <a:pt x="8691399" y="4133441"/>
                </a:cubicBezTo>
                <a:cubicBezTo>
                  <a:pt x="8698847" y="4133441"/>
                  <a:pt x="8702570" y="4137166"/>
                  <a:pt x="8702570" y="4144614"/>
                </a:cubicBezTo>
                <a:cubicBezTo>
                  <a:pt x="8702570" y="4152060"/>
                  <a:pt x="8706293" y="4155785"/>
                  <a:pt x="8713742" y="4155785"/>
                </a:cubicBezTo>
                <a:cubicBezTo>
                  <a:pt x="8721190" y="4155785"/>
                  <a:pt x="8721190" y="4152060"/>
                  <a:pt x="8713742" y="4144614"/>
                </a:cubicBezTo>
                <a:lnTo>
                  <a:pt x="8724913" y="4144614"/>
                </a:lnTo>
                <a:cubicBezTo>
                  <a:pt x="8732361" y="4152060"/>
                  <a:pt x="8736084" y="4155785"/>
                  <a:pt x="8736084" y="4155785"/>
                </a:cubicBezTo>
                <a:cubicBezTo>
                  <a:pt x="8736084" y="4163232"/>
                  <a:pt x="8736084" y="4166955"/>
                  <a:pt x="8736084" y="4166955"/>
                </a:cubicBezTo>
                <a:cubicBezTo>
                  <a:pt x="8736084" y="4166955"/>
                  <a:pt x="8739809" y="4166955"/>
                  <a:pt x="8747257" y="4166955"/>
                </a:cubicBezTo>
                <a:cubicBezTo>
                  <a:pt x="8747257" y="4166955"/>
                  <a:pt x="8747257" y="4168817"/>
                  <a:pt x="8747257" y="4172542"/>
                </a:cubicBezTo>
                <a:cubicBezTo>
                  <a:pt x="8747257" y="4176266"/>
                  <a:pt x="8745393" y="4178128"/>
                  <a:pt x="8741670" y="4178128"/>
                </a:cubicBezTo>
                <a:cubicBezTo>
                  <a:pt x="8737947" y="4178128"/>
                  <a:pt x="8736084" y="4178128"/>
                  <a:pt x="8736084" y="4178128"/>
                </a:cubicBezTo>
                <a:cubicBezTo>
                  <a:pt x="8736084" y="4178128"/>
                  <a:pt x="8732361" y="4181852"/>
                  <a:pt x="8724913" y="4189299"/>
                </a:cubicBezTo>
                <a:lnTo>
                  <a:pt x="8713742" y="4178128"/>
                </a:lnTo>
                <a:cubicBezTo>
                  <a:pt x="8691399" y="4148337"/>
                  <a:pt x="8680227" y="4137166"/>
                  <a:pt x="8680227" y="4144614"/>
                </a:cubicBezTo>
                <a:cubicBezTo>
                  <a:pt x="8680227" y="4152060"/>
                  <a:pt x="8683950" y="4155785"/>
                  <a:pt x="8691399" y="4155785"/>
                </a:cubicBezTo>
                <a:cubicBezTo>
                  <a:pt x="8683950" y="4155785"/>
                  <a:pt x="8676504" y="4155785"/>
                  <a:pt x="8669056" y="4155785"/>
                </a:cubicBezTo>
                <a:lnTo>
                  <a:pt x="8657885" y="4166955"/>
                </a:lnTo>
                <a:cubicBezTo>
                  <a:pt x="8665333" y="4166955"/>
                  <a:pt x="8669056" y="4168817"/>
                  <a:pt x="8669056" y="4172542"/>
                </a:cubicBezTo>
                <a:cubicBezTo>
                  <a:pt x="8669056" y="4176266"/>
                  <a:pt x="8665333" y="4181852"/>
                  <a:pt x="8657885" y="4189299"/>
                </a:cubicBezTo>
                <a:lnTo>
                  <a:pt x="8646713" y="4200471"/>
                </a:lnTo>
                <a:lnTo>
                  <a:pt x="8657885" y="4200471"/>
                </a:lnTo>
                <a:cubicBezTo>
                  <a:pt x="8672779" y="4200471"/>
                  <a:pt x="8682090" y="4198610"/>
                  <a:pt x="8685813" y="4194885"/>
                </a:cubicBezTo>
                <a:cubicBezTo>
                  <a:pt x="8689536" y="4191160"/>
                  <a:pt x="8691399" y="4200471"/>
                  <a:pt x="8691399" y="4222813"/>
                </a:cubicBezTo>
                <a:cubicBezTo>
                  <a:pt x="8691399" y="4245156"/>
                  <a:pt x="8695122" y="4256328"/>
                  <a:pt x="8702570" y="4256328"/>
                </a:cubicBezTo>
                <a:lnTo>
                  <a:pt x="8680227" y="4267499"/>
                </a:lnTo>
                <a:lnTo>
                  <a:pt x="8657885" y="4278672"/>
                </a:lnTo>
                <a:cubicBezTo>
                  <a:pt x="8665333" y="4278672"/>
                  <a:pt x="8669056" y="4280533"/>
                  <a:pt x="8669056" y="4284256"/>
                </a:cubicBezTo>
                <a:cubicBezTo>
                  <a:pt x="8669056" y="4287981"/>
                  <a:pt x="8669056" y="4289842"/>
                  <a:pt x="8669056" y="4289842"/>
                </a:cubicBezTo>
                <a:cubicBezTo>
                  <a:pt x="8669056" y="4289842"/>
                  <a:pt x="8665333" y="4289842"/>
                  <a:pt x="8657885" y="4289842"/>
                </a:cubicBezTo>
                <a:cubicBezTo>
                  <a:pt x="8650436" y="4289842"/>
                  <a:pt x="8646713" y="4289842"/>
                  <a:pt x="8646713" y="4289842"/>
                </a:cubicBezTo>
                <a:cubicBezTo>
                  <a:pt x="8646713" y="4289842"/>
                  <a:pt x="8642990" y="4289842"/>
                  <a:pt x="8635542" y="4289842"/>
                </a:cubicBezTo>
                <a:cubicBezTo>
                  <a:pt x="8628093" y="4289842"/>
                  <a:pt x="8620646" y="4289842"/>
                  <a:pt x="8613199" y="4289842"/>
                </a:cubicBezTo>
                <a:cubicBezTo>
                  <a:pt x="8590856" y="4282395"/>
                  <a:pt x="8575962" y="4278672"/>
                  <a:pt x="8568512" y="4278672"/>
                </a:cubicBezTo>
                <a:lnTo>
                  <a:pt x="8557341" y="4267499"/>
                </a:lnTo>
                <a:lnTo>
                  <a:pt x="8568512" y="4267499"/>
                </a:lnTo>
                <a:cubicBezTo>
                  <a:pt x="8575962" y="4267499"/>
                  <a:pt x="8588994" y="4269361"/>
                  <a:pt x="8607613" y="4273085"/>
                </a:cubicBezTo>
                <a:cubicBezTo>
                  <a:pt x="8626233" y="4276809"/>
                  <a:pt x="8639265" y="4274947"/>
                  <a:pt x="8646713" y="4267499"/>
                </a:cubicBezTo>
                <a:lnTo>
                  <a:pt x="8646713" y="4256328"/>
                </a:lnTo>
                <a:lnTo>
                  <a:pt x="8657885" y="4256328"/>
                </a:lnTo>
                <a:lnTo>
                  <a:pt x="8669056" y="4245156"/>
                </a:lnTo>
                <a:lnTo>
                  <a:pt x="8646713" y="4233985"/>
                </a:lnTo>
                <a:cubicBezTo>
                  <a:pt x="8639265" y="4226537"/>
                  <a:pt x="8628093" y="4224676"/>
                  <a:pt x="8613199" y="4228399"/>
                </a:cubicBezTo>
                <a:cubicBezTo>
                  <a:pt x="8598303" y="4232124"/>
                  <a:pt x="8588994" y="4230261"/>
                  <a:pt x="8585269" y="4222813"/>
                </a:cubicBezTo>
                <a:cubicBezTo>
                  <a:pt x="8581546" y="4215367"/>
                  <a:pt x="8579685" y="4211642"/>
                  <a:pt x="8579685" y="4211642"/>
                </a:cubicBezTo>
                <a:lnTo>
                  <a:pt x="8579685" y="4222813"/>
                </a:lnTo>
                <a:cubicBezTo>
                  <a:pt x="8587132" y="4230261"/>
                  <a:pt x="8587132" y="4237710"/>
                  <a:pt x="8579685" y="4245156"/>
                </a:cubicBezTo>
                <a:cubicBezTo>
                  <a:pt x="8579685" y="4245156"/>
                  <a:pt x="8577822" y="4245156"/>
                  <a:pt x="8574099" y="4245156"/>
                </a:cubicBezTo>
                <a:cubicBezTo>
                  <a:pt x="8570375" y="4245156"/>
                  <a:pt x="8568512" y="4241433"/>
                  <a:pt x="8568512" y="4233985"/>
                </a:cubicBezTo>
                <a:cubicBezTo>
                  <a:pt x="8568512" y="4226537"/>
                  <a:pt x="8566651" y="4222813"/>
                  <a:pt x="8562928" y="4222813"/>
                </a:cubicBezTo>
                <a:cubicBezTo>
                  <a:pt x="8559205" y="4222813"/>
                  <a:pt x="8553618" y="4220951"/>
                  <a:pt x="8546171" y="4217228"/>
                </a:cubicBezTo>
                <a:cubicBezTo>
                  <a:pt x="8538721" y="4213504"/>
                  <a:pt x="8523827" y="4211642"/>
                  <a:pt x="8501484" y="4211642"/>
                </a:cubicBezTo>
                <a:lnTo>
                  <a:pt x="8423284" y="4189299"/>
                </a:lnTo>
                <a:cubicBezTo>
                  <a:pt x="8415836" y="4189299"/>
                  <a:pt x="8410250" y="4189299"/>
                  <a:pt x="8406527" y="4189299"/>
                </a:cubicBezTo>
                <a:cubicBezTo>
                  <a:pt x="8402804" y="4189299"/>
                  <a:pt x="8400941" y="4185575"/>
                  <a:pt x="8400941" y="4178128"/>
                </a:cubicBezTo>
                <a:cubicBezTo>
                  <a:pt x="8400941" y="4170680"/>
                  <a:pt x="8404664" y="4166955"/>
                  <a:pt x="8412113" y="4166955"/>
                </a:cubicBezTo>
                <a:cubicBezTo>
                  <a:pt x="8419561" y="4166955"/>
                  <a:pt x="8423284" y="4166955"/>
                  <a:pt x="8423284" y="4166955"/>
                </a:cubicBezTo>
                <a:cubicBezTo>
                  <a:pt x="8415836" y="4159509"/>
                  <a:pt x="8415836" y="4155785"/>
                  <a:pt x="8423284" y="4155785"/>
                </a:cubicBezTo>
                <a:cubicBezTo>
                  <a:pt x="8438179" y="4148337"/>
                  <a:pt x="8445627" y="4152060"/>
                  <a:pt x="8445627" y="4166955"/>
                </a:cubicBezTo>
                <a:cubicBezTo>
                  <a:pt x="8445627" y="4166955"/>
                  <a:pt x="8441904" y="4166955"/>
                  <a:pt x="8434455" y="4166955"/>
                </a:cubicBezTo>
                <a:cubicBezTo>
                  <a:pt x="8427007" y="4166955"/>
                  <a:pt x="8423284" y="4170680"/>
                  <a:pt x="8423284" y="4178128"/>
                </a:cubicBezTo>
                <a:lnTo>
                  <a:pt x="8470762" y="4178128"/>
                </a:lnTo>
                <a:lnTo>
                  <a:pt x="8490312" y="4178128"/>
                </a:lnTo>
                <a:lnTo>
                  <a:pt x="8490312" y="4155785"/>
                </a:lnTo>
                <a:lnTo>
                  <a:pt x="8512655" y="4155785"/>
                </a:lnTo>
                <a:lnTo>
                  <a:pt x="8512655" y="4144614"/>
                </a:lnTo>
                <a:lnTo>
                  <a:pt x="8501484" y="4133441"/>
                </a:lnTo>
                <a:lnTo>
                  <a:pt x="8512655" y="4133441"/>
                </a:lnTo>
                <a:lnTo>
                  <a:pt x="8523827" y="4133441"/>
                </a:lnTo>
                <a:cubicBezTo>
                  <a:pt x="8523827" y="4140889"/>
                  <a:pt x="8525689" y="4148337"/>
                  <a:pt x="8529412" y="4155785"/>
                </a:cubicBezTo>
                <a:cubicBezTo>
                  <a:pt x="8533135" y="4163232"/>
                  <a:pt x="8536861" y="4165094"/>
                  <a:pt x="8540584" y="4161371"/>
                </a:cubicBezTo>
                <a:cubicBezTo>
                  <a:pt x="8544308" y="4157646"/>
                  <a:pt x="8546171" y="4152060"/>
                  <a:pt x="8546171" y="4144614"/>
                </a:cubicBezTo>
                <a:lnTo>
                  <a:pt x="8568512" y="4155785"/>
                </a:lnTo>
                <a:cubicBezTo>
                  <a:pt x="8590856" y="4170680"/>
                  <a:pt x="8605751" y="4174403"/>
                  <a:pt x="8613199" y="4166955"/>
                </a:cubicBezTo>
                <a:cubicBezTo>
                  <a:pt x="8613199" y="4159509"/>
                  <a:pt x="8613199" y="4155785"/>
                  <a:pt x="8613199" y="4155785"/>
                </a:cubicBezTo>
                <a:lnTo>
                  <a:pt x="8613199" y="4144614"/>
                </a:lnTo>
                <a:cubicBezTo>
                  <a:pt x="8620646" y="4152060"/>
                  <a:pt x="8628093" y="4153923"/>
                  <a:pt x="8635542" y="4150198"/>
                </a:cubicBezTo>
                <a:cubicBezTo>
                  <a:pt x="8642990" y="4146475"/>
                  <a:pt x="8644851" y="4142752"/>
                  <a:pt x="8641127" y="4139028"/>
                </a:cubicBezTo>
                <a:cubicBezTo>
                  <a:pt x="8637404" y="4135303"/>
                  <a:pt x="8631819" y="4133441"/>
                  <a:pt x="8624370" y="4133441"/>
                </a:cubicBezTo>
                <a:cubicBezTo>
                  <a:pt x="8616922" y="4133441"/>
                  <a:pt x="8611336" y="4131580"/>
                  <a:pt x="8607613" y="4127857"/>
                </a:cubicBezTo>
                <a:cubicBezTo>
                  <a:pt x="8603889" y="4124132"/>
                  <a:pt x="8602028" y="4122270"/>
                  <a:pt x="8602028" y="4122270"/>
                </a:cubicBezTo>
                <a:cubicBezTo>
                  <a:pt x="8587132" y="4114823"/>
                  <a:pt x="8575962" y="4111098"/>
                  <a:pt x="8568512" y="4111098"/>
                </a:cubicBezTo>
                <a:cubicBezTo>
                  <a:pt x="8568512" y="4099927"/>
                  <a:pt x="8570608" y="4095039"/>
                  <a:pt x="8574797" y="4096437"/>
                </a:cubicBezTo>
                <a:close/>
                <a:moveTo>
                  <a:pt x="8412113" y="4094341"/>
                </a:moveTo>
                <a:cubicBezTo>
                  <a:pt x="8413974" y="4094341"/>
                  <a:pt x="8415836" y="4096204"/>
                  <a:pt x="8417698" y="4099927"/>
                </a:cubicBezTo>
                <a:cubicBezTo>
                  <a:pt x="8421421" y="4107375"/>
                  <a:pt x="8419561" y="4111098"/>
                  <a:pt x="8412113" y="4111098"/>
                </a:cubicBezTo>
                <a:cubicBezTo>
                  <a:pt x="8404664" y="4111098"/>
                  <a:pt x="8402804" y="4107375"/>
                  <a:pt x="8406527" y="4099927"/>
                </a:cubicBezTo>
                <a:cubicBezTo>
                  <a:pt x="8408388" y="4096204"/>
                  <a:pt x="8410251" y="4094341"/>
                  <a:pt x="8412113" y="4094341"/>
                </a:cubicBezTo>
                <a:close/>
                <a:moveTo>
                  <a:pt x="8602028" y="4088756"/>
                </a:moveTo>
                <a:cubicBezTo>
                  <a:pt x="8609476" y="4088756"/>
                  <a:pt x="8613199" y="4088756"/>
                  <a:pt x="8613199" y="4088756"/>
                </a:cubicBezTo>
                <a:lnTo>
                  <a:pt x="8602028" y="4099927"/>
                </a:lnTo>
                <a:cubicBezTo>
                  <a:pt x="8602028" y="4099927"/>
                  <a:pt x="8602028" y="4096203"/>
                  <a:pt x="8602028" y="4088756"/>
                </a:cubicBezTo>
                <a:close/>
                <a:moveTo>
                  <a:pt x="8490312" y="4088756"/>
                </a:moveTo>
                <a:lnTo>
                  <a:pt x="8490312" y="4099927"/>
                </a:lnTo>
                <a:cubicBezTo>
                  <a:pt x="8482864" y="4099927"/>
                  <a:pt x="8479141" y="4099927"/>
                  <a:pt x="8479141" y="4099927"/>
                </a:cubicBezTo>
                <a:close/>
                <a:moveTo>
                  <a:pt x="7082708" y="4088756"/>
                </a:moveTo>
                <a:cubicBezTo>
                  <a:pt x="7075260" y="4088756"/>
                  <a:pt x="7067814" y="4092480"/>
                  <a:pt x="7060364" y="4099927"/>
                </a:cubicBezTo>
                <a:cubicBezTo>
                  <a:pt x="7067814" y="4099927"/>
                  <a:pt x="7073400" y="4099927"/>
                  <a:pt x="7077123" y="4099927"/>
                </a:cubicBezTo>
                <a:cubicBezTo>
                  <a:pt x="7080846" y="4099927"/>
                  <a:pt x="7082708" y="4099927"/>
                  <a:pt x="7082708" y="4099927"/>
                </a:cubicBezTo>
                <a:close/>
                <a:moveTo>
                  <a:pt x="5842675" y="4088756"/>
                </a:moveTo>
                <a:lnTo>
                  <a:pt x="5853848" y="4099927"/>
                </a:lnTo>
                <a:lnTo>
                  <a:pt x="5865019" y="4099927"/>
                </a:lnTo>
                <a:cubicBezTo>
                  <a:pt x="5857571" y="4092480"/>
                  <a:pt x="5853848" y="4088756"/>
                  <a:pt x="5853848" y="4088756"/>
                </a:cubicBezTo>
                <a:cubicBezTo>
                  <a:pt x="5853848" y="4088756"/>
                  <a:pt x="5850125" y="4088756"/>
                  <a:pt x="5842675" y="4088756"/>
                </a:cubicBezTo>
                <a:close/>
                <a:moveTo>
                  <a:pt x="8324138" y="4083170"/>
                </a:moveTo>
                <a:cubicBezTo>
                  <a:pt x="8325068" y="4083170"/>
                  <a:pt x="8326464" y="4085033"/>
                  <a:pt x="8328326" y="4088756"/>
                </a:cubicBezTo>
                <a:cubicBezTo>
                  <a:pt x="8332050" y="4096203"/>
                  <a:pt x="8337636" y="4098066"/>
                  <a:pt x="8345083" y="4094341"/>
                </a:cubicBezTo>
                <a:cubicBezTo>
                  <a:pt x="8352532" y="4090618"/>
                  <a:pt x="8356256" y="4092480"/>
                  <a:pt x="8356256" y="4099927"/>
                </a:cubicBezTo>
                <a:lnTo>
                  <a:pt x="8333912" y="4099927"/>
                </a:lnTo>
                <a:lnTo>
                  <a:pt x="8311569" y="4099927"/>
                </a:lnTo>
                <a:lnTo>
                  <a:pt x="8322740" y="4088756"/>
                </a:lnTo>
                <a:cubicBezTo>
                  <a:pt x="8322740" y="4085033"/>
                  <a:pt x="8323207" y="4083170"/>
                  <a:pt x="8324138" y="4083170"/>
                </a:cubicBezTo>
                <a:close/>
                <a:moveTo>
                  <a:pt x="7632904" y="4081774"/>
                </a:moveTo>
                <a:cubicBezTo>
                  <a:pt x="7634765" y="4082705"/>
                  <a:pt x="7637558" y="4085033"/>
                  <a:pt x="7641282" y="4088756"/>
                </a:cubicBezTo>
                <a:cubicBezTo>
                  <a:pt x="7648730" y="4096203"/>
                  <a:pt x="7648730" y="4099927"/>
                  <a:pt x="7641282" y="4099927"/>
                </a:cubicBezTo>
                <a:lnTo>
                  <a:pt x="7641282" y="4111098"/>
                </a:lnTo>
                <a:cubicBezTo>
                  <a:pt x="7648730" y="4111098"/>
                  <a:pt x="7648730" y="4114823"/>
                  <a:pt x="7641282" y="4122270"/>
                </a:cubicBezTo>
                <a:cubicBezTo>
                  <a:pt x="7626386" y="4122270"/>
                  <a:pt x="7615216" y="4122270"/>
                  <a:pt x="7607766" y="4122270"/>
                </a:cubicBezTo>
                <a:cubicBezTo>
                  <a:pt x="7600318" y="4114823"/>
                  <a:pt x="7600318" y="4111098"/>
                  <a:pt x="7607766" y="4111098"/>
                </a:cubicBezTo>
                <a:cubicBezTo>
                  <a:pt x="7615216" y="4111098"/>
                  <a:pt x="7620800" y="4111098"/>
                  <a:pt x="7624525" y="4111098"/>
                </a:cubicBezTo>
                <a:cubicBezTo>
                  <a:pt x="7628248" y="4111098"/>
                  <a:pt x="7630110" y="4111098"/>
                  <a:pt x="7630110" y="4111098"/>
                </a:cubicBezTo>
                <a:lnTo>
                  <a:pt x="7630110" y="4099927"/>
                </a:lnTo>
                <a:lnTo>
                  <a:pt x="7630110" y="4088756"/>
                </a:lnTo>
                <a:cubicBezTo>
                  <a:pt x="7630110" y="4088756"/>
                  <a:pt x="7630110" y="4086895"/>
                  <a:pt x="7630110" y="4083170"/>
                </a:cubicBezTo>
                <a:cubicBezTo>
                  <a:pt x="7630110" y="4081309"/>
                  <a:pt x="7631042" y="4080842"/>
                  <a:pt x="7632904" y="4081774"/>
                </a:cubicBezTo>
                <a:close/>
                <a:moveTo>
                  <a:pt x="6457106" y="4077584"/>
                </a:moveTo>
                <a:cubicBezTo>
                  <a:pt x="6464554" y="4085032"/>
                  <a:pt x="6468278" y="4088756"/>
                  <a:pt x="6468278" y="4088756"/>
                </a:cubicBezTo>
                <a:lnTo>
                  <a:pt x="6468278" y="4077584"/>
                </a:lnTo>
                <a:cubicBezTo>
                  <a:pt x="6468278" y="4077584"/>
                  <a:pt x="6464554" y="4077584"/>
                  <a:pt x="6457106" y="4077584"/>
                </a:cubicBezTo>
                <a:close/>
                <a:moveTo>
                  <a:pt x="4859588" y="4077584"/>
                </a:moveTo>
                <a:cubicBezTo>
                  <a:pt x="4874483" y="4077584"/>
                  <a:pt x="4889377" y="4081309"/>
                  <a:pt x="4904273" y="4088756"/>
                </a:cubicBezTo>
                <a:lnTo>
                  <a:pt x="4893102" y="4099927"/>
                </a:lnTo>
                <a:cubicBezTo>
                  <a:pt x="4870759" y="4099927"/>
                  <a:pt x="4859588" y="4099927"/>
                  <a:pt x="4859588" y="4099927"/>
                </a:cubicBezTo>
                <a:cubicBezTo>
                  <a:pt x="4867034" y="4092480"/>
                  <a:pt x="4867034" y="4088756"/>
                  <a:pt x="4859588" y="4088756"/>
                </a:cubicBezTo>
                <a:close/>
                <a:moveTo>
                  <a:pt x="8786357" y="4066413"/>
                </a:moveTo>
                <a:cubicBezTo>
                  <a:pt x="8790080" y="4066413"/>
                  <a:pt x="8791941" y="4070136"/>
                  <a:pt x="8791941" y="4077584"/>
                </a:cubicBezTo>
                <a:cubicBezTo>
                  <a:pt x="8784494" y="4077584"/>
                  <a:pt x="8780771" y="4075723"/>
                  <a:pt x="8780771" y="4071998"/>
                </a:cubicBezTo>
                <a:cubicBezTo>
                  <a:pt x="8780771" y="4068275"/>
                  <a:pt x="8782634" y="4066413"/>
                  <a:pt x="8786357" y="4066413"/>
                </a:cubicBezTo>
                <a:close/>
                <a:moveTo>
                  <a:pt x="7071537" y="4066413"/>
                </a:moveTo>
                <a:cubicBezTo>
                  <a:pt x="7071537" y="4066413"/>
                  <a:pt x="7071537" y="4068275"/>
                  <a:pt x="7071537" y="4071998"/>
                </a:cubicBezTo>
                <a:cubicBezTo>
                  <a:pt x="7071537" y="4075723"/>
                  <a:pt x="7075260" y="4073861"/>
                  <a:pt x="7082708" y="4066413"/>
                </a:cubicBezTo>
                <a:lnTo>
                  <a:pt x="7082708" y="4077584"/>
                </a:lnTo>
                <a:lnTo>
                  <a:pt x="7105051" y="4077584"/>
                </a:lnTo>
                <a:cubicBezTo>
                  <a:pt x="7105051" y="4077584"/>
                  <a:pt x="7112498" y="4081309"/>
                  <a:pt x="7127394" y="4088756"/>
                </a:cubicBezTo>
                <a:cubicBezTo>
                  <a:pt x="7134842" y="4096203"/>
                  <a:pt x="7142288" y="4099927"/>
                  <a:pt x="7149737" y="4099927"/>
                </a:cubicBezTo>
                <a:cubicBezTo>
                  <a:pt x="7157185" y="4092480"/>
                  <a:pt x="7157185" y="4088756"/>
                  <a:pt x="7149737" y="4088756"/>
                </a:cubicBezTo>
                <a:cubicBezTo>
                  <a:pt x="7142288" y="4088756"/>
                  <a:pt x="7134842" y="4086895"/>
                  <a:pt x="7127394" y="4083170"/>
                </a:cubicBezTo>
                <a:cubicBezTo>
                  <a:pt x="7119946" y="4079446"/>
                  <a:pt x="7112498" y="4077584"/>
                  <a:pt x="7105051" y="4077584"/>
                </a:cubicBezTo>
                <a:cubicBezTo>
                  <a:pt x="7097603" y="4077584"/>
                  <a:pt x="7093880" y="4075723"/>
                  <a:pt x="7093880" y="4071998"/>
                </a:cubicBezTo>
                <a:cubicBezTo>
                  <a:pt x="7093880" y="4068275"/>
                  <a:pt x="7093880" y="4066413"/>
                  <a:pt x="7093880" y="4066413"/>
                </a:cubicBezTo>
                <a:cubicBezTo>
                  <a:pt x="7093880" y="4066413"/>
                  <a:pt x="7090157" y="4066413"/>
                  <a:pt x="7082708" y="4066413"/>
                </a:cubicBezTo>
                <a:cubicBezTo>
                  <a:pt x="7075260" y="4066413"/>
                  <a:pt x="7071537" y="4066413"/>
                  <a:pt x="7071537" y="4066413"/>
                </a:cubicBezTo>
                <a:close/>
                <a:moveTo>
                  <a:pt x="5541046" y="4066413"/>
                </a:moveTo>
                <a:lnTo>
                  <a:pt x="5541046" y="4077584"/>
                </a:lnTo>
                <a:lnTo>
                  <a:pt x="5552218" y="4077584"/>
                </a:lnTo>
                <a:lnTo>
                  <a:pt x="5552218" y="4088756"/>
                </a:lnTo>
                <a:cubicBezTo>
                  <a:pt x="5537323" y="4088756"/>
                  <a:pt x="5526152" y="4088756"/>
                  <a:pt x="5518704" y="4088756"/>
                </a:cubicBezTo>
                <a:cubicBezTo>
                  <a:pt x="5511256" y="4073861"/>
                  <a:pt x="5518704" y="4066413"/>
                  <a:pt x="5541046" y="4066413"/>
                </a:cubicBezTo>
                <a:close/>
                <a:moveTo>
                  <a:pt x="5496361" y="4066413"/>
                </a:moveTo>
                <a:lnTo>
                  <a:pt x="5507532" y="4088756"/>
                </a:lnTo>
                <a:cubicBezTo>
                  <a:pt x="5500084" y="4096203"/>
                  <a:pt x="5492636" y="4096203"/>
                  <a:pt x="5485189" y="4088756"/>
                </a:cubicBezTo>
                <a:cubicBezTo>
                  <a:pt x="5462847" y="4073861"/>
                  <a:pt x="5466570" y="4066413"/>
                  <a:pt x="5496361" y="4066413"/>
                </a:cubicBezTo>
                <a:close/>
                <a:moveTo>
                  <a:pt x="8156564" y="4059431"/>
                </a:moveTo>
                <a:cubicBezTo>
                  <a:pt x="8155635" y="4060362"/>
                  <a:pt x="8155168" y="4062689"/>
                  <a:pt x="8155168" y="4066413"/>
                </a:cubicBezTo>
                <a:cubicBezTo>
                  <a:pt x="8155168" y="4066413"/>
                  <a:pt x="8158892" y="4066413"/>
                  <a:pt x="8166340" y="4066413"/>
                </a:cubicBezTo>
                <a:lnTo>
                  <a:pt x="8166340" y="4077584"/>
                </a:lnTo>
                <a:lnTo>
                  <a:pt x="8199854" y="4077584"/>
                </a:lnTo>
                <a:lnTo>
                  <a:pt x="8199854" y="4066413"/>
                </a:lnTo>
                <a:lnTo>
                  <a:pt x="8188684" y="4066413"/>
                </a:lnTo>
                <a:lnTo>
                  <a:pt x="8177512" y="4066413"/>
                </a:lnTo>
                <a:cubicBezTo>
                  <a:pt x="8170064" y="4066413"/>
                  <a:pt x="8164478" y="4064552"/>
                  <a:pt x="8160754" y="4060827"/>
                </a:cubicBezTo>
                <a:cubicBezTo>
                  <a:pt x="8158893" y="4058965"/>
                  <a:pt x="8157496" y="4058500"/>
                  <a:pt x="8156564" y="4059431"/>
                </a:cubicBezTo>
                <a:close/>
                <a:moveTo>
                  <a:pt x="8803114" y="4055241"/>
                </a:moveTo>
                <a:cubicBezTo>
                  <a:pt x="8803114" y="4055241"/>
                  <a:pt x="8804975" y="4055241"/>
                  <a:pt x="8808700" y="4055241"/>
                </a:cubicBezTo>
                <a:cubicBezTo>
                  <a:pt x="8812423" y="4055241"/>
                  <a:pt x="8814285" y="4058965"/>
                  <a:pt x="8814285" y="4066413"/>
                </a:cubicBezTo>
                <a:lnTo>
                  <a:pt x="8803114" y="4066413"/>
                </a:lnTo>
                <a:close/>
                <a:moveTo>
                  <a:pt x="8412113" y="4055241"/>
                </a:moveTo>
                <a:lnTo>
                  <a:pt x="8423284" y="4055241"/>
                </a:lnTo>
                <a:cubicBezTo>
                  <a:pt x="8423284" y="4062689"/>
                  <a:pt x="8425147" y="4064552"/>
                  <a:pt x="8428870" y="4060827"/>
                </a:cubicBezTo>
                <a:cubicBezTo>
                  <a:pt x="8432593" y="4057102"/>
                  <a:pt x="8434455" y="4058965"/>
                  <a:pt x="8434455" y="4066413"/>
                </a:cubicBezTo>
                <a:cubicBezTo>
                  <a:pt x="8434455" y="4073861"/>
                  <a:pt x="8430731" y="4077584"/>
                  <a:pt x="8423284" y="4077584"/>
                </a:cubicBezTo>
                <a:lnTo>
                  <a:pt x="8423284" y="4088756"/>
                </a:lnTo>
                <a:lnTo>
                  <a:pt x="8412113" y="4088756"/>
                </a:lnTo>
                <a:lnTo>
                  <a:pt x="8400941" y="4088756"/>
                </a:lnTo>
                <a:cubicBezTo>
                  <a:pt x="8400941" y="4088756"/>
                  <a:pt x="8402804" y="4086895"/>
                  <a:pt x="8406527" y="4083170"/>
                </a:cubicBezTo>
                <a:cubicBezTo>
                  <a:pt x="8410250" y="4079446"/>
                  <a:pt x="8410250" y="4075723"/>
                  <a:pt x="8406527" y="4071998"/>
                </a:cubicBezTo>
                <a:cubicBezTo>
                  <a:pt x="8402804" y="4068275"/>
                  <a:pt x="8404664" y="4062689"/>
                  <a:pt x="8412113" y="4055241"/>
                </a:cubicBezTo>
                <a:close/>
                <a:moveTo>
                  <a:pt x="7540738" y="4055241"/>
                </a:moveTo>
                <a:lnTo>
                  <a:pt x="7551909" y="4055241"/>
                </a:lnTo>
                <a:lnTo>
                  <a:pt x="7551909" y="4066413"/>
                </a:lnTo>
                <a:close/>
                <a:moveTo>
                  <a:pt x="6401250" y="4055241"/>
                </a:moveTo>
                <a:lnTo>
                  <a:pt x="6412420" y="4077584"/>
                </a:lnTo>
                <a:cubicBezTo>
                  <a:pt x="6419868" y="4077584"/>
                  <a:pt x="6423592" y="4073861"/>
                  <a:pt x="6423592" y="4066413"/>
                </a:cubicBezTo>
                <a:cubicBezTo>
                  <a:pt x="6423592" y="4066413"/>
                  <a:pt x="6421730" y="4064552"/>
                  <a:pt x="6418006" y="4060827"/>
                </a:cubicBezTo>
                <a:cubicBezTo>
                  <a:pt x="6414284" y="4057102"/>
                  <a:pt x="6408697" y="4055241"/>
                  <a:pt x="6401250" y="4055241"/>
                </a:cubicBezTo>
                <a:close/>
                <a:moveTo>
                  <a:pt x="4848416" y="4055241"/>
                </a:moveTo>
                <a:lnTo>
                  <a:pt x="4859588" y="4055241"/>
                </a:lnTo>
                <a:lnTo>
                  <a:pt x="4859588" y="4066413"/>
                </a:lnTo>
                <a:close/>
                <a:moveTo>
                  <a:pt x="4725530" y="4055241"/>
                </a:moveTo>
                <a:cubicBezTo>
                  <a:pt x="4725530" y="4055241"/>
                  <a:pt x="4729253" y="4055241"/>
                  <a:pt x="4736701" y="4055241"/>
                </a:cubicBezTo>
                <a:cubicBezTo>
                  <a:pt x="4744149" y="4055241"/>
                  <a:pt x="4747873" y="4058965"/>
                  <a:pt x="4747873" y="4066413"/>
                </a:cubicBezTo>
                <a:lnTo>
                  <a:pt x="4736701" y="4066413"/>
                </a:lnTo>
                <a:cubicBezTo>
                  <a:pt x="4729253" y="4058965"/>
                  <a:pt x="4725530" y="4055241"/>
                  <a:pt x="4725530" y="4055241"/>
                </a:cubicBezTo>
                <a:close/>
                <a:moveTo>
                  <a:pt x="6292327" y="4049656"/>
                </a:moveTo>
                <a:cubicBezTo>
                  <a:pt x="6290466" y="4049656"/>
                  <a:pt x="6289535" y="4051518"/>
                  <a:pt x="6289535" y="4055241"/>
                </a:cubicBezTo>
                <a:cubicBezTo>
                  <a:pt x="6289535" y="4062689"/>
                  <a:pt x="6293258" y="4062689"/>
                  <a:pt x="6300706" y="4055241"/>
                </a:cubicBezTo>
                <a:cubicBezTo>
                  <a:pt x="6296983" y="4051518"/>
                  <a:pt x="6294189" y="4049656"/>
                  <a:pt x="6292327" y="4049656"/>
                </a:cubicBezTo>
                <a:close/>
                <a:moveTo>
                  <a:pt x="8758427" y="4044070"/>
                </a:moveTo>
                <a:cubicBezTo>
                  <a:pt x="8765877" y="4051518"/>
                  <a:pt x="8773323" y="4058965"/>
                  <a:pt x="8780771" y="4066413"/>
                </a:cubicBezTo>
                <a:cubicBezTo>
                  <a:pt x="8773323" y="4066413"/>
                  <a:pt x="8769600" y="4066413"/>
                  <a:pt x="8769600" y="4066413"/>
                </a:cubicBezTo>
                <a:cubicBezTo>
                  <a:pt x="8769600" y="4066413"/>
                  <a:pt x="8764014" y="4064552"/>
                  <a:pt x="8752843" y="4060827"/>
                </a:cubicBezTo>
                <a:cubicBezTo>
                  <a:pt x="8741670" y="4057102"/>
                  <a:pt x="8736084" y="4053379"/>
                  <a:pt x="8736084" y="4049656"/>
                </a:cubicBezTo>
                <a:cubicBezTo>
                  <a:pt x="8736084" y="4045932"/>
                  <a:pt x="8743533" y="4044070"/>
                  <a:pt x="8758427" y="4044070"/>
                </a:cubicBezTo>
                <a:close/>
                <a:moveTo>
                  <a:pt x="8233368" y="4044070"/>
                </a:moveTo>
                <a:cubicBezTo>
                  <a:pt x="8240816" y="4044070"/>
                  <a:pt x="8244541" y="4045932"/>
                  <a:pt x="8244541" y="4049656"/>
                </a:cubicBezTo>
                <a:cubicBezTo>
                  <a:pt x="8244541" y="4053379"/>
                  <a:pt x="8242678" y="4055241"/>
                  <a:pt x="8238955" y="4055241"/>
                </a:cubicBezTo>
                <a:cubicBezTo>
                  <a:pt x="8235232" y="4055241"/>
                  <a:pt x="8233368" y="4051518"/>
                  <a:pt x="8233368" y="4044070"/>
                </a:cubicBezTo>
                <a:close/>
                <a:moveTo>
                  <a:pt x="6641436" y="4044070"/>
                </a:moveTo>
                <a:cubicBezTo>
                  <a:pt x="6645158" y="4044070"/>
                  <a:pt x="6647020" y="4047795"/>
                  <a:pt x="6647020" y="4055241"/>
                </a:cubicBezTo>
                <a:cubicBezTo>
                  <a:pt x="6647020" y="4055241"/>
                  <a:pt x="6643297" y="4055241"/>
                  <a:pt x="6635850" y="4055241"/>
                </a:cubicBezTo>
                <a:cubicBezTo>
                  <a:pt x="6635850" y="4047795"/>
                  <a:pt x="6637712" y="4044070"/>
                  <a:pt x="6641436" y="4044070"/>
                </a:cubicBezTo>
                <a:close/>
                <a:moveTo>
                  <a:pt x="4759044" y="4044070"/>
                </a:moveTo>
                <a:lnTo>
                  <a:pt x="4814901" y="4055241"/>
                </a:lnTo>
                <a:lnTo>
                  <a:pt x="4826072" y="4077584"/>
                </a:lnTo>
                <a:cubicBezTo>
                  <a:pt x="4818626" y="4077584"/>
                  <a:pt x="4803730" y="4070136"/>
                  <a:pt x="4781387" y="4055241"/>
                </a:cubicBezTo>
                <a:close/>
                <a:moveTo>
                  <a:pt x="8336704" y="4037088"/>
                </a:moveTo>
                <a:cubicBezTo>
                  <a:pt x="8338566" y="4036157"/>
                  <a:pt x="8341360" y="4036622"/>
                  <a:pt x="8345083" y="4038484"/>
                </a:cubicBezTo>
                <a:cubicBezTo>
                  <a:pt x="8352532" y="4042208"/>
                  <a:pt x="8356256" y="4044070"/>
                  <a:pt x="8356256" y="4044070"/>
                </a:cubicBezTo>
                <a:cubicBezTo>
                  <a:pt x="8371150" y="4044070"/>
                  <a:pt x="8374874" y="4051518"/>
                  <a:pt x="8367426" y="4066413"/>
                </a:cubicBezTo>
                <a:cubicBezTo>
                  <a:pt x="8359978" y="4073861"/>
                  <a:pt x="8354392" y="4073861"/>
                  <a:pt x="8350670" y="4066413"/>
                </a:cubicBezTo>
                <a:cubicBezTo>
                  <a:pt x="8346946" y="4058965"/>
                  <a:pt x="8345083" y="4055241"/>
                  <a:pt x="8345083" y="4055241"/>
                </a:cubicBezTo>
                <a:lnTo>
                  <a:pt x="8333912" y="4044070"/>
                </a:lnTo>
                <a:cubicBezTo>
                  <a:pt x="8333912" y="4040347"/>
                  <a:pt x="8334843" y="4038018"/>
                  <a:pt x="8336704" y="4037088"/>
                </a:cubicBezTo>
                <a:close/>
                <a:moveTo>
                  <a:pt x="8780771" y="4032899"/>
                </a:moveTo>
                <a:cubicBezTo>
                  <a:pt x="8780771" y="4032899"/>
                  <a:pt x="8784494" y="4032899"/>
                  <a:pt x="8791941" y="4032899"/>
                </a:cubicBezTo>
                <a:lnTo>
                  <a:pt x="8780771" y="4044070"/>
                </a:lnTo>
                <a:close/>
                <a:moveTo>
                  <a:pt x="8311569" y="4032899"/>
                </a:moveTo>
                <a:lnTo>
                  <a:pt x="8322740" y="4044070"/>
                </a:lnTo>
                <a:cubicBezTo>
                  <a:pt x="8330190" y="4051518"/>
                  <a:pt x="8330190" y="4055241"/>
                  <a:pt x="8322740" y="4055241"/>
                </a:cubicBezTo>
                <a:lnTo>
                  <a:pt x="8311569" y="4055241"/>
                </a:lnTo>
                <a:cubicBezTo>
                  <a:pt x="8311569" y="4047795"/>
                  <a:pt x="8311569" y="4044070"/>
                  <a:pt x="8311569" y="4044070"/>
                </a:cubicBezTo>
                <a:close/>
                <a:moveTo>
                  <a:pt x="7607766" y="4032899"/>
                </a:moveTo>
                <a:cubicBezTo>
                  <a:pt x="7600318" y="4040345"/>
                  <a:pt x="7600318" y="4044070"/>
                  <a:pt x="7607766" y="4044070"/>
                </a:cubicBezTo>
                <a:lnTo>
                  <a:pt x="7630110" y="4032899"/>
                </a:lnTo>
                <a:close/>
                <a:moveTo>
                  <a:pt x="7272622" y="4032899"/>
                </a:moveTo>
                <a:lnTo>
                  <a:pt x="7250280" y="4044070"/>
                </a:lnTo>
                <a:cubicBezTo>
                  <a:pt x="7250280" y="4051518"/>
                  <a:pt x="7250280" y="4055241"/>
                  <a:pt x="7250280" y="4055241"/>
                </a:cubicBezTo>
                <a:cubicBezTo>
                  <a:pt x="7265175" y="4055241"/>
                  <a:pt x="7276346" y="4057102"/>
                  <a:pt x="7283795" y="4060827"/>
                </a:cubicBezTo>
                <a:cubicBezTo>
                  <a:pt x="7291242" y="4064552"/>
                  <a:pt x="7298689" y="4066413"/>
                  <a:pt x="7306136" y="4066413"/>
                </a:cubicBezTo>
                <a:lnTo>
                  <a:pt x="7328480" y="4066413"/>
                </a:lnTo>
                <a:cubicBezTo>
                  <a:pt x="7328480" y="4058965"/>
                  <a:pt x="7328480" y="4055241"/>
                  <a:pt x="7328480" y="4055241"/>
                </a:cubicBezTo>
                <a:lnTo>
                  <a:pt x="7328480" y="4044070"/>
                </a:lnTo>
                <a:cubicBezTo>
                  <a:pt x="7321032" y="4036622"/>
                  <a:pt x="7315446" y="4034761"/>
                  <a:pt x="7311723" y="4038484"/>
                </a:cubicBezTo>
                <a:cubicBezTo>
                  <a:pt x="7308000" y="4042208"/>
                  <a:pt x="7302414" y="4044070"/>
                  <a:pt x="7294966" y="4044070"/>
                </a:cubicBezTo>
                <a:cubicBezTo>
                  <a:pt x="7287518" y="4044070"/>
                  <a:pt x="7280072" y="4040345"/>
                  <a:pt x="7272622" y="4032899"/>
                </a:cubicBezTo>
                <a:close/>
                <a:moveTo>
                  <a:pt x="6144305" y="4032899"/>
                </a:moveTo>
                <a:cubicBezTo>
                  <a:pt x="6151753" y="4032899"/>
                  <a:pt x="6155477" y="4032899"/>
                  <a:pt x="6155477" y="4032899"/>
                </a:cubicBezTo>
                <a:lnTo>
                  <a:pt x="6144305" y="4044070"/>
                </a:lnTo>
                <a:close/>
                <a:moveTo>
                  <a:pt x="4583094" y="4024521"/>
                </a:moveTo>
                <a:cubicBezTo>
                  <a:pt x="4584955" y="4024521"/>
                  <a:pt x="4587748" y="4025451"/>
                  <a:pt x="4591472" y="4027313"/>
                </a:cubicBezTo>
                <a:cubicBezTo>
                  <a:pt x="4598920" y="4031038"/>
                  <a:pt x="4602643" y="4032899"/>
                  <a:pt x="4602643" y="4032899"/>
                </a:cubicBezTo>
                <a:lnTo>
                  <a:pt x="4580300" y="4032899"/>
                </a:lnTo>
                <a:cubicBezTo>
                  <a:pt x="4580300" y="4032899"/>
                  <a:pt x="4580300" y="4031038"/>
                  <a:pt x="4580300" y="4027313"/>
                </a:cubicBezTo>
                <a:cubicBezTo>
                  <a:pt x="4580300" y="4025451"/>
                  <a:pt x="4581232" y="4024521"/>
                  <a:pt x="4583094" y="4024521"/>
                </a:cubicBezTo>
                <a:close/>
                <a:moveTo>
                  <a:pt x="8546171" y="4021727"/>
                </a:moveTo>
                <a:cubicBezTo>
                  <a:pt x="8546171" y="4021727"/>
                  <a:pt x="8549894" y="4021727"/>
                  <a:pt x="8557341" y="4021727"/>
                </a:cubicBezTo>
                <a:lnTo>
                  <a:pt x="8546171" y="4032899"/>
                </a:lnTo>
                <a:cubicBezTo>
                  <a:pt x="8546171" y="4032899"/>
                  <a:pt x="8546171" y="4029175"/>
                  <a:pt x="8546171" y="4021727"/>
                </a:cubicBezTo>
                <a:close/>
                <a:moveTo>
                  <a:pt x="8333912" y="4021727"/>
                </a:moveTo>
                <a:cubicBezTo>
                  <a:pt x="8333912" y="4021727"/>
                  <a:pt x="8337636" y="4021727"/>
                  <a:pt x="8345083" y="4021727"/>
                </a:cubicBezTo>
                <a:lnTo>
                  <a:pt x="8333912" y="4032899"/>
                </a:lnTo>
                <a:close/>
                <a:moveTo>
                  <a:pt x="8026696" y="4021727"/>
                </a:moveTo>
                <a:cubicBezTo>
                  <a:pt x="8022974" y="4021727"/>
                  <a:pt x="8022974" y="4023588"/>
                  <a:pt x="8026696" y="4027313"/>
                </a:cubicBezTo>
                <a:cubicBezTo>
                  <a:pt x="8030420" y="4031038"/>
                  <a:pt x="8039730" y="4034761"/>
                  <a:pt x="8054626" y="4038484"/>
                </a:cubicBezTo>
                <a:cubicBezTo>
                  <a:pt x="8069520" y="4042208"/>
                  <a:pt x="8078831" y="4044070"/>
                  <a:pt x="8082554" y="4044070"/>
                </a:cubicBezTo>
                <a:cubicBezTo>
                  <a:pt x="8086277" y="4044070"/>
                  <a:pt x="8091863" y="4044070"/>
                  <a:pt x="8099311" y="4044070"/>
                </a:cubicBezTo>
                <a:lnTo>
                  <a:pt x="8110484" y="4044070"/>
                </a:lnTo>
                <a:lnTo>
                  <a:pt x="8110484" y="4032899"/>
                </a:lnTo>
                <a:cubicBezTo>
                  <a:pt x="8117931" y="4032899"/>
                  <a:pt x="8121654" y="4032899"/>
                  <a:pt x="8121654" y="4032899"/>
                </a:cubicBezTo>
                <a:cubicBezTo>
                  <a:pt x="8114206" y="4025451"/>
                  <a:pt x="8099311" y="4021727"/>
                  <a:pt x="8076968" y="4021727"/>
                </a:cubicBezTo>
                <a:cubicBezTo>
                  <a:pt x="8069520" y="4021727"/>
                  <a:pt x="8062074" y="4021727"/>
                  <a:pt x="8054626" y="4021727"/>
                </a:cubicBezTo>
                <a:cubicBezTo>
                  <a:pt x="8047177" y="4021727"/>
                  <a:pt x="8039730" y="4021727"/>
                  <a:pt x="8032283" y="4021727"/>
                </a:cubicBezTo>
                <a:cubicBezTo>
                  <a:pt x="8032283" y="4021727"/>
                  <a:pt x="8030420" y="4021727"/>
                  <a:pt x="8026696" y="4021727"/>
                </a:cubicBezTo>
                <a:close/>
                <a:moveTo>
                  <a:pt x="9551602" y="4010556"/>
                </a:moveTo>
                <a:cubicBezTo>
                  <a:pt x="9551602" y="4010556"/>
                  <a:pt x="9555325" y="4010556"/>
                  <a:pt x="9562772" y="4010556"/>
                </a:cubicBezTo>
                <a:lnTo>
                  <a:pt x="9573945" y="4010556"/>
                </a:lnTo>
                <a:lnTo>
                  <a:pt x="9585116" y="4010556"/>
                </a:lnTo>
                <a:cubicBezTo>
                  <a:pt x="9592563" y="4018004"/>
                  <a:pt x="9598150" y="4021727"/>
                  <a:pt x="9601873" y="4021727"/>
                </a:cubicBezTo>
                <a:cubicBezTo>
                  <a:pt x="9605596" y="4021727"/>
                  <a:pt x="9607459" y="4021727"/>
                  <a:pt x="9607459" y="4021727"/>
                </a:cubicBezTo>
                <a:cubicBezTo>
                  <a:pt x="9629801" y="4021727"/>
                  <a:pt x="9659593" y="4032899"/>
                  <a:pt x="9696830" y="4055241"/>
                </a:cubicBezTo>
                <a:cubicBezTo>
                  <a:pt x="9704278" y="4055241"/>
                  <a:pt x="9709864" y="4057102"/>
                  <a:pt x="9713587" y="4060827"/>
                </a:cubicBezTo>
                <a:cubicBezTo>
                  <a:pt x="9717312" y="4064552"/>
                  <a:pt x="9722897" y="4066413"/>
                  <a:pt x="9730346" y="4066413"/>
                </a:cubicBezTo>
                <a:lnTo>
                  <a:pt x="9741515" y="4066413"/>
                </a:lnTo>
                <a:cubicBezTo>
                  <a:pt x="9741515" y="4073861"/>
                  <a:pt x="9748964" y="4081309"/>
                  <a:pt x="9763860" y="4088756"/>
                </a:cubicBezTo>
                <a:cubicBezTo>
                  <a:pt x="9778754" y="4096203"/>
                  <a:pt x="9786202" y="4099927"/>
                  <a:pt x="9786202" y="4099927"/>
                </a:cubicBezTo>
                <a:cubicBezTo>
                  <a:pt x="9778754" y="4099927"/>
                  <a:pt x="9767583" y="4099927"/>
                  <a:pt x="9752687" y="4099927"/>
                </a:cubicBezTo>
                <a:lnTo>
                  <a:pt x="9708001" y="4077584"/>
                </a:lnTo>
                <a:cubicBezTo>
                  <a:pt x="9685659" y="4070136"/>
                  <a:pt x="9674487" y="4066413"/>
                  <a:pt x="9674487" y="4066413"/>
                </a:cubicBezTo>
                <a:cubicBezTo>
                  <a:pt x="9674487" y="4058965"/>
                  <a:pt x="9663316" y="4055241"/>
                  <a:pt x="9640973" y="4055241"/>
                </a:cubicBezTo>
                <a:cubicBezTo>
                  <a:pt x="9640973" y="4055241"/>
                  <a:pt x="9637250" y="4053379"/>
                  <a:pt x="9629801" y="4049656"/>
                </a:cubicBezTo>
                <a:cubicBezTo>
                  <a:pt x="9622354" y="4045932"/>
                  <a:pt x="9603736" y="4040345"/>
                  <a:pt x="9573945" y="4032899"/>
                </a:cubicBezTo>
                <a:close/>
                <a:moveTo>
                  <a:pt x="8423284" y="4010556"/>
                </a:moveTo>
                <a:cubicBezTo>
                  <a:pt x="8430731" y="4010556"/>
                  <a:pt x="8434455" y="4012417"/>
                  <a:pt x="8434455" y="4016141"/>
                </a:cubicBezTo>
                <a:cubicBezTo>
                  <a:pt x="8434455" y="4019865"/>
                  <a:pt x="8430731" y="4021727"/>
                  <a:pt x="8423284" y="4021727"/>
                </a:cubicBezTo>
                <a:lnTo>
                  <a:pt x="8412113" y="4021727"/>
                </a:lnTo>
                <a:cubicBezTo>
                  <a:pt x="8412113" y="4014279"/>
                  <a:pt x="8415836" y="4010556"/>
                  <a:pt x="8423284" y="4010556"/>
                </a:cubicBezTo>
                <a:close/>
                <a:moveTo>
                  <a:pt x="6892792" y="4010556"/>
                </a:moveTo>
                <a:cubicBezTo>
                  <a:pt x="6907688" y="4018004"/>
                  <a:pt x="6907688" y="4025451"/>
                  <a:pt x="6892792" y="4032899"/>
                </a:cubicBezTo>
                <a:lnTo>
                  <a:pt x="6959822" y="4055241"/>
                </a:lnTo>
                <a:lnTo>
                  <a:pt x="6982166" y="4044070"/>
                </a:lnTo>
                <a:cubicBezTo>
                  <a:pt x="6989613" y="4051518"/>
                  <a:pt x="6993336" y="4055241"/>
                  <a:pt x="6993336" y="4055241"/>
                </a:cubicBezTo>
                <a:lnTo>
                  <a:pt x="7015680" y="4055241"/>
                </a:lnTo>
                <a:lnTo>
                  <a:pt x="6959822" y="4032899"/>
                </a:lnTo>
                <a:cubicBezTo>
                  <a:pt x="6959822" y="4032899"/>
                  <a:pt x="6956099" y="4032899"/>
                  <a:pt x="6948650" y="4032899"/>
                </a:cubicBezTo>
                <a:cubicBezTo>
                  <a:pt x="6941202" y="4032899"/>
                  <a:pt x="6937479" y="4031038"/>
                  <a:pt x="6937479" y="4027313"/>
                </a:cubicBezTo>
                <a:cubicBezTo>
                  <a:pt x="6937479" y="4023588"/>
                  <a:pt x="6941202" y="4021727"/>
                  <a:pt x="6948650" y="4021727"/>
                </a:cubicBezTo>
                <a:cubicBezTo>
                  <a:pt x="6941202" y="4014279"/>
                  <a:pt x="6930032" y="4010556"/>
                  <a:pt x="6915136" y="4010556"/>
                </a:cubicBezTo>
                <a:close/>
                <a:moveTo>
                  <a:pt x="6267192" y="4010556"/>
                </a:moveTo>
                <a:cubicBezTo>
                  <a:pt x="6259744" y="4010556"/>
                  <a:pt x="6256021" y="4012417"/>
                  <a:pt x="6256021" y="4016141"/>
                </a:cubicBezTo>
                <a:cubicBezTo>
                  <a:pt x="6256021" y="4019865"/>
                  <a:pt x="6259744" y="4021727"/>
                  <a:pt x="6267192" y="4021727"/>
                </a:cubicBezTo>
                <a:cubicBezTo>
                  <a:pt x="6274640" y="4021727"/>
                  <a:pt x="6282087" y="4025451"/>
                  <a:pt x="6289535" y="4032899"/>
                </a:cubicBezTo>
                <a:cubicBezTo>
                  <a:pt x="6289535" y="4032899"/>
                  <a:pt x="6293258" y="4034761"/>
                  <a:pt x="6300706" y="4038484"/>
                </a:cubicBezTo>
                <a:cubicBezTo>
                  <a:pt x="6308154" y="4042208"/>
                  <a:pt x="6315601" y="4044070"/>
                  <a:pt x="6323049" y="4044070"/>
                </a:cubicBezTo>
                <a:cubicBezTo>
                  <a:pt x="6330496" y="4044070"/>
                  <a:pt x="6337944" y="4044070"/>
                  <a:pt x="6345392" y="4044070"/>
                </a:cubicBezTo>
                <a:cubicBezTo>
                  <a:pt x="6345392" y="4044070"/>
                  <a:pt x="6341668" y="4042208"/>
                  <a:pt x="6334220" y="4038484"/>
                </a:cubicBezTo>
                <a:cubicBezTo>
                  <a:pt x="6326772" y="4034761"/>
                  <a:pt x="6319326" y="4032899"/>
                  <a:pt x="6311878" y="4032899"/>
                </a:cubicBezTo>
                <a:cubicBezTo>
                  <a:pt x="6296983" y="4025451"/>
                  <a:pt x="6287672" y="4019865"/>
                  <a:pt x="6283949" y="4016141"/>
                </a:cubicBezTo>
                <a:cubicBezTo>
                  <a:pt x="6280226" y="4012417"/>
                  <a:pt x="6274640" y="4010556"/>
                  <a:pt x="6267192" y="4010556"/>
                </a:cubicBezTo>
                <a:close/>
                <a:moveTo>
                  <a:pt x="5328789" y="4010556"/>
                </a:moveTo>
                <a:lnTo>
                  <a:pt x="5328789" y="4021727"/>
                </a:lnTo>
                <a:cubicBezTo>
                  <a:pt x="5321342" y="4021727"/>
                  <a:pt x="5317617" y="4021727"/>
                  <a:pt x="5317617" y="4021727"/>
                </a:cubicBezTo>
                <a:cubicBezTo>
                  <a:pt x="5317617" y="4021727"/>
                  <a:pt x="5317617" y="4019865"/>
                  <a:pt x="5317617" y="4016141"/>
                </a:cubicBezTo>
                <a:cubicBezTo>
                  <a:pt x="5317617" y="4012417"/>
                  <a:pt x="5321342" y="4010556"/>
                  <a:pt x="5328789" y="4010556"/>
                </a:cubicBezTo>
                <a:close/>
                <a:moveTo>
                  <a:pt x="5261760" y="4010556"/>
                </a:moveTo>
                <a:lnTo>
                  <a:pt x="5295274" y="4032899"/>
                </a:lnTo>
                <a:cubicBezTo>
                  <a:pt x="5280380" y="4032899"/>
                  <a:pt x="5269207" y="4032899"/>
                  <a:pt x="5261760" y="4032899"/>
                </a:cubicBezTo>
                <a:close/>
                <a:moveTo>
                  <a:pt x="8333912" y="3999384"/>
                </a:moveTo>
                <a:cubicBezTo>
                  <a:pt x="8333912" y="3999384"/>
                  <a:pt x="8337636" y="3999384"/>
                  <a:pt x="8345083" y="3999384"/>
                </a:cubicBezTo>
                <a:lnTo>
                  <a:pt x="8356256" y="3999384"/>
                </a:lnTo>
                <a:cubicBezTo>
                  <a:pt x="8356256" y="3999384"/>
                  <a:pt x="8356256" y="4001245"/>
                  <a:pt x="8356256" y="4004970"/>
                </a:cubicBezTo>
                <a:cubicBezTo>
                  <a:pt x="8356256" y="4008694"/>
                  <a:pt x="8352532" y="4010556"/>
                  <a:pt x="8345083" y="4010556"/>
                </a:cubicBezTo>
                <a:cubicBezTo>
                  <a:pt x="8345083" y="4003108"/>
                  <a:pt x="8341360" y="3999384"/>
                  <a:pt x="8333912" y="3999384"/>
                </a:cubicBezTo>
                <a:close/>
                <a:moveTo>
                  <a:pt x="7501638" y="3999384"/>
                </a:moveTo>
                <a:lnTo>
                  <a:pt x="7518395" y="3999384"/>
                </a:lnTo>
                <a:lnTo>
                  <a:pt x="7529568" y="3999384"/>
                </a:lnTo>
                <a:lnTo>
                  <a:pt x="7529568" y="4010556"/>
                </a:lnTo>
                <a:cubicBezTo>
                  <a:pt x="7514672" y="4018004"/>
                  <a:pt x="7510947" y="4018004"/>
                  <a:pt x="7518395" y="4010556"/>
                </a:cubicBezTo>
                <a:cubicBezTo>
                  <a:pt x="7518395" y="4003108"/>
                  <a:pt x="7512809" y="3999384"/>
                  <a:pt x="7501638" y="3999384"/>
                </a:cubicBezTo>
                <a:close/>
                <a:moveTo>
                  <a:pt x="7373166" y="3999384"/>
                </a:moveTo>
                <a:cubicBezTo>
                  <a:pt x="7380614" y="3999384"/>
                  <a:pt x="7384337" y="3999384"/>
                  <a:pt x="7384337" y="3999384"/>
                </a:cubicBezTo>
                <a:cubicBezTo>
                  <a:pt x="7399232" y="3999384"/>
                  <a:pt x="7414128" y="3999384"/>
                  <a:pt x="7429024" y="3999384"/>
                </a:cubicBezTo>
                <a:cubicBezTo>
                  <a:pt x="7443918" y="3999384"/>
                  <a:pt x="7458814" y="3999384"/>
                  <a:pt x="7473710" y="3999384"/>
                </a:cubicBezTo>
                <a:cubicBezTo>
                  <a:pt x="7481158" y="3999384"/>
                  <a:pt x="7484881" y="3999384"/>
                  <a:pt x="7484881" y="3999384"/>
                </a:cubicBezTo>
                <a:lnTo>
                  <a:pt x="7496052" y="3999384"/>
                </a:lnTo>
                <a:lnTo>
                  <a:pt x="7501638" y="3999384"/>
                </a:lnTo>
                <a:cubicBezTo>
                  <a:pt x="7490467" y="3999384"/>
                  <a:pt x="7484881" y="4001245"/>
                  <a:pt x="7484881" y="4004970"/>
                </a:cubicBezTo>
                <a:cubicBezTo>
                  <a:pt x="7484881" y="4008694"/>
                  <a:pt x="7486744" y="4010556"/>
                  <a:pt x="7490467" y="4010556"/>
                </a:cubicBezTo>
                <a:cubicBezTo>
                  <a:pt x="7494190" y="4010556"/>
                  <a:pt x="7496052" y="4014279"/>
                  <a:pt x="7496052" y="4021727"/>
                </a:cubicBezTo>
                <a:cubicBezTo>
                  <a:pt x="7496052" y="4029175"/>
                  <a:pt x="7499775" y="4032899"/>
                  <a:pt x="7507224" y="4032899"/>
                </a:cubicBezTo>
                <a:cubicBezTo>
                  <a:pt x="7514672" y="4032899"/>
                  <a:pt x="7516534" y="4034761"/>
                  <a:pt x="7512809" y="4038484"/>
                </a:cubicBezTo>
                <a:cubicBezTo>
                  <a:pt x="7509086" y="4042208"/>
                  <a:pt x="7499775" y="4040345"/>
                  <a:pt x="7484881" y="4032899"/>
                </a:cubicBezTo>
                <a:lnTo>
                  <a:pt x="7440194" y="4021727"/>
                </a:lnTo>
                <a:cubicBezTo>
                  <a:pt x="7432746" y="4021727"/>
                  <a:pt x="7427160" y="4019865"/>
                  <a:pt x="7423438" y="4016141"/>
                </a:cubicBezTo>
                <a:cubicBezTo>
                  <a:pt x="7419714" y="4012417"/>
                  <a:pt x="7417852" y="4010556"/>
                  <a:pt x="7417852" y="4010556"/>
                </a:cubicBezTo>
                <a:lnTo>
                  <a:pt x="7417852" y="4021727"/>
                </a:lnTo>
                <a:lnTo>
                  <a:pt x="7417852" y="4032899"/>
                </a:lnTo>
                <a:cubicBezTo>
                  <a:pt x="7410404" y="4032899"/>
                  <a:pt x="7402958" y="4027313"/>
                  <a:pt x="7395510" y="4016141"/>
                </a:cubicBezTo>
                <a:cubicBezTo>
                  <a:pt x="7388060" y="4004970"/>
                  <a:pt x="7380614" y="3999384"/>
                  <a:pt x="7373166" y="3999384"/>
                </a:cubicBezTo>
                <a:close/>
                <a:moveTo>
                  <a:pt x="6021420" y="3999384"/>
                </a:moveTo>
                <a:lnTo>
                  <a:pt x="6043763" y="4010556"/>
                </a:lnTo>
                <a:cubicBezTo>
                  <a:pt x="6036315" y="4010556"/>
                  <a:pt x="6032590" y="4010556"/>
                  <a:pt x="6032590" y="4010556"/>
                </a:cubicBezTo>
                <a:cubicBezTo>
                  <a:pt x="6032590" y="4010556"/>
                  <a:pt x="6028867" y="4010556"/>
                  <a:pt x="6021420" y="4010556"/>
                </a:cubicBezTo>
                <a:lnTo>
                  <a:pt x="6032590" y="4021727"/>
                </a:lnTo>
                <a:cubicBezTo>
                  <a:pt x="6047486" y="4021727"/>
                  <a:pt x="6054934" y="4018004"/>
                  <a:pt x="6054934" y="4010556"/>
                </a:cubicBezTo>
                <a:lnTo>
                  <a:pt x="6032590" y="3999384"/>
                </a:lnTo>
                <a:close/>
                <a:moveTo>
                  <a:pt x="5876191" y="3999384"/>
                </a:moveTo>
                <a:lnTo>
                  <a:pt x="5876191" y="4010556"/>
                </a:lnTo>
                <a:lnTo>
                  <a:pt x="5887362" y="3999384"/>
                </a:lnTo>
                <a:cubicBezTo>
                  <a:pt x="5887362" y="3999384"/>
                  <a:pt x="5883639" y="3999384"/>
                  <a:pt x="5876191" y="3999384"/>
                </a:cubicBezTo>
                <a:close/>
                <a:moveTo>
                  <a:pt x="8086744" y="3993799"/>
                </a:moveTo>
                <a:cubicBezTo>
                  <a:pt x="8083952" y="3993799"/>
                  <a:pt x="8080692" y="3995660"/>
                  <a:pt x="8076968" y="3999384"/>
                </a:cubicBezTo>
                <a:lnTo>
                  <a:pt x="8088140" y="4010556"/>
                </a:lnTo>
                <a:cubicBezTo>
                  <a:pt x="8095588" y="4010556"/>
                  <a:pt x="8099311" y="4010556"/>
                  <a:pt x="8099311" y="4010556"/>
                </a:cubicBezTo>
                <a:cubicBezTo>
                  <a:pt x="8099311" y="4010556"/>
                  <a:pt x="8097450" y="4006831"/>
                  <a:pt x="8093726" y="3999384"/>
                </a:cubicBezTo>
                <a:cubicBezTo>
                  <a:pt x="8091864" y="3995660"/>
                  <a:pt x="8089538" y="3993799"/>
                  <a:pt x="8086744" y="3993799"/>
                </a:cubicBezTo>
                <a:close/>
                <a:moveTo>
                  <a:pt x="8646713" y="3988213"/>
                </a:moveTo>
                <a:lnTo>
                  <a:pt x="8657885" y="3999384"/>
                </a:lnTo>
                <a:cubicBezTo>
                  <a:pt x="8665333" y="3991937"/>
                  <a:pt x="8672779" y="3988213"/>
                  <a:pt x="8680227" y="3988213"/>
                </a:cubicBezTo>
                <a:cubicBezTo>
                  <a:pt x="8680227" y="3988213"/>
                  <a:pt x="8674642" y="3988213"/>
                  <a:pt x="8663470" y="3988213"/>
                </a:cubicBezTo>
                <a:cubicBezTo>
                  <a:pt x="8652299" y="3988213"/>
                  <a:pt x="8646713" y="3988213"/>
                  <a:pt x="8646713" y="3988213"/>
                </a:cubicBezTo>
                <a:close/>
                <a:moveTo>
                  <a:pt x="7563082" y="3988213"/>
                </a:moveTo>
                <a:lnTo>
                  <a:pt x="7574252" y="3999384"/>
                </a:lnTo>
                <a:lnTo>
                  <a:pt x="7585424" y="3988213"/>
                </a:lnTo>
                <a:cubicBezTo>
                  <a:pt x="7585424" y="3988213"/>
                  <a:pt x="7581700" y="3988213"/>
                  <a:pt x="7574252" y="3988213"/>
                </a:cubicBezTo>
                <a:cubicBezTo>
                  <a:pt x="7566804" y="3988213"/>
                  <a:pt x="7563082" y="3988213"/>
                  <a:pt x="7563082" y="3988213"/>
                </a:cubicBezTo>
                <a:close/>
                <a:moveTo>
                  <a:pt x="7105051" y="3988213"/>
                </a:moveTo>
                <a:cubicBezTo>
                  <a:pt x="7097603" y="3988213"/>
                  <a:pt x="7097603" y="3991937"/>
                  <a:pt x="7105051" y="3999384"/>
                </a:cubicBezTo>
                <a:cubicBezTo>
                  <a:pt x="7105051" y="3999384"/>
                  <a:pt x="7108774" y="3999384"/>
                  <a:pt x="7116223" y="3999384"/>
                </a:cubicBezTo>
                <a:cubicBezTo>
                  <a:pt x="7116223" y="3991937"/>
                  <a:pt x="7112498" y="3988213"/>
                  <a:pt x="7105051" y="3988213"/>
                </a:cubicBezTo>
                <a:close/>
                <a:moveTo>
                  <a:pt x="6859278" y="3988213"/>
                </a:moveTo>
                <a:lnTo>
                  <a:pt x="6848108" y="3999384"/>
                </a:lnTo>
                <a:cubicBezTo>
                  <a:pt x="6855556" y="3999384"/>
                  <a:pt x="6855556" y="4003108"/>
                  <a:pt x="6848108" y="4010556"/>
                </a:cubicBezTo>
                <a:cubicBezTo>
                  <a:pt x="6848108" y="4010556"/>
                  <a:pt x="6851831" y="4010556"/>
                  <a:pt x="6859278" y="4010556"/>
                </a:cubicBezTo>
                <a:lnTo>
                  <a:pt x="6881622" y="4010556"/>
                </a:lnTo>
                <a:lnTo>
                  <a:pt x="6870451" y="3999384"/>
                </a:lnTo>
                <a:cubicBezTo>
                  <a:pt x="6870451" y="3991937"/>
                  <a:pt x="6866726" y="3988213"/>
                  <a:pt x="6859278" y="3988213"/>
                </a:cubicBezTo>
                <a:close/>
                <a:moveTo>
                  <a:pt x="6758736" y="3988213"/>
                </a:moveTo>
                <a:cubicBezTo>
                  <a:pt x="6751288" y="3988213"/>
                  <a:pt x="6745702" y="3991937"/>
                  <a:pt x="6741978" y="3999384"/>
                </a:cubicBezTo>
                <a:cubicBezTo>
                  <a:pt x="6738254" y="4006831"/>
                  <a:pt x="6743841" y="4014279"/>
                  <a:pt x="6758736" y="4021727"/>
                </a:cubicBezTo>
                <a:cubicBezTo>
                  <a:pt x="6773630" y="4021727"/>
                  <a:pt x="6784801" y="4021727"/>
                  <a:pt x="6792250" y="4021727"/>
                </a:cubicBezTo>
                <a:cubicBezTo>
                  <a:pt x="6799698" y="4014279"/>
                  <a:pt x="6801560" y="4006831"/>
                  <a:pt x="6797835" y="3999384"/>
                </a:cubicBezTo>
                <a:cubicBezTo>
                  <a:pt x="6794112" y="3991937"/>
                  <a:pt x="6788528" y="3991937"/>
                  <a:pt x="6781078" y="3999384"/>
                </a:cubicBezTo>
                <a:cubicBezTo>
                  <a:pt x="6773630" y="3999384"/>
                  <a:pt x="6769907" y="3995660"/>
                  <a:pt x="6769907" y="3988213"/>
                </a:cubicBezTo>
                <a:cubicBezTo>
                  <a:pt x="6769907" y="3988213"/>
                  <a:pt x="6766184" y="3988213"/>
                  <a:pt x="6758736" y="3988213"/>
                </a:cubicBezTo>
                <a:close/>
                <a:moveTo>
                  <a:pt x="6591164" y="3988213"/>
                </a:moveTo>
                <a:cubicBezTo>
                  <a:pt x="6568822" y="3988213"/>
                  <a:pt x="6565098" y="3991937"/>
                  <a:pt x="6579992" y="3999384"/>
                </a:cubicBezTo>
                <a:cubicBezTo>
                  <a:pt x="6579992" y="4006831"/>
                  <a:pt x="6581855" y="4010556"/>
                  <a:pt x="6585578" y="4010556"/>
                </a:cubicBezTo>
                <a:cubicBezTo>
                  <a:pt x="6589302" y="4010556"/>
                  <a:pt x="6591164" y="4006831"/>
                  <a:pt x="6591164" y="3999384"/>
                </a:cubicBezTo>
                <a:cubicBezTo>
                  <a:pt x="6591164" y="3991937"/>
                  <a:pt x="6591164" y="3988213"/>
                  <a:pt x="6591164" y="3988213"/>
                </a:cubicBezTo>
                <a:close/>
                <a:moveTo>
                  <a:pt x="9478987" y="3984722"/>
                </a:moveTo>
                <a:cubicBezTo>
                  <a:pt x="9484573" y="3983325"/>
                  <a:pt x="9490158" y="3988213"/>
                  <a:pt x="9495744" y="3999384"/>
                </a:cubicBezTo>
                <a:lnTo>
                  <a:pt x="9506915" y="4010556"/>
                </a:lnTo>
                <a:cubicBezTo>
                  <a:pt x="9506915" y="4010556"/>
                  <a:pt x="9499467" y="4006831"/>
                  <a:pt x="9484573" y="3999384"/>
                </a:cubicBezTo>
                <a:lnTo>
                  <a:pt x="9473401" y="3988213"/>
                </a:lnTo>
                <a:cubicBezTo>
                  <a:pt x="9475264" y="3986351"/>
                  <a:pt x="9477126" y="3985186"/>
                  <a:pt x="9478987" y="3984722"/>
                </a:cubicBezTo>
                <a:close/>
                <a:moveTo>
                  <a:pt x="8546171" y="3977042"/>
                </a:moveTo>
                <a:cubicBezTo>
                  <a:pt x="8538721" y="3977042"/>
                  <a:pt x="8534998" y="3980765"/>
                  <a:pt x="8534998" y="3988213"/>
                </a:cubicBezTo>
                <a:lnTo>
                  <a:pt x="8546171" y="3988213"/>
                </a:lnTo>
                <a:close/>
                <a:moveTo>
                  <a:pt x="8434455" y="3977042"/>
                </a:moveTo>
                <a:cubicBezTo>
                  <a:pt x="8441904" y="3977042"/>
                  <a:pt x="8445627" y="3980765"/>
                  <a:pt x="8445627" y="3988213"/>
                </a:cubicBezTo>
                <a:cubicBezTo>
                  <a:pt x="8445627" y="3995660"/>
                  <a:pt x="8449350" y="3999384"/>
                  <a:pt x="8456798" y="3999384"/>
                </a:cubicBezTo>
                <a:cubicBezTo>
                  <a:pt x="8464247" y="3999384"/>
                  <a:pt x="8467970" y="4001245"/>
                  <a:pt x="8467970" y="4004970"/>
                </a:cubicBezTo>
                <a:cubicBezTo>
                  <a:pt x="8467970" y="4008694"/>
                  <a:pt x="8464247" y="4010556"/>
                  <a:pt x="8456798" y="4010556"/>
                </a:cubicBezTo>
                <a:lnTo>
                  <a:pt x="8445627" y="4010556"/>
                </a:lnTo>
                <a:lnTo>
                  <a:pt x="8434455" y="3999384"/>
                </a:lnTo>
                <a:close/>
                <a:moveTo>
                  <a:pt x="8222198" y="3977042"/>
                </a:moveTo>
                <a:cubicBezTo>
                  <a:pt x="8222198" y="3984488"/>
                  <a:pt x="8222198" y="3988213"/>
                  <a:pt x="8222198" y="3988213"/>
                </a:cubicBezTo>
                <a:cubicBezTo>
                  <a:pt x="8222198" y="3995660"/>
                  <a:pt x="8225921" y="3997522"/>
                  <a:pt x="8233368" y="3993799"/>
                </a:cubicBezTo>
                <a:cubicBezTo>
                  <a:pt x="8240816" y="3990074"/>
                  <a:pt x="8244541" y="3988213"/>
                  <a:pt x="8244541" y="3988213"/>
                </a:cubicBezTo>
                <a:cubicBezTo>
                  <a:pt x="8244541" y="3980765"/>
                  <a:pt x="8244541" y="3977042"/>
                  <a:pt x="8244541" y="3977042"/>
                </a:cubicBezTo>
                <a:cubicBezTo>
                  <a:pt x="8244541" y="3977042"/>
                  <a:pt x="8240816" y="3977042"/>
                  <a:pt x="8233368" y="3977042"/>
                </a:cubicBezTo>
                <a:close/>
                <a:moveTo>
                  <a:pt x="6524135" y="3977042"/>
                </a:moveTo>
                <a:lnTo>
                  <a:pt x="6535307" y="3988213"/>
                </a:lnTo>
                <a:cubicBezTo>
                  <a:pt x="6542755" y="3995660"/>
                  <a:pt x="6548340" y="3999384"/>
                  <a:pt x="6552064" y="3999384"/>
                </a:cubicBezTo>
                <a:cubicBezTo>
                  <a:pt x="6555788" y="3999384"/>
                  <a:pt x="6557649" y="3995660"/>
                  <a:pt x="6557649" y="3988213"/>
                </a:cubicBezTo>
                <a:cubicBezTo>
                  <a:pt x="6557649" y="3980765"/>
                  <a:pt x="6546478" y="3977042"/>
                  <a:pt x="6524135" y="3977042"/>
                </a:cubicBezTo>
                <a:close/>
                <a:moveTo>
                  <a:pt x="6468278" y="3977042"/>
                </a:moveTo>
                <a:lnTo>
                  <a:pt x="6457106" y="3988213"/>
                </a:lnTo>
                <a:cubicBezTo>
                  <a:pt x="6464554" y="3988213"/>
                  <a:pt x="6468278" y="3986351"/>
                  <a:pt x="6468278" y="3982627"/>
                </a:cubicBezTo>
                <a:cubicBezTo>
                  <a:pt x="6468278" y="3978903"/>
                  <a:pt x="6468278" y="3977042"/>
                  <a:pt x="6468278" y="3977042"/>
                </a:cubicBezTo>
                <a:close/>
                <a:moveTo>
                  <a:pt x="5987906" y="3977042"/>
                </a:moveTo>
                <a:cubicBezTo>
                  <a:pt x="5980458" y="3984488"/>
                  <a:pt x="5976733" y="3988213"/>
                  <a:pt x="5976733" y="3988213"/>
                </a:cubicBezTo>
                <a:cubicBezTo>
                  <a:pt x="5976733" y="3995660"/>
                  <a:pt x="5976733" y="3999384"/>
                  <a:pt x="5976733" y="3999384"/>
                </a:cubicBezTo>
                <a:cubicBezTo>
                  <a:pt x="5976733" y="3999384"/>
                  <a:pt x="5980458" y="3999384"/>
                  <a:pt x="5987906" y="3999384"/>
                </a:cubicBezTo>
                <a:cubicBezTo>
                  <a:pt x="5995353" y="3999384"/>
                  <a:pt x="5999076" y="3995660"/>
                  <a:pt x="5999076" y="3988213"/>
                </a:cubicBezTo>
                <a:cubicBezTo>
                  <a:pt x="5999076" y="3988213"/>
                  <a:pt x="5999076" y="3986351"/>
                  <a:pt x="5999076" y="3982627"/>
                </a:cubicBezTo>
                <a:cubicBezTo>
                  <a:pt x="5999076" y="3978903"/>
                  <a:pt x="5995353" y="3977042"/>
                  <a:pt x="5987906" y="3977042"/>
                </a:cubicBezTo>
                <a:close/>
                <a:moveTo>
                  <a:pt x="5362303" y="3977042"/>
                </a:moveTo>
                <a:lnTo>
                  <a:pt x="5362303" y="3988213"/>
                </a:lnTo>
                <a:lnTo>
                  <a:pt x="5373474" y="3988213"/>
                </a:lnTo>
                <a:cubicBezTo>
                  <a:pt x="5366027" y="3980765"/>
                  <a:pt x="5362303" y="3977042"/>
                  <a:pt x="5362303" y="3977042"/>
                </a:cubicBezTo>
                <a:close/>
                <a:moveTo>
                  <a:pt x="4981077" y="3970060"/>
                </a:moveTo>
                <a:cubicBezTo>
                  <a:pt x="4980146" y="3969127"/>
                  <a:pt x="4978750" y="3969594"/>
                  <a:pt x="4976887" y="3971456"/>
                </a:cubicBezTo>
                <a:cubicBezTo>
                  <a:pt x="4973164" y="3975179"/>
                  <a:pt x="4975025" y="3978903"/>
                  <a:pt x="4982474" y="3982627"/>
                </a:cubicBezTo>
                <a:cubicBezTo>
                  <a:pt x="4989921" y="3986351"/>
                  <a:pt x="4993644" y="3988213"/>
                  <a:pt x="4993644" y="3988213"/>
                </a:cubicBezTo>
                <a:cubicBezTo>
                  <a:pt x="4993644" y="3980765"/>
                  <a:pt x="4989921" y="3977042"/>
                  <a:pt x="4982474" y="3977042"/>
                </a:cubicBezTo>
                <a:cubicBezTo>
                  <a:pt x="4982474" y="3973317"/>
                  <a:pt x="4982008" y="3970990"/>
                  <a:pt x="4981077" y="3970060"/>
                </a:cubicBezTo>
                <a:close/>
                <a:moveTo>
                  <a:pt x="8713742" y="3965870"/>
                </a:moveTo>
                <a:cubicBezTo>
                  <a:pt x="8706293" y="3965870"/>
                  <a:pt x="8706293" y="3973317"/>
                  <a:pt x="8713742" y="3988213"/>
                </a:cubicBezTo>
                <a:cubicBezTo>
                  <a:pt x="8721190" y="3988213"/>
                  <a:pt x="8728636" y="3988213"/>
                  <a:pt x="8736084" y="3988213"/>
                </a:cubicBezTo>
                <a:lnTo>
                  <a:pt x="8747257" y="3988213"/>
                </a:lnTo>
                <a:lnTo>
                  <a:pt x="8724913" y="3977042"/>
                </a:lnTo>
                <a:cubicBezTo>
                  <a:pt x="8724913" y="3969594"/>
                  <a:pt x="8721190" y="3965870"/>
                  <a:pt x="8713742" y="3965870"/>
                </a:cubicBezTo>
                <a:close/>
                <a:moveTo>
                  <a:pt x="8657885" y="3965870"/>
                </a:moveTo>
                <a:cubicBezTo>
                  <a:pt x="8657885" y="3973317"/>
                  <a:pt x="8661608" y="3977042"/>
                  <a:pt x="8669056" y="3977042"/>
                </a:cubicBezTo>
                <a:lnTo>
                  <a:pt x="8669056" y="3965870"/>
                </a:lnTo>
                <a:cubicBezTo>
                  <a:pt x="8661608" y="3965870"/>
                  <a:pt x="8657885" y="3965870"/>
                  <a:pt x="8657885" y="3965870"/>
                </a:cubicBezTo>
                <a:close/>
                <a:moveTo>
                  <a:pt x="8602028" y="3965870"/>
                </a:moveTo>
                <a:lnTo>
                  <a:pt x="8590856" y="3999384"/>
                </a:lnTo>
                <a:lnTo>
                  <a:pt x="8602028" y="3988213"/>
                </a:lnTo>
                <a:close/>
                <a:moveTo>
                  <a:pt x="8367426" y="3965870"/>
                </a:moveTo>
                <a:lnTo>
                  <a:pt x="8367426" y="3977042"/>
                </a:lnTo>
                <a:cubicBezTo>
                  <a:pt x="8374874" y="3977042"/>
                  <a:pt x="8378598" y="3977042"/>
                  <a:pt x="8378598" y="3977042"/>
                </a:cubicBezTo>
                <a:cubicBezTo>
                  <a:pt x="8378598" y="3969594"/>
                  <a:pt x="8376736" y="3965870"/>
                  <a:pt x="8373012" y="3965870"/>
                </a:cubicBezTo>
                <a:cubicBezTo>
                  <a:pt x="8369290" y="3965870"/>
                  <a:pt x="8367426" y="3965870"/>
                  <a:pt x="8367426" y="3965870"/>
                </a:cubicBezTo>
                <a:close/>
                <a:moveTo>
                  <a:pt x="4479758" y="3965870"/>
                </a:moveTo>
                <a:lnTo>
                  <a:pt x="4502101" y="3965870"/>
                </a:lnTo>
                <a:lnTo>
                  <a:pt x="4502101" y="3977042"/>
                </a:lnTo>
                <a:cubicBezTo>
                  <a:pt x="4487205" y="3969594"/>
                  <a:pt x="4479758" y="3965870"/>
                  <a:pt x="4479758" y="3965870"/>
                </a:cubicBezTo>
                <a:close/>
                <a:moveTo>
                  <a:pt x="8523827" y="3954699"/>
                </a:moveTo>
                <a:lnTo>
                  <a:pt x="8523827" y="3965870"/>
                </a:lnTo>
                <a:cubicBezTo>
                  <a:pt x="8523827" y="3965870"/>
                  <a:pt x="8523827" y="3969594"/>
                  <a:pt x="8523827" y="3977042"/>
                </a:cubicBezTo>
                <a:cubicBezTo>
                  <a:pt x="8531275" y="3977042"/>
                  <a:pt x="8534998" y="3973317"/>
                  <a:pt x="8534998" y="3965870"/>
                </a:cubicBezTo>
                <a:cubicBezTo>
                  <a:pt x="8534998" y="3965870"/>
                  <a:pt x="8531275" y="3962145"/>
                  <a:pt x="8523827" y="3954699"/>
                </a:cubicBezTo>
                <a:close/>
                <a:moveTo>
                  <a:pt x="8434455" y="3954699"/>
                </a:moveTo>
                <a:cubicBezTo>
                  <a:pt x="8441904" y="3954699"/>
                  <a:pt x="8445627" y="3954699"/>
                  <a:pt x="8445627" y="3954699"/>
                </a:cubicBezTo>
                <a:lnTo>
                  <a:pt x="8445627" y="3965870"/>
                </a:lnTo>
                <a:cubicBezTo>
                  <a:pt x="8438179" y="3965870"/>
                  <a:pt x="8434455" y="3962145"/>
                  <a:pt x="8434455" y="3954699"/>
                </a:cubicBezTo>
                <a:close/>
                <a:moveTo>
                  <a:pt x="8289226" y="3954699"/>
                </a:moveTo>
                <a:lnTo>
                  <a:pt x="8311569" y="3965870"/>
                </a:lnTo>
                <a:lnTo>
                  <a:pt x="8311569" y="3954699"/>
                </a:lnTo>
                <a:close/>
                <a:moveTo>
                  <a:pt x="8155168" y="3954699"/>
                </a:moveTo>
                <a:cubicBezTo>
                  <a:pt x="8155168" y="3962145"/>
                  <a:pt x="8157032" y="3967731"/>
                  <a:pt x="8160754" y="3971456"/>
                </a:cubicBezTo>
                <a:cubicBezTo>
                  <a:pt x="8164478" y="3975179"/>
                  <a:pt x="8170064" y="3977042"/>
                  <a:pt x="8177512" y="3977042"/>
                </a:cubicBezTo>
                <a:lnTo>
                  <a:pt x="8166340" y="3954699"/>
                </a:lnTo>
                <a:close/>
                <a:moveTo>
                  <a:pt x="8121654" y="3954699"/>
                </a:moveTo>
                <a:cubicBezTo>
                  <a:pt x="8121654" y="3962145"/>
                  <a:pt x="8125378" y="3965870"/>
                  <a:pt x="8132825" y="3965870"/>
                </a:cubicBezTo>
                <a:lnTo>
                  <a:pt x="8143998" y="3954699"/>
                </a:lnTo>
                <a:close/>
                <a:moveTo>
                  <a:pt x="6769907" y="3954699"/>
                </a:moveTo>
                <a:lnTo>
                  <a:pt x="6781078" y="3965870"/>
                </a:lnTo>
                <a:cubicBezTo>
                  <a:pt x="6781078" y="3965870"/>
                  <a:pt x="6781078" y="3962145"/>
                  <a:pt x="6781078" y="3954699"/>
                </a:cubicBezTo>
                <a:cubicBezTo>
                  <a:pt x="6773630" y="3954699"/>
                  <a:pt x="6769907" y="3954699"/>
                  <a:pt x="6769907" y="3954699"/>
                </a:cubicBezTo>
                <a:close/>
                <a:moveTo>
                  <a:pt x="6423592" y="3954699"/>
                </a:moveTo>
                <a:cubicBezTo>
                  <a:pt x="6423592" y="3962145"/>
                  <a:pt x="6423592" y="3965870"/>
                  <a:pt x="6423592" y="3965870"/>
                </a:cubicBezTo>
                <a:cubicBezTo>
                  <a:pt x="6423592" y="3965870"/>
                  <a:pt x="6427316" y="3965870"/>
                  <a:pt x="6434764" y="3965870"/>
                </a:cubicBezTo>
                <a:cubicBezTo>
                  <a:pt x="6434764" y="3965870"/>
                  <a:pt x="6434764" y="3962145"/>
                  <a:pt x="6434764" y="3954699"/>
                </a:cubicBezTo>
                <a:cubicBezTo>
                  <a:pt x="6427316" y="3954699"/>
                  <a:pt x="6423592" y="3954699"/>
                  <a:pt x="6423592" y="3954699"/>
                </a:cubicBezTo>
                <a:close/>
                <a:moveTo>
                  <a:pt x="5999076" y="3954699"/>
                </a:moveTo>
                <a:cubicBezTo>
                  <a:pt x="5999076" y="3962145"/>
                  <a:pt x="6002801" y="3965870"/>
                  <a:pt x="6010249" y="3965870"/>
                </a:cubicBezTo>
                <a:cubicBezTo>
                  <a:pt x="6017697" y="3965870"/>
                  <a:pt x="6021420" y="3965870"/>
                  <a:pt x="6021420" y="3965870"/>
                </a:cubicBezTo>
                <a:cubicBezTo>
                  <a:pt x="6021420" y="3965870"/>
                  <a:pt x="6021420" y="3962145"/>
                  <a:pt x="6021420" y="3954699"/>
                </a:cubicBezTo>
                <a:cubicBezTo>
                  <a:pt x="6021420" y="3954699"/>
                  <a:pt x="6017697" y="3954699"/>
                  <a:pt x="6010249" y="3954699"/>
                </a:cubicBezTo>
                <a:cubicBezTo>
                  <a:pt x="6002801" y="3954699"/>
                  <a:pt x="5999076" y="3954699"/>
                  <a:pt x="5999076" y="3954699"/>
                </a:cubicBezTo>
                <a:close/>
                <a:moveTo>
                  <a:pt x="4915445" y="3954699"/>
                </a:moveTo>
                <a:lnTo>
                  <a:pt x="4904273" y="3965870"/>
                </a:lnTo>
                <a:cubicBezTo>
                  <a:pt x="4904273" y="3973317"/>
                  <a:pt x="4907998" y="3973317"/>
                  <a:pt x="4915445" y="3965870"/>
                </a:cubicBezTo>
                <a:close/>
                <a:moveTo>
                  <a:pt x="8247334" y="3949112"/>
                </a:moveTo>
                <a:cubicBezTo>
                  <a:pt x="8245470" y="3949112"/>
                  <a:pt x="8244541" y="3950976"/>
                  <a:pt x="8244541" y="3954699"/>
                </a:cubicBezTo>
                <a:lnTo>
                  <a:pt x="8255712" y="3954699"/>
                </a:lnTo>
                <a:cubicBezTo>
                  <a:pt x="8251988" y="3950976"/>
                  <a:pt x="8249195" y="3949112"/>
                  <a:pt x="8247334" y="3949112"/>
                </a:cubicBezTo>
                <a:close/>
                <a:moveTo>
                  <a:pt x="7125998" y="3949112"/>
                </a:moveTo>
                <a:cubicBezTo>
                  <a:pt x="7123206" y="3949112"/>
                  <a:pt x="7119946" y="3950976"/>
                  <a:pt x="7116223" y="3954699"/>
                </a:cubicBezTo>
                <a:cubicBezTo>
                  <a:pt x="7116223" y="3962145"/>
                  <a:pt x="7121808" y="3967731"/>
                  <a:pt x="7132980" y="3971456"/>
                </a:cubicBezTo>
                <a:cubicBezTo>
                  <a:pt x="7144151" y="3975179"/>
                  <a:pt x="7160908" y="3977042"/>
                  <a:pt x="7183252" y="3977042"/>
                </a:cubicBezTo>
                <a:cubicBezTo>
                  <a:pt x="7175804" y="3977042"/>
                  <a:pt x="7172080" y="3973317"/>
                  <a:pt x="7172080" y="3965870"/>
                </a:cubicBezTo>
                <a:cubicBezTo>
                  <a:pt x="7172080" y="3950974"/>
                  <a:pt x="7164631" y="3947251"/>
                  <a:pt x="7149737" y="3954699"/>
                </a:cubicBezTo>
                <a:cubicBezTo>
                  <a:pt x="7142288" y="3962145"/>
                  <a:pt x="7136704" y="3962145"/>
                  <a:pt x="7132980" y="3954699"/>
                </a:cubicBezTo>
                <a:cubicBezTo>
                  <a:pt x="7131118" y="3950976"/>
                  <a:pt x="7128790" y="3949112"/>
                  <a:pt x="7125998" y="3949112"/>
                </a:cubicBezTo>
                <a:close/>
                <a:moveTo>
                  <a:pt x="8199854" y="3943526"/>
                </a:moveTo>
                <a:cubicBezTo>
                  <a:pt x="8199854" y="3950974"/>
                  <a:pt x="8196132" y="3954699"/>
                  <a:pt x="8188684" y="3954699"/>
                </a:cubicBezTo>
                <a:cubicBezTo>
                  <a:pt x="8188684" y="3962145"/>
                  <a:pt x="8186820" y="3965870"/>
                  <a:pt x="8183098" y="3965870"/>
                </a:cubicBezTo>
                <a:cubicBezTo>
                  <a:pt x="8179374" y="3965870"/>
                  <a:pt x="8177512" y="3967731"/>
                  <a:pt x="8177512" y="3971456"/>
                </a:cubicBezTo>
                <a:cubicBezTo>
                  <a:pt x="8177512" y="3975179"/>
                  <a:pt x="8183098" y="3975179"/>
                  <a:pt x="8194268" y="3971456"/>
                </a:cubicBezTo>
                <a:cubicBezTo>
                  <a:pt x="8205441" y="3967731"/>
                  <a:pt x="8211026" y="3965870"/>
                  <a:pt x="8211026" y="3965870"/>
                </a:cubicBezTo>
                <a:cubicBezTo>
                  <a:pt x="8211026" y="3965870"/>
                  <a:pt x="8211026" y="3962145"/>
                  <a:pt x="8211026" y="3954699"/>
                </a:cubicBezTo>
                <a:cubicBezTo>
                  <a:pt x="8218474" y="3954699"/>
                  <a:pt x="8222198" y="3952837"/>
                  <a:pt x="8222198" y="3949112"/>
                </a:cubicBezTo>
                <a:cubicBezTo>
                  <a:pt x="8222198" y="3945388"/>
                  <a:pt x="8218474" y="3943526"/>
                  <a:pt x="8211026" y="3943526"/>
                </a:cubicBezTo>
                <a:close/>
                <a:moveTo>
                  <a:pt x="6915136" y="3943526"/>
                </a:moveTo>
                <a:lnTo>
                  <a:pt x="6926308" y="3954699"/>
                </a:lnTo>
                <a:lnTo>
                  <a:pt x="6937479" y="3954699"/>
                </a:lnTo>
                <a:cubicBezTo>
                  <a:pt x="6930032" y="3947251"/>
                  <a:pt x="6922585" y="3943526"/>
                  <a:pt x="6915136" y="3943526"/>
                </a:cubicBezTo>
                <a:close/>
                <a:moveTo>
                  <a:pt x="6725221" y="3943526"/>
                </a:moveTo>
                <a:cubicBezTo>
                  <a:pt x="6717774" y="3943526"/>
                  <a:pt x="6714050" y="3947251"/>
                  <a:pt x="6714050" y="3954699"/>
                </a:cubicBezTo>
                <a:cubicBezTo>
                  <a:pt x="6721498" y="3954699"/>
                  <a:pt x="6721498" y="3958422"/>
                  <a:pt x="6714050" y="3965870"/>
                </a:cubicBezTo>
                <a:lnTo>
                  <a:pt x="6725221" y="3965870"/>
                </a:lnTo>
                <a:lnTo>
                  <a:pt x="6736393" y="3954699"/>
                </a:lnTo>
                <a:cubicBezTo>
                  <a:pt x="6743841" y="3954699"/>
                  <a:pt x="6745702" y="3952837"/>
                  <a:pt x="6741978" y="3949112"/>
                </a:cubicBezTo>
                <a:cubicBezTo>
                  <a:pt x="6738254" y="3945388"/>
                  <a:pt x="6732670" y="3943526"/>
                  <a:pt x="6725221" y="3943526"/>
                </a:cubicBezTo>
                <a:close/>
                <a:moveTo>
                  <a:pt x="6635850" y="3943526"/>
                </a:moveTo>
                <a:lnTo>
                  <a:pt x="6624678" y="3954699"/>
                </a:lnTo>
                <a:cubicBezTo>
                  <a:pt x="6632126" y="3954699"/>
                  <a:pt x="6643297" y="3958422"/>
                  <a:pt x="6658192" y="3965870"/>
                </a:cubicBezTo>
                <a:lnTo>
                  <a:pt x="6658192" y="3954699"/>
                </a:lnTo>
                <a:cubicBezTo>
                  <a:pt x="6650745" y="3954699"/>
                  <a:pt x="6645158" y="3954699"/>
                  <a:pt x="6641436" y="3954699"/>
                </a:cubicBezTo>
                <a:cubicBezTo>
                  <a:pt x="6637712" y="3954699"/>
                  <a:pt x="6635850" y="3950974"/>
                  <a:pt x="6635850" y="3943526"/>
                </a:cubicBezTo>
                <a:close/>
                <a:moveTo>
                  <a:pt x="6401250" y="3943526"/>
                </a:moveTo>
                <a:lnTo>
                  <a:pt x="6401250" y="3954699"/>
                </a:lnTo>
                <a:lnTo>
                  <a:pt x="6412420" y="3954699"/>
                </a:lnTo>
                <a:cubicBezTo>
                  <a:pt x="6412420" y="3954699"/>
                  <a:pt x="6412420" y="3950974"/>
                  <a:pt x="6412420" y="3943526"/>
                </a:cubicBezTo>
                <a:cubicBezTo>
                  <a:pt x="6412420" y="3943526"/>
                  <a:pt x="6408697" y="3943526"/>
                  <a:pt x="6401250" y="3943526"/>
                </a:cubicBezTo>
                <a:close/>
                <a:moveTo>
                  <a:pt x="6283949" y="3943526"/>
                </a:moveTo>
                <a:cubicBezTo>
                  <a:pt x="6280226" y="3943526"/>
                  <a:pt x="6282087" y="3947251"/>
                  <a:pt x="6289535" y="3954699"/>
                </a:cubicBezTo>
                <a:cubicBezTo>
                  <a:pt x="6296983" y="3962145"/>
                  <a:pt x="6302568" y="3965870"/>
                  <a:pt x="6306292" y="3965870"/>
                </a:cubicBezTo>
                <a:cubicBezTo>
                  <a:pt x="6310015" y="3965870"/>
                  <a:pt x="6311878" y="3962145"/>
                  <a:pt x="6311878" y="3954699"/>
                </a:cubicBezTo>
                <a:cubicBezTo>
                  <a:pt x="6311878" y="3954699"/>
                  <a:pt x="6308154" y="3954699"/>
                  <a:pt x="6300706" y="3954699"/>
                </a:cubicBezTo>
                <a:cubicBezTo>
                  <a:pt x="6300706" y="3954699"/>
                  <a:pt x="6298844" y="3954699"/>
                  <a:pt x="6295120" y="3954699"/>
                </a:cubicBezTo>
                <a:cubicBezTo>
                  <a:pt x="6291397" y="3954699"/>
                  <a:pt x="6289535" y="3950974"/>
                  <a:pt x="6289535" y="3943526"/>
                </a:cubicBezTo>
                <a:cubicBezTo>
                  <a:pt x="6289535" y="3943526"/>
                  <a:pt x="6287672" y="3943526"/>
                  <a:pt x="6283949" y="3943526"/>
                </a:cubicBezTo>
                <a:close/>
                <a:moveTo>
                  <a:pt x="5060674" y="3943526"/>
                </a:moveTo>
                <a:cubicBezTo>
                  <a:pt x="5060674" y="3943526"/>
                  <a:pt x="5064398" y="3943526"/>
                  <a:pt x="5071844" y="3943526"/>
                </a:cubicBezTo>
                <a:lnTo>
                  <a:pt x="5060674" y="3954699"/>
                </a:lnTo>
                <a:close/>
                <a:moveTo>
                  <a:pt x="8223592" y="3935148"/>
                </a:moveTo>
                <a:cubicBezTo>
                  <a:pt x="8220800" y="3935148"/>
                  <a:pt x="8218473" y="3936080"/>
                  <a:pt x="8216612" y="3937942"/>
                </a:cubicBezTo>
                <a:cubicBezTo>
                  <a:pt x="8212888" y="3941665"/>
                  <a:pt x="8216612" y="3943526"/>
                  <a:pt x="8227782" y="3943526"/>
                </a:cubicBezTo>
                <a:cubicBezTo>
                  <a:pt x="8238955" y="3943526"/>
                  <a:pt x="8240816" y="3941665"/>
                  <a:pt x="8233368" y="3937942"/>
                </a:cubicBezTo>
                <a:cubicBezTo>
                  <a:pt x="8229644" y="3936080"/>
                  <a:pt x="8226386" y="3935148"/>
                  <a:pt x="8223592" y="3935148"/>
                </a:cubicBezTo>
                <a:close/>
                <a:moveTo>
                  <a:pt x="9004200" y="3932355"/>
                </a:moveTo>
                <a:cubicBezTo>
                  <a:pt x="9011647" y="3932355"/>
                  <a:pt x="9015372" y="3936080"/>
                  <a:pt x="9015372" y="3943526"/>
                </a:cubicBezTo>
                <a:lnTo>
                  <a:pt x="9004200" y="3943526"/>
                </a:lnTo>
                <a:cubicBezTo>
                  <a:pt x="9004200" y="3943526"/>
                  <a:pt x="9004200" y="3939803"/>
                  <a:pt x="9004200" y="3932355"/>
                </a:cubicBezTo>
                <a:close/>
                <a:moveTo>
                  <a:pt x="6892792" y="3932355"/>
                </a:moveTo>
                <a:cubicBezTo>
                  <a:pt x="6892792" y="3939803"/>
                  <a:pt x="6896516" y="3943526"/>
                  <a:pt x="6903965" y="3943526"/>
                </a:cubicBezTo>
                <a:cubicBezTo>
                  <a:pt x="6903965" y="3936080"/>
                  <a:pt x="6903965" y="3932355"/>
                  <a:pt x="6903965" y="3932355"/>
                </a:cubicBezTo>
                <a:close/>
                <a:moveTo>
                  <a:pt x="6334220" y="3932355"/>
                </a:moveTo>
                <a:cubicBezTo>
                  <a:pt x="6334220" y="3939803"/>
                  <a:pt x="6336083" y="3943526"/>
                  <a:pt x="6339806" y="3943526"/>
                </a:cubicBezTo>
                <a:cubicBezTo>
                  <a:pt x="6343529" y="3943526"/>
                  <a:pt x="6345392" y="3939803"/>
                  <a:pt x="6345392" y="3932355"/>
                </a:cubicBezTo>
                <a:cubicBezTo>
                  <a:pt x="6337944" y="3932355"/>
                  <a:pt x="6334220" y="3932355"/>
                  <a:pt x="6334220" y="3932355"/>
                </a:cubicBezTo>
                <a:close/>
                <a:moveTo>
                  <a:pt x="6244849" y="3932355"/>
                </a:moveTo>
                <a:lnTo>
                  <a:pt x="6233678" y="3943526"/>
                </a:lnTo>
                <a:lnTo>
                  <a:pt x="6256021" y="3932355"/>
                </a:lnTo>
                <a:close/>
                <a:moveTo>
                  <a:pt x="8621577" y="3926769"/>
                </a:moveTo>
                <a:cubicBezTo>
                  <a:pt x="8619716" y="3926769"/>
                  <a:pt x="8616923" y="3928631"/>
                  <a:pt x="8613199" y="3932355"/>
                </a:cubicBezTo>
                <a:cubicBezTo>
                  <a:pt x="8613199" y="3932355"/>
                  <a:pt x="8616922" y="3932355"/>
                  <a:pt x="8624370" y="3932355"/>
                </a:cubicBezTo>
                <a:cubicBezTo>
                  <a:pt x="8624370" y="3928631"/>
                  <a:pt x="8623440" y="3926769"/>
                  <a:pt x="8621577" y="3926769"/>
                </a:cubicBezTo>
                <a:close/>
                <a:moveTo>
                  <a:pt x="6862072" y="3926769"/>
                </a:moveTo>
                <a:cubicBezTo>
                  <a:pt x="6860210" y="3926769"/>
                  <a:pt x="6859278" y="3928631"/>
                  <a:pt x="6859278" y="3932355"/>
                </a:cubicBezTo>
                <a:cubicBezTo>
                  <a:pt x="6859278" y="3939803"/>
                  <a:pt x="6861142" y="3943526"/>
                  <a:pt x="6864864" y="3943526"/>
                </a:cubicBezTo>
                <a:cubicBezTo>
                  <a:pt x="6868588" y="3943526"/>
                  <a:pt x="6870451" y="3939803"/>
                  <a:pt x="6870451" y="3932355"/>
                </a:cubicBezTo>
                <a:cubicBezTo>
                  <a:pt x="6866726" y="3928631"/>
                  <a:pt x="6863934" y="3926769"/>
                  <a:pt x="6862072" y="3926769"/>
                </a:cubicBezTo>
                <a:close/>
                <a:moveTo>
                  <a:pt x="8937172" y="3921185"/>
                </a:moveTo>
                <a:cubicBezTo>
                  <a:pt x="8944619" y="3921185"/>
                  <a:pt x="8948342" y="3924908"/>
                  <a:pt x="8948342" y="3932355"/>
                </a:cubicBezTo>
                <a:lnTo>
                  <a:pt x="8937172" y="3932355"/>
                </a:lnTo>
                <a:cubicBezTo>
                  <a:pt x="8937172" y="3932355"/>
                  <a:pt x="8937172" y="3928631"/>
                  <a:pt x="8937172" y="3921185"/>
                </a:cubicBezTo>
                <a:close/>
                <a:moveTo>
                  <a:pt x="8741670" y="3921185"/>
                </a:moveTo>
                <a:cubicBezTo>
                  <a:pt x="8737947" y="3921185"/>
                  <a:pt x="8736084" y="3924908"/>
                  <a:pt x="8736084" y="3932355"/>
                </a:cubicBezTo>
                <a:lnTo>
                  <a:pt x="8736084" y="3943526"/>
                </a:lnTo>
                <a:cubicBezTo>
                  <a:pt x="8743533" y="3943526"/>
                  <a:pt x="8747257" y="3939803"/>
                  <a:pt x="8747257" y="3932355"/>
                </a:cubicBezTo>
                <a:cubicBezTo>
                  <a:pt x="8747257" y="3924908"/>
                  <a:pt x="8745393" y="3921185"/>
                  <a:pt x="8741670" y="3921185"/>
                </a:cubicBezTo>
                <a:close/>
                <a:moveTo>
                  <a:pt x="8423284" y="3921185"/>
                </a:moveTo>
                <a:cubicBezTo>
                  <a:pt x="8415836" y="3921185"/>
                  <a:pt x="8412113" y="3924908"/>
                  <a:pt x="8412113" y="3932355"/>
                </a:cubicBezTo>
                <a:lnTo>
                  <a:pt x="8434455" y="3932355"/>
                </a:lnTo>
                <a:cubicBezTo>
                  <a:pt x="8434455" y="3924908"/>
                  <a:pt x="8430731" y="3921185"/>
                  <a:pt x="8423284" y="3921185"/>
                </a:cubicBezTo>
                <a:close/>
                <a:moveTo>
                  <a:pt x="8155168" y="3921185"/>
                </a:moveTo>
                <a:lnTo>
                  <a:pt x="8155168" y="3922581"/>
                </a:lnTo>
                <a:cubicBezTo>
                  <a:pt x="8155168" y="3925373"/>
                  <a:pt x="8155168" y="3928631"/>
                  <a:pt x="8155168" y="3932355"/>
                </a:cubicBezTo>
                <a:cubicBezTo>
                  <a:pt x="8155168" y="3939803"/>
                  <a:pt x="8160754" y="3943526"/>
                  <a:pt x="8171925" y="3943526"/>
                </a:cubicBezTo>
                <a:cubicBezTo>
                  <a:pt x="8183098" y="3943526"/>
                  <a:pt x="8188684" y="3939803"/>
                  <a:pt x="8188684" y="3932355"/>
                </a:cubicBezTo>
                <a:cubicBezTo>
                  <a:pt x="8188684" y="3924908"/>
                  <a:pt x="8188684" y="3921185"/>
                  <a:pt x="8188684" y="3921185"/>
                </a:cubicBezTo>
                <a:cubicBezTo>
                  <a:pt x="8188684" y="3921185"/>
                  <a:pt x="8184959" y="3921185"/>
                  <a:pt x="8177512" y="3921185"/>
                </a:cubicBezTo>
                <a:close/>
                <a:moveTo>
                  <a:pt x="8076968" y="3921185"/>
                </a:moveTo>
                <a:lnTo>
                  <a:pt x="8076968" y="3943526"/>
                </a:lnTo>
                <a:lnTo>
                  <a:pt x="8110484" y="3943526"/>
                </a:lnTo>
                <a:cubicBezTo>
                  <a:pt x="8110484" y="3936080"/>
                  <a:pt x="8106760" y="3932355"/>
                  <a:pt x="8099311" y="3932355"/>
                </a:cubicBezTo>
                <a:cubicBezTo>
                  <a:pt x="8091863" y="3932355"/>
                  <a:pt x="8088140" y="3932355"/>
                  <a:pt x="8088140" y="3932355"/>
                </a:cubicBezTo>
                <a:cubicBezTo>
                  <a:pt x="8088140" y="3924908"/>
                  <a:pt x="8084417" y="3921185"/>
                  <a:pt x="8076968" y="3921185"/>
                </a:cubicBezTo>
                <a:close/>
                <a:moveTo>
                  <a:pt x="7188838" y="3921185"/>
                </a:moveTo>
                <a:cubicBezTo>
                  <a:pt x="7185114" y="3921185"/>
                  <a:pt x="7183252" y="3923046"/>
                  <a:pt x="7183252" y="3926769"/>
                </a:cubicBezTo>
                <a:cubicBezTo>
                  <a:pt x="7183252" y="3930494"/>
                  <a:pt x="7186974" y="3932355"/>
                  <a:pt x="7194422" y="3932355"/>
                </a:cubicBezTo>
                <a:cubicBezTo>
                  <a:pt x="7194422" y="3924908"/>
                  <a:pt x="7192560" y="3921185"/>
                  <a:pt x="7188838" y="3921185"/>
                </a:cubicBezTo>
                <a:close/>
                <a:moveTo>
                  <a:pt x="6602336" y="3921185"/>
                </a:moveTo>
                <a:cubicBezTo>
                  <a:pt x="6609783" y="3928631"/>
                  <a:pt x="6613508" y="3932355"/>
                  <a:pt x="6613508" y="3932355"/>
                </a:cubicBezTo>
                <a:lnTo>
                  <a:pt x="6613508" y="3921185"/>
                </a:lnTo>
                <a:close/>
                <a:moveTo>
                  <a:pt x="7979218" y="3914202"/>
                </a:moveTo>
                <a:cubicBezTo>
                  <a:pt x="7977356" y="3915133"/>
                  <a:pt x="7976426" y="3917461"/>
                  <a:pt x="7976426" y="3921185"/>
                </a:cubicBezTo>
                <a:cubicBezTo>
                  <a:pt x="7968976" y="3921185"/>
                  <a:pt x="7959668" y="3919322"/>
                  <a:pt x="7948496" y="3915598"/>
                </a:cubicBezTo>
                <a:cubicBezTo>
                  <a:pt x="7942912" y="3913737"/>
                  <a:pt x="7938722" y="3913270"/>
                  <a:pt x="7935929" y="3914202"/>
                </a:cubicBezTo>
                <a:cubicBezTo>
                  <a:pt x="7933136" y="3915133"/>
                  <a:pt x="7931739" y="3917460"/>
                  <a:pt x="7931739" y="3921185"/>
                </a:cubicBezTo>
                <a:cubicBezTo>
                  <a:pt x="7931739" y="3921185"/>
                  <a:pt x="7939187" y="3921185"/>
                  <a:pt x="7954082" y="3921185"/>
                </a:cubicBezTo>
                <a:lnTo>
                  <a:pt x="7976426" y="3921185"/>
                </a:lnTo>
                <a:lnTo>
                  <a:pt x="7998768" y="3932355"/>
                </a:lnTo>
                <a:cubicBezTo>
                  <a:pt x="7998768" y="3924908"/>
                  <a:pt x="7995046" y="3919322"/>
                  <a:pt x="7987596" y="3915598"/>
                </a:cubicBezTo>
                <a:cubicBezTo>
                  <a:pt x="7983872" y="3913736"/>
                  <a:pt x="7981079" y="3913271"/>
                  <a:pt x="7979218" y="3914202"/>
                </a:cubicBezTo>
                <a:close/>
                <a:moveTo>
                  <a:pt x="8892485" y="3910012"/>
                </a:moveTo>
                <a:cubicBezTo>
                  <a:pt x="8892485" y="3910012"/>
                  <a:pt x="8894348" y="3911874"/>
                  <a:pt x="8898071" y="3915598"/>
                </a:cubicBezTo>
                <a:cubicBezTo>
                  <a:pt x="8901794" y="3919322"/>
                  <a:pt x="8903657" y="3921185"/>
                  <a:pt x="8903657" y="3921185"/>
                </a:cubicBezTo>
                <a:lnTo>
                  <a:pt x="8892485" y="3921185"/>
                </a:lnTo>
                <a:close/>
                <a:moveTo>
                  <a:pt x="8456798" y="3910012"/>
                </a:moveTo>
                <a:cubicBezTo>
                  <a:pt x="8449350" y="3910012"/>
                  <a:pt x="8447488" y="3915598"/>
                  <a:pt x="8451213" y="3926769"/>
                </a:cubicBezTo>
                <a:cubicBezTo>
                  <a:pt x="8454936" y="3937942"/>
                  <a:pt x="8460521" y="3939803"/>
                  <a:pt x="8467970" y="3932355"/>
                </a:cubicBezTo>
                <a:close/>
                <a:moveTo>
                  <a:pt x="8367426" y="3910012"/>
                </a:moveTo>
                <a:cubicBezTo>
                  <a:pt x="8367426" y="3917460"/>
                  <a:pt x="8369290" y="3921185"/>
                  <a:pt x="8373012" y="3921185"/>
                </a:cubicBezTo>
                <a:cubicBezTo>
                  <a:pt x="8376736" y="3921185"/>
                  <a:pt x="8378598" y="3917460"/>
                  <a:pt x="8378598" y="3910012"/>
                </a:cubicBezTo>
                <a:cubicBezTo>
                  <a:pt x="8371150" y="3910012"/>
                  <a:pt x="8367426" y="3910012"/>
                  <a:pt x="8367426" y="3910012"/>
                </a:cubicBezTo>
                <a:close/>
                <a:moveTo>
                  <a:pt x="8143998" y="3910012"/>
                </a:moveTo>
                <a:cubicBezTo>
                  <a:pt x="8151445" y="3910012"/>
                  <a:pt x="8155168" y="3911874"/>
                  <a:pt x="8155168" y="3915598"/>
                </a:cubicBezTo>
                <a:lnTo>
                  <a:pt x="8155168" y="3910012"/>
                </a:lnTo>
                <a:close/>
                <a:moveTo>
                  <a:pt x="7875882" y="3910012"/>
                </a:moveTo>
                <a:lnTo>
                  <a:pt x="7887054" y="3921185"/>
                </a:lnTo>
                <a:lnTo>
                  <a:pt x="7898225" y="3910012"/>
                </a:lnTo>
                <a:cubicBezTo>
                  <a:pt x="7898225" y="3910012"/>
                  <a:pt x="7890778" y="3910012"/>
                  <a:pt x="7875882" y="3910012"/>
                </a:cubicBezTo>
                <a:close/>
                <a:moveTo>
                  <a:pt x="6317463" y="3910012"/>
                </a:moveTo>
                <a:cubicBezTo>
                  <a:pt x="6313740" y="3910012"/>
                  <a:pt x="6311878" y="3913737"/>
                  <a:pt x="6311878" y="3921185"/>
                </a:cubicBezTo>
                <a:cubicBezTo>
                  <a:pt x="6319326" y="3921185"/>
                  <a:pt x="6323049" y="3919322"/>
                  <a:pt x="6323049" y="3915598"/>
                </a:cubicBezTo>
                <a:cubicBezTo>
                  <a:pt x="6323049" y="3911874"/>
                  <a:pt x="6321188" y="3910012"/>
                  <a:pt x="6317463" y="3910012"/>
                </a:cubicBezTo>
                <a:close/>
                <a:moveTo>
                  <a:pt x="8624370" y="3898841"/>
                </a:moveTo>
                <a:lnTo>
                  <a:pt x="8624370" y="3910012"/>
                </a:lnTo>
                <a:lnTo>
                  <a:pt x="8646713" y="3910012"/>
                </a:lnTo>
                <a:cubicBezTo>
                  <a:pt x="8646713" y="3910012"/>
                  <a:pt x="8642990" y="3908151"/>
                  <a:pt x="8635542" y="3904426"/>
                </a:cubicBezTo>
                <a:cubicBezTo>
                  <a:pt x="8628093" y="3900703"/>
                  <a:pt x="8624370" y="3898841"/>
                  <a:pt x="8624370" y="3898841"/>
                </a:cubicBezTo>
                <a:close/>
                <a:moveTo>
                  <a:pt x="7149737" y="3898841"/>
                </a:moveTo>
                <a:cubicBezTo>
                  <a:pt x="7149737" y="3906288"/>
                  <a:pt x="7149737" y="3910012"/>
                  <a:pt x="7149737" y="3910012"/>
                </a:cubicBezTo>
                <a:cubicBezTo>
                  <a:pt x="7157185" y="3910012"/>
                  <a:pt x="7160908" y="3910012"/>
                  <a:pt x="7160908" y="3910012"/>
                </a:cubicBezTo>
                <a:cubicBezTo>
                  <a:pt x="7160908" y="3902565"/>
                  <a:pt x="7157185" y="3898841"/>
                  <a:pt x="7149737" y="3898841"/>
                </a:cubicBezTo>
                <a:close/>
                <a:moveTo>
                  <a:pt x="6982166" y="3898841"/>
                </a:moveTo>
                <a:lnTo>
                  <a:pt x="6993336" y="3910012"/>
                </a:lnTo>
                <a:lnTo>
                  <a:pt x="6993336" y="3898841"/>
                </a:lnTo>
                <a:close/>
                <a:moveTo>
                  <a:pt x="4971302" y="3898841"/>
                </a:moveTo>
                <a:cubicBezTo>
                  <a:pt x="4978749" y="3898841"/>
                  <a:pt x="4982474" y="3902565"/>
                  <a:pt x="4982474" y="3910012"/>
                </a:cubicBezTo>
                <a:cubicBezTo>
                  <a:pt x="4982474" y="3910012"/>
                  <a:pt x="4978749" y="3910012"/>
                  <a:pt x="4971302" y="3910012"/>
                </a:cubicBezTo>
                <a:cubicBezTo>
                  <a:pt x="4963855" y="3910012"/>
                  <a:pt x="4960130" y="3910012"/>
                  <a:pt x="4960130" y="3910012"/>
                </a:cubicBezTo>
                <a:cubicBezTo>
                  <a:pt x="4967578" y="3902565"/>
                  <a:pt x="4971302" y="3898841"/>
                  <a:pt x="4971302" y="3898841"/>
                </a:cubicBezTo>
                <a:close/>
                <a:moveTo>
                  <a:pt x="4303808" y="3895349"/>
                </a:moveTo>
                <a:cubicBezTo>
                  <a:pt x="4309394" y="3893953"/>
                  <a:pt x="4323357" y="3898841"/>
                  <a:pt x="4345700" y="3910012"/>
                </a:cubicBezTo>
                <a:cubicBezTo>
                  <a:pt x="4353148" y="3917460"/>
                  <a:pt x="4360595" y="3921185"/>
                  <a:pt x="4368043" y="3921185"/>
                </a:cubicBezTo>
                <a:cubicBezTo>
                  <a:pt x="4375489" y="3913737"/>
                  <a:pt x="4379214" y="3913737"/>
                  <a:pt x="4379214" y="3921185"/>
                </a:cubicBezTo>
                <a:cubicBezTo>
                  <a:pt x="4379214" y="3921185"/>
                  <a:pt x="4384800" y="3924908"/>
                  <a:pt x="4395971" y="3932355"/>
                </a:cubicBezTo>
                <a:cubicBezTo>
                  <a:pt x="4407143" y="3939803"/>
                  <a:pt x="4420176" y="3945388"/>
                  <a:pt x="4435071" y="3949112"/>
                </a:cubicBezTo>
                <a:cubicBezTo>
                  <a:pt x="4449967" y="3952837"/>
                  <a:pt x="4461139" y="3954699"/>
                  <a:pt x="4468585" y="3954699"/>
                </a:cubicBezTo>
                <a:lnTo>
                  <a:pt x="4468585" y="3965870"/>
                </a:lnTo>
                <a:cubicBezTo>
                  <a:pt x="4468585" y="3965870"/>
                  <a:pt x="4451828" y="3962145"/>
                  <a:pt x="4418314" y="3954699"/>
                </a:cubicBezTo>
                <a:cubicBezTo>
                  <a:pt x="4384800" y="3947251"/>
                  <a:pt x="4362457" y="3939803"/>
                  <a:pt x="4351286" y="3932355"/>
                </a:cubicBezTo>
                <a:cubicBezTo>
                  <a:pt x="4340114" y="3924908"/>
                  <a:pt x="4330804" y="3917460"/>
                  <a:pt x="4323357" y="3910012"/>
                </a:cubicBezTo>
                <a:lnTo>
                  <a:pt x="4301013" y="3898841"/>
                </a:lnTo>
                <a:cubicBezTo>
                  <a:pt x="4301013" y="3896980"/>
                  <a:pt x="4301946" y="3895815"/>
                  <a:pt x="4303808" y="3895349"/>
                </a:cubicBezTo>
                <a:close/>
                <a:moveTo>
                  <a:pt x="7850746" y="3893255"/>
                </a:moveTo>
                <a:cubicBezTo>
                  <a:pt x="7848884" y="3893255"/>
                  <a:pt x="7846092" y="3895118"/>
                  <a:pt x="7842368" y="3898841"/>
                </a:cubicBezTo>
                <a:lnTo>
                  <a:pt x="7853538" y="3898841"/>
                </a:lnTo>
                <a:cubicBezTo>
                  <a:pt x="7853538" y="3895118"/>
                  <a:pt x="7852608" y="3893255"/>
                  <a:pt x="7850746" y="3893255"/>
                </a:cubicBezTo>
                <a:close/>
                <a:moveTo>
                  <a:pt x="6532863" y="3892207"/>
                </a:moveTo>
                <a:cubicBezTo>
                  <a:pt x="6531700" y="3891975"/>
                  <a:pt x="6530652" y="3892324"/>
                  <a:pt x="6529721" y="3893255"/>
                </a:cubicBezTo>
                <a:cubicBezTo>
                  <a:pt x="6525998" y="3896980"/>
                  <a:pt x="6524135" y="3900703"/>
                  <a:pt x="6524135" y="3904426"/>
                </a:cubicBezTo>
                <a:cubicBezTo>
                  <a:pt x="6524135" y="3908151"/>
                  <a:pt x="6520412" y="3910012"/>
                  <a:pt x="6512964" y="3910012"/>
                </a:cubicBezTo>
                <a:lnTo>
                  <a:pt x="6512964" y="3921185"/>
                </a:lnTo>
                <a:lnTo>
                  <a:pt x="6524135" y="3932355"/>
                </a:lnTo>
                <a:lnTo>
                  <a:pt x="6535307" y="3932355"/>
                </a:lnTo>
                <a:lnTo>
                  <a:pt x="6557649" y="3943526"/>
                </a:lnTo>
                <a:cubicBezTo>
                  <a:pt x="6565096" y="3943526"/>
                  <a:pt x="6571614" y="3943526"/>
                  <a:pt x="6577200" y="3943526"/>
                </a:cubicBezTo>
                <a:lnTo>
                  <a:pt x="6579992" y="3943526"/>
                </a:lnTo>
                <a:lnTo>
                  <a:pt x="6579992" y="3932355"/>
                </a:lnTo>
                <a:cubicBezTo>
                  <a:pt x="6587440" y="3932355"/>
                  <a:pt x="6591164" y="3930494"/>
                  <a:pt x="6591164" y="3926769"/>
                </a:cubicBezTo>
                <a:cubicBezTo>
                  <a:pt x="6591164" y="3923046"/>
                  <a:pt x="6587440" y="3919322"/>
                  <a:pt x="6579992" y="3915598"/>
                </a:cubicBezTo>
                <a:cubicBezTo>
                  <a:pt x="6572544" y="3911874"/>
                  <a:pt x="6568822" y="3910012"/>
                  <a:pt x="6568822" y="3910012"/>
                </a:cubicBezTo>
                <a:lnTo>
                  <a:pt x="6546478" y="3910012"/>
                </a:lnTo>
                <a:cubicBezTo>
                  <a:pt x="6540892" y="3898841"/>
                  <a:pt x="6536354" y="3892905"/>
                  <a:pt x="6532863" y="3892207"/>
                </a:cubicBezTo>
                <a:close/>
                <a:moveTo>
                  <a:pt x="8702570" y="3887669"/>
                </a:moveTo>
                <a:lnTo>
                  <a:pt x="8702570" y="3898841"/>
                </a:lnTo>
                <a:cubicBezTo>
                  <a:pt x="8702570" y="3898841"/>
                  <a:pt x="8706293" y="3898841"/>
                  <a:pt x="8713742" y="3898841"/>
                </a:cubicBezTo>
                <a:lnTo>
                  <a:pt x="8736084" y="3898841"/>
                </a:lnTo>
                <a:cubicBezTo>
                  <a:pt x="8736084" y="3898841"/>
                  <a:pt x="8734223" y="3896980"/>
                  <a:pt x="8730499" y="3893255"/>
                </a:cubicBezTo>
                <a:cubicBezTo>
                  <a:pt x="8726776" y="3889531"/>
                  <a:pt x="8721190" y="3887669"/>
                  <a:pt x="8713742" y="3887669"/>
                </a:cubicBezTo>
                <a:close/>
                <a:moveTo>
                  <a:pt x="8272469" y="3887669"/>
                </a:moveTo>
                <a:cubicBezTo>
                  <a:pt x="8268746" y="3887669"/>
                  <a:pt x="8266883" y="3889531"/>
                  <a:pt x="8266883" y="3893255"/>
                </a:cubicBezTo>
                <a:cubicBezTo>
                  <a:pt x="8266883" y="3896980"/>
                  <a:pt x="8270606" y="3898841"/>
                  <a:pt x="8278055" y="3898841"/>
                </a:cubicBezTo>
                <a:cubicBezTo>
                  <a:pt x="8278055" y="3891394"/>
                  <a:pt x="8276192" y="3887669"/>
                  <a:pt x="8272469" y="3887669"/>
                </a:cubicBezTo>
                <a:close/>
                <a:moveTo>
                  <a:pt x="8861763" y="3882084"/>
                </a:moveTo>
                <a:cubicBezTo>
                  <a:pt x="8863625" y="3882084"/>
                  <a:pt x="8866419" y="3883946"/>
                  <a:pt x="8870142" y="3887669"/>
                </a:cubicBezTo>
                <a:lnTo>
                  <a:pt x="8858971" y="3898841"/>
                </a:lnTo>
                <a:lnTo>
                  <a:pt x="8847799" y="3898841"/>
                </a:lnTo>
                <a:lnTo>
                  <a:pt x="8858971" y="3887669"/>
                </a:lnTo>
                <a:cubicBezTo>
                  <a:pt x="8858971" y="3883946"/>
                  <a:pt x="8859902" y="3882084"/>
                  <a:pt x="8861763" y="3882084"/>
                </a:cubicBezTo>
                <a:close/>
                <a:moveTo>
                  <a:pt x="7783718" y="3882084"/>
                </a:moveTo>
                <a:cubicBezTo>
                  <a:pt x="7781856" y="3882084"/>
                  <a:pt x="7779062" y="3883946"/>
                  <a:pt x="7775338" y="3887669"/>
                </a:cubicBezTo>
                <a:cubicBezTo>
                  <a:pt x="7782788" y="3887669"/>
                  <a:pt x="7786510" y="3887669"/>
                  <a:pt x="7786510" y="3887669"/>
                </a:cubicBezTo>
                <a:cubicBezTo>
                  <a:pt x="7786510" y="3883946"/>
                  <a:pt x="7785580" y="3882084"/>
                  <a:pt x="7783718" y="3882084"/>
                </a:cubicBezTo>
                <a:close/>
                <a:moveTo>
                  <a:pt x="5750512" y="3882084"/>
                </a:moveTo>
                <a:cubicBezTo>
                  <a:pt x="5748650" y="3882084"/>
                  <a:pt x="5745858" y="3883946"/>
                  <a:pt x="5742133" y="3887669"/>
                </a:cubicBezTo>
                <a:lnTo>
                  <a:pt x="5753304" y="3887669"/>
                </a:lnTo>
                <a:cubicBezTo>
                  <a:pt x="5753304" y="3883946"/>
                  <a:pt x="5752373" y="3882084"/>
                  <a:pt x="5750512" y="3882084"/>
                </a:cubicBezTo>
                <a:close/>
                <a:moveTo>
                  <a:pt x="5120719" y="3882084"/>
                </a:moveTo>
                <a:cubicBezTo>
                  <a:pt x="5123513" y="3882084"/>
                  <a:pt x="5127702" y="3883946"/>
                  <a:pt x="5133288" y="3887669"/>
                </a:cubicBezTo>
                <a:cubicBezTo>
                  <a:pt x="5144459" y="3895117"/>
                  <a:pt x="5150045" y="3898841"/>
                  <a:pt x="5150045" y="3898841"/>
                </a:cubicBezTo>
                <a:lnTo>
                  <a:pt x="5127702" y="3898841"/>
                </a:lnTo>
                <a:lnTo>
                  <a:pt x="5116531" y="3887669"/>
                </a:lnTo>
                <a:cubicBezTo>
                  <a:pt x="5116531" y="3883946"/>
                  <a:pt x="5117928" y="3882084"/>
                  <a:pt x="5120719" y="3882084"/>
                </a:cubicBezTo>
                <a:close/>
                <a:moveTo>
                  <a:pt x="8635542" y="3876498"/>
                </a:moveTo>
                <a:cubicBezTo>
                  <a:pt x="8620646" y="3876498"/>
                  <a:pt x="8616922" y="3880223"/>
                  <a:pt x="8624370" y="3887669"/>
                </a:cubicBezTo>
                <a:cubicBezTo>
                  <a:pt x="8631819" y="3895117"/>
                  <a:pt x="8639265" y="3891394"/>
                  <a:pt x="8646713" y="3876498"/>
                </a:cubicBezTo>
                <a:cubicBezTo>
                  <a:pt x="8646713" y="3876498"/>
                  <a:pt x="8642990" y="3876498"/>
                  <a:pt x="8635542" y="3876498"/>
                </a:cubicBezTo>
                <a:close/>
                <a:moveTo>
                  <a:pt x="8534998" y="3876498"/>
                </a:moveTo>
                <a:cubicBezTo>
                  <a:pt x="8534998" y="3883946"/>
                  <a:pt x="8538721" y="3887669"/>
                  <a:pt x="8546171" y="3887669"/>
                </a:cubicBezTo>
                <a:cubicBezTo>
                  <a:pt x="8546171" y="3887669"/>
                  <a:pt x="8546171" y="3883946"/>
                  <a:pt x="8546171" y="3876498"/>
                </a:cubicBezTo>
                <a:close/>
                <a:moveTo>
                  <a:pt x="7853538" y="3876498"/>
                </a:moveTo>
                <a:cubicBezTo>
                  <a:pt x="7853538" y="3876498"/>
                  <a:pt x="7857262" y="3880223"/>
                  <a:pt x="7864711" y="3887669"/>
                </a:cubicBezTo>
                <a:cubicBezTo>
                  <a:pt x="7872158" y="3895117"/>
                  <a:pt x="7879605" y="3898841"/>
                  <a:pt x="7887054" y="3898841"/>
                </a:cubicBezTo>
                <a:lnTo>
                  <a:pt x="7875882" y="3887669"/>
                </a:lnTo>
                <a:cubicBezTo>
                  <a:pt x="7868434" y="3880223"/>
                  <a:pt x="7868434" y="3876498"/>
                  <a:pt x="7875882" y="3876498"/>
                </a:cubicBezTo>
                <a:lnTo>
                  <a:pt x="7864711" y="3876498"/>
                </a:lnTo>
                <a:cubicBezTo>
                  <a:pt x="7857262" y="3876498"/>
                  <a:pt x="7853538" y="3876498"/>
                  <a:pt x="7853538" y="3876498"/>
                </a:cubicBezTo>
                <a:close/>
                <a:moveTo>
                  <a:pt x="7708310" y="3876498"/>
                </a:moveTo>
                <a:lnTo>
                  <a:pt x="7719481" y="3887669"/>
                </a:lnTo>
                <a:cubicBezTo>
                  <a:pt x="7719481" y="3887669"/>
                  <a:pt x="7719481" y="3885807"/>
                  <a:pt x="7719481" y="3882084"/>
                </a:cubicBezTo>
                <a:cubicBezTo>
                  <a:pt x="7719481" y="3878360"/>
                  <a:pt x="7715758" y="3876498"/>
                  <a:pt x="7708310" y="3876498"/>
                </a:cubicBezTo>
                <a:close/>
                <a:moveTo>
                  <a:pt x="6926308" y="3876498"/>
                </a:moveTo>
                <a:lnTo>
                  <a:pt x="6926308" y="3887669"/>
                </a:lnTo>
                <a:cubicBezTo>
                  <a:pt x="6933756" y="3887669"/>
                  <a:pt x="6937479" y="3883946"/>
                  <a:pt x="6937479" y="3876498"/>
                </a:cubicBezTo>
                <a:close/>
                <a:moveTo>
                  <a:pt x="6747564" y="3876498"/>
                </a:moveTo>
                <a:cubicBezTo>
                  <a:pt x="6747564" y="3876498"/>
                  <a:pt x="6745702" y="3878360"/>
                  <a:pt x="6741978" y="3882084"/>
                </a:cubicBezTo>
                <a:cubicBezTo>
                  <a:pt x="6738254" y="3885807"/>
                  <a:pt x="6740116" y="3887669"/>
                  <a:pt x="6747564" y="3887669"/>
                </a:cubicBezTo>
                <a:cubicBezTo>
                  <a:pt x="6747564" y="3880223"/>
                  <a:pt x="6747564" y="3876498"/>
                  <a:pt x="6747564" y="3876498"/>
                </a:cubicBezTo>
                <a:close/>
                <a:moveTo>
                  <a:pt x="5518704" y="3876498"/>
                </a:moveTo>
                <a:cubicBezTo>
                  <a:pt x="5511256" y="3876498"/>
                  <a:pt x="5507532" y="3880223"/>
                  <a:pt x="5507532" y="3887669"/>
                </a:cubicBezTo>
                <a:lnTo>
                  <a:pt x="5529875" y="3887669"/>
                </a:lnTo>
                <a:close/>
                <a:moveTo>
                  <a:pt x="9361687" y="3865326"/>
                </a:moveTo>
                <a:lnTo>
                  <a:pt x="9395201" y="3876498"/>
                </a:lnTo>
                <a:lnTo>
                  <a:pt x="9372859" y="3876498"/>
                </a:lnTo>
                <a:close/>
                <a:moveTo>
                  <a:pt x="8155168" y="3865326"/>
                </a:moveTo>
                <a:cubicBezTo>
                  <a:pt x="8155168" y="3872774"/>
                  <a:pt x="8158892" y="3876498"/>
                  <a:pt x="8166340" y="3876498"/>
                </a:cubicBezTo>
                <a:cubicBezTo>
                  <a:pt x="8166340" y="3869050"/>
                  <a:pt x="8166340" y="3865326"/>
                  <a:pt x="8166340" y="3865326"/>
                </a:cubicBezTo>
                <a:close/>
                <a:moveTo>
                  <a:pt x="6423592" y="3865326"/>
                </a:moveTo>
                <a:lnTo>
                  <a:pt x="6423592" y="3876498"/>
                </a:lnTo>
                <a:lnTo>
                  <a:pt x="6412420" y="3876498"/>
                </a:lnTo>
                <a:cubicBezTo>
                  <a:pt x="6419868" y="3869050"/>
                  <a:pt x="6423592" y="3865326"/>
                  <a:pt x="6423592" y="3865326"/>
                </a:cubicBezTo>
                <a:close/>
                <a:moveTo>
                  <a:pt x="5596905" y="3865326"/>
                </a:moveTo>
                <a:lnTo>
                  <a:pt x="5585732" y="3876498"/>
                </a:lnTo>
                <a:lnTo>
                  <a:pt x="5608075" y="3876498"/>
                </a:lnTo>
                <a:cubicBezTo>
                  <a:pt x="5608075" y="3883946"/>
                  <a:pt x="5615523" y="3887669"/>
                  <a:pt x="5630419" y="3887669"/>
                </a:cubicBezTo>
                <a:lnTo>
                  <a:pt x="5663933" y="3898841"/>
                </a:lnTo>
                <a:cubicBezTo>
                  <a:pt x="5663933" y="3906288"/>
                  <a:pt x="5673242" y="3911874"/>
                  <a:pt x="5691862" y="3915598"/>
                </a:cubicBezTo>
                <a:cubicBezTo>
                  <a:pt x="5710481" y="3919322"/>
                  <a:pt x="5727238" y="3921185"/>
                  <a:pt x="5742133" y="3921185"/>
                </a:cubicBezTo>
                <a:cubicBezTo>
                  <a:pt x="5742133" y="3921185"/>
                  <a:pt x="5745856" y="3923046"/>
                  <a:pt x="5753304" y="3926769"/>
                </a:cubicBezTo>
                <a:cubicBezTo>
                  <a:pt x="5760752" y="3930494"/>
                  <a:pt x="5764476" y="3932355"/>
                  <a:pt x="5764476" y="3932355"/>
                </a:cubicBezTo>
                <a:lnTo>
                  <a:pt x="5775647" y="3943526"/>
                </a:lnTo>
                <a:lnTo>
                  <a:pt x="5753304" y="3943526"/>
                </a:lnTo>
                <a:cubicBezTo>
                  <a:pt x="5745856" y="3936080"/>
                  <a:pt x="5738409" y="3930494"/>
                  <a:pt x="5730961" y="3926769"/>
                </a:cubicBezTo>
                <a:cubicBezTo>
                  <a:pt x="5723513" y="3923046"/>
                  <a:pt x="5719790" y="3924908"/>
                  <a:pt x="5719790" y="3932355"/>
                </a:cubicBezTo>
                <a:lnTo>
                  <a:pt x="5708619" y="3932355"/>
                </a:lnTo>
                <a:cubicBezTo>
                  <a:pt x="5708619" y="3924908"/>
                  <a:pt x="5704895" y="3921185"/>
                  <a:pt x="5697447" y="3921185"/>
                </a:cubicBezTo>
                <a:cubicBezTo>
                  <a:pt x="5675104" y="3928631"/>
                  <a:pt x="5652762" y="3924908"/>
                  <a:pt x="5630419" y="3910012"/>
                </a:cubicBezTo>
                <a:cubicBezTo>
                  <a:pt x="5630419" y="3910012"/>
                  <a:pt x="5626694" y="3910012"/>
                  <a:pt x="5619246" y="3910012"/>
                </a:cubicBezTo>
                <a:lnTo>
                  <a:pt x="5608075" y="3910012"/>
                </a:lnTo>
                <a:lnTo>
                  <a:pt x="5574561" y="3887669"/>
                </a:lnTo>
                <a:lnTo>
                  <a:pt x="5574561" y="3910012"/>
                </a:lnTo>
                <a:cubicBezTo>
                  <a:pt x="5589455" y="3910012"/>
                  <a:pt x="5596905" y="3911874"/>
                  <a:pt x="5596905" y="3915598"/>
                </a:cubicBezTo>
                <a:cubicBezTo>
                  <a:pt x="5596905" y="3919322"/>
                  <a:pt x="5602489" y="3923046"/>
                  <a:pt x="5613662" y="3926769"/>
                </a:cubicBezTo>
                <a:cubicBezTo>
                  <a:pt x="5624833" y="3930494"/>
                  <a:pt x="5634142" y="3932355"/>
                  <a:pt x="5641590" y="3932355"/>
                </a:cubicBezTo>
                <a:cubicBezTo>
                  <a:pt x="5649037" y="3932355"/>
                  <a:pt x="5654623" y="3934217"/>
                  <a:pt x="5658347" y="3937942"/>
                </a:cubicBezTo>
                <a:cubicBezTo>
                  <a:pt x="5662071" y="3941665"/>
                  <a:pt x="5663933" y="3943526"/>
                  <a:pt x="5663933" y="3943526"/>
                </a:cubicBezTo>
                <a:cubicBezTo>
                  <a:pt x="5678828" y="3950974"/>
                  <a:pt x="5686276" y="3954699"/>
                  <a:pt x="5686276" y="3954699"/>
                </a:cubicBezTo>
                <a:cubicBezTo>
                  <a:pt x="5693724" y="3954699"/>
                  <a:pt x="5697447" y="3954699"/>
                  <a:pt x="5697447" y="3954699"/>
                </a:cubicBezTo>
                <a:lnTo>
                  <a:pt x="5753304" y="3965870"/>
                </a:lnTo>
                <a:cubicBezTo>
                  <a:pt x="5753304" y="3958422"/>
                  <a:pt x="5755167" y="3954699"/>
                  <a:pt x="5758890" y="3954699"/>
                </a:cubicBezTo>
                <a:cubicBezTo>
                  <a:pt x="5762613" y="3954699"/>
                  <a:pt x="5764476" y="3958422"/>
                  <a:pt x="5764476" y="3965870"/>
                </a:cubicBezTo>
                <a:cubicBezTo>
                  <a:pt x="5764476" y="3980765"/>
                  <a:pt x="5783095" y="3988213"/>
                  <a:pt x="5820334" y="3988213"/>
                </a:cubicBezTo>
                <a:lnTo>
                  <a:pt x="5842675" y="3988213"/>
                </a:lnTo>
                <a:lnTo>
                  <a:pt x="5831505" y="3977042"/>
                </a:lnTo>
                <a:lnTo>
                  <a:pt x="5842675" y="3965870"/>
                </a:lnTo>
                <a:cubicBezTo>
                  <a:pt x="5842675" y="3973317"/>
                  <a:pt x="5853848" y="3978903"/>
                  <a:pt x="5876191" y="3982627"/>
                </a:cubicBezTo>
                <a:cubicBezTo>
                  <a:pt x="5898534" y="3986351"/>
                  <a:pt x="5917153" y="3988213"/>
                  <a:pt x="5932048" y="3988213"/>
                </a:cubicBezTo>
                <a:cubicBezTo>
                  <a:pt x="5946944" y="3988213"/>
                  <a:pt x="5958115" y="3988213"/>
                  <a:pt x="5965562" y="3988213"/>
                </a:cubicBezTo>
                <a:cubicBezTo>
                  <a:pt x="5965562" y="3988213"/>
                  <a:pt x="5963701" y="3986351"/>
                  <a:pt x="5959976" y="3982627"/>
                </a:cubicBezTo>
                <a:cubicBezTo>
                  <a:pt x="5956253" y="3978903"/>
                  <a:pt x="5950667" y="3977042"/>
                  <a:pt x="5943219" y="3977042"/>
                </a:cubicBezTo>
                <a:lnTo>
                  <a:pt x="5932048" y="3965870"/>
                </a:lnTo>
                <a:lnTo>
                  <a:pt x="5898534" y="3965870"/>
                </a:lnTo>
                <a:cubicBezTo>
                  <a:pt x="5891085" y="3980765"/>
                  <a:pt x="5883639" y="3977042"/>
                  <a:pt x="5876191" y="3954699"/>
                </a:cubicBezTo>
                <a:lnTo>
                  <a:pt x="5853848" y="3943526"/>
                </a:lnTo>
                <a:cubicBezTo>
                  <a:pt x="5853848" y="3950974"/>
                  <a:pt x="5851986" y="3956560"/>
                  <a:pt x="5848262" y="3960283"/>
                </a:cubicBezTo>
                <a:cubicBezTo>
                  <a:pt x="5844539" y="3964008"/>
                  <a:pt x="5842675" y="3962145"/>
                  <a:pt x="5842675" y="3954699"/>
                </a:cubicBezTo>
                <a:cubicBezTo>
                  <a:pt x="5842675" y="3947251"/>
                  <a:pt x="5842675" y="3943526"/>
                  <a:pt x="5842675" y="3943526"/>
                </a:cubicBezTo>
                <a:lnTo>
                  <a:pt x="5831505" y="3932355"/>
                </a:lnTo>
                <a:cubicBezTo>
                  <a:pt x="5824057" y="3932355"/>
                  <a:pt x="5824057" y="3928631"/>
                  <a:pt x="5831505" y="3921185"/>
                </a:cubicBezTo>
                <a:lnTo>
                  <a:pt x="5853848" y="3921185"/>
                </a:lnTo>
                <a:cubicBezTo>
                  <a:pt x="5853848" y="3928631"/>
                  <a:pt x="5868743" y="3932355"/>
                  <a:pt x="5898534" y="3932355"/>
                </a:cubicBezTo>
                <a:cubicBezTo>
                  <a:pt x="5898534" y="3932355"/>
                  <a:pt x="5898534" y="3936080"/>
                  <a:pt x="5898534" y="3943526"/>
                </a:cubicBezTo>
                <a:cubicBezTo>
                  <a:pt x="5898534" y="3943526"/>
                  <a:pt x="5902257" y="3945388"/>
                  <a:pt x="5909705" y="3949112"/>
                </a:cubicBezTo>
                <a:cubicBezTo>
                  <a:pt x="5917153" y="3952837"/>
                  <a:pt x="5920876" y="3954699"/>
                  <a:pt x="5920876" y="3954699"/>
                </a:cubicBezTo>
                <a:cubicBezTo>
                  <a:pt x="5935771" y="3954699"/>
                  <a:pt x="5945081" y="3956560"/>
                  <a:pt x="5948805" y="3960283"/>
                </a:cubicBezTo>
                <a:cubicBezTo>
                  <a:pt x="5952528" y="3964008"/>
                  <a:pt x="5959976" y="3962145"/>
                  <a:pt x="5971149" y="3954699"/>
                </a:cubicBezTo>
                <a:cubicBezTo>
                  <a:pt x="5982319" y="3947251"/>
                  <a:pt x="5987906" y="3943526"/>
                  <a:pt x="5987906" y="3943526"/>
                </a:cubicBezTo>
                <a:cubicBezTo>
                  <a:pt x="5987906" y="3928631"/>
                  <a:pt x="5961839" y="3921185"/>
                  <a:pt x="5909705" y="3921185"/>
                </a:cubicBezTo>
                <a:cubicBezTo>
                  <a:pt x="5902257" y="3921185"/>
                  <a:pt x="5898534" y="3924908"/>
                  <a:pt x="5898534" y="3932355"/>
                </a:cubicBezTo>
                <a:lnTo>
                  <a:pt x="5898534" y="3921185"/>
                </a:lnTo>
                <a:cubicBezTo>
                  <a:pt x="5883639" y="3913737"/>
                  <a:pt x="5865019" y="3910012"/>
                  <a:pt x="5842675" y="3910012"/>
                </a:cubicBezTo>
                <a:lnTo>
                  <a:pt x="5820334" y="3910012"/>
                </a:lnTo>
                <a:cubicBezTo>
                  <a:pt x="5820334" y="3917460"/>
                  <a:pt x="5812886" y="3921185"/>
                  <a:pt x="5797991" y="3921185"/>
                </a:cubicBezTo>
                <a:cubicBezTo>
                  <a:pt x="5783095" y="3921185"/>
                  <a:pt x="5771924" y="3921185"/>
                  <a:pt x="5764476" y="3921185"/>
                </a:cubicBezTo>
                <a:cubicBezTo>
                  <a:pt x="5749581" y="3913737"/>
                  <a:pt x="5734686" y="3906288"/>
                  <a:pt x="5719790" y="3898841"/>
                </a:cubicBezTo>
                <a:cubicBezTo>
                  <a:pt x="5712342" y="3898841"/>
                  <a:pt x="5703033" y="3896980"/>
                  <a:pt x="5691862" y="3893255"/>
                </a:cubicBezTo>
                <a:cubicBezTo>
                  <a:pt x="5680690" y="3889531"/>
                  <a:pt x="5671381" y="3887669"/>
                  <a:pt x="5663933" y="3887669"/>
                </a:cubicBezTo>
                <a:lnTo>
                  <a:pt x="5608075" y="3876498"/>
                </a:lnTo>
                <a:cubicBezTo>
                  <a:pt x="5608075" y="3876498"/>
                  <a:pt x="5604352" y="3872774"/>
                  <a:pt x="5596905" y="3865326"/>
                </a:cubicBezTo>
                <a:close/>
                <a:moveTo>
                  <a:pt x="8134222" y="3858345"/>
                </a:moveTo>
                <a:cubicBezTo>
                  <a:pt x="8133290" y="3859276"/>
                  <a:pt x="8132825" y="3861603"/>
                  <a:pt x="8132825" y="3865326"/>
                </a:cubicBezTo>
                <a:cubicBezTo>
                  <a:pt x="8140274" y="3865326"/>
                  <a:pt x="8143998" y="3865326"/>
                  <a:pt x="8143998" y="3865326"/>
                </a:cubicBezTo>
                <a:cubicBezTo>
                  <a:pt x="8143998" y="3865326"/>
                  <a:pt x="8142134" y="3863464"/>
                  <a:pt x="8138411" y="3859741"/>
                </a:cubicBezTo>
                <a:cubicBezTo>
                  <a:pt x="8136550" y="3857880"/>
                  <a:pt x="8135154" y="3857414"/>
                  <a:pt x="8134222" y="3858345"/>
                </a:cubicBezTo>
                <a:close/>
                <a:moveTo>
                  <a:pt x="8970686" y="3854155"/>
                </a:moveTo>
                <a:lnTo>
                  <a:pt x="8981856" y="3865326"/>
                </a:lnTo>
                <a:cubicBezTo>
                  <a:pt x="8974409" y="3865326"/>
                  <a:pt x="8970686" y="3865326"/>
                  <a:pt x="8970686" y="3865326"/>
                </a:cubicBezTo>
                <a:close/>
                <a:moveTo>
                  <a:pt x="8590856" y="3854155"/>
                </a:moveTo>
                <a:cubicBezTo>
                  <a:pt x="8590856" y="3854155"/>
                  <a:pt x="8590856" y="3856017"/>
                  <a:pt x="8590856" y="3859741"/>
                </a:cubicBezTo>
                <a:cubicBezTo>
                  <a:pt x="8590856" y="3863464"/>
                  <a:pt x="8587132" y="3865326"/>
                  <a:pt x="8579685" y="3865326"/>
                </a:cubicBezTo>
                <a:cubicBezTo>
                  <a:pt x="8564789" y="3865326"/>
                  <a:pt x="8561065" y="3872774"/>
                  <a:pt x="8568512" y="3887669"/>
                </a:cubicBezTo>
                <a:lnTo>
                  <a:pt x="8557341" y="3898841"/>
                </a:lnTo>
                <a:cubicBezTo>
                  <a:pt x="8549894" y="3898841"/>
                  <a:pt x="8542446" y="3902565"/>
                  <a:pt x="8534998" y="3910012"/>
                </a:cubicBezTo>
                <a:lnTo>
                  <a:pt x="8523827" y="3921185"/>
                </a:lnTo>
                <a:lnTo>
                  <a:pt x="8534998" y="3921185"/>
                </a:lnTo>
                <a:cubicBezTo>
                  <a:pt x="8549894" y="3921185"/>
                  <a:pt x="8557341" y="3921185"/>
                  <a:pt x="8557341" y="3921185"/>
                </a:cubicBezTo>
                <a:cubicBezTo>
                  <a:pt x="8572235" y="3913737"/>
                  <a:pt x="8583408" y="3906288"/>
                  <a:pt x="8590856" y="3898841"/>
                </a:cubicBezTo>
                <a:cubicBezTo>
                  <a:pt x="8590856" y="3898841"/>
                  <a:pt x="8588994" y="3896980"/>
                  <a:pt x="8585269" y="3893255"/>
                </a:cubicBezTo>
                <a:cubicBezTo>
                  <a:pt x="8581546" y="3889531"/>
                  <a:pt x="8579685" y="3883946"/>
                  <a:pt x="8579685" y="3876498"/>
                </a:cubicBezTo>
                <a:lnTo>
                  <a:pt x="8602028" y="3865326"/>
                </a:lnTo>
                <a:cubicBezTo>
                  <a:pt x="8594579" y="3857880"/>
                  <a:pt x="8590856" y="3854155"/>
                  <a:pt x="8590856" y="3854155"/>
                </a:cubicBezTo>
                <a:close/>
                <a:moveTo>
                  <a:pt x="5529875" y="3854155"/>
                </a:moveTo>
                <a:lnTo>
                  <a:pt x="5529875" y="3865326"/>
                </a:lnTo>
                <a:lnTo>
                  <a:pt x="5541046" y="3865326"/>
                </a:lnTo>
                <a:cubicBezTo>
                  <a:pt x="5541046" y="3857880"/>
                  <a:pt x="5537323" y="3854155"/>
                  <a:pt x="5529875" y="3854155"/>
                </a:cubicBezTo>
                <a:close/>
                <a:moveTo>
                  <a:pt x="4185110" y="3851363"/>
                </a:moveTo>
                <a:cubicBezTo>
                  <a:pt x="4210246" y="3851363"/>
                  <a:pt x="4222813" y="3859741"/>
                  <a:pt x="4222813" y="3876498"/>
                </a:cubicBezTo>
                <a:cubicBezTo>
                  <a:pt x="4222813" y="3876498"/>
                  <a:pt x="4226538" y="3876498"/>
                  <a:pt x="4233985" y="3876498"/>
                </a:cubicBezTo>
                <a:lnTo>
                  <a:pt x="4245156" y="3876498"/>
                </a:lnTo>
                <a:lnTo>
                  <a:pt x="4256329" y="3898841"/>
                </a:lnTo>
                <a:cubicBezTo>
                  <a:pt x="4256329" y="3898841"/>
                  <a:pt x="4252604" y="3898841"/>
                  <a:pt x="4245156" y="3898841"/>
                </a:cubicBezTo>
                <a:cubicBezTo>
                  <a:pt x="4237710" y="3898841"/>
                  <a:pt x="4230261" y="3898841"/>
                  <a:pt x="4222813" y="3898841"/>
                </a:cubicBezTo>
                <a:cubicBezTo>
                  <a:pt x="4200471" y="3891394"/>
                  <a:pt x="4189299" y="3891394"/>
                  <a:pt x="4189299" y="3898841"/>
                </a:cubicBezTo>
                <a:lnTo>
                  <a:pt x="4166956" y="3910012"/>
                </a:lnTo>
                <a:cubicBezTo>
                  <a:pt x="4159509" y="3902565"/>
                  <a:pt x="4155785" y="3898841"/>
                  <a:pt x="4155785" y="3898841"/>
                </a:cubicBezTo>
                <a:cubicBezTo>
                  <a:pt x="4140889" y="3891394"/>
                  <a:pt x="4129718" y="3883946"/>
                  <a:pt x="4122271" y="3876498"/>
                </a:cubicBezTo>
                <a:cubicBezTo>
                  <a:pt x="4122271" y="3861603"/>
                  <a:pt x="4140889" y="3861603"/>
                  <a:pt x="4178128" y="3876498"/>
                </a:cubicBezTo>
                <a:lnTo>
                  <a:pt x="4166956" y="3854155"/>
                </a:lnTo>
                <a:lnTo>
                  <a:pt x="4155785" y="3854155"/>
                </a:lnTo>
                <a:cubicBezTo>
                  <a:pt x="4166956" y="3852293"/>
                  <a:pt x="4176732" y="3851363"/>
                  <a:pt x="4185110" y="3851363"/>
                </a:cubicBezTo>
                <a:close/>
                <a:moveTo>
                  <a:pt x="5666725" y="3845776"/>
                </a:moveTo>
                <a:cubicBezTo>
                  <a:pt x="5661140" y="3845776"/>
                  <a:pt x="5656485" y="3846707"/>
                  <a:pt x="5652762" y="3848569"/>
                </a:cubicBezTo>
                <a:cubicBezTo>
                  <a:pt x="5645314" y="3852293"/>
                  <a:pt x="5641590" y="3854155"/>
                  <a:pt x="5641590" y="3854155"/>
                </a:cubicBezTo>
                <a:cubicBezTo>
                  <a:pt x="5641590" y="3854155"/>
                  <a:pt x="5645314" y="3857880"/>
                  <a:pt x="5652762" y="3865326"/>
                </a:cubicBezTo>
                <a:cubicBezTo>
                  <a:pt x="5667656" y="3872774"/>
                  <a:pt x="5675104" y="3876498"/>
                  <a:pt x="5675104" y="3876498"/>
                </a:cubicBezTo>
                <a:cubicBezTo>
                  <a:pt x="5675104" y="3876498"/>
                  <a:pt x="5678828" y="3872774"/>
                  <a:pt x="5686276" y="3865326"/>
                </a:cubicBezTo>
                <a:cubicBezTo>
                  <a:pt x="5693724" y="3865326"/>
                  <a:pt x="5697447" y="3865326"/>
                  <a:pt x="5697447" y="3865326"/>
                </a:cubicBezTo>
                <a:lnTo>
                  <a:pt x="5719790" y="3854155"/>
                </a:lnTo>
                <a:cubicBezTo>
                  <a:pt x="5712342" y="3854155"/>
                  <a:pt x="5701171" y="3852293"/>
                  <a:pt x="5686276" y="3848569"/>
                </a:cubicBezTo>
                <a:cubicBezTo>
                  <a:pt x="5678828" y="3846707"/>
                  <a:pt x="5672311" y="3845776"/>
                  <a:pt x="5666725" y="3845776"/>
                </a:cubicBezTo>
                <a:close/>
                <a:moveTo>
                  <a:pt x="8646713" y="3842984"/>
                </a:moveTo>
                <a:cubicBezTo>
                  <a:pt x="8646713" y="3842984"/>
                  <a:pt x="8648576" y="3844846"/>
                  <a:pt x="8652299" y="3848569"/>
                </a:cubicBezTo>
                <a:cubicBezTo>
                  <a:pt x="8656022" y="3852293"/>
                  <a:pt x="8657885" y="3854155"/>
                  <a:pt x="8657885" y="3854155"/>
                </a:cubicBezTo>
                <a:cubicBezTo>
                  <a:pt x="8665333" y="3854155"/>
                  <a:pt x="8669056" y="3852293"/>
                  <a:pt x="8669056" y="3848569"/>
                </a:cubicBezTo>
                <a:cubicBezTo>
                  <a:pt x="8669056" y="3844846"/>
                  <a:pt x="8665333" y="3842984"/>
                  <a:pt x="8657885" y="3842984"/>
                </a:cubicBezTo>
                <a:cubicBezTo>
                  <a:pt x="8650436" y="3842984"/>
                  <a:pt x="8646713" y="3842984"/>
                  <a:pt x="8646713" y="3842984"/>
                </a:cubicBezTo>
                <a:close/>
                <a:moveTo>
                  <a:pt x="8495898" y="3842984"/>
                </a:moveTo>
                <a:cubicBezTo>
                  <a:pt x="8462384" y="3842984"/>
                  <a:pt x="8445627" y="3846707"/>
                  <a:pt x="8445627" y="3854155"/>
                </a:cubicBezTo>
                <a:cubicBezTo>
                  <a:pt x="8445627" y="3854155"/>
                  <a:pt x="8447488" y="3856017"/>
                  <a:pt x="8451213" y="3859741"/>
                </a:cubicBezTo>
                <a:cubicBezTo>
                  <a:pt x="8454936" y="3863464"/>
                  <a:pt x="8458661" y="3865326"/>
                  <a:pt x="8462384" y="3865326"/>
                </a:cubicBezTo>
                <a:cubicBezTo>
                  <a:pt x="8466107" y="3865326"/>
                  <a:pt x="8467970" y="3865326"/>
                  <a:pt x="8467970" y="3865326"/>
                </a:cubicBezTo>
                <a:cubicBezTo>
                  <a:pt x="8467970" y="3865326"/>
                  <a:pt x="8467970" y="3869050"/>
                  <a:pt x="8467970" y="3876498"/>
                </a:cubicBezTo>
                <a:cubicBezTo>
                  <a:pt x="8467970" y="3876498"/>
                  <a:pt x="8473555" y="3874637"/>
                  <a:pt x="8484727" y="3870912"/>
                </a:cubicBezTo>
                <a:cubicBezTo>
                  <a:pt x="8495898" y="3867189"/>
                  <a:pt x="8507070" y="3865326"/>
                  <a:pt x="8518241" y="3865326"/>
                </a:cubicBezTo>
                <a:cubicBezTo>
                  <a:pt x="8529412" y="3865326"/>
                  <a:pt x="8534998" y="3863464"/>
                  <a:pt x="8534998" y="3859741"/>
                </a:cubicBezTo>
                <a:cubicBezTo>
                  <a:pt x="8534998" y="3856017"/>
                  <a:pt x="8536861" y="3852293"/>
                  <a:pt x="8540584" y="3848569"/>
                </a:cubicBezTo>
                <a:cubicBezTo>
                  <a:pt x="8544308" y="3844846"/>
                  <a:pt x="8529412" y="3842984"/>
                  <a:pt x="8495898" y="3842984"/>
                </a:cubicBezTo>
                <a:close/>
                <a:moveTo>
                  <a:pt x="6937479" y="3842984"/>
                </a:moveTo>
                <a:lnTo>
                  <a:pt x="6926308" y="3854155"/>
                </a:lnTo>
                <a:lnTo>
                  <a:pt x="6937479" y="3854155"/>
                </a:lnTo>
                <a:cubicBezTo>
                  <a:pt x="6930032" y="3854155"/>
                  <a:pt x="6926308" y="3857880"/>
                  <a:pt x="6926308" y="3865326"/>
                </a:cubicBezTo>
                <a:cubicBezTo>
                  <a:pt x="6933756" y="3865326"/>
                  <a:pt x="6937479" y="3865326"/>
                  <a:pt x="6937479" y="3865326"/>
                </a:cubicBezTo>
                <a:cubicBezTo>
                  <a:pt x="6937479" y="3865326"/>
                  <a:pt x="6939342" y="3863464"/>
                  <a:pt x="6943065" y="3859741"/>
                </a:cubicBezTo>
                <a:cubicBezTo>
                  <a:pt x="6946788" y="3856017"/>
                  <a:pt x="6948650" y="3852293"/>
                  <a:pt x="6948650" y="3848569"/>
                </a:cubicBezTo>
                <a:cubicBezTo>
                  <a:pt x="6948650" y="3844846"/>
                  <a:pt x="6944926" y="3842984"/>
                  <a:pt x="6937479" y="3842984"/>
                </a:cubicBezTo>
                <a:close/>
                <a:moveTo>
                  <a:pt x="6233678" y="3842984"/>
                </a:moveTo>
                <a:cubicBezTo>
                  <a:pt x="6226230" y="3842984"/>
                  <a:pt x="6222506" y="3844846"/>
                  <a:pt x="6222506" y="3848569"/>
                </a:cubicBezTo>
                <a:cubicBezTo>
                  <a:pt x="6222506" y="3852293"/>
                  <a:pt x="6226230" y="3854155"/>
                  <a:pt x="6233678" y="3854155"/>
                </a:cubicBezTo>
                <a:lnTo>
                  <a:pt x="6222506" y="3865326"/>
                </a:lnTo>
                <a:cubicBezTo>
                  <a:pt x="6222506" y="3865326"/>
                  <a:pt x="6226230" y="3865326"/>
                  <a:pt x="6233678" y="3865326"/>
                </a:cubicBezTo>
                <a:cubicBezTo>
                  <a:pt x="6233678" y="3865326"/>
                  <a:pt x="6233678" y="3861603"/>
                  <a:pt x="6233678" y="3854155"/>
                </a:cubicBezTo>
                <a:cubicBezTo>
                  <a:pt x="6241126" y="3854155"/>
                  <a:pt x="6244849" y="3852293"/>
                  <a:pt x="6244849" y="3848569"/>
                </a:cubicBezTo>
                <a:cubicBezTo>
                  <a:pt x="6244849" y="3844846"/>
                  <a:pt x="6241126" y="3842984"/>
                  <a:pt x="6233678" y="3842984"/>
                </a:cubicBezTo>
                <a:close/>
                <a:moveTo>
                  <a:pt x="4826072" y="3842984"/>
                </a:moveTo>
                <a:cubicBezTo>
                  <a:pt x="4818626" y="3842984"/>
                  <a:pt x="4814901" y="3844846"/>
                  <a:pt x="4814901" y="3848569"/>
                </a:cubicBezTo>
                <a:cubicBezTo>
                  <a:pt x="4814901" y="3852293"/>
                  <a:pt x="4816763" y="3854155"/>
                  <a:pt x="4820487" y="3854155"/>
                </a:cubicBezTo>
                <a:cubicBezTo>
                  <a:pt x="4824211" y="3854155"/>
                  <a:pt x="4826072" y="3850430"/>
                  <a:pt x="4826072" y="3842984"/>
                </a:cubicBezTo>
                <a:close/>
                <a:moveTo>
                  <a:pt x="6870451" y="3831812"/>
                </a:moveTo>
                <a:cubicBezTo>
                  <a:pt x="6870451" y="3831812"/>
                  <a:pt x="6872312" y="3833673"/>
                  <a:pt x="6876036" y="3837398"/>
                </a:cubicBezTo>
                <a:cubicBezTo>
                  <a:pt x="6879758" y="3841123"/>
                  <a:pt x="6881622" y="3842984"/>
                  <a:pt x="6881622" y="3842984"/>
                </a:cubicBezTo>
                <a:lnTo>
                  <a:pt x="6892792" y="3831812"/>
                </a:lnTo>
                <a:close/>
                <a:moveTo>
                  <a:pt x="6300706" y="3831812"/>
                </a:moveTo>
                <a:cubicBezTo>
                  <a:pt x="6293258" y="3839259"/>
                  <a:pt x="6293258" y="3846707"/>
                  <a:pt x="6300706" y="3854155"/>
                </a:cubicBezTo>
                <a:cubicBezTo>
                  <a:pt x="6300706" y="3854155"/>
                  <a:pt x="6304431" y="3854155"/>
                  <a:pt x="6311878" y="3854155"/>
                </a:cubicBezTo>
                <a:cubicBezTo>
                  <a:pt x="6311878" y="3854155"/>
                  <a:pt x="6324911" y="3859741"/>
                  <a:pt x="6350977" y="3870912"/>
                </a:cubicBezTo>
                <a:cubicBezTo>
                  <a:pt x="6377044" y="3882084"/>
                  <a:pt x="6390077" y="3891394"/>
                  <a:pt x="6390077" y="3898841"/>
                </a:cubicBezTo>
                <a:cubicBezTo>
                  <a:pt x="6390077" y="3898841"/>
                  <a:pt x="6397525" y="3898841"/>
                  <a:pt x="6412420" y="3898841"/>
                </a:cubicBezTo>
                <a:cubicBezTo>
                  <a:pt x="6427316" y="3898841"/>
                  <a:pt x="6434764" y="3900703"/>
                  <a:pt x="6434764" y="3904426"/>
                </a:cubicBezTo>
                <a:cubicBezTo>
                  <a:pt x="6434764" y="3908151"/>
                  <a:pt x="6438486" y="3910012"/>
                  <a:pt x="6445934" y="3910012"/>
                </a:cubicBezTo>
                <a:cubicBezTo>
                  <a:pt x="6453382" y="3910012"/>
                  <a:pt x="6460830" y="3906288"/>
                  <a:pt x="6468278" y="3898841"/>
                </a:cubicBezTo>
                <a:lnTo>
                  <a:pt x="6479450" y="3887669"/>
                </a:lnTo>
                <a:cubicBezTo>
                  <a:pt x="6486898" y="3880223"/>
                  <a:pt x="6490621" y="3880223"/>
                  <a:pt x="6490621" y="3887669"/>
                </a:cubicBezTo>
                <a:lnTo>
                  <a:pt x="6501792" y="3876498"/>
                </a:lnTo>
                <a:cubicBezTo>
                  <a:pt x="6494344" y="3869050"/>
                  <a:pt x="6488759" y="3867189"/>
                  <a:pt x="6485034" y="3870912"/>
                </a:cubicBezTo>
                <a:cubicBezTo>
                  <a:pt x="6481312" y="3874637"/>
                  <a:pt x="6479450" y="3872774"/>
                  <a:pt x="6479450" y="3865326"/>
                </a:cubicBezTo>
                <a:cubicBezTo>
                  <a:pt x="6479450" y="3857880"/>
                  <a:pt x="6472002" y="3857880"/>
                  <a:pt x="6457106" y="3865326"/>
                </a:cubicBezTo>
                <a:cubicBezTo>
                  <a:pt x="6449659" y="3865326"/>
                  <a:pt x="6444073" y="3865326"/>
                  <a:pt x="6440350" y="3865326"/>
                </a:cubicBezTo>
                <a:cubicBezTo>
                  <a:pt x="6436625" y="3865326"/>
                  <a:pt x="6432902" y="3863464"/>
                  <a:pt x="6429178" y="3859741"/>
                </a:cubicBezTo>
                <a:cubicBezTo>
                  <a:pt x="6425454" y="3856017"/>
                  <a:pt x="6419868" y="3854155"/>
                  <a:pt x="6412420" y="3854155"/>
                </a:cubicBezTo>
                <a:cubicBezTo>
                  <a:pt x="6404972" y="3854155"/>
                  <a:pt x="6399386" y="3850430"/>
                  <a:pt x="6395664" y="3842984"/>
                </a:cubicBezTo>
                <a:cubicBezTo>
                  <a:pt x="6391940" y="3835536"/>
                  <a:pt x="6380768" y="3831812"/>
                  <a:pt x="6362149" y="3831812"/>
                </a:cubicBezTo>
                <a:cubicBezTo>
                  <a:pt x="6343529" y="3831812"/>
                  <a:pt x="6332358" y="3833673"/>
                  <a:pt x="6328635" y="3837398"/>
                </a:cubicBezTo>
                <a:cubicBezTo>
                  <a:pt x="6324911" y="3841123"/>
                  <a:pt x="6319326" y="3842984"/>
                  <a:pt x="6311878" y="3842984"/>
                </a:cubicBezTo>
                <a:cubicBezTo>
                  <a:pt x="6304431" y="3842984"/>
                  <a:pt x="6300706" y="3839259"/>
                  <a:pt x="6300706" y="3831812"/>
                </a:cubicBezTo>
                <a:close/>
                <a:moveTo>
                  <a:pt x="6278363" y="3831812"/>
                </a:moveTo>
                <a:cubicBezTo>
                  <a:pt x="6278363" y="3839259"/>
                  <a:pt x="6280226" y="3842984"/>
                  <a:pt x="6283949" y="3842984"/>
                </a:cubicBezTo>
                <a:cubicBezTo>
                  <a:pt x="6287672" y="3842984"/>
                  <a:pt x="6289535" y="3841123"/>
                  <a:pt x="6289535" y="3837398"/>
                </a:cubicBezTo>
                <a:cubicBezTo>
                  <a:pt x="6289535" y="3833673"/>
                  <a:pt x="6285811" y="3831812"/>
                  <a:pt x="6278363" y="3831812"/>
                </a:cubicBezTo>
                <a:close/>
                <a:moveTo>
                  <a:pt x="5596905" y="3831812"/>
                </a:moveTo>
                <a:cubicBezTo>
                  <a:pt x="5596905" y="3831812"/>
                  <a:pt x="5600628" y="3835536"/>
                  <a:pt x="5608075" y="3842984"/>
                </a:cubicBezTo>
                <a:cubicBezTo>
                  <a:pt x="5615523" y="3842984"/>
                  <a:pt x="5615523" y="3841123"/>
                  <a:pt x="5608075" y="3837398"/>
                </a:cubicBezTo>
                <a:cubicBezTo>
                  <a:pt x="5600628" y="3833673"/>
                  <a:pt x="5596905" y="3831812"/>
                  <a:pt x="5596905" y="3831812"/>
                </a:cubicBezTo>
                <a:close/>
                <a:moveTo>
                  <a:pt x="4971302" y="3831812"/>
                </a:moveTo>
                <a:lnTo>
                  <a:pt x="4982474" y="3842984"/>
                </a:lnTo>
                <a:cubicBezTo>
                  <a:pt x="4989921" y="3842984"/>
                  <a:pt x="4989921" y="3839259"/>
                  <a:pt x="4982474" y="3831812"/>
                </a:cubicBezTo>
                <a:close/>
                <a:moveTo>
                  <a:pt x="5370682" y="3826227"/>
                </a:moveTo>
                <a:cubicBezTo>
                  <a:pt x="5361372" y="3826227"/>
                  <a:pt x="5354855" y="3828089"/>
                  <a:pt x="5351131" y="3831812"/>
                </a:cubicBezTo>
                <a:cubicBezTo>
                  <a:pt x="5351131" y="3831812"/>
                  <a:pt x="5360442" y="3835536"/>
                  <a:pt x="5379060" y="3842984"/>
                </a:cubicBezTo>
                <a:cubicBezTo>
                  <a:pt x="5397679" y="3850430"/>
                  <a:pt x="5418160" y="3856017"/>
                  <a:pt x="5440504" y="3859741"/>
                </a:cubicBezTo>
                <a:cubicBezTo>
                  <a:pt x="5462847" y="3863464"/>
                  <a:pt x="5475879" y="3865326"/>
                  <a:pt x="5479604" y="3865326"/>
                </a:cubicBezTo>
                <a:cubicBezTo>
                  <a:pt x="5483327" y="3865326"/>
                  <a:pt x="5483327" y="3863464"/>
                  <a:pt x="5479604" y="3859741"/>
                </a:cubicBezTo>
                <a:cubicBezTo>
                  <a:pt x="5475879" y="3856017"/>
                  <a:pt x="5470295" y="3854155"/>
                  <a:pt x="5462847" y="3854155"/>
                </a:cubicBezTo>
                <a:cubicBezTo>
                  <a:pt x="5455399" y="3854155"/>
                  <a:pt x="5451675" y="3854155"/>
                  <a:pt x="5451675" y="3854155"/>
                </a:cubicBezTo>
                <a:cubicBezTo>
                  <a:pt x="5451675" y="3846707"/>
                  <a:pt x="5436779" y="3839259"/>
                  <a:pt x="5406990" y="3831812"/>
                </a:cubicBezTo>
                <a:cubicBezTo>
                  <a:pt x="5392093" y="3828089"/>
                  <a:pt x="5379991" y="3826227"/>
                  <a:pt x="5370682" y="3826227"/>
                </a:cubicBezTo>
                <a:close/>
                <a:moveTo>
                  <a:pt x="8413509" y="3824829"/>
                </a:moveTo>
                <a:cubicBezTo>
                  <a:pt x="8410715" y="3823900"/>
                  <a:pt x="8408388" y="3824366"/>
                  <a:pt x="8406527" y="3826227"/>
                </a:cubicBezTo>
                <a:cubicBezTo>
                  <a:pt x="8402804" y="3829950"/>
                  <a:pt x="8404664" y="3835536"/>
                  <a:pt x="8412113" y="3842984"/>
                </a:cubicBezTo>
                <a:lnTo>
                  <a:pt x="8423284" y="3854155"/>
                </a:lnTo>
                <a:cubicBezTo>
                  <a:pt x="8430731" y="3846707"/>
                  <a:pt x="8430731" y="3839259"/>
                  <a:pt x="8423284" y="3831812"/>
                </a:cubicBezTo>
                <a:cubicBezTo>
                  <a:pt x="8419559" y="3828089"/>
                  <a:pt x="8416301" y="3825762"/>
                  <a:pt x="8413509" y="3824829"/>
                </a:cubicBezTo>
                <a:close/>
                <a:moveTo>
                  <a:pt x="6768511" y="3824829"/>
                </a:moveTo>
                <a:cubicBezTo>
                  <a:pt x="6767578" y="3823900"/>
                  <a:pt x="6766182" y="3824366"/>
                  <a:pt x="6764321" y="3826227"/>
                </a:cubicBezTo>
                <a:cubicBezTo>
                  <a:pt x="6760598" y="3829950"/>
                  <a:pt x="6758736" y="3831812"/>
                  <a:pt x="6758736" y="3831812"/>
                </a:cubicBezTo>
                <a:lnTo>
                  <a:pt x="6769907" y="3831812"/>
                </a:lnTo>
                <a:cubicBezTo>
                  <a:pt x="6769907" y="3828089"/>
                  <a:pt x="6769440" y="3825762"/>
                  <a:pt x="6768511" y="3824829"/>
                </a:cubicBezTo>
                <a:close/>
                <a:moveTo>
                  <a:pt x="8925999" y="3820641"/>
                </a:moveTo>
                <a:cubicBezTo>
                  <a:pt x="8925999" y="3820641"/>
                  <a:pt x="8927862" y="3820641"/>
                  <a:pt x="8931585" y="3820641"/>
                </a:cubicBezTo>
                <a:cubicBezTo>
                  <a:pt x="8935308" y="3820641"/>
                  <a:pt x="8944619" y="3820641"/>
                  <a:pt x="8959515" y="3820641"/>
                </a:cubicBezTo>
                <a:cubicBezTo>
                  <a:pt x="8981856" y="3828089"/>
                  <a:pt x="8994890" y="3833673"/>
                  <a:pt x="8998614" y="3837398"/>
                </a:cubicBezTo>
                <a:cubicBezTo>
                  <a:pt x="9002338" y="3841123"/>
                  <a:pt x="9007923" y="3842984"/>
                  <a:pt x="9015372" y="3842984"/>
                </a:cubicBezTo>
                <a:cubicBezTo>
                  <a:pt x="9022820" y="3842984"/>
                  <a:pt x="9026543" y="3844846"/>
                  <a:pt x="9026543" y="3848569"/>
                </a:cubicBezTo>
                <a:cubicBezTo>
                  <a:pt x="9026543" y="3852293"/>
                  <a:pt x="9030266" y="3854155"/>
                  <a:pt x="9037714" y="3854155"/>
                </a:cubicBezTo>
                <a:cubicBezTo>
                  <a:pt x="9045163" y="3854155"/>
                  <a:pt x="9048886" y="3857880"/>
                  <a:pt x="9048886" y="3865326"/>
                </a:cubicBezTo>
                <a:cubicBezTo>
                  <a:pt x="9033991" y="3865326"/>
                  <a:pt x="9026543" y="3861603"/>
                  <a:pt x="9026543" y="3854155"/>
                </a:cubicBezTo>
                <a:cubicBezTo>
                  <a:pt x="9019095" y="3854155"/>
                  <a:pt x="8993029" y="3850430"/>
                  <a:pt x="8948342" y="3842984"/>
                </a:cubicBezTo>
                <a:cubicBezTo>
                  <a:pt x="8940895" y="3835536"/>
                  <a:pt x="8937172" y="3835536"/>
                  <a:pt x="8937172" y="3842984"/>
                </a:cubicBezTo>
                <a:cubicBezTo>
                  <a:pt x="8937172" y="3850430"/>
                  <a:pt x="8935308" y="3854155"/>
                  <a:pt x="8931585" y="3854155"/>
                </a:cubicBezTo>
                <a:cubicBezTo>
                  <a:pt x="8927862" y="3854155"/>
                  <a:pt x="8925999" y="3850430"/>
                  <a:pt x="8925999" y="3842984"/>
                </a:cubicBezTo>
                <a:cubicBezTo>
                  <a:pt x="8925999" y="3835536"/>
                  <a:pt x="8925999" y="3831812"/>
                  <a:pt x="8925999" y="3831812"/>
                </a:cubicBezTo>
                <a:close/>
                <a:moveTo>
                  <a:pt x="8367426" y="3820641"/>
                </a:moveTo>
                <a:lnTo>
                  <a:pt x="8356256" y="3831812"/>
                </a:lnTo>
                <a:cubicBezTo>
                  <a:pt x="8356256" y="3831812"/>
                  <a:pt x="8359978" y="3831812"/>
                  <a:pt x="8367426" y="3831812"/>
                </a:cubicBezTo>
                <a:cubicBezTo>
                  <a:pt x="8367426" y="3824366"/>
                  <a:pt x="8367426" y="3820641"/>
                  <a:pt x="8367426" y="3820641"/>
                </a:cubicBezTo>
                <a:close/>
                <a:moveTo>
                  <a:pt x="6155477" y="3820641"/>
                </a:moveTo>
                <a:lnTo>
                  <a:pt x="6166648" y="3831812"/>
                </a:lnTo>
                <a:lnTo>
                  <a:pt x="6211335" y="3842984"/>
                </a:lnTo>
                <a:lnTo>
                  <a:pt x="6200162" y="3831812"/>
                </a:lnTo>
                <a:cubicBezTo>
                  <a:pt x="6192715" y="3831812"/>
                  <a:pt x="6187130" y="3829950"/>
                  <a:pt x="6183405" y="3826227"/>
                </a:cubicBezTo>
                <a:cubicBezTo>
                  <a:pt x="6179682" y="3822502"/>
                  <a:pt x="6175958" y="3820641"/>
                  <a:pt x="6172234" y="3820641"/>
                </a:cubicBezTo>
                <a:cubicBezTo>
                  <a:pt x="6168511" y="3820641"/>
                  <a:pt x="6166648" y="3820641"/>
                  <a:pt x="6166648" y="3820641"/>
                </a:cubicBezTo>
                <a:cubicBezTo>
                  <a:pt x="6159201" y="3820641"/>
                  <a:pt x="6155477" y="3820641"/>
                  <a:pt x="6155477" y="3820641"/>
                </a:cubicBezTo>
                <a:close/>
                <a:moveTo>
                  <a:pt x="5574561" y="3820641"/>
                </a:moveTo>
                <a:cubicBezTo>
                  <a:pt x="5567114" y="3820641"/>
                  <a:pt x="5561528" y="3822502"/>
                  <a:pt x="5557804" y="3826227"/>
                </a:cubicBezTo>
                <a:cubicBezTo>
                  <a:pt x="5554080" y="3829950"/>
                  <a:pt x="5555941" y="3831812"/>
                  <a:pt x="5563389" y="3831812"/>
                </a:cubicBezTo>
                <a:cubicBezTo>
                  <a:pt x="5570837" y="3839259"/>
                  <a:pt x="5574561" y="3839259"/>
                  <a:pt x="5574561" y="3831812"/>
                </a:cubicBezTo>
                <a:cubicBezTo>
                  <a:pt x="5574561" y="3831812"/>
                  <a:pt x="5574561" y="3828089"/>
                  <a:pt x="5574561" y="3820641"/>
                </a:cubicBezTo>
                <a:close/>
                <a:moveTo>
                  <a:pt x="4680844" y="3820641"/>
                </a:moveTo>
                <a:cubicBezTo>
                  <a:pt x="4688291" y="3835536"/>
                  <a:pt x="4695739" y="3839259"/>
                  <a:pt x="4703187" y="3831812"/>
                </a:cubicBezTo>
                <a:lnTo>
                  <a:pt x="4703187" y="3820641"/>
                </a:lnTo>
                <a:cubicBezTo>
                  <a:pt x="4695739" y="3820641"/>
                  <a:pt x="4692016" y="3820641"/>
                  <a:pt x="4692016" y="3820641"/>
                </a:cubicBezTo>
                <a:cubicBezTo>
                  <a:pt x="4684568" y="3820641"/>
                  <a:pt x="4680844" y="3820641"/>
                  <a:pt x="4680844" y="3820641"/>
                </a:cubicBezTo>
                <a:close/>
                <a:moveTo>
                  <a:pt x="8514051" y="3813659"/>
                </a:moveTo>
                <a:cubicBezTo>
                  <a:pt x="8511259" y="3812728"/>
                  <a:pt x="8508932" y="3813193"/>
                  <a:pt x="8507070" y="3815055"/>
                </a:cubicBezTo>
                <a:cubicBezTo>
                  <a:pt x="8503347" y="3818779"/>
                  <a:pt x="8490312" y="3820641"/>
                  <a:pt x="8467970" y="3820641"/>
                </a:cubicBezTo>
                <a:cubicBezTo>
                  <a:pt x="8460521" y="3820641"/>
                  <a:pt x="8456798" y="3820641"/>
                  <a:pt x="8456798" y="3820641"/>
                </a:cubicBezTo>
                <a:lnTo>
                  <a:pt x="8512655" y="3842984"/>
                </a:lnTo>
                <a:lnTo>
                  <a:pt x="8512655" y="3831812"/>
                </a:lnTo>
                <a:cubicBezTo>
                  <a:pt x="8512655" y="3824366"/>
                  <a:pt x="8516378" y="3820641"/>
                  <a:pt x="8523827" y="3820641"/>
                </a:cubicBezTo>
                <a:cubicBezTo>
                  <a:pt x="8520103" y="3816918"/>
                  <a:pt x="8516844" y="3814589"/>
                  <a:pt x="8514051" y="3813659"/>
                </a:cubicBezTo>
                <a:close/>
                <a:moveTo>
                  <a:pt x="8434455" y="3809469"/>
                </a:moveTo>
                <a:lnTo>
                  <a:pt x="8434455" y="3820641"/>
                </a:lnTo>
                <a:cubicBezTo>
                  <a:pt x="8434455" y="3820641"/>
                  <a:pt x="8438179" y="3820641"/>
                  <a:pt x="8445627" y="3820641"/>
                </a:cubicBezTo>
                <a:close/>
                <a:moveTo>
                  <a:pt x="8384184" y="3809469"/>
                </a:moveTo>
                <a:cubicBezTo>
                  <a:pt x="8380460" y="3809469"/>
                  <a:pt x="8378598" y="3813193"/>
                  <a:pt x="8378598" y="3820641"/>
                </a:cubicBezTo>
                <a:cubicBezTo>
                  <a:pt x="8378598" y="3828089"/>
                  <a:pt x="8382322" y="3831812"/>
                  <a:pt x="8389770" y="3831812"/>
                </a:cubicBezTo>
                <a:cubicBezTo>
                  <a:pt x="8389770" y="3831812"/>
                  <a:pt x="8391631" y="3829950"/>
                  <a:pt x="8395356" y="3826227"/>
                </a:cubicBezTo>
                <a:cubicBezTo>
                  <a:pt x="8399079" y="3822502"/>
                  <a:pt x="8400941" y="3820641"/>
                  <a:pt x="8400941" y="3820641"/>
                </a:cubicBezTo>
                <a:cubicBezTo>
                  <a:pt x="8400941" y="3813193"/>
                  <a:pt x="8397217" y="3809469"/>
                  <a:pt x="8389770" y="3809469"/>
                </a:cubicBezTo>
                <a:cubicBezTo>
                  <a:pt x="8389770" y="3809469"/>
                  <a:pt x="8387906" y="3809469"/>
                  <a:pt x="8384184" y="3809469"/>
                </a:cubicBezTo>
                <a:close/>
                <a:moveTo>
                  <a:pt x="8300398" y="3809469"/>
                </a:moveTo>
                <a:lnTo>
                  <a:pt x="8289226" y="3820641"/>
                </a:lnTo>
                <a:cubicBezTo>
                  <a:pt x="8289226" y="3820641"/>
                  <a:pt x="8289226" y="3824366"/>
                  <a:pt x="8289226" y="3831812"/>
                </a:cubicBezTo>
                <a:lnTo>
                  <a:pt x="8300398" y="3831812"/>
                </a:lnTo>
                <a:cubicBezTo>
                  <a:pt x="8300398" y="3824366"/>
                  <a:pt x="8304122" y="3820641"/>
                  <a:pt x="8311569" y="3820641"/>
                </a:cubicBezTo>
                <a:lnTo>
                  <a:pt x="8311569" y="3809469"/>
                </a:lnTo>
                <a:cubicBezTo>
                  <a:pt x="8304122" y="3809469"/>
                  <a:pt x="8300398" y="3809469"/>
                  <a:pt x="8300398" y="3809469"/>
                </a:cubicBezTo>
                <a:close/>
                <a:moveTo>
                  <a:pt x="5328789" y="3809469"/>
                </a:moveTo>
                <a:cubicBezTo>
                  <a:pt x="5313894" y="3816916"/>
                  <a:pt x="5313894" y="3824366"/>
                  <a:pt x="5328789" y="3831812"/>
                </a:cubicBezTo>
                <a:cubicBezTo>
                  <a:pt x="5336237" y="3831812"/>
                  <a:pt x="5339960" y="3831812"/>
                  <a:pt x="5339960" y="3831812"/>
                </a:cubicBezTo>
                <a:cubicBezTo>
                  <a:pt x="5339960" y="3824366"/>
                  <a:pt x="5339960" y="3820641"/>
                  <a:pt x="5339960" y="3820641"/>
                </a:cubicBezTo>
                <a:close/>
                <a:moveTo>
                  <a:pt x="3586040" y="3809469"/>
                </a:moveTo>
                <a:cubicBezTo>
                  <a:pt x="3593487" y="3816916"/>
                  <a:pt x="3606521" y="3822502"/>
                  <a:pt x="3625140" y="3826227"/>
                </a:cubicBezTo>
                <a:cubicBezTo>
                  <a:pt x="3643758" y="3829950"/>
                  <a:pt x="3660515" y="3835536"/>
                  <a:pt x="3675413" y="3842984"/>
                </a:cubicBezTo>
                <a:cubicBezTo>
                  <a:pt x="3690308" y="3850430"/>
                  <a:pt x="3701479" y="3857880"/>
                  <a:pt x="3708927" y="3865326"/>
                </a:cubicBezTo>
                <a:cubicBezTo>
                  <a:pt x="3723823" y="3865326"/>
                  <a:pt x="3746165" y="3872774"/>
                  <a:pt x="3775955" y="3887669"/>
                </a:cubicBezTo>
                <a:cubicBezTo>
                  <a:pt x="3783402" y="3895117"/>
                  <a:pt x="3794575" y="3900703"/>
                  <a:pt x="3809471" y="3904426"/>
                </a:cubicBezTo>
                <a:cubicBezTo>
                  <a:pt x="3824366" y="3908151"/>
                  <a:pt x="3831812" y="3910012"/>
                  <a:pt x="3831812" y="3910012"/>
                </a:cubicBezTo>
                <a:cubicBezTo>
                  <a:pt x="3846707" y="3917460"/>
                  <a:pt x="3865326" y="3926769"/>
                  <a:pt x="3887669" y="3937942"/>
                </a:cubicBezTo>
                <a:cubicBezTo>
                  <a:pt x="3910012" y="3949112"/>
                  <a:pt x="3921183" y="3954699"/>
                  <a:pt x="3921183" y="3954699"/>
                </a:cubicBezTo>
                <a:cubicBezTo>
                  <a:pt x="3921183" y="3962145"/>
                  <a:pt x="3910012" y="3962145"/>
                  <a:pt x="3887669" y="3954699"/>
                </a:cubicBezTo>
                <a:cubicBezTo>
                  <a:pt x="3835537" y="3924908"/>
                  <a:pt x="3798299" y="3910012"/>
                  <a:pt x="3775955" y="3910012"/>
                </a:cubicBezTo>
                <a:cubicBezTo>
                  <a:pt x="3775955" y="3910012"/>
                  <a:pt x="3768508" y="3906288"/>
                  <a:pt x="3753611" y="3898841"/>
                </a:cubicBezTo>
                <a:lnTo>
                  <a:pt x="3675413" y="3865326"/>
                </a:lnTo>
                <a:cubicBezTo>
                  <a:pt x="3638174" y="3850430"/>
                  <a:pt x="3619555" y="3842984"/>
                  <a:pt x="3619555" y="3842984"/>
                </a:cubicBezTo>
                <a:cubicBezTo>
                  <a:pt x="3612107" y="3842984"/>
                  <a:pt x="3606521" y="3841123"/>
                  <a:pt x="3602797" y="3837398"/>
                </a:cubicBezTo>
                <a:cubicBezTo>
                  <a:pt x="3599074" y="3833673"/>
                  <a:pt x="3593487" y="3831812"/>
                  <a:pt x="3586040" y="3831812"/>
                </a:cubicBezTo>
                <a:close/>
                <a:moveTo>
                  <a:pt x="5513816" y="3805978"/>
                </a:moveTo>
                <a:cubicBezTo>
                  <a:pt x="5511489" y="3806444"/>
                  <a:pt x="5509395" y="3807607"/>
                  <a:pt x="5507532" y="3809469"/>
                </a:cubicBezTo>
                <a:cubicBezTo>
                  <a:pt x="5500084" y="3816916"/>
                  <a:pt x="5500084" y="3822502"/>
                  <a:pt x="5507532" y="3826227"/>
                </a:cubicBezTo>
                <a:cubicBezTo>
                  <a:pt x="5514980" y="3829950"/>
                  <a:pt x="5518704" y="3828089"/>
                  <a:pt x="5518704" y="3820641"/>
                </a:cubicBezTo>
                <a:cubicBezTo>
                  <a:pt x="5518704" y="3820641"/>
                  <a:pt x="5520566" y="3820641"/>
                  <a:pt x="5524289" y="3820641"/>
                </a:cubicBezTo>
                <a:cubicBezTo>
                  <a:pt x="5528013" y="3820641"/>
                  <a:pt x="5529875" y="3824366"/>
                  <a:pt x="5529875" y="3831812"/>
                </a:cubicBezTo>
                <a:cubicBezTo>
                  <a:pt x="5544770" y="3831812"/>
                  <a:pt x="5552218" y="3831812"/>
                  <a:pt x="5552218" y="3831812"/>
                </a:cubicBezTo>
                <a:cubicBezTo>
                  <a:pt x="5552218" y="3831812"/>
                  <a:pt x="5548494" y="3828089"/>
                  <a:pt x="5541046" y="3820641"/>
                </a:cubicBezTo>
                <a:cubicBezTo>
                  <a:pt x="5529875" y="3809469"/>
                  <a:pt x="5520798" y="3804582"/>
                  <a:pt x="5513816" y="3805978"/>
                </a:cubicBezTo>
                <a:close/>
                <a:moveTo>
                  <a:pt x="8223594" y="3803884"/>
                </a:moveTo>
                <a:cubicBezTo>
                  <a:pt x="8224525" y="3803884"/>
                  <a:pt x="8225921" y="3805745"/>
                  <a:pt x="8227782" y="3809469"/>
                </a:cubicBezTo>
                <a:cubicBezTo>
                  <a:pt x="8231507" y="3816916"/>
                  <a:pt x="8229646" y="3816916"/>
                  <a:pt x="8222198" y="3809469"/>
                </a:cubicBezTo>
                <a:cubicBezTo>
                  <a:pt x="8222198" y="3805745"/>
                  <a:pt x="8222663" y="3803884"/>
                  <a:pt x="8223594" y="3803884"/>
                </a:cubicBezTo>
                <a:close/>
                <a:moveTo>
                  <a:pt x="8188684" y="3798298"/>
                </a:moveTo>
                <a:lnTo>
                  <a:pt x="8199854" y="3809469"/>
                </a:lnTo>
                <a:lnTo>
                  <a:pt x="8199854" y="3798298"/>
                </a:lnTo>
                <a:cubicBezTo>
                  <a:pt x="8199854" y="3798298"/>
                  <a:pt x="8196132" y="3798298"/>
                  <a:pt x="8188684" y="3798298"/>
                </a:cubicBezTo>
                <a:close/>
                <a:moveTo>
                  <a:pt x="6200162" y="3798298"/>
                </a:moveTo>
                <a:lnTo>
                  <a:pt x="6200162" y="3820641"/>
                </a:lnTo>
                <a:cubicBezTo>
                  <a:pt x="6215058" y="3820641"/>
                  <a:pt x="6226230" y="3820641"/>
                  <a:pt x="6233678" y="3820641"/>
                </a:cubicBezTo>
                <a:cubicBezTo>
                  <a:pt x="6226230" y="3820641"/>
                  <a:pt x="6222506" y="3816916"/>
                  <a:pt x="6222506" y="3809469"/>
                </a:cubicBezTo>
                <a:cubicBezTo>
                  <a:pt x="6222506" y="3802022"/>
                  <a:pt x="6218782" y="3798298"/>
                  <a:pt x="6211335" y="3798298"/>
                </a:cubicBezTo>
                <a:close/>
                <a:moveTo>
                  <a:pt x="4736701" y="3798298"/>
                </a:moveTo>
                <a:lnTo>
                  <a:pt x="4747873" y="3809469"/>
                </a:lnTo>
                <a:lnTo>
                  <a:pt x="4759044" y="3809469"/>
                </a:lnTo>
                <a:cubicBezTo>
                  <a:pt x="4759044" y="3802022"/>
                  <a:pt x="4757182" y="3798298"/>
                  <a:pt x="4753458" y="3798298"/>
                </a:cubicBezTo>
                <a:cubicBezTo>
                  <a:pt x="4749735" y="3798298"/>
                  <a:pt x="4744149" y="3798298"/>
                  <a:pt x="4736701" y="3798298"/>
                </a:cubicBezTo>
                <a:close/>
                <a:moveTo>
                  <a:pt x="3921183" y="3798298"/>
                </a:moveTo>
                <a:cubicBezTo>
                  <a:pt x="3928631" y="3798298"/>
                  <a:pt x="3934217" y="3802022"/>
                  <a:pt x="3937942" y="3809469"/>
                </a:cubicBezTo>
                <a:cubicBezTo>
                  <a:pt x="3941665" y="3816916"/>
                  <a:pt x="3941665" y="3820641"/>
                  <a:pt x="3937942" y="3820641"/>
                </a:cubicBezTo>
                <a:cubicBezTo>
                  <a:pt x="3934217" y="3820641"/>
                  <a:pt x="3928631" y="3820641"/>
                  <a:pt x="3921183" y="3820641"/>
                </a:cubicBezTo>
                <a:lnTo>
                  <a:pt x="3910012" y="3809469"/>
                </a:lnTo>
                <a:cubicBezTo>
                  <a:pt x="3902565" y="3809469"/>
                  <a:pt x="3906288" y="3805745"/>
                  <a:pt x="3921183" y="3798298"/>
                </a:cubicBezTo>
                <a:close/>
                <a:moveTo>
                  <a:pt x="8336704" y="3792712"/>
                </a:moveTo>
                <a:cubicBezTo>
                  <a:pt x="8334843" y="3792712"/>
                  <a:pt x="8333912" y="3794575"/>
                  <a:pt x="8333912" y="3798298"/>
                </a:cubicBezTo>
                <a:lnTo>
                  <a:pt x="8345083" y="3798298"/>
                </a:lnTo>
                <a:cubicBezTo>
                  <a:pt x="8341360" y="3794575"/>
                  <a:pt x="8338566" y="3792712"/>
                  <a:pt x="8336704" y="3792712"/>
                </a:cubicBezTo>
                <a:close/>
                <a:moveTo>
                  <a:pt x="8250126" y="3792712"/>
                </a:moveTo>
                <a:cubicBezTo>
                  <a:pt x="8246402" y="3792712"/>
                  <a:pt x="8240816" y="3794575"/>
                  <a:pt x="8233368" y="3798298"/>
                </a:cubicBezTo>
                <a:cubicBezTo>
                  <a:pt x="8218474" y="3798298"/>
                  <a:pt x="8211026" y="3798298"/>
                  <a:pt x="8211026" y="3798298"/>
                </a:cubicBezTo>
                <a:lnTo>
                  <a:pt x="8222198" y="3809469"/>
                </a:lnTo>
                <a:cubicBezTo>
                  <a:pt x="8214748" y="3809469"/>
                  <a:pt x="8211026" y="3813193"/>
                  <a:pt x="8211026" y="3820641"/>
                </a:cubicBezTo>
                <a:lnTo>
                  <a:pt x="8211026" y="3831812"/>
                </a:lnTo>
                <a:lnTo>
                  <a:pt x="8222198" y="3831812"/>
                </a:lnTo>
                <a:cubicBezTo>
                  <a:pt x="8229646" y="3831812"/>
                  <a:pt x="8238955" y="3829950"/>
                  <a:pt x="8250126" y="3826227"/>
                </a:cubicBezTo>
                <a:cubicBezTo>
                  <a:pt x="8261298" y="3822502"/>
                  <a:pt x="8265021" y="3818779"/>
                  <a:pt x="8261298" y="3815055"/>
                </a:cubicBezTo>
                <a:cubicBezTo>
                  <a:pt x="8257575" y="3811330"/>
                  <a:pt x="8255712" y="3805745"/>
                  <a:pt x="8255712" y="3798298"/>
                </a:cubicBezTo>
                <a:cubicBezTo>
                  <a:pt x="8255712" y="3794575"/>
                  <a:pt x="8253850" y="3792712"/>
                  <a:pt x="8250126" y="3792712"/>
                </a:cubicBezTo>
                <a:close/>
                <a:moveTo>
                  <a:pt x="8814285" y="3787127"/>
                </a:moveTo>
                <a:cubicBezTo>
                  <a:pt x="8806837" y="3787127"/>
                  <a:pt x="8803114" y="3788988"/>
                  <a:pt x="8803114" y="3792712"/>
                </a:cubicBezTo>
                <a:cubicBezTo>
                  <a:pt x="8803114" y="3796436"/>
                  <a:pt x="8804975" y="3798298"/>
                  <a:pt x="8808700" y="3798298"/>
                </a:cubicBezTo>
                <a:cubicBezTo>
                  <a:pt x="8812423" y="3798298"/>
                  <a:pt x="8814285" y="3794573"/>
                  <a:pt x="8814285" y="3787127"/>
                </a:cubicBezTo>
                <a:close/>
                <a:moveTo>
                  <a:pt x="8702570" y="3787127"/>
                </a:moveTo>
                <a:cubicBezTo>
                  <a:pt x="8702570" y="3787127"/>
                  <a:pt x="8702570" y="3790850"/>
                  <a:pt x="8702570" y="3798298"/>
                </a:cubicBezTo>
                <a:lnTo>
                  <a:pt x="8713742" y="3809469"/>
                </a:lnTo>
                <a:cubicBezTo>
                  <a:pt x="8721190" y="3802022"/>
                  <a:pt x="8724913" y="3796436"/>
                  <a:pt x="8724913" y="3792712"/>
                </a:cubicBezTo>
                <a:cubicBezTo>
                  <a:pt x="8724913" y="3788988"/>
                  <a:pt x="8721190" y="3787127"/>
                  <a:pt x="8713742" y="3787127"/>
                </a:cubicBezTo>
                <a:close/>
                <a:moveTo>
                  <a:pt x="8278055" y="3787127"/>
                </a:moveTo>
                <a:cubicBezTo>
                  <a:pt x="8278055" y="3787127"/>
                  <a:pt x="8274332" y="3790850"/>
                  <a:pt x="8266883" y="3798298"/>
                </a:cubicBezTo>
                <a:lnTo>
                  <a:pt x="8278055" y="3798298"/>
                </a:lnTo>
                <a:close/>
                <a:moveTo>
                  <a:pt x="6099620" y="3787127"/>
                </a:moveTo>
                <a:lnTo>
                  <a:pt x="6099620" y="3798298"/>
                </a:lnTo>
                <a:lnTo>
                  <a:pt x="6110791" y="3798298"/>
                </a:lnTo>
                <a:cubicBezTo>
                  <a:pt x="6110791" y="3790850"/>
                  <a:pt x="6107068" y="3787127"/>
                  <a:pt x="6099620" y="3787127"/>
                </a:cubicBezTo>
                <a:close/>
                <a:moveTo>
                  <a:pt x="5284103" y="3787127"/>
                </a:moveTo>
                <a:lnTo>
                  <a:pt x="5250589" y="3798298"/>
                </a:lnTo>
                <a:cubicBezTo>
                  <a:pt x="5250589" y="3805745"/>
                  <a:pt x="5265485" y="3805745"/>
                  <a:pt x="5295274" y="3798298"/>
                </a:cubicBezTo>
                <a:close/>
                <a:moveTo>
                  <a:pt x="4546786" y="3787127"/>
                </a:moveTo>
                <a:cubicBezTo>
                  <a:pt x="4546786" y="3794573"/>
                  <a:pt x="4546786" y="3798298"/>
                  <a:pt x="4546786" y="3798298"/>
                </a:cubicBezTo>
                <a:cubicBezTo>
                  <a:pt x="4546786" y="3798298"/>
                  <a:pt x="4544925" y="3798298"/>
                  <a:pt x="4541201" y="3798298"/>
                </a:cubicBezTo>
                <a:cubicBezTo>
                  <a:pt x="4537476" y="3798298"/>
                  <a:pt x="4535615" y="3796436"/>
                  <a:pt x="4535615" y="3792712"/>
                </a:cubicBezTo>
                <a:cubicBezTo>
                  <a:pt x="4535615" y="3788988"/>
                  <a:pt x="4539340" y="3787127"/>
                  <a:pt x="4546786" y="3787127"/>
                </a:cubicBezTo>
                <a:close/>
                <a:moveTo>
                  <a:pt x="4111098" y="3787127"/>
                </a:moveTo>
                <a:lnTo>
                  <a:pt x="4111098" y="3798298"/>
                </a:lnTo>
                <a:cubicBezTo>
                  <a:pt x="4103652" y="3798298"/>
                  <a:pt x="4101790" y="3800159"/>
                  <a:pt x="4105514" y="3803884"/>
                </a:cubicBezTo>
                <a:cubicBezTo>
                  <a:pt x="4109237" y="3807607"/>
                  <a:pt x="4114823" y="3809469"/>
                  <a:pt x="4122271" y="3809469"/>
                </a:cubicBezTo>
                <a:cubicBezTo>
                  <a:pt x="4129718" y="3816916"/>
                  <a:pt x="4137167" y="3820641"/>
                  <a:pt x="4144614" y="3820641"/>
                </a:cubicBezTo>
                <a:cubicBezTo>
                  <a:pt x="4152061" y="3820641"/>
                  <a:pt x="4155785" y="3816916"/>
                  <a:pt x="4155785" y="3809469"/>
                </a:cubicBezTo>
                <a:lnTo>
                  <a:pt x="4166956" y="3809469"/>
                </a:lnTo>
                <a:cubicBezTo>
                  <a:pt x="4166956" y="3816916"/>
                  <a:pt x="4174403" y="3816916"/>
                  <a:pt x="4189299" y="3809469"/>
                </a:cubicBezTo>
                <a:lnTo>
                  <a:pt x="4222813" y="3809469"/>
                </a:lnTo>
                <a:cubicBezTo>
                  <a:pt x="4230261" y="3816916"/>
                  <a:pt x="4237710" y="3820641"/>
                  <a:pt x="4245156" y="3820641"/>
                </a:cubicBezTo>
                <a:cubicBezTo>
                  <a:pt x="4282395" y="3835536"/>
                  <a:pt x="4304738" y="3846707"/>
                  <a:pt x="4312186" y="3854155"/>
                </a:cubicBezTo>
                <a:lnTo>
                  <a:pt x="4301013" y="3854155"/>
                </a:lnTo>
                <a:lnTo>
                  <a:pt x="4289843" y="3854155"/>
                </a:lnTo>
                <a:lnTo>
                  <a:pt x="4345700" y="3865326"/>
                </a:lnTo>
                <a:cubicBezTo>
                  <a:pt x="4360595" y="3857880"/>
                  <a:pt x="4397833" y="3869050"/>
                  <a:pt x="4457414" y="3898841"/>
                </a:cubicBezTo>
                <a:cubicBezTo>
                  <a:pt x="4464863" y="3898841"/>
                  <a:pt x="4474171" y="3900703"/>
                  <a:pt x="4485344" y="3904426"/>
                </a:cubicBezTo>
                <a:cubicBezTo>
                  <a:pt x="4496515" y="3908151"/>
                  <a:pt x="4502101" y="3910012"/>
                  <a:pt x="4502101" y="3910012"/>
                </a:cubicBezTo>
                <a:cubicBezTo>
                  <a:pt x="4561681" y="3917460"/>
                  <a:pt x="4602643" y="3932355"/>
                  <a:pt x="4624987" y="3954699"/>
                </a:cubicBezTo>
                <a:cubicBezTo>
                  <a:pt x="4632434" y="3954699"/>
                  <a:pt x="4643605" y="3956560"/>
                  <a:pt x="4658500" y="3960283"/>
                </a:cubicBezTo>
                <a:cubicBezTo>
                  <a:pt x="4673396" y="3964008"/>
                  <a:pt x="4680844" y="3962145"/>
                  <a:pt x="4680844" y="3954699"/>
                </a:cubicBezTo>
                <a:lnTo>
                  <a:pt x="4725530" y="3977042"/>
                </a:lnTo>
                <a:lnTo>
                  <a:pt x="4714358" y="3977042"/>
                </a:lnTo>
                <a:lnTo>
                  <a:pt x="4703187" y="3988213"/>
                </a:lnTo>
                <a:cubicBezTo>
                  <a:pt x="4718082" y="3988213"/>
                  <a:pt x="4729253" y="3988213"/>
                  <a:pt x="4736701" y="3988213"/>
                </a:cubicBezTo>
                <a:cubicBezTo>
                  <a:pt x="4744149" y="3988213"/>
                  <a:pt x="4747873" y="3990074"/>
                  <a:pt x="4747873" y="3993799"/>
                </a:cubicBezTo>
                <a:cubicBezTo>
                  <a:pt x="4747873" y="3997522"/>
                  <a:pt x="4755319" y="4001245"/>
                  <a:pt x="4770215" y="4004970"/>
                </a:cubicBezTo>
                <a:cubicBezTo>
                  <a:pt x="4785110" y="4008694"/>
                  <a:pt x="4792558" y="4010556"/>
                  <a:pt x="4792558" y="4010556"/>
                </a:cubicBezTo>
                <a:lnTo>
                  <a:pt x="4826072" y="4021727"/>
                </a:lnTo>
                <a:cubicBezTo>
                  <a:pt x="4840968" y="4036622"/>
                  <a:pt x="4855863" y="4044070"/>
                  <a:pt x="4870759" y="4044070"/>
                </a:cubicBezTo>
                <a:cubicBezTo>
                  <a:pt x="4907998" y="4051518"/>
                  <a:pt x="4934064" y="4058965"/>
                  <a:pt x="4948959" y="4066413"/>
                </a:cubicBezTo>
                <a:cubicBezTo>
                  <a:pt x="4956407" y="4073861"/>
                  <a:pt x="4967578" y="4077584"/>
                  <a:pt x="4982474" y="4077584"/>
                </a:cubicBezTo>
                <a:cubicBezTo>
                  <a:pt x="4997369" y="4077584"/>
                  <a:pt x="5004816" y="4075723"/>
                  <a:pt x="5004816" y="4071998"/>
                </a:cubicBezTo>
                <a:cubicBezTo>
                  <a:pt x="5004816" y="4068275"/>
                  <a:pt x="5008541" y="4066413"/>
                  <a:pt x="5015987" y="4066413"/>
                </a:cubicBezTo>
                <a:cubicBezTo>
                  <a:pt x="5023435" y="4066413"/>
                  <a:pt x="5029021" y="4066413"/>
                  <a:pt x="5032745" y="4066413"/>
                </a:cubicBezTo>
                <a:cubicBezTo>
                  <a:pt x="5036469" y="4066413"/>
                  <a:pt x="5038330" y="4066413"/>
                  <a:pt x="5038330" y="4066413"/>
                </a:cubicBezTo>
                <a:cubicBezTo>
                  <a:pt x="5045778" y="4066413"/>
                  <a:pt x="5049503" y="4070136"/>
                  <a:pt x="5049503" y="4077584"/>
                </a:cubicBezTo>
                <a:cubicBezTo>
                  <a:pt x="5049503" y="4085032"/>
                  <a:pt x="5051364" y="4090618"/>
                  <a:pt x="5055087" y="4094341"/>
                </a:cubicBezTo>
                <a:cubicBezTo>
                  <a:pt x="5058812" y="4098066"/>
                  <a:pt x="5064398" y="4099927"/>
                  <a:pt x="5071844" y="4099927"/>
                </a:cubicBezTo>
                <a:cubicBezTo>
                  <a:pt x="5079292" y="4099927"/>
                  <a:pt x="5086740" y="4103652"/>
                  <a:pt x="5094188" y="4111098"/>
                </a:cubicBezTo>
                <a:lnTo>
                  <a:pt x="5094188" y="4122270"/>
                </a:lnTo>
                <a:cubicBezTo>
                  <a:pt x="5086740" y="4114823"/>
                  <a:pt x="5071844" y="4111098"/>
                  <a:pt x="5049503" y="4111098"/>
                </a:cubicBezTo>
                <a:cubicBezTo>
                  <a:pt x="5027160" y="4103652"/>
                  <a:pt x="5004816" y="4096203"/>
                  <a:pt x="4982474" y="4088756"/>
                </a:cubicBezTo>
                <a:cubicBezTo>
                  <a:pt x="4975025" y="4088756"/>
                  <a:pt x="4963855" y="4085032"/>
                  <a:pt x="4948959" y="4077584"/>
                </a:cubicBezTo>
                <a:cubicBezTo>
                  <a:pt x="4934064" y="4070136"/>
                  <a:pt x="4921030" y="4064552"/>
                  <a:pt x="4909859" y="4060827"/>
                </a:cubicBezTo>
                <a:cubicBezTo>
                  <a:pt x="4898688" y="4057102"/>
                  <a:pt x="4885654" y="4053379"/>
                  <a:pt x="4870759" y="4049656"/>
                </a:cubicBezTo>
                <a:cubicBezTo>
                  <a:pt x="4855863" y="4045932"/>
                  <a:pt x="4840968" y="4044070"/>
                  <a:pt x="4826072" y="4044070"/>
                </a:cubicBezTo>
                <a:lnTo>
                  <a:pt x="4747873" y="4021727"/>
                </a:lnTo>
                <a:cubicBezTo>
                  <a:pt x="4732976" y="4021727"/>
                  <a:pt x="4721805" y="4025451"/>
                  <a:pt x="4714358" y="4032899"/>
                </a:cubicBezTo>
                <a:cubicBezTo>
                  <a:pt x="4706911" y="4032899"/>
                  <a:pt x="4695739" y="4029175"/>
                  <a:pt x="4680844" y="4021727"/>
                </a:cubicBezTo>
                <a:cubicBezTo>
                  <a:pt x="4665948" y="4021727"/>
                  <a:pt x="4656639" y="4019865"/>
                  <a:pt x="4652916" y="4016141"/>
                </a:cubicBezTo>
                <a:cubicBezTo>
                  <a:pt x="4649191" y="4012417"/>
                  <a:pt x="4647329" y="4010556"/>
                  <a:pt x="4647329" y="4010556"/>
                </a:cubicBezTo>
                <a:lnTo>
                  <a:pt x="4636157" y="3999384"/>
                </a:lnTo>
                <a:lnTo>
                  <a:pt x="4613815" y="3988213"/>
                </a:lnTo>
                <a:lnTo>
                  <a:pt x="4580300" y="3977042"/>
                </a:lnTo>
                <a:cubicBezTo>
                  <a:pt x="4580300" y="3984488"/>
                  <a:pt x="4584024" y="3988213"/>
                  <a:pt x="4591472" y="3988213"/>
                </a:cubicBezTo>
                <a:cubicBezTo>
                  <a:pt x="4591472" y="3988213"/>
                  <a:pt x="4593334" y="3990074"/>
                  <a:pt x="4597058" y="3993799"/>
                </a:cubicBezTo>
                <a:cubicBezTo>
                  <a:pt x="4600782" y="3997522"/>
                  <a:pt x="4606368" y="3999384"/>
                  <a:pt x="4613815" y="3999384"/>
                </a:cubicBezTo>
                <a:cubicBezTo>
                  <a:pt x="4621262" y="3999384"/>
                  <a:pt x="4624987" y="4003108"/>
                  <a:pt x="4624987" y="4010556"/>
                </a:cubicBezTo>
                <a:cubicBezTo>
                  <a:pt x="4624987" y="4018004"/>
                  <a:pt x="4624987" y="4021727"/>
                  <a:pt x="4624987" y="4021727"/>
                </a:cubicBezTo>
                <a:lnTo>
                  <a:pt x="4602643" y="4021727"/>
                </a:lnTo>
                <a:lnTo>
                  <a:pt x="4546786" y="3977042"/>
                </a:lnTo>
                <a:lnTo>
                  <a:pt x="4513272" y="3954699"/>
                </a:lnTo>
                <a:cubicBezTo>
                  <a:pt x="4513272" y="3954699"/>
                  <a:pt x="4509548" y="3954699"/>
                  <a:pt x="4502101" y="3954699"/>
                </a:cubicBezTo>
                <a:cubicBezTo>
                  <a:pt x="4494654" y="3954699"/>
                  <a:pt x="4490929" y="3950974"/>
                  <a:pt x="4490929" y="3943526"/>
                </a:cubicBezTo>
                <a:lnTo>
                  <a:pt x="4479758" y="3943526"/>
                </a:lnTo>
                <a:cubicBezTo>
                  <a:pt x="4472310" y="3936080"/>
                  <a:pt x="4451828" y="3926769"/>
                  <a:pt x="4418314" y="3915598"/>
                </a:cubicBezTo>
                <a:cubicBezTo>
                  <a:pt x="4384800" y="3904426"/>
                  <a:pt x="4356871" y="3898841"/>
                  <a:pt x="4334529" y="3898841"/>
                </a:cubicBezTo>
                <a:cubicBezTo>
                  <a:pt x="4327081" y="3891394"/>
                  <a:pt x="4312186" y="3883946"/>
                  <a:pt x="4289843" y="3876498"/>
                </a:cubicBezTo>
                <a:cubicBezTo>
                  <a:pt x="4267499" y="3869050"/>
                  <a:pt x="4245156" y="3861603"/>
                  <a:pt x="4222813" y="3854155"/>
                </a:cubicBezTo>
                <a:cubicBezTo>
                  <a:pt x="4125995" y="3824366"/>
                  <a:pt x="4073861" y="3809469"/>
                  <a:pt x="4066413" y="3809469"/>
                </a:cubicBezTo>
                <a:close/>
                <a:moveTo>
                  <a:pt x="8724913" y="3775954"/>
                </a:moveTo>
                <a:cubicBezTo>
                  <a:pt x="8724913" y="3775954"/>
                  <a:pt x="8728636" y="3779679"/>
                  <a:pt x="8736084" y="3787127"/>
                </a:cubicBezTo>
                <a:lnTo>
                  <a:pt x="8758427" y="3775954"/>
                </a:lnTo>
                <a:close/>
                <a:moveTo>
                  <a:pt x="7507224" y="3775954"/>
                </a:moveTo>
                <a:lnTo>
                  <a:pt x="7496052" y="3787127"/>
                </a:lnTo>
                <a:cubicBezTo>
                  <a:pt x="7510947" y="3787127"/>
                  <a:pt x="7518395" y="3787127"/>
                  <a:pt x="7518395" y="3787127"/>
                </a:cubicBezTo>
                <a:close/>
                <a:moveTo>
                  <a:pt x="6110791" y="3775954"/>
                </a:moveTo>
                <a:cubicBezTo>
                  <a:pt x="6110791" y="3783402"/>
                  <a:pt x="6114516" y="3787127"/>
                  <a:pt x="6121963" y="3787127"/>
                </a:cubicBezTo>
                <a:lnTo>
                  <a:pt x="6121963" y="3775954"/>
                </a:lnTo>
                <a:close/>
                <a:moveTo>
                  <a:pt x="3820641" y="3775954"/>
                </a:moveTo>
                <a:cubicBezTo>
                  <a:pt x="3828090" y="3775954"/>
                  <a:pt x="3831812" y="3777816"/>
                  <a:pt x="3831812" y="3781541"/>
                </a:cubicBezTo>
                <a:cubicBezTo>
                  <a:pt x="3831812" y="3785265"/>
                  <a:pt x="3828090" y="3787127"/>
                  <a:pt x="3820641" y="3787127"/>
                </a:cubicBezTo>
                <a:close/>
                <a:moveTo>
                  <a:pt x="6021420" y="3764784"/>
                </a:moveTo>
                <a:lnTo>
                  <a:pt x="6021420" y="3775954"/>
                </a:lnTo>
                <a:cubicBezTo>
                  <a:pt x="6021420" y="3775954"/>
                  <a:pt x="6028867" y="3772231"/>
                  <a:pt x="6043763" y="3764784"/>
                </a:cubicBezTo>
                <a:close/>
                <a:moveTo>
                  <a:pt x="5418160" y="3764784"/>
                </a:moveTo>
                <a:lnTo>
                  <a:pt x="5406990" y="3775954"/>
                </a:lnTo>
                <a:lnTo>
                  <a:pt x="5406990" y="3787127"/>
                </a:lnTo>
                <a:cubicBezTo>
                  <a:pt x="5406990" y="3787127"/>
                  <a:pt x="5408851" y="3787127"/>
                  <a:pt x="5412574" y="3787127"/>
                </a:cubicBezTo>
                <a:cubicBezTo>
                  <a:pt x="5416299" y="3787127"/>
                  <a:pt x="5421884" y="3787127"/>
                  <a:pt x="5429331" y="3787127"/>
                </a:cubicBezTo>
                <a:cubicBezTo>
                  <a:pt x="5429331" y="3794573"/>
                  <a:pt x="5434917" y="3800159"/>
                  <a:pt x="5446088" y="3803884"/>
                </a:cubicBezTo>
                <a:cubicBezTo>
                  <a:pt x="5457261" y="3807607"/>
                  <a:pt x="5466570" y="3809469"/>
                  <a:pt x="5474018" y="3809469"/>
                </a:cubicBezTo>
                <a:cubicBezTo>
                  <a:pt x="5481465" y="3809469"/>
                  <a:pt x="5487052" y="3809469"/>
                  <a:pt x="5490775" y="3809469"/>
                </a:cubicBezTo>
                <a:cubicBezTo>
                  <a:pt x="5494498" y="3809469"/>
                  <a:pt x="5496361" y="3805745"/>
                  <a:pt x="5496361" y="3798298"/>
                </a:cubicBezTo>
                <a:cubicBezTo>
                  <a:pt x="5496361" y="3790850"/>
                  <a:pt x="5490775" y="3785265"/>
                  <a:pt x="5479604" y="3781541"/>
                </a:cubicBezTo>
                <a:cubicBezTo>
                  <a:pt x="5468432" y="3777816"/>
                  <a:pt x="5455399" y="3775954"/>
                  <a:pt x="5440504" y="3775954"/>
                </a:cubicBezTo>
                <a:cubicBezTo>
                  <a:pt x="5433056" y="3775954"/>
                  <a:pt x="5429331" y="3774093"/>
                  <a:pt x="5429331" y="3770370"/>
                </a:cubicBezTo>
                <a:cubicBezTo>
                  <a:pt x="5429331" y="3766645"/>
                  <a:pt x="5425608" y="3764784"/>
                  <a:pt x="5418160" y="3764784"/>
                </a:cubicBezTo>
                <a:close/>
                <a:moveTo>
                  <a:pt x="5211488" y="3764784"/>
                </a:moveTo>
                <a:cubicBezTo>
                  <a:pt x="5207765" y="3764784"/>
                  <a:pt x="5205902" y="3766645"/>
                  <a:pt x="5205902" y="3770370"/>
                </a:cubicBezTo>
                <a:cubicBezTo>
                  <a:pt x="5205902" y="3774093"/>
                  <a:pt x="5209627" y="3777816"/>
                  <a:pt x="5217075" y="3781541"/>
                </a:cubicBezTo>
                <a:cubicBezTo>
                  <a:pt x="5224522" y="3785265"/>
                  <a:pt x="5230107" y="3785265"/>
                  <a:pt x="5233832" y="3781541"/>
                </a:cubicBezTo>
                <a:cubicBezTo>
                  <a:pt x="5237555" y="3777816"/>
                  <a:pt x="5239416" y="3775954"/>
                  <a:pt x="5239416" y="3775954"/>
                </a:cubicBezTo>
                <a:cubicBezTo>
                  <a:pt x="5239416" y="3775954"/>
                  <a:pt x="5237555" y="3775954"/>
                  <a:pt x="5233832" y="3775954"/>
                </a:cubicBezTo>
                <a:cubicBezTo>
                  <a:pt x="5230107" y="3775954"/>
                  <a:pt x="5226384" y="3774093"/>
                  <a:pt x="5222659" y="3770370"/>
                </a:cubicBezTo>
                <a:cubicBezTo>
                  <a:pt x="5218936" y="3766645"/>
                  <a:pt x="5215212" y="3764784"/>
                  <a:pt x="5211488" y="3764784"/>
                </a:cubicBezTo>
                <a:close/>
                <a:moveTo>
                  <a:pt x="5161217" y="3764784"/>
                </a:moveTo>
                <a:lnTo>
                  <a:pt x="5183559" y="3775954"/>
                </a:lnTo>
                <a:lnTo>
                  <a:pt x="5183559" y="3764784"/>
                </a:lnTo>
                <a:close/>
                <a:moveTo>
                  <a:pt x="8680227" y="3753611"/>
                </a:moveTo>
                <a:lnTo>
                  <a:pt x="8669056" y="3764784"/>
                </a:lnTo>
                <a:lnTo>
                  <a:pt x="8680227" y="3764784"/>
                </a:lnTo>
                <a:lnTo>
                  <a:pt x="8691399" y="3775954"/>
                </a:lnTo>
                <a:lnTo>
                  <a:pt x="8713742" y="3775954"/>
                </a:lnTo>
                <a:lnTo>
                  <a:pt x="8702570" y="3764784"/>
                </a:lnTo>
                <a:cubicBezTo>
                  <a:pt x="8702570" y="3764784"/>
                  <a:pt x="8700709" y="3762922"/>
                  <a:pt x="8696985" y="3759197"/>
                </a:cubicBezTo>
                <a:cubicBezTo>
                  <a:pt x="8693261" y="3755473"/>
                  <a:pt x="8687676" y="3753611"/>
                  <a:pt x="8680227" y="3753611"/>
                </a:cubicBezTo>
                <a:close/>
                <a:moveTo>
                  <a:pt x="8456798" y="3753611"/>
                </a:moveTo>
                <a:cubicBezTo>
                  <a:pt x="8449350" y="3753611"/>
                  <a:pt x="8443764" y="3755473"/>
                  <a:pt x="8440041" y="3759197"/>
                </a:cubicBezTo>
                <a:cubicBezTo>
                  <a:pt x="8436318" y="3762922"/>
                  <a:pt x="8436318" y="3766645"/>
                  <a:pt x="8440041" y="3770370"/>
                </a:cubicBezTo>
                <a:cubicBezTo>
                  <a:pt x="8443764" y="3774093"/>
                  <a:pt x="8447488" y="3775954"/>
                  <a:pt x="8451213" y="3775954"/>
                </a:cubicBezTo>
                <a:cubicBezTo>
                  <a:pt x="8454936" y="3775954"/>
                  <a:pt x="8456798" y="3772231"/>
                  <a:pt x="8456798" y="3764784"/>
                </a:cubicBezTo>
                <a:close/>
                <a:moveTo>
                  <a:pt x="8211026" y="3753611"/>
                </a:moveTo>
                <a:cubicBezTo>
                  <a:pt x="8203578" y="3753611"/>
                  <a:pt x="8196132" y="3757336"/>
                  <a:pt x="8188684" y="3764784"/>
                </a:cubicBezTo>
                <a:lnTo>
                  <a:pt x="8143998" y="3764784"/>
                </a:lnTo>
                <a:cubicBezTo>
                  <a:pt x="8143998" y="3764784"/>
                  <a:pt x="8136550" y="3764784"/>
                  <a:pt x="8121654" y="3764784"/>
                </a:cubicBezTo>
                <a:lnTo>
                  <a:pt x="8099311" y="3764784"/>
                </a:lnTo>
                <a:cubicBezTo>
                  <a:pt x="8099311" y="3772231"/>
                  <a:pt x="8095588" y="3775954"/>
                  <a:pt x="8088140" y="3775954"/>
                </a:cubicBezTo>
                <a:lnTo>
                  <a:pt x="8088140" y="3787127"/>
                </a:lnTo>
                <a:cubicBezTo>
                  <a:pt x="8095588" y="3787127"/>
                  <a:pt x="8101174" y="3785265"/>
                  <a:pt x="8104897" y="3781541"/>
                </a:cubicBezTo>
                <a:cubicBezTo>
                  <a:pt x="8108620" y="3777816"/>
                  <a:pt x="8117931" y="3775954"/>
                  <a:pt x="8132825" y="3775954"/>
                </a:cubicBezTo>
                <a:lnTo>
                  <a:pt x="8143998" y="3787127"/>
                </a:lnTo>
                <a:lnTo>
                  <a:pt x="8143998" y="3798298"/>
                </a:lnTo>
                <a:cubicBezTo>
                  <a:pt x="8151445" y="3798298"/>
                  <a:pt x="8157032" y="3796436"/>
                  <a:pt x="8160754" y="3792712"/>
                </a:cubicBezTo>
                <a:cubicBezTo>
                  <a:pt x="8164478" y="3788988"/>
                  <a:pt x="8168202" y="3787127"/>
                  <a:pt x="8171925" y="3787127"/>
                </a:cubicBezTo>
                <a:cubicBezTo>
                  <a:pt x="8175648" y="3787127"/>
                  <a:pt x="8177512" y="3790850"/>
                  <a:pt x="8177512" y="3798298"/>
                </a:cubicBezTo>
                <a:cubicBezTo>
                  <a:pt x="8177512" y="3805745"/>
                  <a:pt x="8179374" y="3805745"/>
                  <a:pt x="8183098" y="3798298"/>
                </a:cubicBezTo>
                <a:cubicBezTo>
                  <a:pt x="8186820" y="3790850"/>
                  <a:pt x="8188684" y="3787127"/>
                  <a:pt x="8188684" y="3787127"/>
                </a:cubicBezTo>
                <a:lnTo>
                  <a:pt x="8199854" y="3787127"/>
                </a:lnTo>
                <a:cubicBezTo>
                  <a:pt x="8199854" y="3787127"/>
                  <a:pt x="8201718" y="3787127"/>
                  <a:pt x="8205441" y="3787127"/>
                </a:cubicBezTo>
                <a:cubicBezTo>
                  <a:pt x="8209164" y="3787127"/>
                  <a:pt x="8207302" y="3783402"/>
                  <a:pt x="8199854" y="3775954"/>
                </a:cubicBezTo>
                <a:cubicBezTo>
                  <a:pt x="8199854" y="3768507"/>
                  <a:pt x="8199854" y="3764784"/>
                  <a:pt x="8199854" y="3764784"/>
                </a:cubicBezTo>
                <a:close/>
                <a:moveTo>
                  <a:pt x="5596905" y="3753611"/>
                </a:moveTo>
                <a:cubicBezTo>
                  <a:pt x="5596905" y="3761059"/>
                  <a:pt x="5600628" y="3764784"/>
                  <a:pt x="5608075" y="3764784"/>
                </a:cubicBezTo>
                <a:lnTo>
                  <a:pt x="5608075" y="3753611"/>
                </a:lnTo>
                <a:close/>
                <a:moveTo>
                  <a:pt x="4708773" y="3753611"/>
                </a:moveTo>
                <a:cubicBezTo>
                  <a:pt x="4705048" y="3753611"/>
                  <a:pt x="4703187" y="3757336"/>
                  <a:pt x="4703187" y="3764784"/>
                </a:cubicBezTo>
                <a:cubicBezTo>
                  <a:pt x="4703187" y="3764784"/>
                  <a:pt x="4706911" y="3764784"/>
                  <a:pt x="4714358" y="3764784"/>
                </a:cubicBezTo>
                <a:cubicBezTo>
                  <a:pt x="4714358" y="3757336"/>
                  <a:pt x="4712496" y="3753611"/>
                  <a:pt x="4708773" y="3753611"/>
                </a:cubicBezTo>
                <a:close/>
                <a:moveTo>
                  <a:pt x="9104743" y="3742440"/>
                </a:moveTo>
                <a:lnTo>
                  <a:pt x="9138257" y="3742440"/>
                </a:lnTo>
                <a:lnTo>
                  <a:pt x="9115914" y="3753611"/>
                </a:lnTo>
                <a:cubicBezTo>
                  <a:pt x="9108467" y="3753611"/>
                  <a:pt x="9104743" y="3749888"/>
                  <a:pt x="9104743" y="3742440"/>
                </a:cubicBezTo>
                <a:close/>
                <a:moveTo>
                  <a:pt x="8635542" y="3742440"/>
                </a:moveTo>
                <a:lnTo>
                  <a:pt x="8624370" y="3753611"/>
                </a:lnTo>
                <a:cubicBezTo>
                  <a:pt x="8631819" y="3753611"/>
                  <a:pt x="8635542" y="3753611"/>
                  <a:pt x="8635542" y="3753611"/>
                </a:cubicBezTo>
                <a:cubicBezTo>
                  <a:pt x="8642990" y="3753611"/>
                  <a:pt x="8646713" y="3751750"/>
                  <a:pt x="8646713" y="3748027"/>
                </a:cubicBezTo>
                <a:cubicBezTo>
                  <a:pt x="8646713" y="3744302"/>
                  <a:pt x="8642990" y="3742440"/>
                  <a:pt x="8635542" y="3742440"/>
                </a:cubicBezTo>
                <a:close/>
                <a:moveTo>
                  <a:pt x="8534998" y="3742440"/>
                </a:moveTo>
                <a:cubicBezTo>
                  <a:pt x="8527551" y="3742440"/>
                  <a:pt x="8527551" y="3746165"/>
                  <a:pt x="8534998" y="3753611"/>
                </a:cubicBezTo>
                <a:cubicBezTo>
                  <a:pt x="8534998" y="3753611"/>
                  <a:pt x="8534998" y="3757336"/>
                  <a:pt x="8534998" y="3764784"/>
                </a:cubicBezTo>
                <a:lnTo>
                  <a:pt x="8546171" y="3764784"/>
                </a:lnTo>
                <a:cubicBezTo>
                  <a:pt x="8553618" y="3764784"/>
                  <a:pt x="8559205" y="3764784"/>
                  <a:pt x="8562928" y="3764784"/>
                </a:cubicBezTo>
                <a:cubicBezTo>
                  <a:pt x="8566651" y="3764784"/>
                  <a:pt x="8568512" y="3768507"/>
                  <a:pt x="8568512" y="3775954"/>
                </a:cubicBezTo>
                <a:cubicBezTo>
                  <a:pt x="8568512" y="3775954"/>
                  <a:pt x="8572235" y="3775954"/>
                  <a:pt x="8579685" y="3775954"/>
                </a:cubicBezTo>
                <a:cubicBezTo>
                  <a:pt x="8587132" y="3775954"/>
                  <a:pt x="8587132" y="3772231"/>
                  <a:pt x="8579685" y="3764784"/>
                </a:cubicBezTo>
                <a:cubicBezTo>
                  <a:pt x="8579685" y="3764784"/>
                  <a:pt x="8577822" y="3762922"/>
                  <a:pt x="8574099" y="3759197"/>
                </a:cubicBezTo>
                <a:cubicBezTo>
                  <a:pt x="8570375" y="3755473"/>
                  <a:pt x="8568512" y="3753611"/>
                  <a:pt x="8568512" y="3753611"/>
                </a:cubicBezTo>
                <a:cubicBezTo>
                  <a:pt x="8561065" y="3753611"/>
                  <a:pt x="8555478" y="3751750"/>
                  <a:pt x="8551755" y="3748027"/>
                </a:cubicBezTo>
                <a:cubicBezTo>
                  <a:pt x="8548032" y="3744302"/>
                  <a:pt x="8542446" y="3742440"/>
                  <a:pt x="8534998" y="3742440"/>
                </a:cubicBezTo>
                <a:close/>
                <a:moveTo>
                  <a:pt x="8501484" y="3742440"/>
                </a:moveTo>
                <a:cubicBezTo>
                  <a:pt x="8494036" y="3742440"/>
                  <a:pt x="8486589" y="3746165"/>
                  <a:pt x="8479141" y="3753611"/>
                </a:cubicBezTo>
                <a:cubicBezTo>
                  <a:pt x="8471693" y="3761059"/>
                  <a:pt x="8471693" y="3764784"/>
                  <a:pt x="8479141" y="3764784"/>
                </a:cubicBezTo>
                <a:cubicBezTo>
                  <a:pt x="8486589" y="3772231"/>
                  <a:pt x="8497761" y="3772231"/>
                  <a:pt x="8512655" y="3764784"/>
                </a:cubicBezTo>
                <a:cubicBezTo>
                  <a:pt x="8520104" y="3757336"/>
                  <a:pt x="8521964" y="3751750"/>
                  <a:pt x="8518241" y="3748027"/>
                </a:cubicBezTo>
                <a:cubicBezTo>
                  <a:pt x="8514518" y="3744302"/>
                  <a:pt x="8508932" y="3742440"/>
                  <a:pt x="8501484" y="3742440"/>
                </a:cubicBezTo>
                <a:close/>
                <a:moveTo>
                  <a:pt x="8155168" y="3742440"/>
                </a:moveTo>
                <a:cubicBezTo>
                  <a:pt x="8147720" y="3742440"/>
                  <a:pt x="8143998" y="3746165"/>
                  <a:pt x="8143998" y="3753611"/>
                </a:cubicBezTo>
                <a:lnTo>
                  <a:pt x="8155168" y="3753611"/>
                </a:lnTo>
                <a:close/>
                <a:moveTo>
                  <a:pt x="5976733" y="3742440"/>
                </a:moveTo>
                <a:cubicBezTo>
                  <a:pt x="5976733" y="3757336"/>
                  <a:pt x="5980458" y="3761059"/>
                  <a:pt x="5987906" y="3753611"/>
                </a:cubicBezTo>
                <a:cubicBezTo>
                  <a:pt x="5987906" y="3746165"/>
                  <a:pt x="5984181" y="3742440"/>
                  <a:pt x="5976733" y="3742440"/>
                </a:cubicBezTo>
                <a:close/>
                <a:moveTo>
                  <a:pt x="5105360" y="3742440"/>
                </a:moveTo>
                <a:cubicBezTo>
                  <a:pt x="5112806" y="3742440"/>
                  <a:pt x="5116531" y="3742440"/>
                  <a:pt x="5116531" y="3742440"/>
                </a:cubicBezTo>
                <a:lnTo>
                  <a:pt x="5116531" y="3753611"/>
                </a:lnTo>
                <a:cubicBezTo>
                  <a:pt x="5109083" y="3753611"/>
                  <a:pt x="5105360" y="3749888"/>
                  <a:pt x="5105360" y="3742440"/>
                </a:cubicBezTo>
                <a:close/>
                <a:moveTo>
                  <a:pt x="4725530" y="3742440"/>
                </a:moveTo>
                <a:lnTo>
                  <a:pt x="4725530" y="3753611"/>
                </a:lnTo>
                <a:cubicBezTo>
                  <a:pt x="4725530" y="3761059"/>
                  <a:pt x="4729253" y="3764784"/>
                  <a:pt x="4736701" y="3764784"/>
                </a:cubicBezTo>
                <a:cubicBezTo>
                  <a:pt x="4736701" y="3764784"/>
                  <a:pt x="4736701" y="3761059"/>
                  <a:pt x="4736701" y="3753611"/>
                </a:cubicBezTo>
                <a:cubicBezTo>
                  <a:pt x="4729253" y="3746165"/>
                  <a:pt x="4725530" y="3742440"/>
                  <a:pt x="4725530" y="3742440"/>
                </a:cubicBezTo>
                <a:close/>
                <a:moveTo>
                  <a:pt x="4457414" y="3742440"/>
                </a:moveTo>
                <a:lnTo>
                  <a:pt x="4468585" y="3742440"/>
                </a:lnTo>
                <a:cubicBezTo>
                  <a:pt x="4468585" y="3742440"/>
                  <a:pt x="4470447" y="3742440"/>
                  <a:pt x="4474171" y="3742440"/>
                </a:cubicBezTo>
                <a:cubicBezTo>
                  <a:pt x="4477896" y="3742440"/>
                  <a:pt x="4479758" y="3746165"/>
                  <a:pt x="4479758" y="3753611"/>
                </a:cubicBezTo>
                <a:lnTo>
                  <a:pt x="4468585" y="3753611"/>
                </a:lnTo>
                <a:close/>
                <a:moveTo>
                  <a:pt x="3943526" y="3742440"/>
                </a:moveTo>
                <a:cubicBezTo>
                  <a:pt x="3950974" y="3742440"/>
                  <a:pt x="3954699" y="3746165"/>
                  <a:pt x="3954699" y="3753611"/>
                </a:cubicBezTo>
                <a:lnTo>
                  <a:pt x="3943526" y="3753611"/>
                </a:lnTo>
                <a:close/>
                <a:moveTo>
                  <a:pt x="9138257" y="3731270"/>
                </a:moveTo>
                <a:cubicBezTo>
                  <a:pt x="9153153" y="3731270"/>
                  <a:pt x="9168048" y="3734993"/>
                  <a:pt x="9182944" y="3742440"/>
                </a:cubicBezTo>
                <a:cubicBezTo>
                  <a:pt x="9168048" y="3742440"/>
                  <a:pt x="9160601" y="3742440"/>
                  <a:pt x="9160601" y="3742440"/>
                </a:cubicBezTo>
                <a:close/>
                <a:moveTo>
                  <a:pt x="9004200" y="3731270"/>
                </a:moveTo>
                <a:lnTo>
                  <a:pt x="9015372" y="3742440"/>
                </a:lnTo>
                <a:cubicBezTo>
                  <a:pt x="9015372" y="3742440"/>
                  <a:pt x="9011647" y="3742440"/>
                  <a:pt x="9004200" y="3742440"/>
                </a:cubicBezTo>
                <a:close/>
                <a:moveTo>
                  <a:pt x="6647020" y="3731270"/>
                </a:moveTo>
                <a:lnTo>
                  <a:pt x="6647020" y="3742440"/>
                </a:lnTo>
                <a:lnTo>
                  <a:pt x="6658192" y="3742440"/>
                </a:lnTo>
                <a:cubicBezTo>
                  <a:pt x="6658192" y="3742440"/>
                  <a:pt x="6658192" y="3740579"/>
                  <a:pt x="6658192" y="3736854"/>
                </a:cubicBezTo>
                <a:cubicBezTo>
                  <a:pt x="6658192" y="3733131"/>
                  <a:pt x="6654470" y="3731270"/>
                  <a:pt x="6647020" y="3731270"/>
                </a:cubicBezTo>
                <a:close/>
                <a:moveTo>
                  <a:pt x="5094188" y="3731270"/>
                </a:moveTo>
                <a:cubicBezTo>
                  <a:pt x="5094188" y="3738716"/>
                  <a:pt x="5092326" y="3744302"/>
                  <a:pt x="5088601" y="3748027"/>
                </a:cubicBezTo>
                <a:cubicBezTo>
                  <a:pt x="5084878" y="3751750"/>
                  <a:pt x="5086740" y="3753611"/>
                  <a:pt x="5094188" y="3753611"/>
                </a:cubicBezTo>
                <a:lnTo>
                  <a:pt x="5116531" y="3753611"/>
                </a:lnTo>
                <a:lnTo>
                  <a:pt x="5127702" y="3753611"/>
                </a:lnTo>
                <a:cubicBezTo>
                  <a:pt x="5127702" y="3761059"/>
                  <a:pt x="5131426" y="3764784"/>
                  <a:pt x="5138874" y="3764784"/>
                </a:cubicBezTo>
                <a:cubicBezTo>
                  <a:pt x="5138874" y="3764784"/>
                  <a:pt x="5142597" y="3761059"/>
                  <a:pt x="5150045" y="3753611"/>
                </a:cubicBezTo>
                <a:cubicBezTo>
                  <a:pt x="5157493" y="3753611"/>
                  <a:pt x="5157493" y="3751750"/>
                  <a:pt x="5150045" y="3748027"/>
                </a:cubicBezTo>
                <a:cubicBezTo>
                  <a:pt x="5142597" y="3744302"/>
                  <a:pt x="5135149" y="3738716"/>
                  <a:pt x="5127702" y="3731270"/>
                </a:cubicBezTo>
                <a:close/>
                <a:moveTo>
                  <a:pt x="5049503" y="3731270"/>
                </a:moveTo>
                <a:lnTo>
                  <a:pt x="5049503" y="3742440"/>
                </a:lnTo>
                <a:cubicBezTo>
                  <a:pt x="5056949" y="3742440"/>
                  <a:pt x="5062535" y="3742440"/>
                  <a:pt x="5066260" y="3742440"/>
                </a:cubicBezTo>
                <a:cubicBezTo>
                  <a:pt x="5069983" y="3742440"/>
                  <a:pt x="5071844" y="3742440"/>
                  <a:pt x="5071844" y="3742440"/>
                </a:cubicBezTo>
                <a:cubicBezTo>
                  <a:pt x="5071844" y="3742440"/>
                  <a:pt x="5069983" y="3740579"/>
                  <a:pt x="5066260" y="3736854"/>
                </a:cubicBezTo>
                <a:cubicBezTo>
                  <a:pt x="5062535" y="3733131"/>
                  <a:pt x="5056949" y="3731270"/>
                  <a:pt x="5049503" y="3731270"/>
                </a:cubicBezTo>
                <a:close/>
                <a:moveTo>
                  <a:pt x="8393958" y="3724287"/>
                </a:moveTo>
                <a:cubicBezTo>
                  <a:pt x="8391166" y="3725218"/>
                  <a:pt x="8389770" y="3727546"/>
                  <a:pt x="8389770" y="3731270"/>
                </a:cubicBezTo>
                <a:lnTo>
                  <a:pt x="8423284" y="3731270"/>
                </a:lnTo>
                <a:cubicBezTo>
                  <a:pt x="8423284" y="3731270"/>
                  <a:pt x="8417698" y="3729408"/>
                  <a:pt x="8406527" y="3725683"/>
                </a:cubicBezTo>
                <a:cubicBezTo>
                  <a:pt x="8400941" y="3723822"/>
                  <a:pt x="8396752" y="3723356"/>
                  <a:pt x="8393958" y="3724287"/>
                </a:cubicBezTo>
                <a:close/>
                <a:moveTo>
                  <a:pt x="8311569" y="3720097"/>
                </a:moveTo>
                <a:cubicBezTo>
                  <a:pt x="8296674" y="3727545"/>
                  <a:pt x="8296674" y="3734993"/>
                  <a:pt x="8311569" y="3742440"/>
                </a:cubicBezTo>
                <a:lnTo>
                  <a:pt x="8322740" y="3731270"/>
                </a:lnTo>
                <a:cubicBezTo>
                  <a:pt x="8322740" y="3723822"/>
                  <a:pt x="8322740" y="3720097"/>
                  <a:pt x="8322740" y="3720097"/>
                </a:cubicBezTo>
                <a:close/>
                <a:moveTo>
                  <a:pt x="8043454" y="3720097"/>
                </a:moveTo>
                <a:cubicBezTo>
                  <a:pt x="8036006" y="3720097"/>
                  <a:pt x="8032283" y="3723822"/>
                  <a:pt x="8032283" y="3731270"/>
                </a:cubicBezTo>
                <a:lnTo>
                  <a:pt x="8043454" y="3731270"/>
                </a:lnTo>
                <a:cubicBezTo>
                  <a:pt x="8050903" y="3731270"/>
                  <a:pt x="8054626" y="3731270"/>
                  <a:pt x="8054626" y="3731270"/>
                </a:cubicBezTo>
                <a:cubicBezTo>
                  <a:pt x="8054626" y="3723822"/>
                  <a:pt x="8050903" y="3720097"/>
                  <a:pt x="8043454" y="3720097"/>
                </a:cubicBezTo>
                <a:close/>
                <a:moveTo>
                  <a:pt x="5496361" y="3720097"/>
                </a:moveTo>
                <a:lnTo>
                  <a:pt x="5496361" y="3731270"/>
                </a:lnTo>
                <a:lnTo>
                  <a:pt x="5507532" y="3720097"/>
                </a:lnTo>
                <a:cubicBezTo>
                  <a:pt x="5500084" y="3720097"/>
                  <a:pt x="5496361" y="3720097"/>
                  <a:pt x="5496361" y="3720097"/>
                </a:cubicBezTo>
                <a:close/>
                <a:moveTo>
                  <a:pt x="3823433" y="3716607"/>
                </a:moveTo>
                <a:cubicBezTo>
                  <a:pt x="3829020" y="3715211"/>
                  <a:pt x="3842984" y="3720097"/>
                  <a:pt x="3865326" y="3731270"/>
                </a:cubicBezTo>
                <a:cubicBezTo>
                  <a:pt x="3880223" y="3738716"/>
                  <a:pt x="3891394" y="3738716"/>
                  <a:pt x="3898842" y="3731270"/>
                </a:cubicBezTo>
                <a:cubicBezTo>
                  <a:pt x="3913737" y="3731270"/>
                  <a:pt x="3924908" y="3734993"/>
                  <a:pt x="3932356" y="3742440"/>
                </a:cubicBezTo>
                <a:lnTo>
                  <a:pt x="3921183" y="3742440"/>
                </a:lnTo>
                <a:cubicBezTo>
                  <a:pt x="3921183" y="3757336"/>
                  <a:pt x="3910012" y="3761059"/>
                  <a:pt x="3887669" y="3753611"/>
                </a:cubicBezTo>
                <a:cubicBezTo>
                  <a:pt x="3872774" y="3746165"/>
                  <a:pt x="3865326" y="3742440"/>
                  <a:pt x="3865326" y="3742440"/>
                </a:cubicBezTo>
                <a:cubicBezTo>
                  <a:pt x="3850431" y="3734993"/>
                  <a:pt x="3839260" y="3729408"/>
                  <a:pt x="3831812" y="3725683"/>
                </a:cubicBezTo>
                <a:cubicBezTo>
                  <a:pt x="3824366" y="3721959"/>
                  <a:pt x="3820641" y="3720097"/>
                  <a:pt x="3820641" y="3720097"/>
                </a:cubicBezTo>
                <a:cubicBezTo>
                  <a:pt x="3820641" y="3718236"/>
                  <a:pt x="3821572" y="3717072"/>
                  <a:pt x="3823433" y="3716607"/>
                </a:cubicBezTo>
                <a:close/>
                <a:moveTo>
                  <a:pt x="9998460" y="3708926"/>
                </a:moveTo>
                <a:lnTo>
                  <a:pt x="10009631" y="3708926"/>
                </a:lnTo>
                <a:lnTo>
                  <a:pt x="9998460" y="3720097"/>
                </a:lnTo>
                <a:close/>
                <a:moveTo>
                  <a:pt x="5239416" y="3708926"/>
                </a:moveTo>
                <a:lnTo>
                  <a:pt x="5239416" y="3720097"/>
                </a:lnTo>
                <a:lnTo>
                  <a:pt x="5250589" y="3708926"/>
                </a:lnTo>
                <a:cubicBezTo>
                  <a:pt x="5250589" y="3708926"/>
                  <a:pt x="5246864" y="3708926"/>
                  <a:pt x="5239416" y="3708926"/>
                </a:cubicBezTo>
                <a:close/>
                <a:moveTo>
                  <a:pt x="4435071" y="3708926"/>
                </a:moveTo>
                <a:lnTo>
                  <a:pt x="4446244" y="3708926"/>
                </a:lnTo>
                <a:lnTo>
                  <a:pt x="4446244" y="3720097"/>
                </a:lnTo>
                <a:cubicBezTo>
                  <a:pt x="4446244" y="3720097"/>
                  <a:pt x="4446244" y="3723822"/>
                  <a:pt x="4446244" y="3731270"/>
                </a:cubicBezTo>
                <a:lnTo>
                  <a:pt x="4435071" y="3731270"/>
                </a:lnTo>
                <a:cubicBezTo>
                  <a:pt x="4427623" y="3723822"/>
                  <a:pt x="4427623" y="3720097"/>
                  <a:pt x="4435071" y="3720097"/>
                </a:cubicBezTo>
                <a:cubicBezTo>
                  <a:pt x="4442519" y="3720097"/>
                  <a:pt x="4442519" y="3716374"/>
                  <a:pt x="4435071" y="3708926"/>
                </a:cubicBezTo>
                <a:close/>
                <a:moveTo>
                  <a:pt x="3295582" y="3708926"/>
                </a:moveTo>
                <a:lnTo>
                  <a:pt x="3351440" y="3720097"/>
                </a:lnTo>
                <a:cubicBezTo>
                  <a:pt x="3358887" y="3720097"/>
                  <a:pt x="3370058" y="3721959"/>
                  <a:pt x="3384954" y="3725683"/>
                </a:cubicBezTo>
                <a:cubicBezTo>
                  <a:pt x="3399849" y="3729408"/>
                  <a:pt x="3414745" y="3734993"/>
                  <a:pt x="3429640" y="3742440"/>
                </a:cubicBezTo>
                <a:cubicBezTo>
                  <a:pt x="3489221" y="3757336"/>
                  <a:pt x="3519011" y="3768507"/>
                  <a:pt x="3519011" y="3775954"/>
                </a:cubicBezTo>
                <a:cubicBezTo>
                  <a:pt x="3519011" y="3775954"/>
                  <a:pt x="3520873" y="3777816"/>
                  <a:pt x="3524598" y="3781541"/>
                </a:cubicBezTo>
                <a:cubicBezTo>
                  <a:pt x="3528321" y="3785265"/>
                  <a:pt x="3533907" y="3790850"/>
                  <a:pt x="3541355" y="3798298"/>
                </a:cubicBezTo>
                <a:cubicBezTo>
                  <a:pt x="3563696" y="3805745"/>
                  <a:pt x="3574869" y="3809469"/>
                  <a:pt x="3574869" y="3809469"/>
                </a:cubicBezTo>
                <a:cubicBezTo>
                  <a:pt x="3559973" y="3809469"/>
                  <a:pt x="3545078" y="3805745"/>
                  <a:pt x="3530182" y="3798298"/>
                </a:cubicBezTo>
                <a:cubicBezTo>
                  <a:pt x="3515287" y="3790850"/>
                  <a:pt x="3494807" y="3783402"/>
                  <a:pt x="3468740" y="3775954"/>
                </a:cubicBezTo>
                <a:cubicBezTo>
                  <a:pt x="3442673" y="3768507"/>
                  <a:pt x="3424054" y="3761059"/>
                  <a:pt x="3412883" y="3753611"/>
                </a:cubicBezTo>
                <a:cubicBezTo>
                  <a:pt x="3401711" y="3746165"/>
                  <a:pt x="3392402" y="3742440"/>
                  <a:pt x="3384954" y="3742440"/>
                </a:cubicBezTo>
                <a:cubicBezTo>
                  <a:pt x="3377506" y="3742440"/>
                  <a:pt x="3366336" y="3738716"/>
                  <a:pt x="3351440" y="3731270"/>
                </a:cubicBezTo>
                <a:cubicBezTo>
                  <a:pt x="3351440" y="3731270"/>
                  <a:pt x="3347715" y="3729408"/>
                  <a:pt x="3340267" y="3725683"/>
                </a:cubicBezTo>
                <a:cubicBezTo>
                  <a:pt x="3332821" y="3721959"/>
                  <a:pt x="3325373" y="3720097"/>
                  <a:pt x="3317926" y="3720097"/>
                </a:cubicBezTo>
                <a:cubicBezTo>
                  <a:pt x="3310479" y="3720097"/>
                  <a:pt x="3303029" y="3716374"/>
                  <a:pt x="3295582" y="3708926"/>
                </a:cubicBezTo>
                <a:close/>
                <a:moveTo>
                  <a:pt x="7986200" y="3701944"/>
                </a:moveTo>
                <a:cubicBezTo>
                  <a:pt x="7985270" y="3701013"/>
                  <a:pt x="7983874" y="3701479"/>
                  <a:pt x="7982012" y="3703340"/>
                </a:cubicBezTo>
                <a:cubicBezTo>
                  <a:pt x="7978287" y="3707065"/>
                  <a:pt x="7972702" y="3708926"/>
                  <a:pt x="7965253" y="3708926"/>
                </a:cubicBezTo>
                <a:lnTo>
                  <a:pt x="7965253" y="3720097"/>
                </a:lnTo>
                <a:cubicBezTo>
                  <a:pt x="7972702" y="3712649"/>
                  <a:pt x="7980148" y="3712649"/>
                  <a:pt x="7987596" y="3720097"/>
                </a:cubicBezTo>
                <a:cubicBezTo>
                  <a:pt x="7995046" y="3720097"/>
                  <a:pt x="8000630" y="3720097"/>
                  <a:pt x="8004354" y="3720097"/>
                </a:cubicBezTo>
                <a:cubicBezTo>
                  <a:pt x="8008076" y="3720097"/>
                  <a:pt x="8009940" y="3718236"/>
                  <a:pt x="8009940" y="3714511"/>
                </a:cubicBezTo>
                <a:cubicBezTo>
                  <a:pt x="8009940" y="3710788"/>
                  <a:pt x="8009940" y="3708926"/>
                  <a:pt x="8009940" y="3708926"/>
                </a:cubicBezTo>
                <a:lnTo>
                  <a:pt x="7987596" y="3708926"/>
                </a:lnTo>
                <a:cubicBezTo>
                  <a:pt x="7987596" y="3705203"/>
                  <a:pt x="7987131" y="3702875"/>
                  <a:pt x="7986200" y="3701944"/>
                </a:cubicBezTo>
                <a:close/>
                <a:moveTo>
                  <a:pt x="9395201" y="3697754"/>
                </a:moveTo>
                <a:cubicBezTo>
                  <a:pt x="9402650" y="3697754"/>
                  <a:pt x="9411959" y="3699616"/>
                  <a:pt x="9423130" y="3703340"/>
                </a:cubicBezTo>
                <a:cubicBezTo>
                  <a:pt x="9434301" y="3707065"/>
                  <a:pt x="9441750" y="3710788"/>
                  <a:pt x="9445473" y="3714511"/>
                </a:cubicBezTo>
                <a:cubicBezTo>
                  <a:pt x="9449196" y="3718236"/>
                  <a:pt x="9447335" y="3723822"/>
                  <a:pt x="9439887" y="3731270"/>
                </a:cubicBezTo>
                <a:lnTo>
                  <a:pt x="9406373" y="3731270"/>
                </a:lnTo>
                <a:cubicBezTo>
                  <a:pt x="9413821" y="3723822"/>
                  <a:pt x="9421267" y="3720097"/>
                  <a:pt x="9428716" y="3720097"/>
                </a:cubicBezTo>
                <a:lnTo>
                  <a:pt x="9406373" y="3708926"/>
                </a:lnTo>
                <a:close/>
                <a:moveTo>
                  <a:pt x="8635542" y="3697754"/>
                </a:moveTo>
                <a:cubicBezTo>
                  <a:pt x="8628093" y="3697754"/>
                  <a:pt x="8624370" y="3701479"/>
                  <a:pt x="8624370" y="3708926"/>
                </a:cubicBezTo>
                <a:cubicBezTo>
                  <a:pt x="8631819" y="3708926"/>
                  <a:pt x="8642990" y="3705202"/>
                  <a:pt x="8657885" y="3697754"/>
                </a:cubicBezTo>
                <a:close/>
                <a:moveTo>
                  <a:pt x="4993644" y="3697754"/>
                </a:moveTo>
                <a:cubicBezTo>
                  <a:pt x="4993644" y="3705202"/>
                  <a:pt x="4989921" y="3708926"/>
                  <a:pt x="4982474" y="3708926"/>
                </a:cubicBezTo>
                <a:lnTo>
                  <a:pt x="4993644" y="3731270"/>
                </a:lnTo>
                <a:cubicBezTo>
                  <a:pt x="5023435" y="3731270"/>
                  <a:pt x="5038330" y="3731270"/>
                  <a:pt x="5038330" y="3731270"/>
                </a:cubicBezTo>
                <a:cubicBezTo>
                  <a:pt x="5038330" y="3723822"/>
                  <a:pt x="5030883" y="3720097"/>
                  <a:pt x="5015987" y="3720097"/>
                </a:cubicBezTo>
                <a:lnTo>
                  <a:pt x="5015987" y="3708926"/>
                </a:lnTo>
                <a:cubicBezTo>
                  <a:pt x="5008541" y="3708926"/>
                  <a:pt x="5004816" y="3705202"/>
                  <a:pt x="5004816" y="3697754"/>
                </a:cubicBezTo>
                <a:cubicBezTo>
                  <a:pt x="4997369" y="3697754"/>
                  <a:pt x="4993644" y="3697754"/>
                  <a:pt x="4993644" y="3697754"/>
                </a:cubicBezTo>
                <a:close/>
                <a:moveTo>
                  <a:pt x="8222198" y="3686583"/>
                </a:moveTo>
                <a:lnTo>
                  <a:pt x="8211026" y="3697754"/>
                </a:lnTo>
                <a:cubicBezTo>
                  <a:pt x="8240816" y="3705202"/>
                  <a:pt x="8263160" y="3710788"/>
                  <a:pt x="8278055" y="3714511"/>
                </a:cubicBezTo>
                <a:cubicBezTo>
                  <a:pt x="8292949" y="3718236"/>
                  <a:pt x="8307846" y="3716374"/>
                  <a:pt x="8322740" y="3708926"/>
                </a:cubicBezTo>
                <a:cubicBezTo>
                  <a:pt x="8330190" y="3708926"/>
                  <a:pt x="8333912" y="3708926"/>
                  <a:pt x="8333912" y="3708926"/>
                </a:cubicBezTo>
                <a:cubicBezTo>
                  <a:pt x="8333912" y="3701479"/>
                  <a:pt x="8330190" y="3697754"/>
                  <a:pt x="8322740" y="3697754"/>
                </a:cubicBezTo>
                <a:cubicBezTo>
                  <a:pt x="8315292" y="3697754"/>
                  <a:pt x="8305983" y="3699616"/>
                  <a:pt x="8294812" y="3703340"/>
                </a:cubicBezTo>
                <a:cubicBezTo>
                  <a:pt x="8283640" y="3707065"/>
                  <a:pt x="8276192" y="3708926"/>
                  <a:pt x="8272469" y="3708926"/>
                </a:cubicBezTo>
                <a:cubicBezTo>
                  <a:pt x="8268746" y="3708926"/>
                  <a:pt x="8266883" y="3705202"/>
                  <a:pt x="8266883" y="3697754"/>
                </a:cubicBezTo>
                <a:cubicBezTo>
                  <a:pt x="8266883" y="3690308"/>
                  <a:pt x="8251989" y="3686583"/>
                  <a:pt x="8222198" y="3686583"/>
                </a:cubicBezTo>
                <a:close/>
                <a:moveTo>
                  <a:pt x="5686276" y="3686583"/>
                </a:moveTo>
                <a:cubicBezTo>
                  <a:pt x="5686276" y="3694031"/>
                  <a:pt x="5686276" y="3697754"/>
                  <a:pt x="5686276" y="3697754"/>
                </a:cubicBezTo>
                <a:cubicBezTo>
                  <a:pt x="5686276" y="3697754"/>
                  <a:pt x="5689999" y="3694031"/>
                  <a:pt x="5697447" y="3686583"/>
                </a:cubicBezTo>
                <a:cubicBezTo>
                  <a:pt x="5689999" y="3686583"/>
                  <a:pt x="5686276" y="3686583"/>
                  <a:pt x="5686276" y="3686583"/>
                </a:cubicBezTo>
                <a:close/>
                <a:moveTo>
                  <a:pt x="3742441" y="3686583"/>
                </a:moveTo>
                <a:cubicBezTo>
                  <a:pt x="3749889" y="3686583"/>
                  <a:pt x="3753611" y="3690308"/>
                  <a:pt x="3753611" y="3697754"/>
                </a:cubicBezTo>
                <a:cubicBezTo>
                  <a:pt x="3753611" y="3697754"/>
                  <a:pt x="3749889" y="3697754"/>
                  <a:pt x="3742441" y="3697754"/>
                </a:cubicBezTo>
                <a:cubicBezTo>
                  <a:pt x="3734993" y="3697754"/>
                  <a:pt x="3731270" y="3697754"/>
                  <a:pt x="3731270" y="3697754"/>
                </a:cubicBezTo>
                <a:cubicBezTo>
                  <a:pt x="3731270" y="3697754"/>
                  <a:pt x="3734993" y="3694031"/>
                  <a:pt x="3742441" y="3686583"/>
                </a:cubicBezTo>
                <a:close/>
                <a:moveTo>
                  <a:pt x="5761683" y="3680997"/>
                </a:moveTo>
                <a:cubicBezTo>
                  <a:pt x="5759821" y="3680997"/>
                  <a:pt x="5757029" y="3682860"/>
                  <a:pt x="5753304" y="3686583"/>
                </a:cubicBezTo>
                <a:lnTo>
                  <a:pt x="5764476" y="3686583"/>
                </a:lnTo>
                <a:cubicBezTo>
                  <a:pt x="5764476" y="3682860"/>
                  <a:pt x="5763546" y="3680997"/>
                  <a:pt x="5761683" y="3680997"/>
                </a:cubicBezTo>
                <a:close/>
                <a:moveTo>
                  <a:pt x="8160754" y="3675412"/>
                </a:moveTo>
                <a:cubicBezTo>
                  <a:pt x="8157032" y="3675412"/>
                  <a:pt x="8155168" y="3677274"/>
                  <a:pt x="8155168" y="3680997"/>
                </a:cubicBezTo>
                <a:cubicBezTo>
                  <a:pt x="8155168" y="3684722"/>
                  <a:pt x="8158892" y="3686583"/>
                  <a:pt x="8166340" y="3686583"/>
                </a:cubicBezTo>
                <a:cubicBezTo>
                  <a:pt x="8166340" y="3679135"/>
                  <a:pt x="8164478" y="3675412"/>
                  <a:pt x="8160754" y="3675412"/>
                </a:cubicBezTo>
                <a:close/>
                <a:moveTo>
                  <a:pt x="5775647" y="3675412"/>
                </a:moveTo>
                <a:lnTo>
                  <a:pt x="5809161" y="3697754"/>
                </a:lnTo>
                <a:cubicBezTo>
                  <a:pt x="5816609" y="3697754"/>
                  <a:pt x="5820334" y="3695892"/>
                  <a:pt x="5820334" y="3692169"/>
                </a:cubicBezTo>
                <a:cubicBezTo>
                  <a:pt x="5820334" y="3688445"/>
                  <a:pt x="5816609" y="3686583"/>
                  <a:pt x="5809161" y="3686583"/>
                </a:cubicBezTo>
                <a:cubicBezTo>
                  <a:pt x="5801714" y="3686583"/>
                  <a:pt x="5797991" y="3686583"/>
                  <a:pt x="5797991" y="3686583"/>
                </a:cubicBezTo>
                <a:cubicBezTo>
                  <a:pt x="5797991" y="3686583"/>
                  <a:pt x="5794266" y="3682859"/>
                  <a:pt x="5786818" y="3675412"/>
                </a:cubicBezTo>
                <a:cubicBezTo>
                  <a:pt x="5779370" y="3675412"/>
                  <a:pt x="5775647" y="3675412"/>
                  <a:pt x="5775647" y="3675412"/>
                </a:cubicBezTo>
                <a:close/>
                <a:moveTo>
                  <a:pt x="9249972" y="3664240"/>
                </a:moveTo>
                <a:cubicBezTo>
                  <a:pt x="9272315" y="3664240"/>
                  <a:pt x="9290935" y="3667965"/>
                  <a:pt x="9305829" y="3675412"/>
                </a:cubicBezTo>
                <a:lnTo>
                  <a:pt x="9294658" y="3686583"/>
                </a:lnTo>
                <a:cubicBezTo>
                  <a:pt x="9279763" y="3679135"/>
                  <a:pt x="9272315" y="3675412"/>
                  <a:pt x="9272315" y="3675412"/>
                </a:cubicBezTo>
                <a:close/>
                <a:moveTo>
                  <a:pt x="8858971" y="3664240"/>
                </a:moveTo>
                <a:lnTo>
                  <a:pt x="8881314" y="3664240"/>
                </a:lnTo>
                <a:lnTo>
                  <a:pt x="8903657" y="3675412"/>
                </a:lnTo>
                <a:lnTo>
                  <a:pt x="8925999" y="3675412"/>
                </a:lnTo>
                <a:cubicBezTo>
                  <a:pt x="8933448" y="3682859"/>
                  <a:pt x="8937172" y="3686583"/>
                  <a:pt x="8937172" y="3686583"/>
                </a:cubicBezTo>
                <a:cubicBezTo>
                  <a:pt x="8937172" y="3686583"/>
                  <a:pt x="8942756" y="3686583"/>
                  <a:pt x="8953929" y="3686583"/>
                </a:cubicBezTo>
                <a:cubicBezTo>
                  <a:pt x="8965099" y="3686583"/>
                  <a:pt x="8974409" y="3690308"/>
                  <a:pt x="8981856" y="3697754"/>
                </a:cubicBezTo>
                <a:cubicBezTo>
                  <a:pt x="9011647" y="3705202"/>
                  <a:pt x="9033991" y="3712649"/>
                  <a:pt x="9048886" y="3720097"/>
                </a:cubicBezTo>
                <a:lnTo>
                  <a:pt x="9060057" y="3731270"/>
                </a:lnTo>
                <a:cubicBezTo>
                  <a:pt x="9045163" y="3723822"/>
                  <a:pt x="9033991" y="3720097"/>
                  <a:pt x="9026543" y="3720097"/>
                </a:cubicBezTo>
                <a:cubicBezTo>
                  <a:pt x="9011647" y="3712649"/>
                  <a:pt x="9004200" y="3710788"/>
                  <a:pt x="9004200" y="3714511"/>
                </a:cubicBezTo>
                <a:cubicBezTo>
                  <a:pt x="9004200" y="3718236"/>
                  <a:pt x="8996752" y="3716374"/>
                  <a:pt x="8981856" y="3708926"/>
                </a:cubicBezTo>
                <a:cubicBezTo>
                  <a:pt x="8974409" y="3701479"/>
                  <a:pt x="8944619" y="3694031"/>
                  <a:pt x="8892485" y="3686583"/>
                </a:cubicBezTo>
                <a:cubicBezTo>
                  <a:pt x="8870142" y="3679135"/>
                  <a:pt x="8858971" y="3671688"/>
                  <a:pt x="8858971" y="3664240"/>
                </a:cubicBezTo>
                <a:close/>
                <a:moveTo>
                  <a:pt x="8479141" y="3664240"/>
                </a:moveTo>
                <a:cubicBezTo>
                  <a:pt x="8501484" y="3671688"/>
                  <a:pt x="8516378" y="3675412"/>
                  <a:pt x="8523827" y="3675412"/>
                </a:cubicBezTo>
                <a:lnTo>
                  <a:pt x="8523827" y="3664240"/>
                </a:lnTo>
                <a:cubicBezTo>
                  <a:pt x="8508932" y="3664240"/>
                  <a:pt x="8499621" y="3664240"/>
                  <a:pt x="8495898" y="3664240"/>
                </a:cubicBezTo>
                <a:cubicBezTo>
                  <a:pt x="8494036" y="3664240"/>
                  <a:pt x="8490777" y="3664240"/>
                  <a:pt x="8486123" y="3664240"/>
                </a:cubicBezTo>
                <a:close/>
                <a:moveTo>
                  <a:pt x="8289226" y="3664240"/>
                </a:moveTo>
                <a:lnTo>
                  <a:pt x="8278055" y="3675412"/>
                </a:lnTo>
                <a:cubicBezTo>
                  <a:pt x="8278055" y="3675412"/>
                  <a:pt x="8283640" y="3675412"/>
                  <a:pt x="8294812" y="3675412"/>
                </a:cubicBezTo>
                <a:cubicBezTo>
                  <a:pt x="8305983" y="3675412"/>
                  <a:pt x="8311569" y="3673551"/>
                  <a:pt x="8311569" y="3669826"/>
                </a:cubicBezTo>
                <a:cubicBezTo>
                  <a:pt x="8311569" y="3666102"/>
                  <a:pt x="8309706" y="3664240"/>
                  <a:pt x="8305983" y="3664240"/>
                </a:cubicBezTo>
                <a:cubicBezTo>
                  <a:pt x="8302260" y="3664240"/>
                  <a:pt x="8296674" y="3664240"/>
                  <a:pt x="8289226" y="3664240"/>
                </a:cubicBezTo>
                <a:close/>
                <a:moveTo>
                  <a:pt x="5328789" y="3664240"/>
                </a:moveTo>
                <a:lnTo>
                  <a:pt x="5328789" y="3675412"/>
                </a:lnTo>
                <a:lnTo>
                  <a:pt x="5339960" y="3675412"/>
                </a:lnTo>
                <a:cubicBezTo>
                  <a:pt x="5339960" y="3667965"/>
                  <a:pt x="5336237" y="3664240"/>
                  <a:pt x="5328789" y="3664240"/>
                </a:cubicBezTo>
                <a:close/>
                <a:moveTo>
                  <a:pt x="3988213" y="3664240"/>
                </a:moveTo>
                <a:cubicBezTo>
                  <a:pt x="3988213" y="3671688"/>
                  <a:pt x="3988213" y="3675412"/>
                  <a:pt x="3988213" y="3675412"/>
                </a:cubicBezTo>
                <a:lnTo>
                  <a:pt x="3999384" y="3675412"/>
                </a:lnTo>
                <a:close/>
                <a:moveTo>
                  <a:pt x="4814901" y="3653069"/>
                </a:moveTo>
                <a:lnTo>
                  <a:pt x="4837244" y="3653069"/>
                </a:lnTo>
                <a:lnTo>
                  <a:pt x="4837244" y="3664240"/>
                </a:lnTo>
                <a:cubicBezTo>
                  <a:pt x="4829797" y="3664240"/>
                  <a:pt x="4822349" y="3660517"/>
                  <a:pt x="4814901" y="3653069"/>
                </a:cubicBezTo>
                <a:close/>
                <a:moveTo>
                  <a:pt x="8517258" y="3648466"/>
                </a:moveTo>
                <a:lnTo>
                  <a:pt x="8514051" y="3651673"/>
                </a:lnTo>
                <a:cubicBezTo>
                  <a:pt x="8513122" y="3652604"/>
                  <a:pt x="8512655" y="3653069"/>
                  <a:pt x="8512655" y="3653069"/>
                </a:cubicBezTo>
                <a:close/>
                <a:moveTo>
                  <a:pt x="9062851" y="3647484"/>
                </a:moveTo>
                <a:cubicBezTo>
                  <a:pt x="9064712" y="3647484"/>
                  <a:pt x="9067505" y="3649346"/>
                  <a:pt x="9071229" y="3653069"/>
                </a:cubicBezTo>
                <a:lnTo>
                  <a:pt x="9060057" y="3653069"/>
                </a:lnTo>
                <a:cubicBezTo>
                  <a:pt x="9060057" y="3649346"/>
                  <a:pt x="9060988" y="3647484"/>
                  <a:pt x="9062851" y="3647484"/>
                </a:cubicBezTo>
                <a:close/>
                <a:moveTo>
                  <a:pt x="9194115" y="3641897"/>
                </a:moveTo>
                <a:lnTo>
                  <a:pt x="9216458" y="3653069"/>
                </a:lnTo>
                <a:cubicBezTo>
                  <a:pt x="9209010" y="3653069"/>
                  <a:pt x="9201562" y="3653069"/>
                  <a:pt x="9194115" y="3653069"/>
                </a:cubicBezTo>
                <a:close/>
                <a:moveTo>
                  <a:pt x="8266883" y="3641897"/>
                </a:moveTo>
                <a:cubicBezTo>
                  <a:pt x="8266883" y="3649344"/>
                  <a:pt x="8266883" y="3656792"/>
                  <a:pt x="8266883" y="3664240"/>
                </a:cubicBezTo>
                <a:lnTo>
                  <a:pt x="8289226" y="3653069"/>
                </a:lnTo>
                <a:cubicBezTo>
                  <a:pt x="8296674" y="3653069"/>
                  <a:pt x="8302260" y="3654931"/>
                  <a:pt x="8305983" y="3658654"/>
                </a:cubicBezTo>
                <a:cubicBezTo>
                  <a:pt x="8309706" y="3662378"/>
                  <a:pt x="8315292" y="3664240"/>
                  <a:pt x="8322740" y="3664240"/>
                </a:cubicBezTo>
                <a:cubicBezTo>
                  <a:pt x="8337636" y="3656792"/>
                  <a:pt x="8333912" y="3649344"/>
                  <a:pt x="8311569" y="3641897"/>
                </a:cubicBezTo>
                <a:lnTo>
                  <a:pt x="8289226" y="3641897"/>
                </a:lnTo>
                <a:close/>
                <a:moveTo>
                  <a:pt x="3608383" y="3641897"/>
                </a:moveTo>
                <a:cubicBezTo>
                  <a:pt x="3608383" y="3641897"/>
                  <a:pt x="3612107" y="3641897"/>
                  <a:pt x="3619555" y="3641897"/>
                </a:cubicBezTo>
                <a:cubicBezTo>
                  <a:pt x="3619555" y="3649344"/>
                  <a:pt x="3615831" y="3653069"/>
                  <a:pt x="3608383" y="3653069"/>
                </a:cubicBezTo>
                <a:close/>
                <a:moveTo>
                  <a:pt x="8733292" y="3636312"/>
                </a:moveTo>
                <a:cubicBezTo>
                  <a:pt x="8735155" y="3636312"/>
                  <a:pt x="8736084" y="3638174"/>
                  <a:pt x="8736084" y="3641897"/>
                </a:cubicBezTo>
                <a:cubicBezTo>
                  <a:pt x="8736084" y="3641897"/>
                  <a:pt x="8737947" y="3641897"/>
                  <a:pt x="8741670" y="3641897"/>
                </a:cubicBezTo>
                <a:cubicBezTo>
                  <a:pt x="8745393" y="3641897"/>
                  <a:pt x="8750980" y="3641897"/>
                  <a:pt x="8758427" y="3641897"/>
                </a:cubicBezTo>
                <a:lnTo>
                  <a:pt x="8780771" y="3653069"/>
                </a:lnTo>
                <a:lnTo>
                  <a:pt x="8758427" y="3653069"/>
                </a:lnTo>
                <a:lnTo>
                  <a:pt x="8724913" y="3641897"/>
                </a:lnTo>
                <a:cubicBezTo>
                  <a:pt x="8728638" y="3638174"/>
                  <a:pt x="8731430" y="3636312"/>
                  <a:pt x="8733292" y="3636312"/>
                </a:cubicBezTo>
                <a:close/>
                <a:moveTo>
                  <a:pt x="8645317" y="3633518"/>
                </a:moveTo>
                <a:cubicBezTo>
                  <a:pt x="8642524" y="3633518"/>
                  <a:pt x="8639265" y="3634450"/>
                  <a:pt x="8635542" y="3636312"/>
                </a:cubicBezTo>
                <a:cubicBezTo>
                  <a:pt x="8628093" y="3640035"/>
                  <a:pt x="8628093" y="3645621"/>
                  <a:pt x="8635542" y="3653069"/>
                </a:cubicBezTo>
                <a:lnTo>
                  <a:pt x="8657885" y="3641897"/>
                </a:lnTo>
                <a:cubicBezTo>
                  <a:pt x="8657885" y="3641897"/>
                  <a:pt x="8656022" y="3640035"/>
                  <a:pt x="8652299" y="3636312"/>
                </a:cubicBezTo>
                <a:cubicBezTo>
                  <a:pt x="8650437" y="3634450"/>
                  <a:pt x="8648109" y="3633518"/>
                  <a:pt x="8645317" y="3633518"/>
                </a:cubicBezTo>
                <a:close/>
                <a:moveTo>
                  <a:pt x="8780771" y="3630726"/>
                </a:moveTo>
                <a:lnTo>
                  <a:pt x="8791941" y="3630726"/>
                </a:lnTo>
                <a:cubicBezTo>
                  <a:pt x="8791941" y="3638174"/>
                  <a:pt x="8797528" y="3640035"/>
                  <a:pt x="8808700" y="3636312"/>
                </a:cubicBezTo>
                <a:cubicBezTo>
                  <a:pt x="8819871" y="3632587"/>
                  <a:pt x="8827319" y="3634450"/>
                  <a:pt x="8831042" y="3641897"/>
                </a:cubicBezTo>
                <a:cubicBezTo>
                  <a:pt x="8834765" y="3649344"/>
                  <a:pt x="8840351" y="3653069"/>
                  <a:pt x="8847799" y="3653069"/>
                </a:cubicBezTo>
                <a:lnTo>
                  <a:pt x="8851989" y="3653069"/>
                </a:lnTo>
                <a:cubicBezTo>
                  <a:pt x="8851058" y="3653069"/>
                  <a:pt x="8851523" y="3653069"/>
                  <a:pt x="8853385" y="3653069"/>
                </a:cubicBezTo>
                <a:lnTo>
                  <a:pt x="8858971" y="3653069"/>
                </a:lnTo>
                <a:lnTo>
                  <a:pt x="8847799" y="3664240"/>
                </a:lnTo>
                <a:lnTo>
                  <a:pt x="8825457" y="3653069"/>
                </a:lnTo>
                <a:cubicBezTo>
                  <a:pt x="8825457" y="3645621"/>
                  <a:pt x="8821734" y="3645621"/>
                  <a:pt x="8814285" y="3653069"/>
                </a:cubicBezTo>
                <a:lnTo>
                  <a:pt x="8814285" y="3641897"/>
                </a:lnTo>
                <a:cubicBezTo>
                  <a:pt x="8814285" y="3641897"/>
                  <a:pt x="8810562" y="3641897"/>
                  <a:pt x="8803114" y="3641897"/>
                </a:cubicBezTo>
                <a:cubicBezTo>
                  <a:pt x="8795666" y="3641897"/>
                  <a:pt x="8790080" y="3641897"/>
                  <a:pt x="8786357" y="3641897"/>
                </a:cubicBezTo>
                <a:cubicBezTo>
                  <a:pt x="8782634" y="3641897"/>
                  <a:pt x="8780771" y="3638174"/>
                  <a:pt x="8780771" y="3630726"/>
                </a:cubicBezTo>
                <a:close/>
                <a:moveTo>
                  <a:pt x="8590856" y="3619555"/>
                </a:moveTo>
                <a:lnTo>
                  <a:pt x="8590856" y="3630726"/>
                </a:lnTo>
                <a:cubicBezTo>
                  <a:pt x="8598303" y="3630726"/>
                  <a:pt x="8602028" y="3632587"/>
                  <a:pt x="8602028" y="3636312"/>
                </a:cubicBezTo>
                <a:cubicBezTo>
                  <a:pt x="8602028" y="3640035"/>
                  <a:pt x="8602028" y="3641897"/>
                  <a:pt x="8602028" y="3641897"/>
                </a:cubicBezTo>
                <a:cubicBezTo>
                  <a:pt x="8609476" y="3641897"/>
                  <a:pt x="8613199" y="3641897"/>
                  <a:pt x="8613199" y="3641897"/>
                </a:cubicBezTo>
                <a:close/>
                <a:moveTo>
                  <a:pt x="3519011" y="3619555"/>
                </a:moveTo>
                <a:lnTo>
                  <a:pt x="3519011" y="3630726"/>
                </a:lnTo>
                <a:cubicBezTo>
                  <a:pt x="3519011" y="3638174"/>
                  <a:pt x="3517150" y="3640035"/>
                  <a:pt x="3513425" y="3636312"/>
                </a:cubicBezTo>
                <a:cubicBezTo>
                  <a:pt x="3509702" y="3632587"/>
                  <a:pt x="3507839" y="3628864"/>
                  <a:pt x="3507839" y="3625140"/>
                </a:cubicBezTo>
                <a:cubicBezTo>
                  <a:pt x="3507839" y="3621417"/>
                  <a:pt x="3511564" y="3619555"/>
                  <a:pt x="3519011" y="3619555"/>
                </a:cubicBezTo>
                <a:close/>
                <a:moveTo>
                  <a:pt x="9054472" y="3608383"/>
                </a:moveTo>
                <a:cubicBezTo>
                  <a:pt x="9058195" y="3608383"/>
                  <a:pt x="9060057" y="3608383"/>
                  <a:pt x="9060057" y="3608383"/>
                </a:cubicBezTo>
                <a:cubicBezTo>
                  <a:pt x="9060057" y="3608383"/>
                  <a:pt x="9063780" y="3608383"/>
                  <a:pt x="9071229" y="3608383"/>
                </a:cubicBezTo>
                <a:lnTo>
                  <a:pt x="9115914" y="3619555"/>
                </a:lnTo>
                <a:cubicBezTo>
                  <a:pt x="9138257" y="3627001"/>
                  <a:pt x="9149428" y="3634450"/>
                  <a:pt x="9149428" y="3641897"/>
                </a:cubicBezTo>
                <a:lnTo>
                  <a:pt x="9138257" y="3641897"/>
                </a:lnTo>
                <a:close/>
                <a:moveTo>
                  <a:pt x="8534998" y="3608383"/>
                </a:moveTo>
                <a:lnTo>
                  <a:pt x="8534998" y="3619555"/>
                </a:lnTo>
                <a:cubicBezTo>
                  <a:pt x="8534998" y="3619555"/>
                  <a:pt x="8538721" y="3615830"/>
                  <a:pt x="8546171" y="3608383"/>
                </a:cubicBezTo>
                <a:close/>
                <a:moveTo>
                  <a:pt x="3910012" y="3608383"/>
                </a:moveTo>
                <a:lnTo>
                  <a:pt x="3932356" y="3608383"/>
                </a:lnTo>
                <a:lnTo>
                  <a:pt x="3932356" y="3619555"/>
                </a:lnTo>
                <a:cubicBezTo>
                  <a:pt x="3917460" y="3619555"/>
                  <a:pt x="3910012" y="3615830"/>
                  <a:pt x="3910012" y="3608383"/>
                </a:cubicBezTo>
                <a:close/>
                <a:moveTo>
                  <a:pt x="9674487" y="3597212"/>
                </a:moveTo>
                <a:cubicBezTo>
                  <a:pt x="9674487" y="3597212"/>
                  <a:pt x="9678210" y="3597212"/>
                  <a:pt x="9685659" y="3597212"/>
                </a:cubicBezTo>
                <a:lnTo>
                  <a:pt x="9708001" y="3597212"/>
                </a:lnTo>
                <a:lnTo>
                  <a:pt x="9719173" y="3597212"/>
                </a:lnTo>
                <a:cubicBezTo>
                  <a:pt x="9719173" y="3597212"/>
                  <a:pt x="9721035" y="3599073"/>
                  <a:pt x="9724758" y="3602796"/>
                </a:cubicBezTo>
                <a:cubicBezTo>
                  <a:pt x="9728481" y="3606521"/>
                  <a:pt x="9734069" y="3608383"/>
                  <a:pt x="9741515" y="3608383"/>
                </a:cubicBezTo>
                <a:cubicBezTo>
                  <a:pt x="9748964" y="3608383"/>
                  <a:pt x="9761997" y="3612107"/>
                  <a:pt x="9780617" y="3619555"/>
                </a:cubicBezTo>
                <a:cubicBezTo>
                  <a:pt x="9799235" y="3627001"/>
                  <a:pt x="9815992" y="3634450"/>
                  <a:pt x="9830888" y="3641897"/>
                </a:cubicBezTo>
                <a:cubicBezTo>
                  <a:pt x="9838337" y="3641897"/>
                  <a:pt x="9843922" y="3641897"/>
                  <a:pt x="9847645" y="3641897"/>
                </a:cubicBezTo>
                <a:cubicBezTo>
                  <a:pt x="9851368" y="3641897"/>
                  <a:pt x="9855094" y="3641897"/>
                  <a:pt x="9858817" y="3641897"/>
                </a:cubicBezTo>
                <a:cubicBezTo>
                  <a:pt x="9862540" y="3641897"/>
                  <a:pt x="9866265" y="3643758"/>
                  <a:pt x="9869988" y="3647483"/>
                </a:cubicBezTo>
                <a:cubicBezTo>
                  <a:pt x="9873711" y="3651208"/>
                  <a:pt x="9875574" y="3653069"/>
                  <a:pt x="9875574" y="3653069"/>
                </a:cubicBezTo>
                <a:lnTo>
                  <a:pt x="9897916" y="3675412"/>
                </a:lnTo>
                <a:cubicBezTo>
                  <a:pt x="9912812" y="3682859"/>
                  <a:pt x="9920259" y="3686583"/>
                  <a:pt x="9920259" y="3686583"/>
                </a:cubicBezTo>
                <a:lnTo>
                  <a:pt x="9875574" y="3686583"/>
                </a:lnTo>
                <a:lnTo>
                  <a:pt x="9842060" y="3664240"/>
                </a:lnTo>
                <a:cubicBezTo>
                  <a:pt x="9834611" y="3664240"/>
                  <a:pt x="9827165" y="3662378"/>
                  <a:pt x="9819716" y="3658654"/>
                </a:cubicBezTo>
                <a:cubicBezTo>
                  <a:pt x="9812269" y="3654931"/>
                  <a:pt x="9808545" y="3653069"/>
                  <a:pt x="9808545" y="3653069"/>
                </a:cubicBezTo>
                <a:cubicBezTo>
                  <a:pt x="9808545" y="3653069"/>
                  <a:pt x="9802959" y="3651208"/>
                  <a:pt x="9791788" y="3647483"/>
                </a:cubicBezTo>
                <a:cubicBezTo>
                  <a:pt x="9780617" y="3643758"/>
                  <a:pt x="9775031" y="3641897"/>
                  <a:pt x="9775031" y="3641897"/>
                </a:cubicBezTo>
                <a:cubicBezTo>
                  <a:pt x="9775031" y="3641897"/>
                  <a:pt x="9771308" y="3638174"/>
                  <a:pt x="9763860" y="3630726"/>
                </a:cubicBezTo>
                <a:cubicBezTo>
                  <a:pt x="9763860" y="3630726"/>
                  <a:pt x="9761997" y="3628864"/>
                  <a:pt x="9758274" y="3625140"/>
                </a:cubicBezTo>
                <a:cubicBezTo>
                  <a:pt x="9754551" y="3621417"/>
                  <a:pt x="9750826" y="3619555"/>
                  <a:pt x="9747103" y="3619555"/>
                </a:cubicBezTo>
                <a:cubicBezTo>
                  <a:pt x="9743380" y="3619555"/>
                  <a:pt x="9737792" y="3619555"/>
                  <a:pt x="9730346" y="3619555"/>
                </a:cubicBezTo>
                <a:cubicBezTo>
                  <a:pt x="9730346" y="3619555"/>
                  <a:pt x="9722897" y="3619555"/>
                  <a:pt x="9708001" y="3619555"/>
                </a:cubicBezTo>
                <a:cubicBezTo>
                  <a:pt x="9700553" y="3619555"/>
                  <a:pt x="9693107" y="3617692"/>
                  <a:pt x="9685659" y="3613969"/>
                </a:cubicBezTo>
                <a:cubicBezTo>
                  <a:pt x="9678210" y="3610244"/>
                  <a:pt x="9674487" y="3604658"/>
                  <a:pt x="9674487" y="3597212"/>
                </a:cubicBezTo>
                <a:close/>
                <a:moveTo>
                  <a:pt x="8925999" y="3597212"/>
                </a:moveTo>
                <a:lnTo>
                  <a:pt x="8937172" y="3597212"/>
                </a:lnTo>
                <a:lnTo>
                  <a:pt x="8937172" y="3608383"/>
                </a:lnTo>
                <a:cubicBezTo>
                  <a:pt x="8937172" y="3608383"/>
                  <a:pt x="8933448" y="3604658"/>
                  <a:pt x="8925999" y="3597212"/>
                </a:cubicBezTo>
                <a:close/>
                <a:moveTo>
                  <a:pt x="8736084" y="3597212"/>
                </a:moveTo>
                <a:cubicBezTo>
                  <a:pt x="8743533" y="3597212"/>
                  <a:pt x="8747257" y="3599073"/>
                  <a:pt x="8747257" y="3602796"/>
                </a:cubicBezTo>
                <a:cubicBezTo>
                  <a:pt x="8747257" y="3606521"/>
                  <a:pt x="8747257" y="3612107"/>
                  <a:pt x="8747257" y="3619555"/>
                </a:cubicBezTo>
                <a:lnTo>
                  <a:pt x="8747257" y="3630726"/>
                </a:lnTo>
                <a:cubicBezTo>
                  <a:pt x="8747257" y="3630726"/>
                  <a:pt x="8743533" y="3628864"/>
                  <a:pt x="8736084" y="3625140"/>
                </a:cubicBezTo>
                <a:cubicBezTo>
                  <a:pt x="8728636" y="3621417"/>
                  <a:pt x="8724913" y="3615830"/>
                  <a:pt x="8724913" y="3608383"/>
                </a:cubicBezTo>
                <a:close/>
                <a:moveTo>
                  <a:pt x="4245156" y="3597212"/>
                </a:moveTo>
                <a:cubicBezTo>
                  <a:pt x="4260052" y="3597212"/>
                  <a:pt x="4267499" y="3600935"/>
                  <a:pt x="4267499" y="3608383"/>
                </a:cubicBezTo>
                <a:cubicBezTo>
                  <a:pt x="4267499" y="3608383"/>
                  <a:pt x="4271224" y="3608383"/>
                  <a:pt x="4278670" y="3608383"/>
                </a:cubicBezTo>
                <a:cubicBezTo>
                  <a:pt x="4286118" y="3608383"/>
                  <a:pt x="4289843" y="3612107"/>
                  <a:pt x="4289843" y="3619555"/>
                </a:cubicBezTo>
                <a:cubicBezTo>
                  <a:pt x="4289843" y="3627001"/>
                  <a:pt x="4304738" y="3634450"/>
                  <a:pt x="4334529" y="3641897"/>
                </a:cubicBezTo>
                <a:cubicBezTo>
                  <a:pt x="4356871" y="3641897"/>
                  <a:pt x="4382939" y="3649344"/>
                  <a:pt x="4412728" y="3664240"/>
                </a:cubicBezTo>
                <a:cubicBezTo>
                  <a:pt x="4420176" y="3664240"/>
                  <a:pt x="4427623" y="3666102"/>
                  <a:pt x="4435071" y="3669826"/>
                </a:cubicBezTo>
                <a:cubicBezTo>
                  <a:pt x="4442519" y="3673551"/>
                  <a:pt x="4449967" y="3675412"/>
                  <a:pt x="4457414" y="3675412"/>
                </a:cubicBezTo>
                <a:lnTo>
                  <a:pt x="4535615" y="3708926"/>
                </a:lnTo>
                <a:lnTo>
                  <a:pt x="4513272" y="3708926"/>
                </a:lnTo>
                <a:cubicBezTo>
                  <a:pt x="4498376" y="3708926"/>
                  <a:pt x="4479758" y="3705202"/>
                  <a:pt x="4457414" y="3697754"/>
                </a:cubicBezTo>
                <a:lnTo>
                  <a:pt x="4401557" y="3675412"/>
                </a:lnTo>
                <a:cubicBezTo>
                  <a:pt x="4401557" y="3667965"/>
                  <a:pt x="4395971" y="3666102"/>
                  <a:pt x="4384800" y="3669826"/>
                </a:cubicBezTo>
                <a:cubicBezTo>
                  <a:pt x="4373628" y="3673551"/>
                  <a:pt x="4364318" y="3673551"/>
                  <a:pt x="4356871" y="3669826"/>
                </a:cubicBezTo>
                <a:cubicBezTo>
                  <a:pt x="4349424" y="3666102"/>
                  <a:pt x="4336391" y="3660517"/>
                  <a:pt x="4317770" y="3653069"/>
                </a:cubicBezTo>
                <a:cubicBezTo>
                  <a:pt x="4299152" y="3645621"/>
                  <a:pt x="4289843" y="3641897"/>
                  <a:pt x="4289843" y="3641897"/>
                </a:cubicBezTo>
                <a:cubicBezTo>
                  <a:pt x="4282395" y="3641897"/>
                  <a:pt x="4276809" y="3641897"/>
                  <a:pt x="4273086" y="3641897"/>
                </a:cubicBezTo>
                <a:cubicBezTo>
                  <a:pt x="4269361" y="3641897"/>
                  <a:pt x="4263775" y="3638174"/>
                  <a:pt x="4256329" y="3630726"/>
                </a:cubicBezTo>
                <a:cubicBezTo>
                  <a:pt x="4241433" y="3615830"/>
                  <a:pt x="4237710" y="3604658"/>
                  <a:pt x="4245156" y="3597212"/>
                </a:cubicBezTo>
                <a:close/>
                <a:moveTo>
                  <a:pt x="3474325" y="3597212"/>
                </a:moveTo>
                <a:lnTo>
                  <a:pt x="3496668" y="3608383"/>
                </a:lnTo>
                <a:cubicBezTo>
                  <a:pt x="3496668" y="3608383"/>
                  <a:pt x="3494807" y="3608383"/>
                  <a:pt x="3491082" y="3608383"/>
                </a:cubicBezTo>
                <a:cubicBezTo>
                  <a:pt x="3487359" y="3608383"/>
                  <a:pt x="3481773" y="3608383"/>
                  <a:pt x="3474325" y="3608383"/>
                </a:cubicBezTo>
                <a:close/>
                <a:moveTo>
                  <a:pt x="8400941" y="3586039"/>
                </a:moveTo>
                <a:cubicBezTo>
                  <a:pt x="8393493" y="3593487"/>
                  <a:pt x="8382322" y="3597212"/>
                  <a:pt x="8367426" y="3597212"/>
                </a:cubicBezTo>
                <a:lnTo>
                  <a:pt x="8356256" y="3597212"/>
                </a:lnTo>
                <a:cubicBezTo>
                  <a:pt x="8356256" y="3597212"/>
                  <a:pt x="8352532" y="3600935"/>
                  <a:pt x="8345083" y="3608383"/>
                </a:cubicBezTo>
                <a:lnTo>
                  <a:pt x="8356256" y="3608383"/>
                </a:lnTo>
                <a:cubicBezTo>
                  <a:pt x="8356256" y="3608383"/>
                  <a:pt x="8359978" y="3608383"/>
                  <a:pt x="8367426" y="3608383"/>
                </a:cubicBezTo>
                <a:lnTo>
                  <a:pt x="8389770" y="3608383"/>
                </a:lnTo>
                <a:cubicBezTo>
                  <a:pt x="8397217" y="3615830"/>
                  <a:pt x="8400941" y="3619555"/>
                  <a:pt x="8400941" y="3619555"/>
                </a:cubicBezTo>
                <a:lnTo>
                  <a:pt x="8400941" y="3597212"/>
                </a:lnTo>
                <a:close/>
                <a:moveTo>
                  <a:pt x="4736701" y="3574869"/>
                </a:moveTo>
                <a:cubicBezTo>
                  <a:pt x="4736701" y="3574869"/>
                  <a:pt x="4738562" y="3576730"/>
                  <a:pt x="4742287" y="3580455"/>
                </a:cubicBezTo>
                <a:cubicBezTo>
                  <a:pt x="4746012" y="3584178"/>
                  <a:pt x="4747873" y="3586039"/>
                  <a:pt x="4747873" y="3586039"/>
                </a:cubicBezTo>
                <a:lnTo>
                  <a:pt x="4747873" y="3574869"/>
                </a:lnTo>
                <a:close/>
                <a:moveTo>
                  <a:pt x="9608855" y="3567886"/>
                </a:moveTo>
                <a:cubicBezTo>
                  <a:pt x="9609786" y="3566955"/>
                  <a:pt x="9611182" y="3567421"/>
                  <a:pt x="9613044" y="3569282"/>
                </a:cubicBezTo>
                <a:cubicBezTo>
                  <a:pt x="9616767" y="3573007"/>
                  <a:pt x="9622354" y="3574869"/>
                  <a:pt x="9629801" y="3574869"/>
                </a:cubicBezTo>
                <a:lnTo>
                  <a:pt x="9640973" y="3586039"/>
                </a:lnTo>
                <a:lnTo>
                  <a:pt x="9618631" y="3586039"/>
                </a:lnTo>
                <a:lnTo>
                  <a:pt x="9607459" y="3574869"/>
                </a:lnTo>
                <a:cubicBezTo>
                  <a:pt x="9607459" y="3571145"/>
                  <a:pt x="9607924" y="3568817"/>
                  <a:pt x="9608855" y="3567886"/>
                </a:cubicBezTo>
                <a:close/>
                <a:moveTo>
                  <a:pt x="8456798" y="3563698"/>
                </a:moveTo>
                <a:cubicBezTo>
                  <a:pt x="8456798" y="3571144"/>
                  <a:pt x="8453075" y="3574869"/>
                  <a:pt x="8445627" y="3574869"/>
                </a:cubicBezTo>
                <a:lnTo>
                  <a:pt x="8445627" y="3586039"/>
                </a:lnTo>
                <a:lnTo>
                  <a:pt x="8479141" y="3574869"/>
                </a:lnTo>
                <a:cubicBezTo>
                  <a:pt x="8471693" y="3574869"/>
                  <a:pt x="8464247" y="3571144"/>
                  <a:pt x="8456798" y="3563698"/>
                </a:cubicBezTo>
                <a:close/>
                <a:moveTo>
                  <a:pt x="3686583" y="3563698"/>
                </a:moveTo>
                <a:lnTo>
                  <a:pt x="3708927" y="3563698"/>
                </a:lnTo>
                <a:cubicBezTo>
                  <a:pt x="3723823" y="3571144"/>
                  <a:pt x="3734993" y="3576730"/>
                  <a:pt x="3742441" y="3580455"/>
                </a:cubicBezTo>
                <a:cubicBezTo>
                  <a:pt x="3749889" y="3584178"/>
                  <a:pt x="3757336" y="3586039"/>
                  <a:pt x="3764784" y="3586039"/>
                </a:cubicBezTo>
                <a:cubicBezTo>
                  <a:pt x="3779680" y="3586039"/>
                  <a:pt x="3794575" y="3593487"/>
                  <a:pt x="3809471" y="3608383"/>
                </a:cubicBezTo>
                <a:lnTo>
                  <a:pt x="3820641" y="3608383"/>
                </a:lnTo>
                <a:cubicBezTo>
                  <a:pt x="3828090" y="3600935"/>
                  <a:pt x="3846707" y="3604658"/>
                  <a:pt x="3876498" y="3619555"/>
                </a:cubicBezTo>
                <a:cubicBezTo>
                  <a:pt x="3891394" y="3627001"/>
                  <a:pt x="3911874" y="3634450"/>
                  <a:pt x="3937942" y="3641897"/>
                </a:cubicBezTo>
                <a:cubicBezTo>
                  <a:pt x="3964008" y="3649344"/>
                  <a:pt x="3977042" y="3653069"/>
                  <a:pt x="3977042" y="3653069"/>
                </a:cubicBezTo>
                <a:lnTo>
                  <a:pt x="4021727" y="3664240"/>
                </a:lnTo>
                <a:lnTo>
                  <a:pt x="4032899" y="3664240"/>
                </a:lnTo>
                <a:lnTo>
                  <a:pt x="4044070" y="3664240"/>
                </a:lnTo>
                <a:cubicBezTo>
                  <a:pt x="4051519" y="3664240"/>
                  <a:pt x="4055241" y="3664240"/>
                  <a:pt x="4055241" y="3664240"/>
                </a:cubicBezTo>
                <a:lnTo>
                  <a:pt x="4077585" y="3675412"/>
                </a:lnTo>
                <a:lnTo>
                  <a:pt x="4133442" y="3697754"/>
                </a:lnTo>
                <a:cubicBezTo>
                  <a:pt x="4133442" y="3705202"/>
                  <a:pt x="4137167" y="3708926"/>
                  <a:pt x="4144614" y="3708926"/>
                </a:cubicBezTo>
                <a:cubicBezTo>
                  <a:pt x="4144614" y="3716374"/>
                  <a:pt x="4146475" y="3720097"/>
                  <a:pt x="4150200" y="3720097"/>
                </a:cubicBezTo>
                <a:cubicBezTo>
                  <a:pt x="4153923" y="3720097"/>
                  <a:pt x="4155785" y="3716374"/>
                  <a:pt x="4155785" y="3708926"/>
                </a:cubicBezTo>
                <a:cubicBezTo>
                  <a:pt x="4155785" y="3708926"/>
                  <a:pt x="4163233" y="3708926"/>
                  <a:pt x="4178128" y="3708926"/>
                </a:cubicBezTo>
                <a:cubicBezTo>
                  <a:pt x="4178128" y="3716374"/>
                  <a:pt x="4179989" y="3718236"/>
                  <a:pt x="4183714" y="3714511"/>
                </a:cubicBezTo>
                <a:cubicBezTo>
                  <a:pt x="4187438" y="3710788"/>
                  <a:pt x="4191160" y="3710788"/>
                  <a:pt x="4194885" y="3714511"/>
                </a:cubicBezTo>
                <a:cubicBezTo>
                  <a:pt x="4198610" y="3718236"/>
                  <a:pt x="4204194" y="3720097"/>
                  <a:pt x="4211643" y="3720097"/>
                </a:cubicBezTo>
                <a:cubicBezTo>
                  <a:pt x="4219090" y="3727545"/>
                  <a:pt x="4230261" y="3731270"/>
                  <a:pt x="4245156" y="3731270"/>
                </a:cubicBezTo>
                <a:cubicBezTo>
                  <a:pt x="4297290" y="3738716"/>
                  <a:pt x="4334529" y="3749888"/>
                  <a:pt x="4356871" y="3764784"/>
                </a:cubicBezTo>
                <a:cubicBezTo>
                  <a:pt x="4364318" y="3772231"/>
                  <a:pt x="4373628" y="3775954"/>
                  <a:pt x="4384800" y="3775954"/>
                </a:cubicBezTo>
                <a:cubicBezTo>
                  <a:pt x="4395971" y="3775954"/>
                  <a:pt x="4409005" y="3775954"/>
                  <a:pt x="4423900" y="3775954"/>
                </a:cubicBezTo>
                <a:cubicBezTo>
                  <a:pt x="4431348" y="3783402"/>
                  <a:pt x="4435071" y="3785265"/>
                  <a:pt x="4435071" y="3781541"/>
                </a:cubicBezTo>
                <a:cubicBezTo>
                  <a:pt x="4435071" y="3777816"/>
                  <a:pt x="4438796" y="3775954"/>
                  <a:pt x="4446244" y="3775954"/>
                </a:cubicBezTo>
                <a:cubicBezTo>
                  <a:pt x="4446244" y="3768507"/>
                  <a:pt x="4449967" y="3764784"/>
                  <a:pt x="4457414" y="3764784"/>
                </a:cubicBezTo>
                <a:cubicBezTo>
                  <a:pt x="4464863" y="3764784"/>
                  <a:pt x="4470447" y="3766645"/>
                  <a:pt x="4474171" y="3770370"/>
                </a:cubicBezTo>
                <a:cubicBezTo>
                  <a:pt x="4477896" y="3774093"/>
                  <a:pt x="4487205" y="3779679"/>
                  <a:pt x="4502101" y="3787127"/>
                </a:cubicBezTo>
                <a:lnTo>
                  <a:pt x="4513272" y="3798298"/>
                </a:lnTo>
                <a:cubicBezTo>
                  <a:pt x="4505824" y="3798298"/>
                  <a:pt x="4500240" y="3798298"/>
                  <a:pt x="4496515" y="3798298"/>
                </a:cubicBezTo>
                <a:cubicBezTo>
                  <a:pt x="4492790" y="3798298"/>
                  <a:pt x="4490929" y="3798298"/>
                  <a:pt x="4490929" y="3798298"/>
                </a:cubicBezTo>
                <a:lnTo>
                  <a:pt x="4490929" y="3809469"/>
                </a:lnTo>
                <a:cubicBezTo>
                  <a:pt x="4490929" y="3809469"/>
                  <a:pt x="4494654" y="3809469"/>
                  <a:pt x="4502101" y="3809469"/>
                </a:cubicBezTo>
                <a:cubicBezTo>
                  <a:pt x="4509548" y="3809469"/>
                  <a:pt x="4513272" y="3809469"/>
                  <a:pt x="4513272" y="3809469"/>
                </a:cubicBezTo>
                <a:cubicBezTo>
                  <a:pt x="4528167" y="3809469"/>
                  <a:pt x="4535615" y="3813193"/>
                  <a:pt x="4535615" y="3820641"/>
                </a:cubicBezTo>
                <a:cubicBezTo>
                  <a:pt x="4557958" y="3835536"/>
                  <a:pt x="4576577" y="3842984"/>
                  <a:pt x="4591472" y="3842984"/>
                </a:cubicBezTo>
                <a:cubicBezTo>
                  <a:pt x="4598920" y="3835536"/>
                  <a:pt x="4617539" y="3842984"/>
                  <a:pt x="4647329" y="3865326"/>
                </a:cubicBezTo>
                <a:cubicBezTo>
                  <a:pt x="4647329" y="3865326"/>
                  <a:pt x="4651054" y="3865326"/>
                  <a:pt x="4658500" y="3865326"/>
                </a:cubicBezTo>
                <a:cubicBezTo>
                  <a:pt x="4665948" y="3865326"/>
                  <a:pt x="4669673" y="3869050"/>
                  <a:pt x="4669673" y="3876498"/>
                </a:cubicBezTo>
                <a:lnTo>
                  <a:pt x="4680844" y="3876498"/>
                </a:lnTo>
                <a:cubicBezTo>
                  <a:pt x="4680844" y="3876498"/>
                  <a:pt x="4692016" y="3876498"/>
                  <a:pt x="4714358" y="3876498"/>
                </a:cubicBezTo>
                <a:cubicBezTo>
                  <a:pt x="4736701" y="3876498"/>
                  <a:pt x="4759044" y="3880223"/>
                  <a:pt x="4781387" y="3887669"/>
                </a:cubicBezTo>
                <a:lnTo>
                  <a:pt x="4814901" y="3887669"/>
                </a:lnTo>
                <a:cubicBezTo>
                  <a:pt x="4829797" y="3895117"/>
                  <a:pt x="4837244" y="3898841"/>
                  <a:pt x="4837244" y="3898841"/>
                </a:cubicBezTo>
                <a:cubicBezTo>
                  <a:pt x="4844692" y="3898841"/>
                  <a:pt x="4850277" y="3900703"/>
                  <a:pt x="4854002" y="3904426"/>
                </a:cubicBezTo>
                <a:cubicBezTo>
                  <a:pt x="4857727" y="3908151"/>
                  <a:pt x="4863311" y="3910012"/>
                  <a:pt x="4870759" y="3910012"/>
                </a:cubicBezTo>
                <a:lnTo>
                  <a:pt x="4893102" y="3898841"/>
                </a:lnTo>
                <a:cubicBezTo>
                  <a:pt x="4885654" y="3891394"/>
                  <a:pt x="4878207" y="3887669"/>
                  <a:pt x="4870759" y="3887669"/>
                </a:cubicBezTo>
                <a:cubicBezTo>
                  <a:pt x="4870759" y="3880223"/>
                  <a:pt x="4878207" y="3880223"/>
                  <a:pt x="4893102" y="3887669"/>
                </a:cubicBezTo>
                <a:cubicBezTo>
                  <a:pt x="4907998" y="3895117"/>
                  <a:pt x="4919168" y="3898841"/>
                  <a:pt x="4926616" y="3898841"/>
                </a:cubicBezTo>
                <a:cubicBezTo>
                  <a:pt x="4919168" y="3898841"/>
                  <a:pt x="4915445" y="3898841"/>
                  <a:pt x="4915445" y="3898841"/>
                </a:cubicBezTo>
                <a:cubicBezTo>
                  <a:pt x="4907998" y="3906288"/>
                  <a:pt x="4904273" y="3910012"/>
                  <a:pt x="4904273" y="3910012"/>
                </a:cubicBezTo>
                <a:cubicBezTo>
                  <a:pt x="4904273" y="3910012"/>
                  <a:pt x="4907998" y="3913737"/>
                  <a:pt x="4915445" y="3921185"/>
                </a:cubicBezTo>
                <a:lnTo>
                  <a:pt x="4926616" y="3932355"/>
                </a:lnTo>
                <a:lnTo>
                  <a:pt x="4937787" y="3943526"/>
                </a:lnTo>
                <a:cubicBezTo>
                  <a:pt x="4937787" y="3950974"/>
                  <a:pt x="4948959" y="3954699"/>
                  <a:pt x="4971302" y="3954699"/>
                </a:cubicBezTo>
                <a:cubicBezTo>
                  <a:pt x="4993644" y="3954699"/>
                  <a:pt x="5012265" y="3954699"/>
                  <a:pt x="5027160" y="3954699"/>
                </a:cubicBezTo>
                <a:cubicBezTo>
                  <a:pt x="5042055" y="3954699"/>
                  <a:pt x="5055087" y="3956560"/>
                  <a:pt x="5066260" y="3960283"/>
                </a:cubicBezTo>
                <a:cubicBezTo>
                  <a:pt x="5077431" y="3964008"/>
                  <a:pt x="5083017" y="3969594"/>
                  <a:pt x="5083017" y="3977042"/>
                </a:cubicBezTo>
                <a:cubicBezTo>
                  <a:pt x="5090463" y="3977042"/>
                  <a:pt x="5101635" y="3977042"/>
                  <a:pt x="5116531" y="3977042"/>
                </a:cubicBezTo>
                <a:lnTo>
                  <a:pt x="5105360" y="3965870"/>
                </a:lnTo>
                <a:cubicBezTo>
                  <a:pt x="5105360" y="3965870"/>
                  <a:pt x="5109083" y="3965870"/>
                  <a:pt x="5116531" y="3965870"/>
                </a:cubicBezTo>
                <a:cubicBezTo>
                  <a:pt x="5123979" y="3965870"/>
                  <a:pt x="5127702" y="3965870"/>
                  <a:pt x="5127702" y="3965870"/>
                </a:cubicBezTo>
                <a:cubicBezTo>
                  <a:pt x="5127702" y="3958422"/>
                  <a:pt x="5129563" y="3956560"/>
                  <a:pt x="5133288" y="3960283"/>
                </a:cubicBezTo>
                <a:cubicBezTo>
                  <a:pt x="5137013" y="3964008"/>
                  <a:pt x="5142597" y="3965870"/>
                  <a:pt x="5150045" y="3965870"/>
                </a:cubicBezTo>
                <a:cubicBezTo>
                  <a:pt x="5164940" y="3973317"/>
                  <a:pt x="5176111" y="3980765"/>
                  <a:pt x="5183559" y="3988213"/>
                </a:cubicBezTo>
                <a:cubicBezTo>
                  <a:pt x="5191007" y="3988213"/>
                  <a:pt x="5198454" y="3988213"/>
                  <a:pt x="5205902" y="3988213"/>
                </a:cubicBezTo>
                <a:cubicBezTo>
                  <a:pt x="5213350" y="3988213"/>
                  <a:pt x="5220798" y="3988213"/>
                  <a:pt x="5228245" y="3988213"/>
                </a:cubicBezTo>
                <a:lnTo>
                  <a:pt x="5250589" y="3999384"/>
                </a:lnTo>
                <a:cubicBezTo>
                  <a:pt x="5250589" y="3999384"/>
                  <a:pt x="5243141" y="4001245"/>
                  <a:pt x="5228245" y="4004970"/>
                </a:cubicBezTo>
                <a:cubicBezTo>
                  <a:pt x="5213350" y="4008694"/>
                  <a:pt x="5202179" y="4006831"/>
                  <a:pt x="5194731" y="3999384"/>
                </a:cubicBezTo>
                <a:cubicBezTo>
                  <a:pt x="5179836" y="3991937"/>
                  <a:pt x="5164940" y="3988213"/>
                  <a:pt x="5150045" y="3988213"/>
                </a:cubicBezTo>
                <a:lnTo>
                  <a:pt x="5116531" y="3999384"/>
                </a:lnTo>
                <a:cubicBezTo>
                  <a:pt x="5101635" y="4006831"/>
                  <a:pt x="5094188" y="4006831"/>
                  <a:pt x="5094188" y="3999384"/>
                </a:cubicBezTo>
                <a:cubicBezTo>
                  <a:pt x="5094188" y="3991937"/>
                  <a:pt x="5090463" y="3988213"/>
                  <a:pt x="5083017" y="3988213"/>
                </a:cubicBezTo>
                <a:cubicBezTo>
                  <a:pt x="5083017" y="3995660"/>
                  <a:pt x="5090463" y="4006831"/>
                  <a:pt x="5105360" y="4021727"/>
                </a:cubicBezTo>
                <a:lnTo>
                  <a:pt x="5127702" y="4032899"/>
                </a:lnTo>
                <a:lnTo>
                  <a:pt x="5172388" y="4032899"/>
                </a:lnTo>
                <a:cubicBezTo>
                  <a:pt x="5172388" y="4025451"/>
                  <a:pt x="5172388" y="4021727"/>
                  <a:pt x="5172388" y="4021727"/>
                </a:cubicBezTo>
                <a:cubicBezTo>
                  <a:pt x="5187284" y="4021727"/>
                  <a:pt x="5209627" y="4032899"/>
                  <a:pt x="5239416" y="4055241"/>
                </a:cubicBezTo>
                <a:cubicBezTo>
                  <a:pt x="5261760" y="4062689"/>
                  <a:pt x="5272932" y="4064552"/>
                  <a:pt x="5272932" y="4060827"/>
                </a:cubicBezTo>
                <a:cubicBezTo>
                  <a:pt x="5272932" y="4057102"/>
                  <a:pt x="5280380" y="4055241"/>
                  <a:pt x="5295274" y="4055241"/>
                </a:cubicBezTo>
                <a:cubicBezTo>
                  <a:pt x="5310170" y="4055241"/>
                  <a:pt x="5325065" y="4058965"/>
                  <a:pt x="5339960" y="4066413"/>
                </a:cubicBezTo>
                <a:cubicBezTo>
                  <a:pt x="5347408" y="4066413"/>
                  <a:pt x="5354855" y="4066413"/>
                  <a:pt x="5362303" y="4066413"/>
                </a:cubicBezTo>
                <a:lnTo>
                  <a:pt x="5328789" y="4044070"/>
                </a:lnTo>
                <a:cubicBezTo>
                  <a:pt x="5306446" y="4044070"/>
                  <a:pt x="5298998" y="4042208"/>
                  <a:pt x="5306446" y="4038484"/>
                </a:cubicBezTo>
                <a:cubicBezTo>
                  <a:pt x="5313894" y="4034761"/>
                  <a:pt x="5321342" y="4034761"/>
                  <a:pt x="5328789" y="4038484"/>
                </a:cubicBezTo>
                <a:cubicBezTo>
                  <a:pt x="5336237" y="4042208"/>
                  <a:pt x="5339960" y="4040345"/>
                  <a:pt x="5339960" y="4032899"/>
                </a:cubicBezTo>
                <a:cubicBezTo>
                  <a:pt x="5339960" y="4025451"/>
                  <a:pt x="5343683" y="4021727"/>
                  <a:pt x="5351131" y="4021727"/>
                </a:cubicBezTo>
                <a:lnTo>
                  <a:pt x="5362303" y="4032899"/>
                </a:lnTo>
                <a:lnTo>
                  <a:pt x="5362303" y="4044070"/>
                </a:lnTo>
                <a:lnTo>
                  <a:pt x="5384646" y="4055241"/>
                </a:lnTo>
                <a:cubicBezTo>
                  <a:pt x="5384646" y="4062689"/>
                  <a:pt x="5386508" y="4066413"/>
                  <a:pt x="5390232" y="4066413"/>
                </a:cubicBezTo>
                <a:cubicBezTo>
                  <a:pt x="5393956" y="4066413"/>
                  <a:pt x="5395818" y="4066413"/>
                  <a:pt x="5395818" y="4066413"/>
                </a:cubicBezTo>
                <a:cubicBezTo>
                  <a:pt x="5395818" y="4066413"/>
                  <a:pt x="5397679" y="4068275"/>
                  <a:pt x="5401404" y="4071998"/>
                </a:cubicBezTo>
                <a:cubicBezTo>
                  <a:pt x="5405127" y="4075723"/>
                  <a:pt x="5406990" y="4077584"/>
                  <a:pt x="5406990" y="4077584"/>
                </a:cubicBezTo>
                <a:lnTo>
                  <a:pt x="5373474" y="4077584"/>
                </a:lnTo>
                <a:lnTo>
                  <a:pt x="5362303" y="4088756"/>
                </a:lnTo>
                <a:cubicBezTo>
                  <a:pt x="5362303" y="4096203"/>
                  <a:pt x="5362303" y="4099927"/>
                  <a:pt x="5362303" y="4099927"/>
                </a:cubicBezTo>
                <a:lnTo>
                  <a:pt x="5373474" y="4111098"/>
                </a:lnTo>
                <a:cubicBezTo>
                  <a:pt x="5380922" y="4111098"/>
                  <a:pt x="5392094" y="4114823"/>
                  <a:pt x="5406990" y="4122270"/>
                </a:cubicBezTo>
                <a:lnTo>
                  <a:pt x="5451675" y="4122270"/>
                </a:lnTo>
                <a:cubicBezTo>
                  <a:pt x="5451675" y="4114823"/>
                  <a:pt x="5447951" y="4111098"/>
                  <a:pt x="5440504" y="4111098"/>
                </a:cubicBezTo>
                <a:lnTo>
                  <a:pt x="5451675" y="4111098"/>
                </a:lnTo>
                <a:cubicBezTo>
                  <a:pt x="5466570" y="4118546"/>
                  <a:pt x="5466570" y="4125994"/>
                  <a:pt x="5451675" y="4133441"/>
                </a:cubicBezTo>
                <a:lnTo>
                  <a:pt x="5462847" y="4144614"/>
                </a:lnTo>
                <a:lnTo>
                  <a:pt x="5484126" y="4143549"/>
                </a:lnTo>
                <a:lnTo>
                  <a:pt x="5474018" y="4133441"/>
                </a:lnTo>
                <a:lnTo>
                  <a:pt x="5496361" y="4133441"/>
                </a:lnTo>
                <a:lnTo>
                  <a:pt x="5486366" y="4143438"/>
                </a:lnTo>
                <a:lnTo>
                  <a:pt x="5490775" y="4143216"/>
                </a:lnTo>
                <a:cubicBezTo>
                  <a:pt x="5498223" y="4142287"/>
                  <a:pt x="5503809" y="4140891"/>
                  <a:pt x="5507532" y="4139028"/>
                </a:cubicBezTo>
                <a:cubicBezTo>
                  <a:pt x="5514980" y="4135303"/>
                  <a:pt x="5522427" y="4137166"/>
                  <a:pt x="5529875" y="4144614"/>
                </a:cubicBezTo>
                <a:cubicBezTo>
                  <a:pt x="5537323" y="4152060"/>
                  <a:pt x="5544770" y="4155785"/>
                  <a:pt x="5552218" y="4155785"/>
                </a:cubicBezTo>
                <a:lnTo>
                  <a:pt x="5585732" y="4178128"/>
                </a:lnTo>
                <a:lnTo>
                  <a:pt x="5619246" y="4189299"/>
                </a:lnTo>
                <a:cubicBezTo>
                  <a:pt x="5641590" y="4189299"/>
                  <a:pt x="5660210" y="4191160"/>
                  <a:pt x="5675104" y="4194885"/>
                </a:cubicBezTo>
                <a:cubicBezTo>
                  <a:pt x="5689999" y="4198610"/>
                  <a:pt x="5701171" y="4200471"/>
                  <a:pt x="5708619" y="4200471"/>
                </a:cubicBezTo>
                <a:cubicBezTo>
                  <a:pt x="5716067" y="4207917"/>
                  <a:pt x="5716067" y="4215367"/>
                  <a:pt x="5708619" y="4222813"/>
                </a:cubicBezTo>
                <a:cubicBezTo>
                  <a:pt x="5708619" y="4222813"/>
                  <a:pt x="5704895" y="4220951"/>
                  <a:pt x="5697447" y="4217228"/>
                </a:cubicBezTo>
                <a:cubicBezTo>
                  <a:pt x="5689999" y="4213504"/>
                  <a:pt x="5682551" y="4211642"/>
                  <a:pt x="5675104" y="4211642"/>
                </a:cubicBezTo>
                <a:lnTo>
                  <a:pt x="5630419" y="4200471"/>
                </a:lnTo>
                <a:cubicBezTo>
                  <a:pt x="5615523" y="4185575"/>
                  <a:pt x="5582009" y="4178128"/>
                  <a:pt x="5529875" y="4178128"/>
                </a:cubicBezTo>
                <a:cubicBezTo>
                  <a:pt x="5522427" y="4178128"/>
                  <a:pt x="5514980" y="4176266"/>
                  <a:pt x="5507532" y="4172542"/>
                </a:cubicBezTo>
                <a:cubicBezTo>
                  <a:pt x="5500084" y="4168817"/>
                  <a:pt x="5496361" y="4166955"/>
                  <a:pt x="5496361" y="4166955"/>
                </a:cubicBezTo>
                <a:cubicBezTo>
                  <a:pt x="5496361" y="4166955"/>
                  <a:pt x="5479604" y="4163232"/>
                  <a:pt x="5446088" y="4155785"/>
                </a:cubicBezTo>
                <a:cubicBezTo>
                  <a:pt x="5412574" y="4148337"/>
                  <a:pt x="5379060" y="4140889"/>
                  <a:pt x="5345547" y="4133441"/>
                </a:cubicBezTo>
                <a:cubicBezTo>
                  <a:pt x="5312032" y="4125994"/>
                  <a:pt x="5291551" y="4118546"/>
                  <a:pt x="5284103" y="4111098"/>
                </a:cubicBezTo>
                <a:cubicBezTo>
                  <a:pt x="5261760" y="4103652"/>
                  <a:pt x="5246864" y="4099927"/>
                  <a:pt x="5239416" y="4099927"/>
                </a:cubicBezTo>
                <a:cubicBezTo>
                  <a:pt x="5231969" y="4099927"/>
                  <a:pt x="5224522" y="4096203"/>
                  <a:pt x="5217075" y="4088756"/>
                </a:cubicBezTo>
                <a:lnTo>
                  <a:pt x="5183559" y="4077584"/>
                </a:lnTo>
                <a:cubicBezTo>
                  <a:pt x="5176111" y="4077584"/>
                  <a:pt x="5166802" y="4075723"/>
                  <a:pt x="5155631" y="4071998"/>
                </a:cubicBezTo>
                <a:cubicBezTo>
                  <a:pt x="5144459" y="4068275"/>
                  <a:pt x="5131426" y="4064552"/>
                  <a:pt x="5116531" y="4060827"/>
                </a:cubicBezTo>
                <a:cubicBezTo>
                  <a:pt x="5101635" y="4057102"/>
                  <a:pt x="5084878" y="4051518"/>
                  <a:pt x="5066260" y="4044070"/>
                </a:cubicBezTo>
                <a:cubicBezTo>
                  <a:pt x="5047640" y="4036622"/>
                  <a:pt x="5032745" y="4031038"/>
                  <a:pt x="5021573" y="4027313"/>
                </a:cubicBezTo>
                <a:cubicBezTo>
                  <a:pt x="5010403" y="4023588"/>
                  <a:pt x="5001093" y="4019865"/>
                  <a:pt x="4993644" y="4016141"/>
                </a:cubicBezTo>
                <a:cubicBezTo>
                  <a:pt x="4986198" y="4012417"/>
                  <a:pt x="4978749" y="4008694"/>
                  <a:pt x="4971302" y="4004970"/>
                </a:cubicBezTo>
                <a:cubicBezTo>
                  <a:pt x="4963855" y="4001245"/>
                  <a:pt x="4952684" y="3999384"/>
                  <a:pt x="4937787" y="3999384"/>
                </a:cubicBezTo>
                <a:cubicBezTo>
                  <a:pt x="4915445" y="3991937"/>
                  <a:pt x="4900550" y="3986351"/>
                  <a:pt x="4893102" y="3982627"/>
                </a:cubicBezTo>
                <a:cubicBezTo>
                  <a:pt x="4885654" y="3978903"/>
                  <a:pt x="4878207" y="3977042"/>
                  <a:pt x="4870759" y="3977042"/>
                </a:cubicBezTo>
                <a:cubicBezTo>
                  <a:pt x="4840968" y="3969594"/>
                  <a:pt x="4814901" y="3964008"/>
                  <a:pt x="4792558" y="3960283"/>
                </a:cubicBezTo>
                <a:cubicBezTo>
                  <a:pt x="4770215" y="3956560"/>
                  <a:pt x="4755319" y="3950974"/>
                  <a:pt x="4747873" y="3943526"/>
                </a:cubicBezTo>
                <a:cubicBezTo>
                  <a:pt x="4740425" y="3928631"/>
                  <a:pt x="4714358" y="3917460"/>
                  <a:pt x="4669673" y="3910012"/>
                </a:cubicBezTo>
                <a:cubicBezTo>
                  <a:pt x="4662225" y="3910012"/>
                  <a:pt x="4658500" y="3906288"/>
                  <a:pt x="4658500" y="3898841"/>
                </a:cubicBezTo>
                <a:cubicBezTo>
                  <a:pt x="4651054" y="3898841"/>
                  <a:pt x="4643605" y="3896980"/>
                  <a:pt x="4636157" y="3893255"/>
                </a:cubicBezTo>
                <a:cubicBezTo>
                  <a:pt x="4628711" y="3889531"/>
                  <a:pt x="4621262" y="3887669"/>
                  <a:pt x="4613815" y="3887669"/>
                </a:cubicBezTo>
                <a:cubicBezTo>
                  <a:pt x="4584024" y="3880223"/>
                  <a:pt x="4554234" y="3872774"/>
                  <a:pt x="4524443" y="3865326"/>
                </a:cubicBezTo>
                <a:cubicBezTo>
                  <a:pt x="4494654" y="3857880"/>
                  <a:pt x="4463001" y="3848569"/>
                  <a:pt x="4429485" y="3837398"/>
                </a:cubicBezTo>
                <a:cubicBezTo>
                  <a:pt x="4395971" y="3826227"/>
                  <a:pt x="4371766" y="3816916"/>
                  <a:pt x="4356871" y="3809469"/>
                </a:cubicBezTo>
                <a:cubicBezTo>
                  <a:pt x="4341975" y="3802022"/>
                  <a:pt x="4330804" y="3798298"/>
                  <a:pt x="4323357" y="3798298"/>
                </a:cubicBezTo>
                <a:lnTo>
                  <a:pt x="4278670" y="3787127"/>
                </a:lnTo>
                <a:cubicBezTo>
                  <a:pt x="4256329" y="3779679"/>
                  <a:pt x="4241433" y="3775954"/>
                  <a:pt x="4233985" y="3775954"/>
                </a:cubicBezTo>
                <a:cubicBezTo>
                  <a:pt x="4226538" y="3775954"/>
                  <a:pt x="4204194" y="3768507"/>
                  <a:pt x="4166956" y="3753611"/>
                </a:cubicBezTo>
                <a:cubicBezTo>
                  <a:pt x="4152061" y="3753611"/>
                  <a:pt x="4137167" y="3749888"/>
                  <a:pt x="4122271" y="3742440"/>
                </a:cubicBezTo>
                <a:cubicBezTo>
                  <a:pt x="4107376" y="3734993"/>
                  <a:pt x="4096204" y="3731270"/>
                  <a:pt x="4088757" y="3731270"/>
                </a:cubicBezTo>
                <a:cubicBezTo>
                  <a:pt x="4066413" y="3723822"/>
                  <a:pt x="4047795" y="3716374"/>
                  <a:pt x="4032899" y="3708926"/>
                </a:cubicBezTo>
                <a:cubicBezTo>
                  <a:pt x="4018002" y="3701479"/>
                  <a:pt x="3993799" y="3694031"/>
                  <a:pt x="3960283" y="3686583"/>
                </a:cubicBezTo>
                <a:cubicBezTo>
                  <a:pt x="3926769" y="3679135"/>
                  <a:pt x="3898842" y="3667965"/>
                  <a:pt x="3876498" y="3653069"/>
                </a:cubicBezTo>
                <a:lnTo>
                  <a:pt x="3842984" y="3641897"/>
                </a:lnTo>
                <a:lnTo>
                  <a:pt x="3842984" y="3630726"/>
                </a:lnTo>
                <a:cubicBezTo>
                  <a:pt x="3842984" y="3623278"/>
                  <a:pt x="3828090" y="3619555"/>
                  <a:pt x="3798299" y="3619555"/>
                </a:cubicBezTo>
                <a:cubicBezTo>
                  <a:pt x="3790850" y="3619555"/>
                  <a:pt x="3783402" y="3619555"/>
                  <a:pt x="3775955" y="3619555"/>
                </a:cubicBezTo>
                <a:cubicBezTo>
                  <a:pt x="3768508" y="3619555"/>
                  <a:pt x="3757336" y="3619555"/>
                  <a:pt x="3742441" y="3619555"/>
                </a:cubicBezTo>
                <a:cubicBezTo>
                  <a:pt x="3720098" y="3612107"/>
                  <a:pt x="3705202" y="3606521"/>
                  <a:pt x="3697754" y="3602796"/>
                </a:cubicBezTo>
                <a:cubicBezTo>
                  <a:pt x="3690308" y="3599073"/>
                  <a:pt x="3686583" y="3593487"/>
                  <a:pt x="3686583" y="3586039"/>
                </a:cubicBezTo>
                <a:close/>
                <a:moveTo>
                  <a:pt x="3617959" y="3562102"/>
                </a:moveTo>
                <a:lnTo>
                  <a:pt x="3630726" y="3563698"/>
                </a:lnTo>
                <a:cubicBezTo>
                  <a:pt x="3630726" y="3563698"/>
                  <a:pt x="3627001" y="3563698"/>
                  <a:pt x="3619555" y="3563698"/>
                </a:cubicBezTo>
                <a:close/>
                <a:moveTo>
                  <a:pt x="8423284" y="3552525"/>
                </a:moveTo>
                <a:cubicBezTo>
                  <a:pt x="8423284" y="3559973"/>
                  <a:pt x="8423284" y="3563698"/>
                  <a:pt x="8423284" y="3563698"/>
                </a:cubicBezTo>
                <a:cubicBezTo>
                  <a:pt x="8423284" y="3571144"/>
                  <a:pt x="8423284" y="3574869"/>
                  <a:pt x="8423284" y="3574869"/>
                </a:cubicBezTo>
                <a:cubicBezTo>
                  <a:pt x="8430731" y="3574869"/>
                  <a:pt x="8434455" y="3574869"/>
                  <a:pt x="8434455" y="3574869"/>
                </a:cubicBezTo>
                <a:cubicBezTo>
                  <a:pt x="8434455" y="3574869"/>
                  <a:pt x="8434455" y="3571144"/>
                  <a:pt x="8434455" y="3563698"/>
                </a:cubicBezTo>
                <a:close/>
                <a:moveTo>
                  <a:pt x="8345083" y="3552525"/>
                </a:moveTo>
                <a:cubicBezTo>
                  <a:pt x="8345083" y="3552525"/>
                  <a:pt x="8345083" y="3556250"/>
                  <a:pt x="8345083" y="3563698"/>
                </a:cubicBezTo>
                <a:cubicBezTo>
                  <a:pt x="8352532" y="3571144"/>
                  <a:pt x="8345083" y="3574869"/>
                  <a:pt x="8322740" y="3574869"/>
                </a:cubicBezTo>
                <a:cubicBezTo>
                  <a:pt x="8315292" y="3574869"/>
                  <a:pt x="8311569" y="3576730"/>
                  <a:pt x="8311569" y="3580455"/>
                </a:cubicBezTo>
                <a:cubicBezTo>
                  <a:pt x="8311569" y="3584178"/>
                  <a:pt x="8305983" y="3586039"/>
                  <a:pt x="8294812" y="3586039"/>
                </a:cubicBezTo>
                <a:cubicBezTo>
                  <a:pt x="8283640" y="3586039"/>
                  <a:pt x="8278055" y="3584178"/>
                  <a:pt x="8278055" y="3580455"/>
                </a:cubicBezTo>
                <a:cubicBezTo>
                  <a:pt x="8278055" y="3576730"/>
                  <a:pt x="8272469" y="3574869"/>
                  <a:pt x="8261298" y="3574869"/>
                </a:cubicBezTo>
                <a:cubicBezTo>
                  <a:pt x="8250126" y="3574869"/>
                  <a:pt x="8244541" y="3571144"/>
                  <a:pt x="8244541" y="3563698"/>
                </a:cubicBezTo>
                <a:lnTo>
                  <a:pt x="8244541" y="3574869"/>
                </a:lnTo>
                <a:cubicBezTo>
                  <a:pt x="8244541" y="3582316"/>
                  <a:pt x="8248264" y="3586039"/>
                  <a:pt x="8255712" y="3586039"/>
                </a:cubicBezTo>
                <a:cubicBezTo>
                  <a:pt x="8270606" y="3593487"/>
                  <a:pt x="8283640" y="3597212"/>
                  <a:pt x="8294812" y="3597212"/>
                </a:cubicBezTo>
                <a:cubicBezTo>
                  <a:pt x="8305983" y="3597212"/>
                  <a:pt x="8313432" y="3595350"/>
                  <a:pt x="8317156" y="3591626"/>
                </a:cubicBezTo>
                <a:cubicBezTo>
                  <a:pt x="8320878" y="3587901"/>
                  <a:pt x="8326463" y="3586039"/>
                  <a:pt x="8333912" y="3586039"/>
                </a:cubicBezTo>
                <a:cubicBezTo>
                  <a:pt x="8363704" y="3586039"/>
                  <a:pt x="8371150" y="3578593"/>
                  <a:pt x="8356256" y="3563698"/>
                </a:cubicBezTo>
                <a:cubicBezTo>
                  <a:pt x="8348806" y="3556250"/>
                  <a:pt x="8345083" y="3552525"/>
                  <a:pt x="8345083" y="3552525"/>
                </a:cubicBezTo>
                <a:close/>
                <a:moveTo>
                  <a:pt x="8278055" y="3552525"/>
                </a:moveTo>
                <a:lnTo>
                  <a:pt x="8266883" y="3563698"/>
                </a:lnTo>
                <a:cubicBezTo>
                  <a:pt x="8266883" y="3563698"/>
                  <a:pt x="8270606" y="3563698"/>
                  <a:pt x="8278055" y="3563698"/>
                </a:cubicBezTo>
                <a:cubicBezTo>
                  <a:pt x="8285503" y="3563698"/>
                  <a:pt x="8289226" y="3563698"/>
                  <a:pt x="8289226" y="3563698"/>
                </a:cubicBezTo>
                <a:close/>
                <a:moveTo>
                  <a:pt x="4591472" y="3552525"/>
                </a:moveTo>
                <a:cubicBezTo>
                  <a:pt x="4591472" y="3552525"/>
                  <a:pt x="4595197" y="3556250"/>
                  <a:pt x="4602643" y="3563698"/>
                </a:cubicBezTo>
                <a:lnTo>
                  <a:pt x="4624987" y="3552525"/>
                </a:lnTo>
                <a:close/>
                <a:moveTo>
                  <a:pt x="3295582" y="3552525"/>
                </a:moveTo>
                <a:lnTo>
                  <a:pt x="3396125" y="3574869"/>
                </a:lnTo>
                <a:lnTo>
                  <a:pt x="3373783" y="3574869"/>
                </a:lnTo>
                <a:cubicBezTo>
                  <a:pt x="3358887" y="3567421"/>
                  <a:pt x="3347715" y="3563698"/>
                  <a:pt x="3340267" y="3563698"/>
                </a:cubicBezTo>
                <a:close/>
                <a:moveTo>
                  <a:pt x="8470762" y="3545543"/>
                </a:moveTo>
                <a:cubicBezTo>
                  <a:pt x="8468901" y="3544612"/>
                  <a:pt x="8467970" y="3545078"/>
                  <a:pt x="8467970" y="3546939"/>
                </a:cubicBezTo>
                <a:cubicBezTo>
                  <a:pt x="8467970" y="3550664"/>
                  <a:pt x="8467970" y="3556250"/>
                  <a:pt x="8467970" y="3563698"/>
                </a:cubicBezTo>
                <a:cubicBezTo>
                  <a:pt x="8475418" y="3571144"/>
                  <a:pt x="8479141" y="3571144"/>
                  <a:pt x="8479141" y="3563698"/>
                </a:cubicBezTo>
                <a:lnTo>
                  <a:pt x="8479141" y="3552525"/>
                </a:lnTo>
                <a:cubicBezTo>
                  <a:pt x="8475416" y="3548802"/>
                  <a:pt x="8472624" y="3546475"/>
                  <a:pt x="8470762" y="3545543"/>
                </a:cubicBezTo>
                <a:close/>
                <a:moveTo>
                  <a:pt x="8389770" y="3541355"/>
                </a:moveTo>
                <a:lnTo>
                  <a:pt x="8389770" y="3552525"/>
                </a:lnTo>
                <a:cubicBezTo>
                  <a:pt x="8397217" y="3552525"/>
                  <a:pt x="8400941" y="3550664"/>
                  <a:pt x="8400941" y="3546939"/>
                </a:cubicBezTo>
                <a:cubicBezTo>
                  <a:pt x="8400941" y="3543216"/>
                  <a:pt x="8397217" y="3541355"/>
                  <a:pt x="8389770" y="3541355"/>
                </a:cubicBezTo>
                <a:close/>
                <a:moveTo>
                  <a:pt x="3686583" y="3541355"/>
                </a:moveTo>
                <a:cubicBezTo>
                  <a:pt x="3694032" y="3541355"/>
                  <a:pt x="3697754" y="3541355"/>
                  <a:pt x="3697754" y="3541355"/>
                </a:cubicBezTo>
                <a:lnTo>
                  <a:pt x="3720098" y="3552525"/>
                </a:lnTo>
                <a:close/>
                <a:moveTo>
                  <a:pt x="2982780" y="3541355"/>
                </a:moveTo>
                <a:cubicBezTo>
                  <a:pt x="2997677" y="3541355"/>
                  <a:pt x="3008849" y="3541355"/>
                  <a:pt x="3016296" y="3541355"/>
                </a:cubicBezTo>
                <a:cubicBezTo>
                  <a:pt x="3023744" y="3541355"/>
                  <a:pt x="3031191" y="3545078"/>
                  <a:pt x="3038638" y="3552525"/>
                </a:cubicBezTo>
                <a:cubicBezTo>
                  <a:pt x="3046085" y="3552525"/>
                  <a:pt x="3051672" y="3554387"/>
                  <a:pt x="3055396" y="3558112"/>
                </a:cubicBezTo>
                <a:cubicBezTo>
                  <a:pt x="3059120" y="3561835"/>
                  <a:pt x="3062844" y="3563698"/>
                  <a:pt x="3066567" y="3563698"/>
                </a:cubicBezTo>
                <a:cubicBezTo>
                  <a:pt x="3070292" y="3563698"/>
                  <a:pt x="3074015" y="3563698"/>
                  <a:pt x="3077738" y="3563698"/>
                </a:cubicBezTo>
                <a:cubicBezTo>
                  <a:pt x="3081463" y="3563698"/>
                  <a:pt x="3087049" y="3567421"/>
                  <a:pt x="3094496" y="3574869"/>
                </a:cubicBezTo>
                <a:cubicBezTo>
                  <a:pt x="3109392" y="3582316"/>
                  <a:pt x="3128011" y="3587901"/>
                  <a:pt x="3150352" y="3591626"/>
                </a:cubicBezTo>
                <a:cubicBezTo>
                  <a:pt x="3172697" y="3595350"/>
                  <a:pt x="3187591" y="3597212"/>
                  <a:pt x="3195039" y="3597212"/>
                </a:cubicBezTo>
                <a:lnTo>
                  <a:pt x="3250896" y="3608383"/>
                </a:lnTo>
                <a:lnTo>
                  <a:pt x="3295582" y="3619555"/>
                </a:lnTo>
                <a:lnTo>
                  <a:pt x="3295582" y="3630726"/>
                </a:lnTo>
                <a:cubicBezTo>
                  <a:pt x="3310479" y="3638174"/>
                  <a:pt x="3321649" y="3645621"/>
                  <a:pt x="3329096" y="3653069"/>
                </a:cubicBezTo>
                <a:cubicBezTo>
                  <a:pt x="3336545" y="3660517"/>
                  <a:pt x="3351440" y="3667965"/>
                  <a:pt x="3373783" y="3675412"/>
                </a:cubicBezTo>
                <a:cubicBezTo>
                  <a:pt x="3396125" y="3682859"/>
                  <a:pt x="3409158" y="3690308"/>
                  <a:pt x="3412883" y="3697754"/>
                </a:cubicBezTo>
                <a:cubicBezTo>
                  <a:pt x="3416607" y="3705202"/>
                  <a:pt x="3420329" y="3708926"/>
                  <a:pt x="3424054" y="3708926"/>
                </a:cubicBezTo>
                <a:cubicBezTo>
                  <a:pt x="3427779" y="3708926"/>
                  <a:pt x="3435226" y="3710788"/>
                  <a:pt x="3446398" y="3714511"/>
                </a:cubicBezTo>
                <a:cubicBezTo>
                  <a:pt x="3457568" y="3718236"/>
                  <a:pt x="3463154" y="3720097"/>
                  <a:pt x="3463154" y="3720097"/>
                </a:cubicBezTo>
                <a:lnTo>
                  <a:pt x="3463154" y="3731270"/>
                </a:lnTo>
                <a:cubicBezTo>
                  <a:pt x="3463154" y="3731270"/>
                  <a:pt x="3455706" y="3727545"/>
                  <a:pt x="3440812" y="3720097"/>
                </a:cubicBezTo>
                <a:cubicBezTo>
                  <a:pt x="3433363" y="3720097"/>
                  <a:pt x="3422193" y="3718236"/>
                  <a:pt x="3407297" y="3714511"/>
                </a:cubicBezTo>
                <a:cubicBezTo>
                  <a:pt x="3392402" y="3710788"/>
                  <a:pt x="3384954" y="3707065"/>
                  <a:pt x="3384954" y="3703340"/>
                </a:cubicBezTo>
                <a:cubicBezTo>
                  <a:pt x="3384954" y="3699616"/>
                  <a:pt x="3381230" y="3697754"/>
                  <a:pt x="3373783" y="3697754"/>
                </a:cubicBezTo>
                <a:cubicBezTo>
                  <a:pt x="3366336" y="3697754"/>
                  <a:pt x="3360750" y="3695892"/>
                  <a:pt x="3357025" y="3692169"/>
                </a:cubicBezTo>
                <a:cubicBezTo>
                  <a:pt x="3353301" y="3688445"/>
                  <a:pt x="3351440" y="3686583"/>
                  <a:pt x="3351440" y="3686583"/>
                </a:cubicBezTo>
                <a:lnTo>
                  <a:pt x="3317926" y="3664240"/>
                </a:lnTo>
                <a:lnTo>
                  <a:pt x="3306754" y="3653069"/>
                </a:lnTo>
                <a:cubicBezTo>
                  <a:pt x="3291858" y="3645621"/>
                  <a:pt x="3284412" y="3643758"/>
                  <a:pt x="3284412" y="3647483"/>
                </a:cubicBezTo>
                <a:cubicBezTo>
                  <a:pt x="3284412" y="3651208"/>
                  <a:pt x="3278825" y="3653069"/>
                  <a:pt x="3267653" y="3653069"/>
                </a:cubicBezTo>
                <a:cubicBezTo>
                  <a:pt x="3256483" y="3653069"/>
                  <a:pt x="3250896" y="3653069"/>
                  <a:pt x="3250896" y="3653069"/>
                </a:cubicBezTo>
                <a:cubicBezTo>
                  <a:pt x="3228553" y="3645621"/>
                  <a:pt x="3209934" y="3638174"/>
                  <a:pt x="3195039" y="3630726"/>
                </a:cubicBezTo>
                <a:cubicBezTo>
                  <a:pt x="3180143" y="3615830"/>
                  <a:pt x="3168972" y="3608383"/>
                  <a:pt x="3161525" y="3608383"/>
                </a:cubicBezTo>
                <a:lnTo>
                  <a:pt x="3139181" y="3597212"/>
                </a:lnTo>
                <a:cubicBezTo>
                  <a:pt x="3131735" y="3597212"/>
                  <a:pt x="3124286" y="3597212"/>
                  <a:pt x="3116838" y="3597212"/>
                </a:cubicBezTo>
                <a:lnTo>
                  <a:pt x="3116838" y="3608383"/>
                </a:lnTo>
                <a:cubicBezTo>
                  <a:pt x="3101943" y="3600935"/>
                  <a:pt x="3090772" y="3595350"/>
                  <a:pt x="3083324" y="3591626"/>
                </a:cubicBezTo>
                <a:cubicBezTo>
                  <a:pt x="3075876" y="3587901"/>
                  <a:pt x="3072153" y="3584178"/>
                  <a:pt x="3072153" y="3580455"/>
                </a:cubicBezTo>
                <a:cubicBezTo>
                  <a:pt x="3072153" y="3576730"/>
                  <a:pt x="3064706" y="3573007"/>
                  <a:pt x="3049810" y="3569282"/>
                </a:cubicBezTo>
                <a:cubicBezTo>
                  <a:pt x="3034915" y="3565559"/>
                  <a:pt x="3012571" y="3563698"/>
                  <a:pt x="2982780" y="3563698"/>
                </a:cubicBezTo>
                <a:cubicBezTo>
                  <a:pt x="2982780" y="3563698"/>
                  <a:pt x="2982780" y="3561835"/>
                  <a:pt x="2982780" y="3558112"/>
                </a:cubicBezTo>
                <a:cubicBezTo>
                  <a:pt x="2982780" y="3554387"/>
                  <a:pt x="2986505" y="3552525"/>
                  <a:pt x="2993953" y="3552525"/>
                </a:cubicBezTo>
                <a:close/>
                <a:moveTo>
                  <a:pt x="8300398" y="3535768"/>
                </a:moveTo>
                <a:cubicBezTo>
                  <a:pt x="8296674" y="3535770"/>
                  <a:pt x="8292950" y="3537631"/>
                  <a:pt x="8289226" y="3541355"/>
                </a:cubicBezTo>
                <a:lnTo>
                  <a:pt x="8278055" y="3541355"/>
                </a:lnTo>
                <a:cubicBezTo>
                  <a:pt x="8278055" y="3541355"/>
                  <a:pt x="8289226" y="3545078"/>
                  <a:pt x="8311569" y="3552525"/>
                </a:cubicBezTo>
                <a:lnTo>
                  <a:pt x="8333912" y="3541355"/>
                </a:lnTo>
                <a:lnTo>
                  <a:pt x="8311569" y="3541355"/>
                </a:lnTo>
                <a:cubicBezTo>
                  <a:pt x="8307844" y="3537631"/>
                  <a:pt x="8304122" y="3535770"/>
                  <a:pt x="8300398" y="3535768"/>
                </a:cubicBezTo>
                <a:close/>
                <a:moveTo>
                  <a:pt x="8585269" y="3530182"/>
                </a:moveTo>
                <a:cubicBezTo>
                  <a:pt x="8581546" y="3530182"/>
                  <a:pt x="8579685" y="3533907"/>
                  <a:pt x="8579685" y="3541355"/>
                </a:cubicBezTo>
                <a:lnTo>
                  <a:pt x="8579685" y="3552525"/>
                </a:lnTo>
                <a:cubicBezTo>
                  <a:pt x="8572235" y="3552525"/>
                  <a:pt x="8568512" y="3548801"/>
                  <a:pt x="8568512" y="3541355"/>
                </a:cubicBezTo>
                <a:lnTo>
                  <a:pt x="8534998" y="3541355"/>
                </a:lnTo>
                <a:lnTo>
                  <a:pt x="8546171" y="3552525"/>
                </a:lnTo>
                <a:cubicBezTo>
                  <a:pt x="8553618" y="3559973"/>
                  <a:pt x="8557341" y="3559973"/>
                  <a:pt x="8557341" y="3552525"/>
                </a:cubicBezTo>
                <a:cubicBezTo>
                  <a:pt x="8557341" y="3552525"/>
                  <a:pt x="8561065" y="3554387"/>
                  <a:pt x="8568512" y="3558112"/>
                </a:cubicBezTo>
                <a:cubicBezTo>
                  <a:pt x="8575962" y="3561835"/>
                  <a:pt x="8581546" y="3563698"/>
                  <a:pt x="8585269" y="3563698"/>
                </a:cubicBezTo>
                <a:cubicBezTo>
                  <a:pt x="8588994" y="3563698"/>
                  <a:pt x="8594579" y="3565559"/>
                  <a:pt x="8602028" y="3569282"/>
                </a:cubicBezTo>
                <a:cubicBezTo>
                  <a:pt x="8609476" y="3573007"/>
                  <a:pt x="8613199" y="3574869"/>
                  <a:pt x="8613199" y="3574869"/>
                </a:cubicBezTo>
                <a:lnTo>
                  <a:pt x="8635542" y="3574869"/>
                </a:lnTo>
                <a:lnTo>
                  <a:pt x="8613199" y="3563698"/>
                </a:lnTo>
                <a:cubicBezTo>
                  <a:pt x="8613199" y="3556250"/>
                  <a:pt x="8611336" y="3550664"/>
                  <a:pt x="8607613" y="3546939"/>
                </a:cubicBezTo>
                <a:cubicBezTo>
                  <a:pt x="8603889" y="3543216"/>
                  <a:pt x="8598303" y="3541355"/>
                  <a:pt x="8590856" y="3541355"/>
                </a:cubicBezTo>
                <a:cubicBezTo>
                  <a:pt x="8590856" y="3533907"/>
                  <a:pt x="8588994" y="3530182"/>
                  <a:pt x="8585269" y="3530182"/>
                </a:cubicBezTo>
                <a:close/>
                <a:moveTo>
                  <a:pt x="8345083" y="3530182"/>
                </a:moveTo>
                <a:lnTo>
                  <a:pt x="8356256" y="3541355"/>
                </a:lnTo>
                <a:lnTo>
                  <a:pt x="8367426" y="3530182"/>
                </a:lnTo>
                <a:close/>
                <a:moveTo>
                  <a:pt x="4602643" y="3530182"/>
                </a:moveTo>
                <a:lnTo>
                  <a:pt x="4613815" y="3541355"/>
                </a:lnTo>
                <a:cubicBezTo>
                  <a:pt x="4632434" y="3545078"/>
                  <a:pt x="4645468" y="3547871"/>
                  <a:pt x="4652916" y="3549733"/>
                </a:cubicBezTo>
                <a:lnTo>
                  <a:pt x="4657731" y="3551177"/>
                </a:lnTo>
                <a:lnTo>
                  <a:pt x="4652916" y="3542751"/>
                </a:lnTo>
                <a:cubicBezTo>
                  <a:pt x="4649191" y="3539958"/>
                  <a:pt x="4643606" y="3537631"/>
                  <a:pt x="4636157" y="3535768"/>
                </a:cubicBezTo>
                <a:cubicBezTo>
                  <a:pt x="4621262" y="3532044"/>
                  <a:pt x="4610091" y="3530182"/>
                  <a:pt x="4602643" y="3530182"/>
                </a:cubicBezTo>
                <a:close/>
                <a:moveTo>
                  <a:pt x="3172697" y="3530182"/>
                </a:moveTo>
                <a:cubicBezTo>
                  <a:pt x="3172697" y="3530182"/>
                  <a:pt x="3176420" y="3530182"/>
                  <a:pt x="3183868" y="3530182"/>
                </a:cubicBezTo>
                <a:lnTo>
                  <a:pt x="3183868" y="3541355"/>
                </a:lnTo>
                <a:cubicBezTo>
                  <a:pt x="3183868" y="3541355"/>
                  <a:pt x="3180143" y="3537630"/>
                  <a:pt x="3172697" y="3530182"/>
                </a:cubicBezTo>
                <a:close/>
                <a:moveTo>
                  <a:pt x="8948342" y="3519011"/>
                </a:moveTo>
                <a:cubicBezTo>
                  <a:pt x="8955790" y="3519011"/>
                  <a:pt x="8963238" y="3522736"/>
                  <a:pt x="8970686" y="3530182"/>
                </a:cubicBezTo>
                <a:cubicBezTo>
                  <a:pt x="8963238" y="3530182"/>
                  <a:pt x="8955790" y="3530182"/>
                  <a:pt x="8948342" y="3530182"/>
                </a:cubicBezTo>
                <a:close/>
                <a:moveTo>
                  <a:pt x="3217382" y="3519011"/>
                </a:moveTo>
                <a:cubicBezTo>
                  <a:pt x="3224830" y="3519011"/>
                  <a:pt x="3232277" y="3522736"/>
                  <a:pt x="3239725" y="3530182"/>
                </a:cubicBezTo>
                <a:lnTo>
                  <a:pt x="3228553" y="3530182"/>
                </a:lnTo>
                <a:close/>
                <a:moveTo>
                  <a:pt x="8602028" y="3507839"/>
                </a:moveTo>
                <a:lnTo>
                  <a:pt x="8602028" y="3519011"/>
                </a:lnTo>
                <a:cubicBezTo>
                  <a:pt x="8609476" y="3519011"/>
                  <a:pt x="8616922" y="3519011"/>
                  <a:pt x="8624370" y="3519011"/>
                </a:cubicBezTo>
                <a:cubicBezTo>
                  <a:pt x="8616922" y="3511564"/>
                  <a:pt x="8609476" y="3507839"/>
                  <a:pt x="8602028" y="3507839"/>
                </a:cubicBezTo>
                <a:close/>
                <a:moveTo>
                  <a:pt x="4759044" y="3507839"/>
                </a:moveTo>
                <a:cubicBezTo>
                  <a:pt x="4759044" y="3507839"/>
                  <a:pt x="4755319" y="3511564"/>
                  <a:pt x="4747873" y="3519011"/>
                </a:cubicBezTo>
                <a:cubicBezTo>
                  <a:pt x="4747873" y="3519011"/>
                  <a:pt x="4749735" y="3520873"/>
                  <a:pt x="4753458" y="3524598"/>
                </a:cubicBezTo>
                <a:cubicBezTo>
                  <a:pt x="4757182" y="3528321"/>
                  <a:pt x="4759044" y="3530182"/>
                  <a:pt x="4759044" y="3530182"/>
                </a:cubicBezTo>
                <a:cubicBezTo>
                  <a:pt x="4781387" y="3537630"/>
                  <a:pt x="4792558" y="3537630"/>
                  <a:pt x="4792558" y="3530182"/>
                </a:cubicBezTo>
                <a:cubicBezTo>
                  <a:pt x="4792558" y="3522736"/>
                  <a:pt x="4788835" y="3519011"/>
                  <a:pt x="4781387" y="3519011"/>
                </a:cubicBezTo>
                <a:lnTo>
                  <a:pt x="4770215" y="3519011"/>
                </a:lnTo>
                <a:close/>
                <a:moveTo>
                  <a:pt x="8467970" y="3496668"/>
                </a:moveTo>
                <a:cubicBezTo>
                  <a:pt x="8467970" y="3496668"/>
                  <a:pt x="8471693" y="3496668"/>
                  <a:pt x="8479141" y="3496668"/>
                </a:cubicBezTo>
                <a:lnTo>
                  <a:pt x="8477353" y="3502924"/>
                </a:lnTo>
                <a:close/>
                <a:moveTo>
                  <a:pt x="4669673" y="3496668"/>
                </a:moveTo>
                <a:lnTo>
                  <a:pt x="4692016" y="3507839"/>
                </a:lnTo>
                <a:lnTo>
                  <a:pt x="4680844" y="3496668"/>
                </a:lnTo>
                <a:cubicBezTo>
                  <a:pt x="4673396" y="3496668"/>
                  <a:pt x="4669673" y="3496668"/>
                  <a:pt x="4669673" y="3496668"/>
                </a:cubicBezTo>
                <a:close/>
                <a:moveTo>
                  <a:pt x="3608383" y="3488126"/>
                </a:moveTo>
                <a:lnTo>
                  <a:pt x="3625140" y="3491082"/>
                </a:lnTo>
                <a:cubicBezTo>
                  <a:pt x="3643758" y="3494807"/>
                  <a:pt x="3654931" y="3496668"/>
                  <a:pt x="3658655" y="3496668"/>
                </a:cubicBezTo>
                <a:cubicBezTo>
                  <a:pt x="3662379" y="3496668"/>
                  <a:pt x="3667965" y="3498530"/>
                  <a:pt x="3675413" y="3502254"/>
                </a:cubicBezTo>
                <a:cubicBezTo>
                  <a:pt x="3682859" y="3505977"/>
                  <a:pt x="3694032" y="3507839"/>
                  <a:pt x="3708927" y="3507839"/>
                </a:cubicBezTo>
                <a:cubicBezTo>
                  <a:pt x="3753611" y="3515287"/>
                  <a:pt x="3794575" y="3526459"/>
                  <a:pt x="3831812" y="3541355"/>
                </a:cubicBezTo>
                <a:lnTo>
                  <a:pt x="3887669" y="3552525"/>
                </a:lnTo>
                <a:lnTo>
                  <a:pt x="3954699" y="3563698"/>
                </a:lnTo>
                <a:lnTo>
                  <a:pt x="3965870" y="3563698"/>
                </a:lnTo>
                <a:cubicBezTo>
                  <a:pt x="3973317" y="3563698"/>
                  <a:pt x="3977042" y="3567421"/>
                  <a:pt x="3977042" y="3574869"/>
                </a:cubicBezTo>
                <a:cubicBezTo>
                  <a:pt x="3999384" y="3589764"/>
                  <a:pt x="4040346" y="3597212"/>
                  <a:pt x="4099927" y="3597212"/>
                </a:cubicBezTo>
                <a:lnTo>
                  <a:pt x="4155785" y="3608383"/>
                </a:lnTo>
                <a:cubicBezTo>
                  <a:pt x="4207918" y="3638174"/>
                  <a:pt x="4237710" y="3649344"/>
                  <a:pt x="4245156" y="3641897"/>
                </a:cubicBezTo>
                <a:lnTo>
                  <a:pt x="4278670" y="3664240"/>
                </a:lnTo>
                <a:cubicBezTo>
                  <a:pt x="4278670" y="3671688"/>
                  <a:pt x="4286118" y="3675412"/>
                  <a:pt x="4301013" y="3675412"/>
                </a:cubicBezTo>
                <a:cubicBezTo>
                  <a:pt x="4315909" y="3675412"/>
                  <a:pt x="4327081" y="3677274"/>
                  <a:pt x="4334529" y="3680997"/>
                </a:cubicBezTo>
                <a:cubicBezTo>
                  <a:pt x="4341975" y="3684722"/>
                  <a:pt x="4351286" y="3686583"/>
                  <a:pt x="4362457" y="3686583"/>
                </a:cubicBezTo>
                <a:cubicBezTo>
                  <a:pt x="4373628" y="3686583"/>
                  <a:pt x="4379214" y="3688445"/>
                  <a:pt x="4379214" y="3692169"/>
                </a:cubicBezTo>
                <a:cubicBezTo>
                  <a:pt x="4379214" y="3695892"/>
                  <a:pt x="4382939" y="3697754"/>
                  <a:pt x="4390386" y="3697754"/>
                </a:cubicBezTo>
                <a:cubicBezTo>
                  <a:pt x="4420176" y="3697754"/>
                  <a:pt x="4427623" y="3705202"/>
                  <a:pt x="4412728" y="3720097"/>
                </a:cubicBezTo>
                <a:lnTo>
                  <a:pt x="4390386" y="3720097"/>
                </a:lnTo>
                <a:cubicBezTo>
                  <a:pt x="4390386" y="3712649"/>
                  <a:pt x="4382939" y="3712649"/>
                  <a:pt x="4368043" y="3720097"/>
                </a:cubicBezTo>
                <a:cubicBezTo>
                  <a:pt x="4368043" y="3720097"/>
                  <a:pt x="4366182" y="3718236"/>
                  <a:pt x="4362457" y="3714511"/>
                </a:cubicBezTo>
                <a:cubicBezTo>
                  <a:pt x="4358732" y="3710788"/>
                  <a:pt x="4355009" y="3708926"/>
                  <a:pt x="4351286" y="3708926"/>
                </a:cubicBezTo>
                <a:cubicBezTo>
                  <a:pt x="4347561" y="3708926"/>
                  <a:pt x="4343838" y="3708926"/>
                  <a:pt x="4340114" y="3708926"/>
                </a:cubicBezTo>
                <a:cubicBezTo>
                  <a:pt x="4336391" y="3708926"/>
                  <a:pt x="4330804" y="3708926"/>
                  <a:pt x="4323357" y="3708926"/>
                </a:cubicBezTo>
                <a:cubicBezTo>
                  <a:pt x="4323357" y="3708926"/>
                  <a:pt x="4323357" y="3705202"/>
                  <a:pt x="4323357" y="3697754"/>
                </a:cubicBezTo>
                <a:cubicBezTo>
                  <a:pt x="4323357" y="3690308"/>
                  <a:pt x="4319634" y="3686583"/>
                  <a:pt x="4312186" y="3686583"/>
                </a:cubicBezTo>
                <a:cubicBezTo>
                  <a:pt x="4304738" y="3694031"/>
                  <a:pt x="4304738" y="3697754"/>
                  <a:pt x="4312186" y="3697754"/>
                </a:cubicBezTo>
                <a:lnTo>
                  <a:pt x="4289843" y="3697754"/>
                </a:lnTo>
                <a:cubicBezTo>
                  <a:pt x="4289843" y="3690308"/>
                  <a:pt x="4284256" y="3686583"/>
                  <a:pt x="4273086" y="3686583"/>
                </a:cubicBezTo>
                <a:cubicBezTo>
                  <a:pt x="4261913" y="3686583"/>
                  <a:pt x="4256329" y="3684722"/>
                  <a:pt x="4256329" y="3680997"/>
                </a:cubicBezTo>
                <a:cubicBezTo>
                  <a:pt x="4256329" y="3677274"/>
                  <a:pt x="4252604" y="3675412"/>
                  <a:pt x="4245156" y="3675412"/>
                </a:cubicBezTo>
                <a:lnTo>
                  <a:pt x="4222813" y="3664240"/>
                </a:lnTo>
                <a:lnTo>
                  <a:pt x="4200471" y="3664240"/>
                </a:lnTo>
                <a:cubicBezTo>
                  <a:pt x="4200471" y="3664240"/>
                  <a:pt x="4194885" y="3664240"/>
                  <a:pt x="4183714" y="3664240"/>
                </a:cubicBezTo>
                <a:cubicBezTo>
                  <a:pt x="4172542" y="3664240"/>
                  <a:pt x="4161372" y="3662378"/>
                  <a:pt x="4150200" y="3658654"/>
                </a:cubicBezTo>
                <a:cubicBezTo>
                  <a:pt x="4139028" y="3654931"/>
                  <a:pt x="4133442" y="3651208"/>
                  <a:pt x="4133442" y="3647483"/>
                </a:cubicBezTo>
                <a:cubicBezTo>
                  <a:pt x="4133442" y="3643758"/>
                  <a:pt x="4127857" y="3641897"/>
                  <a:pt x="4116684" y="3641897"/>
                </a:cubicBezTo>
                <a:cubicBezTo>
                  <a:pt x="4105514" y="3641897"/>
                  <a:pt x="4088757" y="3636312"/>
                  <a:pt x="4066413" y="3625140"/>
                </a:cubicBezTo>
                <a:cubicBezTo>
                  <a:pt x="4044070" y="3613969"/>
                  <a:pt x="4023589" y="3608383"/>
                  <a:pt x="4004970" y="3608383"/>
                </a:cubicBezTo>
                <a:cubicBezTo>
                  <a:pt x="3986351" y="3608383"/>
                  <a:pt x="3977042" y="3604658"/>
                  <a:pt x="3977042" y="3597212"/>
                </a:cubicBezTo>
                <a:cubicBezTo>
                  <a:pt x="3977042" y="3597212"/>
                  <a:pt x="3973317" y="3597212"/>
                  <a:pt x="3965870" y="3597212"/>
                </a:cubicBezTo>
                <a:cubicBezTo>
                  <a:pt x="3958422" y="3597212"/>
                  <a:pt x="3954699" y="3597212"/>
                  <a:pt x="3954699" y="3597212"/>
                </a:cubicBezTo>
                <a:cubicBezTo>
                  <a:pt x="3939803" y="3597212"/>
                  <a:pt x="3928631" y="3593487"/>
                  <a:pt x="3921183" y="3586039"/>
                </a:cubicBezTo>
                <a:cubicBezTo>
                  <a:pt x="3913737" y="3586039"/>
                  <a:pt x="3906288" y="3584178"/>
                  <a:pt x="3898842" y="3580455"/>
                </a:cubicBezTo>
                <a:cubicBezTo>
                  <a:pt x="3891394" y="3576730"/>
                  <a:pt x="3883946" y="3574869"/>
                  <a:pt x="3876498" y="3574869"/>
                </a:cubicBezTo>
                <a:cubicBezTo>
                  <a:pt x="3869051" y="3574869"/>
                  <a:pt x="3859741" y="3573007"/>
                  <a:pt x="3848570" y="3569282"/>
                </a:cubicBezTo>
                <a:cubicBezTo>
                  <a:pt x="3837398" y="3565559"/>
                  <a:pt x="3828090" y="3559973"/>
                  <a:pt x="3820641" y="3552525"/>
                </a:cubicBezTo>
                <a:cubicBezTo>
                  <a:pt x="3805746" y="3545078"/>
                  <a:pt x="3788989" y="3541355"/>
                  <a:pt x="3770370" y="3541355"/>
                </a:cubicBezTo>
                <a:cubicBezTo>
                  <a:pt x="3751750" y="3541355"/>
                  <a:pt x="3742441" y="3541355"/>
                  <a:pt x="3742441" y="3541355"/>
                </a:cubicBezTo>
                <a:cubicBezTo>
                  <a:pt x="3734993" y="3533907"/>
                  <a:pt x="3731270" y="3530182"/>
                  <a:pt x="3731270" y="3530182"/>
                </a:cubicBezTo>
                <a:cubicBezTo>
                  <a:pt x="3723823" y="3530182"/>
                  <a:pt x="3720098" y="3530182"/>
                  <a:pt x="3720098" y="3530182"/>
                </a:cubicBezTo>
                <a:cubicBezTo>
                  <a:pt x="3720098" y="3530182"/>
                  <a:pt x="3716374" y="3530182"/>
                  <a:pt x="3708927" y="3530182"/>
                </a:cubicBezTo>
                <a:cubicBezTo>
                  <a:pt x="3701479" y="3530182"/>
                  <a:pt x="3695893" y="3528321"/>
                  <a:pt x="3692169" y="3524598"/>
                </a:cubicBezTo>
                <a:cubicBezTo>
                  <a:pt x="3688446" y="3520873"/>
                  <a:pt x="3684722" y="3517150"/>
                  <a:pt x="3680997" y="3513425"/>
                </a:cubicBezTo>
                <a:cubicBezTo>
                  <a:pt x="3677274" y="3509702"/>
                  <a:pt x="3671688" y="3507839"/>
                  <a:pt x="3664241" y="3507839"/>
                </a:cubicBezTo>
                <a:lnTo>
                  <a:pt x="3641897" y="3519011"/>
                </a:lnTo>
                <a:cubicBezTo>
                  <a:pt x="3627001" y="3511564"/>
                  <a:pt x="3615831" y="3507839"/>
                  <a:pt x="3608383" y="3507839"/>
                </a:cubicBezTo>
                <a:close/>
                <a:moveTo>
                  <a:pt x="9853231" y="3485497"/>
                </a:moveTo>
                <a:lnTo>
                  <a:pt x="9853231" y="3496668"/>
                </a:lnTo>
                <a:cubicBezTo>
                  <a:pt x="9853231" y="3496668"/>
                  <a:pt x="9849507" y="3496668"/>
                  <a:pt x="9842060" y="3496668"/>
                </a:cubicBezTo>
                <a:cubicBezTo>
                  <a:pt x="9849507" y="3489220"/>
                  <a:pt x="9853231" y="3485497"/>
                  <a:pt x="9853231" y="3485497"/>
                </a:cubicBezTo>
                <a:close/>
                <a:moveTo>
                  <a:pt x="8613199" y="3485497"/>
                </a:moveTo>
                <a:lnTo>
                  <a:pt x="8602028" y="3496668"/>
                </a:lnTo>
                <a:cubicBezTo>
                  <a:pt x="8602028" y="3496668"/>
                  <a:pt x="8605751" y="3496668"/>
                  <a:pt x="8613199" y="3496668"/>
                </a:cubicBezTo>
                <a:cubicBezTo>
                  <a:pt x="8613199" y="3496668"/>
                  <a:pt x="8613199" y="3492944"/>
                  <a:pt x="8613199" y="3485497"/>
                </a:cubicBezTo>
                <a:close/>
                <a:moveTo>
                  <a:pt x="8155168" y="3485497"/>
                </a:moveTo>
                <a:cubicBezTo>
                  <a:pt x="8155168" y="3492944"/>
                  <a:pt x="8158892" y="3496668"/>
                  <a:pt x="8166340" y="3496668"/>
                </a:cubicBezTo>
                <a:lnTo>
                  <a:pt x="8166340" y="3485497"/>
                </a:lnTo>
                <a:close/>
                <a:moveTo>
                  <a:pt x="8021110" y="3485497"/>
                </a:moveTo>
                <a:cubicBezTo>
                  <a:pt x="8021110" y="3485497"/>
                  <a:pt x="8022974" y="3489220"/>
                  <a:pt x="8026696" y="3496668"/>
                </a:cubicBezTo>
                <a:cubicBezTo>
                  <a:pt x="8030420" y="3504116"/>
                  <a:pt x="8041592" y="3509702"/>
                  <a:pt x="8060210" y="3513425"/>
                </a:cubicBezTo>
                <a:cubicBezTo>
                  <a:pt x="8078831" y="3517150"/>
                  <a:pt x="8088140" y="3519011"/>
                  <a:pt x="8088140" y="3519011"/>
                </a:cubicBezTo>
                <a:lnTo>
                  <a:pt x="8121654" y="3519011"/>
                </a:lnTo>
                <a:cubicBezTo>
                  <a:pt x="8121654" y="3526459"/>
                  <a:pt x="8125378" y="3530182"/>
                  <a:pt x="8132825" y="3530182"/>
                </a:cubicBezTo>
                <a:cubicBezTo>
                  <a:pt x="8140274" y="3530182"/>
                  <a:pt x="8147720" y="3530182"/>
                  <a:pt x="8155168" y="3530182"/>
                </a:cubicBezTo>
                <a:cubicBezTo>
                  <a:pt x="8155168" y="3537630"/>
                  <a:pt x="8157032" y="3541355"/>
                  <a:pt x="8160754" y="3541355"/>
                </a:cubicBezTo>
                <a:cubicBezTo>
                  <a:pt x="8164478" y="3541355"/>
                  <a:pt x="8170064" y="3537630"/>
                  <a:pt x="8177512" y="3530182"/>
                </a:cubicBezTo>
                <a:lnTo>
                  <a:pt x="8188684" y="3552525"/>
                </a:lnTo>
                <a:cubicBezTo>
                  <a:pt x="8181234" y="3559973"/>
                  <a:pt x="8184959" y="3559973"/>
                  <a:pt x="8199854" y="3552525"/>
                </a:cubicBezTo>
                <a:cubicBezTo>
                  <a:pt x="8207302" y="3552525"/>
                  <a:pt x="8211026" y="3556250"/>
                  <a:pt x="8211026" y="3563698"/>
                </a:cubicBezTo>
                <a:lnTo>
                  <a:pt x="8233368" y="3563698"/>
                </a:lnTo>
                <a:cubicBezTo>
                  <a:pt x="8233368" y="3563698"/>
                  <a:pt x="8235232" y="3561835"/>
                  <a:pt x="8238955" y="3558112"/>
                </a:cubicBezTo>
                <a:cubicBezTo>
                  <a:pt x="8242678" y="3554387"/>
                  <a:pt x="8244541" y="3552525"/>
                  <a:pt x="8244541" y="3552525"/>
                </a:cubicBezTo>
                <a:cubicBezTo>
                  <a:pt x="8244541" y="3545078"/>
                  <a:pt x="8244541" y="3541355"/>
                  <a:pt x="8244541" y="3541355"/>
                </a:cubicBezTo>
                <a:lnTo>
                  <a:pt x="8233368" y="3530182"/>
                </a:lnTo>
                <a:cubicBezTo>
                  <a:pt x="8225921" y="3530182"/>
                  <a:pt x="8222198" y="3530182"/>
                  <a:pt x="8222198" y="3530182"/>
                </a:cubicBezTo>
                <a:cubicBezTo>
                  <a:pt x="8222198" y="3530182"/>
                  <a:pt x="8222198" y="3533907"/>
                  <a:pt x="8222198" y="3541355"/>
                </a:cubicBezTo>
                <a:cubicBezTo>
                  <a:pt x="8214748" y="3533907"/>
                  <a:pt x="8211026" y="3530182"/>
                  <a:pt x="8211026" y="3530182"/>
                </a:cubicBezTo>
                <a:cubicBezTo>
                  <a:pt x="8211026" y="3530182"/>
                  <a:pt x="8207302" y="3526459"/>
                  <a:pt x="8199854" y="3519011"/>
                </a:cubicBezTo>
                <a:cubicBezTo>
                  <a:pt x="8199854" y="3511564"/>
                  <a:pt x="8197992" y="3509702"/>
                  <a:pt x="8194268" y="3513425"/>
                </a:cubicBezTo>
                <a:cubicBezTo>
                  <a:pt x="8190546" y="3517150"/>
                  <a:pt x="8184959" y="3519011"/>
                  <a:pt x="8177512" y="3519011"/>
                </a:cubicBezTo>
                <a:lnTo>
                  <a:pt x="8166340" y="3530182"/>
                </a:lnTo>
                <a:lnTo>
                  <a:pt x="8155168" y="3519011"/>
                </a:lnTo>
                <a:cubicBezTo>
                  <a:pt x="8147720" y="3511564"/>
                  <a:pt x="8143998" y="3507839"/>
                  <a:pt x="8143998" y="3507839"/>
                </a:cubicBezTo>
                <a:cubicBezTo>
                  <a:pt x="8143998" y="3507839"/>
                  <a:pt x="8140274" y="3504116"/>
                  <a:pt x="8132825" y="3496668"/>
                </a:cubicBezTo>
                <a:cubicBezTo>
                  <a:pt x="8125378" y="3496668"/>
                  <a:pt x="8119791" y="3496668"/>
                  <a:pt x="8116068" y="3496668"/>
                </a:cubicBezTo>
                <a:cubicBezTo>
                  <a:pt x="8112345" y="3496668"/>
                  <a:pt x="8110484" y="3496668"/>
                  <a:pt x="8110484" y="3496668"/>
                </a:cubicBezTo>
                <a:cubicBezTo>
                  <a:pt x="8103034" y="3496668"/>
                  <a:pt x="8099311" y="3496668"/>
                  <a:pt x="8099311" y="3496668"/>
                </a:cubicBezTo>
                <a:cubicBezTo>
                  <a:pt x="8091863" y="3489220"/>
                  <a:pt x="8080692" y="3485497"/>
                  <a:pt x="8065797" y="3485497"/>
                </a:cubicBezTo>
                <a:cubicBezTo>
                  <a:pt x="8050903" y="3485497"/>
                  <a:pt x="8036006" y="3485497"/>
                  <a:pt x="8021110" y="3485497"/>
                </a:cubicBezTo>
                <a:close/>
                <a:moveTo>
                  <a:pt x="3965870" y="3485497"/>
                </a:moveTo>
                <a:lnTo>
                  <a:pt x="3965870" y="3496668"/>
                </a:lnTo>
                <a:lnTo>
                  <a:pt x="3977042" y="3496668"/>
                </a:lnTo>
                <a:close/>
                <a:moveTo>
                  <a:pt x="3608383" y="3485497"/>
                </a:moveTo>
                <a:lnTo>
                  <a:pt x="3608383" y="3488126"/>
                </a:lnTo>
                <a:lnTo>
                  <a:pt x="3606149" y="3487731"/>
                </a:lnTo>
                <a:close/>
                <a:moveTo>
                  <a:pt x="3574869" y="3485497"/>
                </a:moveTo>
                <a:cubicBezTo>
                  <a:pt x="3574869" y="3485497"/>
                  <a:pt x="3578593" y="3485497"/>
                  <a:pt x="3586040" y="3485497"/>
                </a:cubicBezTo>
                <a:cubicBezTo>
                  <a:pt x="3589764" y="3485497"/>
                  <a:pt x="3594885" y="3485963"/>
                  <a:pt x="3601400" y="3486893"/>
                </a:cubicBezTo>
                <a:lnTo>
                  <a:pt x="3606149" y="3487731"/>
                </a:lnTo>
                <a:lnTo>
                  <a:pt x="3597212" y="3496668"/>
                </a:lnTo>
                <a:cubicBezTo>
                  <a:pt x="3589764" y="3504116"/>
                  <a:pt x="3589764" y="3507839"/>
                  <a:pt x="3597212" y="3507839"/>
                </a:cubicBezTo>
                <a:cubicBezTo>
                  <a:pt x="3604658" y="3507839"/>
                  <a:pt x="3608383" y="3509702"/>
                  <a:pt x="3608383" y="3513425"/>
                </a:cubicBezTo>
                <a:cubicBezTo>
                  <a:pt x="3608383" y="3517150"/>
                  <a:pt x="3604658" y="3519011"/>
                  <a:pt x="3597212" y="3519011"/>
                </a:cubicBezTo>
                <a:cubicBezTo>
                  <a:pt x="3589764" y="3519011"/>
                  <a:pt x="3582316" y="3519011"/>
                  <a:pt x="3574869" y="3519011"/>
                </a:cubicBezTo>
                <a:cubicBezTo>
                  <a:pt x="3567421" y="3519011"/>
                  <a:pt x="3565559" y="3513425"/>
                  <a:pt x="3569283" y="3502254"/>
                </a:cubicBezTo>
                <a:cubicBezTo>
                  <a:pt x="3573007" y="3491082"/>
                  <a:pt x="3574869" y="3485497"/>
                  <a:pt x="3574869" y="3485497"/>
                </a:cubicBezTo>
                <a:close/>
                <a:moveTo>
                  <a:pt x="4756252" y="3479911"/>
                </a:moveTo>
                <a:cubicBezTo>
                  <a:pt x="4750665" y="3479911"/>
                  <a:pt x="4747873" y="3481774"/>
                  <a:pt x="4747873" y="3485497"/>
                </a:cubicBezTo>
                <a:lnTo>
                  <a:pt x="4759044" y="3496668"/>
                </a:lnTo>
                <a:cubicBezTo>
                  <a:pt x="4773939" y="3496668"/>
                  <a:pt x="4781387" y="3496668"/>
                  <a:pt x="4781387" y="3496668"/>
                </a:cubicBezTo>
                <a:cubicBezTo>
                  <a:pt x="4781387" y="3496668"/>
                  <a:pt x="4785110" y="3496668"/>
                  <a:pt x="4792558" y="3496668"/>
                </a:cubicBezTo>
                <a:lnTo>
                  <a:pt x="4814901" y="3507839"/>
                </a:lnTo>
                <a:cubicBezTo>
                  <a:pt x="4814901" y="3500393"/>
                  <a:pt x="4803730" y="3492944"/>
                  <a:pt x="4781387" y="3485497"/>
                </a:cubicBezTo>
                <a:cubicBezTo>
                  <a:pt x="4770215" y="3481774"/>
                  <a:pt x="4761837" y="3479911"/>
                  <a:pt x="4756252" y="3479911"/>
                </a:cubicBezTo>
                <a:close/>
                <a:moveTo>
                  <a:pt x="9797374" y="3474325"/>
                </a:moveTo>
                <a:lnTo>
                  <a:pt x="9808545" y="3474325"/>
                </a:lnTo>
                <a:lnTo>
                  <a:pt x="9797374" y="3485497"/>
                </a:lnTo>
                <a:cubicBezTo>
                  <a:pt x="9797374" y="3478050"/>
                  <a:pt x="9797374" y="3474325"/>
                  <a:pt x="9797374" y="3474325"/>
                </a:cubicBezTo>
                <a:close/>
                <a:moveTo>
                  <a:pt x="9395201" y="3474325"/>
                </a:moveTo>
                <a:cubicBezTo>
                  <a:pt x="9402650" y="3474325"/>
                  <a:pt x="9406373" y="3474325"/>
                  <a:pt x="9406373" y="3474325"/>
                </a:cubicBezTo>
                <a:lnTo>
                  <a:pt x="9395201" y="3485497"/>
                </a:lnTo>
                <a:close/>
                <a:moveTo>
                  <a:pt x="4591472" y="3474325"/>
                </a:moveTo>
                <a:cubicBezTo>
                  <a:pt x="4591472" y="3474325"/>
                  <a:pt x="4595197" y="3476186"/>
                  <a:pt x="4602643" y="3479911"/>
                </a:cubicBezTo>
                <a:cubicBezTo>
                  <a:pt x="4610091" y="3483636"/>
                  <a:pt x="4613815" y="3485497"/>
                  <a:pt x="4613815" y="3485497"/>
                </a:cubicBezTo>
                <a:cubicBezTo>
                  <a:pt x="4613815" y="3485497"/>
                  <a:pt x="4613815" y="3483636"/>
                  <a:pt x="4613815" y="3479911"/>
                </a:cubicBezTo>
                <a:cubicBezTo>
                  <a:pt x="4613815" y="3476186"/>
                  <a:pt x="4610091" y="3474325"/>
                  <a:pt x="4602643" y="3474325"/>
                </a:cubicBezTo>
                <a:close/>
                <a:moveTo>
                  <a:pt x="3865326" y="3474325"/>
                </a:moveTo>
                <a:cubicBezTo>
                  <a:pt x="3857880" y="3474325"/>
                  <a:pt x="3854155" y="3476186"/>
                  <a:pt x="3854155" y="3479911"/>
                </a:cubicBezTo>
                <a:cubicBezTo>
                  <a:pt x="3854155" y="3483636"/>
                  <a:pt x="3854155" y="3485497"/>
                  <a:pt x="3854155" y="3485497"/>
                </a:cubicBezTo>
                <a:cubicBezTo>
                  <a:pt x="3854155" y="3485497"/>
                  <a:pt x="3857880" y="3485497"/>
                  <a:pt x="3865326" y="3485497"/>
                </a:cubicBezTo>
                <a:cubicBezTo>
                  <a:pt x="3872774" y="3485497"/>
                  <a:pt x="3876498" y="3483636"/>
                  <a:pt x="3876498" y="3479911"/>
                </a:cubicBezTo>
                <a:cubicBezTo>
                  <a:pt x="3876498" y="3476186"/>
                  <a:pt x="3872774" y="3474325"/>
                  <a:pt x="3865326" y="3474325"/>
                </a:cubicBezTo>
                <a:close/>
                <a:moveTo>
                  <a:pt x="9205286" y="3463154"/>
                </a:moveTo>
                <a:lnTo>
                  <a:pt x="9216458" y="3463154"/>
                </a:lnTo>
                <a:lnTo>
                  <a:pt x="9227629" y="3474325"/>
                </a:lnTo>
                <a:cubicBezTo>
                  <a:pt x="9220181" y="3474325"/>
                  <a:pt x="9214595" y="3472463"/>
                  <a:pt x="9210872" y="3468740"/>
                </a:cubicBezTo>
                <a:cubicBezTo>
                  <a:pt x="9207149" y="3465016"/>
                  <a:pt x="9205286" y="3463154"/>
                  <a:pt x="9205286" y="3463154"/>
                </a:cubicBezTo>
                <a:close/>
                <a:moveTo>
                  <a:pt x="8534998" y="3463154"/>
                </a:moveTo>
                <a:lnTo>
                  <a:pt x="8523827" y="3474325"/>
                </a:lnTo>
                <a:lnTo>
                  <a:pt x="8546171" y="3474325"/>
                </a:lnTo>
                <a:cubicBezTo>
                  <a:pt x="8546171" y="3474325"/>
                  <a:pt x="8542446" y="3470602"/>
                  <a:pt x="8534998" y="3463154"/>
                </a:cubicBezTo>
                <a:close/>
                <a:moveTo>
                  <a:pt x="3563696" y="3463154"/>
                </a:moveTo>
                <a:lnTo>
                  <a:pt x="3574869" y="3463154"/>
                </a:lnTo>
                <a:cubicBezTo>
                  <a:pt x="3574869" y="3470602"/>
                  <a:pt x="3571144" y="3474325"/>
                  <a:pt x="3563696" y="3474325"/>
                </a:cubicBezTo>
                <a:cubicBezTo>
                  <a:pt x="3556250" y="3474325"/>
                  <a:pt x="3552526" y="3474325"/>
                  <a:pt x="3552526" y="3474325"/>
                </a:cubicBezTo>
                <a:cubicBezTo>
                  <a:pt x="3552526" y="3474325"/>
                  <a:pt x="3554387" y="3472463"/>
                  <a:pt x="3558112" y="3468740"/>
                </a:cubicBezTo>
                <a:cubicBezTo>
                  <a:pt x="3561835" y="3465016"/>
                  <a:pt x="3563696" y="3463154"/>
                  <a:pt x="3563696" y="3463154"/>
                </a:cubicBezTo>
                <a:close/>
                <a:moveTo>
                  <a:pt x="8602028" y="3451982"/>
                </a:moveTo>
                <a:lnTo>
                  <a:pt x="8602028" y="3463154"/>
                </a:lnTo>
                <a:lnTo>
                  <a:pt x="8613199" y="3463154"/>
                </a:lnTo>
                <a:cubicBezTo>
                  <a:pt x="8613199" y="3455706"/>
                  <a:pt x="8609476" y="3451982"/>
                  <a:pt x="8602028" y="3451982"/>
                </a:cubicBezTo>
                <a:close/>
                <a:moveTo>
                  <a:pt x="7954082" y="3451982"/>
                </a:moveTo>
                <a:cubicBezTo>
                  <a:pt x="7946634" y="3451982"/>
                  <a:pt x="7942912" y="3455706"/>
                  <a:pt x="7942912" y="3463154"/>
                </a:cubicBezTo>
                <a:cubicBezTo>
                  <a:pt x="7942912" y="3463154"/>
                  <a:pt x="7939187" y="3463154"/>
                  <a:pt x="7931739" y="3463154"/>
                </a:cubicBezTo>
                <a:cubicBezTo>
                  <a:pt x="7924292" y="3455706"/>
                  <a:pt x="7920568" y="3455706"/>
                  <a:pt x="7920568" y="3463154"/>
                </a:cubicBezTo>
                <a:cubicBezTo>
                  <a:pt x="7920568" y="3470602"/>
                  <a:pt x="7920568" y="3476186"/>
                  <a:pt x="7920568" y="3479911"/>
                </a:cubicBezTo>
                <a:cubicBezTo>
                  <a:pt x="7920568" y="3483636"/>
                  <a:pt x="7922430" y="3483636"/>
                  <a:pt x="7926153" y="3479911"/>
                </a:cubicBezTo>
                <a:cubicBezTo>
                  <a:pt x="7929878" y="3476186"/>
                  <a:pt x="7935462" y="3478050"/>
                  <a:pt x="7942912" y="3485497"/>
                </a:cubicBezTo>
                <a:lnTo>
                  <a:pt x="7976426" y="3485497"/>
                </a:lnTo>
                <a:cubicBezTo>
                  <a:pt x="7976426" y="3485497"/>
                  <a:pt x="7980148" y="3485497"/>
                  <a:pt x="7987596" y="3485497"/>
                </a:cubicBezTo>
                <a:lnTo>
                  <a:pt x="7998768" y="3485497"/>
                </a:lnTo>
                <a:cubicBezTo>
                  <a:pt x="7991320" y="3478050"/>
                  <a:pt x="7991320" y="3474325"/>
                  <a:pt x="7998768" y="3474325"/>
                </a:cubicBezTo>
                <a:lnTo>
                  <a:pt x="7987596" y="3463154"/>
                </a:lnTo>
                <a:lnTo>
                  <a:pt x="7965253" y="3463154"/>
                </a:lnTo>
                <a:cubicBezTo>
                  <a:pt x="7965253" y="3455706"/>
                  <a:pt x="7961530" y="3451982"/>
                  <a:pt x="7954082" y="3451982"/>
                </a:cubicBezTo>
                <a:close/>
                <a:moveTo>
                  <a:pt x="3742441" y="3451982"/>
                </a:moveTo>
                <a:cubicBezTo>
                  <a:pt x="3742441" y="3451982"/>
                  <a:pt x="3742441" y="3455706"/>
                  <a:pt x="3742441" y="3463154"/>
                </a:cubicBezTo>
                <a:cubicBezTo>
                  <a:pt x="3742441" y="3463154"/>
                  <a:pt x="3746165" y="3463154"/>
                  <a:pt x="3753611" y="3463154"/>
                </a:cubicBezTo>
                <a:close/>
                <a:moveTo>
                  <a:pt x="9238801" y="3446397"/>
                </a:moveTo>
                <a:cubicBezTo>
                  <a:pt x="9246247" y="3446397"/>
                  <a:pt x="9257420" y="3448259"/>
                  <a:pt x="9272315" y="3451982"/>
                </a:cubicBezTo>
                <a:lnTo>
                  <a:pt x="9261144" y="3451982"/>
                </a:lnTo>
                <a:cubicBezTo>
                  <a:pt x="9253695" y="3451982"/>
                  <a:pt x="9248109" y="3451982"/>
                  <a:pt x="9244386" y="3451982"/>
                </a:cubicBezTo>
                <a:cubicBezTo>
                  <a:pt x="9240663" y="3451982"/>
                  <a:pt x="9235078" y="3451982"/>
                  <a:pt x="9227629" y="3451982"/>
                </a:cubicBezTo>
                <a:cubicBezTo>
                  <a:pt x="9227629" y="3448259"/>
                  <a:pt x="9231352" y="3446397"/>
                  <a:pt x="9238801" y="3446397"/>
                </a:cubicBezTo>
                <a:close/>
                <a:moveTo>
                  <a:pt x="8826853" y="3445001"/>
                </a:moveTo>
                <a:cubicBezTo>
                  <a:pt x="8825922" y="3445932"/>
                  <a:pt x="8825457" y="3448259"/>
                  <a:pt x="8825457" y="3451982"/>
                </a:cubicBezTo>
                <a:cubicBezTo>
                  <a:pt x="8818008" y="3459429"/>
                  <a:pt x="8829180" y="3466879"/>
                  <a:pt x="8858971" y="3474325"/>
                </a:cubicBezTo>
                <a:cubicBezTo>
                  <a:pt x="8866419" y="3474325"/>
                  <a:pt x="8873865" y="3476186"/>
                  <a:pt x="8881314" y="3479911"/>
                </a:cubicBezTo>
                <a:cubicBezTo>
                  <a:pt x="8888762" y="3483636"/>
                  <a:pt x="8896208" y="3485497"/>
                  <a:pt x="8903657" y="3485497"/>
                </a:cubicBezTo>
                <a:cubicBezTo>
                  <a:pt x="8903657" y="3485497"/>
                  <a:pt x="8907381" y="3485497"/>
                  <a:pt x="8914828" y="3485497"/>
                </a:cubicBezTo>
                <a:lnTo>
                  <a:pt x="8925999" y="3474325"/>
                </a:lnTo>
                <a:cubicBezTo>
                  <a:pt x="8918551" y="3474325"/>
                  <a:pt x="8907381" y="3474325"/>
                  <a:pt x="8892485" y="3474325"/>
                </a:cubicBezTo>
                <a:lnTo>
                  <a:pt x="8881314" y="3463154"/>
                </a:lnTo>
                <a:lnTo>
                  <a:pt x="8858971" y="3463154"/>
                </a:lnTo>
                <a:cubicBezTo>
                  <a:pt x="8844076" y="3455706"/>
                  <a:pt x="8834765" y="3450120"/>
                  <a:pt x="8831042" y="3446397"/>
                </a:cubicBezTo>
                <a:cubicBezTo>
                  <a:pt x="8829180" y="3444535"/>
                  <a:pt x="8827784" y="3444070"/>
                  <a:pt x="8826853" y="3445001"/>
                </a:cubicBezTo>
                <a:close/>
                <a:moveTo>
                  <a:pt x="8389770" y="3440811"/>
                </a:moveTo>
                <a:cubicBezTo>
                  <a:pt x="8397217" y="3448259"/>
                  <a:pt x="8400941" y="3451982"/>
                  <a:pt x="8400941" y="3451982"/>
                </a:cubicBezTo>
                <a:lnTo>
                  <a:pt x="8400941" y="3474325"/>
                </a:lnTo>
                <a:cubicBezTo>
                  <a:pt x="8408390" y="3481773"/>
                  <a:pt x="8410250" y="3487359"/>
                  <a:pt x="8406527" y="3491082"/>
                </a:cubicBezTo>
                <a:cubicBezTo>
                  <a:pt x="8402804" y="3494807"/>
                  <a:pt x="8400941" y="3498530"/>
                  <a:pt x="8400941" y="3502254"/>
                </a:cubicBezTo>
                <a:cubicBezTo>
                  <a:pt x="8400941" y="3505977"/>
                  <a:pt x="8404664" y="3507839"/>
                  <a:pt x="8412113" y="3507839"/>
                </a:cubicBezTo>
                <a:cubicBezTo>
                  <a:pt x="8419561" y="3507839"/>
                  <a:pt x="8423284" y="3500393"/>
                  <a:pt x="8423284" y="3485497"/>
                </a:cubicBezTo>
                <a:cubicBezTo>
                  <a:pt x="8415836" y="3478050"/>
                  <a:pt x="8430731" y="3481773"/>
                  <a:pt x="8467970" y="3496668"/>
                </a:cubicBezTo>
                <a:cubicBezTo>
                  <a:pt x="8467970" y="3496668"/>
                  <a:pt x="8467970" y="3500393"/>
                  <a:pt x="8467970" y="3507839"/>
                </a:cubicBezTo>
                <a:cubicBezTo>
                  <a:pt x="8460521" y="3507839"/>
                  <a:pt x="8456798" y="3507839"/>
                  <a:pt x="8456798" y="3507839"/>
                </a:cubicBezTo>
                <a:lnTo>
                  <a:pt x="8434455" y="3507839"/>
                </a:lnTo>
                <a:cubicBezTo>
                  <a:pt x="8434455" y="3507839"/>
                  <a:pt x="8434455" y="3509702"/>
                  <a:pt x="8434455" y="3513425"/>
                </a:cubicBezTo>
                <a:cubicBezTo>
                  <a:pt x="8434455" y="3517150"/>
                  <a:pt x="8438179" y="3519011"/>
                  <a:pt x="8445627" y="3519011"/>
                </a:cubicBezTo>
                <a:cubicBezTo>
                  <a:pt x="8453075" y="3519011"/>
                  <a:pt x="8460521" y="3517150"/>
                  <a:pt x="8467970" y="3513425"/>
                </a:cubicBezTo>
                <a:cubicBezTo>
                  <a:pt x="8471693" y="3511564"/>
                  <a:pt x="8474487" y="3509237"/>
                  <a:pt x="8476349" y="3506443"/>
                </a:cubicBezTo>
                <a:lnTo>
                  <a:pt x="8477353" y="3502924"/>
                </a:lnTo>
                <a:lnTo>
                  <a:pt x="8482633" y="3506443"/>
                </a:lnTo>
                <a:cubicBezTo>
                  <a:pt x="8495200" y="3514821"/>
                  <a:pt x="8501484" y="3519011"/>
                  <a:pt x="8501484" y="3519011"/>
                </a:cubicBezTo>
                <a:lnTo>
                  <a:pt x="8483610" y="3527948"/>
                </a:lnTo>
                <a:lnTo>
                  <a:pt x="8490312" y="3541355"/>
                </a:lnTo>
                <a:cubicBezTo>
                  <a:pt x="8497761" y="3541355"/>
                  <a:pt x="8507070" y="3537630"/>
                  <a:pt x="8518241" y="3530182"/>
                </a:cubicBezTo>
                <a:cubicBezTo>
                  <a:pt x="8529412" y="3522736"/>
                  <a:pt x="8534998" y="3519011"/>
                  <a:pt x="8534998" y="3519011"/>
                </a:cubicBezTo>
                <a:lnTo>
                  <a:pt x="8568512" y="3519011"/>
                </a:lnTo>
                <a:cubicBezTo>
                  <a:pt x="8575962" y="3504116"/>
                  <a:pt x="8572235" y="3500393"/>
                  <a:pt x="8557341" y="3507839"/>
                </a:cubicBezTo>
                <a:lnTo>
                  <a:pt x="8534998" y="3507839"/>
                </a:lnTo>
                <a:lnTo>
                  <a:pt x="8534998" y="3496668"/>
                </a:lnTo>
                <a:cubicBezTo>
                  <a:pt x="8527551" y="3496668"/>
                  <a:pt x="8521964" y="3494807"/>
                  <a:pt x="8518241" y="3491082"/>
                </a:cubicBezTo>
                <a:cubicBezTo>
                  <a:pt x="8514518" y="3487359"/>
                  <a:pt x="8508932" y="3485497"/>
                  <a:pt x="8501484" y="3485497"/>
                </a:cubicBezTo>
                <a:lnTo>
                  <a:pt x="8412113" y="3474325"/>
                </a:lnTo>
                <a:cubicBezTo>
                  <a:pt x="8412113" y="3474325"/>
                  <a:pt x="8412113" y="3470602"/>
                  <a:pt x="8412113" y="3463154"/>
                </a:cubicBezTo>
                <a:cubicBezTo>
                  <a:pt x="8412113" y="3455706"/>
                  <a:pt x="8413974" y="3451982"/>
                  <a:pt x="8417698" y="3451982"/>
                </a:cubicBezTo>
                <a:cubicBezTo>
                  <a:pt x="8421421" y="3451982"/>
                  <a:pt x="8419561" y="3448259"/>
                  <a:pt x="8412113" y="3440811"/>
                </a:cubicBezTo>
                <a:close/>
                <a:moveTo>
                  <a:pt x="8373012" y="3440811"/>
                </a:moveTo>
                <a:cubicBezTo>
                  <a:pt x="8369290" y="3440811"/>
                  <a:pt x="8359978" y="3444535"/>
                  <a:pt x="8345083" y="3451982"/>
                </a:cubicBezTo>
                <a:lnTo>
                  <a:pt x="8356256" y="3463154"/>
                </a:lnTo>
                <a:cubicBezTo>
                  <a:pt x="8363704" y="3463154"/>
                  <a:pt x="8371150" y="3466879"/>
                  <a:pt x="8378598" y="3474325"/>
                </a:cubicBezTo>
                <a:lnTo>
                  <a:pt x="8389770" y="3474325"/>
                </a:lnTo>
                <a:cubicBezTo>
                  <a:pt x="8382322" y="3466879"/>
                  <a:pt x="8378598" y="3459429"/>
                  <a:pt x="8378598" y="3451982"/>
                </a:cubicBezTo>
                <a:cubicBezTo>
                  <a:pt x="8378598" y="3444535"/>
                  <a:pt x="8376736" y="3440811"/>
                  <a:pt x="8373012" y="3440811"/>
                </a:cubicBezTo>
                <a:close/>
                <a:moveTo>
                  <a:pt x="3552526" y="3440811"/>
                </a:moveTo>
                <a:lnTo>
                  <a:pt x="3563696" y="3451982"/>
                </a:lnTo>
                <a:cubicBezTo>
                  <a:pt x="3556250" y="3451982"/>
                  <a:pt x="3552526" y="3451982"/>
                  <a:pt x="3552526" y="3451982"/>
                </a:cubicBezTo>
                <a:lnTo>
                  <a:pt x="3541355" y="3451982"/>
                </a:lnTo>
                <a:close/>
                <a:moveTo>
                  <a:pt x="3376575" y="3433829"/>
                </a:moveTo>
                <a:cubicBezTo>
                  <a:pt x="3374714" y="3434759"/>
                  <a:pt x="3373783" y="3437088"/>
                  <a:pt x="3373783" y="3440811"/>
                </a:cubicBezTo>
                <a:cubicBezTo>
                  <a:pt x="3366336" y="3448259"/>
                  <a:pt x="3366336" y="3451982"/>
                  <a:pt x="3373783" y="3451982"/>
                </a:cubicBezTo>
                <a:lnTo>
                  <a:pt x="3396125" y="3451982"/>
                </a:lnTo>
                <a:cubicBezTo>
                  <a:pt x="3396125" y="3444535"/>
                  <a:pt x="3392402" y="3438949"/>
                  <a:pt x="3384954" y="3435225"/>
                </a:cubicBezTo>
                <a:cubicBezTo>
                  <a:pt x="3381231" y="3433363"/>
                  <a:pt x="3378437" y="3432898"/>
                  <a:pt x="3376575" y="3433829"/>
                </a:cubicBezTo>
                <a:close/>
                <a:moveTo>
                  <a:pt x="9540431" y="3429640"/>
                </a:moveTo>
                <a:cubicBezTo>
                  <a:pt x="9547878" y="3429640"/>
                  <a:pt x="9555325" y="3429640"/>
                  <a:pt x="9562772" y="3429640"/>
                </a:cubicBezTo>
                <a:lnTo>
                  <a:pt x="9551602" y="3440811"/>
                </a:lnTo>
                <a:close/>
                <a:moveTo>
                  <a:pt x="8775184" y="3429640"/>
                </a:moveTo>
                <a:cubicBezTo>
                  <a:pt x="8771461" y="3429640"/>
                  <a:pt x="8769600" y="3433363"/>
                  <a:pt x="8769600" y="3440811"/>
                </a:cubicBezTo>
                <a:lnTo>
                  <a:pt x="8780771" y="3440811"/>
                </a:lnTo>
                <a:cubicBezTo>
                  <a:pt x="8780771" y="3433363"/>
                  <a:pt x="8778908" y="3429640"/>
                  <a:pt x="8775184" y="3429640"/>
                </a:cubicBezTo>
                <a:close/>
                <a:moveTo>
                  <a:pt x="2692323" y="3429640"/>
                </a:moveTo>
                <a:lnTo>
                  <a:pt x="2703494" y="3429640"/>
                </a:lnTo>
                <a:lnTo>
                  <a:pt x="2759353" y="3451982"/>
                </a:lnTo>
                <a:cubicBezTo>
                  <a:pt x="2751905" y="3451982"/>
                  <a:pt x="2750042" y="3455706"/>
                  <a:pt x="2753767" y="3463154"/>
                </a:cubicBezTo>
                <a:cubicBezTo>
                  <a:pt x="2757490" y="3470602"/>
                  <a:pt x="2763076" y="3474325"/>
                  <a:pt x="2770524" y="3474325"/>
                </a:cubicBezTo>
                <a:cubicBezTo>
                  <a:pt x="2770524" y="3474325"/>
                  <a:pt x="2772385" y="3476186"/>
                  <a:pt x="2776110" y="3479911"/>
                </a:cubicBezTo>
                <a:cubicBezTo>
                  <a:pt x="2779833" y="3483636"/>
                  <a:pt x="2789142" y="3485497"/>
                  <a:pt x="2804038" y="3485497"/>
                </a:cubicBezTo>
                <a:lnTo>
                  <a:pt x="2882238" y="3507839"/>
                </a:lnTo>
                <a:lnTo>
                  <a:pt x="2904582" y="3530182"/>
                </a:lnTo>
                <a:cubicBezTo>
                  <a:pt x="2897134" y="3530182"/>
                  <a:pt x="2893410" y="3530182"/>
                  <a:pt x="2893410" y="3530182"/>
                </a:cubicBezTo>
                <a:cubicBezTo>
                  <a:pt x="2893410" y="3530182"/>
                  <a:pt x="2887824" y="3530182"/>
                  <a:pt x="2876652" y="3530182"/>
                </a:cubicBezTo>
                <a:cubicBezTo>
                  <a:pt x="2865481" y="3530182"/>
                  <a:pt x="2858033" y="3526459"/>
                  <a:pt x="2854310" y="3519011"/>
                </a:cubicBezTo>
                <a:cubicBezTo>
                  <a:pt x="2850586" y="3511564"/>
                  <a:pt x="2848724" y="3507839"/>
                  <a:pt x="2848724" y="3507839"/>
                </a:cubicBezTo>
                <a:cubicBezTo>
                  <a:pt x="2841276" y="3507839"/>
                  <a:pt x="2835690" y="3507839"/>
                  <a:pt x="2831967" y="3507839"/>
                </a:cubicBezTo>
                <a:cubicBezTo>
                  <a:pt x="2828243" y="3507839"/>
                  <a:pt x="2822658" y="3507839"/>
                  <a:pt x="2815209" y="3507839"/>
                </a:cubicBezTo>
                <a:cubicBezTo>
                  <a:pt x="2800315" y="3500393"/>
                  <a:pt x="2792867" y="3496668"/>
                  <a:pt x="2792867" y="3496668"/>
                </a:cubicBezTo>
                <a:cubicBezTo>
                  <a:pt x="2785419" y="3496668"/>
                  <a:pt x="2781695" y="3496668"/>
                  <a:pt x="2781695" y="3496668"/>
                </a:cubicBezTo>
                <a:cubicBezTo>
                  <a:pt x="2781695" y="3489220"/>
                  <a:pt x="2774248" y="3485497"/>
                  <a:pt x="2759353" y="3485497"/>
                </a:cubicBezTo>
                <a:cubicBezTo>
                  <a:pt x="2744457" y="3485497"/>
                  <a:pt x="2733285" y="3481773"/>
                  <a:pt x="2725837" y="3474325"/>
                </a:cubicBezTo>
                <a:lnTo>
                  <a:pt x="2703494" y="3463154"/>
                </a:lnTo>
                <a:cubicBezTo>
                  <a:pt x="2696048" y="3463154"/>
                  <a:pt x="2692323" y="3461293"/>
                  <a:pt x="2692323" y="3457568"/>
                </a:cubicBezTo>
                <a:cubicBezTo>
                  <a:pt x="2692323" y="3453843"/>
                  <a:pt x="2684875" y="3451982"/>
                  <a:pt x="2669981" y="3451982"/>
                </a:cubicBezTo>
                <a:cubicBezTo>
                  <a:pt x="2655085" y="3451982"/>
                  <a:pt x="2647637" y="3448259"/>
                  <a:pt x="2647637" y="3440811"/>
                </a:cubicBezTo>
                <a:cubicBezTo>
                  <a:pt x="2647637" y="3440811"/>
                  <a:pt x="2651362" y="3440811"/>
                  <a:pt x="2658809" y="3440811"/>
                </a:cubicBezTo>
                <a:cubicBezTo>
                  <a:pt x="2681152" y="3440811"/>
                  <a:pt x="2692323" y="3437086"/>
                  <a:pt x="2692323" y="3429640"/>
                </a:cubicBezTo>
                <a:close/>
                <a:moveTo>
                  <a:pt x="8317156" y="3424054"/>
                </a:moveTo>
                <a:cubicBezTo>
                  <a:pt x="8313432" y="3424055"/>
                  <a:pt x="8311569" y="3425917"/>
                  <a:pt x="8311569" y="3429640"/>
                </a:cubicBezTo>
                <a:cubicBezTo>
                  <a:pt x="8311569" y="3437086"/>
                  <a:pt x="8309706" y="3442672"/>
                  <a:pt x="8305983" y="3446397"/>
                </a:cubicBezTo>
                <a:cubicBezTo>
                  <a:pt x="8302260" y="3450120"/>
                  <a:pt x="8300398" y="3451982"/>
                  <a:pt x="8300398" y="3451982"/>
                </a:cubicBezTo>
                <a:lnTo>
                  <a:pt x="8345083" y="3474325"/>
                </a:lnTo>
                <a:lnTo>
                  <a:pt x="8333912" y="3463154"/>
                </a:lnTo>
                <a:cubicBezTo>
                  <a:pt x="8326463" y="3463154"/>
                  <a:pt x="8322740" y="3461293"/>
                  <a:pt x="8322740" y="3457568"/>
                </a:cubicBezTo>
                <a:cubicBezTo>
                  <a:pt x="8322740" y="3453843"/>
                  <a:pt x="8322740" y="3451982"/>
                  <a:pt x="8322740" y="3451982"/>
                </a:cubicBezTo>
                <a:lnTo>
                  <a:pt x="8333912" y="3440811"/>
                </a:lnTo>
                <a:cubicBezTo>
                  <a:pt x="8341360" y="3440811"/>
                  <a:pt x="8345083" y="3438949"/>
                  <a:pt x="8345083" y="3435225"/>
                </a:cubicBezTo>
                <a:cubicBezTo>
                  <a:pt x="8345083" y="3431502"/>
                  <a:pt x="8341360" y="3429640"/>
                  <a:pt x="8333912" y="3429640"/>
                </a:cubicBezTo>
                <a:cubicBezTo>
                  <a:pt x="8326464" y="3425917"/>
                  <a:pt x="8320878" y="3424055"/>
                  <a:pt x="8317156" y="3424054"/>
                </a:cubicBezTo>
                <a:close/>
                <a:moveTo>
                  <a:pt x="9886745" y="3418468"/>
                </a:moveTo>
                <a:cubicBezTo>
                  <a:pt x="9894193" y="3418468"/>
                  <a:pt x="9897916" y="3418468"/>
                  <a:pt x="9897916" y="3418468"/>
                </a:cubicBezTo>
                <a:cubicBezTo>
                  <a:pt x="9897916" y="3418468"/>
                  <a:pt x="9896055" y="3420329"/>
                  <a:pt x="9892331" y="3424054"/>
                </a:cubicBezTo>
                <a:cubicBezTo>
                  <a:pt x="9888608" y="3427778"/>
                  <a:pt x="9886745" y="3429640"/>
                  <a:pt x="9886745" y="3429640"/>
                </a:cubicBezTo>
                <a:cubicBezTo>
                  <a:pt x="9879298" y="3422192"/>
                  <a:pt x="9879298" y="3418468"/>
                  <a:pt x="9886745" y="3418468"/>
                </a:cubicBezTo>
                <a:close/>
                <a:moveTo>
                  <a:pt x="9384030" y="3418468"/>
                </a:moveTo>
                <a:cubicBezTo>
                  <a:pt x="9376582" y="3425915"/>
                  <a:pt x="9376582" y="3429640"/>
                  <a:pt x="9384030" y="3429640"/>
                </a:cubicBezTo>
                <a:lnTo>
                  <a:pt x="9395201" y="3418468"/>
                </a:lnTo>
                <a:cubicBezTo>
                  <a:pt x="9395201" y="3418468"/>
                  <a:pt x="9391477" y="3418468"/>
                  <a:pt x="9384030" y="3418468"/>
                </a:cubicBezTo>
                <a:close/>
                <a:moveTo>
                  <a:pt x="9004200" y="3418468"/>
                </a:moveTo>
                <a:cubicBezTo>
                  <a:pt x="9004200" y="3425915"/>
                  <a:pt x="9004200" y="3429640"/>
                  <a:pt x="9004200" y="3429640"/>
                </a:cubicBezTo>
                <a:lnTo>
                  <a:pt x="8993029" y="3429640"/>
                </a:lnTo>
                <a:cubicBezTo>
                  <a:pt x="8993029" y="3422192"/>
                  <a:pt x="8996752" y="3418468"/>
                  <a:pt x="9004200" y="3418468"/>
                </a:cubicBezTo>
                <a:close/>
                <a:moveTo>
                  <a:pt x="7853538" y="3418468"/>
                </a:moveTo>
                <a:cubicBezTo>
                  <a:pt x="7853538" y="3418468"/>
                  <a:pt x="7849816" y="3422192"/>
                  <a:pt x="7842368" y="3429640"/>
                </a:cubicBezTo>
                <a:cubicBezTo>
                  <a:pt x="7849816" y="3429640"/>
                  <a:pt x="7853538" y="3429640"/>
                  <a:pt x="7853538" y="3429640"/>
                </a:cubicBezTo>
                <a:close/>
                <a:moveTo>
                  <a:pt x="7719481" y="3418468"/>
                </a:moveTo>
                <a:cubicBezTo>
                  <a:pt x="7712033" y="3418468"/>
                  <a:pt x="7708310" y="3422192"/>
                  <a:pt x="7708310" y="3429640"/>
                </a:cubicBezTo>
                <a:cubicBezTo>
                  <a:pt x="7715758" y="3429640"/>
                  <a:pt x="7719481" y="3429640"/>
                  <a:pt x="7719481" y="3429640"/>
                </a:cubicBezTo>
                <a:cubicBezTo>
                  <a:pt x="7719481" y="3422192"/>
                  <a:pt x="7719481" y="3418468"/>
                  <a:pt x="7719481" y="3418468"/>
                </a:cubicBezTo>
                <a:close/>
                <a:moveTo>
                  <a:pt x="3474325" y="3418468"/>
                </a:moveTo>
                <a:cubicBezTo>
                  <a:pt x="3481773" y="3418468"/>
                  <a:pt x="3485497" y="3420329"/>
                  <a:pt x="3485497" y="3424054"/>
                </a:cubicBezTo>
                <a:cubicBezTo>
                  <a:pt x="3485497" y="3427778"/>
                  <a:pt x="3481773" y="3429640"/>
                  <a:pt x="3474325" y="3429640"/>
                </a:cubicBezTo>
                <a:close/>
                <a:moveTo>
                  <a:pt x="2737010" y="3418468"/>
                </a:moveTo>
                <a:lnTo>
                  <a:pt x="2748180" y="3418468"/>
                </a:lnTo>
                <a:lnTo>
                  <a:pt x="2748180" y="3429640"/>
                </a:lnTo>
                <a:close/>
                <a:moveTo>
                  <a:pt x="8233368" y="3407297"/>
                </a:moveTo>
                <a:lnTo>
                  <a:pt x="8233368" y="3418468"/>
                </a:lnTo>
                <a:lnTo>
                  <a:pt x="8244541" y="3407297"/>
                </a:lnTo>
                <a:cubicBezTo>
                  <a:pt x="8237092" y="3407297"/>
                  <a:pt x="8233368" y="3407297"/>
                  <a:pt x="8233368" y="3407297"/>
                </a:cubicBezTo>
                <a:close/>
                <a:moveTo>
                  <a:pt x="7752996" y="3407297"/>
                </a:moveTo>
                <a:cubicBezTo>
                  <a:pt x="7730653" y="3422192"/>
                  <a:pt x="7730653" y="3429640"/>
                  <a:pt x="7752996" y="3429640"/>
                </a:cubicBezTo>
                <a:cubicBezTo>
                  <a:pt x="7760444" y="3429640"/>
                  <a:pt x="7766030" y="3431502"/>
                  <a:pt x="7769754" y="3435225"/>
                </a:cubicBezTo>
                <a:cubicBezTo>
                  <a:pt x="7773476" y="3438949"/>
                  <a:pt x="7775338" y="3440811"/>
                  <a:pt x="7775338" y="3440811"/>
                </a:cubicBezTo>
                <a:cubicBezTo>
                  <a:pt x="7782788" y="3440811"/>
                  <a:pt x="7786510" y="3440811"/>
                  <a:pt x="7786510" y="3440811"/>
                </a:cubicBezTo>
                <a:lnTo>
                  <a:pt x="7797682" y="3451982"/>
                </a:lnTo>
                <a:cubicBezTo>
                  <a:pt x="7805130" y="3451982"/>
                  <a:pt x="7808854" y="3448259"/>
                  <a:pt x="7808854" y="3440811"/>
                </a:cubicBezTo>
                <a:cubicBezTo>
                  <a:pt x="7808854" y="3433363"/>
                  <a:pt x="7808854" y="3427778"/>
                  <a:pt x="7808854" y="3424054"/>
                </a:cubicBezTo>
                <a:cubicBezTo>
                  <a:pt x="7808854" y="3420329"/>
                  <a:pt x="7805130" y="3418468"/>
                  <a:pt x="7797682" y="3418468"/>
                </a:cubicBezTo>
                <a:cubicBezTo>
                  <a:pt x="7797682" y="3418468"/>
                  <a:pt x="7792096" y="3416606"/>
                  <a:pt x="7780924" y="3412883"/>
                </a:cubicBezTo>
                <a:cubicBezTo>
                  <a:pt x="7769754" y="3409158"/>
                  <a:pt x="7760444" y="3407297"/>
                  <a:pt x="7752996" y="3407297"/>
                </a:cubicBezTo>
                <a:close/>
                <a:moveTo>
                  <a:pt x="8656933" y="3399690"/>
                </a:moveTo>
                <a:lnTo>
                  <a:pt x="8676736" y="3406599"/>
                </a:lnTo>
                <a:cubicBezTo>
                  <a:pt x="8703268" y="3416375"/>
                  <a:pt x="8719327" y="3424055"/>
                  <a:pt x="8724913" y="3429640"/>
                </a:cubicBezTo>
                <a:lnTo>
                  <a:pt x="8747257" y="3429640"/>
                </a:lnTo>
                <a:cubicBezTo>
                  <a:pt x="8747257" y="3422192"/>
                  <a:pt x="8741670" y="3416606"/>
                  <a:pt x="8730499" y="3412883"/>
                </a:cubicBezTo>
                <a:cubicBezTo>
                  <a:pt x="8719327" y="3409158"/>
                  <a:pt x="8710019" y="3407297"/>
                  <a:pt x="8702570" y="3407297"/>
                </a:cubicBezTo>
                <a:close/>
                <a:moveTo>
                  <a:pt x="8993029" y="3396124"/>
                </a:moveTo>
                <a:cubicBezTo>
                  <a:pt x="8993029" y="3403572"/>
                  <a:pt x="8993029" y="3407297"/>
                  <a:pt x="8993029" y="3407297"/>
                </a:cubicBezTo>
                <a:lnTo>
                  <a:pt x="9004200" y="3407297"/>
                </a:lnTo>
                <a:cubicBezTo>
                  <a:pt x="9004200" y="3399849"/>
                  <a:pt x="9000477" y="3396124"/>
                  <a:pt x="8993029" y="3396124"/>
                </a:cubicBezTo>
                <a:close/>
                <a:moveTo>
                  <a:pt x="4379214" y="3396124"/>
                </a:moveTo>
                <a:cubicBezTo>
                  <a:pt x="4379214" y="3403572"/>
                  <a:pt x="4382939" y="3407297"/>
                  <a:pt x="4390386" y="3407297"/>
                </a:cubicBezTo>
                <a:cubicBezTo>
                  <a:pt x="4397833" y="3407297"/>
                  <a:pt x="4401557" y="3403572"/>
                  <a:pt x="4401557" y="3396124"/>
                </a:cubicBezTo>
                <a:cubicBezTo>
                  <a:pt x="4401557" y="3396124"/>
                  <a:pt x="4397833" y="3396124"/>
                  <a:pt x="4390386" y="3396124"/>
                </a:cubicBezTo>
                <a:cubicBezTo>
                  <a:pt x="4382939" y="3396124"/>
                  <a:pt x="4379214" y="3396124"/>
                  <a:pt x="4379214" y="3396124"/>
                </a:cubicBezTo>
                <a:close/>
                <a:moveTo>
                  <a:pt x="3854155" y="3396124"/>
                </a:moveTo>
                <a:cubicBezTo>
                  <a:pt x="3854155" y="3403572"/>
                  <a:pt x="3857880" y="3407297"/>
                  <a:pt x="3865326" y="3407297"/>
                </a:cubicBezTo>
                <a:lnTo>
                  <a:pt x="3865326" y="3396124"/>
                </a:lnTo>
                <a:close/>
                <a:moveTo>
                  <a:pt x="9830888" y="3384954"/>
                </a:moveTo>
                <a:cubicBezTo>
                  <a:pt x="9830888" y="3384954"/>
                  <a:pt x="9832750" y="3386815"/>
                  <a:pt x="9836473" y="3390540"/>
                </a:cubicBezTo>
                <a:cubicBezTo>
                  <a:pt x="9840197" y="3394263"/>
                  <a:pt x="9838337" y="3399849"/>
                  <a:pt x="9830888" y="3407297"/>
                </a:cubicBezTo>
                <a:cubicBezTo>
                  <a:pt x="9823439" y="3407297"/>
                  <a:pt x="9819716" y="3403572"/>
                  <a:pt x="9819716" y="3396124"/>
                </a:cubicBezTo>
                <a:cubicBezTo>
                  <a:pt x="9812269" y="3388678"/>
                  <a:pt x="9815992" y="3384954"/>
                  <a:pt x="9830888" y="3384954"/>
                </a:cubicBezTo>
                <a:close/>
                <a:moveTo>
                  <a:pt x="9439887" y="3384954"/>
                </a:moveTo>
                <a:cubicBezTo>
                  <a:pt x="9439887" y="3384954"/>
                  <a:pt x="9439887" y="3388678"/>
                  <a:pt x="9439887" y="3396124"/>
                </a:cubicBezTo>
                <a:cubicBezTo>
                  <a:pt x="9439887" y="3396124"/>
                  <a:pt x="9436164" y="3396124"/>
                  <a:pt x="9428716" y="3396124"/>
                </a:cubicBezTo>
                <a:close/>
                <a:moveTo>
                  <a:pt x="8121654" y="3384954"/>
                </a:moveTo>
                <a:lnTo>
                  <a:pt x="8121654" y="3396124"/>
                </a:lnTo>
                <a:lnTo>
                  <a:pt x="8132825" y="3396124"/>
                </a:lnTo>
                <a:cubicBezTo>
                  <a:pt x="8125378" y="3388678"/>
                  <a:pt x="8121654" y="3384954"/>
                  <a:pt x="8121654" y="3384954"/>
                </a:cubicBezTo>
                <a:close/>
                <a:moveTo>
                  <a:pt x="7803268" y="3384954"/>
                </a:moveTo>
                <a:cubicBezTo>
                  <a:pt x="7799544" y="3384954"/>
                  <a:pt x="7797682" y="3386815"/>
                  <a:pt x="7797682" y="3390540"/>
                </a:cubicBezTo>
                <a:cubicBezTo>
                  <a:pt x="7797682" y="3394263"/>
                  <a:pt x="7801404" y="3396124"/>
                  <a:pt x="7808854" y="3396124"/>
                </a:cubicBezTo>
                <a:cubicBezTo>
                  <a:pt x="7808854" y="3388678"/>
                  <a:pt x="7806990" y="3384954"/>
                  <a:pt x="7803268" y="3384954"/>
                </a:cubicBezTo>
                <a:close/>
                <a:moveTo>
                  <a:pt x="7596596" y="3384954"/>
                </a:moveTo>
                <a:cubicBezTo>
                  <a:pt x="7589148" y="3384954"/>
                  <a:pt x="7585424" y="3388678"/>
                  <a:pt x="7585424" y="3396124"/>
                </a:cubicBezTo>
                <a:lnTo>
                  <a:pt x="7596596" y="3396124"/>
                </a:lnTo>
                <a:close/>
                <a:moveTo>
                  <a:pt x="7730653" y="3373783"/>
                </a:moveTo>
                <a:lnTo>
                  <a:pt x="7730653" y="3384954"/>
                </a:lnTo>
                <a:cubicBezTo>
                  <a:pt x="7738101" y="3384954"/>
                  <a:pt x="7741824" y="3384954"/>
                  <a:pt x="7741824" y="3384954"/>
                </a:cubicBezTo>
                <a:cubicBezTo>
                  <a:pt x="7741824" y="3384954"/>
                  <a:pt x="7741824" y="3381229"/>
                  <a:pt x="7741824" y="3373783"/>
                </a:cubicBezTo>
                <a:cubicBezTo>
                  <a:pt x="7734376" y="3373783"/>
                  <a:pt x="7730653" y="3373783"/>
                  <a:pt x="7730653" y="3373783"/>
                </a:cubicBezTo>
                <a:close/>
                <a:moveTo>
                  <a:pt x="4301013" y="3373783"/>
                </a:moveTo>
                <a:cubicBezTo>
                  <a:pt x="4301013" y="3381229"/>
                  <a:pt x="4302875" y="3384954"/>
                  <a:pt x="4306600" y="3384954"/>
                </a:cubicBezTo>
                <a:cubicBezTo>
                  <a:pt x="4310324" y="3384954"/>
                  <a:pt x="4312186" y="3384954"/>
                  <a:pt x="4312186" y="3384954"/>
                </a:cubicBezTo>
                <a:cubicBezTo>
                  <a:pt x="4312186" y="3384954"/>
                  <a:pt x="4312186" y="3381229"/>
                  <a:pt x="4312186" y="3373783"/>
                </a:cubicBezTo>
                <a:cubicBezTo>
                  <a:pt x="4304738" y="3373783"/>
                  <a:pt x="4301013" y="3373783"/>
                  <a:pt x="4301013" y="3373783"/>
                </a:cubicBezTo>
                <a:close/>
                <a:moveTo>
                  <a:pt x="3295582" y="3373783"/>
                </a:moveTo>
                <a:lnTo>
                  <a:pt x="3317926" y="3373783"/>
                </a:lnTo>
                <a:cubicBezTo>
                  <a:pt x="3332821" y="3373783"/>
                  <a:pt x="3343992" y="3375644"/>
                  <a:pt x="3351440" y="3379367"/>
                </a:cubicBezTo>
                <a:cubicBezTo>
                  <a:pt x="3358887" y="3383092"/>
                  <a:pt x="3366336" y="3384954"/>
                  <a:pt x="3373783" y="3384954"/>
                </a:cubicBezTo>
                <a:cubicBezTo>
                  <a:pt x="3381230" y="3384954"/>
                  <a:pt x="3392402" y="3388678"/>
                  <a:pt x="3407297" y="3396124"/>
                </a:cubicBezTo>
                <a:cubicBezTo>
                  <a:pt x="3407297" y="3396124"/>
                  <a:pt x="3411021" y="3397986"/>
                  <a:pt x="3418468" y="3401711"/>
                </a:cubicBezTo>
                <a:cubicBezTo>
                  <a:pt x="3425916" y="3405435"/>
                  <a:pt x="3431502" y="3407297"/>
                  <a:pt x="3435226" y="3407297"/>
                </a:cubicBezTo>
                <a:cubicBezTo>
                  <a:pt x="3438949" y="3407297"/>
                  <a:pt x="3442673" y="3407297"/>
                  <a:pt x="3446398" y="3407297"/>
                </a:cubicBezTo>
                <a:cubicBezTo>
                  <a:pt x="3450120" y="3407297"/>
                  <a:pt x="3451982" y="3411020"/>
                  <a:pt x="3451982" y="3418468"/>
                </a:cubicBezTo>
                <a:lnTo>
                  <a:pt x="3440812" y="3418468"/>
                </a:lnTo>
                <a:cubicBezTo>
                  <a:pt x="3440812" y="3418468"/>
                  <a:pt x="3437087" y="3416606"/>
                  <a:pt x="3429640" y="3412883"/>
                </a:cubicBezTo>
                <a:cubicBezTo>
                  <a:pt x="3422193" y="3409158"/>
                  <a:pt x="3411021" y="3407297"/>
                  <a:pt x="3396125" y="3407297"/>
                </a:cubicBezTo>
                <a:cubicBezTo>
                  <a:pt x="3373783" y="3399849"/>
                  <a:pt x="3353301" y="3394263"/>
                  <a:pt x="3334683" y="3390540"/>
                </a:cubicBezTo>
                <a:cubicBezTo>
                  <a:pt x="3316065" y="3386815"/>
                  <a:pt x="3303029" y="3381229"/>
                  <a:pt x="3295582" y="3373783"/>
                </a:cubicBezTo>
                <a:close/>
                <a:moveTo>
                  <a:pt x="2530337" y="3373783"/>
                </a:moveTo>
                <a:cubicBezTo>
                  <a:pt x="2534061" y="3373783"/>
                  <a:pt x="2537785" y="3375644"/>
                  <a:pt x="2541509" y="3379367"/>
                </a:cubicBezTo>
                <a:cubicBezTo>
                  <a:pt x="2545234" y="3383092"/>
                  <a:pt x="2550818" y="3384954"/>
                  <a:pt x="2558265" y="3384954"/>
                </a:cubicBezTo>
                <a:lnTo>
                  <a:pt x="2580609" y="3384954"/>
                </a:lnTo>
                <a:lnTo>
                  <a:pt x="2591781" y="3396124"/>
                </a:lnTo>
                <a:cubicBezTo>
                  <a:pt x="2584333" y="3396124"/>
                  <a:pt x="2580609" y="3399849"/>
                  <a:pt x="2580609" y="3407297"/>
                </a:cubicBezTo>
                <a:lnTo>
                  <a:pt x="2569439" y="3407297"/>
                </a:lnTo>
                <a:cubicBezTo>
                  <a:pt x="2561990" y="3407297"/>
                  <a:pt x="2554542" y="3403572"/>
                  <a:pt x="2547095" y="3396124"/>
                </a:cubicBezTo>
                <a:cubicBezTo>
                  <a:pt x="2532199" y="3388678"/>
                  <a:pt x="2524751" y="3383092"/>
                  <a:pt x="2524751" y="3379367"/>
                </a:cubicBezTo>
                <a:cubicBezTo>
                  <a:pt x="2524751" y="3375644"/>
                  <a:pt x="2526613" y="3373783"/>
                  <a:pt x="2530337" y="3373783"/>
                </a:cubicBezTo>
                <a:close/>
                <a:moveTo>
                  <a:pt x="9330965" y="3368197"/>
                </a:moveTo>
                <a:cubicBezTo>
                  <a:pt x="9332826" y="3368197"/>
                  <a:pt x="9335620" y="3370060"/>
                  <a:pt x="9339343" y="3373783"/>
                </a:cubicBezTo>
                <a:lnTo>
                  <a:pt x="9328172" y="3373783"/>
                </a:lnTo>
                <a:cubicBezTo>
                  <a:pt x="9328172" y="3370060"/>
                  <a:pt x="9329103" y="3368197"/>
                  <a:pt x="9330965" y="3368197"/>
                </a:cubicBezTo>
                <a:close/>
                <a:moveTo>
                  <a:pt x="9786202" y="3362610"/>
                </a:moveTo>
                <a:cubicBezTo>
                  <a:pt x="9793651" y="3362610"/>
                  <a:pt x="9797374" y="3366335"/>
                  <a:pt x="9797374" y="3373783"/>
                </a:cubicBezTo>
                <a:cubicBezTo>
                  <a:pt x="9797374" y="3381229"/>
                  <a:pt x="9793651" y="3384954"/>
                  <a:pt x="9786202" y="3384954"/>
                </a:cubicBezTo>
                <a:cubicBezTo>
                  <a:pt x="9778754" y="3384954"/>
                  <a:pt x="9773168" y="3384954"/>
                  <a:pt x="9769445" y="3384954"/>
                </a:cubicBezTo>
                <a:cubicBezTo>
                  <a:pt x="9765721" y="3384954"/>
                  <a:pt x="9763860" y="3384954"/>
                  <a:pt x="9763860" y="3384954"/>
                </a:cubicBezTo>
                <a:cubicBezTo>
                  <a:pt x="9763860" y="3370058"/>
                  <a:pt x="9771308" y="3362610"/>
                  <a:pt x="9786202" y="3362610"/>
                </a:cubicBezTo>
                <a:close/>
                <a:moveTo>
                  <a:pt x="8948342" y="3362610"/>
                </a:moveTo>
                <a:lnTo>
                  <a:pt x="8937172" y="3373783"/>
                </a:lnTo>
                <a:cubicBezTo>
                  <a:pt x="8944619" y="3373783"/>
                  <a:pt x="8948342" y="3373783"/>
                  <a:pt x="8948342" y="3373783"/>
                </a:cubicBezTo>
                <a:close/>
                <a:moveTo>
                  <a:pt x="7596596" y="3362610"/>
                </a:moveTo>
                <a:lnTo>
                  <a:pt x="7618938" y="3373783"/>
                </a:lnTo>
                <a:cubicBezTo>
                  <a:pt x="7633832" y="3381229"/>
                  <a:pt x="7641282" y="3384954"/>
                  <a:pt x="7641282" y="3384954"/>
                </a:cubicBezTo>
                <a:cubicBezTo>
                  <a:pt x="7648730" y="3384954"/>
                  <a:pt x="7652452" y="3384954"/>
                  <a:pt x="7652452" y="3384954"/>
                </a:cubicBezTo>
                <a:cubicBezTo>
                  <a:pt x="7652452" y="3392401"/>
                  <a:pt x="7650590" y="3396124"/>
                  <a:pt x="7646866" y="3396124"/>
                </a:cubicBezTo>
                <a:cubicBezTo>
                  <a:pt x="7658039" y="3396124"/>
                  <a:pt x="7665486" y="3397986"/>
                  <a:pt x="7669210" y="3401711"/>
                </a:cubicBezTo>
                <a:cubicBezTo>
                  <a:pt x="7672933" y="3405435"/>
                  <a:pt x="7678519" y="3407297"/>
                  <a:pt x="7685967" y="3407297"/>
                </a:cubicBezTo>
                <a:cubicBezTo>
                  <a:pt x="7685967" y="3407297"/>
                  <a:pt x="7687830" y="3407297"/>
                  <a:pt x="7691553" y="3407297"/>
                </a:cubicBezTo>
                <a:cubicBezTo>
                  <a:pt x="7695276" y="3407297"/>
                  <a:pt x="7700862" y="3407297"/>
                  <a:pt x="7708310" y="3407297"/>
                </a:cubicBezTo>
                <a:lnTo>
                  <a:pt x="7719481" y="3396124"/>
                </a:lnTo>
                <a:lnTo>
                  <a:pt x="7697139" y="3384954"/>
                </a:lnTo>
                <a:cubicBezTo>
                  <a:pt x="7689690" y="3384954"/>
                  <a:pt x="7678519" y="3383092"/>
                  <a:pt x="7663624" y="3379367"/>
                </a:cubicBezTo>
                <a:cubicBezTo>
                  <a:pt x="7648730" y="3375644"/>
                  <a:pt x="7630110" y="3370058"/>
                  <a:pt x="7607766" y="3362610"/>
                </a:cubicBezTo>
                <a:close/>
                <a:moveTo>
                  <a:pt x="3879291" y="3357026"/>
                </a:moveTo>
                <a:cubicBezTo>
                  <a:pt x="3881154" y="3357026"/>
                  <a:pt x="3883946" y="3358887"/>
                  <a:pt x="3887669" y="3362610"/>
                </a:cubicBezTo>
                <a:lnTo>
                  <a:pt x="3876498" y="3362610"/>
                </a:lnTo>
                <a:cubicBezTo>
                  <a:pt x="3876498" y="3358887"/>
                  <a:pt x="3877429" y="3357026"/>
                  <a:pt x="3879291" y="3357026"/>
                </a:cubicBezTo>
                <a:close/>
                <a:moveTo>
                  <a:pt x="2422812" y="3357026"/>
                </a:moveTo>
                <a:cubicBezTo>
                  <a:pt x="2425604" y="3357026"/>
                  <a:pt x="2427932" y="3358887"/>
                  <a:pt x="2429794" y="3362610"/>
                </a:cubicBezTo>
                <a:cubicBezTo>
                  <a:pt x="2433518" y="3370058"/>
                  <a:pt x="2437242" y="3371921"/>
                  <a:pt x="2440966" y="3368197"/>
                </a:cubicBezTo>
                <a:cubicBezTo>
                  <a:pt x="2444689" y="3364472"/>
                  <a:pt x="2448412" y="3364472"/>
                  <a:pt x="2452137" y="3368197"/>
                </a:cubicBezTo>
                <a:cubicBezTo>
                  <a:pt x="2455860" y="3371921"/>
                  <a:pt x="2461446" y="3373783"/>
                  <a:pt x="2468894" y="3373783"/>
                </a:cubicBezTo>
                <a:cubicBezTo>
                  <a:pt x="2491238" y="3381229"/>
                  <a:pt x="2502408" y="3381229"/>
                  <a:pt x="2502408" y="3373783"/>
                </a:cubicBezTo>
                <a:lnTo>
                  <a:pt x="2491238" y="3396124"/>
                </a:lnTo>
                <a:cubicBezTo>
                  <a:pt x="2491238" y="3396124"/>
                  <a:pt x="2487513" y="3392401"/>
                  <a:pt x="2480066" y="3384954"/>
                </a:cubicBezTo>
                <a:lnTo>
                  <a:pt x="2413037" y="3362610"/>
                </a:lnTo>
                <a:cubicBezTo>
                  <a:pt x="2416760" y="3358887"/>
                  <a:pt x="2420019" y="3357026"/>
                  <a:pt x="2422812" y="3357026"/>
                </a:cubicBezTo>
                <a:close/>
                <a:moveTo>
                  <a:pt x="8278055" y="3351440"/>
                </a:moveTo>
                <a:cubicBezTo>
                  <a:pt x="8270606" y="3358887"/>
                  <a:pt x="8274332" y="3362610"/>
                  <a:pt x="8289226" y="3362610"/>
                </a:cubicBezTo>
                <a:lnTo>
                  <a:pt x="8311569" y="3362610"/>
                </a:lnTo>
                <a:lnTo>
                  <a:pt x="8322740" y="3373783"/>
                </a:lnTo>
                <a:lnTo>
                  <a:pt x="8345083" y="3373783"/>
                </a:lnTo>
                <a:cubicBezTo>
                  <a:pt x="8345083" y="3381229"/>
                  <a:pt x="8352532" y="3390540"/>
                  <a:pt x="8367426" y="3401711"/>
                </a:cubicBezTo>
                <a:cubicBezTo>
                  <a:pt x="8382322" y="3412883"/>
                  <a:pt x="8391631" y="3418468"/>
                  <a:pt x="8395356" y="3418468"/>
                </a:cubicBezTo>
                <a:cubicBezTo>
                  <a:pt x="8399079" y="3418468"/>
                  <a:pt x="8402804" y="3416606"/>
                  <a:pt x="8406527" y="3412883"/>
                </a:cubicBezTo>
                <a:cubicBezTo>
                  <a:pt x="8410250" y="3409158"/>
                  <a:pt x="8412113" y="3411020"/>
                  <a:pt x="8412113" y="3418468"/>
                </a:cubicBezTo>
                <a:cubicBezTo>
                  <a:pt x="8412113" y="3425915"/>
                  <a:pt x="8415836" y="3429640"/>
                  <a:pt x="8423284" y="3429640"/>
                </a:cubicBezTo>
                <a:lnTo>
                  <a:pt x="8445627" y="3429640"/>
                </a:lnTo>
                <a:cubicBezTo>
                  <a:pt x="8445627" y="3437086"/>
                  <a:pt x="8445627" y="3440811"/>
                  <a:pt x="8445627" y="3440811"/>
                </a:cubicBezTo>
                <a:lnTo>
                  <a:pt x="8456798" y="3440811"/>
                </a:lnTo>
                <a:cubicBezTo>
                  <a:pt x="8456798" y="3440811"/>
                  <a:pt x="8453075" y="3444535"/>
                  <a:pt x="8445627" y="3451982"/>
                </a:cubicBezTo>
                <a:cubicBezTo>
                  <a:pt x="8453075" y="3451982"/>
                  <a:pt x="8456798" y="3451982"/>
                  <a:pt x="8456798" y="3451982"/>
                </a:cubicBezTo>
                <a:lnTo>
                  <a:pt x="8456798" y="3440811"/>
                </a:lnTo>
                <a:lnTo>
                  <a:pt x="8467970" y="3440811"/>
                </a:lnTo>
                <a:lnTo>
                  <a:pt x="8490312" y="3451982"/>
                </a:lnTo>
                <a:cubicBezTo>
                  <a:pt x="8527551" y="3451982"/>
                  <a:pt x="8549894" y="3455706"/>
                  <a:pt x="8557341" y="3463154"/>
                </a:cubicBezTo>
                <a:lnTo>
                  <a:pt x="8568512" y="3451982"/>
                </a:lnTo>
                <a:cubicBezTo>
                  <a:pt x="8561065" y="3429640"/>
                  <a:pt x="8512655" y="3407297"/>
                  <a:pt x="8423284" y="3384954"/>
                </a:cubicBezTo>
                <a:lnTo>
                  <a:pt x="8389770" y="3373783"/>
                </a:lnTo>
                <a:cubicBezTo>
                  <a:pt x="8367426" y="3366335"/>
                  <a:pt x="8345083" y="3358887"/>
                  <a:pt x="8322740" y="3351440"/>
                </a:cubicBezTo>
                <a:close/>
                <a:moveTo>
                  <a:pt x="7752996" y="3351440"/>
                </a:moveTo>
                <a:cubicBezTo>
                  <a:pt x="7752996" y="3358887"/>
                  <a:pt x="7752996" y="3362610"/>
                  <a:pt x="7752996" y="3362610"/>
                </a:cubicBezTo>
                <a:lnTo>
                  <a:pt x="7764168" y="3351440"/>
                </a:lnTo>
                <a:cubicBezTo>
                  <a:pt x="7764168" y="3351440"/>
                  <a:pt x="7760444" y="3351440"/>
                  <a:pt x="7752996" y="3351440"/>
                </a:cubicBezTo>
                <a:close/>
                <a:moveTo>
                  <a:pt x="7406680" y="3351440"/>
                </a:moveTo>
                <a:cubicBezTo>
                  <a:pt x="7406680" y="3351440"/>
                  <a:pt x="7406680" y="3355163"/>
                  <a:pt x="7406680" y="3362610"/>
                </a:cubicBezTo>
                <a:cubicBezTo>
                  <a:pt x="7414128" y="3355163"/>
                  <a:pt x="7417852" y="3351440"/>
                  <a:pt x="7417852" y="3351440"/>
                </a:cubicBezTo>
                <a:cubicBezTo>
                  <a:pt x="7417852" y="3351440"/>
                  <a:pt x="7414128" y="3351440"/>
                  <a:pt x="7406680" y="3351440"/>
                </a:cubicBezTo>
                <a:close/>
                <a:moveTo>
                  <a:pt x="2435380" y="3351440"/>
                </a:moveTo>
                <a:lnTo>
                  <a:pt x="2457722" y="3351440"/>
                </a:lnTo>
                <a:cubicBezTo>
                  <a:pt x="2465169" y="3358887"/>
                  <a:pt x="2465169" y="3362610"/>
                  <a:pt x="2457722" y="3362610"/>
                </a:cubicBezTo>
                <a:cubicBezTo>
                  <a:pt x="2450276" y="3362610"/>
                  <a:pt x="2442826" y="3358887"/>
                  <a:pt x="2435380" y="3351440"/>
                </a:cubicBezTo>
                <a:close/>
                <a:moveTo>
                  <a:pt x="3831812" y="3340267"/>
                </a:moveTo>
                <a:lnTo>
                  <a:pt x="3842984" y="3351440"/>
                </a:lnTo>
                <a:cubicBezTo>
                  <a:pt x="3842984" y="3351440"/>
                  <a:pt x="3841123" y="3351440"/>
                  <a:pt x="3837398" y="3351440"/>
                </a:cubicBezTo>
                <a:cubicBezTo>
                  <a:pt x="3833673" y="3351440"/>
                  <a:pt x="3829951" y="3349578"/>
                  <a:pt x="3826227" y="3345853"/>
                </a:cubicBezTo>
                <a:cubicBezTo>
                  <a:pt x="3822503" y="3342129"/>
                  <a:pt x="3824366" y="3340267"/>
                  <a:pt x="3831812" y="3340267"/>
                </a:cubicBezTo>
                <a:close/>
                <a:moveTo>
                  <a:pt x="4019633" y="3336777"/>
                </a:moveTo>
                <a:cubicBezTo>
                  <a:pt x="4009858" y="3335381"/>
                  <a:pt x="4010556" y="3340267"/>
                  <a:pt x="4021727" y="3351440"/>
                </a:cubicBezTo>
                <a:lnTo>
                  <a:pt x="4032899" y="3362610"/>
                </a:lnTo>
                <a:lnTo>
                  <a:pt x="4021727" y="3362610"/>
                </a:lnTo>
                <a:lnTo>
                  <a:pt x="4010556" y="3362610"/>
                </a:lnTo>
                <a:lnTo>
                  <a:pt x="4088757" y="3373783"/>
                </a:lnTo>
                <a:cubicBezTo>
                  <a:pt x="4096204" y="3366335"/>
                  <a:pt x="4107376" y="3368197"/>
                  <a:pt x="4122271" y="3379367"/>
                </a:cubicBezTo>
                <a:cubicBezTo>
                  <a:pt x="4137167" y="3390540"/>
                  <a:pt x="4144614" y="3396124"/>
                  <a:pt x="4144614" y="3396124"/>
                </a:cubicBezTo>
                <a:cubicBezTo>
                  <a:pt x="4152061" y="3396124"/>
                  <a:pt x="4155785" y="3396124"/>
                  <a:pt x="4155785" y="3396124"/>
                </a:cubicBezTo>
                <a:cubicBezTo>
                  <a:pt x="4163233" y="3396124"/>
                  <a:pt x="4168817" y="3397986"/>
                  <a:pt x="4172542" y="3401711"/>
                </a:cubicBezTo>
                <a:cubicBezTo>
                  <a:pt x="4176266" y="3405435"/>
                  <a:pt x="4178128" y="3407297"/>
                  <a:pt x="4178128" y="3407297"/>
                </a:cubicBezTo>
                <a:lnTo>
                  <a:pt x="4245156" y="3418468"/>
                </a:lnTo>
                <a:lnTo>
                  <a:pt x="4289843" y="3429640"/>
                </a:lnTo>
                <a:cubicBezTo>
                  <a:pt x="4289843" y="3422192"/>
                  <a:pt x="4282395" y="3416606"/>
                  <a:pt x="4267499" y="3412883"/>
                </a:cubicBezTo>
                <a:cubicBezTo>
                  <a:pt x="4252604" y="3409158"/>
                  <a:pt x="4241433" y="3407297"/>
                  <a:pt x="4233985" y="3407297"/>
                </a:cubicBezTo>
                <a:cubicBezTo>
                  <a:pt x="4233985" y="3407297"/>
                  <a:pt x="4230261" y="3407297"/>
                  <a:pt x="4222813" y="3407297"/>
                </a:cubicBezTo>
                <a:cubicBezTo>
                  <a:pt x="4215367" y="3407297"/>
                  <a:pt x="4211643" y="3403572"/>
                  <a:pt x="4211643" y="3396124"/>
                </a:cubicBezTo>
                <a:lnTo>
                  <a:pt x="4166956" y="3384954"/>
                </a:lnTo>
                <a:cubicBezTo>
                  <a:pt x="4159509" y="3384954"/>
                  <a:pt x="4155785" y="3384954"/>
                  <a:pt x="4155785" y="3384954"/>
                </a:cubicBezTo>
                <a:cubicBezTo>
                  <a:pt x="4155785" y="3384954"/>
                  <a:pt x="4153923" y="3383092"/>
                  <a:pt x="4150200" y="3379367"/>
                </a:cubicBezTo>
                <a:cubicBezTo>
                  <a:pt x="4146475" y="3375644"/>
                  <a:pt x="4140889" y="3373783"/>
                  <a:pt x="4133442" y="3373783"/>
                </a:cubicBezTo>
                <a:cubicBezTo>
                  <a:pt x="4125995" y="3373783"/>
                  <a:pt x="4122271" y="3373783"/>
                  <a:pt x="4122271" y="3373783"/>
                </a:cubicBezTo>
                <a:cubicBezTo>
                  <a:pt x="4122271" y="3373783"/>
                  <a:pt x="4114823" y="3370058"/>
                  <a:pt x="4099927" y="3362610"/>
                </a:cubicBezTo>
                <a:lnTo>
                  <a:pt x="4099927" y="3351440"/>
                </a:lnTo>
                <a:lnTo>
                  <a:pt x="4077585" y="3351440"/>
                </a:lnTo>
                <a:lnTo>
                  <a:pt x="4032899" y="3340267"/>
                </a:lnTo>
                <a:cubicBezTo>
                  <a:pt x="4027313" y="3338406"/>
                  <a:pt x="4022891" y="3337242"/>
                  <a:pt x="4019633" y="3336777"/>
                </a:cubicBezTo>
                <a:close/>
                <a:moveTo>
                  <a:pt x="7426232" y="3334682"/>
                </a:moveTo>
                <a:cubicBezTo>
                  <a:pt x="7424370" y="3334682"/>
                  <a:pt x="7421576" y="3336544"/>
                  <a:pt x="7417852" y="3340267"/>
                </a:cubicBezTo>
                <a:lnTo>
                  <a:pt x="7429024" y="3340267"/>
                </a:lnTo>
                <a:cubicBezTo>
                  <a:pt x="7429024" y="3336544"/>
                  <a:pt x="7428093" y="3334682"/>
                  <a:pt x="7426232" y="3334682"/>
                </a:cubicBezTo>
                <a:close/>
                <a:moveTo>
                  <a:pt x="7743220" y="3333286"/>
                </a:moveTo>
                <a:cubicBezTo>
                  <a:pt x="7740428" y="3332354"/>
                  <a:pt x="7738101" y="3332821"/>
                  <a:pt x="7736240" y="3334682"/>
                </a:cubicBezTo>
                <a:cubicBezTo>
                  <a:pt x="7732515" y="3338406"/>
                  <a:pt x="7730653" y="3340267"/>
                  <a:pt x="7730653" y="3340267"/>
                </a:cubicBezTo>
                <a:lnTo>
                  <a:pt x="7752996" y="3340267"/>
                </a:lnTo>
                <a:cubicBezTo>
                  <a:pt x="7749272" y="3336544"/>
                  <a:pt x="7746014" y="3334217"/>
                  <a:pt x="7743220" y="3333286"/>
                </a:cubicBezTo>
                <a:close/>
                <a:moveTo>
                  <a:pt x="9182944" y="3329096"/>
                </a:moveTo>
                <a:cubicBezTo>
                  <a:pt x="9190392" y="3329096"/>
                  <a:pt x="9201562" y="3329096"/>
                  <a:pt x="9216458" y="3329096"/>
                </a:cubicBezTo>
                <a:lnTo>
                  <a:pt x="9249972" y="3351440"/>
                </a:lnTo>
                <a:cubicBezTo>
                  <a:pt x="9235078" y="3351440"/>
                  <a:pt x="9223906" y="3351440"/>
                  <a:pt x="9216458" y="3351440"/>
                </a:cubicBezTo>
                <a:cubicBezTo>
                  <a:pt x="9209010" y="3351440"/>
                  <a:pt x="9201562" y="3347715"/>
                  <a:pt x="9194115" y="3340267"/>
                </a:cubicBezTo>
                <a:cubicBezTo>
                  <a:pt x="9194115" y="3340267"/>
                  <a:pt x="9190392" y="3336544"/>
                  <a:pt x="9182944" y="3329096"/>
                </a:cubicBezTo>
                <a:close/>
                <a:moveTo>
                  <a:pt x="3206211" y="3329096"/>
                </a:moveTo>
                <a:cubicBezTo>
                  <a:pt x="3213657" y="3343992"/>
                  <a:pt x="3217382" y="3343992"/>
                  <a:pt x="3217382" y="3329096"/>
                </a:cubicBezTo>
                <a:cubicBezTo>
                  <a:pt x="3217382" y="3329096"/>
                  <a:pt x="3213657" y="3329096"/>
                  <a:pt x="3206211" y="3329096"/>
                </a:cubicBezTo>
                <a:close/>
                <a:moveTo>
                  <a:pt x="9372859" y="3317925"/>
                </a:moveTo>
                <a:cubicBezTo>
                  <a:pt x="9380307" y="3317925"/>
                  <a:pt x="9384030" y="3317925"/>
                  <a:pt x="9384030" y="3317925"/>
                </a:cubicBezTo>
                <a:cubicBezTo>
                  <a:pt x="9384030" y="3325372"/>
                  <a:pt x="9387753" y="3329096"/>
                  <a:pt x="9395201" y="3329096"/>
                </a:cubicBezTo>
                <a:cubicBezTo>
                  <a:pt x="9395201" y="3329096"/>
                  <a:pt x="9417544" y="3330958"/>
                  <a:pt x="9462230" y="3334682"/>
                </a:cubicBezTo>
                <a:cubicBezTo>
                  <a:pt x="9506915" y="3338406"/>
                  <a:pt x="9532981" y="3343992"/>
                  <a:pt x="9540431" y="3351440"/>
                </a:cubicBezTo>
                <a:cubicBezTo>
                  <a:pt x="9540431" y="3351440"/>
                  <a:pt x="9547878" y="3351440"/>
                  <a:pt x="9562772" y="3351440"/>
                </a:cubicBezTo>
                <a:cubicBezTo>
                  <a:pt x="9562772" y="3351440"/>
                  <a:pt x="9564636" y="3353301"/>
                  <a:pt x="9568359" y="3357024"/>
                </a:cubicBezTo>
                <a:cubicBezTo>
                  <a:pt x="9572082" y="3360749"/>
                  <a:pt x="9573945" y="3366335"/>
                  <a:pt x="9573945" y="3373783"/>
                </a:cubicBezTo>
                <a:cubicBezTo>
                  <a:pt x="9573945" y="3381229"/>
                  <a:pt x="9577668" y="3384954"/>
                  <a:pt x="9585116" y="3384954"/>
                </a:cubicBezTo>
                <a:cubicBezTo>
                  <a:pt x="9592563" y="3384954"/>
                  <a:pt x="9600010" y="3386815"/>
                  <a:pt x="9607459" y="3390540"/>
                </a:cubicBezTo>
                <a:cubicBezTo>
                  <a:pt x="9614907" y="3394263"/>
                  <a:pt x="9624216" y="3397986"/>
                  <a:pt x="9635388" y="3401711"/>
                </a:cubicBezTo>
                <a:cubicBezTo>
                  <a:pt x="9646559" y="3405435"/>
                  <a:pt x="9659593" y="3411020"/>
                  <a:pt x="9674487" y="3418468"/>
                </a:cubicBezTo>
                <a:cubicBezTo>
                  <a:pt x="9689382" y="3425915"/>
                  <a:pt x="9700553" y="3429640"/>
                  <a:pt x="9708001" y="3429640"/>
                </a:cubicBezTo>
                <a:cubicBezTo>
                  <a:pt x="9715450" y="3429640"/>
                  <a:pt x="9719173" y="3431502"/>
                  <a:pt x="9719173" y="3435225"/>
                </a:cubicBezTo>
                <a:cubicBezTo>
                  <a:pt x="9719173" y="3438949"/>
                  <a:pt x="9726621" y="3444535"/>
                  <a:pt x="9741515" y="3451982"/>
                </a:cubicBezTo>
                <a:lnTo>
                  <a:pt x="9763860" y="3463154"/>
                </a:lnTo>
                <a:cubicBezTo>
                  <a:pt x="9756411" y="3470602"/>
                  <a:pt x="9741515" y="3470602"/>
                  <a:pt x="9719173" y="3463154"/>
                </a:cubicBezTo>
                <a:cubicBezTo>
                  <a:pt x="9704278" y="3455706"/>
                  <a:pt x="9696830" y="3451982"/>
                  <a:pt x="9696830" y="3451982"/>
                </a:cubicBezTo>
                <a:lnTo>
                  <a:pt x="9663316" y="3440811"/>
                </a:lnTo>
                <a:cubicBezTo>
                  <a:pt x="9648422" y="3433363"/>
                  <a:pt x="9639111" y="3427778"/>
                  <a:pt x="9635388" y="3424054"/>
                </a:cubicBezTo>
                <a:cubicBezTo>
                  <a:pt x="9631665" y="3420329"/>
                  <a:pt x="9626077" y="3418468"/>
                  <a:pt x="9618631" y="3418468"/>
                </a:cubicBezTo>
                <a:lnTo>
                  <a:pt x="9607459" y="3418468"/>
                </a:lnTo>
                <a:cubicBezTo>
                  <a:pt x="9607459" y="3403572"/>
                  <a:pt x="9592563" y="3396124"/>
                  <a:pt x="9562772" y="3396124"/>
                </a:cubicBezTo>
                <a:cubicBezTo>
                  <a:pt x="9532981" y="3396124"/>
                  <a:pt x="9518088" y="3388678"/>
                  <a:pt x="9518088" y="3373783"/>
                </a:cubicBezTo>
                <a:cubicBezTo>
                  <a:pt x="9518088" y="3366335"/>
                  <a:pt x="9514364" y="3362610"/>
                  <a:pt x="9506915" y="3362610"/>
                </a:cubicBezTo>
                <a:cubicBezTo>
                  <a:pt x="9499467" y="3362610"/>
                  <a:pt x="9495744" y="3362610"/>
                  <a:pt x="9495744" y="3362610"/>
                </a:cubicBezTo>
                <a:lnTo>
                  <a:pt x="9484573" y="3351440"/>
                </a:lnTo>
                <a:lnTo>
                  <a:pt x="9484573" y="3362610"/>
                </a:lnTo>
                <a:lnTo>
                  <a:pt x="9462230" y="3373783"/>
                </a:lnTo>
                <a:cubicBezTo>
                  <a:pt x="9447335" y="3366335"/>
                  <a:pt x="9441750" y="3358887"/>
                  <a:pt x="9445473" y="3351440"/>
                </a:cubicBezTo>
                <a:cubicBezTo>
                  <a:pt x="9449196" y="3343992"/>
                  <a:pt x="9443610" y="3340267"/>
                  <a:pt x="9428716" y="3340267"/>
                </a:cubicBezTo>
                <a:cubicBezTo>
                  <a:pt x="9391477" y="3340267"/>
                  <a:pt x="9372859" y="3332821"/>
                  <a:pt x="9372859" y="3317925"/>
                </a:cubicBezTo>
                <a:close/>
                <a:moveTo>
                  <a:pt x="8188684" y="3317925"/>
                </a:moveTo>
                <a:cubicBezTo>
                  <a:pt x="8188684" y="3325372"/>
                  <a:pt x="8188684" y="3329096"/>
                  <a:pt x="8188684" y="3329096"/>
                </a:cubicBezTo>
                <a:lnTo>
                  <a:pt x="8211026" y="3329096"/>
                </a:lnTo>
                <a:lnTo>
                  <a:pt x="8222198" y="3340267"/>
                </a:lnTo>
                <a:cubicBezTo>
                  <a:pt x="8222198" y="3340267"/>
                  <a:pt x="8229646" y="3340267"/>
                  <a:pt x="8244541" y="3340267"/>
                </a:cubicBezTo>
                <a:lnTo>
                  <a:pt x="8266883" y="3340267"/>
                </a:lnTo>
                <a:lnTo>
                  <a:pt x="8244541" y="3329096"/>
                </a:lnTo>
                <a:cubicBezTo>
                  <a:pt x="8222198" y="3321649"/>
                  <a:pt x="8203578" y="3317925"/>
                  <a:pt x="8188684" y="3317925"/>
                </a:cubicBezTo>
                <a:close/>
                <a:moveTo>
                  <a:pt x="3943526" y="3317925"/>
                </a:moveTo>
                <a:lnTo>
                  <a:pt x="3943526" y="3329096"/>
                </a:lnTo>
                <a:cubicBezTo>
                  <a:pt x="3950974" y="3336544"/>
                  <a:pt x="3958422" y="3340267"/>
                  <a:pt x="3965870" y="3340267"/>
                </a:cubicBezTo>
                <a:lnTo>
                  <a:pt x="3977042" y="3340267"/>
                </a:lnTo>
                <a:cubicBezTo>
                  <a:pt x="3969594" y="3332821"/>
                  <a:pt x="3965870" y="3329096"/>
                  <a:pt x="3965870" y="3329096"/>
                </a:cubicBezTo>
                <a:close/>
                <a:moveTo>
                  <a:pt x="9535961" y="3311222"/>
                </a:moveTo>
                <a:lnTo>
                  <a:pt x="9550585" y="3314878"/>
                </a:lnTo>
                <a:lnTo>
                  <a:pt x="9551602" y="3317925"/>
                </a:lnTo>
                <a:lnTo>
                  <a:pt x="9529258" y="3317925"/>
                </a:lnTo>
                <a:close/>
                <a:moveTo>
                  <a:pt x="8029489" y="3310943"/>
                </a:moveTo>
                <a:cubicBezTo>
                  <a:pt x="8031352" y="3310011"/>
                  <a:pt x="8032283" y="3310478"/>
                  <a:pt x="8032283" y="3312339"/>
                </a:cubicBezTo>
                <a:cubicBezTo>
                  <a:pt x="8032283" y="3316064"/>
                  <a:pt x="8028560" y="3317925"/>
                  <a:pt x="8021110" y="3317925"/>
                </a:cubicBezTo>
                <a:cubicBezTo>
                  <a:pt x="8024835" y="3314201"/>
                  <a:pt x="8027628" y="3311874"/>
                  <a:pt x="8029489" y="3310943"/>
                </a:cubicBezTo>
                <a:close/>
                <a:moveTo>
                  <a:pt x="8322740" y="3306753"/>
                </a:moveTo>
                <a:lnTo>
                  <a:pt x="8311569" y="3317925"/>
                </a:lnTo>
                <a:lnTo>
                  <a:pt x="8333912" y="3317925"/>
                </a:lnTo>
                <a:cubicBezTo>
                  <a:pt x="8333912" y="3317925"/>
                  <a:pt x="8332050" y="3316064"/>
                  <a:pt x="8328326" y="3312339"/>
                </a:cubicBezTo>
                <a:cubicBezTo>
                  <a:pt x="8324603" y="3308615"/>
                  <a:pt x="8322740" y="3306753"/>
                  <a:pt x="8322740" y="3306753"/>
                </a:cubicBezTo>
                <a:close/>
                <a:moveTo>
                  <a:pt x="7317309" y="3306753"/>
                </a:moveTo>
                <a:lnTo>
                  <a:pt x="7328480" y="3317925"/>
                </a:lnTo>
                <a:cubicBezTo>
                  <a:pt x="7328480" y="3317925"/>
                  <a:pt x="7328480" y="3314201"/>
                  <a:pt x="7328480" y="3306753"/>
                </a:cubicBezTo>
                <a:cubicBezTo>
                  <a:pt x="7321032" y="3306753"/>
                  <a:pt x="7317309" y="3306753"/>
                  <a:pt x="7317309" y="3306753"/>
                </a:cubicBezTo>
                <a:close/>
                <a:moveTo>
                  <a:pt x="7261452" y="3306753"/>
                </a:moveTo>
                <a:lnTo>
                  <a:pt x="7272622" y="3317925"/>
                </a:lnTo>
                <a:cubicBezTo>
                  <a:pt x="7272622" y="3317925"/>
                  <a:pt x="7272622" y="3316064"/>
                  <a:pt x="7272622" y="3312339"/>
                </a:cubicBezTo>
                <a:cubicBezTo>
                  <a:pt x="7272622" y="3308615"/>
                  <a:pt x="7268900" y="3306753"/>
                  <a:pt x="7261452" y="3306753"/>
                </a:cubicBezTo>
                <a:close/>
                <a:moveTo>
                  <a:pt x="3563696" y="3306753"/>
                </a:moveTo>
                <a:lnTo>
                  <a:pt x="3574869" y="3317925"/>
                </a:lnTo>
                <a:lnTo>
                  <a:pt x="3630726" y="3329096"/>
                </a:lnTo>
                <a:lnTo>
                  <a:pt x="3641897" y="3329096"/>
                </a:lnTo>
                <a:cubicBezTo>
                  <a:pt x="3634451" y="3314201"/>
                  <a:pt x="3608383" y="3306753"/>
                  <a:pt x="3563696" y="3306753"/>
                </a:cubicBezTo>
                <a:close/>
                <a:moveTo>
                  <a:pt x="7394112" y="3299771"/>
                </a:moveTo>
                <a:cubicBezTo>
                  <a:pt x="7393181" y="3298840"/>
                  <a:pt x="7391785" y="3299305"/>
                  <a:pt x="7389924" y="3301167"/>
                </a:cubicBezTo>
                <a:cubicBezTo>
                  <a:pt x="7386200" y="3304892"/>
                  <a:pt x="7384337" y="3310478"/>
                  <a:pt x="7384337" y="3317925"/>
                </a:cubicBezTo>
                <a:lnTo>
                  <a:pt x="7395510" y="3306753"/>
                </a:lnTo>
                <a:cubicBezTo>
                  <a:pt x="7395510" y="3303030"/>
                  <a:pt x="7395042" y="3300703"/>
                  <a:pt x="7394112" y="3299771"/>
                </a:cubicBezTo>
                <a:close/>
                <a:moveTo>
                  <a:pt x="9272315" y="3295582"/>
                </a:moveTo>
                <a:lnTo>
                  <a:pt x="9350516" y="3306753"/>
                </a:lnTo>
                <a:lnTo>
                  <a:pt x="9339343" y="3317925"/>
                </a:lnTo>
                <a:cubicBezTo>
                  <a:pt x="9331896" y="3317925"/>
                  <a:pt x="9322586" y="3317925"/>
                  <a:pt x="9311415" y="3317925"/>
                </a:cubicBezTo>
                <a:cubicBezTo>
                  <a:pt x="9300243" y="3317925"/>
                  <a:pt x="9289072" y="3316064"/>
                  <a:pt x="9277901" y="3312339"/>
                </a:cubicBezTo>
                <a:cubicBezTo>
                  <a:pt x="9266729" y="3308615"/>
                  <a:pt x="9264867" y="3303030"/>
                  <a:pt x="9272315" y="3295582"/>
                </a:cubicBezTo>
                <a:close/>
                <a:moveTo>
                  <a:pt x="4401557" y="3295582"/>
                </a:moveTo>
                <a:cubicBezTo>
                  <a:pt x="4394109" y="3295582"/>
                  <a:pt x="4390386" y="3297444"/>
                  <a:pt x="4390386" y="3301167"/>
                </a:cubicBezTo>
                <a:cubicBezTo>
                  <a:pt x="4390386" y="3304892"/>
                  <a:pt x="4392248" y="3306753"/>
                  <a:pt x="4395971" y="3306753"/>
                </a:cubicBezTo>
                <a:cubicBezTo>
                  <a:pt x="4399696" y="3306753"/>
                  <a:pt x="4401557" y="3303030"/>
                  <a:pt x="4401557" y="3295582"/>
                </a:cubicBezTo>
                <a:close/>
                <a:moveTo>
                  <a:pt x="3943526" y="3295582"/>
                </a:moveTo>
                <a:cubicBezTo>
                  <a:pt x="3936080" y="3295582"/>
                  <a:pt x="3932356" y="3299305"/>
                  <a:pt x="3932356" y="3306753"/>
                </a:cubicBezTo>
                <a:cubicBezTo>
                  <a:pt x="3932356" y="3306753"/>
                  <a:pt x="3936080" y="3304892"/>
                  <a:pt x="3943526" y="3301167"/>
                </a:cubicBezTo>
                <a:cubicBezTo>
                  <a:pt x="3950974" y="3297444"/>
                  <a:pt x="3954699" y="3295582"/>
                  <a:pt x="3954699" y="3295582"/>
                </a:cubicBezTo>
                <a:cubicBezTo>
                  <a:pt x="3954699" y="3295582"/>
                  <a:pt x="3950974" y="3295582"/>
                  <a:pt x="3943526" y="3295582"/>
                </a:cubicBezTo>
                <a:close/>
                <a:moveTo>
                  <a:pt x="4133442" y="3284410"/>
                </a:moveTo>
                <a:lnTo>
                  <a:pt x="4133442" y="3295582"/>
                </a:lnTo>
                <a:lnTo>
                  <a:pt x="4155785" y="3295582"/>
                </a:lnTo>
                <a:cubicBezTo>
                  <a:pt x="4148337" y="3288135"/>
                  <a:pt x="4140889" y="3284410"/>
                  <a:pt x="4133442" y="3284410"/>
                </a:cubicBezTo>
                <a:close/>
                <a:moveTo>
                  <a:pt x="3664241" y="3284410"/>
                </a:moveTo>
                <a:lnTo>
                  <a:pt x="3675413" y="3284410"/>
                </a:lnTo>
                <a:lnTo>
                  <a:pt x="3675413" y="3295582"/>
                </a:lnTo>
                <a:cubicBezTo>
                  <a:pt x="3675413" y="3295582"/>
                  <a:pt x="3671688" y="3291858"/>
                  <a:pt x="3664241" y="3284410"/>
                </a:cubicBezTo>
                <a:close/>
                <a:moveTo>
                  <a:pt x="3239725" y="3284410"/>
                </a:moveTo>
                <a:cubicBezTo>
                  <a:pt x="3239725" y="3284410"/>
                  <a:pt x="3243450" y="3286271"/>
                  <a:pt x="3250896" y="3289996"/>
                </a:cubicBezTo>
                <a:cubicBezTo>
                  <a:pt x="3258344" y="3293721"/>
                  <a:pt x="3265791" y="3295582"/>
                  <a:pt x="3273239" y="3295582"/>
                </a:cubicBezTo>
                <a:cubicBezTo>
                  <a:pt x="3295582" y="3303030"/>
                  <a:pt x="3306754" y="3306753"/>
                  <a:pt x="3306754" y="3306753"/>
                </a:cubicBezTo>
                <a:cubicBezTo>
                  <a:pt x="3314201" y="3306753"/>
                  <a:pt x="3319787" y="3308615"/>
                  <a:pt x="3323510" y="3312339"/>
                </a:cubicBezTo>
                <a:cubicBezTo>
                  <a:pt x="3327235" y="3316064"/>
                  <a:pt x="3332821" y="3317925"/>
                  <a:pt x="3340267" y="3317925"/>
                </a:cubicBezTo>
                <a:cubicBezTo>
                  <a:pt x="3347715" y="3317925"/>
                  <a:pt x="3355164" y="3321649"/>
                  <a:pt x="3362611" y="3329096"/>
                </a:cubicBezTo>
                <a:cubicBezTo>
                  <a:pt x="3370058" y="3329096"/>
                  <a:pt x="3375644" y="3329096"/>
                  <a:pt x="3379368" y="3329096"/>
                </a:cubicBezTo>
                <a:cubicBezTo>
                  <a:pt x="3383092" y="3329096"/>
                  <a:pt x="3388678" y="3332821"/>
                  <a:pt x="3396125" y="3340267"/>
                </a:cubicBezTo>
                <a:cubicBezTo>
                  <a:pt x="3411021" y="3340267"/>
                  <a:pt x="3422193" y="3340267"/>
                  <a:pt x="3429640" y="3340267"/>
                </a:cubicBezTo>
                <a:lnTo>
                  <a:pt x="3463154" y="3340267"/>
                </a:lnTo>
                <a:cubicBezTo>
                  <a:pt x="3463154" y="3340267"/>
                  <a:pt x="3457568" y="3338406"/>
                  <a:pt x="3446398" y="3334682"/>
                </a:cubicBezTo>
                <a:cubicBezTo>
                  <a:pt x="3435226" y="3330958"/>
                  <a:pt x="3425916" y="3325372"/>
                  <a:pt x="3418468" y="3317925"/>
                </a:cubicBezTo>
                <a:cubicBezTo>
                  <a:pt x="3388678" y="3310478"/>
                  <a:pt x="3366336" y="3306753"/>
                  <a:pt x="3351440" y="3306753"/>
                </a:cubicBezTo>
                <a:cubicBezTo>
                  <a:pt x="3343992" y="3306753"/>
                  <a:pt x="3329096" y="3303030"/>
                  <a:pt x="3306754" y="3295582"/>
                </a:cubicBezTo>
                <a:cubicBezTo>
                  <a:pt x="3284412" y="3288135"/>
                  <a:pt x="3265791" y="3284410"/>
                  <a:pt x="3250896" y="3284410"/>
                </a:cubicBezTo>
                <a:cubicBezTo>
                  <a:pt x="3243450" y="3284410"/>
                  <a:pt x="3239725" y="3284410"/>
                  <a:pt x="3239725" y="3284410"/>
                </a:cubicBezTo>
                <a:close/>
                <a:moveTo>
                  <a:pt x="2938096" y="3284410"/>
                </a:moveTo>
                <a:cubicBezTo>
                  <a:pt x="2945543" y="3284410"/>
                  <a:pt x="2949268" y="3284410"/>
                  <a:pt x="2949268" y="3284410"/>
                </a:cubicBezTo>
                <a:lnTo>
                  <a:pt x="2938096" y="3295582"/>
                </a:lnTo>
                <a:close/>
                <a:moveTo>
                  <a:pt x="9403579" y="3278825"/>
                </a:moveTo>
                <a:cubicBezTo>
                  <a:pt x="9405441" y="3278825"/>
                  <a:pt x="9406373" y="3280687"/>
                  <a:pt x="9406373" y="3284410"/>
                </a:cubicBezTo>
                <a:lnTo>
                  <a:pt x="9395201" y="3284410"/>
                </a:lnTo>
                <a:cubicBezTo>
                  <a:pt x="9398925" y="3280687"/>
                  <a:pt x="9401718" y="3278825"/>
                  <a:pt x="9403579" y="3278825"/>
                </a:cubicBezTo>
                <a:close/>
                <a:moveTo>
                  <a:pt x="8949739" y="3277428"/>
                </a:moveTo>
                <a:cubicBezTo>
                  <a:pt x="8948809" y="3278360"/>
                  <a:pt x="8948342" y="3280687"/>
                  <a:pt x="8948342" y="3284410"/>
                </a:cubicBezTo>
                <a:cubicBezTo>
                  <a:pt x="8955790" y="3284410"/>
                  <a:pt x="8959515" y="3284410"/>
                  <a:pt x="8959515" y="3284410"/>
                </a:cubicBezTo>
                <a:cubicBezTo>
                  <a:pt x="8959515" y="3284410"/>
                  <a:pt x="8957652" y="3282548"/>
                  <a:pt x="8953929" y="3278825"/>
                </a:cubicBezTo>
                <a:cubicBezTo>
                  <a:pt x="8952067" y="3276964"/>
                  <a:pt x="8950671" y="3276498"/>
                  <a:pt x="8949739" y="3277428"/>
                </a:cubicBezTo>
                <a:close/>
                <a:moveTo>
                  <a:pt x="7272622" y="3273239"/>
                </a:moveTo>
                <a:lnTo>
                  <a:pt x="7283795" y="3284410"/>
                </a:lnTo>
                <a:cubicBezTo>
                  <a:pt x="7283795" y="3284410"/>
                  <a:pt x="7287518" y="3284410"/>
                  <a:pt x="7294966" y="3284410"/>
                </a:cubicBezTo>
                <a:close/>
                <a:moveTo>
                  <a:pt x="3921183" y="3273239"/>
                </a:moveTo>
                <a:lnTo>
                  <a:pt x="3943526" y="3284410"/>
                </a:lnTo>
                <a:lnTo>
                  <a:pt x="3954699" y="3273239"/>
                </a:lnTo>
                <a:cubicBezTo>
                  <a:pt x="3947251" y="3273239"/>
                  <a:pt x="3939803" y="3273239"/>
                  <a:pt x="3932356" y="3273239"/>
                </a:cubicBezTo>
                <a:close/>
                <a:moveTo>
                  <a:pt x="3809471" y="3273239"/>
                </a:moveTo>
                <a:lnTo>
                  <a:pt x="3921183" y="3317925"/>
                </a:lnTo>
                <a:cubicBezTo>
                  <a:pt x="3921183" y="3310478"/>
                  <a:pt x="3919322" y="3306753"/>
                  <a:pt x="3915599" y="3306753"/>
                </a:cubicBezTo>
                <a:cubicBezTo>
                  <a:pt x="3911874" y="3306753"/>
                  <a:pt x="3906288" y="3303030"/>
                  <a:pt x="3898842" y="3295582"/>
                </a:cubicBezTo>
                <a:lnTo>
                  <a:pt x="3854155" y="3284410"/>
                </a:lnTo>
                <a:close/>
                <a:moveTo>
                  <a:pt x="2993953" y="3273239"/>
                </a:moveTo>
                <a:cubicBezTo>
                  <a:pt x="2993953" y="3273239"/>
                  <a:pt x="3003263" y="3275101"/>
                  <a:pt x="3021882" y="3278825"/>
                </a:cubicBezTo>
                <a:cubicBezTo>
                  <a:pt x="3040501" y="3282548"/>
                  <a:pt x="3049810" y="3288135"/>
                  <a:pt x="3049810" y="3295582"/>
                </a:cubicBezTo>
                <a:cubicBezTo>
                  <a:pt x="3064706" y="3303030"/>
                  <a:pt x="3064706" y="3306753"/>
                  <a:pt x="3049810" y="3306753"/>
                </a:cubicBezTo>
                <a:cubicBezTo>
                  <a:pt x="3042362" y="3306753"/>
                  <a:pt x="3034915" y="3310478"/>
                  <a:pt x="3027468" y="3317925"/>
                </a:cubicBezTo>
                <a:cubicBezTo>
                  <a:pt x="3027468" y="3310478"/>
                  <a:pt x="3027468" y="3306753"/>
                  <a:pt x="3027468" y="3306753"/>
                </a:cubicBezTo>
                <a:lnTo>
                  <a:pt x="3016296" y="3295582"/>
                </a:lnTo>
                <a:close/>
                <a:moveTo>
                  <a:pt x="9495744" y="3262068"/>
                </a:moveTo>
                <a:lnTo>
                  <a:pt x="9518088" y="3262068"/>
                </a:lnTo>
                <a:lnTo>
                  <a:pt x="9529258" y="3262068"/>
                </a:lnTo>
                <a:cubicBezTo>
                  <a:pt x="9536708" y="3262068"/>
                  <a:pt x="9544154" y="3265791"/>
                  <a:pt x="9551602" y="3273239"/>
                </a:cubicBezTo>
                <a:lnTo>
                  <a:pt x="9573945" y="3284410"/>
                </a:lnTo>
                <a:cubicBezTo>
                  <a:pt x="9573945" y="3284410"/>
                  <a:pt x="9581393" y="3286271"/>
                  <a:pt x="9596287" y="3289996"/>
                </a:cubicBezTo>
                <a:cubicBezTo>
                  <a:pt x="9611182" y="3293721"/>
                  <a:pt x="9622354" y="3299305"/>
                  <a:pt x="9629801" y="3306753"/>
                </a:cubicBezTo>
                <a:cubicBezTo>
                  <a:pt x="9659593" y="3314201"/>
                  <a:pt x="9678210" y="3317925"/>
                  <a:pt x="9685659" y="3317925"/>
                </a:cubicBezTo>
                <a:cubicBezTo>
                  <a:pt x="9685659" y="3317925"/>
                  <a:pt x="9687521" y="3319787"/>
                  <a:pt x="9691244" y="3323510"/>
                </a:cubicBezTo>
                <a:cubicBezTo>
                  <a:pt x="9694967" y="3327235"/>
                  <a:pt x="9700553" y="3332821"/>
                  <a:pt x="9708001" y="3340267"/>
                </a:cubicBezTo>
                <a:cubicBezTo>
                  <a:pt x="9715450" y="3347715"/>
                  <a:pt x="9722897" y="3351440"/>
                  <a:pt x="9730346" y="3351440"/>
                </a:cubicBezTo>
                <a:cubicBezTo>
                  <a:pt x="9760137" y="3351440"/>
                  <a:pt x="9767583" y="3358887"/>
                  <a:pt x="9752687" y="3373783"/>
                </a:cubicBezTo>
                <a:cubicBezTo>
                  <a:pt x="9737792" y="3381229"/>
                  <a:pt x="9719173" y="3377506"/>
                  <a:pt x="9696830" y="3362610"/>
                </a:cubicBezTo>
                <a:cubicBezTo>
                  <a:pt x="9674487" y="3355163"/>
                  <a:pt x="9659593" y="3349578"/>
                  <a:pt x="9652145" y="3345853"/>
                </a:cubicBezTo>
                <a:cubicBezTo>
                  <a:pt x="9644696" y="3342129"/>
                  <a:pt x="9629801" y="3340267"/>
                  <a:pt x="9607459" y="3340267"/>
                </a:cubicBezTo>
                <a:cubicBezTo>
                  <a:pt x="9592563" y="3332821"/>
                  <a:pt x="9583253" y="3329096"/>
                  <a:pt x="9579529" y="3329096"/>
                </a:cubicBezTo>
                <a:cubicBezTo>
                  <a:pt x="9575806" y="3329096"/>
                  <a:pt x="9573945" y="3325372"/>
                  <a:pt x="9573945" y="3317925"/>
                </a:cubicBezTo>
                <a:cubicBezTo>
                  <a:pt x="9566497" y="3317925"/>
                  <a:pt x="9562772" y="3317925"/>
                  <a:pt x="9562772" y="3317925"/>
                </a:cubicBezTo>
                <a:lnTo>
                  <a:pt x="9550585" y="3314878"/>
                </a:lnTo>
                <a:lnTo>
                  <a:pt x="9548809" y="3309547"/>
                </a:lnTo>
                <a:cubicBezTo>
                  <a:pt x="9546948" y="3307684"/>
                  <a:pt x="9544154" y="3306753"/>
                  <a:pt x="9540431" y="3306753"/>
                </a:cubicBezTo>
                <a:lnTo>
                  <a:pt x="9535961" y="3311222"/>
                </a:lnTo>
                <a:lnTo>
                  <a:pt x="9518088" y="3306753"/>
                </a:lnTo>
                <a:lnTo>
                  <a:pt x="9495744" y="3295582"/>
                </a:lnTo>
                <a:close/>
                <a:moveTo>
                  <a:pt x="9294658" y="3262068"/>
                </a:moveTo>
                <a:cubicBezTo>
                  <a:pt x="9294658" y="3262068"/>
                  <a:pt x="9298382" y="3262068"/>
                  <a:pt x="9305829" y="3262068"/>
                </a:cubicBezTo>
                <a:lnTo>
                  <a:pt x="9294658" y="3273239"/>
                </a:lnTo>
                <a:close/>
                <a:moveTo>
                  <a:pt x="9149428" y="3262068"/>
                </a:moveTo>
                <a:lnTo>
                  <a:pt x="9171772" y="3262068"/>
                </a:lnTo>
                <a:cubicBezTo>
                  <a:pt x="9186667" y="3269514"/>
                  <a:pt x="9197838" y="3273239"/>
                  <a:pt x="9205286" y="3273239"/>
                </a:cubicBezTo>
                <a:cubicBezTo>
                  <a:pt x="9205286" y="3280687"/>
                  <a:pt x="9210872" y="3284410"/>
                  <a:pt x="9222044" y="3284410"/>
                </a:cubicBezTo>
                <a:cubicBezTo>
                  <a:pt x="9233215" y="3284410"/>
                  <a:pt x="9240663" y="3288135"/>
                  <a:pt x="9244386" y="3295582"/>
                </a:cubicBezTo>
                <a:cubicBezTo>
                  <a:pt x="9248109" y="3303030"/>
                  <a:pt x="9246249" y="3306753"/>
                  <a:pt x="9238801" y="3306753"/>
                </a:cubicBezTo>
                <a:cubicBezTo>
                  <a:pt x="9231352" y="3306753"/>
                  <a:pt x="9223906" y="3303030"/>
                  <a:pt x="9216458" y="3295582"/>
                </a:cubicBezTo>
                <a:lnTo>
                  <a:pt x="9194115" y="3284410"/>
                </a:lnTo>
                <a:cubicBezTo>
                  <a:pt x="9186667" y="3284410"/>
                  <a:pt x="9179221" y="3280687"/>
                  <a:pt x="9171772" y="3273239"/>
                </a:cubicBezTo>
                <a:cubicBezTo>
                  <a:pt x="9164324" y="3273239"/>
                  <a:pt x="9158738" y="3271377"/>
                  <a:pt x="9155014" y="3267653"/>
                </a:cubicBezTo>
                <a:cubicBezTo>
                  <a:pt x="9151291" y="3263930"/>
                  <a:pt x="9149428" y="3262068"/>
                  <a:pt x="9149428" y="3262068"/>
                </a:cubicBezTo>
                <a:close/>
                <a:moveTo>
                  <a:pt x="9104743" y="3262068"/>
                </a:moveTo>
                <a:cubicBezTo>
                  <a:pt x="9104743" y="3262068"/>
                  <a:pt x="9108467" y="3262068"/>
                  <a:pt x="9115914" y="3262068"/>
                </a:cubicBezTo>
                <a:cubicBezTo>
                  <a:pt x="9115914" y="3269514"/>
                  <a:pt x="9112191" y="3273239"/>
                  <a:pt x="9104743" y="3273239"/>
                </a:cubicBezTo>
                <a:close/>
                <a:moveTo>
                  <a:pt x="7909396" y="3262068"/>
                </a:moveTo>
                <a:cubicBezTo>
                  <a:pt x="7916845" y="3262068"/>
                  <a:pt x="7920568" y="3262068"/>
                  <a:pt x="7920568" y="3262068"/>
                </a:cubicBezTo>
                <a:lnTo>
                  <a:pt x="7920568" y="3273239"/>
                </a:lnTo>
                <a:close/>
                <a:moveTo>
                  <a:pt x="3708927" y="3262068"/>
                </a:moveTo>
                <a:lnTo>
                  <a:pt x="3731270" y="3284410"/>
                </a:lnTo>
                <a:lnTo>
                  <a:pt x="3742441" y="3295582"/>
                </a:lnTo>
                <a:lnTo>
                  <a:pt x="3775955" y="3317925"/>
                </a:lnTo>
                <a:lnTo>
                  <a:pt x="3787127" y="3329096"/>
                </a:lnTo>
                <a:cubicBezTo>
                  <a:pt x="3787127" y="3329096"/>
                  <a:pt x="3779680" y="3329096"/>
                  <a:pt x="3764784" y="3329096"/>
                </a:cubicBezTo>
                <a:cubicBezTo>
                  <a:pt x="3749889" y="3329096"/>
                  <a:pt x="3734993" y="3325372"/>
                  <a:pt x="3720098" y="3317925"/>
                </a:cubicBezTo>
                <a:cubicBezTo>
                  <a:pt x="3720098" y="3317925"/>
                  <a:pt x="3718237" y="3316064"/>
                  <a:pt x="3714512" y="3312339"/>
                </a:cubicBezTo>
                <a:cubicBezTo>
                  <a:pt x="3710788" y="3308615"/>
                  <a:pt x="3705202" y="3306753"/>
                  <a:pt x="3697754" y="3306753"/>
                </a:cubicBezTo>
                <a:lnTo>
                  <a:pt x="3697754" y="3284410"/>
                </a:lnTo>
                <a:close/>
                <a:moveTo>
                  <a:pt x="3669827" y="3262068"/>
                </a:moveTo>
                <a:cubicBezTo>
                  <a:pt x="3673552" y="3262068"/>
                  <a:pt x="3679136" y="3262068"/>
                  <a:pt x="3686583" y="3262068"/>
                </a:cubicBezTo>
                <a:lnTo>
                  <a:pt x="3675413" y="3273239"/>
                </a:lnTo>
                <a:cubicBezTo>
                  <a:pt x="3667965" y="3273239"/>
                  <a:pt x="3664241" y="3273239"/>
                  <a:pt x="3664241" y="3273239"/>
                </a:cubicBezTo>
                <a:cubicBezTo>
                  <a:pt x="3664241" y="3265791"/>
                  <a:pt x="3666102" y="3262068"/>
                  <a:pt x="3669827" y="3262068"/>
                </a:cubicBezTo>
                <a:close/>
                <a:moveTo>
                  <a:pt x="3661448" y="3256482"/>
                </a:moveTo>
                <a:cubicBezTo>
                  <a:pt x="3663309" y="3256482"/>
                  <a:pt x="3664241" y="3258344"/>
                  <a:pt x="3664241" y="3262068"/>
                </a:cubicBezTo>
                <a:lnTo>
                  <a:pt x="3653069" y="3262068"/>
                </a:lnTo>
                <a:cubicBezTo>
                  <a:pt x="3656792" y="3258344"/>
                  <a:pt x="3659585" y="3256482"/>
                  <a:pt x="3661448" y="3256482"/>
                </a:cubicBezTo>
                <a:close/>
                <a:moveTo>
                  <a:pt x="9261144" y="3250896"/>
                </a:moveTo>
                <a:cubicBezTo>
                  <a:pt x="9268592" y="3250896"/>
                  <a:pt x="9272315" y="3254620"/>
                  <a:pt x="9272315" y="3262068"/>
                </a:cubicBezTo>
                <a:cubicBezTo>
                  <a:pt x="9272315" y="3262068"/>
                  <a:pt x="9270452" y="3262068"/>
                  <a:pt x="9266729" y="3262068"/>
                </a:cubicBezTo>
                <a:cubicBezTo>
                  <a:pt x="9263006" y="3262068"/>
                  <a:pt x="9261144" y="3262068"/>
                  <a:pt x="9261144" y="3262068"/>
                </a:cubicBezTo>
                <a:close/>
                <a:moveTo>
                  <a:pt x="7484881" y="3250896"/>
                </a:moveTo>
                <a:cubicBezTo>
                  <a:pt x="7484881" y="3250896"/>
                  <a:pt x="7486744" y="3252757"/>
                  <a:pt x="7490467" y="3256482"/>
                </a:cubicBezTo>
                <a:cubicBezTo>
                  <a:pt x="7494190" y="3260205"/>
                  <a:pt x="7496052" y="3262068"/>
                  <a:pt x="7496052" y="3262068"/>
                </a:cubicBezTo>
                <a:lnTo>
                  <a:pt x="7496052" y="3273239"/>
                </a:lnTo>
                <a:lnTo>
                  <a:pt x="7529568" y="3273239"/>
                </a:lnTo>
                <a:cubicBezTo>
                  <a:pt x="7529568" y="3265791"/>
                  <a:pt x="7533290" y="3265791"/>
                  <a:pt x="7540738" y="3273239"/>
                </a:cubicBezTo>
                <a:lnTo>
                  <a:pt x="7551909" y="3273239"/>
                </a:lnTo>
                <a:lnTo>
                  <a:pt x="7518395" y="3250896"/>
                </a:lnTo>
                <a:cubicBezTo>
                  <a:pt x="7510947" y="3250896"/>
                  <a:pt x="7503501" y="3250896"/>
                  <a:pt x="7496052" y="3250896"/>
                </a:cubicBezTo>
                <a:cubicBezTo>
                  <a:pt x="7488604" y="3250896"/>
                  <a:pt x="7484881" y="3250896"/>
                  <a:pt x="7484881" y="3250896"/>
                </a:cubicBezTo>
                <a:close/>
                <a:moveTo>
                  <a:pt x="7429024" y="3250896"/>
                </a:moveTo>
                <a:cubicBezTo>
                  <a:pt x="7429024" y="3258344"/>
                  <a:pt x="7432746" y="3262068"/>
                  <a:pt x="7440194" y="3262068"/>
                </a:cubicBezTo>
                <a:lnTo>
                  <a:pt x="7440194" y="3250896"/>
                </a:lnTo>
                <a:cubicBezTo>
                  <a:pt x="7432746" y="3250896"/>
                  <a:pt x="7429024" y="3250896"/>
                  <a:pt x="7429024" y="3250896"/>
                </a:cubicBezTo>
                <a:close/>
                <a:moveTo>
                  <a:pt x="4245156" y="3250896"/>
                </a:moveTo>
                <a:lnTo>
                  <a:pt x="4256329" y="3262068"/>
                </a:lnTo>
                <a:lnTo>
                  <a:pt x="4256329" y="3250896"/>
                </a:lnTo>
                <a:cubicBezTo>
                  <a:pt x="4256329" y="3250896"/>
                  <a:pt x="4252604" y="3250896"/>
                  <a:pt x="4245156" y="3250896"/>
                </a:cubicBezTo>
                <a:close/>
                <a:moveTo>
                  <a:pt x="3161525" y="3250896"/>
                </a:moveTo>
                <a:cubicBezTo>
                  <a:pt x="3168972" y="3258344"/>
                  <a:pt x="3174559" y="3262068"/>
                  <a:pt x="3178282" y="3262068"/>
                </a:cubicBezTo>
                <a:cubicBezTo>
                  <a:pt x="3182006" y="3262068"/>
                  <a:pt x="3187591" y="3262068"/>
                  <a:pt x="3195039" y="3262068"/>
                </a:cubicBezTo>
                <a:lnTo>
                  <a:pt x="3206211" y="3262068"/>
                </a:lnTo>
                <a:cubicBezTo>
                  <a:pt x="3206211" y="3262068"/>
                  <a:pt x="3202486" y="3258344"/>
                  <a:pt x="3195039" y="3250896"/>
                </a:cubicBezTo>
                <a:close/>
                <a:moveTo>
                  <a:pt x="3854155" y="3239725"/>
                </a:moveTo>
                <a:lnTo>
                  <a:pt x="3865326" y="3262068"/>
                </a:lnTo>
                <a:lnTo>
                  <a:pt x="3898842" y="3262068"/>
                </a:lnTo>
                <a:cubicBezTo>
                  <a:pt x="3898842" y="3262068"/>
                  <a:pt x="3893255" y="3258344"/>
                  <a:pt x="3882085" y="3250896"/>
                </a:cubicBezTo>
                <a:cubicBezTo>
                  <a:pt x="3870912" y="3243448"/>
                  <a:pt x="3861603" y="3239725"/>
                  <a:pt x="3854155" y="3239725"/>
                </a:cubicBezTo>
                <a:close/>
                <a:moveTo>
                  <a:pt x="3742441" y="3239725"/>
                </a:moveTo>
                <a:lnTo>
                  <a:pt x="3775955" y="3262068"/>
                </a:lnTo>
                <a:lnTo>
                  <a:pt x="3775955" y="3250896"/>
                </a:lnTo>
                <a:close/>
                <a:moveTo>
                  <a:pt x="3401711" y="3239725"/>
                </a:moveTo>
                <a:cubicBezTo>
                  <a:pt x="3390541" y="3239725"/>
                  <a:pt x="3388678" y="3243448"/>
                  <a:pt x="3396125" y="3250896"/>
                </a:cubicBezTo>
                <a:lnTo>
                  <a:pt x="3418468" y="3250896"/>
                </a:lnTo>
                <a:lnTo>
                  <a:pt x="3440812" y="3250896"/>
                </a:lnTo>
                <a:cubicBezTo>
                  <a:pt x="3440812" y="3250896"/>
                  <a:pt x="3437087" y="3247171"/>
                  <a:pt x="3429640" y="3239725"/>
                </a:cubicBezTo>
                <a:cubicBezTo>
                  <a:pt x="3422193" y="3239725"/>
                  <a:pt x="3412883" y="3239725"/>
                  <a:pt x="3401711" y="3239725"/>
                </a:cubicBezTo>
                <a:close/>
                <a:moveTo>
                  <a:pt x="2837552" y="3239725"/>
                </a:moveTo>
                <a:lnTo>
                  <a:pt x="2938096" y="3250896"/>
                </a:lnTo>
                <a:cubicBezTo>
                  <a:pt x="2960439" y="3265791"/>
                  <a:pt x="2971610" y="3273239"/>
                  <a:pt x="2971610" y="3273239"/>
                </a:cubicBezTo>
                <a:cubicBezTo>
                  <a:pt x="2971610" y="3280687"/>
                  <a:pt x="2967886" y="3282548"/>
                  <a:pt x="2960439" y="3278825"/>
                </a:cubicBezTo>
                <a:cubicBezTo>
                  <a:pt x="2952992" y="3275101"/>
                  <a:pt x="2943682" y="3271377"/>
                  <a:pt x="2932509" y="3267653"/>
                </a:cubicBezTo>
                <a:cubicBezTo>
                  <a:pt x="2921338" y="3263930"/>
                  <a:pt x="2908305" y="3262068"/>
                  <a:pt x="2893410" y="3262068"/>
                </a:cubicBezTo>
                <a:cubicBezTo>
                  <a:pt x="2885963" y="3262068"/>
                  <a:pt x="2876652" y="3260205"/>
                  <a:pt x="2865481" y="3256482"/>
                </a:cubicBezTo>
                <a:cubicBezTo>
                  <a:pt x="2854310" y="3252757"/>
                  <a:pt x="2845000" y="3247171"/>
                  <a:pt x="2837552" y="3239725"/>
                </a:cubicBezTo>
                <a:close/>
                <a:moveTo>
                  <a:pt x="2591781" y="3239725"/>
                </a:moveTo>
                <a:cubicBezTo>
                  <a:pt x="2584333" y="3239725"/>
                  <a:pt x="2580609" y="3241587"/>
                  <a:pt x="2580609" y="3245310"/>
                </a:cubicBezTo>
                <a:cubicBezTo>
                  <a:pt x="2580609" y="3249034"/>
                  <a:pt x="2584333" y="3250896"/>
                  <a:pt x="2591781" y="3250896"/>
                </a:cubicBezTo>
                <a:cubicBezTo>
                  <a:pt x="2599227" y="3250896"/>
                  <a:pt x="2606675" y="3250896"/>
                  <a:pt x="2614123" y="3250896"/>
                </a:cubicBezTo>
                <a:close/>
                <a:moveTo>
                  <a:pt x="7082708" y="3228553"/>
                </a:moveTo>
                <a:cubicBezTo>
                  <a:pt x="7082708" y="3228553"/>
                  <a:pt x="7082708" y="3230414"/>
                  <a:pt x="7082708" y="3234139"/>
                </a:cubicBezTo>
                <a:cubicBezTo>
                  <a:pt x="7082708" y="3237863"/>
                  <a:pt x="7082708" y="3239725"/>
                  <a:pt x="7082708" y="3239725"/>
                </a:cubicBezTo>
                <a:cubicBezTo>
                  <a:pt x="7090157" y="3239725"/>
                  <a:pt x="7093880" y="3237863"/>
                  <a:pt x="7093880" y="3234139"/>
                </a:cubicBezTo>
                <a:cubicBezTo>
                  <a:pt x="7093880" y="3230414"/>
                  <a:pt x="7090157" y="3228553"/>
                  <a:pt x="7082708" y="3228553"/>
                </a:cubicBezTo>
                <a:close/>
                <a:moveTo>
                  <a:pt x="3451982" y="3228553"/>
                </a:moveTo>
                <a:cubicBezTo>
                  <a:pt x="3466879" y="3236000"/>
                  <a:pt x="3478050" y="3239725"/>
                  <a:pt x="3485497" y="3239725"/>
                </a:cubicBezTo>
                <a:lnTo>
                  <a:pt x="3474325" y="3228553"/>
                </a:lnTo>
                <a:close/>
                <a:moveTo>
                  <a:pt x="2077893" y="3228553"/>
                </a:moveTo>
                <a:lnTo>
                  <a:pt x="2089064" y="3228553"/>
                </a:lnTo>
                <a:cubicBezTo>
                  <a:pt x="2096512" y="3236000"/>
                  <a:pt x="2103960" y="3237863"/>
                  <a:pt x="2111407" y="3234139"/>
                </a:cubicBezTo>
                <a:cubicBezTo>
                  <a:pt x="2118855" y="3230414"/>
                  <a:pt x="2130026" y="3232277"/>
                  <a:pt x="2144921" y="3239725"/>
                </a:cubicBezTo>
                <a:cubicBezTo>
                  <a:pt x="2152370" y="3247171"/>
                  <a:pt x="2159817" y="3250896"/>
                  <a:pt x="2167265" y="3250896"/>
                </a:cubicBezTo>
                <a:cubicBezTo>
                  <a:pt x="2174712" y="3250896"/>
                  <a:pt x="2178436" y="3250896"/>
                  <a:pt x="2178436" y="3250896"/>
                </a:cubicBezTo>
                <a:cubicBezTo>
                  <a:pt x="2185883" y="3250896"/>
                  <a:pt x="2193331" y="3254620"/>
                  <a:pt x="2200779" y="3262068"/>
                </a:cubicBezTo>
                <a:cubicBezTo>
                  <a:pt x="2208227" y="3269514"/>
                  <a:pt x="2213813" y="3273239"/>
                  <a:pt x="2217536" y="3273239"/>
                </a:cubicBezTo>
                <a:cubicBezTo>
                  <a:pt x="2221260" y="3273239"/>
                  <a:pt x="2234293" y="3276964"/>
                  <a:pt x="2256637" y="3284410"/>
                </a:cubicBezTo>
                <a:cubicBezTo>
                  <a:pt x="2278979" y="3291858"/>
                  <a:pt x="2316218" y="3303030"/>
                  <a:pt x="2368350" y="3317925"/>
                </a:cubicBezTo>
                <a:lnTo>
                  <a:pt x="2390694" y="3329096"/>
                </a:lnTo>
                <a:cubicBezTo>
                  <a:pt x="2383246" y="3329096"/>
                  <a:pt x="2373937" y="3329096"/>
                  <a:pt x="2362766" y="3329096"/>
                </a:cubicBezTo>
                <a:cubicBezTo>
                  <a:pt x="2351593" y="3329096"/>
                  <a:pt x="2342284" y="3325372"/>
                  <a:pt x="2334836" y="3317925"/>
                </a:cubicBezTo>
                <a:lnTo>
                  <a:pt x="2290150" y="3306753"/>
                </a:lnTo>
                <a:lnTo>
                  <a:pt x="2211952" y="3284410"/>
                </a:lnTo>
                <a:cubicBezTo>
                  <a:pt x="2197055" y="3284410"/>
                  <a:pt x="2189608" y="3284410"/>
                  <a:pt x="2189608" y="3284410"/>
                </a:cubicBezTo>
                <a:lnTo>
                  <a:pt x="2156094" y="3262068"/>
                </a:lnTo>
                <a:cubicBezTo>
                  <a:pt x="2156094" y="3247171"/>
                  <a:pt x="2137474" y="3239725"/>
                  <a:pt x="2100235" y="3239725"/>
                </a:cubicBezTo>
                <a:cubicBezTo>
                  <a:pt x="2085341" y="3239725"/>
                  <a:pt x="2077893" y="3236000"/>
                  <a:pt x="2077893" y="3228553"/>
                </a:cubicBezTo>
                <a:close/>
                <a:moveTo>
                  <a:pt x="3588834" y="3222968"/>
                </a:moveTo>
                <a:cubicBezTo>
                  <a:pt x="3586973" y="3222968"/>
                  <a:pt x="3586040" y="3224829"/>
                  <a:pt x="3586040" y="3228553"/>
                </a:cubicBezTo>
                <a:cubicBezTo>
                  <a:pt x="3586040" y="3236000"/>
                  <a:pt x="3586040" y="3239725"/>
                  <a:pt x="3586040" y="3239725"/>
                </a:cubicBezTo>
                <a:cubicBezTo>
                  <a:pt x="3600935" y="3232277"/>
                  <a:pt x="3615831" y="3236000"/>
                  <a:pt x="3630726" y="3250896"/>
                </a:cubicBezTo>
                <a:lnTo>
                  <a:pt x="3619555" y="3262068"/>
                </a:lnTo>
                <a:cubicBezTo>
                  <a:pt x="3604658" y="3254620"/>
                  <a:pt x="3593487" y="3254620"/>
                  <a:pt x="3586040" y="3262068"/>
                </a:cubicBezTo>
                <a:cubicBezTo>
                  <a:pt x="3578593" y="3262068"/>
                  <a:pt x="3574869" y="3262068"/>
                  <a:pt x="3574869" y="3262068"/>
                </a:cubicBezTo>
                <a:lnTo>
                  <a:pt x="3563696" y="3250896"/>
                </a:lnTo>
                <a:cubicBezTo>
                  <a:pt x="3563696" y="3258344"/>
                  <a:pt x="3567421" y="3263930"/>
                  <a:pt x="3574869" y="3267653"/>
                </a:cubicBezTo>
                <a:cubicBezTo>
                  <a:pt x="3582316" y="3271377"/>
                  <a:pt x="3589764" y="3273239"/>
                  <a:pt x="3597212" y="3273239"/>
                </a:cubicBezTo>
                <a:cubicBezTo>
                  <a:pt x="3619555" y="3288135"/>
                  <a:pt x="3630726" y="3295582"/>
                  <a:pt x="3630726" y="3295582"/>
                </a:cubicBezTo>
                <a:cubicBezTo>
                  <a:pt x="3630726" y="3295582"/>
                  <a:pt x="3619555" y="3291858"/>
                  <a:pt x="3597212" y="3284410"/>
                </a:cubicBezTo>
                <a:cubicBezTo>
                  <a:pt x="3574869" y="3276964"/>
                  <a:pt x="3563696" y="3269514"/>
                  <a:pt x="3563696" y="3262068"/>
                </a:cubicBezTo>
                <a:lnTo>
                  <a:pt x="3496668" y="3239725"/>
                </a:lnTo>
                <a:cubicBezTo>
                  <a:pt x="3496668" y="3247171"/>
                  <a:pt x="3504116" y="3250896"/>
                  <a:pt x="3519011" y="3250896"/>
                </a:cubicBezTo>
                <a:lnTo>
                  <a:pt x="3530182" y="3262068"/>
                </a:lnTo>
                <a:lnTo>
                  <a:pt x="3541355" y="3273239"/>
                </a:lnTo>
                <a:lnTo>
                  <a:pt x="3552526" y="3284410"/>
                </a:lnTo>
                <a:lnTo>
                  <a:pt x="3552526" y="3295582"/>
                </a:lnTo>
                <a:lnTo>
                  <a:pt x="3574869" y="3295582"/>
                </a:lnTo>
                <a:lnTo>
                  <a:pt x="3608383" y="3306753"/>
                </a:lnTo>
                <a:cubicBezTo>
                  <a:pt x="3615831" y="3306753"/>
                  <a:pt x="3627001" y="3310478"/>
                  <a:pt x="3641897" y="3317925"/>
                </a:cubicBezTo>
                <a:cubicBezTo>
                  <a:pt x="3641897" y="3317925"/>
                  <a:pt x="3647483" y="3319787"/>
                  <a:pt x="3658655" y="3323510"/>
                </a:cubicBezTo>
                <a:cubicBezTo>
                  <a:pt x="3669827" y="3327235"/>
                  <a:pt x="3679136" y="3332821"/>
                  <a:pt x="3686583" y="3340267"/>
                </a:cubicBezTo>
                <a:lnTo>
                  <a:pt x="3720098" y="3351440"/>
                </a:lnTo>
                <a:lnTo>
                  <a:pt x="3697754" y="3351440"/>
                </a:lnTo>
                <a:lnTo>
                  <a:pt x="3686583" y="3351440"/>
                </a:lnTo>
                <a:lnTo>
                  <a:pt x="3708927" y="3362610"/>
                </a:lnTo>
                <a:lnTo>
                  <a:pt x="3720098" y="3351440"/>
                </a:lnTo>
                <a:lnTo>
                  <a:pt x="3753611" y="3362610"/>
                </a:lnTo>
                <a:lnTo>
                  <a:pt x="3764784" y="3373783"/>
                </a:lnTo>
                <a:cubicBezTo>
                  <a:pt x="3772232" y="3373783"/>
                  <a:pt x="3777816" y="3373783"/>
                  <a:pt x="3781541" y="3373783"/>
                </a:cubicBezTo>
                <a:cubicBezTo>
                  <a:pt x="3785266" y="3373783"/>
                  <a:pt x="3790850" y="3377506"/>
                  <a:pt x="3798299" y="3384954"/>
                </a:cubicBezTo>
                <a:lnTo>
                  <a:pt x="3798299" y="3373783"/>
                </a:lnTo>
                <a:cubicBezTo>
                  <a:pt x="3805746" y="3373783"/>
                  <a:pt x="3816916" y="3373783"/>
                  <a:pt x="3831812" y="3373783"/>
                </a:cubicBezTo>
                <a:lnTo>
                  <a:pt x="3876498" y="3396124"/>
                </a:lnTo>
                <a:cubicBezTo>
                  <a:pt x="3876498" y="3403572"/>
                  <a:pt x="3876498" y="3407297"/>
                  <a:pt x="3876498" y="3407297"/>
                </a:cubicBezTo>
                <a:lnTo>
                  <a:pt x="3887669" y="3407297"/>
                </a:lnTo>
                <a:cubicBezTo>
                  <a:pt x="3887669" y="3399849"/>
                  <a:pt x="3889531" y="3396124"/>
                  <a:pt x="3893255" y="3396124"/>
                </a:cubicBezTo>
                <a:cubicBezTo>
                  <a:pt x="3896980" y="3396124"/>
                  <a:pt x="3896980" y="3399849"/>
                  <a:pt x="3893255" y="3407297"/>
                </a:cubicBezTo>
                <a:cubicBezTo>
                  <a:pt x="3889531" y="3414745"/>
                  <a:pt x="3891394" y="3418468"/>
                  <a:pt x="3898842" y="3418468"/>
                </a:cubicBezTo>
                <a:lnTo>
                  <a:pt x="3921183" y="3418468"/>
                </a:lnTo>
                <a:lnTo>
                  <a:pt x="3921183" y="3429640"/>
                </a:lnTo>
                <a:lnTo>
                  <a:pt x="3943526" y="3440811"/>
                </a:lnTo>
                <a:cubicBezTo>
                  <a:pt x="3943526" y="3448259"/>
                  <a:pt x="3950974" y="3451982"/>
                  <a:pt x="3965870" y="3451982"/>
                </a:cubicBezTo>
                <a:lnTo>
                  <a:pt x="3977042" y="3440811"/>
                </a:lnTo>
                <a:lnTo>
                  <a:pt x="3988213" y="3440811"/>
                </a:lnTo>
                <a:cubicBezTo>
                  <a:pt x="3995661" y="3440811"/>
                  <a:pt x="4001245" y="3440811"/>
                  <a:pt x="4004970" y="3440811"/>
                </a:cubicBezTo>
                <a:cubicBezTo>
                  <a:pt x="4008695" y="3440811"/>
                  <a:pt x="4014279" y="3437086"/>
                  <a:pt x="4021727" y="3429640"/>
                </a:cubicBezTo>
                <a:lnTo>
                  <a:pt x="4032899" y="3440811"/>
                </a:lnTo>
                <a:cubicBezTo>
                  <a:pt x="4032899" y="3440811"/>
                  <a:pt x="4029175" y="3440811"/>
                  <a:pt x="4021727" y="3440811"/>
                </a:cubicBezTo>
                <a:cubicBezTo>
                  <a:pt x="4014279" y="3440811"/>
                  <a:pt x="4014279" y="3444535"/>
                  <a:pt x="4021727" y="3451982"/>
                </a:cubicBezTo>
                <a:lnTo>
                  <a:pt x="4044070" y="3451982"/>
                </a:lnTo>
                <a:lnTo>
                  <a:pt x="4055241" y="3451982"/>
                </a:lnTo>
                <a:cubicBezTo>
                  <a:pt x="4055241" y="3459429"/>
                  <a:pt x="4062689" y="3463154"/>
                  <a:pt x="4077585" y="3463154"/>
                </a:cubicBezTo>
                <a:cubicBezTo>
                  <a:pt x="4099927" y="3470602"/>
                  <a:pt x="4107376" y="3470602"/>
                  <a:pt x="4099927" y="3463154"/>
                </a:cubicBezTo>
                <a:lnTo>
                  <a:pt x="4111098" y="3463154"/>
                </a:lnTo>
                <a:cubicBezTo>
                  <a:pt x="4111098" y="3463154"/>
                  <a:pt x="4112960" y="3463154"/>
                  <a:pt x="4116684" y="3463154"/>
                </a:cubicBezTo>
                <a:cubicBezTo>
                  <a:pt x="4120409" y="3463154"/>
                  <a:pt x="4125995" y="3463154"/>
                  <a:pt x="4133442" y="3463154"/>
                </a:cubicBezTo>
                <a:cubicBezTo>
                  <a:pt x="4140889" y="3463154"/>
                  <a:pt x="4144614" y="3465016"/>
                  <a:pt x="4144614" y="3468740"/>
                </a:cubicBezTo>
                <a:cubicBezTo>
                  <a:pt x="4144614" y="3472463"/>
                  <a:pt x="4142753" y="3474325"/>
                  <a:pt x="4139028" y="3474325"/>
                </a:cubicBezTo>
                <a:cubicBezTo>
                  <a:pt x="4135305" y="3474325"/>
                  <a:pt x="4129718" y="3474325"/>
                  <a:pt x="4122271" y="3474325"/>
                </a:cubicBezTo>
                <a:lnTo>
                  <a:pt x="4133442" y="3485497"/>
                </a:lnTo>
                <a:cubicBezTo>
                  <a:pt x="4155785" y="3492944"/>
                  <a:pt x="4170680" y="3498530"/>
                  <a:pt x="4178128" y="3502254"/>
                </a:cubicBezTo>
                <a:cubicBezTo>
                  <a:pt x="4185576" y="3505977"/>
                  <a:pt x="4196747" y="3509702"/>
                  <a:pt x="4211643" y="3513425"/>
                </a:cubicBezTo>
                <a:cubicBezTo>
                  <a:pt x="4226538" y="3517150"/>
                  <a:pt x="4243295" y="3520873"/>
                  <a:pt x="4261913" y="3524598"/>
                </a:cubicBezTo>
                <a:cubicBezTo>
                  <a:pt x="4280533" y="3528321"/>
                  <a:pt x="4293567" y="3530182"/>
                  <a:pt x="4301013" y="3530182"/>
                </a:cubicBezTo>
                <a:cubicBezTo>
                  <a:pt x="4330804" y="3545078"/>
                  <a:pt x="4362457" y="3552525"/>
                  <a:pt x="4395971" y="3552525"/>
                </a:cubicBezTo>
                <a:cubicBezTo>
                  <a:pt x="4429485" y="3552525"/>
                  <a:pt x="4449967" y="3559973"/>
                  <a:pt x="4457414" y="3574869"/>
                </a:cubicBezTo>
                <a:lnTo>
                  <a:pt x="4490929" y="3586039"/>
                </a:lnTo>
                <a:lnTo>
                  <a:pt x="4524443" y="3597212"/>
                </a:lnTo>
                <a:cubicBezTo>
                  <a:pt x="4539340" y="3604658"/>
                  <a:pt x="4557958" y="3608383"/>
                  <a:pt x="4580300" y="3608383"/>
                </a:cubicBezTo>
                <a:cubicBezTo>
                  <a:pt x="4587748" y="3608383"/>
                  <a:pt x="4591472" y="3612107"/>
                  <a:pt x="4591472" y="3619555"/>
                </a:cubicBezTo>
                <a:cubicBezTo>
                  <a:pt x="4598920" y="3619555"/>
                  <a:pt x="4617539" y="3623278"/>
                  <a:pt x="4647329" y="3630726"/>
                </a:cubicBezTo>
                <a:cubicBezTo>
                  <a:pt x="4654777" y="3630726"/>
                  <a:pt x="4664086" y="3632587"/>
                  <a:pt x="4675259" y="3636312"/>
                </a:cubicBezTo>
                <a:cubicBezTo>
                  <a:pt x="4686430" y="3640035"/>
                  <a:pt x="4692016" y="3641897"/>
                  <a:pt x="4692016" y="3641897"/>
                </a:cubicBezTo>
                <a:lnTo>
                  <a:pt x="4714358" y="3653069"/>
                </a:lnTo>
                <a:cubicBezTo>
                  <a:pt x="4721805" y="3660517"/>
                  <a:pt x="4729253" y="3664240"/>
                  <a:pt x="4736701" y="3664240"/>
                </a:cubicBezTo>
                <a:cubicBezTo>
                  <a:pt x="4773939" y="3649344"/>
                  <a:pt x="4807454" y="3656792"/>
                  <a:pt x="4837244" y="3686583"/>
                </a:cubicBezTo>
                <a:cubicBezTo>
                  <a:pt x="4844692" y="3694031"/>
                  <a:pt x="4850277" y="3697754"/>
                  <a:pt x="4854002" y="3697754"/>
                </a:cubicBezTo>
                <a:cubicBezTo>
                  <a:pt x="4857727" y="3697754"/>
                  <a:pt x="4863311" y="3697754"/>
                  <a:pt x="4870759" y="3697754"/>
                </a:cubicBezTo>
                <a:cubicBezTo>
                  <a:pt x="4885654" y="3690308"/>
                  <a:pt x="4894963" y="3688445"/>
                  <a:pt x="4898688" y="3692169"/>
                </a:cubicBezTo>
                <a:cubicBezTo>
                  <a:pt x="4902412" y="3695892"/>
                  <a:pt x="4907998" y="3697754"/>
                  <a:pt x="4915445" y="3697754"/>
                </a:cubicBezTo>
                <a:cubicBezTo>
                  <a:pt x="4922892" y="3697754"/>
                  <a:pt x="4928478" y="3699616"/>
                  <a:pt x="4932203" y="3703340"/>
                </a:cubicBezTo>
                <a:cubicBezTo>
                  <a:pt x="4935925" y="3707065"/>
                  <a:pt x="4941511" y="3708926"/>
                  <a:pt x="4948959" y="3708926"/>
                </a:cubicBezTo>
                <a:lnTo>
                  <a:pt x="4948959" y="3697754"/>
                </a:lnTo>
                <a:lnTo>
                  <a:pt x="4937787" y="3675412"/>
                </a:lnTo>
                <a:cubicBezTo>
                  <a:pt x="4937787" y="3660517"/>
                  <a:pt x="4922892" y="3656792"/>
                  <a:pt x="4893102" y="3664240"/>
                </a:cubicBezTo>
                <a:cubicBezTo>
                  <a:pt x="4885654" y="3664240"/>
                  <a:pt x="4880068" y="3664240"/>
                  <a:pt x="4876345" y="3664240"/>
                </a:cubicBezTo>
                <a:cubicBezTo>
                  <a:pt x="4872621" y="3664240"/>
                  <a:pt x="4870759" y="3664240"/>
                  <a:pt x="4870759" y="3664240"/>
                </a:cubicBezTo>
                <a:cubicBezTo>
                  <a:pt x="4863311" y="3649344"/>
                  <a:pt x="4840968" y="3645621"/>
                  <a:pt x="4803730" y="3653069"/>
                </a:cubicBezTo>
                <a:cubicBezTo>
                  <a:pt x="4796283" y="3653069"/>
                  <a:pt x="4788835" y="3649344"/>
                  <a:pt x="4781387" y="3641897"/>
                </a:cubicBezTo>
                <a:lnTo>
                  <a:pt x="4770215" y="3630726"/>
                </a:lnTo>
                <a:lnTo>
                  <a:pt x="4759044" y="3630726"/>
                </a:lnTo>
                <a:cubicBezTo>
                  <a:pt x="4766492" y="3638174"/>
                  <a:pt x="4762769" y="3638174"/>
                  <a:pt x="4747873" y="3630726"/>
                </a:cubicBezTo>
                <a:cubicBezTo>
                  <a:pt x="4740425" y="3630726"/>
                  <a:pt x="4729253" y="3627001"/>
                  <a:pt x="4714358" y="3619555"/>
                </a:cubicBezTo>
                <a:cubicBezTo>
                  <a:pt x="4669673" y="3604658"/>
                  <a:pt x="4647329" y="3597212"/>
                  <a:pt x="4647329" y="3597212"/>
                </a:cubicBezTo>
                <a:lnTo>
                  <a:pt x="4624987" y="3574869"/>
                </a:lnTo>
                <a:cubicBezTo>
                  <a:pt x="4617539" y="3574869"/>
                  <a:pt x="4606368" y="3571144"/>
                  <a:pt x="4591472" y="3563698"/>
                </a:cubicBezTo>
                <a:cubicBezTo>
                  <a:pt x="4561681" y="3541355"/>
                  <a:pt x="4535615" y="3533907"/>
                  <a:pt x="4513272" y="3541355"/>
                </a:cubicBezTo>
                <a:lnTo>
                  <a:pt x="4502101" y="3541355"/>
                </a:lnTo>
                <a:lnTo>
                  <a:pt x="4490929" y="3530182"/>
                </a:lnTo>
                <a:cubicBezTo>
                  <a:pt x="4490929" y="3537630"/>
                  <a:pt x="4490929" y="3541355"/>
                  <a:pt x="4490929" y="3541355"/>
                </a:cubicBezTo>
                <a:cubicBezTo>
                  <a:pt x="4490929" y="3541355"/>
                  <a:pt x="4490929" y="3545078"/>
                  <a:pt x="4490929" y="3552525"/>
                </a:cubicBezTo>
                <a:cubicBezTo>
                  <a:pt x="4483481" y="3552525"/>
                  <a:pt x="4472310" y="3548801"/>
                  <a:pt x="4457414" y="3541355"/>
                </a:cubicBezTo>
                <a:cubicBezTo>
                  <a:pt x="4435071" y="3526459"/>
                  <a:pt x="4409005" y="3515287"/>
                  <a:pt x="4379214" y="3507839"/>
                </a:cubicBezTo>
                <a:cubicBezTo>
                  <a:pt x="4364318" y="3507839"/>
                  <a:pt x="4353148" y="3505977"/>
                  <a:pt x="4345700" y="3502254"/>
                </a:cubicBezTo>
                <a:cubicBezTo>
                  <a:pt x="4338252" y="3498530"/>
                  <a:pt x="4330804" y="3496668"/>
                  <a:pt x="4323357" y="3496668"/>
                </a:cubicBezTo>
                <a:lnTo>
                  <a:pt x="4301013" y="3496668"/>
                </a:lnTo>
                <a:cubicBezTo>
                  <a:pt x="4271224" y="3481773"/>
                  <a:pt x="4252604" y="3474325"/>
                  <a:pt x="4245156" y="3474325"/>
                </a:cubicBezTo>
                <a:lnTo>
                  <a:pt x="4233985" y="3474325"/>
                </a:lnTo>
                <a:lnTo>
                  <a:pt x="4233985" y="3463154"/>
                </a:lnTo>
                <a:lnTo>
                  <a:pt x="4233985" y="3451982"/>
                </a:lnTo>
                <a:cubicBezTo>
                  <a:pt x="4233985" y="3451982"/>
                  <a:pt x="4228399" y="3448259"/>
                  <a:pt x="4217229" y="3440811"/>
                </a:cubicBezTo>
                <a:cubicBezTo>
                  <a:pt x="4206056" y="3433363"/>
                  <a:pt x="4200471" y="3433363"/>
                  <a:pt x="4200471" y="3440811"/>
                </a:cubicBezTo>
                <a:lnTo>
                  <a:pt x="4178128" y="3440811"/>
                </a:lnTo>
                <a:cubicBezTo>
                  <a:pt x="4178128" y="3440811"/>
                  <a:pt x="4176266" y="3438949"/>
                  <a:pt x="4172542" y="3435225"/>
                </a:cubicBezTo>
                <a:cubicBezTo>
                  <a:pt x="4168817" y="3431502"/>
                  <a:pt x="4166956" y="3429640"/>
                  <a:pt x="4166956" y="3429640"/>
                </a:cubicBezTo>
                <a:cubicBezTo>
                  <a:pt x="4165094" y="3431502"/>
                  <a:pt x="4163233" y="3432898"/>
                  <a:pt x="4161372" y="3433829"/>
                </a:cubicBezTo>
                <a:lnTo>
                  <a:pt x="4157504" y="3434795"/>
                </a:lnTo>
                <a:lnTo>
                  <a:pt x="4200471" y="3451982"/>
                </a:lnTo>
                <a:cubicBezTo>
                  <a:pt x="4200471" y="3459429"/>
                  <a:pt x="4200471" y="3463154"/>
                  <a:pt x="4200471" y="3463154"/>
                </a:cubicBezTo>
                <a:cubicBezTo>
                  <a:pt x="4140889" y="3463154"/>
                  <a:pt x="4096204" y="3451982"/>
                  <a:pt x="4066413" y="3429640"/>
                </a:cubicBezTo>
                <a:cubicBezTo>
                  <a:pt x="4066413" y="3422192"/>
                  <a:pt x="4060827" y="3418468"/>
                  <a:pt x="4049656" y="3418468"/>
                </a:cubicBezTo>
                <a:cubicBezTo>
                  <a:pt x="4038484" y="3418468"/>
                  <a:pt x="4032899" y="3418468"/>
                  <a:pt x="4032899" y="3418468"/>
                </a:cubicBezTo>
                <a:lnTo>
                  <a:pt x="4032899" y="3396124"/>
                </a:lnTo>
                <a:cubicBezTo>
                  <a:pt x="4025452" y="3396124"/>
                  <a:pt x="4021727" y="3396124"/>
                  <a:pt x="4021727" y="3396124"/>
                </a:cubicBezTo>
                <a:cubicBezTo>
                  <a:pt x="4021727" y="3396124"/>
                  <a:pt x="4021727" y="3399849"/>
                  <a:pt x="4021727" y="3407297"/>
                </a:cubicBezTo>
                <a:lnTo>
                  <a:pt x="4021727" y="3418468"/>
                </a:lnTo>
                <a:cubicBezTo>
                  <a:pt x="4014279" y="3411020"/>
                  <a:pt x="4008695" y="3407297"/>
                  <a:pt x="4004970" y="3407297"/>
                </a:cubicBezTo>
                <a:cubicBezTo>
                  <a:pt x="4001245" y="3407297"/>
                  <a:pt x="3995661" y="3403572"/>
                  <a:pt x="3988213" y="3396124"/>
                </a:cubicBezTo>
                <a:lnTo>
                  <a:pt x="3999384" y="3396124"/>
                </a:lnTo>
                <a:cubicBezTo>
                  <a:pt x="4006831" y="3396124"/>
                  <a:pt x="4010556" y="3394263"/>
                  <a:pt x="4010556" y="3390540"/>
                </a:cubicBezTo>
                <a:cubicBezTo>
                  <a:pt x="4010556" y="3386815"/>
                  <a:pt x="4004970" y="3384954"/>
                  <a:pt x="3993799" y="3384954"/>
                </a:cubicBezTo>
                <a:cubicBezTo>
                  <a:pt x="3982627" y="3384954"/>
                  <a:pt x="3977042" y="3381229"/>
                  <a:pt x="3977042" y="3373783"/>
                </a:cubicBezTo>
                <a:lnTo>
                  <a:pt x="3954699" y="3362610"/>
                </a:lnTo>
                <a:cubicBezTo>
                  <a:pt x="3947251" y="3362610"/>
                  <a:pt x="3943526" y="3360749"/>
                  <a:pt x="3943526" y="3357024"/>
                </a:cubicBezTo>
                <a:cubicBezTo>
                  <a:pt x="3943526" y="3353301"/>
                  <a:pt x="3928631" y="3345853"/>
                  <a:pt x="3898842" y="3334682"/>
                </a:cubicBezTo>
                <a:cubicBezTo>
                  <a:pt x="3869051" y="3323510"/>
                  <a:pt x="3846707" y="3317925"/>
                  <a:pt x="3831812" y="3317925"/>
                </a:cubicBezTo>
                <a:cubicBezTo>
                  <a:pt x="3831812" y="3317925"/>
                  <a:pt x="3831812" y="3314201"/>
                  <a:pt x="3831812" y="3306753"/>
                </a:cubicBezTo>
                <a:lnTo>
                  <a:pt x="3798299" y="3284410"/>
                </a:lnTo>
                <a:cubicBezTo>
                  <a:pt x="3731270" y="3262068"/>
                  <a:pt x="3679136" y="3247171"/>
                  <a:pt x="3641897" y="3239725"/>
                </a:cubicBezTo>
                <a:cubicBezTo>
                  <a:pt x="3634451" y="3232277"/>
                  <a:pt x="3627001" y="3228553"/>
                  <a:pt x="3619555" y="3228553"/>
                </a:cubicBezTo>
                <a:cubicBezTo>
                  <a:pt x="3612107" y="3228553"/>
                  <a:pt x="3604658" y="3228553"/>
                  <a:pt x="3597212" y="3228553"/>
                </a:cubicBezTo>
                <a:cubicBezTo>
                  <a:pt x="3593487" y="3224829"/>
                  <a:pt x="3590695" y="3222968"/>
                  <a:pt x="3588834" y="3222968"/>
                </a:cubicBezTo>
                <a:close/>
                <a:moveTo>
                  <a:pt x="9171772" y="3217382"/>
                </a:moveTo>
                <a:cubicBezTo>
                  <a:pt x="9179221" y="3217382"/>
                  <a:pt x="9186667" y="3217382"/>
                  <a:pt x="9194115" y="3217382"/>
                </a:cubicBezTo>
                <a:cubicBezTo>
                  <a:pt x="9201562" y="3217382"/>
                  <a:pt x="9205286" y="3221106"/>
                  <a:pt x="9205286" y="3228553"/>
                </a:cubicBezTo>
                <a:cubicBezTo>
                  <a:pt x="9190392" y="3228553"/>
                  <a:pt x="9179221" y="3224829"/>
                  <a:pt x="9171772" y="3217382"/>
                </a:cubicBezTo>
                <a:close/>
                <a:moveTo>
                  <a:pt x="7697139" y="3206211"/>
                </a:moveTo>
                <a:lnTo>
                  <a:pt x="7697139" y="3217382"/>
                </a:lnTo>
                <a:cubicBezTo>
                  <a:pt x="7704587" y="3224829"/>
                  <a:pt x="7713896" y="3226691"/>
                  <a:pt x="7725067" y="3222968"/>
                </a:cubicBezTo>
                <a:cubicBezTo>
                  <a:pt x="7736240" y="3219243"/>
                  <a:pt x="7741824" y="3221106"/>
                  <a:pt x="7741824" y="3228553"/>
                </a:cubicBezTo>
                <a:cubicBezTo>
                  <a:pt x="7741824" y="3236000"/>
                  <a:pt x="7743687" y="3239725"/>
                  <a:pt x="7747410" y="3239725"/>
                </a:cubicBezTo>
                <a:cubicBezTo>
                  <a:pt x="7751134" y="3239725"/>
                  <a:pt x="7756720" y="3239725"/>
                  <a:pt x="7764168" y="3239725"/>
                </a:cubicBezTo>
                <a:lnTo>
                  <a:pt x="7786510" y="3250896"/>
                </a:lnTo>
                <a:cubicBezTo>
                  <a:pt x="7793958" y="3258344"/>
                  <a:pt x="7799544" y="3260205"/>
                  <a:pt x="7803268" y="3256482"/>
                </a:cubicBezTo>
                <a:cubicBezTo>
                  <a:pt x="7806990" y="3252757"/>
                  <a:pt x="7810716" y="3252757"/>
                  <a:pt x="7814438" y="3256482"/>
                </a:cubicBezTo>
                <a:cubicBezTo>
                  <a:pt x="7818162" y="3260205"/>
                  <a:pt x="7827472" y="3263930"/>
                  <a:pt x="7842368" y="3267653"/>
                </a:cubicBezTo>
                <a:cubicBezTo>
                  <a:pt x="7857262" y="3271377"/>
                  <a:pt x="7868434" y="3273239"/>
                  <a:pt x="7875882" y="3273239"/>
                </a:cubicBezTo>
                <a:lnTo>
                  <a:pt x="7887054" y="3262068"/>
                </a:lnTo>
                <a:cubicBezTo>
                  <a:pt x="7879605" y="3269514"/>
                  <a:pt x="7879605" y="3275101"/>
                  <a:pt x="7887054" y="3278825"/>
                </a:cubicBezTo>
                <a:cubicBezTo>
                  <a:pt x="7894502" y="3282548"/>
                  <a:pt x="7901948" y="3284410"/>
                  <a:pt x="7909396" y="3284410"/>
                </a:cubicBezTo>
                <a:cubicBezTo>
                  <a:pt x="7916845" y="3284410"/>
                  <a:pt x="7924292" y="3286271"/>
                  <a:pt x="7931739" y="3289996"/>
                </a:cubicBezTo>
                <a:cubicBezTo>
                  <a:pt x="7939187" y="3293721"/>
                  <a:pt x="7942912" y="3299305"/>
                  <a:pt x="7942912" y="3306753"/>
                </a:cubicBezTo>
                <a:cubicBezTo>
                  <a:pt x="7946634" y="3306753"/>
                  <a:pt x="7948496" y="3306753"/>
                  <a:pt x="7948496" y="3306753"/>
                </a:cubicBezTo>
                <a:lnTo>
                  <a:pt x="7965253" y="3306753"/>
                </a:lnTo>
                <a:cubicBezTo>
                  <a:pt x="7965253" y="3314201"/>
                  <a:pt x="7970840" y="3316064"/>
                  <a:pt x="7982012" y="3312339"/>
                </a:cubicBezTo>
                <a:cubicBezTo>
                  <a:pt x="7993182" y="3308615"/>
                  <a:pt x="8000630" y="3308615"/>
                  <a:pt x="8004354" y="3312339"/>
                </a:cubicBezTo>
                <a:cubicBezTo>
                  <a:pt x="8008076" y="3316064"/>
                  <a:pt x="8013662" y="3317925"/>
                  <a:pt x="8021110" y="3317925"/>
                </a:cubicBezTo>
                <a:cubicBezTo>
                  <a:pt x="8021110" y="3325372"/>
                  <a:pt x="8022974" y="3329096"/>
                  <a:pt x="8026696" y="3329096"/>
                </a:cubicBezTo>
                <a:cubicBezTo>
                  <a:pt x="8030420" y="3329096"/>
                  <a:pt x="8037869" y="3329096"/>
                  <a:pt x="8049040" y="3329096"/>
                </a:cubicBezTo>
                <a:cubicBezTo>
                  <a:pt x="8060210" y="3329096"/>
                  <a:pt x="8071383" y="3332821"/>
                  <a:pt x="8082554" y="3340267"/>
                </a:cubicBezTo>
                <a:cubicBezTo>
                  <a:pt x="8093726" y="3347715"/>
                  <a:pt x="8099311" y="3347715"/>
                  <a:pt x="8099311" y="3340267"/>
                </a:cubicBezTo>
                <a:lnTo>
                  <a:pt x="8110484" y="3351440"/>
                </a:lnTo>
                <a:cubicBezTo>
                  <a:pt x="8117931" y="3358887"/>
                  <a:pt x="8127240" y="3362610"/>
                  <a:pt x="8138411" y="3362610"/>
                </a:cubicBezTo>
                <a:cubicBezTo>
                  <a:pt x="8149584" y="3362610"/>
                  <a:pt x="8162618" y="3366335"/>
                  <a:pt x="8177512" y="3373783"/>
                </a:cubicBezTo>
                <a:cubicBezTo>
                  <a:pt x="8199854" y="3381229"/>
                  <a:pt x="8220335" y="3386815"/>
                  <a:pt x="8238955" y="3390540"/>
                </a:cubicBezTo>
                <a:cubicBezTo>
                  <a:pt x="8257575" y="3394263"/>
                  <a:pt x="8270606" y="3396124"/>
                  <a:pt x="8278055" y="3396124"/>
                </a:cubicBezTo>
                <a:lnTo>
                  <a:pt x="8289226" y="3396124"/>
                </a:lnTo>
                <a:cubicBezTo>
                  <a:pt x="8296674" y="3403572"/>
                  <a:pt x="8304122" y="3407297"/>
                  <a:pt x="8311569" y="3407297"/>
                </a:cubicBezTo>
                <a:cubicBezTo>
                  <a:pt x="8319017" y="3407297"/>
                  <a:pt x="8337636" y="3411020"/>
                  <a:pt x="8367426" y="3418468"/>
                </a:cubicBezTo>
                <a:lnTo>
                  <a:pt x="8356256" y="3407297"/>
                </a:lnTo>
                <a:lnTo>
                  <a:pt x="8333912" y="3396124"/>
                </a:lnTo>
                <a:cubicBezTo>
                  <a:pt x="8341360" y="3403572"/>
                  <a:pt x="8330190" y="3399849"/>
                  <a:pt x="8300398" y="3384954"/>
                </a:cubicBezTo>
                <a:lnTo>
                  <a:pt x="8278055" y="3384954"/>
                </a:lnTo>
                <a:lnTo>
                  <a:pt x="8266883" y="3384954"/>
                </a:lnTo>
                <a:cubicBezTo>
                  <a:pt x="8259435" y="3377506"/>
                  <a:pt x="8242678" y="3368197"/>
                  <a:pt x="8216612" y="3357024"/>
                </a:cubicBezTo>
                <a:cubicBezTo>
                  <a:pt x="8190546" y="3345853"/>
                  <a:pt x="8166340" y="3340267"/>
                  <a:pt x="8143998" y="3340267"/>
                </a:cubicBezTo>
                <a:lnTo>
                  <a:pt x="8110484" y="3317925"/>
                </a:lnTo>
                <a:cubicBezTo>
                  <a:pt x="8110484" y="3317925"/>
                  <a:pt x="8104897" y="3316064"/>
                  <a:pt x="8093726" y="3312339"/>
                </a:cubicBezTo>
                <a:cubicBezTo>
                  <a:pt x="8082554" y="3308615"/>
                  <a:pt x="8069520" y="3303030"/>
                  <a:pt x="8054626" y="3295582"/>
                </a:cubicBezTo>
                <a:lnTo>
                  <a:pt x="8021110" y="3295582"/>
                </a:lnTo>
                <a:cubicBezTo>
                  <a:pt x="8013662" y="3288135"/>
                  <a:pt x="8004354" y="3282548"/>
                  <a:pt x="7993182" y="3278825"/>
                </a:cubicBezTo>
                <a:cubicBezTo>
                  <a:pt x="7982012" y="3275101"/>
                  <a:pt x="7974562" y="3273239"/>
                  <a:pt x="7970840" y="3273239"/>
                </a:cubicBezTo>
                <a:cubicBezTo>
                  <a:pt x="7967116" y="3273239"/>
                  <a:pt x="7963392" y="3273239"/>
                  <a:pt x="7959668" y="3273239"/>
                </a:cubicBezTo>
                <a:cubicBezTo>
                  <a:pt x="7955946" y="3273239"/>
                  <a:pt x="7950359" y="3273239"/>
                  <a:pt x="7942912" y="3273239"/>
                </a:cubicBezTo>
                <a:lnTo>
                  <a:pt x="7931739" y="3262068"/>
                </a:lnTo>
                <a:lnTo>
                  <a:pt x="7875882" y="3239725"/>
                </a:lnTo>
                <a:cubicBezTo>
                  <a:pt x="7868434" y="3247171"/>
                  <a:pt x="7860988" y="3249034"/>
                  <a:pt x="7853538" y="3245310"/>
                </a:cubicBezTo>
                <a:cubicBezTo>
                  <a:pt x="7846091" y="3241587"/>
                  <a:pt x="7842368" y="3239725"/>
                  <a:pt x="7842368" y="3239725"/>
                </a:cubicBezTo>
                <a:cubicBezTo>
                  <a:pt x="7834920" y="3232277"/>
                  <a:pt x="7827472" y="3230414"/>
                  <a:pt x="7820024" y="3234139"/>
                </a:cubicBezTo>
                <a:cubicBezTo>
                  <a:pt x="7812577" y="3237863"/>
                  <a:pt x="7803268" y="3236000"/>
                  <a:pt x="7792096" y="3228553"/>
                </a:cubicBezTo>
                <a:cubicBezTo>
                  <a:pt x="7780924" y="3221106"/>
                  <a:pt x="7771615" y="3221106"/>
                  <a:pt x="7764168" y="3228553"/>
                </a:cubicBezTo>
                <a:lnTo>
                  <a:pt x="7752996" y="3217382"/>
                </a:lnTo>
                <a:lnTo>
                  <a:pt x="7730653" y="3217382"/>
                </a:lnTo>
                <a:cubicBezTo>
                  <a:pt x="7715758" y="3217382"/>
                  <a:pt x="7706447" y="3215520"/>
                  <a:pt x="7702724" y="3211796"/>
                </a:cubicBezTo>
                <a:cubicBezTo>
                  <a:pt x="7699000" y="3208072"/>
                  <a:pt x="7697139" y="3206211"/>
                  <a:pt x="7697139" y="3206211"/>
                </a:cubicBezTo>
                <a:close/>
                <a:moveTo>
                  <a:pt x="4094341" y="3206211"/>
                </a:moveTo>
                <a:cubicBezTo>
                  <a:pt x="4090618" y="3206211"/>
                  <a:pt x="4088757" y="3209934"/>
                  <a:pt x="4088757" y="3217382"/>
                </a:cubicBezTo>
                <a:cubicBezTo>
                  <a:pt x="4096204" y="3217382"/>
                  <a:pt x="4099927" y="3215520"/>
                  <a:pt x="4099927" y="3211796"/>
                </a:cubicBezTo>
                <a:cubicBezTo>
                  <a:pt x="4099927" y="3208072"/>
                  <a:pt x="4098066" y="3206211"/>
                  <a:pt x="4094341" y="3206211"/>
                </a:cubicBezTo>
                <a:close/>
                <a:moveTo>
                  <a:pt x="3887669" y="3206211"/>
                </a:moveTo>
                <a:cubicBezTo>
                  <a:pt x="3887669" y="3206211"/>
                  <a:pt x="3887669" y="3209934"/>
                  <a:pt x="3887669" y="3217382"/>
                </a:cubicBezTo>
                <a:lnTo>
                  <a:pt x="3910012" y="3228553"/>
                </a:lnTo>
                <a:cubicBezTo>
                  <a:pt x="3917460" y="3221106"/>
                  <a:pt x="3917460" y="3217382"/>
                  <a:pt x="3910012" y="3217382"/>
                </a:cubicBezTo>
                <a:cubicBezTo>
                  <a:pt x="3910012" y="3217382"/>
                  <a:pt x="3906288" y="3217382"/>
                  <a:pt x="3898842" y="3217382"/>
                </a:cubicBezTo>
                <a:cubicBezTo>
                  <a:pt x="3891394" y="3209934"/>
                  <a:pt x="3887669" y="3206211"/>
                  <a:pt x="3887669" y="3206211"/>
                </a:cubicBezTo>
                <a:close/>
                <a:moveTo>
                  <a:pt x="3731270" y="3206211"/>
                </a:moveTo>
                <a:cubicBezTo>
                  <a:pt x="3738717" y="3213657"/>
                  <a:pt x="3742441" y="3217382"/>
                  <a:pt x="3742441" y="3217382"/>
                </a:cubicBezTo>
                <a:lnTo>
                  <a:pt x="3742441" y="3206211"/>
                </a:lnTo>
                <a:cubicBezTo>
                  <a:pt x="3742441" y="3206211"/>
                  <a:pt x="3738717" y="3206211"/>
                  <a:pt x="3731270" y="3206211"/>
                </a:cubicBezTo>
                <a:close/>
                <a:moveTo>
                  <a:pt x="1854464" y="3206211"/>
                </a:moveTo>
                <a:lnTo>
                  <a:pt x="1876806" y="3217382"/>
                </a:lnTo>
                <a:lnTo>
                  <a:pt x="1887978" y="3228553"/>
                </a:lnTo>
                <a:cubicBezTo>
                  <a:pt x="1880531" y="3228553"/>
                  <a:pt x="1873083" y="3228553"/>
                  <a:pt x="1865635" y="3228553"/>
                </a:cubicBezTo>
                <a:lnTo>
                  <a:pt x="1854464" y="3217382"/>
                </a:lnTo>
                <a:cubicBezTo>
                  <a:pt x="1854464" y="3209934"/>
                  <a:pt x="1854464" y="3206211"/>
                  <a:pt x="1854464" y="3206211"/>
                </a:cubicBezTo>
                <a:close/>
                <a:moveTo>
                  <a:pt x="9093571" y="3195039"/>
                </a:moveTo>
                <a:cubicBezTo>
                  <a:pt x="9101020" y="3195039"/>
                  <a:pt x="9108467" y="3195039"/>
                  <a:pt x="9115914" y="3195039"/>
                </a:cubicBezTo>
                <a:lnTo>
                  <a:pt x="9115914" y="3206211"/>
                </a:lnTo>
                <a:cubicBezTo>
                  <a:pt x="9108467" y="3206211"/>
                  <a:pt x="9102880" y="3204348"/>
                  <a:pt x="9099157" y="3200625"/>
                </a:cubicBezTo>
                <a:cubicBezTo>
                  <a:pt x="9095434" y="3196900"/>
                  <a:pt x="9093571" y="3195039"/>
                  <a:pt x="9093571" y="3195039"/>
                </a:cubicBezTo>
                <a:close/>
                <a:moveTo>
                  <a:pt x="7663624" y="3195039"/>
                </a:moveTo>
                <a:cubicBezTo>
                  <a:pt x="7656176" y="3202486"/>
                  <a:pt x="7654316" y="3208072"/>
                  <a:pt x="7658039" y="3211796"/>
                </a:cubicBezTo>
                <a:cubicBezTo>
                  <a:pt x="7661762" y="3215520"/>
                  <a:pt x="7665486" y="3217382"/>
                  <a:pt x="7669210" y="3217382"/>
                </a:cubicBezTo>
                <a:cubicBezTo>
                  <a:pt x="7672933" y="3217382"/>
                  <a:pt x="7674796" y="3217382"/>
                  <a:pt x="7674796" y="3217382"/>
                </a:cubicBezTo>
                <a:cubicBezTo>
                  <a:pt x="7674796" y="3217382"/>
                  <a:pt x="7674796" y="3213657"/>
                  <a:pt x="7674796" y="3206211"/>
                </a:cubicBezTo>
                <a:close/>
                <a:moveTo>
                  <a:pt x="3697754" y="3195039"/>
                </a:moveTo>
                <a:cubicBezTo>
                  <a:pt x="3697754" y="3202486"/>
                  <a:pt x="3699616" y="3206211"/>
                  <a:pt x="3703340" y="3206211"/>
                </a:cubicBezTo>
                <a:cubicBezTo>
                  <a:pt x="3707065" y="3206211"/>
                  <a:pt x="3708927" y="3204348"/>
                  <a:pt x="3708927" y="3200625"/>
                </a:cubicBezTo>
                <a:cubicBezTo>
                  <a:pt x="3708927" y="3196900"/>
                  <a:pt x="3705202" y="3195039"/>
                  <a:pt x="3697754" y="3195039"/>
                </a:cubicBezTo>
                <a:close/>
                <a:moveTo>
                  <a:pt x="3541355" y="3195039"/>
                </a:moveTo>
                <a:cubicBezTo>
                  <a:pt x="3541355" y="3202486"/>
                  <a:pt x="3543216" y="3206211"/>
                  <a:pt x="3546939" y="3206211"/>
                </a:cubicBezTo>
                <a:cubicBezTo>
                  <a:pt x="3550664" y="3206211"/>
                  <a:pt x="3552526" y="3204348"/>
                  <a:pt x="3552526" y="3200625"/>
                </a:cubicBezTo>
                <a:cubicBezTo>
                  <a:pt x="3552526" y="3196900"/>
                  <a:pt x="3548801" y="3195039"/>
                  <a:pt x="3541355" y="3195039"/>
                </a:cubicBezTo>
                <a:close/>
                <a:moveTo>
                  <a:pt x="2723045" y="3195039"/>
                </a:moveTo>
                <a:cubicBezTo>
                  <a:pt x="2728631" y="3195039"/>
                  <a:pt x="2733285" y="3198763"/>
                  <a:pt x="2737010" y="3206211"/>
                </a:cubicBezTo>
                <a:lnTo>
                  <a:pt x="2725837" y="3206211"/>
                </a:lnTo>
                <a:cubicBezTo>
                  <a:pt x="2718391" y="3206211"/>
                  <a:pt x="2714666" y="3206211"/>
                  <a:pt x="2714666" y="3206211"/>
                </a:cubicBezTo>
                <a:cubicBezTo>
                  <a:pt x="2714666" y="3213657"/>
                  <a:pt x="2710942" y="3217382"/>
                  <a:pt x="2703494" y="3217382"/>
                </a:cubicBezTo>
                <a:lnTo>
                  <a:pt x="2703494" y="3206211"/>
                </a:lnTo>
                <a:cubicBezTo>
                  <a:pt x="2710942" y="3198763"/>
                  <a:pt x="2717459" y="3195039"/>
                  <a:pt x="2723045" y="3195039"/>
                </a:cubicBezTo>
                <a:close/>
                <a:moveTo>
                  <a:pt x="2658809" y="3195039"/>
                </a:moveTo>
                <a:lnTo>
                  <a:pt x="2669981" y="3195039"/>
                </a:lnTo>
                <a:cubicBezTo>
                  <a:pt x="2669981" y="3202486"/>
                  <a:pt x="2668118" y="3206211"/>
                  <a:pt x="2664395" y="3206211"/>
                </a:cubicBezTo>
                <a:cubicBezTo>
                  <a:pt x="2660671" y="3206211"/>
                  <a:pt x="2656948" y="3204348"/>
                  <a:pt x="2653223" y="3200625"/>
                </a:cubicBezTo>
                <a:cubicBezTo>
                  <a:pt x="2649501" y="3196900"/>
                  <a:pt x="2651362" y="3195039"/>
                  <a:pt x="2658809" y="3195039"/>
                </a:cubicBezTo>
                <a:close/>
                <a:moveTo>
                  <a:pt x="9060057" y="3183868"/>
                </a:moveTo>
                <a:lnTo>
                  <a:pt x="9071229" y="3183868"/>
                </a:lnTo>
                <a:lnTo>
                  <a:pt x="9071229" y="3195039"/>
                </a:lnTo>
                <a:close/>
                <a:moveTo>
                  <a:pt x="8769600" y="3183868"/>
                </a:moveTo>
                <a:cubicBezTo>
                  <a:pt x="8777047" y="3183868"/>
                  <a:pt x="8780771" y="3183868"/>
                  <a:pt x="8780771" y="3183868"/>
                </a:cubicBezTo>
                <a:lnTo>
                  <a:pt x="8769600" y="3195039"/>
                </a:lnTo>
                <a:cubicBezTo>
                  <a:pt x="8769600" y="3187591"/>
                  <a:pt x="8769600" y="3183868"/>
                  <a:pt x="8769600" y="3183868"/>
                </a:cubicBezTo>
                <a:close/>
                <a:moveTo>
                  <a:pt x="7529568" y="3183868"/>
                </a:moveTo>
                <a:lnTo>
                  <a:pt x="7540738" y="3195039"/>
                </a:lnTo>
                <a:cubicBezTo>
                  <a:pt x="7540738" y="3195039"/>
                  <a:pt x="7540738" y="3193177"/>
                  <a:pt x="7540738" y="3189452"/>
                </a:cubicBezTo>
                <a:cubicBezTo>
                  <a:pt x="7540738" y="3185729"/>
                  <a:pt x="7537015" y="3183868"/>
                  <a:pt x="7529568" y="3183868"/>
                </a:cubicBezTo>
                <a:close/>
                <a:moveTo>
                  <a:pt x="3742441" y="3183868"/>
                </a:moveTo>
                <a:cubicBezTo>
                  <a:pt x="3742441" y="3183868"/>
                  <a:pt x="3742441" y="3187591"/>
                  <a:pt x="3742441" y="3195039"/>
                </a:cubicBezTo>
                <a:cubicBezTo>
                  <a:pt x="3749889" y="3195039"/>
                  <a:pt x="3753611" y="3193177"/>
                  <a:pt x="3753611" y="3189452"/>
                </a:cubicBezTo>
                <a:cubicBezTo>
                  <a:pt x="3753611" y="3185729"/>
                  <a:pt x="3749889" y="3183868"/>
                  <a:pt x="3742441" y="3183868"/>
                </a:cubicBezTo>
                <a:close/>
                <a:moveTo>
                  <a:pt x="3195039" y="3183868"/>
                </a:moveTo>
                <a:lnTo>
                  <a:pt x="3206211" y="3183868"/>
                </a:lnTo>
                <a:cubicBezTo>
                  <a:pt x="3206211" y="3183868"/>
                  <a:pt x="3206211" y="3187591"/>
                  <a:pt x="3206211" y="3195039"/>
                </a:cubicBezTo>
                <a:cubicBezTo>
                  <a:pt x="3198763" y="3195039"/>
                  <a:pt x="3195039" y="3191314"/>
                  <a:pt x="3195039" y="3183868"/>
                </a:cubicBezTo>
                <a:close/>
                <a:moveTo>
                  <a:pt x="2871066" y="3183868"/>
                </a:moveTo>
                <a:cubicBezTo>
                  <a:pt x="2871066" y="3183868"/>
                  <a:pt x="2874791" y="3187591"/>
                  <a:pt x="2882238" y="3195039"/>
                </a:cubicBezTo>
                <a:cubicBezTo>
                  <a:pt x="2889686" y="3195039"/>
                  <a:pt x="2893410" y="3193177"/>
                  <a:pt x="2893410" y="3189452"/>
                </a:cubicBezTo>
                <a:cubicBezTo>
                  <a:pt x="2893410" y="3185729"/>
                  <a:pt x="2889686" y="3183868"/>
                  <a:pt x="2882238" y="3183868"/>
                </a:cubicBezTo>
                <a:close/>
                <a:moveTo>
                  <a:pt x="1988522" y="3183868"/>
                </a:moveTo>
                <a:cubicBezTo>
                  <a:pt x="1995968" y="3183868"/>
                  <a:pt x="2010864" y="3187591"/>
                  <a:pt x="2033207" y="3195039"/>
                </a:cubicBezTo>
                <a:lnTo>
                  <a:pt x="2022036" y="3217382"/>
                </a:lnTo>
                <a:cubicBezTo>
                  <a:pt x="2007140" y="3209934"/>
                  <a:pt x="1995968" y="3206211"/>
                  <a:pt x="1988522" y="3206211"/>
                </a:cubicBezTo>
                <a:cubicBezTo>
                  <a:pt x="1981073" y="3198763"/>
                  <a:pt x="1979211" y="3195039"/>
                  <a:pt x="1982936" y="3195039"/>
                </a:cubicBezTo>
                <a:cubicBezTo>
                  <a:pt x="1986659" y="3195039"/>
                  <a:pt x="1988522" y="3191314"/>
                  <a:pt x="1988522" y="3183868"/>
                </a:cubicBezTo>
                <a:close/>
                <a:moveTo>
                  <a:pt x="8903657" y="3178283"/>
                </a:moveTo>
                <a:cubicBezTo>
                  <a:pt x="8899933" y="3178283"/>
                  <a:pt x="8896210" y="3180145"/>
                  <a:pt x="8892485" y="3183868"/>
                </a:cubicBezTo>
                <a:lnTo>
                  <a:pt x="8903657" y="3195039"/>
                </a:lnTo>
                <a:lnTo>
                  <a:pt x="8914828" y="3195039"/>
                </a:lnTo>
                <a:lnTo>
                  <a:pt x="8914828" y="3183868"/>
                </a:lnTo>
                <a:cubicBezTo>
                  <a:pt x="8911104" y="3180145"/>
                  <a:pt x="8907381" y="3178283"/>
                  <a:pt x="8903657" y="3178283"/>
                </a:cubicBezTo>
                <a:close/>
                <a:moveTo>
                  <a:pt x="9026543" y="3172695"/>
                </a:moveTo>
                <a:lnTo>
                  <a:pt x="9037714" y="3172695"/>
                </a:lnTo>
                <a:lnTo>
                  <a:pt x="9037714" y="3183868"/>
                </a:lnTo>
                <a:close/>
                <a:moveTo>
                  <a:pt x="2133751" y="3172695"/>
                </a:moveTo>
                <a:cubicBezTo>
                  <a:pt x="2141198" y="3172695"/>
                  <a:pt x="2144921" y="3172695"/>
                  <a:pt x="2144921" y="3172695"/>
                </a:cubicBezTo>
                <a:lnTo>
                  <a:pt x="2133751" y="3183868"/>
                </a:lnTo>
                <a:cubicBezTo>
                  <a:pt x="2133751" y="3176420"/>
                  <a:pt x="2133751" y="3172695"/>
                  <a:pt x="2133751" y="3172695"/>
                </a:cubicBezTo>
                <a:close/>
                <a:moveTo>
                  <a:pt x="1731577" y="3172695"/>
                </a:moveTo>
                <a:lnTo>
                  <a:pt x="1765091" y="3172695"/>
                </a:lnTo>
                <a:lnTo>
                  <a:pt x="1793021" y="3200625"/>
                </a:lnTo>
                <a:lnTo>
                  <a:pt x="1781848" y="3195039"/>
                </a:lnTo>
                <a:cubicBezTo>
                  <a:pt x="1778125" y="3195039"/>
                  <a:pt x="1768816" y="3191314"/>
                  <a:pt x="1753921" y="3183868"/>
                </a:cubicBezTo>
                <a:cubicBezTo>
                  <a:pt x="1739025" y="3176420"/>
                  <a:pt x="1731577" y="3172695"/>
                  <a:pt x="1731577" y="3172695"/>
                </a:cubicBezTo>
                <a:close/>
                <a:moveTo>
                  <a:pt x="3410089" y="3167111"/>
                </a:moveTo>
                <a:cubicBezTo>
                  <a:pt x="3411951" y="3167111"/>
                  <a:pt x="3414745" y="3168972"/>
                  <a:pt x="3418468" y="3172695"/>
                </a:cubicBezTo>
                <a:cubicBezTo>
                  <a:pt x="3418468" y="3180143"/>
                  <a:pt x="3416607" y="3183868"/>
                  <a:pt x="3412883" y="3183868"/>
                </a:cubicBezTo>
                <a:cubicBezTo>
                  <a:pt x="3409158" y="3183868"/>
                  <a:pt x="3407297" y="3180143"/>
                  <a:pt x="3407297" y="3172695"/>
                </a:cubicBezTo>
                <a:cubicBezTo>
                  <a:pt x="3407297" y="3168972"/>
                  <a:pt x="3408228" y="3167111"/>
                  <a:pt x="3410089" y="3167111"/>
                </a:cubicBezTo>
                <a:close/>
                <a:moveTo>
                  <a:pt x="9160601" y="3161524"/>
                </a:moveTo>
                <a:cubicBezTo>
                  <a:pt x="9160601" y="3161524"/>
                  <a:pt x="9160601" y="3165249"/>
                  <a:pt x="9160601" y="3172695"/>
                </a:cubicBezTo>
                <a:cubicBezTo>
                  <a:pt x="9160601" y="3172695"/>
                  <a:pt x="9156878" y="3172695"/>
                  <a:pt x="9149428" y="3172695"/>
                </a:cubicBezTo>
                <a:close/>
                <a:moveTo>
                  <a:pt x="8981856" y="3161524"/>
                </a:moveTo>
                <a:lnTo>
                  <a:pt x="8993029" y="3161524"/>
                </a:lnTo>
                <a:lnTo>
                  <a:pt x="9004200" y="3172695"/>
                </a:lnTo>
                <a:cubicBezTo>
                  <a:pt x="8996752" y="3172695"/>
                  <a:pt x="8991166" y="3170834"/>
                  <a:pt x="8987443" y="3167111"/>
                </a:cubicBezTo>
                <a:cubicBezTo>
                  <a:pt x="8983720" y="3163386"/>
                  <a:pt x="8981856" y="3161524"/>
                  <a:pt x="8981856" y="3161524"/>
                </a:cubicBezTo>
                <a:close/>
                <a:moveTo>
                  <a:pt x="2714666" y="3161524"/>
                </a:moveTo>
                <a:cubicBezTo>
                  <a:pt x="2722114" y="3168972"/>
                  <a:pt x="2725837" y="3172695"/>
                  <a:pt x="2725837" y="3172695"/>
                </a:cubicBezTo>
                <a:lnTo>
                  <a:pt x="2725837" y="3161524"/>
                </a:lnTo>
                <a:close/>
                <a:moveTo>
                  <a:pt x="1832121" y="3161524"/>
                </a:moveTo>
                <a:cubicBezTo>
                  <a:pt x="1839569" y="3161524"/>
                  <a:pt x="1843292" y="3165249"/>
                  <a:pt x="1843292" y="3172695"/>
                </a:cubicBezTo>
                <a:cubicBezTo>
                  <a:pt x="1843292" y="3172695"/>
                  <a:pt x="1839569" y="3172695"/>
                  <a:pt x="1832121" y="3172695"/>
                </a:cubicBezTo>
                <a:cubicBezTo>
                  <a:pt x="1832121" y="3172695"/>
                  <a:pt x="1830259" y="3170834"/>
                  <a:pt x="1826535" y="3167111"/>
                </a:cubicBezTo>
                <a:cubicBezTo>
                  <a:pt x="1822812" y="3163386"/>
                  <a:pt x="1824673" y="3161524"/>
                  <a:pt x="1832121" y="3161524"/>
                </a:cubicBezTo>
                <a:close/>
                <a:moveTo>
                  <a:pt x="8914828" y="3150352"/>
                </a:moveTo>
                <a:cubicBezTo>
                  <a:pt x="8914828" y="3157800"/>
                  <a:pt x="8918551" y="3161524"/>
                  <a:pt x="8925999" y="3161524"/>
                </a:cubicBezTo>
                <a:lnTo>
                  <a:pt x="8925999" y="3150352"/>
                </a:lnTo>
                <a:cubicBezTo>
                  <a:pt x="8925999" y="3150352"/>
                  <a:pt x="8922276" y="3150352"/>
                  <a:pt x="8914828" y="3150352"/>
                </a:cubicBezTo>
                <a:close/>
                <a:moveTo>
                  <a:pt x="8892485" y="3150352"/>
                </a:moveTo>
                <a:cubicBezTo>
                  <a:pt x="8892485" y="3157800"/>
                  <a:pt x="8894348" y="3161524"/>
                  <a:pt x="8898071" y="3161524"/>
                </a:cubicBezTo>
                <a:cubicBezTo>
                  <a:pt x="8901794" y="3161524"/>
                  <a:pt x="8903657" y="3159663"/>
                  <a:pt x="8903657" y="3155938"/>
                </a:cubicBezTo>
                <a:cubicBezTo>
                  <a:pt x="8903657" y="3152215"/>
                  <a:pt x="8899933" y="3150352"/>
                  <a:pt x="8892485" y="3150352"/>
                </a:cubicBezTo>
                <a:close/>
                <a:moveTo>
                  <a:pt x="6954236" y="3150352"/>
                </a:moveTo>
                <a:cubicBezTo>
                  <a:pt x="6950513" y="3150352"/>
                  <a:pt x="6948650" y="3154077"/>
                  <a:pt x="6948650" y="3161524"/>
                </a:cubicBezTo>
                <a:lnTo>
                  <a:pt x="6959822" y="3161524"/>
                </a:lnTo>
                <a:cubicBezTo>
                  <a:pt x="6959822" y="3161524"/>
                  <a:pt x="6959822" y="3159663"/>
                  <a:pt x="6959822" y="3155938"/>
                </a:cubicBezTo>
                <a:cubicBezTo>
                  <a:pt x="6959822" y="3152215"/>
                  <a:pt x="6957959" y="3150352"/>
                  <a:pt x="6954236" y="3150352"/>
                </a:cubicBezTo>
                <a:close/>
                <a:moveTo>
                  <a:pt x="2580609" y="3150352"/>
                </a:moveTo>
                <a:lnTo>
                  <a:pt x="2580609" y="3161524"/>
                </a:lnTo>
                <a:lnTo>
                  <a:pt x="2569439" y="3161524"/>
                </a:lnTo>
                <a:cubicBezTo>
                  <a:pt x="2569439" y="3154077"/>
                  <a:pt x="2573161" y="3150352"/>
                  <a:pt x="2580609" y="3150352"/>
                </a:cubicBezTo>
                <a:close/>
                <a:moveTo>
                  <a:pt x="9967738" y="3141974"/>
                </a:moveTo>
                <a:cubicBezTo>
                  <a:pt x="9969601" y="3141974"/>
                  <a:pt x="9972393" y="3142906"/>
                  <a:pt x="9976117" y="3144767"/>
                </a:cubicBezTo>
                <a:cubicBezTo>
                  <a:pt x="9983566" y="3148491"/>
                  <a:pt x="9987289" y="3150352"/>
                  <a:pt x="9987289" y="3150352"/>
                </a:cubicBezTo>
                <a:cubicBezTo>
                  <a:pt x="9987289" y="3150352"/>
                  <a:pt x="9983566" y="3150352"/>
                  <a:pt x="9976117" y="3150352"/>
                </a:cubicBezTo>
                <a:cubicBezTo>
                  <a:pt x="9968669" y="3150352"/>
                  <a:pt x="9964946" y="3148491"/>
                  <a:pt x="9964946" y="3144767"/>
                </a:cubicBezTo>
                <a:cubicBezTo>
                  <a:pt x="9964946" y="3142906"/>
                  <a:pt x="9965875" y="3141974"/>
                  <a:pt x="9967738" y="3141974"/>
                </a:cubicBezTo>
                <a:close/>
                <a:moveTo>
                  <a:pt x="3608383" y="3139181"/>
                </a:moveTo>
                <a:cubicBezTo>
                  <a:pt x="3600935" y="3139181"/>
                  <a:pt x="3599074" y="3141043"/>
                  <a:pt x="3602797" y="3144767"/>
                </a:cubicBezTo>
                <a:cubicBezTo>
                  <a:pt x="3606521" y="3148491"/>
                  <a:pt x="3610244" y="3150352"/>
                  <a:pt x="3613969" y="3150352"/>
                </a:cubicBezTo>
                <a:cubicBezTo>
                  <a:pt x="3617692" y="3150352"/>
                  <a:pt x="3619555" y="3146629"/>
                  <a:pt x="3619555" y="3139181"/>
                </a:cubicBezTo>
                <a:cubicBezTo>
                  <a:pt x="3619555" y="3139181"/>
                  <a:pt x="3615831" y="3139181"/>
                  <a:pt x="3608383" y="3139181"/>
                </a:cubicBezTo>
                <a:close/>
                <a:moveTo>
                  <a:pt x="2781695" y="3139181"/>
                </a:moveTo>
                <a:cubicBezTo>
                  <a:pt x="2789142" y="3146629"/>
                  <a:pt x="2792867" y="3150352"/>
                  <a:pt x="2792867" y="3150352"/>
                </a:cubicBezTo>
                <a:cubicBezTo>
                  <a:pt x="2792867" y="3150352"/>
                  <a:pt x="2792867" y="3154077"/>
                  <a:pt x="2792867" y="3161524"/>
                </a:cubicBezTo>
                <a:cubicBezTo>
                  <a:pt x="2792867" y="3161524"/>
                  <a:pt x="2796590" y="3161524"/>
                  <a:pt x="2804038" y="3161524"/>
                </a:cubicBezTo>
                <a:lnTo>
                  <a:pt x="2792867" y="3172695"/>
                </a:lnTo>
                <a:lnTo>
                  <a:pt x="2781695" y="3172695"/>
                </a:lnTo>
                <a:cubicBezTo>
                  <a:pt x="2789142" y="3180143"/>
                  <a:pt x="2804038" y="3183868"/>
                  <a:pt x="2826381" y="3183868"/>
                </a:cubicBezTo>
                <a:cubicBezTo>
                  <a:pt x="2818933" y="3176420"/>
                  <a:pt x="2815209" y="3172695"/>
                  <a:pt x="2815209" y="3172695"/>
                </a:cubicBezTo>
                <a:cubicBezTo>
                  <a:pt x="2815209" y="3165249"/>
                  <a:pt x="2815209" y="3161524"/>
                  <a:pt x="2815209" y="3161524"/>
                </a:cubicBezTo>
                <a:lnTo>
                  <a:pt x="2859895" y="3161524"/>
                </a:lnTo>
                <a:cubicBezTo>
                  <a:pt x="2874791" y="3168972"/>
                  <a:pt x="2889686" y="3172695"/>
                  <a:pt x="2904582" y="3172695"/>
                </a:cubicBezTo>
                <a:cubicBezTo>
                  <a:pt x="2889686" y="3165249"/>
                  <a:pt x="2878514" y="3161524"/>
                  <a:pt x="2871066" y="3161524"/>
                </a:cubicBezTo>
                <a:cubicBezTo>
                  <a:pt x="2863620" y="3161524"/>
                  <a:pt x="2852447" y="3157800"/>
                  <a:pt x="2837552" y="3150352"/>
                </a:cubicBezTo>
                <a:cubicBezTo>
                  <a:pt x="2822658" y="3142906"/>
                  <a:pt x="2804038" y="3139181"/>
                  <a:pt x="2781695" y="3139181"/>
                </a:cubicBezTo>
                <a:close/>
                <a:moveTo>
                  <a:pt x="7451367" y="3128010"/>
                </a:moveTo>
                <a:cubicBezTo>
                  <a:pt x="7443918" y="3128010"/>
                  <a:pt x="7438333" y="3129872"/>
                  <a:pt x="7434610" y="3133595"/>
                </a:cubicBezTo>
                <a:cubicBezTo>
                  <a:pt x="7430886" y="3137320"/>
                  <a:pt x="7432746" y="3141043"/>
                  <a:pt x="7440194" y="3144767"/>
                </a:cubicBezTo>
                <a:cubicBezTo>
                  <a:pt x="7447644" y="3148491"/>
                  <a:pt x="7456952" y="3152215"/>
                  <a:pt x="7468124" y="3155938"/>
                </a:cubicBezTo>
                <a:cubicBezTo>
                  <a:pt x="7479294" y="3159663"/>
                  <a:pt x="7488604" y="3165249"/>
                  <a:pt x="7496052" y="3172695"/>
                </a:cubicBezTo>
                <a:cubicBezTo>
                  <a:pt x="7503501" y="3165249"/>
                  <a:pt x="7509086" y="3163386"/>
                  <a:pt x="7512809" y="3167111"/>
                </a:cubicBezTo>
                <a:cubicBezTo>
                  <a:pt x="7516534" y="3170834"/>
                  <a:pt x="7518395" y="3172695"/>
                  <a:pt x="7518395" y="3172695"/>
                </a:cubicBezTo>
                <a:lnTo>
                  <a:pt x="7529568" y="3172695"/>
                </a:lnTo>
                <a:lnTo>
                  <a:pt x="7551909" y="3183868"/>
                </a:lnTo>
                <a:cubicBezTo>
                  <a:pt x="7559358" y="3191314"/>
                  <a:pt x="7570529" y="3198763"/>
                  <a:pt x="7585424" y="3206211"/>
                </a:cubicBezTo>
                <a:lnTo>
                  <a:pt x="7585424" y="3195039"/>
                </a:lnTo>
                <a:cubicBezTo>
                  <a:pt x="7585424" y="3195039"/>
                  <a:pt x="7585424" y="3193177"/>
                  <a:pt x="7585424" y="3189452"/>
                </a:cubicBezTo>
                <a:cubicBezTo>
                  <a:pt x="7585424" y="3185729"/>
                  <a:pt x="7585424" y="3180143"/>
                  <a:pt x="7585424" y="3172695"/>
                </a:cubicBezTo>
                <a:lnTo>
                  <a:pt x="7596596" y="3172695"/>
                </a:lnTo>
                <a:cubicBezTo>
                  <a:pt x="7596596" y="3187591"/>
                  <a:pt x="7596596" y="3195039"/>
                  <a:pt x="7596596" y="3195039"/>
                </a:cubicBezTo>
                <a:lnTo>
                  <a:pt x="7607766" y="3183868"/>
                </a:lnTo>
                <a:lnTo>
                  <a:pt x="7618938" y="3183868"/>
                </a:lnTo>
                <a:lnTo>
                  <a:pt x="7630110" y="3183868"/>
                </a:lnTo>
                <a:cubicBezTo>
                  <a:pt x="7622662" y="3183868"/>
                  <a:pt x="7618938" y="3187591"/>
                  <a:pt x="7618938" y="3195039"/>
                </a:cubicBezTo>
                <a:cubicBezTo>
                  <a:pt x="7618938" y="3195039"/>
                  <a:pt x="7620800" y="3195039"/>
                  <a:pt x="7624525" y="3195039"/>
                </a:cubicBezTo>
                <a:cubicBezTo>
                  <a:pt x="7628248" y="3195039"/>
                  <a:pt x="7633832" y="3195039"/>
                  <a:pt x="7641282" y="3195039"/>
                </a:cubicBezTo>
                <a:lnTo>
                  <a:pt x="7652452" y="3195039"/>
                </a:lnTo>
                <a:cubicBezTo>
                  <a:pt x="7645005" y="3195039"/>
                  <a:pt x="7645005" y="3191314"/>
                  <a:pt x="7652452" y="3183868"/>
                </a:cubicBezTo>
                <a:lnTo>
                  <a:pt x="7641282" y="3172695"/>
                </a:lnTo>
                <a:cubicBezTo>
                  <a:pt x="7633832" y="3172695"/>
                  <a:pt x="7626386" y="3172695"/>
                  <a:pt x="7618938" y="3172695"/>
                </a:cubicBezTo>
                <a:cubicBezTo>
                  <a:pt x="7611490" y="3172695"/>
                  <a:pt x="7605904" y="3170834"/>
                  <a:pt x="7602182" y="3167111"/>
                </a:cubicBezTo>
                <a:cubicBezTo>
                  <a:pt x="7598458" y="3163386"/>
                  <a:pt x="7596596" y="3161524"/>
                  <a:pt x="7596596" y="3161524"/>
                </a:cubicBezTo>
                <a:lnTo>
                  <a:pt x="7585424" y="3161524"/>
                </a:lnTo>
                <a:cubicBezTo>
                  <a:pt x="7585424" y="3154077"/>
                  <a:pt x="7585424" y="3150352"/>
                  <a:pt x="7585424" y="3150352"/>
                </a:cubicBezTo>
                <a:cubicBezTo>
                  <a:pt x="7585424" y="3150352"/>
                  <a:pt x="7585424" y="3146629"/>
                  <a:pt x="7585424" y="3139181"/>
                </a:cubicBezTo>
                <a:cubicBezTo>
                  <a:pt x="7585424" y="3139181"/>
                  <a:pt x="7583562" y="3139181"/>
                  <a:pt x="7579838" y="3139181"/>
                </a:cubicBezTo>
                <a:cubicBezTo>
                  <a:pt x="7576116" y="3139181"/>
                  <a:pt x="7570529" y="3139181"/>
                  <a:pt x="7563082" y="3139181"/>
                </a:cubicBezTo>
                <a:cubicBezTo>
                  <a:pt x="7555632" y="3139181"/>
                  <a:pt x="7546324" y="3137320"/>
                  <a:pt x="7535152" y="3133595"/>
                </a:cubicBezTo>
                <a:cubicBezTo>
                  <a:pt x="7523981" y="3129872"/>
                  <a:pt x="7514672" y="3128010"/>
                  <a:pt x="7507224" y="3128010"/>
                </a:cubicBezTo>
                <a:cubicBezTo>
                  <a:pt x="7499775" y="3128010"/>
                  <a:pt x="7492328" y="3128010"/>
                  <a:pt x="7484881" y="3128010"/>
                </a:cubicBezTo>
                <a:lnTo>
                  <a:pt x="7484881" y="3139181"/>
                </a:lnTo>
                <a:cubicBezTo>
                  <a:pt x="7477433" y="3139181"/>
                  <a:pt x="7466261" y="3139181"/>
                  <a:pt x="7451367" y="3139181"/>
                </a:cubicBezTo>
                <a:close/>
                <a:moveTo>
                  <a:pt x="7026850" y="3128010"/>
                </a:moveTo>
                <a:lnTo>
                  <a:pt x="7026850" y="3139181"/>
                </a:lnTo>
                <a:cubicBezTo>
                  <a:pt x="7034300" y="3139181"/>
                  <a:pt x="7038022" y="3139181"/>
                  <a:pt x="7038022" y="3139181"/>
                </a:cubicBezTo>
                <a:close/>
                <a:moveTo>
                  <a:pt x="3049810" y="3128010"/>
                </a:moveTo>
                <a:lnTo>
                  <a:pt x="3049810" y="3139181"/>
                </a:lnTo>
                <a:lnTo>
                  <a:pt x="3060981" y="3139181"/>
                </a:lnTo>
                <a:cubicBezTo>
                  <a:pt x="3060981" y="3131734"/>
                  <a:pt x="3057259" y="3128010"/>
                  <a:pt x="3049810" y="3128010"/>
                </a:cubicBezTo>
                <a:close/>
                <a:moveTo>
                  <a:pt x="2558265" y="3128010"/>
                </a:moveTo>
                <a:cubicBezTo>
                  <a:pt x="2558265" y="3135457"/>
                  <a:pt x="2556404" y="3139181"/>
                  <a:pt x="2552679" y="3139181"/>
                </a:cubicBezTo>
                <a:cubicBezTo>
                  <a:pt x="2548956" y="3139181"/>
                  <a:pt x="2547095" y="3137320"/>
                  <a:pt x="2547095" y="3133595"/>
                </a:cubicBezTo>
                <a:cubicBezTo>
                  <a:pt x="2547095" y="3129872"/>
                  <a:pt x="2550818" y="3128010"/>
                  <a:pt x="2558265" y="3128010"/>
                </a:cubicBezTo>
                <a:close/>
                <a:moveTo>
                  <a:pt x="8433058" y="3121028"/>
                </a:moveTo>
                <a:cubicBezTo>
                  <a:pt x="8432128" y="3120096"/>
                  <a:pt x="8430731" y="3120563"/>
                  <a:pt x="8428870" y="3122424"/>
                </a:cubicBezTo>
                <a:cubicBezTo>
                  <a:pt x="8425147" y="3126149"/>
                  <a:pt x="8427007" y="3128010"/>
                  <a:pt x="8434455" y="3128010"/>
                </a:cubicBezTo>
                <a:cubicBezTo>
                  <a:pt x="8434455" y="3124287"/>
                  <a:pt x="8433989" y="3121959"/>
                  <a:pt x="8433058" y="3121028"/>
                </a:cubicBezTo>
                <a:close/>
                <a:moveTo>
                  <a:pt x="9875574" y="3116838"/>
                </a:moveTo>
                <a:cubicBezTo>
                  <a:pt x="9875574" y="3116838"/>
                  <a:pt x="9888608" y="3120563"/>
                  <a:pt x="9914673" y="3128010"/>
                </a:cubicBezTo>
                <a:cubicBezTo>
                  <a:pt x="9940741" y="3135457"/>
                  <a:pt x="9953775" y="3142906"/>
                  <a:pt x="9953775" y="3150352"/>
                </a:cubicBezTo>
                <a:lnTo>
                  <a:pt x="9909088" y="3139181"/>
                </a:lnTo>
                <a:close/>
                <a:moveTo>
                  <a:pt x="7384337" y="3116838"/>
                </a:moveTo>
                <a:cubicBezTo>
                  <a:pt x="7391786" y="3124286"/>
                  <a:pt x="7395510" y="3128010"/>
                  <a:pt x="7395510" y="3128010"/>
                </a:cubicBezTo>
                <a:cubicBezTo>
                  <a:pt x="7395510" y="3128010"/>
                  <a:pt x="7397371" y="3129872"/>
                  <a:pt x="7401094" y="3133595"/>
                </a:cubicBezTo>
                <a:cubicBezTo>
                  <a:pt x="7404818" y="3137320"/>
                  <a:pt x="7406680" y="3139181"/>
                  <a:pt x="7406680" y="3139181"/>
                </a:cubicBezTo>
                <a:lnTo>
                  <a:pt x="7417852" y="3139181"/>
                </a:lnTo>
                <a:lnTo>
                  <a:pt x="7417852" y="3128010"/>
                </a:lnTo>
                <a:lnTo>
                  <a:pt x="7406680" y="3116838"/>
                </a:lnTo>
                <a:close/>
                <a:moveTo>
                  <a:pt x="4055241" y="3116838"/>
                </a:moveTo>
                <a:cubicBezTo>
                  <a:pt x="4055241" y="3124286"/>
                  <a:pt x="4058966" y="3128010"/>
                  <a:pt x="4066413" y="3128010"/>
                </a:cubicBezTo>
                <a:cubicBezTo>
                  <a:pt x="4066413" y="3120563"/>
                  <a:pt x="4066413" y="3116838"/>
                  <a:pt x="4066413" y="3116838"/>
                </a:cubicBezTo>
                <a:close/>
                <a:moveTo>
                  <a:pt x="3775955" y="3116838"/>
                </a:moveTo>
                <a:cubicBezTo>
                  <a:pt x="3768508" y="3116838"/>
                  <a:pt x="3764784" y="3118700"/>
                  <a:pt x="3764784" y="3122424"/>
                </a:cubicBezTo>
                <a:cubicBezTo>
                  <a:pt x="3764784" y="3126149"/>
                  <a:pt x="3761059" y="3128010"/>
                  <a:pt x="3753611" y="3128010"/>
                </a:cubicBezTo>
                <a:lnTo>
                  <a:pt x="3742441" y="3128010"/>
                </a:lnTo>
                <a:lnTo>
                  <a:pt x="3753611" y="3139181"/>
                </a:lnTo>
                <a:lnTo>
                  <a:pt x="3775955" y="3139181"/>
                </a:lnTo>
                <a:lnTo>
                  <a:pt x="3787127" y="3128010"/>
                </a:lnTo>
                <a:cubicBezTo>
                  <a:pt x="3787127" y="3120563"/>
                  <a:pt x="3783402" y="3116838"/>
                  <a:pt x="3775955" y="3116838"/>
                </a:cubicBezTo>
                <a:close/>
                <a:moveTo>
                  <a:pt x="3957491" y="3111253"/>
                </a:moveTo>
                <a:cubicBezTo>
                  <a:pt x="3955630" y="3111253"/>
                  <a:pt x="3954699" y="3113115"/>
                  <a:pt x="3954699" y="3116838"/>
                </a:cubicBezTo>
                <a:lnTo>
                  <a:pt x="3965870" y="3116838"/>
                </a:lnTo>
                <a:cubicBezTo>
                  <a:pt x="3962147" y="3113115"/>
                  <a:pt x="3959353" y="3111253"/>
                  <a:pt x="3957491" y="3111253"/>
                </a:cubicBezTo>
                <a:close/>
                <a:moveTo>
                  <a:pt x="9082400" y="3105667"/>
                </a:moveTo>
                <a:lnTo>
                  <a:pt x="9104743" y="3105667"/>
                </a:lnTo>
                <a:lnTo>
                  <a:pt x="9104743" y="3116838"/>
                </a:lnTo>
                <a:cubicBezTo>
                  <a:pt x="9097296" y="3116838"/>
                  <a:pt x="9089848" y="3113115"/>
                  <a:pt x="9082400" y="3105667"/>
                </a:cubicBezTo>
                <a:close/>
                <a:moveTo>
                  <a:pt x="8769600" y="3105667"/>
                </a:moveTo>
                <a:lnTo>
                  <a:pt x="8769600" y="3116838"/>
                </a:lnTo>
                <a:cubicBezTo>
                  <a:pt x="8777047" y="3116838"/>
                  <a:pt x="8780771" y="3116838"/>
                  <a:pt x="8780771" y="3116838"/>
                </a:cubicBezTo>
                <a:cubicBezTo>
                  <a:pt x="8780771" y="3109392"/>
                  <a:pt x="8777047" y="3105667"/>
                  <a:pt x="8769600" y="3105667"/>
                </a:cubicBezTo>
                <a:close/>
                <a:moveTo>
                  <a:pt x="7361994" y="3105667"/>
                </a:moveTo>
                <a:lnTo>
                  <a:pt x="7361994" y="3116838"/>
                </a:lnTo>
                <a:lnTo>
                  <a:pt x="7367580" y="3116838"/>
                </a:lnTo>
                <a:cubicBezTo>
                  <a:pt x="7363857" y="3116838"/>
                  <a:pt x="7361994" y="3113115"/>
                  <a:pt x="7361994" y="3105667"/>
                </a:cubicBezTo>
                <a:close/>
                <a:moveTo>
                  <a:pt x="3038638" y="3105667"/>
                </a:moveTo>
                <a:lnTo>
                  <a:pt x="3027468" y="3116838"/>
                </a:lnTo>
                <a:cubicBezTo>
                  <a:pt x="3034915" y="3116838"/>
                  <a:pt x="3038638" y="3116838"/>
                  <a:pt x="3038638" y="3116838"/>
                </a:cubicBezTo>
                <a:cubicBezTo>
                  <a:pt x="3038638" y="3109392"/>
                  <a:pt x="3038638" y="3105667"/>
                  <a:pt x="3038638" y="3105667"/>
                </a:cubicBezTo>
                <a:close/>
                <a:moveTo>
                  <a:pt x="3502254" y="3102175"/>
                </a:moveTo>
                <a:cubicBezTo>
                  <a:pt x="3496668" y="3102642"/>
                  <a:pt x="3491082" y="3103806"/>
                  <a:pt x="3485497" y="3105667"/>
                </a:cubicBezTo>
                <a:lnTo>
                  <a:pt x="3474325" y="3105667"/>
                </a:lnTo>
                <a:lnTo>
                  <a:pt x="3496668" y="3116838"/>
                </a:lnTo>
                <a:cubicBezTo>
                  <a:pt x="3511564" y="3116838"/>
                  <a:pt x="3522736" y="3116838"/>
                  <a:pt x="3530182" y="3116838"/>
                </a:cubicBezTo>
                <a:lnTo>
                  <a:pt x="3541355" y="3116838"/>
                </a:lnTo>
                <a:cubicBezTo>
                  <a:pt x="3548801" y="3124286"/>
                  <a:pt x="3552526" y="3128010"/>
                  <a:pt x="3552526" y="3128010"/>
                </a:cubicBezTo>
                <a:cubicBezTo>
                  <a:pt x="3552526" y="3128010"/>
                  <a:pt x="3556250" y="3128010"/>
                  <a:pt x="3563696" y="3128010"/>
                </a:cubicBezTo>
                <a:lnTo>
                  <a:pt x="3552526" y="3116838"/>
                </a:lnTo>
                <a:cubicBezTo>
                  <a:pt x="3535769" y="3105667"/>
                  <a:pt x="3519011" y="3100779"/>
                  <a:pt x="3502254" y="3102175"/>
                </a:cubicBezTo>
                <a:close/>
                <a:moveTo>
                  <a:pt x="7420645" y="3100081"/>
                </a:moveTo>
                <a:cubicBezTo>
                  <a:pt x="7418784" y="3100081"/>
                  <a:pt x="7417852" y="3101944"/>
                  <a:pt x="7417852" y="3105667"/>
                </a:cubicBezTo>
                <a:lnTo>
                  <a:pt x="7429024" y="3105667"/>
                </a:lnTo>
                <a:cubicBezTo>
                  <a:pt x="7425299" y="3101944"/>
                  <a:pt x="7422506" y="3100081"/>
                  <a:pt x="7420645" y="3100081"/>
                </a:cubicBezTo>
                <a:close/>
                <a:moveTo>
                  <a:pt x="6760132" y="3098685"/>
                </a:moveTo>
                <a:cubicBezTo>
                  <a:pt x="6759200" y="3099616"/>
                  <a:pt x="6758736" y="3101944"/>
                  <a:pt x="6758736" y="3105667"/>
                </a:cubicBezTo>
                <a:cubicBezTo>
                  <a:pt x="6758736" y="3113115"/>
                  <a:pt x="6758736" y="3116838"/>
                  <a:pt x="6758736" y="3116838"/>
                </a:cubicBezTo>
                <a:cubicBezTo>
                  <a:pt x="6758736" y="3116838"/>
                  <a:pt x="6760598" y="3114977"/>
                  <a:pt x="6764321" y="3111253"/>
                </a:cubicBezTo>
                <a:cubicBezTo>
                  <a:pt x="6768044" y="3107529"/>
                  <a:pt x="6768044" y="3103806"/>
                  <a:pt x="6764321" y="3100081"/>
                </a:cubicBezTo>
                <a:cubicBezTo>
                  <a:pt x="6762460" y="3098219"/>
                  <a:pt x="6761064" y="3097754"/>
                  <a:pt x="6760132" y="3098685"/>
                </a:cubicBezTo>
                <a:close/>
                <a:moveTo>
                  <a:pt x="2971610" y="3094495"/>
                </a:moveTo>
                <a:lnTo>
                  <a:pt x="2971610" y="3105667"/>
                </a:lnTo>
                <a:cubicBezTo>
                  <a:pt x="2956714" y="3105667"/>
                  <a:pt x="2960439" y="3113115"/>
                  <a:pt x="2982780" y="3128010"/>
                </a:cubicBezTo>
                <a:lnTo>
                  <a:pt x="3027468" y="3128010"/>
                </a:lnTo>
                <a:cubicBezTo>
                  <a:pt x="3027468" y="3128010"/>
                  <a:pt x="3025605" y="3124286"/>
                  <a:pt x="3021882" y="3116838"/>
                </a:cubicBezTo>
                <a:cubicBezTo>
                  <a:pt x="3018158" y="3109392"/>
                  <a:pt x="3012571" y="3105667"/>
                  <a:pt x="3005124" y="3105667"/>
                </a:cubicBezTo>
                <a:cubicBezTo>
                  <a:pt x="2997677" y="3105667"/>
                  <a:pt x="2990228" y="3105667"/>
                  <a:pt x="2982780" y="3105667"/>
                </a:cubicBezTo>
                <a:close/>
                <a:moveTo>
                  <a:pt x="2602952" y="3094495"/>
                </a:moveTo>
                <a:lnTo>
                  <a:pt x="2647637" y="3116838"/>
                </a:lnTo>
                <a:lnTo>
                  <a:pt x="2714666" y="3139181"/>
                </a:lnTo>
                <a:cubicBezTo>
                  <a:pt x="2737010" y="3139181"/>
                  <a:pt x="2755628" y="3139181"/>
                  <a:pt x="2770524" y="3139181"/>
                </a:cubicBezTo>
                <a:cubicBezTo>
                  <a:pt x="2770524" y="3131734"/>
                  <a:pt x="2766799" y="3128010"/>
                  <a:pt x="2759353" y="3128010"/>
                </a:cubicBezTo>
                <a:cubicBezTo>
                  <a:pt x="2766799" y="3120563"/>
                  <a:pt x="2766799" y="3114977"/>
                  <a:pt x="2759353" y="3111253"/>
                </a:cubicBezTo>
                <a:cubicBezTo>
                  <a:pt x="2751905" y="3107529"/>
                  <a:pt x="2744457" y="3105667"/>
                  <a:pt x="2737010" y="3105667"/>
                </a:cubicBezTo>
                <a:cubicBezTo>
                  <a:pt x="2729562" y="3105667"/>
                  <a:pt x="2720251" y="3103806"/>
                  <a:pt x="2709080" y="3100081"/>
                </a:cubicBezTo>
                <a:cubicBezTo>
                  <a:pt x="2697909" y="3096356"/>
                  <a:pt x="2688599" y="3094495"/>
                  <a:pt x="2681152" y="3094495"/>
                </a:cubicBezTo>
                <a:close/>
                <a:moveTo>
                  <a:pt x="2580609" y="3094495"/>
                </a:moveTo>
                <a:lnTo>
                  <a:pt x="2569439" y="3105667"/>
                </a:lnTo>
                <a:cubicBezTo>
                  <a:pt x="2569439" y="3105667"/>
                  <a:pt x="2573161" y="3105667"/>
                  <a:pt x="2580609" y="3105667"/>
                </a:cubicBezTo>
                <a:cubicBezTo>
                  <a:pt x="2588056" y="3105667"/>
                  <a:pt x="2591781" y="3105667"/>
                  <a:pt x="2591781" y="3105667"/>
                </a:cubicBezTo>
                <a:cubicBezTo>
                  <a:pt x="2591781" y="3098219"/>
                  <a:pt x="2588056" y="3094495"/>
                  <a:pt x="2580609" y="3094495"/>
                </a:cubicBezTo>
                <a:close/>
                <a:moveTo>
                  <a:pt x="1737164" y="3094495"/>
                </a:moveTo>
                <a:cubicBezTo>
                  <a:pt x="1744611" y="3094495"/>
                  <a:pt x="1753921" y="3098219"/>
                  <a:pt x="1765091" y="3105667"/>
                </a:cubicBezTo>
                <a:cubicBezTo>
                  <a:pt x="1772539" y="3113115"/>
                  <a:pt x="1779987" y="3116838"/>
                  <a:pt x="1787435" y="3116838"/>
                </a:cubicBezTo>
                <a:lnTo>
                  <a:pt x="1910322" y="3172695"/>
                </a:lnTo>
                <a:cubicBezTo>
                  <a:pt x="1880531" y="3172695"/>
                  <a:pt x="1891701" y="3183868"/>
                  <a:pt x="1943836" y="3206211"/>
                </a:cubicBezTo>
                <a:cubicBezTo>
                  <a:pt x="1973627" y="3213657"/>
                  <a:pt x="1988522" y="3221106"/>
                  <a:pt x="1988522" y="3228553"/>
                </a:cubicBezTo>
                <a:cubicBezTo>
                  <a:pt x="1995968" y="3228553"/>
                  <a:pt x="2003416" y="3228553"/>
                  <a:pt x="2010864" y="3228553"/>
                </a:cubicBezTo>
                <a:cubicBezTo>
                  <a:pt x="2018311" y="3228553"/>
                  <a:pt x="2022036" y="3228553"/>
                  <a:pt x="2022036" y="3228553"/>
                </a:cubicBezTo>
                <a:cubicBezTo>
                  <a:pt x="2022036" y="3228553"/>
                  <a:pt x="2018311" y="3232277"/>
                  <a:pt x="2010864" y="3239725"/>
                </a:cubicBezTo>
                <a:cubicBezTo>
                  <a:pt x="1995968" y="3239725"/>
                  <a:pt x="1984797" y="3236000"/>
                  <a:pt x="1977350" y="3228553"/>
                </a:cubicBezTo>
                <a:lnTo>
                  <a:pt x="1955006" y="3217382"/>
                </a:lnTo>
                <a:cubicBezTo>
                  <a:pt x="1940112" y="3217382"/>
                  <a:pt x="1928940" y="3215520"/>
                  <a:pt x="1921492" y="3211796"/>
                </a:cubicBezTo>
                <a:cubicBezTo>
                  <a:pt x="1914045" y="3208072"/>
                  <a:pt x="1902874" y="3202486"/>
                  <a:pt x="1887978" y="3195039"/>
                </a:cubicBezTo>
                <a:cubicBezTo>
                  <a:pt x="1873083" y="3187591"/>
                  <a:pt x="1861912" y="3180143"/>
                  <a:pt x="1854464" y="3172695"/>
                </a:cubicBezTo>
                <a:cubicBezTo>
                  <a:pt x="1847015" y="3165249"/>
                  <a:pt x="1837707" y="3157800"/>
                  <a:pt x="1826535" y="3150352"/>
                </a:cubicBezTo>
                <a:cubicBezTo>
                  <a:pt x="1815364" y="3142906"/>
                  <a:pt x="1806055" y="3139181"/>
                  <a:pt x="1798607" y="3139181"/>
                </a:cubicBezTo>
                <a:cubicBezTo>
                  <a:pt x="1791158" y="3139181"/>
                  <a:pt x="1779987" y="3135457"/>
                  <a:pt x="1765091" y="3128010"/>
                </a:cubicBezTo>
                <a:lnTo>
                  <a:pt x="1731577" y="3105667"/>
                </a:lnTo>
                <a:cubicBezTo>
                  <a:pt x="1724130" y="3105667"/>
                  <a:pt x="1720406" y="3105667"/>
                  <a:pt x="1720406" y="3105667"/>
                </a:cubicBezTo>
                <a:cubicBezTo>
                  <a:pt x="1724130" y="3098219"/>
                  <a:pt x="1729716" y="3094495"/>
                  <a:pt x="1737164" y="3094495"/>
                </a:cubicBezTo>
                <a:close/>
                <a:moveTo>
                  <a:pt x="1564005" y="3094495"/>
                </a:moveTo>
                <a:lnTo>
                  <a:pt x="1597520" y="3105667"/>
                </a:lnTo>
                <a:lnTo>
                  <a:pt x="1642206" y="3128010"/>
                </a:lnTo>
                <a:cubicBezTo>
                  <a:pt x="1649654" y="3128010"/>
                  <a:pt x="1653377" y="3129872"/>
                  <a:pt x="1653377" y="3133595"/>
                </a:cubicBezTo>
                <a:cubicBezTo>
                  <a:pt x="1653377" y="3137320"/>
                  <a:pt x="1655240" y="3139181"/>
                  <a:pt x="1658963" y="3139181"/>
                </a:cubicBezTo>
                <a:cubicBezTo>
                  <a:pt x="1662686" y="3139181"/>
                  <a:pt x="1668272" y="3142906"/>
                  <a:pt x="1675720" y="3150352"/>
                </a:cubicBezTo>
                <a:cubicBezTo>
                  <a:pt x="1690616" y="3157800"/>
                  <a:pt x="1698063" y="3161524"/>
                  <a:pt x="1698063" y="3161524"/>
                </a:cubicBezTo>
                <a:lnTo>
                  <a:pt x="1686891" y="3161524"/>
                </a:lnTo>
                <a:cubicBezTo>
                  <a:pt x="1686891" y="3161524"/>
                  <a:pt x="1675720" y="3157800"/>
                  <a:pt x="1653377" y="3150352"/>
                </a:cubicBezTo>
                <a:cubicBezTo>
                  <a:pt x="1631035" y="3142906"/>
                  <a:pt x="1612415" y="3135457"/>
                  <a:pt x="1597520" y="3128010"/>
                </a:cubicBezTo>
                <a:lnTo>
                  <a:pt x="1575178" y="3116838"/>
                </a:lnTo>
                <a:cubicBezTo>
                  <a:pt x="1575178" y="3116838"/>
                  <a:pt x="1571453" y="3113115"/>
                  <a:pt x="1564005" y="3105667"/>
                </a:cubicBezTo>
                <a:close/>
                <a:moveTo>
                  <a:pt x="3967267" y="3086116"/>
                </a:moveTo>
                <a:cubicBezTo>
                  <a:pt x="3964474" y="3086116"/>
                  <a:pt x="3962147" y="3087049"/>
                  <a:pt x="3960283" y="3088910"/>
                </a:cubicBezTo>
                <a:cubicBezTo>
                  <a:pt x="3956560" y="3092633"/>
                  <a:pt x="3958422" y="3094495"/>
                  <a:pt x="3965870" y="3094495"/>
                </a:cubicBezTo>
                <a:lnTo>
                  <a:pt x="3988213" y="3094495"/>
                </a:lnTo>
                <a:cubicBezTo>
                  <a:pt x="3988213" y="3094495"/>
                  <a:pt x="3984488" y="3092633"/>
                  <a:pt x="3977042" y="3088910"/>
                </a:cubicBezTo>
                <a:cubicBezTo>
                  <a:pt x="3973317" y="3087049"/>
                  <a:pt x="3970060" y="3086116"/>
                  <a:pt x="3967267" y="3086116"/>
                </a:cubicBezTo>
                <a:close/>
                <a:moveTo>
                  <a:pt x="8356256" y="3083324"/>
                </a:moveTo>
                <a:cubicBezTo>
                  <a:pt x="8363704" y="3083324"/>
                  <a:pt x="8367426" y="3085186"/>
                  <a:pt x="8367426" y="3088910"/>
                </a:cubicBezTo>
                <a:cubicBezTo>
                  <a:pt x="8367426" y="3092633"/>
                  <a:pt x="8363704" y="3094495"/>
                  <a:pt x="8356256" y="3094495"/>
                </a:cubicBezTo>
                <a:cubicBezTo>
                  <a:pt x="8356256" y="3087049"/>
                  <a:pt x="8356256" y="3083324"/>
                  <a:pt x="8356256" y="3083324"/>
                </a:cubicBezTo>
                <a:close/>
                <a:moveTo>
                  <a:pt x="6836936" y="3083324"/>
                </a:moveTo>
                <a:cubicBezTo>
                  <a:pt x="6836936" y="3090772"/>
                  <a:pt x="6836936" y="3094495"/>
                  <a:pt x="6836936" y="3094495"/>
                </a:cubicBezTo>
                <a:cubicBezTo>
                  <a:pt x="6836936" y="3094495"/>
                  <a:pt x="6840658" y="3094495"/>
                  <a:pt x="6848108" y="3094495"/>
                </a:cubicBezTo>
                <a:lnTo>
                  <a:pt x="6848108" y="3083324"/>
                </a:lnTo>
                <a:close/>
                <a:moveTo>
                  <a:pt x="2865481" y="3083324"/>
                </a:moveTo>
                <a:cubicBezTo>
                  <a:pt x="2861757" y="3083324"/>
                  <a:pt x="2859895" y="3087049"/>
                  <a:pt x="2859895" y="3094495"/>
                </a:cubicBezTo>
                <a:lnTo>
                  <a:pt x="2871066" y="3094495"/>
                </a:lnTo>
                <a:lnTo>
                  <a:pt x="2882238" y="3094495"/>
                </a:lnTo>
                <a:cubicBezTo>
                  <a:pt x="2874791" y="3087049"/>
                  <a:pt x="2869204" y="3083324"/>
                  <a:pt x="2865481" y="3083324"/>
                </a:cubicBezTo>
                <a:close/>
                <a:moveTo>
                  <a:pt x="6811800" y="3077739"/>
                </a:moveTo>
                <a:cubicBezTo>
                  <a:pt x="6809938" y="3077739"/>
                  <a:pt x="6807146" y="3079601"/>
                  <a:pt x="6803421" y="3083324"/>
                </a:cubicBezTo>
                <a:lnTo>
                  <a:pt x="6814594" y="3083324"/>
                </a:lnTo>
                <a:cubicBezTo>
                  <a:pt x="6814594" y="3079601"/>
                  <a:pt x="6813662" y="3077739"/>
                  <a:pt x="6811800" y="3077739"/>
                </a:cubicBezTo>
                <a:close/>
                <a:moveTo>
                  <a:pt x="9395201" y="3072153"/>
                </a:moveTo>
                <a:cubicBezTo>
                  <a:pt x="9402650" y="3072153"/>
                  <a:pt x="9410096" y="3074015"/>
                  <a:pt x="9417544" y="3077738"/>
                </a:cubicBezTo>
                <a:cubicBezTo>
                  <a:pt x="9424993" y="3081462"/>
                  <a:pt x="9428716" y="3083324"/>
                  <a:pt x="9428716" y="3083324"/>
                </a:cubicBezTo>
                <a:close/>
                <a:moveTo>
                  <a:pt x="8278055" y="3072153"/>
                </a:moveTo>
                <a:lnTo>
                  <a:pt x="8266883" y="3083324"/>
                </a:lnTo>
                <a:lnTo>
                  <a:pt x="8289226" y="3083324"/>
                </a:lnTo>
                <a:cubicBezTo>
                  <a:pt x="8289226" y="3083324"/>
                  <a:pt x="8287364" y="3081462"/>
                  <a:pt x="8283640" y="3077738"/>
                </a:cubicBezTo>
                <a:cubicBezTo>
                  <a:pt x="8279916" y="3074015"/>
                  <a:pt x="8278055" y="3072153"/>
                  <a:pt x="8278055" y="3072153"/>
                </a:cubicBezTo>
                <a:close/>
                <a:moveTo>
                  <a:pt x="7317309" y="3072153"/>
                </a:moveTo>
                <a:lnTo>
                  <a:pt x="7317309" y="3083324"/>
                </a:lnTo>
                <a:cubicBezTo>
                  <a:pt x="7317309" y="3090772"/>
                  <a:pt x="7315446" y="3094495"/>
                  <a:pt x="7311723" y="3094495"/>
                </a:cubicBezTo>
                <a:cubicBezTo>
                  <a:pt x="7308000" y="3094495"/>
                  <a:pt x="7306136" y="3090772"/>
                  <a:pt x="7306136" y="3083324"/>
                </a:cubicBezTo>
                <a:cubicBezTo>
                  <a:pt x="7306136" y="3075876"/>
                  <a:pt x="7309862" y="3072153"/>
                  <a:pt x="7317309" y="3072153"/>
                </a:cubicBezTo>
                <a:close/>
                <a:moveTo>
                  <a:pt x="7283795" y="3072153"/>
                </a:moveTo>
                <a:cubicBezTo>
                  <a:pt x="7291242" y="3072153"/>
                  <a:pt x="7294966" y="3072153"/>
                  <a:pt x="7294966" y="3072153"/>
                </a:cubicBezTo>
                <a:lnTo>
                  <a:pt x="7272622" y="3083324"/>
                </a:lnTo>
                <a:cubicBezTo>
                  <a:pt x="7272622" y="3083324"/>
                  <a:pt x="7272622" y="3081462"/>
                  <a:pt x="7272622" y="3077738"/>
                </a:cubicBezTo>
                <a:cubicBezTo>
                  <a:pt x="7272622" y="3074015"/>
                  <a:pt x="7276346" y="3072153"/>
                  <a:pt x="7283795" y="3072153"/>
                </a:cubicBezTo>
                <a:close/>
                <a:moveTo>
                  <a:pt x="3910012" y="3072153"/>
                </a:moveTo>
                <a:lnTo>
                  <a:pt x="3921183" y="3083324"/>
                </a:lnTo>
                <a:lnTo>
                  <a:pt x="3932356" y="3083324"/>
                </a:lnTo>
                <a:cubicBezTo>
                  <a:pt x="3932356" y="3075876"/>
                  <a:pt x="3928631" y="3072153"/>
                  <a:pt x="3921183" y="3072153"/>
                </a:cubicBezTo>
                <a:cubicBezTo>
                  <a:pt x="3913737" y="3072153"/>
                  <a:pt x="3910012" y="3072153"/>
                  <a:pt x="3910012" y="3072153"/>
                </a:cubicBezTo>
                <a:close/>
                <a:moveTo>
                  <a:pt x="2882238" y="3072153"/>
                </a:moveTo>
                <a:lnTo>
                  <a:pt x="2904582" y="3094495"/>
                </a:lnTo>
                <a:lnTo>
                  <a:pt x="2938096" y="3094495"/>
                </a:lnTo>
                <a:lnTo>
                  <a:pt x="2926925" y="3083324"/>
                </a:lnTo>
                <a:lnTo>
                  <a:pt x="2904582" y="3083324"/>
                </a:lnTo>
                <a:close/>
                <a:moveTo>
                  <a:pt x="2211952" y="3072153"/>
                </a:moveTo>
                <a:lnTo>
                  <a:pt x="2211952" y="3083324"/>
                </a:lnTo>
                <a:lnTo>
                  <a:pt x="2223122" y="3094495"/>
                </a:lnTo>
                <a:close/>
                <a:moveTo>
                  <a:pt x="2591781" y="3060981"/>
                </a:moveTo>
                <a:cubicBezTo>
                  <a:pt x="2584333" y="3060981"/>
                  <a:pt x="2580609" y="3062842"/>
                  <a:pt x="2580609" y="3066567"/>
                </a:cubicBezTo>
                <a:cubicBezTo>
                  <a:pt x="2580609" y="3070292"/>
                  <a:pt x="2584333" y="3072153"/>
                  <a:pt x="2591781" y="3072153"/>
                </a:cubicBezTo>
                <a:close/>
                <a:moveTo>
                  <a:pt x="8322740" y="3049810"/>
                </a:moveTo>
                <a:lnTo>
                  <a:pt x="8322740" y="3083324"/>
                </a:lnTo>
                <a:lnTo>
                  <a:pt x="8322740" y="3094495"/>
                </a:lnTo>
                <a:cubicBezTo>
                  <a:pt x="8322740" y="3101943"/>
                  <a:pt x="8337636" y="3105667"/>
                  <a:pt x="8367426" y="3105667"/>
                </a:cubicBezTo>
                <a:cubicBezTo>
                  <a:pt x="8374874" y="3105667"/>
                  <a:pt x="8382322" y="3105667"/>
                  <a:pt x="8389770" y="3105667"/>
                </a:cubicBezTo>
                <a:cubicBezTo>
                  <a:pt x="8397217" y="3105667"/>
                  <a:pt x="8404664" y="3105667"/>
                  <a:pt x="8412113" y="3105667"/>
                </a:cubicBezTo>
                <a:cubicBezTo>
                  <a:pt x="8427007" y="3105667"/>
                  <a:pt x="8434455" y="3105667"/>
                  <a:pt x="8434455" y="3105667"/>
                </a:cubicBezTo>
                <a:lnTo>
                  <a:pt x="8423284" y="3094495"/>
                </a:lnTo>
                <a:lnTo>
                  <a:pt x="8412113" y="3094495"/>
                </a:lnTo>
                <a:lnTo>
                  <a:pt x="8400941" y="3094495"/>
                </a:lnTo>
                <a:cubicBezTo>
                  <a:pt x="8400941" y="3087049"/>
                  <a:pt x="8395356" y="3083324"/>
                  <a:pt x="8384184" y="3083324"/>
                </a:cubicBezTo>
                <a:cubicBezTo>
                  <a:pt x="8373012" y="3083324"/>
                  <a:pt x="8365564" y="3079599"/>
                  <a:pt x="8361840" y="3072153"/>
                </a:cubicBezTo>
                <a:cubicBezTo>
                  <a:pt x="8358117" y="3064705"/>
                  <a:pt x="8352532" y="3062842"/>
                  <a:pt x="8345083" y="3066567"/>
                </a:cubicBezTo>
                <a:cubicBezTo>
                  <a:pt x="8337636" y="3070292"/>
                  <a:pt x="8333912" y="3068429"/>
                  <a:pt x="8333912" y="3060981"/>
                </a:cubicBezTo>
                <a:cubicBezTo>
                  <a:pt x="8333912" y="3060981"/>
                  <a:pt x="8332050" y="3059119"/>
                  <a:pt x="8328326" y="3055396"/>
                </a:cubicBezTo>
                <a:cubicBezTo>
                  <a:pt x="8324603" y="3051671"/>
                  <a:pt x="8322740" y="3049810"/>
                  <a:pt x="8322740" y="3049810"/>
                </a:cubicBezTo>
                <a:close/>
                <a:moveTo>
                  <a:pt x="2938096" y="3049810"/>
                </a:moveTo>
                <a:lnTo>
                  <a:pt x="2949268" y="3049810"/>
                </a:lnTo>
                <a:lnTo>
                  <a:pt x="2949268" y="3060981"/>
                </a:lnTo>
                <a:cubicBezTo>
                  <a:pt x="2941820" y="3060981"/>
                  <a:pt x="2938096" y="3057258"/>
                  <a:pt x="2938096" y="3049810"/>
                </a:cubicBezTo>
                <a:close/>
                <a:moveTo>
                  <a:pt x="2535923" y="3049810"/>
                </a:moveTo>
                <a:cubicBezTo>
                  <a:pt x="2535923" y="3049810"/>
                  <a:pt x="2537785" y="3051671"/>
                  <a:pt x="2541509" y="3055396"/>
                </a:cubicBezTo>
                <a:cubicBezTo>
                  <a:pt x="2545234" y="3059119"/>
                  <a:pt x="2547095" y="3059119"/>
                  <a:pt x="2547095" y="3055396"/>
                </a:cubicBezTo>
                <a:cubicBezTo>
                  <a:pt x="2547095" y="3051671"/>
                  <a:pt x="2547095" y="3049810"/>
                  <a:pt x="2547095" y="3049810"/>
                </a:cubicBezTo>
                <a:close/>
                <a:moveTo>
                  <a:pt x="1586349" y="3049810"/>
                </a:moveTo>
                <a:cubicBezTo>
                  <a:pt x="1593796" y="3049810"/>
                  <a:pt x="1604967" y="3053533"/>
                  <a:pt x="1619863" y="3060981"/>
                </a:cubicBezTo>
                <a:cubicBezTo>
                  <a:pt x="1627311" y="3068429"/>
                  <a:pt x="1632897" y="3074015"/>
                  <a:pt x="1636620" y="3077738"/>
                </a:cubicBezTo>
                <a:cubicBezTo>
                  <a:pt x="1640344" y="3081462"/>
                  <a:pt x="1642206" y="3083324"/>
                  <a:pt x="1642206" y="3083324"/>
                </a:cubicBezTo>
                <a:lnTo>
                  <a:pt x="1608690" y="3083324"/>
                </a:lnTo>
                <a:cubicBezTo>
                  <a:pt x="1601244" y="3083324"/>
                  <a:pt x="1593796" y="3081462"/>
                  <a:pt x="1586349" y="3077738"/>
                </a:cubicBezTo>
                <a:cubicBezTo>
                  <a:pt x="1578901" y="3074015"/>
                  <a:pt x="1575178" y="3070292"/>
                  <a:pt x="1575178" y="3066567"/>
                </a:cubicBezTo>
                <a:cubicBezTo>
                  <a:pt x="1575178" y="3062842"/>
                  <a:pt x="1575178" y="3060981"/>
                  <a:pt x="1575178" y="3060981"/>
                </a:cubicBezTo>
                <a:close/>
                <a:moveTo>
                  <a:pt x="9350516" y="3038638"/>
                </a:moveTo>
                <a:lnTo>
                  <a:pt x="9361687" y="3060981"/>
                </a:lnTo>
                <a:lnTo>
                  <a:pt x="9339343" y="3060981"/>
                </a:lnTo>
                <a:cubicBezTo>
                  <a:pt x="9331896" y="3053533"/>
                  <a:pt x="9330036" y="3047948"/>
                  <a:pt x="9333759" y="3044224"/>
                </a:cubicBezTo>
                <a:cubicBezTo>
                  <a:pt x="9337482" y="3040499"/>
                  <a:pt x="9343066" y="3038638"/>
                  <a:pt x="9350516" y="3038638"/>
                </a:cubicBezTo>
                <a:close/>
                <a:moveTo>
                  <a:pt x="9004200" y="3038638"/>
                </a:moveTo>
                <a:cubicBezTo>
                  <a:pt x="8996752" y="3038638"/>
                  <a:pt x="8993029" y="3042362"/>
                  <a:pt x="8993029" y="3049810"/>
                </a:cubicBezTo>
                <a:lnTo>
                  <a:pt x="9048886" y="3072153"/>
                </a:lnTo>
                <a:cubicBezTo>
                  <a:pt x="9056334" y="3072153"/>
                  <a:pt x="9058195" y="3070292"/>
                  <a:pt x="9054472" y="3066567"/>
                </a:cubicBezTo>
                <a:cubicBezTo>
                  <a:pt x="9050748" y="3062842"/>
                  <a:pt x="9043300" y="3059119"/>
                  <a:pt x="9032129" y="3055396"/>
                </a:cubicBezTo>
                <a:cubicBezTo>
                  <a:pt x="9020957" y="3051671"/>
                  <a:pt x="9015372" y="3047948"/>
                  <a:pt x="9015372" y="3044224"/>
                </a:cubicBezTo>
                <a:cubicBezTo>
                  <a:pt x="9015372" y="3040499"/>
                  <a:pt x="9011647" y="3038638"/>
                  <a:pt x="9004200" y="3038638"/>
                </a:cubicBezTo>
                <a:close/>
                <a:moveTo>
                  <a:pt x="8959515" y="3038638"/>
                </a:moveTo>
                <a:lnTo>
                  <a:pt x="8970686" y="3049810"/>
                </a:lnTo>
                <a:cubicBezTo>
                  <a:pt x="8978133" y="3049810"/>
                  <a:pt x="8981856" y="3049810"/>
                  <a:pt x="8981856" y="3049810"/>
                </a:cubicBezTo>
                <a:cubicBezTo>
                  <a:pt x="8981856" y="3049810"/>
                  <a:pt x="8978133" y="3046085"/>
                  <a:pt x="8970686" y="3038638"/>
                </a:cubicBezTo>
                <a:close/>
                <a:moveTo>
                  <a:pt x="7082708" y="3038638"/>
                </a:moveTo>
                <a:lnTo>
                  <a:pt x="7116223" y="3049810"/>
                </a:lnTo>
                <a:lnTo>
                  <a:pt x="7127394" y="3049810"/>
                </a:lnTo>
                <a:lnTo>
                  <a:pt x="7138565" y="3060981"/>
                </a:lnTo>
                <a:cubicBezTo>
                  <a:pt x="7146014" y="3068429"/>
                  <a:pt x="7151599" y="3074015"/>
                  <a:pt x="7155322" y="3077738"/>
                </a:cubicBezTo>
                <a:cubicBezTo>
                  <a:pt x="7159046" y="3081462"/>
                  <a:pt x="7172080" y="3083324"/>
                  <a:pt x="7194422" y="3083324"/>
                </a:cubicBezTo>
                <a:cubicBezTo>
                  <a:pt x="7201872" y="3083324"/>
                  <a:pt x="7209318" y="3083324"/>
                  <a:pt x="7216766" y="3083324"/>
                </a:cubicBezTo>
                <a:cubicBezTo>
                  <a:pt x="7224213" y="3083324"/>
                  <a:pt x="7227938" y="3083324"/>
                  <a:pt x="7227938" y="3083324"/>
                </a:cubicBezTo>
                <a:cubicBezTo>
                  <a:pt x="7235386" y="3090772"/>
                  <a:pt x="7239108" y="3092633"/>
                  <a:pt x="7239108" y="3088910"/>
                </a:cubicBezTo>
                <a:cubicBezTo>
                  <a:pt x="7239108" y="3085186"/>
                  <a:pt x="7246556" y="3087049"/>
                  <a:pt x="7261452" y="3094495"/>
                </a:cubicBezTo>
                <a:cubicBezTo>
                  <a:pt x="7268900" y="3094495"/>
                  <a:pt x="7278209" y="3096356"/>
                  <a:pt x="7289380" y="3100081"/>
                </a:cubicBezTo>
                <a:cubicBezTo>
                  <a:pt x="7300552" y="3103806"/>
                  <a:pt x="7309862" y="3105667"/>
                  <a:pt x="7317309" y="3105667"/>
                </a:cubicBezTo>
                <a:lnTo>
                  <a:pt x="7328480" y="3105667"/>
                </a:lnTo>
                <a:cubicBezTo>
                  <a:pt x="7321032" y="3098219"/>
                  <a:pt x="7328480" y="3094495"/>
                  <a:pt x="7350823" y="3094495"/>
                </a:cubicBezTo>
                <a:lnTo>
                  <a:pt x="7373166" y="3094495"/>
                </a:lnTo>
                <a:cubicBezTo>
                  <a:pt x="7373166" y="3087049"/>
                  <a:pt x="7369443" y="3083324"/>
                  <a:pt x="7361994" y="3083324"/>
                </a:cubicBezTo>
                <a:cubicBezTo>
                  <a:pt x="7354546" y="3083324"/>
                  <a:pt x="7350823" y="3083324"/>
                  <a:pt x="7350823" y="3083324"/>
                </a:cubicBezTo>
                <a:cubicBezTo>
                  <a:pt x="7343376" y="3083324"/>
                  <a:pt x="7335929" y="3079599"/>
                  <a:pt x="7328480" y="3072153"/>
                </a:cubicBezTo>
                <a:lnTo>
                  <a:pt x="7317309" y="3072153"/>
                </a:lnTo>
                <a:lnTo>
                  <a:pt x="7311723" y="3072153"/>
                </a:lnTo>
                <a:cubicBezTo>
                  <a:pt x="7308000" y="3072153"/>
                  <a:pt x="7306136" y="3072153"/>
                  <a:pt x="7306136" y="3072153"/>
                </a:cubicBezTo>
                <a:cubicBezTo>
                  <a:pt x="7298689" y="3072153"/>
                  <a:pt x="7294966" y="3070292"/>
                  <a:pt x="7294966" y="3066567"/>
                </a:cubicBezTo>
                <a:cubicBezTo>
                  <a:pt x="7294966" y="3062842"/>
                  <a:pt x="7287518" y="3060981"/>
                  <a:pt x="7272622" y="3060981"/>
                </a:cubicBezTo>
                <a:cubicBezTo>
                  <a:pt x="7257728" y="3060981"/>
                  <a:pt x="7250280" y="3062842"/>
                  <a:pt x="7250280" y="3066567"/>
                </a:cubicBezTo>
                <a:cubicBezTo>
                  <a:pt x="7250280" y="3070292"/>
                  <a:pt x="7248418" y="3072153"/>
                  <a:pt x="7244695" y="3072153"/>
                </a:cubicBezTo>
                <a:cubicBezTo>
                  <a:pt x="7240972" y="3072153"/>
                  <a:pt x="7239108" y="3068429"/>
                  <a:pt x="7239108" y="3060981"/>
                </a:cubicBezTo>
                <a:cubicBezTo>
                  <a:pt x="7224213" y="3068429"/>
                  <a:pt x="7201872" y="3068429"/>
                  <a:pt x="7172080" y="3060981"/>
                </a:cubicBezTo>
                <a:cubicBezTo>
                  <a:pt x="7157185" y="3053533"/>
                  <a:pt x="7147874" y="3051671"/>
                  <a:pt x="7144151" y="3055396"/>
                </a:cubicBezTo>
                <a:cubicBezTo>
                  <a:pt x="7140428" y="3059119"/>
                  <a:pt x="7136704" y="3057258"/>
                  <a:pt x="7132980" y="3049810"/>
                </a:cubicBezTo>
                <a:cubicBezTo>
                  <a:pt x="7129257" y="3042362"/>
                  <a:pt x="7119946" y="3038638"/>
                  <a:pt x="7105051" y="3038638"/>
                </a:cubicBezTo>
                <a:cubicBezTo>
                  <a:pt x="7090157" y="3038638"/>
                  <a:pt x="7082708" y="3038638"/>
                  <a:pt x="7082708" y="3038638"/>
                </a:cubicBezTo>
                <a:close/>
                <a:moveTo>
                  <a:pt x="3058189" y="3033053"/>
                </a:moveTo>
                <a:cubicBezTo>
                  <a:pt x="3056327" y="3033053"/>
                  <a:pt x="3053534" y="3034914"/>
                  <a:pt x="3049810" y="3038638"/>
                </a:cubicBezTo>
                <a:lnTo>
                  <a:pt x="3060981" y="3038638"/>
                </a:lnTo>
                <a:cubicBezTo>
                  <a:pt x="3060981" y="3034914"/>
                  <a:pt x="3060050" y="3033053"/>
                  <a:pt x="3058189" y="3033053"/>
                </a:cubicBezTo>
                <a:close/>
                <a:moveTo>
                  <a:pt x="9372859" y="3027467"/>
                </a:moveTo>
                <a:cubicBezTo>
                  <a:pt x="9410096" y="3027467"/>
                  <a:pt x="9428716" y="3034914"/>
                  <a:pt x="9428716" y="3049810"/>
                </a:cubicBezTo>
                <a:lnTo>
                  <a:pt x="9417544" y="3038638"/>
                </a:lnTo>
                <a:cubicBezTo>
                  <a:pt x="9410096" y="3038638"/>
                  <a:pt x="9398924" y="3038638"/>
                  <a:pt x="9384030" y="3038638"/>
                </a:cubicBezTo>
                <a:close/>
                <a:moveTo>
                  <a:pt x="9227629" y="3027467"/>
                </a:moveTo>
                <a:cubicBezTo>
                  <a:pt x="9235078" y="3027467"/>
                  <a:pt x="9242524" y="3027467"/>
                  <a:pt x="9249972" y="3027467"/>
                </a:cubicBezTo>
                <a:lnTo>
                  <a:pt x="9283486" y="3038638"/>
                </a:lnTo>
                <a:cubicBezTo>
                  <a:pt x="9283486" y="3046085"/>
                  <a:pt x="9272315" y="3046085"/>
                  <a:pt x="9249972" y="3038638"/>
                </a:cubicBezTo>
                <a:close/>
                <a:moveTo>
                  <a:pt x="2435380" y="3027467"/>
                </a:moveTo>
                <a:cubicBezTo>
                  <a:pt x="2442826" y="3034914"/>
                  <a:pt x="2453999" y="3038638"/>
                  <a:pt x="2468894" y="3038638"/>
                </a:cubicBezTo>
                <a:cubicBezTo>
                  <a:pt x="2483790" y="3038638"/>
                  <a:pt x="2494960" y="3042362"/>
                  <a:pt x="2502408" y="3049810"/>
                </a:cubicBezTo>
                <a:lnTo>
                  <a:pt x="2524751" y="3060981"/>
                </a:lnTo>
                <a:cubicBezTo>
                  <a:pt x="2517304" y="3038638"/>
                  <a:pt x="2506133" y="3027467"/>
                  <a:pt x="2491238" y="3027467"/>
                </a:cubicBezTo>
                <a:cubicBezTo>
                  <a:pt x="2476342" y="3034914"/>
                  <a:pt x="2468894" y="3034914"/>
                  <a:pt x="2468894" y="3027467"/>
                </a:cubicBezTo>
                <a:cubicBezTo>
                  <a:pt x="2468894" y="3027467"/>
                  <a:pt x="2467031" y="3027467"/>
                  <a:pt x="2463308" y="3027467"/>
                </a:cubicBezTo>
                <a:cubicBezTo>
                  <a:pt x="2459585" y="3027467"/>
                  <a:pt x="2453999" y="3027467"/>
                  <a:pt x="2446551" y="3027467"/>
                </a:cubicBezTo>
                <a:close/>
                <a:moveTo>
                  <a:pt x="8499250" y="3025233"/>
                </a:moveTo>
                <a:lnTo>
                  <a:pt x="8512655" y="3027467"/>
                </a:lnTo>
                <a:lnTo>
                  <a:pt x="8501484" y="3027467"/>
                </a:lnTo>
                <a:close/>
                <a:moveTo>
                  <a:pt x="8490312" y="3016296"/>
                </a:moveTo>
                <a:lnTo>
                  <a:pt x="8499250" y="3025233"/>
                </a:lnTo>
                <a:lnTo>
                  <a:pt x="8495898" y="3024674"/>
                </a:lnTo>
                <a:cubicBezTo>
                  <a:pt x="8492175" y="3022813"/>
                  <a:pt x="8490312" y="3020019"/>
                  <a:pt x="8490312" y="3016296"/>
                </a:cubicBezTo>
                <a:close/>
                <a:moveTo>
                  <a:pt x="8445627" y="3016296"/>
                </a:moveTo>
                <a:cubicBezTo>
                  <a:pt x="8445627" y="3016296"/>
                  <a:pt x="8445627" y="3020019"/>
                  <a:pt x="8445627" y="3027467"/>
                </a:cubicBezTo>
                <a:cubicBezTo>
                  <a:pt x="8453075" y="3027467"/>
                  <a:pt x="8456798" y="3027467"/>
                  <a:pt x="8456798" y="3027467"/>
                </a:cubicBezTo>
                <a:lnTo>
                  <a:pt x="8467970" y="3027467"/>
                </a:lnTo>
                <a:cubicBezTo>
                  <a:pt x="8467970" y="3020019"/>
                  <a:pt x="8466107" y="3016296"/>
                  <a:pt x="8462384" y="3016296"/>
                </a:cubicBezTo>
                <a:cubicBezTo>
                  <a:pt x="8458661" y="3016296"/>
                  <a:pt x="8454936" y="3016296"/>
                  <a:pt x="8451213" y="3016296"/>
                </a:cubicBezTo>
                <a:cubicBezTo>
                  <a:pt x="8447488" y="3016296"/>
                  <a:pt x="8445627" y="3016296"/>
                  <a:pt x="8445627" y="3016296"/>
                </a:cubicBezTo>
                <a:close/>
                <a:moveTo>
                  <a:pt x="7160908" y="3016296"/>
                </a:moveTo>
                <a:cubicBezTo>
                  <a:pt x="7153460" y="3016296"/>
                  <a:pt x="7149737" y="3020019"/>
                  <a:pt x="7149737" y="3027467"/>
                </a:cubicBezTo>
                <a:cubicBezTo>
                  <a:pt x="7149737" y="3027467"/>
                  <a:pt x="7153460" y="3027467"/>
                  <a:pt x="7160908" y="3027467"/>
                </a:cubicBezTo>
                <a:close/>
                <a:moveTo>
                  <a:pt x="9864402" y="3005124"/>
                </a:moveTo>
                <a:lnTo>
                  <a:pt x="9886745" y="3016296"/>
                </a:lnTo>
                <a:lnTo>
                  <a:pt x="9875574" y="3016296"/>
                </a:lnTo>
                <a:cubicBezTo>
                  <a:pt x="9868125" y="3008848"/>
                  <a:pt x="9864402" y="3005124"/>
                  <a:pt x="9864402" y="3005124"/>
                </a:cubicBezTo>
                <a:close/>
                <a:moveTo>
                  <a:pt x="9294658" y="3005124"/>
                </a:moveTo>
                <a:cubicBezTo>
                  <a:pt x="9302106" y="3005124"/>
                  <a:pt x="9305829" y="3008848"/>
                  <a:pt x="9305829" y="3016296"/>
                </a:cubicBezTo>
                <a:lnTo>
                  <a:pt x="9294658" y="3016296"/>
                </a:lnTo>
                <a:cubicBezTo>
                  <a:pt x="9287209" y="3008848"/>
                  <a:pt x="9287209" y="3005124"/>
                  <a:pt x="9294658" y="3005124"/>
                </a:cubicBezTo>
                <a:close/>
                <a:moveTo>
                  <a:pt x="2893410" y="3005124"/>
                </a:moveTo>
                <a:cubicBezTo>
                  <a:pt x="2900857" y="3005124"/>
                  <a:pt x="2904582" y="3006985"/>
                  <a:pt x="2904582" y="3010710"/>
                </a:cubicBezTo>
                <a:cubicBezTo>
                  <a:pt x="2904582" y="3014434"/>
                  <a:pt x="2900857" y="3016296"/>
                  <a:pt x="2893410" y="3016296"/>
                </a:cubicBezTo>
                <a:lnTo>
                  <a:pt x="2904582" y="3038638"/>
                </a:lnTo>
                <a:lnTo>
                  <a:pt x="2926925" y="3049810"/>
                </a:lnTo>
                <a:cubicBezTo>
                  <a:pt x="2926925" y="3057258"/>
                  <a:pt x="2930648" y="3062842"/>
                  <a:pt x="2938096" y="3066567"/>
                </a:cubicBezTo>
                <a:cubicBezTo>
                  <a:pt x="2945543" y="3070292"/>
                  <a:pt x="2956714" y="3072153"/>
                  <a:pt x="2971610" y="3072153"/>
                </a:cubicBezTo>
                <a:cubicBezTo>
                  <a:pt x="2979058" y="3072153"/>
                  <a:pt x="2984644" y="3074015"/>
                  <a:pt x="2988367" y="3077738"/>
                </a:cubicBezTo>
                <a:cubicBezTo>
                  <a:pt x="2992090" y="3081462"/>
                  <a:pt x="2997677" y="3083324"/>
                  <a:pt x="3005124" y="3083324"/>
                </a:cubicBezTo>
                <a:lnTo>
                  <a:pt x="3016296" y="3083324"/>
                </a:lnTo>
                <a:cubicBezTo>
                  <a:pt x="3023744" y="3075876"/>
                  <a:pt x="3029329" y="3074015"/>
                  <a:pt x="3033054" y="3077738"/>
                </a:cubicBezTo>
                <a:cubicBezTo>
                  <a:pt x="3036778" y="3081462"/>
                  <a:pt x="3044224" y="3083324"/>
                  <a:pt x="3055396" y="3083324"/>
                </a:cubicBezTo>
                <a:cubicBezTo>
                  <a:pt x="3066567" y="3083324"/>
                  <a:pt x="3072153" y="3083324"/>
                  <a:pt x="3072153" y="3083324"/>
                </a:cubicBezTo>
                <a:lnTo>
                  <a:pt x="3060981" y="3094495"/>
                </a:lnTo>
                <a:lnTo>
                  <a:pt x="3049810" y="3105667"/>
                </a:lnTo>
                <a:cubicBezTo>
                  <a:pt x="3057259" y="3105667"/>
                  <a:pt x="3060981" y="3109392"/>
                  <a:pt x="3060981" y="3116838"/>
                </a:cubicBezTo>
                <a:cubicBezTo>
                  <a:pt x="3060981" y="3124286"/>
                  <a:pt x="3068429" y="3131734"/>
                  <a:pt x="3083324" y="3139181"/>
                </a:cubicBezTo>
                <a:cubicBezTo>
                  <a:pt x="3068429" y="3139181"/>
                  <a:pt x="3060981" y="3141043"/>
                  <a:pt x="3060981" y="3144767"/>
                </a:cubicBezTo>
                <a:cubicBezTo>
                  <a:pt x="3060981" y="3148491"/>
                  <a:pt x="3068429" y="3150352"/>
                  <a:pt x="3083324" y="3150352"/>
                </a:cubicBezTo>
                <a:cubicBezTo>
                  <a:pt x="3083324" y="3157800"/>
                  <a:pt x="3087049" y="3161524"/>
                  <a:pt x="3094496" y="3161524"/>
                </a:cubicBezTo>
                <a:cubicBezTo>
                  <a:pt x="3094496" y="3161524"/>
                  <a:pt x="3098220" y="3163386"/>
                  <a:pt x="3105667" y="3167111"/>
                </a:cubicBezTo>
                <a:cubicBezTo>
                  <a:pt x="3113115" y="3170834"/>
                  <a:pt x="3124286" y="3172695"/>
                  <a:pt x="3139181" y="3172695"/>
                </a:cubicBezTo>
                <a:cubicBezTo>
                  <a:pt x="3146629" y="3172695"/>
                  <a:pt x="3154077" y="3174557"/>
                  <a:pt x="3161525" y="3178282"/>
                </a:cubicBezTo>
                <a:cubicBezTo>
                  <a:pt x="3168972" y="3182006"/>
                  <a:pt x="3176420" y="3183868"/>
                  <a:pt x="3183868" y="3183868"/>
                </a:cubicBezTo>
                <a:cubicBezTo>
                  <a:pt x="3191314" y="3206211"/>
                  <a:pt x="3202486" y="3209934"/>
                  <a:pt x="3217382" y="3195039"/>
                </a:cubicBezTo>
                <a:cubicBezTo>
                  <a:pt x="3224830" y="3195039"/>
                  <a:pt x="3230416" y="3196900"/>
                  <a:pt x="3234139" y="3200625"/>
                </a:cubicBezTo>
                <a:cubicBezTo>
                  <a:pt x="3237864" y="3204348"/>
                  <a:pt x="3243450" y="3202486"/>
                  <a:pt x="3250896" y="3195039"/>
                </a:cubicBezTo>
                <a:cubicBezTo>
                  <a:pt x="3258344" y="3195039"/>
                  <a:pt x="3263930" y="3196900"/>
                  <a:pt x="3267653" y="3200625"/>
                </a:cubicBezTo>
                <a:cubicBezTo>
                  <a:pt x="3271378" y="3204348"/>
                  <a:pt x="3273239" y="3206211"/>
                  <a:pt x="3273239" y="3206211"/>
                </a:cubicBezTo>
                <a:cubicBezTo>
                  <a:pt x="3288135" y="3213657"/>
                  <a:pt x="3299307" y="3217382"/>
                  <a:pt x="3306754" y="3217382"/>
                </a:cubicBezTo>
                <a:lnTo>
                  <a:pt x="3306754" y="3206211"/>
                </a:lnTo>
                <a:cubicBezTo>
                  <a:pt x="3299307" y="3206211"/>
                  <a:pt x="3280688" y="3200625"/>
                  <a:pt x="3250896" y="3189452"/>
                </a:cubicBezTo>
                <a:cubicBezTo>
                  <a:pt x="3221107" y="3178282"/>
                  <a:pt x="3202486" y="3168972"/>
                  <a:pt x="3195039" y="3161524"/>
                </a:cubicBezTo>
                <a:lnTo>
                  <a:pt x="3183868" y="3161524"/>
                </a:lnTo>
                <a:cubicBezTo>
                  <a:pt x="3183868" y="3168972"/>
                  <a:pt x="3172697" y="3168972"/>
                  <a:pt x="3150352" y="3161524"/>
                </a:cubicBezTo>
                <a:cubicBezTo>
                  <a:pt x="3150352" y="3161524"/>
                  <a:pt x="3146629" y="3159663"/>
                  <a:pt x="3139181" y="3155938"/>
                </a:cubicBezTo>
                <a:cubicBezTo>
                  <a:pt x="3131735" y="3152215"/>
                  <a:pt x="3128011" y="3150352"/>
                  <a:pt x="3128011" y="3150352"/>
                </a:cubicBezTo>
                <a:cubicBezTo>
                  <a:pt x="3128011" y="3150352"/>
                  <a:pt x="3124286" y="3148491"/>
                  <a:pt x="3116838" y="3144767"/>
                </a:cubicBezTo>
                <a:cubicBezTo>
                  <a:pt x="3109392" y="3141043"/>
                  <a:pt x="3105667" y="3135457"/>
                  <a:pt x="3105667" y="3128010"/>
                </a:cubicBezTo>
                <a:lnTo>
                  <a:pt x="3105667" y="3116838"/>
                </a:lnTo>
                <a:cubicBezTo>
                  <a:pt x="3120563" y="3116838"/>
                  <a:pt x="3135458" y="3120563"/>
                  <a:pt x="3150352" y="3128010"/>
                </a:cubicBezTo>
                <a:cubicBezTo>
                  <a:pt x="3187591" y="3135457"/>
                  <a:pt x="3217382" y="3146629"/>
                  <a:pt x="3239725" y="3161524"/>
                </a:cubicBezTo>
                <a:cubicBezTo>
                  <a:pt x="3247173" y="3168972"/>
                  <a:pt x="3256483" y="3172695"/>
                  <a:pt x="3267653" y="3172695"/>
                </a:cubicBezTo>
                <a:cubicBezTo>
                  <a:pt x="3278825" y="3172695"/>
                  <a:pt x="3288135" y="3172695"/>
                  <a:pt x="3295582" y="3172695"/>
                </a:cubicBezTo>
                <a:lnTo>
                  <a:pt x="3306754" y="3172695"/>
                </a:lnTo>
                <a:cubicBezTo>
                  <a:pt x="3306754" y="3165249"/>
                  <a:pt x="3303029" y="3161524"/>
                  <a:pt x="3295582" y="3161524"/>
                </a:cubicBezTo>
                <a:cubicBezTo>
                  <a:pt x="3288135" y="3161524"/>
                  <a:pt x="3269515" y="3157800"/>
                  <a:pt x="3239725" y="3150352"/>
                </a:cubicBezTo>
                <a:lnTo>
                  <a:pt x="3206211" y="3128010"/>
                </a:lnTo>
                <a:cubicBezTo>
                  <a:pt x="3206211" y="3120563"/>
                  <a:pt x="3208073" y="3116838"/>
                  <a:pt x="3211796" y="3116838"/>
                </a:cubicBezTo>
                <a:cubicBezTo>
                  <a:pt x="3215520" y="3116838"/>
                  <a:pt x="3217382" y="3120563"/>
                  <a:pt x="3217382" y="3128010"/>
                </a:cubicBezTo>
                <a:lnTo>
                  <a:pt x="3228553" y="3128010"/>
                </a:lnTo>
                <a:lnTo>
                  <a:pt x="3250896" y="3128010"/>
                </a:lnTo>
                <a:cubicBezTo>
                  <a:pt x="3258344" y="3135457"/>
                  <a:pt x="3263930" y="3135457"/>
                  <a:pt x="3267653" y="3128010"/>
                </a:cubicBezTo>
                <a:cubicBezTo>
                  <a:pt x="3271378" y="3120563"/>
                  <a:pt x="3276964" y="3120563"/>
                  <a:pt x="3284412" y="3128010"/>
                </a:cubicBezTo>
                <a:lnTo>
                  <a:pt x="3295582" y="3139181"/>
                </a:lnTo>
                <a:lnTo>
                  <a:pt x="3284412" y="3139181"/>
                </a:lnTo>
                <a:lnTo>
                  <a:pt x="3273239" y="3139181"/>
                </a:lnTo>
                <a:cubicBezTo>
                  <a:pt x="3273239" y="3139181"/>
                  <a:pt x="3276964" y="3141043"/>
                  <a:pt x="3284412" y="3144767"/>
                </a:cubicBezTo>
                <a:cubicBezTo>
                  <a:pt x="3291858" y="3148491"/>
                  <a:pt x="3299307" y="3150352"/>
                  <a:pt x="3306754" y="3150352"/>
                </a:cubicBezTo>
                <a:lnTo>
                  <a:pt x="3329096" y="3150352"/>
                </a:lnTo>
                <a:lnTo>
                  <a:pt x="3351440" y="3161524"/>
                </a:lnTo>
                <a:cubicBezTo>
                  <a:pt x="3358887" y="3161524"/>
                  <a:pt x="3366336" y="3163386"/>
                  <a:pt x="3373783" y="3167111"/>
                </a:cubicBezTo>
                <a:cubicBezTo>
                  <a:pt x="3381230" y="3170834"/>
                  <a:pt x="3384954" y="3172695"/>
                  <a:pt x="3384954" y="3172695"/>
                </a:cubicBezTo>
                <a:cubicBezTo>
                  <a:pt x="3384954" y="3172695"/>
                  <a:pt x="3390541" y="3176420"/>
                  <a:pt x="3401711" y="3183868"/>
                </a:cubicBezTo>
                <a:cubicBezTo>
                  <a:pt x="3412883" y="3191314"/>
                  <a:pt x="3420329" y="3193177"/>
                  <a:pt x="3424054" y="3189452"/>
                </a:cubicBezTo>
                <a:cubicBezTo>
                  <a:pt x="3427779" y="3185729"/>
                  <a:pt x="3431502" y="3185729"/>
                  <a:pt x="3435226" y="3189452"/>
                </a:cubicBezTo>
                <a:cubicBezTo>
                  <a:pt x="3438949" y="3193177"/>
                  <a:pt x="3444536" y="3196900"/>
                  <a:pt x="3451982" y="3200625"/>
                </a:cubicBezTo>
                <a:cubicBezTo>
                  <a:pt x="3459430" y="3204348"/>
                  <a:pt x="3461293" y="3202486"/>
                  <a:pt x="3457568" y="3195039"/>
                </a:cubicBezTo>
                <a:cubicBezTo>
                  <a:pt x="3453845" y="3187591"/>
                  <a:pt x="3459430" y="3183868"/>
                  <a:pt x="3474325" y="3183868"/>
                </a:cubicBezTo>
                <a:cubicBezTo>
                  <a:pt x="3489221" y="3183868"/>
                  <a:pt x="3496668" y="3183868"/>
                  <a:pt x="3496668" y="3183868"/>
                </a:cubicBezTo>
                <a:lnTo>
                  <a:pt x="3418468" y="3161524"/>
                </a:lnTo>
                <a:cubicBezTo>
                  <a:pt x="3411021" y="3154077"/>
                  <a:pt x="3405435" y="3150352"/>
                  <a:pt x="3401711" y="3150352"/>
                </a:cubicBezTo>
                <a:cubicBezTo>
                  <a:pt x="3397986" y="3150352"/>
                  <a:pt x="3396125" y="3150352"/>
                  <a:pt x="3396125" y="3150352"/>
                </a:cubicBezTo>
                <a:cubicBezTo>
                  <a:pt x="3396125" y="3150352"/>
                  <a:pt x="3384954" y="3150352"/>
                  <a:pt x="3362611" y="3150352"/>
                </a:cubicBezTo>
                <a:lnTo>
                  <a:pt x="3329096" y="3139181"/>
                </a:lnTo>
                <a:lnTo>
                  <a:pt x="3306754" y="3128010"/>
                </a:lnTo>
                <a:lnTo>
                  <a:pt x="3295582" y="3116838"/>
                </a:lnTo>
                <a:cubicBezTo>
                  <a:pt x="3295582" y="3116838"/>
                  <a:pt x="3286272" y="3113115"/>
                  <a:pt x="3267653" y="3105667"/>
                </a:cubicBezTo>
                <a:cubicBezTo>
                  <a:pt x="3249034" y="3098219"/>
                  <a:pt x="3232277" y="3094495"/>
                  <a:pt x="3217382" y="3094495"/>
                </a:cubicBezTo>
                <a:cubicBezTo>
                  <a:pt x="3209934" y="3094495"/>
                  <a:pt x="3206211" y="3094495"/>
                  <a:pt x="3206211" y="3094495"/>
                </a:cubicBezTo>
                <a:lnTo>
                  <a:pt x="3195039" y="3072153"/>
                </a:lnTo>
                <a:cubicBezTo>
                  <a:pt x="3187591" y="3072153"/>
                  <a:pt x="3182006" y="3070292"/>
                  <a:pt x="3178282" y="3066567"/>
                </a:cubicBezTo>
                <a:cubicBezTo>
                  <a:pt x="3174559" y="3062842"/>
                  <a:pt x="3167111" y="3060981"/>
                  <a:pt x="3155938" y="3060981"/>
                </a:cubicBezTo>
                <a:cubicBezTo>
                  <a:pt x="3144768" y="3060981"/>
                  <a:pt x="3137320" y="3060981"/>
                  <a:pt x="3133595" y="3060981"/>
                </a:cubicBezTo>
                <a:cubicBezTo>
                  <a:pt x="3129872" y="3060981"/>
                  <a:pt x="3124286" y="3060981"/>
                  <a:pt x="3116838" y="3060981"/>
                </a:cubicBezTo>
                <a:cubicBezTo>
                  <a:pt x="3094496" y="3046085"/>
                  <a:pt x="3072153" y="3042362"/>
                  <a:pt x="3049810" y="3049810"/>
                </a:cubicBezTo>
                <a:cubicBezTo>
                  <a:pt x="3042362" y="3049810"/>
                  <a:pt x="3036778" y="3046085"/>
                  <a:pt x="3033054" y="3038638"/>
                </a:cubicBezTo>
                <a:cubicBezTo>
                  <a:pt x="3029329" y="3031191"/>
                  <a:pt x="3023744" y="3029328"/>
                  <a:pt x="3016296" y="3033053"/>
                </a:cubicBezTo>
                <a:cubicBezTo>
                  <a:pt x="3008849" y="3036776"/>
                  <a:pt x="3001401" y="3034914"/>
                  <a:pt x="2993953" y="3027467"/>
                </a:cubicBezTo>
                <a:cubicBezTo>
                  <a:pt x="2986505" y="3020019"/>
                  <a:pt x="2977197" y="3016296"/>
                  <a:pt x="2966023" y="3016296"/>
                </a:cubicBezTo>
                <a:cubicBezTo>
                  <a:pt x="2954853" y="3016296"/>
                  <a:pt x="2943682" y="3014434"/>
                  <a:pt x="2932509" y="3010710"/>
                </a:cubicBezTo>
                <a:cubicBezTo>
                  <a:pt x="2921338" y="3006985"/>
                  <a:pt x="2912029" y="3005124"/>
                  <a:pt x="2904582" y="3005124"/>
                </a:cubicBezTo>
                <a:close/>
                <a:moveTo>
                  <a:pt x="1295890" y="3005124"/>
                </a:moveTo>
                <a:cubicBezTo>
                  <a:pt x="1295890" y="3005124"/>
                  <a:pt x="1301476" y="3008848"/>
                  <a:pt x="1312647" y="3016296"/>
                </a:cubicBezTo>
                <a:cubicBezTo>
                  <a:pt x="1323819" y="3023742"/>
                  <a:pt x="1333129" y="3031191"/>
                  <a:pt x="1340576" y="3038638"/>
                </a:cubicBezTo>
                <a:lnTo>
                  <a:pt x="1362920" y="3049810"/>
                </a:lnTo>
                <a:cubicBezTo>
                  <a:pt x="1348024" y="3049810"/>
                  <a:pt x="1340576" y="3049810"/>
                  <a:pt x="1340576" y="3049810"/>
                </a:cubicBezTo>
                <a:close/>
                <a:moveTo>
                  <a:pt x="9842060" y="2993953"/>
                </a:moveTo>
                <a:cubicBezTo>
                  <a:pt x="9849507" y="2993953"/>
                  <a:pt x="9853231" y="2997676"/>
                  <a:pt x="9853231" y="3005124"/>
                </a:cubicBezTo>
                <a:cubicBezTo>
                  <a:pt x="9845783" y="3005124"/>
                  <a:pt x="9838337" y="3005124"/>
                  <a:pt x="9830888" y="3005124"/>
                </a:cubicBezTo>
                <a:close/>
                <a:moveTo>
                  <a:pt x="9261144" y="2993953"/>
                </a:moveTo>
                <a:lnTo>
                  <a:pt x="9272315" y="3005124"/>
                </a:lnTo>
                <a:lnTo>
                  <a:pt x="9261144" y="3005124"/>
                </a:lnTo>
                <a:cubicBezTo>
                  <a:pt x="9261144" y="2997676"/>
                  <a:pt x="9261144" y="2993953"/>
                  <a:pt x="9261144" y="2993953"/>
                </a:cubicBezTo>
                <a:close/>
                <a:moveTo>
                  <a:pt x="9171772" y="2993953"/>
                </a:moveTo>
                <a:cubicBezTo>
                  <a:pt x="9171772" y="3001400"/>
                  <a:pt x="9175495" y="3005124"/>
                  <a:pt x="9182944" y="3005124"/>
                </a:cubicBezTo>
                <a:lnTo>
                  <a:pt x="9194115" y="2993953"/>
                </a:lnTo>
                <a:close/>
                <a:moveTo>
                  <a:pt x="8445627" y="2993953"/>
                </a:moveTo>
                <a:cubicBezTo>
                  <a:pt x="8445627" y="2993953"/>
                  <a:pt x="8447488" y="2995814"/>
                  <a:pt x="8451213" y="2999537"/>
                </a:cubicBezTo>
                <a:cubicBezTo>
                  <a:pt x="8454936" y="3003262"/>
                  <a:pt x="8460521" y="3005124"/>
                  <a:pt x="8467970" y="3005124"/>
                </a:cubicBezTo>
                <a:cubicBezTo>
                  <a:pt x="8475418" y="3012571"/>
                  <a:pt x="8481004" y="3020019"/>
                  <a:pt x="8484727" y="3027467"/>
                </a:cubicBezTo>
                <a:cubicBezTo>
                  <a:pt x="8488450" y="3034914"/>
                  <a:pt x="8494036" y="3038638"/>
                  <a:pt x="8501484" y="3038638"/>
                </a:cubicBezTo>
                <a:cubicBezTo>
                  <a:pt x="8508932" y="3038638"/>
                  <a:pt x="8514518" y="3038638"/>
                  <a:pt x="8518241" y="3038638"/>
                </a:cubicBezTo>
                <a:cubicBezTo>
                  <a:pt x="8521964" y="3038638"/>
                  <a:pt x="8523827" y="3042362"/>
                  <a:pt x="8523827" y="3049810"/>
                </a:cubicBezTo>
                <a:lnTo>
                  <a:pt x="8534998" y="3049810"/>
                </a:lnTo>
                <a:lnTo>
                  <a:pt x="8512655" y="3027467"/>
                </a:lnTo>
                <a:lnTo>
                  <a:pt x="8523827" y="3027467"/>
                </a:lnTo>
                <a:lnTo>
                  <a:pt x="8579685" y="3038638"/>
                </a:lnTo>
                <a:cubicBezTo>
                  <a:pt x="8602028" y="3046085"/>
                  <a:pt x="8624370" y="3053533"/>
                  <a:pt x="8646713" y="3060981"/>
                </a:cubicBezTo>
                <a:cubicBezTo>
                  <a:pt x="8691399" y="3075876"/>
                  <a:pt x="8721190" y="3083324"/>
                  <a:pt x="8736084" y="3083324"/>
                </a:cubicBezTo>
                <a:cubicBezTo>
                  <a:pt x="8743533" y="3083324"/>
                  <a:pt x="8747257" y="3085186"/>
                  <a:pt x="8747257" y="3088910"/>
                </a:cubicBezTo>
                <a:cubicBezTo>
                  <a:pt x="8747257" y="3092633"/>
                  <a:pt x="8756566" y="3096356"/>
                  <a:pt x="8775184" y="3100081"/>
                </a:cubicBezTo>
                <a:cubicBezTo>
                  <a:pt x="8793805" y="3103806"/>
                  <a:pt x="8808700" y="3107529"/>
                  <a:pt x="8819871" y="3111253"/>
                </a:cubicBezTo>
                <a:cubicBezTo>
                  <a:pt x="8831042" y="3114977"/>
                  <a:pt x="8842214" y="3114977"/>
                  <a:pt x="8853385" y="3111253"/>
                </a:cubicBezTo>
                <a:cubicBezTo>
                  <a:pt x="8864557" y="3107529"/>
                  <a:pt x="8870142" y="3105667"/>
                  <a:pt x="8870142" y="3105667"/>
                </a:cubicBezTo>
                <a:cubicBezTo>
                  <a:pt x="8885037" y="3105667"/>
                  <a:pt x="8885037" y="3101943"/>
                  <a:pt x="8870142" y="3094495"/>
                </a:cubicBezTo>
                <a:cubicBezTo>
                  <a:pt x="8862694" y="3094495"/>
                  <a:pt x="8855248" y="3090772"/>
                  <a:pt x="8847799" y="3083324"/>
                </a:cubicBezTo>
                <a:cubicBezTo>
                  <a:pt x="8832905" y="3083324"/>
                  <a:pt x="8821734" y="3081462"/>
                  <a:pt x="8814285" y="3077738"/>
                </a:cubicBezTo>
                <a:cubicBezTo>
                  <a:pt x="8806837" y="3074015"/>
                  <a:pt x="8801251" y="3072153"/>
                  <a:pt x="8797528" y="3072153"/>
                </a:cubicBezTo>
                <a:cubicBezTo>
                  <a:pt x="8793805" y="3072153"/>
                  <a:pt x="8788218" y="3070292"/>
                  <a:pt x="8780771" y="3066567"/>
                </a:cubicBezTo>
                <a:cubicBezTo>
                  <a:pt x="8773323" y="3062842"/>
                  <a:pt x="8765877" y="3060981"/>
                  <a:pt x="8758427" y="3060981"/>
                </a:cubicBezTo>
                <a:cubicBezTo>
                  <a:pt x="8713742" y="3060981"/>
                  <a:pt x="8691399" y="3057258"/>
                  <a:pt x="8691399" y="3049810"/>
                </a:cubicBezTo>
                <a:lnTo>
                  <a:pt x="8691399" y="3038638"/>
                </a:lnTo>
                <a:cubicBezTo>
                  <a:pt x="8691399" y="3038638"/>
                  <a:pt x="8687676" y="3038638"/>
                  <a:pt x="8680227" y="3038638"/>
                </a:cubicBezTo>
                <a:lnTo>
                  <a:pt x="8657885" y="3038638"/>
                </a:lnTo>
                <a:cubicBezTo>
                  <a:pt x="8650436" y="3038638"/>
                  <a:pt x="8642990" y="3036776"/>
                  <a:pt x="8635542" y="3033053"/>
                </a:cubicBezTo>
                <a:cubicBezTo>
                  <a:pt x="8628093" y="3029328"/>
                  <a:pt x="8622508" y="3027467"/>
                  <a:pt x="8618785" y="3027467"/>
                </a:cubicBezTo>
                <a:cubicBezTo>
                  <a:pt x="8615062" y="3027467"/>
                  <a:pt x="8611336" y="3027467"/>
                  <a:pt x="8607613" y="3027467"/>
                </a:cubicBezTo>
                <a:cubicBezTo>
                  <a:pt x="8603889" y="3027467"/>
                  <a:pt x="8602028" y="3027467"/>
                  <a:pt x="8602028" y="3027467"/>
                </a:cubicBezTo>
                <a:lnTo>
                  <a:pt x="8568512" y="3016296"/>
                </a:lnTo>
                <a:lnTo>
                  <a:pt x="8523827" y="3005124"/>
                </a:lnTo>
                <a:lnTo>
                  <a:pt x="8490312" y="2993953"/>
                </a:lnTo>
                <a:cubicBezTo>
                  <a:pt x="8490312" y="3001400"/>
                  <a:pt x="8482864" y="3001400"/>
                  <a:pt x="8467970" y="2993953"/>
                </a:cubicBezTo>
                <a:close/>
                <a:moveTo>
                  <a:pt x="8009940" y="2993953"/>
                </a:moveTo>
                <a:lnTo>
                  <a:pt x="8065797" y="3016296"/>
                </a:lnTo>
                <a:cubicBezTo>
                  <a:pt x="8065797" y="3008848"/>
                  <a:pt x="8058349" y="3003262"/>
                  <a:pt x="8043454" y="2999537"/>
                </a:cubicBezTo>
                <a:cubicBezTo>
                  <a:pt x="8028560" y="2995814"/>
                  <a:pt x="8017388" y="2993953"/>
                  <a:pt x="8009940" y="2993953"/>
                </a:cubicBezTo>
                <a:close/>
                <a:moveTo>
                  <a:pt x="3641897" y="2993953"/>
                </a:moveTo>
                <a:lnTo>
                  <a:pt x="3653069" y="3005124"/>
                </a:lnTo>
                <a:lnTo>
                  <a:pt x="3653069" y="2993953"/>
                </a:lnTo>
                <a:cubicBezTo>
                  <a:pt x="3653069" y="2993953"/>
                  <a:pt x="3649345" y="2993953"/>
                  <a:pt x="3641897" y="2993953"/>
                </a:cubicBezTo>
                <a:close/>
                <a:moveTo>
                  <a:pt x="2178437" y="2993953"/>
                </a:moveTo>
                <a:lnTo>
                  <a:pt x="2189608" y="3002331"/>
                </a:lnTo>
                <a:cubicBezTo>
                  <a:pt x="2193331" y="3004193"/>
                  <a:pt x="2197055" y="3005124"/>
                  <a:pt x="2200779" y="3005124"/>
                </a:cubicBezTo>
                <a:close/>
                <a:moveTo>
                  <a:pt x="1418777" y="2993953"/>
                </a:moveTo>
                <a:lnTo>
                  <a:pt x="1441120" y="2993953"/>
                </a:lnTo>
                <a:cubicBezTo>
                  <a:pt x="1448568" y="3001400"/>
                  <a:pt x="1456014" y="3005124"/>
                  <a:pt x="1463462" y="3005124"/>
                </a:cubicBezTo>
                <a:lnTo>
                  <a:pt x="1463462" y="3016296"/>
                </a:lnTo>
                <a:cubicBezTo>
                  <a:pt x="1448568" y="3008848"/>
                  <a:pt x="1439257" y="3005124"/>
                  <a:pt x="1435534" y="3005124"/>
                </a:cubicBezTo>
                <a:cubicBezTo>
                  <a:pt x="1431811" y="3005124"/>
                  <a:pt x="1426225" y="3001400"/>
                  <a:pt x="1418777" y="2993953"/>
                </a:cubicBezTo>
                <a:close/>
                <a:moveTo>
                  <a:pt x="9808545" y="2982780"/>
                </a:moveTo>
                <a:lnTo>
                  <a:pt x="9819716" y="2993953"/>
                </a:lnTo>
                <a:lnTo>
                  <a:pt x="9808545" y="2993953"/>
                </a:lnTo>
                <a:close/>
                <a:moveTo>
                  <a:pt x="9149428" y="2982780"/>
                </a:moveTo>
                <a:lnTo>
                  <a:pt x="9149428" y="2993953"/>
                </a:lnTo>
                <a:lnTo>
                  <a:pt x="9160601" y="2993953"/>
                </a:lnTo>
                <a:cubicBezTo>
                  <a:pt x="9160601" y="2993953"/>
                  <a:pt x="9156878" y="2990228"/>
                  <a:pt x="9149428" y="2982780"/>
                </a:cubicBezTo>
                <a:close/>
                <a:moveTo>
                  <a:pt x="9127087" y="2982780"/>
                </a:moveTo>
                <a:cubicBezTo>
                  <a:pt x="9127087" y="2990228"/>
                  <a:pt x="9128948" y="2993953"/>
                  <a:pt x="9132671" y="2993953"/>
                </a:cubicBezTo>
                <a:cubicBezTo>
                  <a:pt x="9136394" y="2993953"/>
                  <a:pt x="9138257" y="2992091"/>
                  <a:pt x="9138257" y="2988366"/>
                </a:cubicBezTo>
                <a:cubicBezTo>
                  <a:pt x="9138257" y="2984642"/>
                  <a:pt x="9134534" y="2982780"/>
                  <a:pt x="9127087" y="2982780"/>
                </a:cubicBezTo>
                <a:close/>
                <a:moveTo>
                  <a:pt x="8803114" y="2982780"/>
                </a:moveTo>
                <a:lnTo>
                  <a:pt x="8814285" y="2993953"/>
                </a:lnTo>
                <a:lnTo>
                  <a:pt x="8847799" y="3005124"/>
                </a:lnTo>
                <a:lnTo>
                  <a:pt x="8858971" y="3005124"/>
                </a:lnTo>
                <a:cubicBezTo>
                  <a:pt x="8858971" y="2997676"/>
                  <a:pt x="8851523" y="2992091"/>
                  <a:pt x="8836628" y="2988366"/>
                </a:cubicBezTo>
                <a:cubicBezTo>
                  <a:pt x="8821734" y="2984642"/>
                  <a:pt x="8810562" y="2982780"/>
                  <a:pt x="8803114" y="2982780"/>
                </a:cubicBezTo>
                <a:close/>
                <a:moveTo>
                  <a:pt x="3060981" y="2982780"/>
                </a:moveTo>
                <a:cubicBezTo>
                  <a:pt x="3060981" y="2982780"/>
                  <a:pt x="3072153" y="2986505"/>
                  <a:pt x="3094496" y="2993953"/>
                </a:cubicBezTo>
                <a:cubicBezTo>
                  <a:pt x="3116838" y="3001400"/>
                  <a:pt x="3135458" y="3008848"/>
                  <a:pt x="3150352" y="3016296"/>
                </a:cubicBezTo>
                <a:lnTo>
                  <a:pt x="3172697" y="3027467"/>
                </a:lnTo>
                <a:cubicBezTo>
                  <a:pt x="3187591" y="3027467"/>
                  <a:pt x="3195039" y="3029328"/>
                  <a:pt x="3195039" y="3033053"/>
                </a:cubicBezTo>
                <a:cubicBezTo>
                  <a:pt x="3195039" y="3036776"/>
                  <a:pt x="3202486" y="3038638"/>
                  <a:pt x="3217382" y="3038638"/>
                </a:cubicBezTo>
                <a:lnTo>
                  <a:pt x="3228553" y="3038638"/>
                </a:lnTo>
                <a:cubicBezTo>
                  <a:pt x="3228553" y="3046085"/>
                  <a:pt x="3236000" y="3049810"/>
                  <a:pt x="3250896" y="3049810"/>
                </a:cubicBezTo>
                <a:cubicBezTo>
                  <a:pt x="3265791" y="3049810"/>
                  <a:pt x="3284412" y="3053533"/>
                  <a:pt x="3306754" y="3060981"/>
                </a:cubicBezTo>
                <a:lnTo>
                  <a:pt x="3329096" y="3060981"/>
                </a:lnTo>
                <a:cubicBezTo>
                  <a:pt x="3321649" y="3053533"/>
                  <a:pt x="3308615" y="3047948"/>
                  <a:pt x="3289996" y="3044224"/>
                </a:cubicBezTo>
                <a:cubicBezTo>
                  <a:pt x="3271378" y="3040499"/>
                  <a:pt x="3254621" y="3034914"/>
                  <a:pt x="3239725" y="3027467"/>
                </a:cubicBezTo>
                <a:cubicBezTo>
                  <a:pt x="3209934" y="3020019"/>
                  <a:pt x="3191314" y="3016296"/>
                  <a:pt x="3183868" y="3016296"/>
                </a:cubicBezTo>
                <a:lnTo>
                  <a:pt x="3172697" y="3016296"/>
                </a:lnTo>
                <a:cubicBezTo>
                  <a:pt x="3180143" y="3016296"/>
                  <a:pt x="3180143" y="3012571"/>
                  <a:pt x="3172697" y="3005124"/>
                </a:cubicBezTo>
                <a:cubicBezTo>
                  <a:pt x="3157800" y="3005124"/>
                  <a:pt x="3135458" y="3001400"/>
                  <a:pt x="3105667" y="2993953"/>
                </a:cubicBezTo>
                <a:cubicBezTo>
                  <a:pt x="3075876" y="2986505"/>
                  <a:pt x="3060981" y="2982780"/>
                  <a:pt x="3060981" y="2982780"/>
                </a:cubicBezTo>
                <a:close/>
                <a:moveTo>
                  <a:pt x="9562772" y="2971609"/>
                </a:moveTo>
                <a:cubicBezTo>
                  <a:pt x="9570222" y="2971609"/>
                  <a:pt x="9573945" y="2971609"/>
                  <a:pt x="9573945" y="2971609"/>
                </a:cubicBezTo>
                <a:cubicBezTo>
                  <a:pt x="9573945" y="2971609"/>
                  <a:pt x="9573945" y="2975334"/>
                  <a:pt x="9573945" y="2982780"/>
                </a:cubicBezTo>
                <a:cubicBezTo>
                  <a:pt x="9573945" y="2982780"/>
                  <a:pt x="9570222" y="2982780"/>
                  <a:pt x="9562772" y="2982780"/>
                </a:cubicBezTo>
                <a:close/>
                <a:moveTo>
                  <a:pt x="8652299" y="2971609"/>
                </a:moveTo>
                <a:cubicBezTo>
                  <a:pt x="8648576" y="2971609"/>
                  <a:pt x="8646713" y="2973471"/>
                  <a:pt x="8646713" y="2977196"/>
                </a:cubicBezTo>
                <a:cubicBezTo>
                  <a:pt x="8646713" y="2980919"/>
                  <a:pt x="8657885" y="2986505"/>
                  <a:pt x="8680227" y="2993953"/>
                </a:cubicBezTo>
                <a:cubicBezTo>
                  <a:pt x="8702570" y="3001400"/>
                  <a:pt x="8717466" y="3005124"/>
                  <a:pt x="8724913" y="3005124"/>
                </a:cubicBezTo>
                <a:cubicBezTo>
                  <a:pt x="8732361" y="3005124"/>
                  <a:pt x="8737947" y="3005124"/>
                  <a:pt x="8741670" y="3005124"/>
                </a:cubicBezTo>
                <a:cubicBezTo>
                  <a:pt x="8745393" y="3005124"/>
                  <a:pt x="8747257" y="3008848"/>
                  <a:pt x="8747257" y="3016296"/>
                </a:cubicBezTo>
                <a:cubicBezTo>
                  <a:pt x="8754704" y="3016296"/>
                  <a:pt x="8775184" y="3021881"/>
                  <a:pt x="8808700" y="3033053"/>
                </a:cubicBezTo>
                <a:cubicBezTo>
                  <a:pt x="8825457" y="3038638"/>
                  <a:pt x="8838956" y="3042828"/>
                  <a:pt x="8849196" y="3045620"/>
                </a:cubicBezTo>
                <a:lnTo>
                  <a:pt x="8857252" y="3047231"/>
                </a:lnTo>
                <a:lnTo>
                  <a:pt x="8853385" y="3041431"/>
                </a:lnTo>
                <a:cubicBezTo>
                  <a:pt x="8853385" y="3039570"/>
                  <a:pt x="8855246" y="3038638"/>
                  <a:pt x="8858971" y="3038638"/>
                </a:cubicBezTo>
                <a:lnTo>
                  <a:pt x="8858971" y="3027467"/>
                </a:lnTo>
                <a:cubicBezTo>
                  <a:pt x="8851523" y="3027467"/>
                  <a:pt x="8847799" y="3027467"/>
                  <a:pt x="8847799" y="3027467"/>
                </a:cubicBezTo>
                <a:cubicBezTo>
                  <a:pt x="8840351" y="3027467"/>
                  <a:pt x="8829180" y="3025605"/>
                  <a:pt x="8814285" y="3021881"/>
                </a:cubicBezTo>
                <a:cubicBezTo>
                  <a:pt x="8799391" y="3018157"/>
                  <a:pt x="8784494" y="3014434"/>
                  <a:pt x="8769600" y="3010710"/>
                </a:cubicBezTo>
                <a:cubicBezTo>
                  <a:pt x="8754704" y="3006985"/>
                  <a:pt x="8743533" y="3001400"/>
                  <a:pt x="8736084" y="2993953"/>
                </a:cubicBezTo>
                <a:lnTo>
                  <a:pt x="8702570" y="2982780"/>
                </a:lnTo>
                <a:cubicBezTo>
                  <a:pt x="8680227" y="2975334"/>
                  <a:pt x="8667193" y="2971609"/>
                  <a:pt x="8663470" y="2971609"/>
                </a:cubicBezTo>
                <a:cubicBezTo>
                  <a:pt x="8659747" y="2971609"/>
                  <a:pt x="8656022" y="2971609"/>
                  <a:pt x="8652299" y="2971609"/>
                </a:cubicBezTo>
                <a:close/>
                <a:moveTo>
                  <a:pt x="7965253" y="2971609"/>
                </a:moveTo>
                <a:lnTo>
                  <a:pt x="7965253" y="2982780"/>
                </a:lnTo>
                <a:cubicBezTo>
                  <a:pt x="7965253" y="2982780"/>
                  <a:pt x="7968976" y="2982780"/>
                  <a:pt x="7976426" y="2982780"/>
                </a:cubicBezTo>
                <a:cubicBezTo>
                  <a:pt x="7976426" y="2975334"/>
                  <a:pt x="7974562" y="2971609"/>
                  <a:pt x="7970840" y="2971609"/>
                </a:cubicBezTo>
                <a:cubicBezTo>
                  <a:pt x="7967116" y="2971609"/>
                  <a:pt x="7965253" y="2971609"/>
                  <a:pt x="7965253" y="2971609"/>
                </a:cubicBezTo>
                <a:close/>
                <a:moveTo>
                  <a:pt x="1362920" y="2971609"/>
                </a:moveTo>
                <a:lnTo>
                  <a:pt x="1374090" y="2971609"/>
                </a:lnTo>
                <a:cubicBezTo>
                  <a:pt x="1374090" y="2979057"/>
                  <a:pt x="1370367" y="2982780"/>
                  <a:pt x="1362920" y="2982780"/>
                </a:cubicBezTo>
                <a:close/>
                <a:moveTo>
                  <a:pt x="8301794" y="2964627"/>
                </a:moveTo>
                <a:cubicBezTo>
                  <a:pt x="8300864" y="2965558"/>
                  <a:pt x="8300398" y="2967886"/>
                  <a:pt x="8300398" y="2971609"/>
                </a:cubicBezTo>
                <a:cubicBezTo>
                  <a:pt x="8307846" y="2971609"/>
                  <a:pt x="8311569" y="2971609"/>
                  <a:pt x="8311569" y="2971609"/>
                </a:cubicBezTo>
                <a:cubicBezTo>
                  <a:pt x="8311569" y="2971609"/>
                  <a:pt x="8309706" y="2969748"/>
                  <a:pt x="8305983" y="2966023"/>
                </a:cubicBezTo>
                <a:cubicBezTo>
                  <a:pt x="8304122" y="2964162"/>
                  <a:pt x="8302726" y="2963696"/>
                  <a:pt x="8301794" y="2964627"/>
                </a:cubicBezTo>
                <a:close/>
                <a:moveTo>
                  <a:pt x="6244849" y="2960439"/>
                </a:moveTo>
                <a:cubicBezTo>
                  <a:pt x="6244849" y="2960439"/>
                  <a:pt x="6244849" y="2962300"/>
                  <a:pt x="6244849" y="2966023"/>
                </a:cubicBezTo>
                <a:cubicBezTo>
                  <a:pt x="6244849" y="2969748"/>
                  <a:pt x="6248572" y="2971609"/>
                  <a:pt x="6256021" y="2971609"/>
                </a:cubicBezTo>
                <a:cubicBezTo>
                  <a:pt x="6263469" y="2971609"/>
                  <a:pt x="6267192" y="2971609"/>
                  <a:pt x="6267192" y="2971609"/>
                </a:cubicBezTo>
                <a:lnTo>
                  <a:pt x="6256021" y="2960439"/>
                </a:lnTo>
                <a:cubicBezTo>
                  <a:pt x="6248572" y="2960439"/>
                  <a:pt x="6244849" y="2960439"/>
                  <a:pt x="6244849" y="2960439"/>
                </a:cubicBezTo>
                <a:close/>
                <a:moveTo>
                  <a:pt x="2681152" y="2960439"/>
                </a:moveTo>
                <a:cubicBezTo>
                  <a:pt x="2688599" y="2960439"/>
                  <a:pt x="2699771" y="2962300"/>
                  <a:pt x="2714666" y="2966023"/>
                </a:cubicBezTo>
                <a:cubicBezTo>
                  <a:pt x="2729562" y="2969748"/>
                  <a:pt x="2738871" y="2973471"/>
                  <a:pt x="2742594" y="2977196"/>
                </a:cubicBezTo>
                <a:cubicBezTo>
                  <a:pt x="2746319" y="2980919"/>
                  <a:pt x="2751905" y="2982780"/>
                  <a:pt x="2759353" y="2982780"/>
                </a:cubicBezTo>
                <a:cubicBezTo>
                  <a:pt x="2766799" y="2982780"/>
                  <a:pt x="2770524" y="2986505"/>
                  <a:pt x="2770524" y="2993953"/>
                </a:cubicBezTo>
                <a:lnTo>
                  <a:pt x="2714666" y="2982780"/>
                </a:lnTo>
                <a:lnTo>
                  <a:pt x="2725837" y="3005124"/>
                </a:lnTo>
                <a:lnTo>
                  <a:pt x="2725837" y="3016296"/>
                </a:lnTo>
                <a:lnTo>
                  <a:pt x="2714666" y="3005124"/>
                </a:lnTo>
                <a:cubicBezTo>
                  <a:pt x="2707219" y="2997676"/>
                  <a:pt x="2699771" y="2993953"/>
                  <a:pt x="2692323" y="2993953"/>
                </a:cubicBezTo>
                <a:lnTo>
                  <a:pt x="2669981" y="2982780"/>
                </a:lnTo>
                <a:lnTo>
                  <a:pt x="2658809" y="2982780"/>
                </a:lnTo>
                <a:cubicBezTo>
                  <a:pt x="2651362" y="2982780"/>
                  <a:pt x="2647637" y="2979057"/>
                  <a:pt x="2647637" y="2971609"/>
                </a:cubicBezTo>
                <a:cubicBezTo>
                  <a:pt x="2647637" y="2964162"/>
                  <a:pt x="2658809" y="2960439"/>
                  <a:pt x="2681152" y="2960439"/>
                </a:cubicBezTo>
                <a:close/>
                <a:moveTo>
                  <a:pt x="2256637" y="2960439"/>
                </a:moveTo>
                <a:lnTo>
                  <a:pt x="2262223" y="2960439"/>
                </a:lnTo>
                <a:cubicBezTo>
                  <a:pt x="2265945" y="2960439"/>
                  <a:pt x="2267809" y="2964162"/>
                  <a:pt x="2267809" y="2971609"/>
                </a:cubicBezTo>
                <a:close/>
                <a:moveTo>
                  <a:pt x="1932663" y="2960439"/>
                </a:moveTo>
                <a:cubicBezTo>
                  <a:pt x="1940112" y="2960439"/>
                  <a:pt x="1943836" y="2960439"/>
                  <a:pt x="1943836" y="2960439"/>
                </a:cubicBezTo>
                <a:lnTo>
                  <a:pt x="1932663" y="2971609"/>
                </a:lnTo>
                <a:cubicBezTo>
                  <a:pt x="1932663" y="2971609"/>
                  <a:pt x="1932663" y="2967885"/>
                  <a:pt x="1932663" y="2960439"/>
                </a:cubicBezTo>
                <a:close/>
                <a:moveTo>
                  <a:pt x="9026543" y="2949266"/>
                </a:moveTo>
                <a:lnTo>
                  <a:pt x="9026543" y="2960439"/>
                </a:lnTo>
                <a:lnTo>
                  <a:pt x="9037714" y="2960439"/>
                </a:lnTo>
                <a:close/>
                <a:moveTo>
                  <a:pt x="2591781" y="2949266"/>
                </a:moveTo>
                <a:cubicBezTo>
                  <a:pt x="2599227" y="2956714"/>
                  <a:pt x="2602952" y="2960439"/>
                  <a:pt x="2602952" y="2960439"/>
                </a:cubicBezTo>
                <a:lnTo>
                  <a:pt x="2602952" y="2949266"/>
                </a:lnTo>
                <a:cubicBezTo>
                  <a:pt x="2595505" y="2949266"/>
                  <a:pt x="2591781" y="2949266"/>
                  <a:pt x="2591781" y="2949266"/>
                </a:cubicBezTo>
                <a:close/>
                <a:moveTo>
                  <a:pt x="1165188" y="2941449"/>
                </a:moveTo>
                <a:lnTo>
                  <a:pt x="1167418" y="2943680"/>
                </a:lnTo>
                <a:cubicBezTo>
                  <a:pt x="1171143" y="2947405"/>
                  <a:pt x="1173005" y="2949266"/>
                  <a:pt x="1173005" y="2949266"/>
                </a:cubicBezTo>
                <a:cubicBezTo>
                  <a:pt x="1173005" y="2949266"/>
                  <a:pt x="1172074" y="2948335"/>
                  <a:pt x="1170211" y="2946474"/>
                </a:cubicBezTo>
                <a:close/>
                <a:moveTo>
                  <a:pt x="8322740" y="2938095"/>
                </a:moveTo>
                <a:lnTo>
                  <a:pt x="8311569" y="2949266"/>
                </a:lnTo>
                <a:cubicBezTo>
                  <a:pt x="8319017" y="2949266"/>
                  <a:pt x="8326463" y="2951128"/>
                  <a:pt x="8333912" y="2954852"/>
                </a:cubicBezTo>
                <a:cubicBezTo>
                  <a:pt x="8341360" y="2958577"/>
                  <a:pt x="8348806" y="2960439"/>
                  <a:pt x="8356256" y="2960439"/>
                </a:cubicBezTo>
                <a:cubicBezTo>
                  <a:pt x="8363704" y="2960439"/>
                  <a:pt x="8365564" y="2958577"/>
                  <a:pt x="8361840" y="2954852"/>
                </a:cubicBezTo>
                <a:cubicBezTo>
                  <a:pt x="8358117" y="2951128"/>
                  <a:pt x="8345083" y="2945543"/>
                  <a:pt x="8322740" y="2938095"/>
                </a:cubicBezTo>
                <a:close/>
                <a:moveTo>
                  <a:pt x="3457568" y="2938095"/>
                </a:moveTo>
                <a:cubicBezTo>
                  <a:pt x="3453845" y="2938095"/>
                  <a:pt x="3451982" y="2939957"/>
                  <a:pt x="3451982" y="2943680"/>
                </a:cubicBezTo>
                <a:cubicBezTo>
                  <a:pt x="3451982" y="2947405"/>
                  <a:pt x="3455706" y="2949266"/>
                  <a:pt x="3463154" y="2949266"/>
                </a:cubicBezTo>
                <a:cubicBezTo>
                  <a:pt x="3463154" y="2941819"/>
                  <a:pt x="3461293" y="2938095"/>
                  <a:pt x="3457568" y="2938095"/>
                </a:cubicBezTo>
                <a:close/>
                <a:moveTo>
                  <a:pt x="1943836" y="2938095"/>
                </a:moveTo>
                <a:lnTo>
                  <a:pt x="1966179" y="2949266"/>
                </a:lnTo>
                <a:lnTo>
                  <a:pt x="1955006" y="2949266"/>
                </a:lnTo>
                <a:cubicBezTo>
                  <a:pt x="1955006" y="2941819"/>
                  <a:pt x="1951283" y="2941819"/>
                  <a:pt x="1943836" y="2949266"/>
                </a:cubicBezTo>
                <a:close/>
                <a:moveTo>
                  <a:pt x="1876806" y="2938095"/>
                </a:moveTo>
                <a:lnTo>
                  <a:pt x="1887978" y="2938095"/>
                </a:lnTo>
                <a:lnTo>
                  <a:pt x="1899149" y="2949266"/>
                </a:lnTo>
                <a:close/>
                <a:moveTo>
                  <a:pt x="1161832" y="2938095"/>
                </a:moveTo>
                <a:cubicBezTo>
                  <a:pt x="1161832" y="2938095"/>
                  <a:pt x="1162298" y="2938561"/>
                  <a:pt x="1163230" y="2939492"/>
                </a:cubicBezTo>
                <a:lnTo>
                  <a:pt x="1165188" y="2941449"/>
                </a:lnTo>
                <a:close/>
                <a:moveTo>
                  <a:pt x="2848724" y="2926923"/>
                </a:moveTo>
                <a:cubicBezTo>
                  <a:pt x="2848724" y="2934371"/>
                  <a:pt x="2850586" y="2938095"/>
                  <a:pt x="2854310" y="2938095"/>
                </a:cubicBezTo>
                <a:cubicBezTo>
                  <a:pt x="2858033" y="2938095"/>
                  <a:pt x="2859895" y="2941819"/>
                  <a:pt x="2859895" y="2949266"/>
                </a:cubicBezTo>
                <a:cubicBezTo>
                  <a:pt x="2859895" y="2949266"/>
                  <a:pt x="2863620" y="2949266"/>
                  <a:pt x="2871066" y="2949266"/>
                </a:cubicBezTo>
                <a:cubicBezTo>
                  <a:pt x="2878514" y="2949266"/>
                  <a:pt x="2891548" y="2951128"/>
                  <a:pt x="2910166" y="2954852"/>
                </a:cubicBezTo>
                <a:cubicBezTo>
                  <a:pt x="2928787" y="2958577"/>
                  <a:pt x="2938096" y="2960439"/>
                  <a:pt x="2938096" y="2960439"/>
                </a:cubicBezTo>
                <a:cubicBezTo>
                  <a:pt x="2938096" y="2967885"/>
                  <a:pt x="2949268" y="2971609"/>
                  <a:pt x="2971610" y="2971609"/>
                </a:cubicBezTo>
                <a:cubicBezTo>
                  <a:pt x="2986505" y="2971609"/>
                  <a:pt x="2993953" y="2975334"/>
                  <a:pt x="2993953" y="2982780"/>
                </a:cubicBezTo>
                <a:cubicBezTo>
                  <a:pt x="3001401" y="2975334"/>
                  <a:pt x="3012571" y="2975334"/>
                  <a:pt x="3027468" y="2982780"/>
                </a:cubicBezTo>
                <a:lnTo>
                  <a:pt x="3038638" y="2971609"/>
                </a:lnTo>
                <a:lnTo>
                  <a:pt x="3027468" y="2971609"/>
                </a:lnTo>
                <a:cubicBezTo>
                  <a:pt x="3034915" y="2971609"/>
                  <a:pt x="3036778" y="2969748"/>
                  <a:pt x="3033054" y="2966023"/>
                </a:cubicBezTo>
                <a:cubicBezTo>
                  <a:pt x="3029329" y="2962300"/>
                  <a:pt x="3023744" y="2960439"/>
                  <a:pt x="3016296" y="2960439"/>
                </a:cubicBezTo>
                <a:lnTo>
                  <a:pt x="3005124" y="2960439"/>
                </a:lnTo>
                <a:lnTo>
                  <a:pt x="3005124" y="2949266"/>
                </a:lnTo>
                <a:cubicBezTo>
                  <a:pt x="2960439" y="2949266"/>
                  <a:pt x="2928787" y="2945543"/>
                  <a:pt x="2910166" y="2938095"/>
                </a:cubicBezTo>
                <a:cubicBezTo>
                  <a:pt x="2891548" y="2930648"/>
                  <a:pt x="2874791" y="2926923"/>
                  <a:pt x="2859895" y="2926923"/>
                </a:cubicBezTo>
                <a:close/>
                <a:moveTo>
                  <a:pt x="2547095" y="2926923"/>
                </a:moveTo>
                <a:cubicBezTo>
                  <a:pt x="2547095" y="2926923"/>
                  <a:pt x="2548956" y="2926923"/>
                  <a:pt x="2552679" y="2926923"/>
                </a:cubicBezTo>
                <a:cubicBezTo>
                  <a:pt x="2556404" y="2926923"/>
                  <a:pt x="2561990" y="2926923"/>
                  <a:pt x="2569439" y="2926923"/>
                </a:cubicBezTo>
                <a:lnTo>
                  <a:pt x="2614123" y="2949266"/>
                </a:lnTo>
                <a:cubicBezTo>
                  <a:pt x="2606675" y="2949266"/>
                  <a:pt x="2606675" y="2952991"/>
                  <a:pt x="2614123" y="2960439"/>
                </a:cubicBezTo>
                <a:lnTo>
                  <a:pt x="2625296" y="2960439"/>
                </a:lnTo>
                <a:lnTo>
                  <a:pt x="2636466" y="2949266"/>
                </a:lnTo>
                <a:lnTo>
                  <a:pt x="2636466" y="2960439"/>
                </a:lnTo>
                <a:cubicBezTo>
                  <a:pt x="2636466" y="2967885"/>
                  <a:pt x="2636466" y="2971609"/>
                  <a:pt x="2636466" y="2971609"/>
                </a:cubicBezTo>
                <a:cubicBezTo>
                  <a:pt x="2621571" y="2971609"/>
                  <a:pt x="2606675" y="2971609"/>
                  <a:pt x="2591781" y="2971609"/>
                </a:cubicBezTo>
                <a:cubicBezTo>
                  <a:pt x="2576886" y="2964162"/>
                  <a:pt x="2561990" y="2958577"/>
                  <a:pt x="2547095" y="2954852"/>
                </a:cubicBezTo>
                <a:cubicBezTo>
                  <a:pt x="2532199" y="2951128"/>
                  <a:pt x="2524751" y="2945543"/>
                  <a:pt x="2524751" y="2938095"/>
                </a:cubicBezTo>
                <a:cubicBezTo>
                  <a:pt x="2524751" y="2938095"/>
                  <a:pt x="2528476" y="2938095"/>
                  <a:pt x="2535923" y="2938095"/>
                </a:cubicBezTo>
                <a:cubicBezTo>
                  <a:pt x="2543370" y="2938095"/>
                  <a:pt x="2547095" y="2934371"/>
                  <a:pt x="2547095" y="2926923"/>
                </a:cubicBezTo>
                <a:close/>
                <a:moveTo>
                  <a:pt x="2144921" y="2926923"/>
                </a:moveTo>
                <a:lnTo>
                  <a:pt x="2144921" y="2938095"/>
                </a:lnTo>
                <a:lnTo>
                  <a:pt x="2156094" y="2938095"/>
                </a:lnTo>
                <a:lnTo>
                  <a:pt x="2211952" y="2960439"/>
                </a:lnTo>
                <a:cubicBezTo>
                  <a:pt x="2219399" y="2960439"/>
                  <a:pt x="2223122" y="2964162"/>
                  <a:pt x="2223122" y="2971609"/>
                </a:cubicBezTo>
                <a:cubicBezTo>
                  <a:pt x="2223122" y="2971609"/>
                  <a:pt x="2224983" y="2971609"/>
                  <a:pt x="2228708" y="2971609"/>
                </a:cubicBezTo>
                <a:cubicBezTo>
                  <a:pt x="2232432" y="2971609"/>
                  <a:pt x="2238018" y="2971609"/>
                  <a:pt x="2245465" y="2971609"/>
                </a:cubicBezTo>
                <a:cubicBezTo>
                  <a:pt x="2252913" y="2971609"/>
                  <a:pt x="2256637" y="2971609"/>
                  <a:pt x="2256637" y="2971609"/>
                </a:cubicBezTo>
                <a:cubicBezTo>
                  <a:pt x="2256637" y="2971609"/>
                  <a:pt x="2256637" y="2975334"/>
                  <a:pt x="2256637" y="2982780"/>
                </a:cubicBezTo>
                <a:cubicBezTo>
                  <a:pt x="2256637" y="2990228"/>
                  <a:pt x="2267809" y="2990228"/>
                  <a:pt x="2290150" y="2982780"/>
                </a:cubicBezTo>
                <a:cubicBezTo>
                  <a:pt x="2297598" y="2982780"/>
                  <a:pt x="2305045" y="2982780"/>
                  <a:pt x="2312493" y="2982780"/>
                </a:cubicBezTo>
                <a:cubicBezTo>
                  <a:pt x="2305045" y="2982780"/>
                  <a:pt x="2305045" y="2986505"/>
                  <a:pt x="2312493" y="2993953"/>
                </a:cubicBezTo>
                <a:lnTo>
                  <a:pt x="2334836" y="2993953"/>
                </a:lnTo>
                <a:lnTo>
                  <a:pt x="2346007" y="2993953"/>
                </a:lnTo>
                <a:lnTo>
                  <a:pt x="2346007" y="3005124"/>
                </a:lnTo>
                <a:lnTo>
                  <a:pt x="2368350" y="3027467"/>
                </a:lnTo>
                <a:lnTo>
                  <a:pt x="2401864" y="3038638"/>
                </a:lnTo>
                <a:lnTo>
                  <a:pt x="2357180" y="3038638"/>
                </a:lnTo>
                <a:lnTo>
                  <a:pt x="2301322" y="3027467"/>
                </a:lnTo>
                <a:cubicBezTo>
                  <a:pt x="2301322" y="3027467"/>
                  <a:pt x="2301322" y="3023742"/>
                  <a:pt x="2301322" y="3016296"/>
                </a:cubicBezTo>
                <a:cubicBezTo>
                  <a:pt x="2293875" y="3016296"/>
                  <a:pt x="2290150" y="3016296"/>
                  <a:pt x="2290150" y="3016296"/>
                </a:cubicBezTo>
                <a:cubicBezTo>
                  <a:pt x="2290150" y="3023742"/>
                  <a:pt x="2288288" y="3025605"/>
                  <a:pt x="2284565" y="3021881"/>
                </a:cubicBezTo>
                <a:cubicBezTo>
                  <a:pt x="2280841" y="3018157"/>
                  <a:pt x="2275254" y="3016296"/>
                  <a:pt x="2267809" y="3016296"/>
                </a:cubicBezTo>
                <a:cubicBezTo>
                  <a:pt x="2260360" y="3008848"/>
                  <a:pt x="2254774" y="3008848"/>
                  <a:pt x="2251051" y="3016296"/>
                </a:cubicBezTo>
                <a:cubicBezTo>
                  <a:pt x="2247327" y="3023742"/>
                  <a:pt x="2238018" y="3023742"/>
                  <a:pt x="2223122" y="3016296"/>
                </a:cubicBezTo>
                <a:cubicBezTo>
                  <a:pt x="2193331" y="3016296"/>
                  <a:pt x="2176575" y="3014434"/>
                  <a:pt x="2172851" y="3010710"/>
                </a:cubicBezTo>
                <a:cubicBezTo>
                  <a:pt x="2169126" y="3006985"/>
                  <a:pt x="2167265" y="3005124"/>
                  <a:pt x="2167265" y="3005124"/>
                </a:cubicBezTo>
                <a:cubicBezTo>
                  <a:pt x="2167265" y="3001400"/>
                  <a:pt x="2168195" y="2998608"/>
                  <a:pt x="2170057" y="2996745"/>
                </a:cubicBezTo>
                <a:lnTo>
                  <a:pt x="2178436" y="2993953"/>
                </a:lnTo>
                <a:lnTo>
                  <a:pt x="2156094" y="2982780"/>
                </a:lnTo>
                <a:cubicBezTo>
                  <a:pt x="2156094" y="2982780"/>
                  <a:pt x="2152370" y="2986505"/>
                  <a:pt x="2144921" y="2993953"/>
                </a:cubicBezTo>
                <a:cubicBezTo>
                  <a:pt x="2137474" y="3001400"/>
                  <a:pt x="2133751" y="3005124"/>
                  <a:pt x="2133751" y="3005124"/>
                </a:cubicBezTo>
                <a:lnTo>
                  <a:pt x="2122578" y="2993953"/>
                </a:lnTo>
                <a:lnTo>
                  <a:pt x="2077893" y="3005124"/>
                </a:lnTo>
                <a:cubicBezTo>
                  <a:pt x="2077893" y="3005124"/>
                  <a:pt x="2074169" y="3005124"/>
                  <a:pt x="2066721" y="3005124"/>
                </a:cubicBezTo>
                <a:cubicBezTo>
                  <a:pt x="2059273" y="3005124"/>
                  <a:pt x="2055550" y="3005124"/>
                  <a:pt x="2055550" y="3005124"/>
                </a:cubicBezTo>
                <a:cubicBezTo>
                  <a:pt x="2055550" y="3020019"/>
                  <a:pt x="2062998" y="3027467"/>
                  <a:pt x="2077893" y="3027467"/>
                </a:cubicBezTo>
                <a:lnTo>
                  <a:pt x="2089064" y="3038638"/>
                </a:lnTo>
                <a:lnTo>
                  <a:pt x="2133751" y="3049810"/>
                </a:lnTo>
                <a:cubicBezTo>
                  <a:pt x="2156094" y="3049810"/>
                  <a:pt x="2170988" y="3053533"/>
                  <a:pt x="2178436" y="3060981"/>
                </a:cubicBezTo>
                <a:cubicBezTo>
                  <a:pt x="2185883" y="3068429"/>
                  <a:pt x="2193331" y="3070292"/>
                  <a:pt x="2200779" y="3066567"/>
                </a:cubicBezTo>
                <a:cubicBezTo>
                  <a:pt x="2208227" y="3062842"/>
                  <a:pt x="2210088" y="3057258"/>
                  <a:pt x="2206366" y="3049810"/>
                </a:cubicBezTo>
                <a:cubicBezTo>
                  <a:pt x="2202641" y="3042362"/>
                  <a:pt x="2197055" y="3042362"/>
                  <a:pt x="2189608" y="3049810"/>
                </a:cubicBezTo>
                <a:lnTo>
                  <a:pt x="2189608" y="3038638"/>
                </a:lnTo>
                <a:cubicBezTo>
                  <a:pt x="2197055" y="3031191"/>
                  <a:pt x="2202641" y="3027467"/>
                  <a:pt x="2206366" y="3027467"/>
                </a:cubicBezTo>
                <a:cubicBezTo>
                  <a:pt x="2210088" y="3027467"/>
                  <a:pt x="2211952" y="3031191"/>
                  <a:pt x="2211952" y="3038638"/>
                </a:cubicBezTo>
                <a:cubicBezTo>
                  <a:pt x="2219399" y="3038638"/>
                  <a:pt x="2223122" y="3040499"/>
                  <a:pt x="2223122" y="3044224"/>
                </a:cubicBezTo>
                <a:cubicBezTo>
                  <a:pt x="2223122" y="3047948"/>
                  <a:pt x="2226846" y="3049810"/>
                  <a:pt x="2234293" y="3049810"/>
                </a:cubicBezTo>
                <a:cubicBezTo>
                  <a:pt x="2241743" y="3049810"/>
                  <a:pt x="2247327" y="3051671"/>
                  <a:pt x="2251051" y="3055396"/>
                </a:cubicBezTo>
                <a:cubicBezTo>
                  <a:pt x="2254774" y="3059119"/>
                  <a:pt x="2262223" y="3060981"/>
                  <a:pt x="2273393" y="3060981"/>
                </a:cubicBezTo>
                <a:cubicBezTo>
                  <a:pt x="2284565" y="3060981"/>
                  <a:pt x="2290150" y="3060981"/>
                  <a:pt x="2290150" y="3060981"/>
                </a:cubicBezTo>
                <a:lnTo>
                  <a:pt x="2278979" y="3072153"/>
                </a:lnTo>
                <a:cubicBezTo>
                  <a:pt x="2249188" y="3064705"/>
                  <a:pt x="2234293" y="3060981"/>
                  <a:pt x="2234293" y="3060981"/>
                </a:cubicBezTo>
                <a:cubicBezTo>
                  <a:pt x="2234293" y="3068429"/>
                  <a:pt x="2249188" y="3075876"/>
                  <a:pt x="2278979" y="3083324"/>
                </a:cubicBezTo>
                <a:cubicBezTo>
                  <a:pt x="2308770" y="3090772"/>
                  <a:pt x="2331112" y="3094495"/>
                  <a:pt x="2346007" y="3094495"/>
                </a:cubicBezTo>
                <a:lnTo>
                  <a:pt x="2357180" y="3083324"/>
                </a:lnTo>
                <a:cubicBezTo>
                  <a:pt x="2364627" y="3075876"/>
                  <a:pt x="2368350" y="3070292"/>
                  <a:pt x="2368350" y="3066567"/>
                </a:cubicBezTo>
                <a:cubicBezTo>
                  <a:pt x="2368350" y="3062842"/>
                  <a:pt x="2372075" y="3060981"/>
                  <a:pt x="2379523" y="3060981"/>
                </a:cubicBezTo>
                <a:cubicBezTo>
                  <a:pt x="2386970" y="3060981"/>
                  <a:pt x="2390694" y="3057258"/>
                  <a:pt x="2390694" y="3049810"/>
                </a:cubicBezTo>
                <a:cubicBezTo>
                  <a:pt x="2405589" y="3034914"/>
                  <a:pt x="2413037" y="3027467"/>
                  <a:pt x="2413037" y="3027467"/>
                </a:cubicBezTo>
                <a:cubicBezTo>
                  <a:pt x="2413037" y="3020019"/>
                  <a:pt x="2405589" y="3016296"/>
                  <a:pt x="2390694" y="3016296"/>
                </a:cubicBezTo>
                <a:lnTo>
                  <a:pt x="2390694" y="3005124"/>
                </a:lnTo>
                <a:cubicBezTo>
                  <a:pt x="2390694" y="3005124"/>
                  <a:pt x="2394417" y="3005124"/>
                  <a:pt x="2401864" y="3005124"/>
                </a:cubicBezTo>
                <a:cubicBezTo>
                  <a:pt x="2409312" y="3012571"/>
                  <a:pt x="2420485" y="3016296"/>
                  <a:pt x="2435380" y="3016296"/>
                </a:cubicBezTo>
                <a:cubicBezTo>
                  <a:pt x="2427932" y="3008848"/>
                  <a:pt x="2420485" y="3005124"/>
                  <a:pt x="2413037" y="3005124"/>
                </a:cubicBezTo>
                <a:lnTo>
                  <a:pt x="2401864" y="3005124"/>
                </a:lnTo>
                <a:cubicBezTo>
                  <a:pt x="2401864" y="2997676"/>
                  <a:pt x="2401864" y="2993953"/>
                  <a:pt x="2401864" y="2993953"/>
                </a:cubicBezTo>
                <a:cubicBezTo>
                  <a:pt x="2401864" y="2993953"/>
                  <a:pt x="2398141" y="2993953"/>
                  <a:pt x="2390694" y="2993953"/>
                </a:cubicBezTo>
                <a:cubicBezTo>
                  <a:pt x="2383246" y="2986505"/>
                  <a:pt x="2373937" y="2982780"/>
                  <a:pt x="2362766" y="2982780"/>
                </a:cubicBezTo>
                <a:cubicBezTo>
                  <a:pt x="2351593" y="2982780"/>
                  <a:pt x="2346007" y="2982780"/>
                  <a:pt x="2346007" y="2982780"/>
                </a:cubicBezTo>
                <a:cubicBezTo>
                  <a:pt x="2338561" y="2990228"/>
                  <a:pt x="2334836" y="2993953"/>
                  <a:pt x="2334836" y="2993953"/>
                </a:cubicBezTo>
                <a:lnTo>
                  <a:pt x="2334836" y="2982780"/>
                </a:lnTo>
                <a:lnTo>
                  <a:pt x="2323665" y="2971609"/>
                </a:lnTo>
                <a:cubicBezTo>
                  <a:pt x="2323665" y="2971609"/>
                  <a:pt x="2321802" y="2969748"/>
                  <a:pt x="2318079" y="2966023"/>
                </a:cubicBezTo>
                <a:cubicBezTo>
                  <a:pt x="2314356" y="2962300"/>
                  <a:pt x="2308770" y="2960439"/>
                  <a:pt x="2301322" y="2960439"/>
                </a:cubicBezTo>
                <a:cubicBezTo>
                  <a:pt x="2293875" y="2952991"/>
                  <a:pt x="2280841" y="2947405"/>
                  <a:pt x="2262223" y="2943680"/>
                </a:cubicBezTo>
                <a:cubicBezTo>
                  <a:pt x="2243602" y="2939957"/>
                  <a:pt x="2226846" y="2938095"/>
                  <a:pt x="2211952" y="2938095"/>
                </a:cubicBezTo>
                <a:cubicBezTo>
                  <a:pt x="2197055" y="2938095"/>
                  <a:pt x="2182161" y="2938095"/>
                  <a:pt x="2167265" y="2938095"/>
                </a:cubicBezTo>
                <a:cubicBezTo>
                  <a:pt x="2174712" y="2930648"/>
                  <a:pt x="2174712" y="2926923"/>
                  <a:pt x="2167265" y="2926923"/>
                </a:cubicBezTo>
                <a:cubicBezTo>
                  <a:pt x="2159817" y="2926923"/>
                  <a:pt x="2152370" y="2926923"/>
                  <a:pt x="2144921" y="2926923"/>
                </a:cubicBezTo>
                <a:close/>
                <a:moveTo>
                  <a:pt x="2122578" y="2926923"/>
                </a:moveTo>
                <a:cubicBezTo>
                  <a:pt x="2115131" y="2926923"/>
                  <a:pt x="2111407" y="2928785"/>
                  <a:pt x="2111407" y="2932509"/>
                </a:cubicBezTo>
                <a:cubicBezTo>
                  <a:pt x="2111407" y="2936234"/>
                  <a:pt x="2115131" y="2938095"/>
                  <a:pt x="2122578" y="2938095"/>
                </a:cubicBezTo>
                <a:cubicBezTo>
                  <a:pt x="2130026" y="2938095"/>
                  <a:pt x="2133751" y="2938095"/>
                  <a:pt x="2133751" y="2938095"/>
                </a:cubicBezTo>
                <a:close/>
                <a:moveTo>
                  <a:pt x="1832121" y="2926923"/>
                </a:moveTo>
                <a:lnTo>
                  <a:pt x="1843292" y="2926923"/>
                </a:lnTo>
                <a:lnTo>
                  <a:pt x="1854464" y="2938095"/>
                </a:lnTo>
                <a:lnTo>
                  <a:pt x="1843292" y="2938095"/>
                </a:lnTo>
                <a:cubicBezTo>
                  <a:pt x="1843292" y="2938095"/>
                  <a:pt x="1841430" y="2936234"/>
                  <a:pt x="1837707" y="2932509"/>
                </a:cubicBezTo>
                <a:cubicBezTo>
                  <a:pt x="1833983" y="2928785"/>
                  <a:pt x="1832121" y="2926923"/>
                  <a:pt x="1832121" y="2926923"/>
                </a:cubicBezTo>
                <a:close/>
                <a:moveTo>
                  <a:pt x="3206211" y="2919941"/>
                </a:moveTo>
                <a:cubicBezTo>
                  <a:pt x="3202486" y="2920873"/>
                  <a:pt x="3198763" y="2923200"/>
                  <a:pt x="3195039" y="2926923"/>
                </a:cubicBezTo>
                <a:lnTo>
                  <a:pt x="3183868" y="2926923"/>
                </a:lnTo>
                <a:cubicBezTo>
                  <a:pt x="3198763" y="2926923"/>
                  <a:pt x="3208073" y="2928785"/>
                  <a:pt x="3211796" y="2932509"/>
                </a:cubicBezTo>
                <a:cubicBezTo>
                  <a:pt x="3215520" y="2936234"/>
                  <a:pt x="3217382" y="2938095"/>
                  <a:pt x="3217382" y="2938095"/>
                </a:cubicBezTo>
                <a:lnTo>
                  <a:pt x="3284412" y="2949266"/>
                </a:lnTo>
                <a:lnTo>
                  <a:pt x="3239725" y="2926923"/>
                </a:lnTo>
                <a:cubicBezTo>
                  <a:pt x="3232277" y="2926923"/>
                  <a:pt x="3224830" y="2925061"/>
                  <a:pt x="3217382" y="2921338"/>
                </a:cubicBezTo>
                <a:cubicBezTo>
                  <a:pt x="3213659" y="2919477"/>
                  <a:pt x="3209934" y="2919011"/>
                  <a:pt x="3206211" y="2919941"/>
                </a:cubicBezTo>
                <a:close/>
                <a:moveTo>
                  <a:pt x="9909088" y="2915752"/>
                </a:moveTo>
                <a:cubicBezTo>
                  <a:pt x="9909088" y="2915752"/>
                  <a:pt x="9916536" y="2917614"/>
                  <a:pt x="9931430" y="2921338"/>
                </a:cubicBezTo>
                <a:cubicBezTo>
                  <a:pt x="9946326" y="2925061"/>
                  <a:pt x="9963083" y="2930648"/>
                  <a:pt x="9981703" y="2938095"/>
                </a:cubicBezTo>
                <a:cubicBezTo>
                  <a:pt x="10000323" y="2945543"/>
                  <a:pt x="10013354" y="2949266"/>
                  <a:pt x="10020803" y="2949266"/>
                </a:cubicBezTo>
                <a:lnTo>
                  <a:pt x="9998460" y="2949266"/>
                </a:lnTo>
                <a:cubicBezTo>
                  <a:pt x="9991012" y="2949266"/>
                  <a:pt x="9983566" y="2947405"/>
                  <a:pt x="9976117" y="2943680"/>
                </a:cubicBezTo>
                <a:cubicBezTo>
                  <a:pt x="9968669" y="2939957"/>
                  <a:pt x="9961223" y="2938095"/>
                  <a:pt x="9953775" y="2938095"/>
                </a:cubicBezTo>
                <a:cubicBezTo>
                  <a:pt x="9931430" y="2930648"/>
                  <a:pt x="9916536" y="2923200"/>
                  <a:pt x="9909088" y="2915752"/>
                </a:cubicBezTo>
                <a:close/>
                <a:moveTo>
                  <a:pt x="9317002" y="2915752"/>
                </a:moveTo>
                <a:lnTo>
                  <a:pt x="9384030" y="2926923"/>
                </a:lnTo>
                <a:cubicBezTo>
                  <a:pt x="9384030" y="2934371"/>
                  <a:pt x="9380307" y="2934371"/>
                  <a:pt x="9372859" y="2926923"/>
                </a:cubicBezTo>
                <a:cubicBezTo>
                  <a:pt x="9372859" y="2926923"/>
                  <a:pt x="9365410" y="2926923"/>
                  <a:pt x="9350516" y="2926923"/>
                </a:cubicBezTo>
                <a:cubicBezTo>
                  <a:pt x="9335620" y="2926923"/>
                  <a:pt x="9328172" y="2926923"/>
                  <a:pt x="9328172" y="2926923"/>
                </a:cubicBezTo>
                <a:cubicBezTo>
                  <a:pt x="9328172" y="2919477"/>
                  <a:pt x="9324449" y="2915752"/>
                  <a:pt x="9317002" y="2915752"/>
                </a:cubicBezTo>
                <a:close/>
                <a:moveTo>
                  <a:pt x="8244541" y="2915752"/>
                </a:moveTo>
                <a:lnTo>
                  <a:pt x="8266883" y="2926923"/>
                </a:lnTo>
                <a:lnTo>
                  <a:pt x="8278055" y="2926923"/>
                </a:lnTo>
                <a:close/>
                <a:moveTo>
                  <a:pt x="3161525" y="2915752"/>
                </a:moveTo>
                <a:lnTo>
                  <a:pt x="3161525" y="2926923"/>
                </a:lnTo>
                <a:cubicBezTo>
                  <a:pt x="3161525" y="2926923"/>
                  <a:pt x="3165249" y="2926923"/>
                  <a:pt x="3172697" y="2926923"/>
                </a:cubicBezTo>
                <a:cubicBezTo>
                  <a:pt x="3172697" y="2919477"/>
                  <a:pt x="3168972" y="2915752"/>
                  <a:pt x="3161525" y="2915752"/>
                </a:cubicBezTo>
                <a:close/>
                <a:moveTo>
                  <a:pt x="1228862" y="2904581"/>
                </a:moveTo>
                <a:cubicBezTo>
                  <a:pt x="1236309" y="2904581"/>
                  <a:pt x="1245619" y="2906443"/>
                  <a:pt x="1256790" y="2910166"/>
                </a:cubicBezTo>
                <a:cubicBezTo>
                  <a:pt x="1267962" y="2913891"/>
                  <a:pt x="1273548" y="2919477"/>
                  <a:pt x="1273548" y="2926923"/>
                </a:cubicBezTo>
                <a:lnTo>
                  <a:pt x="1284719" y="2949266"/>
                </a:lnTo>
                <a:lnTo>
                  <a:pt x="1295890" y="2960439"/>
                </a:lnTo>
                <a:lnTo>
                  <a:pt x="1284719" y="2960439"/>
                </a:lnTo>
                <a:cubicBezTo>
                  <a:pt x="1269824" y="2952991"/>
                  <a:pt x="1254928" y="2945543"/>
                  <a:pt x="1240033" y="2938095"/>
                </a:cubicBezTo>
                <a:cubicBezTo>
                  <a:pt x="1217690" y="2923200"/>
                  <a:pt x="1213966" y="2912028"/>
                  <a:pt x="1228862" y="2904581"/>
                </a:cubicBezTo>
                <a:close/>
                <a:moveTo>
                  <a:pt x="9518088" y="2893409"/>
                </a:moveTo>
                <a:lnTo>
                  <a:pt x="9540431" y="2904581"/>
                </a:lnTo>
                <a:lnTo>
                  <a:pt x="9607459" y="2915752"/>
                </a:lnTo>
                <a:cubicBezTo>
                  <a:pt x="9644696" y="2923200"/>
                  <a:pt x="9663316" y="2930648"/>
                  <a:pt x="9663316" y="2938095"/>
                </a:cubicBezTo>
                <a:cubicBezTo>
                  <a:pt x="9670764" y="2938095"/>
                  <a:pt x="9676350" y="2938095"/>
                  <a:pt x="9680073" y="2938095"/>
                </a:cubicBezTo>
                <a:cubicBezTo>
                  <a:pt x="9683796" y="2938095"/>
                  <a:pt x="9687521" y="2938095"/>
                  <a:pt x="9691244" y="2938095"/>
                </a:cubicBezTo>
                <a:cubicBezTo>
                  <a:pt x="9694967" y="2938095"/>
                  <a:pt x="9698693" y="2938095"/>
                  <a:pt x="9702416" y="2938095"/>
                </a:cubicBezTo>
                <a:cubicBezTo>
                  <a:pt x="9706139" y="2938095"/>
                  <a:pt x="9708001" y="2941819"/>
                  <a:pt x="9708001" y="2949266"/>
                </a:cubicBezTo>
                <a:cubicBezTo>
                  <a:pt x="9708001" y="2949266"/>
                  <a:pt x="9711724" y="2949266"/>
                  <a:pt x="9719173" y="2949266"/>
                </a:cubicBezTo>
                <a:lnTo>
                  <a:pt x="9730346" y="2949266"/>
                </a:lnTo>
                <a:lnTo>
                  <a:pt x="9730346" y="2960439"/>
                </a:lnTo>
                <a:lnTo>
                  <a:pt x="9797374" y="2982780"/>
                </a:lnTo>
                <a:cubicBezTo>
                  <a:pt x="9789925" y="2982780"/>
                  <a:pt x="9784340" y="2982780"/>
                  <a:pt x="9780617" y="2982780"/>
                </a:cubicBezTo>
                <a:cubicBezTo>
                  <a:pt x="9776894" y="2982780"/>
                  <a:pt x="9765721" y="2980919"/>
                  <a:pt x="9747103" y="2977196"/>
                </a:cubicBezTo>
                <a:cubicBezTo>
                  <a:pt x="9728481" y="2973471"/>
                  <a:pt x="9715450" y="2969748"/>
                  <a:pt x="9708001" y="2966023"/>
                </a:cubicBezTo>
                <a:cubicBezTo>
                  <a:pt x="9700553" y="2962300"/>
                  <a:pt x="9685659" y="2960439"/>
                  <a:pt x="9663316" y="2960439"/>
                </a:cubicBezTo>
                <a:lnTo>
                  <a:pt x="9618631" y="2949266"/>
                </a:lnTo>
                <a:cubicBezTo>
                  <a:pt x="9618631" y="2941819"/>
                  <a:pt x="9614907" y="2938095"/>
                  <a:pt x="9607459" y="2938095"/>
                </a:cubicBezTo>
                <a:cubicBezTo>
                  <a:pt x="9607459" y="2938095"/>
                  <a:pt x="9603736" y="2938095"/>
                  <a:pt x="9596287" y="2938095"/>
                </a:cubicBezTo>
                <a:cubicBezTo>
                  <a:pt x="9588839" y="2938095"/>
                  <a:pt x="9585116" y="2938095"/>
                  <a:pt x="9585116" y="2938095"/>
                </a:cubicBezTo>
                <a:cubicBezTo>
                  <a:pt x="9570222" y="2930648"/>
                  <a:pt x="9553465" y="2925061"/>
                  <a:pt x="9534845" y="2921338"/>
                </a:cubicBezTo>
                <a:cubicBezTo>
                  <a:pt x="9516224" y="2917614"/>
                  <a:pt x="9506915" y="2912028"/>
                  <a:pt x="9506915" y="2904581"/>
                </a:cubicBezTo>
                <a:close/>
                <a:moveTo>
                  <a:pt x="2044378" y="2893409"/>
                </a:moveTo>
                <a:cubicBezTo>
                  <a:pt x="2036930" y="2893409"/>
                  <a:pt x="2033207" y="2895271"/>
                  <a:pt x="2033207" y="2898995"/>
                </a:cubicBezTo>
                <a:cubicBezTo>
                  <a:pt x="2033207" y="2902718"/>
                  <a:pt x="2036930" y="2904581"/>
                  <a:pt x="2044378" y="2904581"/>
                </a:cubicBezTo>
                <a:cubicBezTo>
                  <a:pt x="2059273" y="2912028"/>
                  <a:pt x="2066721" y="2912028"/>
                  <a:pt x="2066721" y="2904581"/>
                </a:cubicBezTo>
                <a:close/>
                <a:moveTo>
                  <a:pt x="1977350" y="2882238"/>
                </a:moveTo>
                <a:lnTo>
                  <a:pt x="1988522" y="2893409"/>
                </a:lnTo>
                <a:cubicBezTo>
                  <a:pt x="2003416" y="2900857"/>
                  <a:pt x="2014588" y="2900857"/>
                  <a:pt x="2022036" y="2893409"/>
                </a:cubicBezTo>
                <a:close/>
                <a:moveTo>
                  <a:pt x="1921492" y="2882238"/>
                </a:moveTo>
                <a:lnTo>
                  <a:pt x="1921492" y="2893409"/>
                </a:lnTo>
                <a:lnTo>
                  <a:pt x="1932663" y="2882238"/>
                </a:lnTo>
                <a:cubicBezTo>
                  <a:pt x="1932663" y="2882238"/>
                  <a:pt x="1928940" y="2882238"/>
                  <a:pt x="1921492" y="2882238"/>
                </a:cubicBezTo>
                <a:close/>
                <a:moveTo>
                  <a:pt x="2681152" y="2871066"/>
                </a:moveTo>
                <a:cubicBezTo>
                  <a:pt x="2673705" y="2871066"/>
                  <a:pt x="2669981" y="2874790"/>
                  <a:pt x="2669981" y="2882238"/>
                </a:cubicBezTo>
                <a:cubicBezTo>
                  <a:pt x="2677428" y="2882238"/>
                  <a:pt x="2681152" y="2882238"/>
                  <a:pt x="2681152" y="2882238"/>
                </a:cubicBezTo>
                <a:cubicBezTo>
                  <a:pt x="2681152" y="2882238"/>
                  <a:pt x="2681152" y="2878514"/>
                  <a:pt x="2681152" y="2871066"/>
                </a:cubicBezTo>
                <a:close/>
                <a:moveTo>
                  <a:pt x="994260" y="2871066"/>
                </a:moveTo>
                <a:lnTo>
                  <a:pt x="1027776" y="2882238"/>
                </a:lnTo>
                <a:cubicBezTo>
                  <a:pt x="1079909" y="2897134"/>
                  <a:pt x="1120870" y="2919477"/>
                  <a:pt x="1150661" y="2949266"/>
                </a:cubicBezTo>
                <a:cubicBezTo>
                  <a:pt x="1158109" y="2956714"/>
                  <a:pt x="1173005" y="2964162"/>
                  <a:pt x="1195348" y="2971609"/>
                </a:cubicBezTo>
                <a:cubicBezTo>
                  <a:pt x="1202794" y="2971609"/>
                  <a:pt x="1210242" y="2973471"/>
                  <a:pt x="1217690" y="2977196"/>
                </a:cubicBezTo>
                <a:cubicBezTo>
                  <a:pt x="1225137" y="2980919"/>
                  <a:pt x="1232585" y="2982780"/>
                  <a:pt x="1240033" y="2982780"/>
                </a:cubicBezTo>
                <a:cubicBezTo>
                  <a:pt x="1254928" y="2997676"/>
                  <a:pt x="1262376" y="3005124"/>
                  <a:pt x="1262376" y="3005124"/>
                </a:cubicBezTo>
                <a:cubicBezTo>
                  <a:pt x="1277271" y="2997676"/>
                  <a:pt x="1284719" y="3001400"/>
                  <a:pt x="1284719" y="3016296"/>
                </a:cubicBezTo>
                <a:lnTo>
                  <a:pt x="1284719" y="3027467"/>
                </a:lnTo>
                <a:cubicBezTo>
                  <a:pt x="1269824" y="3020019"/>
                  <a:pt x="1251203" y="3012571"/>
                  <a:pt x="1228862" y="3005124"/>
                </a:cubicBezTo>
                <a:cubicBezTo>
                  <a:pt x="1199071" y="2990228"/>
                  <a:pt x="1174866" y="2977196"/>
                  <a:pt x="1156247" y="2966023"/>
                </a:cubicBezTo>
                <a:cubicBezTo>
                  <a:pt x="1137627" y="2954852"/>
                  <a:pt x="1124595" y="2949266"/>
                  <a:pt x="1117147" y="2949266"/>
                </a:cubicBezTo>
                <a:cubicBezTo>
                  <a:pt x="1109700" y="2949266"/>
                  <a:pt x="1079909" y="2938095"/>
                  <a:pt x="1027776" y="2915752"/>
                </a:cubicBezTo>
                <a:cubicBezTo>
                  <a:pt x="1027776" y="2908304"/>
                  <a:pt x="1024051" y="2904581"/>
                  <a:pt x="1016604" y="2904581"/>
                </a:cubicBezTo>
                <a:cubicBezTo>
                  <a:pt x="1009156" y="2904581"/>
                  <a:pt x="1001708" y="2904581"/>
                  <a:pt x="994260" y="2904581"/>
                </a:cubicBezTo>
                <a:cubicBezTo>
                  <a:pt x="986813" y="2904581"/>
                  <a:pt x="981228" y="2900857"/>
                  <a:pt x="977503" y="2893409"/>
                </a:cubicBezTo>
                <a:cubicBezTo>
                  <a:pt x="973780" y="2885961"/>
                  <a:pt x="973780" y="2880377"/>
                  <a:pt x="977503" y="2876652"/>
                </a:cubicBezTo>
                <a:cubicBezTo>
                  <a:pt x="981228" y="2872927"/>
                  <a:pt x="986813" y="2871066"/>
                  <a:pt x="994260" y="2871066"/>
                </a:cubicBezTo>
                <a:close/>
                <a:moveTo>
                  <a:pt x="2695117" y="2862687"/>
                </a:moveTo>
                <a:cubicBezTo>
                  <a:pt x="2693254" y="2862687"/>
                  <a:pt x="2692323" y="2863620"/>
                  <a:pt x="2692323" y="2865481"/>
                </a:cubicBezTo>
                <a:cubicBezTo>
                  <a:pt x="2692323" y="2869204"/>
                  <a:pt x="2699771" y="2871066"/>
                  <a:pt x="2714666" y="2871066"/>
                </a:cubicBezTo>
                <a:cubicBezTo>
                  <a:pt x="2729562" y="2871066"/>
                  <a:pt x="2737010" y="2874790"/>
                  <a:pt x="2737010" y="2882238"/>
                </a:cubicBezTo>
                <a:lnTo>
                  <a:pt x="2714666" y="2893409"/>
                </a:lnTo>
                <a:cubicBezTo>
                  <a:pt x="2722114" y="2900857"/>
                  <a:pt x="2725837" y="2904581"/>
                  <a:pt x="2725837" y="2904581"/>
                </a:cubicBezTo>
                <a:cubicBezTo>
                  <a:pt x="2725837" y="2912028"/>
                  <a:pt x="2737010" y="2915752"/>
                  <a:pt x="2759353" y="2915752"/>
                </a:cubicBezTo>
                <a:cubicBezTo>
                  <a:pt x="2781695" y="2915752"/>
                  <a:pt x="2792867" y="2915752"/>
                  <a:pt x="2792867" y="2915752"/>
                </a:cubicBezTo>
                <a:lnTo>
                  <a:pt x="2815209" y="2915752"/>
                </a:lnTo>
                <a:lnTo>
                  <a:pt x="2804038" y="2904581"/>
                </a:lnTo>
                <a:lnTo>
                  <a:pt x="2792867" y="2904581"/>
                </a:lnTo>
                <a:lnTo>
                  <a:pt x="2781695" y="2904581"/>
                </a:lnTo>
                <a:lnTo>
                  <a:pt x="2781695" y="2882238"/>
                </a:lnTo>
                <a:lnTo>
                  <a:pt x="2792867" y="2882238"/>
                </a:lnTo>
                <a:cubicBezTo>
                  <a:pt x="2800315" y="2882238"/>
                  <a:pt x="2796590" y="2878514"/>
                  <a:pt x="2781695" y="2871066"/>
                </a:cubicBezTo>
                <a:cubicBezTo>
                  <a:pt x="2774248" y="2871066"/>
                  <a:pt x="2763076" y="2871066"/>
                  <a:pt x="2748180" y="2871066"/>
                </a:cubicBezTo>
                <a:cubicBezTo>
                  <a:pt x="2725837" y="2863620"/>
                  <a:pt x="2714666" y="2861756"/>
                  <a:pt x="2714666" y="2865481"/>
                </a:cubicBezTo>
                <a:cubicBezTo>
                  <a:pt x="2714666" y="2869204"/>
                  <a:pt x="2710942" y="2869204"/>
                  <a:pt x="2703494" y="2865481"/>
                </a:cubicBezTo>
                <a:cubicBezTo>
                  <a:pt x="2699771" y="2863620"/>
                  <a:pt x="2696978" y="2862687"/>
                  <a:pt x="2695117" y="2862687"/>
                </a:cubicBezTo>
                <a:close/>
                <a:moveTo>
                  <a:pt x="9529258" y="2859895"/>
                </a:moveTo>
                <a:cubicBezTo>
                  <a:pt x="9536708" y="2859895"/>
                  <a:pt x="9540431" y="2859895"/>
                  <a:pt x="9540431" y="2859895"/>
                </a:cubicBezTo>
                <a:lnTo>
                  <a:pt x="9529258" y="2871066"/>
                </a:lnTo>
                <a:close/>
                <a:moveTo>
                  <a:pt x="3150352" y="2848724"/>
                </a:moveTo>
                <a:cubicBezTo>
                  <a:pt x="3150352" y="2856170"/>
                  <a:pt x="3154077" y="2859895"/>
                  <a:pt x="3161525" y="2859895"/>
                </a:cubicBezTo>
                <a:lnTo>
                  <a:pt x="3161525" y="2848724"/>
                </a:lnTo>
                <a:cubicBezTo>
                  <a:pt x="3161525" y="2848724"/>
                  <a:pt x="3157800" y="2848724"/>
                  <a:pt x="3150352" y="2848724"/>
                </a:cubicBezTo>
                <a:close/>
                <a:moveTo>
                  <a:pt x="2569439" y="2848724"/>
                </a:moveTo>
                <a:lnTo>
                  <a:pt x="2569439" y="2859895"/>
                </a:lnTo>
                <a:lnTo>
                  <a:pt x="2580609" y="2848724"/>
                </a:lnTo>
                <a:close/>
                <a:moveTo>
                  <a:pt x="1999693" y="2848724"/>
                </a:moveTo>
                <a:lnTo>
                  <a:pt x="1988522" y="2859895"/>
                </a:lnTo>
                <a:lnTo>
                  <a:pt x="1977350" y="2859895"/>
                </a:lnTo>
                <a:lnTo>
                  <a:pt x="1999693" y="2871066"/>
                </a:lnTo>
                <a:cubicBezTo>
                  <a:pt x="2014588" y="2871066"/>
                  <a:pt x="2022036" y="2872927"/>
                  <a:pt x="2022036" y="2876652"/>
                </a:cubicBezTo>
                <a:cubicBezTo>
                  <a:pt x="2022036" y="2880377"/>
                  <a:pt x="2023898" y="2880377"/>
                  <a:pt x="2027621" y="2876652"/>
                </a:cubicBezTo>
                <a:cubicBezTo>
                  <a:pt x="2031345" y="2872927"/>
                  <a:pt x="2031345" y="2869204"/>
                  <a:pt x="2027621" y="2865481"/>
                </a:cubicBezTo>
                <a:cubicBezTo>
                  <a:pt x="2023898" y="2861756"/>
                  <a:pt x="2018311" y="2859895"/>
                  <a:pt x="2010864" y="2859895"/>
                </a:cubicBezTo>
                <a:cubicBezTo>
                  <a:pt x="2003416" y="2859895"/>
                  <a:pt x="1999693" y="2856170"/>
                  <a:pt x="1999693" y="2848724"/>
                </a:cubicBezTo>
                <a:close/>
                <a:moveTo>
                  <a:pt x="1943836" y="2848724"/>
                </a:moveTo>
                <a:lnTo>
                  <a:pt x="1955006" y="2859895"/>
                </a:lnTo>
                <a:lnTo>
                  <a:pt x="1966179" y="2848724"/>
                </a:lnTo>
                <a:cubicBezTo>
                  <a:pt x="1958731" y="2848724"/>
                  <a:pt x="1955006" y="2848724"/>
                  <a:pt x="1955006" y="2848724"/>
                </a:cubicBezTo>
                <a:cubicBezTo>
                  <a:pt x="1955006" y="2848724"/>
                  <a:pt x="1951283" y="2848724"/>
                  <a:pt x="1943836" y="2848724"/>
                </a:cubicBezTo>
                <a:close/>
                <a:moveTo>
                  <a:pt x="9439887" y="2837552"/>
                </a:moveTo>
                <a:lnTo>
                  <a:pt x="9484573" y="2848724"/>
                </a:lnTo>
                <a:lnTo>
                  <a:pt x="9462230" y="2848724"/>
                </a:lnTo>
                <a:cubicBezTo>
                  <a:pt x="9447335" y="2841276"/>
                  <a:pt x="9439887" y="2837552"/>
                  <a:pt x="9439887" y="2837552"/>
                </a:cubicBezTo>
                <a:close/>
                <a:moveTo>
                  <a:pt x="7948496" y="2837552"/>
                </a:moveTo>
                <a:cubicBezTo>
                  <a:pt x="7944773" y="2837552"/>
                  <a:pt x="7942912" y="2841276"/>
                  <a:pt x="7942912" y="2848724"/>
                </a:cubicBezTo>
                <a:lnTo>
                  <a:pt x="7954082" y="2848724"/>
                </a:lnTo>
                <a:cubicBezTo>
                  <a:pt x="7954082" y="2841276"/>
                  <a:pt x="7952220" y="2837552"/>
                  <a:pt x="7948496" y="2837552"/>
                </a:cubicBezTo>
                <a:close/>
                <a:moveTo>
                  <a:pt x="3128011" y="2837552"/>
                </a:moveTo>
                <a:lnTo>
                  <a:pt x="3128011" y="2848724"/>
                </a:lnTo>
                <a:lnTo>
                  <a:pt x="3139181" y="2848724"/>
                </a:lnTo>
                <a:cubicBezTo>
                  <a:pt x="3131735" y="2841276"/>
                  <a:pt x="3128011" y="2837552"/>
                  <a:pt x="3128011" y="2837552"/>
                </a:cubicBezTo>
                <a:close/>
                <a:moveTo>
                  <a:pt x="2915752" y="2837552"/>
                </a:moveTo>
                <a:cubicBezTo>
                  <a:pt x="2915752" y="2852447"/>
                  <a:pt x="2923201" y="2859895"/>
                  <a:pt x="2938096" y="2859895"/>
                </a:cubicBezTo>
                <a:cubicBezTo>
                  <a:pt x="2938096" y="2859895"/>
                  <a:pt x="2941820" y="2859895"/>
                  <a:pt x="2949268" y="2859895"/>
                </a:cubicBezTo>
                <a:cubicBezTo>
                  <a:pt x="2956714" y="2859895"/>
                  <a:pt x="2964162" y="2859895"/>
                  <a:pt x="2971610" y="2859895"/>
                </a:cubicBezTo>
                <a:cubicBezTo>
                  <a:pt x="2979058" y="2867343"/>
                  <a:pt x="2988367" y="2871066"/>
                  <a:pt x="2999539" y="2871066"/>
                </a:cubicBezTo>
                <a:lnTo>
                  <a:pt x="3005124" y="2871066"/>
                </a:lnTo>
                <a:lnTo>
                  <a:pt x="3005124" y="2859895"/>
                </a:lnTo>
                <a:cubicBezTo>
                  <a:pt x="3020019" y="2867343"/>
                  <a:pt x="3023744" y="2871066"/>
                  <a:pt x="3016296" y="2871066"/>
                </a:cubicBezTo>
                <a:lnTo>
                  <a:pt x="3027468" y="2882238"/>
                </a:lnTo>
                <a:cubicBezTo>
                  <a:pt x="3027468" y="2889684"/>
                  <a:pt x="3038638" y="2893409"/>
                  <a:pt x="3060981" y="2893409"/>
                </a:cubicBezTo>
                <a:cubicBezTo>
                  <a:pt x="3083324" y="2893409"/>
                  <a:pt x="3098220" y="2897134"/>
                  <a:pt x="3105667" y="2904581"/>
                </a:cubicBezTo>
                <a:lnTo>
                  <a:pt x="3116838" y="2904581"/>
                </a:lnTo>
                <a:cubicBezTo>
                  <a:pt x="3116838" y="2897134"/>
                  <a:pt x="3113115" y="2891547"/>
                  <a:pt x="3105667" y="2887823"/>
                </a:cubicBezTo>
                <a:cubicBezTo>
                  <a:pt x="3098220" y="2884100"/>
                  <a:pt x="3090772" y="2882238"/>
                  <a:pt x="3083324" y="2882238"/>
                </a:cubicBezTo>
                <a:cubicBezTo>
                  <a:pt x="3075876" y="2882238"/>
                  <a:pt x="3068429" y="2878514"/>
                  <a:pt x="3060981" y="2871066"/>
                </a:cubicBezTo>
                <a:cubicBezTo>
                  <a:pt x="3053535" y="2871066"/>
                  <a:pt x="3047949" y="2871066"/>
                  <a:pt x="3044224" y="2871066"/>
                </a:cubicBezTo>
                <a:cubicBezTo>
                  <a:pt x="3040501" y="2871066"/>
                  <a:pt x="3036778" y="2869204"/>
                  <a:pt x="3033054" y="2865481"/>
                </a:cubicBezTo>
                <a:cubicBezTo>
                  <a:pt x="3029329" y="2861756"/>
                  <a:pt x="3027468" y="2859895"/>
                  <a:pt x="3027468" y="2859895"/>
                </a:cubicBezTo>
                <a:cubicBezTo>
                  <a:pt x="3020019" y="2852447"/>
                  <a:pt x="3008849" y="2848724"/>
                  <a:pt x="2993953" y="2848724"/>
                </a:cubicBezTo>
                <a:lnTo>
                  <a:pt x="2938096" y="2837552"/>
                </a:lnTo>
                <a:close/>
                <a:moveTo>
                  <a:pt x="3060981" y="2826381"/>
                </a:moveTo>
                <a:cubicBezTo>
                  <a:pt x="3068429" y="2833827"/>
                  <a:pt x="3075876" y="2837552"/>
                  <a:pt x="3083324" y="2837552"/>
                </a:cubicBezTo>
                <a:lnTo>
                  <a:pt x="3083324" y="2826381"/>
                </a:lnTo>
                <a:close/>
                <a:moveTo>
                  <a:pt x="2898996" y="2826381"/>
                </a:moveTo>
                <a:cubicBezTo>
                  <a:pt x="2895272" y="2826381"/>
                  <a:pt x="2893410" y="2830104"/>
                  <a:pt x="2893410" y="2837552"/>
                </a:cubicBezTo>
                <a:cubicBezTo>
                  <a:pt x="2900857" y="2837552"/>
                  <a:pt x="2904582" y="2835690"/>
                  <a:pt x="2904582" y="2831966"/>
                </a:cubicBezTo>
                <a:cubicBezTo>
                  <a:pt x="2904582" y="2828242"/>
                  <a:pt x="2902718" y="2826381"/>
                  <a:pt x="2898996" y="2826381"/>
                </a:cubicBezTo>
                <a:close/>
                <a:moveTo>
                  <a:pt x="2200779" y="2826381"/>
                </a:moveTo>
                <a:lnTo>
                  <a:pt x="2211952" y="2837552"/>
                </a:lnTo>
                <a:cubicBezTo>
                  <a:pt x="2211952" y="2844999"/>
                  <a:pt x="2211952" y="2848724"/>
                  <a:pt x="2211952" y="2848724"/>
                </a:cubicBezTo>
                <a:cubicBezTo>
                  <a:pt x="2211952" y="2848724"/>
                  <a:pt x="2208227" y="2848724"/>
                  <a:pt x="2200779" y="2848724"/>
                </a:cubicBezTo>
                <a:cubicBezTo>
                  <a:pt x="2200779" y="2848724"/>
                  <a:pt x="2200779" y="2844999"/>
                  <a:pt x="2200779" y="2837552"/>
                </a:cubicBezTo>
                <a:cubicBezTo>
                  <a:pt x="2200779" y="2830104"/>
                  <a:pt x="2200779" y="2826381"/>
                  <a:pt x="2200779" y="2826381"/>
                </a:cubicBezTo>
                <a:close/>
                <a:moveTo>
                  <a:pt x="1887978" y="2826381"/>
                </a:moveTo>
                <a:cubicBezTo>
                  <a:pt x="1895426" y="2833827"/>
                  <a:pt x="1902874" y="2837552"/>
                  <a:pt x="1910322" y="2837552"/>
                </a:cubicBezTo>
                <a:lnTo>
                  <a:pt x="1899149" y="2826381"/>
                </a:lnTo>
                <a:close/>
                <a:moveTo>
                  <a:pt x="1865635" y="2826381"/>
                </a:moveTo>
                <a:cubicBezTo>
                  <a:pt x="1858187" y="2833827"/>
                  <a:pt x="1858187" y="2837552"/>
                  <a:pt x="1865635" y="2837552"/>
                </a:cubicBezTo>
                <a:lnTo>
                  <a:pt x="1876806" y="2826381"/>
                </a:lnTo>
                <a:close/>
                <a:moveTo>
                  <a:pt x="1798607" y="2815208"/>
                </a:moveTo>
                <a:cubicBezTo>
                  <a:pt x="1798607" y="2830104"/>
                  <a:pt x="1809778" y="2837552"/>
                  <a:pt x="1832121" y="2837552"/>
                </a:cubicBezTo>
                <a:lnTo>
                  <a:pt x="1843292" y="2837552"/>
                </a:lnTo>
                <a:cubicBezTo>
                  <a:pt x="1835844" y="2830104"/>
                  <a:pt x="1828396" y="2826381"/>
                  <a:pt x="1820949" y="2826381"/>
                </a:cubicBezTo>
                <a:close/>
                <a:moveTo>
                  <a:pt x="2234293" y="2804038"/>
                </a:moveTo>
                <a:lnTo>
                  <a:pt x="2234293" y="2815208"/>
                </a:lnTo>
                <a:cubicBezTo>
                  <a:pt x="2234293" y="2815208"/>
                  <a:pt x="2238018" y="2815208"/>
                  <a:pt x="2245465" y="2815208"/>
                </a:cubicBezTo>
                <a:cubicBezTo>
                  <a:pt x="2238018" y="2807762"/>
                  <a:pt x="2234293" y="2804038"/>
                  <a:pt x="2234293" y="2804038"/>
                </a:cubicBezTo>
                <a:close/>
                <a:moveTo>
                  <a:pt x="1596822" y="2797055"/>
                </a:moveTo>
                <a:cubicBezTo>
                  <a:pt x="1584254" y="2797986"/>
                  <a:pt x="1569592" y="2800313"/>
                  <a:pt x="1552835" y="2804038"/>
                </a:cubicBezTo>
                <a:lnTo>
                  <a:pt x="1541662" y="2815208"/>
                </a:lnTo>
                <a:lnTo>
                  <a:pt x="1564005" y="2826381"/>
                </a:lnTo>
                <a:cubicBezTo>
                  <a:pt x="1578901" y="2833827"/>
                  <a:pt x="1590072" y="2837552"/>
                  <a:pt x="1597520" y="2837552"/>
                </a:cubicBezTo>
                <a:lnTo>
                  <a:pt x="1619863" y="2848724"/>
                </a:lnTo>
                <a:cubicBezTo>
                  <a:pt x="1619863" y="2848724"/>
                  <a:pt x="1634758" y="2852447"/>
                  <a:pt x="1664548" y="2859895"/>
                </a:cubicBezTo>
                <a:lnTo>
                  <a:pt x="1686891" y="2882238"/>
                </a:lnTo>
                <a:lnTo>
                  <a:pt x="1698063" y="2882238"/>
                </a:lnTo>
                <a:cubicBezTo>
                  <a:pt x="1720406" y="2874790"/>
                  <a:pt x="1739025" y="2882238"/>
                  <a:pt x="1753921" y="2904581"/>
                </a:cubicBezTo>
                <a:cubicBezTo>
                  <a:pt x="1746473" y="2904581"/>
                  <a:pt x="1742750" y="2904581"/>
                  <a:pt x="1742750" y="2904581"/>
                </a:cubicBezTo>
                <a:cubicBezTo>
                  <a:pt x="1720406" y="2904581"/>
                  <a:pt x="1720406" y="2908304"/>
                  <a:pt x="1742750" y="2915752"/>
                </a:cubicBezTo>
                <a:lnTo>
                  <a:pt x="1776264" y="2926923"/>
                </a:lnTo>
                <a:lnTo>
                  <a:pt x="1820949" y="2938095"/>
                </a:lnTo>
                <a:cubicBezTo>
                  <a:pt x="1828396" y="2938095"/>
                  <a:pt x="1835844" y="2938095"/>
                  <a:pt x="1843292" y="2938095"/>
                </a:cubicBezTo>
                <a:cubicBezTo>
                  <a:pt x="1843292" y="2945543"/>
                  <a:pt x="1847015" y="2949266"/>
                  <a:pt x="1854464" y="2949266"/>
                </a:cubicBezTo>
                <a:cubicBezTo>
                  <a:pt x="1861912" y="2949266"/>
                  <a:pt x="1869358" y="2949266"/>
                  <a:pt x="1876806" y="2949266"/>
                </a:cubicBezTo>
                <a:cubicBezTo>
                  <a:pt x="1884255" y="2956714"/>
                  <a:pt x="1891701" y="2960439"/>
                  <a:pt x="1899149" y="2960439"/>
                </a:cubicBezTo>
                <a:lnTo>
                  <a:pt x="1921492" y="2971609"/>
                </a:lnTo>
                <a:lnTo>
                  <a:pt x="1932663" y="2971609"/>
                </a:lnTo>
                <a:lnTo>
                  <a:pt x="1943836" y="2971609"/>
                </a:lnTo>
                <a:lnTo>
                  <a:pt x="1921492" y="2982780"/>
                </a:lnTo>
                <a:lnTo>
                  <a:pt x="1910322" y="2982780"/>
                </a:lnTo>
                <a:cubicBezTo>
                  <a:pt x="1910322" y="2975334"/>
                  <a:pt x="1906597" y="2971609"/>
                  <a:pt x="1899149" y="2971609"/>
                </a:cubicBezTo>
                <a:cubicBezTo>
                  <a:pt x="1891701" y="2971609"/>
                  <a:pt x="1884255" y="2967885"/>
                  <a:pt x="1876806" y="2960439"/>
                </a:cubicBezTo>
                <a:cubicBezTo>
                  <a:pt x="1876806" y="2960439"/>
                  <a:pt x="1876806" y="2964162"/>
                  <a:pt x="1876806" y="2971609"/>
                </a:cubicBezTo>
                <a:cubicBezTo>
                  <a:pt x="1876806" y="2979057"/>
                  <a:pt x="1873083" y="2979057"/>
                  <a:pt x="1865635" y="2971609"/>
                </a:cubicBezTo>
                <a:lnTo>
                  <a:pt x="1865635" y="2982780"/>
                </a:lnTo>
                <a:cubicBezTo>
                  <a:pt x="1873083" y="2982780"/>
                  <a:pt x="1878669" y="2980919"/>
                  <a:pt x="1882392" y="2977196"/>
                </a:cubicBezTo>
                <a:cubicBezTo>
                  <a:pt x="1886115" y="2973471"/>
                  <a:pt x="1889840" y="2975334"/>
                  <a:pt x="1893564" y="2982780"/>
                </a:cubicBezTo>
                <a:cubicBezTo>
                  <a:pt x="1897287" y="2990228"/>
                  <a:pt x="1906597" y="2993953"/>
                  <a:pt x="1921492" y="2993953"/>
                </a:cubicBezTo>
                <a:cubicBezTo>
                  <a:pt x="1936388" y="2993953"/>
                  <a:pt x="1943836" y="2995814"/>
                  <a:pt x="1943836" y="2999537"/>
                </a:cubicBezTo>
                <a:cubicBezTo>
                  <a:pt x="1943836" y="3003262"/>
                  <a:pt x="1947559" y="3001400"/>
                  <a:pt x="1955006" y="2993953"/>
                </a:cubicBezTo>
                <a:lnTo>
                  <a:pt x="1977350" y="3005124"/>
                </a:lnTo>
                <a:cubicBezTo>
                  <a:pt x="1984797" y="3005124"/>
                  <a:pt x="1999693" y="3005124"/>
                  <a:pt x="2022036" y="3005124"/>
                </a:cubicBezTo>
                <a:lnTo>
                  <a:pt x="2033207" y="2993953"/>
                </a:lnTo>
                <a:cubicBezTo>
                  <a:pt x="2025759" y="2993953"/>
                  <a:pt x="2014588" y="2990228"/>
                  <a:pt x="1999693" y="2982780"/>
                </a:cubicBezTo>
                <a:lnTo>
                  <a:pt x="1977350" y="2971609"/>
                </a:lnTo>
                <a:lnTo>
                  <a:pt x="1988522" y="2971609"/>
                </a:lnTo>
                <a:lnTo>
                  <a:pt x="2022036" y="2982780"/>
                </a:lnTo>
                <a:lnTo>
                  <a:pt x="2044378" y="2982780"/>
                </a:lnTo>
                <a:cubicBezTo>
                  <a:pt x="2036930" y="2975334"/>
                  <a:pt x="2033207" y="2971609"/>
                  <a:pt x="2033207" y="2971609"/>
                </a:cubicBezTo>
                <a:lnTo>
                  <a:pt x="2022036" y="2971609"/>
                </a:lnTo>
                <a:cubicBezTo>
                  <a:pt x="2007140" y="2971609"/>
                  <a:pt x="1999693" y="2966023"/>
                  <a:pt x="1999693" y="2954852"/>
                </a:cubicBezTo>
                <a:cubicBezTo>
                  <a:pt x="1999693" y="2943680"/>
                  <a:pt x="2003416" y="2938095"/>
                  <a:pt x="2010864" y="2938095"/>
                </a:cubicBezTo>
                <a:lnTo>
                  <a:pt x="2010864" y="2926923"/>
                </a:lnTo>
                <a:lnTo>
                  <a:pt x="1988522" y="2915752"/>
                </a:lnTo>
                <a:cubicBezTo>
                  <a:pt x="1973627" y="2915752"/>
                  <a:pt x="1960593" y="2912028"/>
                  <a:pt x="1949420" y="2904581"/>
                </a:cubicBezTo>
                <a:cubicBezTo>
                  <a:pt x="1938249" y="2897134"/>
                  <a:pt x="1925216" y="2897134"/>
                  <a:pt x="1910322" y="2904581"/>
                </a:cubicBezTo>
                <a:lnTo>
                  <a:pt x="1887978" y="2893409"/>
                </a:lnTo>
                <a:cubicBezTo>
                  <a:pt x="1887978" y="2885961"/>
                  <a:pt x="1884255" y="2882238"/>
                  <a:pt x="1876806" y="2882238"/>
                </a:cubicBezTo>
                <a:lnTo>
                  <a:pt x="1876806" y="2893409"/>
                </a:lnTo>
                <a:cubicBezTo>
                  <a:pt x="1869358" y="2893409"/>
                  <a:pt x="1861912" y="2893409"/>
                  <a:pt x="1854464" y="2893409"/>
                </a:cubicBezTo>
                <a:lnTo>
                  <a:pt x="1854464" y="2882238"/>
                </a:lnTo>
                <a:lnTo>
                  <a:pt x="1854464" y="2871066"/>
                </a:lnTo>
                <a:cubicBezTo>
                  <a:pt x="1847015" y="2878514"/>
                  <a:pt x="1839569" y="2878514"/>
                  <a:pt x="1832121" y="2871066"/>
                </a:cubicBezTo>
                <a:lnTo>
                  <a:pt x="1809778" y="2871066"/>
                </a:lnTo>
                <a:lnTo>
                  <a:pt x="1809778" y="2882238"/>
                </a:lnTo>
                <a:lnTo>
                  <a:pt x="1798607" y="2871066"/>
                </a:lnTo>
                <a:cubicBezTo>
                  <a:pt x="1806055" y="2871066"/>
                  <a:pt x="1806055" y="2867343"/>
                  <a:pt x="1798607" y="2859895"/>
                </a:cubicBezTo>
                <a:lnTo>
                  <a:pt x="1776264" y="2848724"/>
                </a:lnTo>
                <a:cubicBezTo>
                  <a:pt x="1776264" y="2848724"/>
                  <a:pt x="1772539" y="2844999"/>
                  <a:pt x="1765091" y="2837552"/>
                </a:cubicBezTo>
                <a:lnTo>
                  <a:pt x="1725993" y="2837552"/>
                </a:lnTo>
                <a:cubicBezTo>
                  <a:pt x="1729716" y="2837552"/>
                  <a:pt x="1735300" y="2841276"/>
                  <a:pt x="1742750" y="2848724"/>
                </a:cubicBezTo>
                <a:cubicBezTo>
                  <a:pt x="1750196" y="2848724"/>
                  <a:pt x="1753921" y="2848724"/>
                  <a:pt x="1753921" y="2848724"/>
                </a:cubicBezTo>
                <a:lnTo>
                  <a:pt x="1698063" y="2859895"/>
                </a:lnTo>
                <a:cubicBezTo>
                  <a:pt x="1668272" y="2852447"/>
                  <a:pt x="1653377" y="2841276"/>
                  <a:pt x="1653377" y="2826381"/>
                </a:cubicBezTo>
                <a:cubicBezTo>
                  <a:pt x="1653377" y="2804038"/>
                  <a:pt x="1634526" y="2794263"/>
                  <a:pt x="1596822" y="2797055"/>
                </a:cubicBezTo>
                <a:close/>
                <a:moveTo>
                  <a:pt x="2424208" y="2792865"/>
                </a:moveTo>
                <a:lnTo>
                  <a:pt x="2435380" y="2792865"/>
                </a:lnTo>
                <a:lnTo>
                  <a:pt x="2433146" y="2793984"/>
                </a:lnTo>
                <a:close/>
                <a:moveTo>
                  <a:pt x="1988522" y="2789375"/>
                </a:moveTo>
                <a:cubicBezTo>
                  <a:pt x="1999693" y="2787979"/>
                  <a:pt x="2010864" y="2792865"/>
                  <a:pt x="2022036" y="2804038"/>
                </a:cubicBezTo>
                <a:lnTo>
                  <a:pt x="2022036" y="2815208"/>
                </a:lnTo>
                <a:cubicBezTo>
                  <a:pt x="2022036" y="2815208"/>
                  <a:pt x="2018311" y="2815208"/>
                  <a:pt x="2010864" y="2815208"/>
                </a:cubicBezTo>
                <a:cubicBezTo>
                  <a:pt x="2010864" y="2815208"/>
                  <a:pt x="2009002" y="2813347"/>
                  <a:pt x="2005279" y="2809624"/>
                </a:cubicBezTo>
                <a:cubicBezTo>
                  <a:pt x="2001554" y="2805899"/>
                  <a:pt x="1995968" y="2804038"/>
                  <a:pt x="1988522" y="2804038"/>
                </a:cubicBezTo>
                <a:lnTo>
                  <a:pt x="1977350" y="2792865"/>
                </a:lnTo>
                <a:cubicBezTo>
                  <a:pt x="1981073" y="2791004"/>
                  <a:pt x="1984797" y="2789840"/>
                  <a:pt x="1988522" y="2789375"/>
                </a:cubicBezTo>
                <a:close/>
                <a:moveTo>
                  <a:pt x="2935303" y="2787281"/>
                </a:moveTo>
                <a:cubicBezTo>
                  <a:pt x="2933440" y="2787281"/>
                  <a:pt x="2930648" y="2789142"/>
                  <a:pt x="2926925" y="2792865"/>
                </a:cubicBezTo>
                <a:lnTo>
                  <a:pt x="2938096" y="2792865"/>
                </a:lnTo>
                <a:cubicBezTo>
                  <a:pt x="2938096" y="2789142"/>
                  <a:pt x="2937165" y="2787281"/>
                  <a:pt x="2935303" y="2787281"/>
                </a:cubicBezTo>
                <a:close/>
                <a:moveTo>
                  <a:pt x="2770524" y="2781694"/>
                </a:moveTo>
                <a:lnTo>
                  <a:pt x="2759353" y="2792865"/>
                </a:lnTo>
                <a:cubicBezTo>
                  <a:pt x="2766799" y="2807762"/>
                  <a:pt x="2781695" y="2817070"/>
                  <a:pt x="2804038" y="2820795"/>
                </a:cubicBezTo>
                <a:cubicBezTo>
                  <a:pt x="2826381" y="2824519"/>
                  <a:pt x="2841276" y="2822656"/>
                  <a:pt x="2848724" y="2815208"/>
                </a:cubicBezTo>
                <a:lnTo>
                  <a:pt x="2792867" y="2792865"/>
                </a:lnTo>
                <a:cubicBezTo>
                  <a:pt x="2785419" y="2792865"/>
                  <a:pt x="2777971" y="2789142"/>
                  <a:pt x="2770524" y="2781694"/>
                </a:cubicBezTo>
                <a:close/>
                <a:moveTo>
                  <a:pt x="1765091" y="2781694"/>
                </a:moveTo>
                <a:cubicBezTo>
                  <a:pt x="1765091" y="2789142"/>
                  <a:pt x="1768816" y="2792865"/>
                  <a:pt x="1776264" y="2792865"/>
                </a:cubicBezTo>
                <a:cubicBezTo>
                  <a:pt x="1783712" y="2792865"/>
                  <a:pt x="1787435" y="2789142"/>
                  <a:pt x="1787435" y="2781694"/>
                </a:cubicBezTo>
                <a:close/>
                <a:moveTo>
                  <a:pt x="1513734" y="2776108"/>
                </a:moveTo>
                <a:cubicBezTo>
                  <a:pt x="1510010" y="2776110"/>
                  <a:pt x="1508148" y="2777971"/>
                  <a:pt x="1508148" y="2781694"/>
                </a:cubicBezTo>
                <a:cubicBezTo>
                  <a:pt x="1508148" y="2781694"/>
                  <a:pt x="1511871" y="2781694"/>
                  <a:pt x="1519319" y="2781694"/>
                </a:cubicBezTo>
                <a:cubicBezTo>
                  <a:pt x="1534214" y="2781694"/>
                  <a:pt x="1541662" y="2783556"/>
                  <a:pt x="1541662" y="2787281"/>
                </a:cubicBezTo>
                <a:cubicBezTo>
                  <a:pt x="1541662" y="2791004"/>
                  <a:pt x="1547248" y="2792865"/>
                  <a:pt x="1558419" y="2792865"/>
                </a:cubicBezTo>
                <a:cubicBezTo>
                  <a:pt x="1569592" y="2792865"/>
                  <a:pt x="1575178" y="2789142"/>
                  <a:pt x="1575178" y="2781694"/>
                </a:cubicBezTo>
                <a:lnTo>
                  <a:pt x="1564005" y="2781694"/>
                </a:lnTo>
                <a:lnTo>
                  <a:pt x="1530491" y="2781694"/>
                </a:lnTo>
                <a:cubicBezTo>
                  <a:pt x="1523044" y="2777971"/>
                  <a:pt x="1517458" y="2776110"/>
                  <a:pt x="1513734" y="2776108"/>
                </a:cubicBezTo>
                <a:close/>
                <a:moveTo>
                  <a:pt x="2044378" y="2770524"/>
                </a:moveTo>
                <a:cubicBezTo>
                  <a:pt x="2044378" y="2777970"/>
                  <a:pt x="2061136" y="2787281"/>
                  <a:pt x="2094650" y="2798451"/>
                </a:cubicBezTo>
                <a:cubicBezTo>
                  <a:pt x="2128165" y="2809624"/>
                  <a:pt x="2148645" y="2815208"/>
                  <a:pt x="2156094" y="2815208"/>
                </a:cubicBezTo>
                <a:lnTo>
                  <a:pt x="2167265" y="2804038"/>
                </a:lnTo>
                <a:cubicBezTo>
                  <a:pt x="2167265" y="2804038"/>
                  <a:pt x="2159817" y="2802176"/>
                  <a:pt x="2144921" y="2798451"/>
                </a:cubicBezTo>
                <a:cubicBezTo>
                  <a:pt x="2130026" y="2794728"/>
                  <a:pt x="2120717" y="2791004"/>
                  <a:pt x="2116992" y="2787281"/>
                </a:cubicBezTo>
                <a:cubicBezTo>
                  <a:pt x="2113269" y="2783556"/>
                  <a:pt x="2105821" y="2781694"/>
                  <a:pt x="2094650" y="2781694"/>
                </a:cubicBezTo>
                <a:cubicBezTo>
                  <a:pt x="2083480" y="2781694"/>
                  <a:pt x="2077893" y="2777970"/>
                  <a:pt x="2077893" y="2770524"/>
                </a:cubicBezTo>
                <a:close/>
                <a:moveTo>
                  <a:pt x="1474634" y="2770524"/>
                </a:moveTo>
                <a:cubicBezTo>
                  <a:pt x="1467186" y="2770524"/>
                  <a:pt x="1467186" y="2774247"/>
                  <a:pt x="1474634" y="2781694"/>
                </a:cubicBezTo>
                <a:cubicBezTo>
                  <a:pt x="1489530" y="2796590"/>
                  <a:pt x="1504425" y="2804038"/>
                  <a:pt x="1519319" y="2804038"/>
                </a:cubicBezTo>
                <a:lnTo>
                  <a:pt x="1519319" y="2792865"/>
                </a:lnTo>
                <a:cubicBezTo>
                  <a:pt x="1511871" y="2792865"/>
                  <a:pt x="1504425" y="2789142"/>
                  <a:pt x="1496977" y="2781694"/>
                </a:cubicBezTo>
                <a:cubicBezTo>
                  <a:pt x="1489530" y="2774247"/>
                  <a:pt x="1482082" y="2770524"/>
                  <a:pt x="1474634" y="2770524"/>
                </a:cubicBezTo>
                <a:close/>
                <a:moveTo>
                  <a:pt x="9216458" y="2759351"/>
                </a:moveTo>
                <a:lnTo>
                  <a:pt x="9216458" y="2770524"/>
                </a:lnTo>
                <a:cubicBezTo>
                  <a:pt x="9223906" y="2770524"/>
                  <a:pt x="9231352" y="2770524"/>
                  <a:pt x="9238801" y="2770524"/>
                </a:cubicBezTo>
                <a:cubicBezTo>
                  <a:pt x="9231352" y="2763076"/>
                  <a:pt x="9223906" y="2759351"/>
                  <a:pt x="9216458" y="2759351"/>
                </a:cubicBezTo>
                <a:close/>
                <a:moveTo>
                  <a:pt x="9149428" y="2759351"/>
                </a:moveTo>
                <a:lnTo>
                  <a:pt x="9115914" y="2770524"/>
                </a:lnTo>
                <a:lnTo>
                  <a:pt x="9149428" y="2770524"/>
                </a:lnTo>
                <a:cubicBezTo>
                  <a:pt x="9149428" y="2763076"/>
                  <a:pt x="9149428" y="2759351"/>
                  <a:pt x="9149428" y="2759351"/>
                </a:cubicBezTo>
                <a:close/>
                <a:moveTo>
                  <a:pt x="1429948" y="2759351"/>
                </a:moveTo>
                <a:cubicBezTo>
                  <a:pt x="1429948" y="2766799"/>
                  <a:pt x="1429948" y="2770524"/>
                  <a:pt x="1429948" y="2770524"/>
                </a:cubicBezTo>
                <a:lnTo>
                  <a:pt x="1441120" y="2770524"/>
                </a:lnTo>
                <a:close/>
                <a:moveTo>
                  <a:pt x="2089064" y="2748180"/>
                </a:moveTo>
                <a:lnTo>
                  <a:pt x="2133751" y="2759351"/>
                </a:lnTo>
                <a:cubicBezTo>
                  <a:pt x="2133751" y="2751905"/>
                  <a:pt x="2130026" y="2748180"/>
                  <a:pt x="2122578" y="2748180"/>
                </a:cubicBezTo>
                <a:cubicBezTo>
                  <a:pt x="2115131" y="2748180"/>
                  <a:pt x="2107684" y="2748180"/>
                  <a:pt x="2100235" y="2748180"/>
                </a:cubicBezTo>
                <a:close/>
                <a:moveTo>
                  <a:pt x="1474634" y="2748180"/>
                </a:moveTo>
                <a:lnTo>
                  <a:pt x="1463462" y="2759351"/>
                </a:lnTo>
                <a:cubicBezTo>
                  <a:pt x="1470910" y="2759351"/>
                  <a:pt x="1474634" y="2759351"/>
                  <a:pt x="1474634" y="2759351"/>
                </a:cubicBezTo>
                <a:lnTo>
                  <a:pt x="1496977" y="2759351"/>
                </a:lnTo>
                <a:close/>
                <a:moveTo>
                  <a:pt x="1396434" y="2748180"/>
                </a:moveTo>
                <a:lnTo>
                  <a:pt x="1385263" y="2759351"/>
                </a:lnTo>
                <a:cubicBezTo>
                  <a:pt x="1392711" y="2759351"/>
                  <a:pt x="1398295" y="2761213"/>
                  <a:pt x="1402020" y="2764937"/>
                </a:cubicBezTo>
                <a:cubicBezTo>
                  <a:pt x="1405743" y="2768662"/>
                  <a:pt x="1407605" y="2766799"/>
                  <a:pt x="1407605" y="2759351"/>
                </a:cubicBezTo>
                <a:close/>
                <a:moveTo>
                  <a:pt x="2122578" y="2737008"/>
                </a:moveTo>
                <a:cubicBezTo>
                  <a:pt x="2122578" y="2744456"/>
                  <a:pt x="2126303" y="2748180"/>
                  <a:pt x="2133751" y="2748180"/>
                </a:cubicBezTo>
                <a:lnTo>
                  <a:pt x="2144921" y="2737008"/>
                </a:lnTo>
                <a:cubicBezTo>
                  <a:pt x="2144921" y="2737008"/>
                  <a:pt x="2141198" y="2737008"/>
                  <a:pt x="2133751" y="2737008"/>
                </a:cubicBezTo>
                <a:close/>
                <a:moveTo>
                  <a:pt x="9118708" y="2731423"/>
                </a:moveTo>
                <a:cubicBezTo>
                  <a:pt x="9116845" y="2731423"/>
                  <a:pt x="9115914" y="2733285"/>
                  <a:pt x="9115914" y="2737008"/>
                </a:cubicBezTo>
                <a:lnTo>
                  <a:pt x="9127087" y="2737008"/>
                </a:lnTo>
                <a:cubicBezTo>
                  <a:pt x="9123362" y="2733285"/>
                  <a:pt x="9120570" y="2731423"/>
                  <a:pt x="9118708" y="2731423"/>
                </a:cubicBezTo>
                <a:close/>
                <a:moveTo>
                  <a:pt x="9317002" y="2725837"/>
                </a:moveTo>
                <a:cubicBezTo>
                  <a:pt x="9331896" y="2725837"/>
                  <a:pt x="9343066" y="2727699"/>
                  <a:pt x="9350516" y="2731423"/>
                </a:cubicBezTo>
                <a:cubicBezTo>
                  <a:pt x="9357963" y="2735146"/>
                  <a:pt x="9361687" y="2737008"/>
                  <a:pt x="9361687" y="2737008"/>
                </a:cubicBezTo>
                <a:cubicBezTo>
                  <a:pt x="9369134" y="2737008"/>
                  <a:pt x="9372859" y="2737008"/>
                  <a:pt x="9372859" y="2737008"/>
                </a:cubicBezTo>
                <a:cubicBezTo>
                  <a:pt x="9372859" y="2737008"/>
                  <a:pt x="9376582" y="2737008"/>
                  <a:pt x="9384030" y="2737008"/>
                </a:cubicBezTo>
                <a:cubicBezTo>
                  <a:pt x="9384030" y="2744456"/>
                  <a:pt x="9391477" y="2748180"/>
                  <a:pt x="9406373" y="2748180"/>
                </a:cubicBezTo>
                <a:lnTo>
                  <a:pt x="9417544" y="2748180"/>
                </a:lnTo>
                <a:cubicBezTo>
                  <a:pt x="9410096" y="2740733"/>
                  <a:pt x="9410096" y="2737008"/>
                  <a:pt x="9417544" y="2737008"/>
                </a:cubicBezTo>
                <a:lnTo>
                  <a:pt x="9428716" y="2737008"/>
                </a:lnTo>
                <a:cubicBezTo>
                  <a:pt x="9428716" y="2744456"/>
                  <a:pt x="9428716" y="2748180"/>
                  <a:pt x="9428716" y="2748180"/>
                </a:cubicBezTo>
                <a:cubicBezTo>
                  <a:pt x="9428716" y="2748180"/>
                  <a:pt x="9432439" y="2748180"/>
                  <a:pt x="9439887" y="2748180"/>
                </a:cubicBezTo>
                <a:lnTo>
                  <a:pt x="9451058" y="2759351"/>
                </a:lnTo>
                <a:cubicBezTo>
                  <a:pt x="9443610" y="2759351"/>
                  <a:pt x="9436164" y="2759351"/>
                  <a:pt x="9428716" y="2759351"/>
                </a:cubicBezTo>
                <a:cubicBezTo>
                  <a:pt x="9413821" y="2759351"/>
                  <a:pt x="9402650" y="2759351"/>
                  <a:pt x="9395201" y="2759351"/>
                </a:cubicBezTo>
                <a:lnTo>
                  <a:pt x="9317002" y="2748180"/>
                </a:lnTo>
                <a:cubicBezTo>
                  <a:pt x="9309552" y="2740733"/>
                  <a:pt x="9305829" y="2737008"/>
                  <a:pt x="9305829" y="2737008"/>
                </a:cubicBezTo>
                <a:cubicBezTo>
                  <a:pt x="9298382" y="2744456"/>
                  <a:pt x="9294658" y="2744456"/>
                  <a:pt x="9294658" y="2737008"/>
                </a:cubicBezTo>
                <a:cubicBezTo>
                  <a:pt x="9294658" y="2729562"/>
                  <a:pt x="9302106" y="2725837"/>
                  <a:pt x="9317002" y="2725837"/>
                </a:cubicBezTo>
                <a:close/>
                <a:moveTo>
                  <a:pt x="2055550" y="2725837"/>
                </a:moveTo>
                <a:lnTo>
                  <a:pt x="2044378" y="2737008"/>
                </a:lnTo>
                <a:lnTo>
                  <a:pt x="2066721" y="2737008"/>
                </a:lnTo>
                <a:cubicBezTo>
                  <a:pt x="2066721" y="2729562"/>
                  <a:pt x="2062998" y="2725837"/>
                  <a:pt x="2055550" y="2725837"/>
                </a:cubicBezTo>
                <a:close/>
                <a:moveTo>
                  <a:pt x="1575178" y="2725837"/>
                </a:moveTo>
                <a:cubicBezTo>
                  <a:pt x="1575178" y="2725837"/>
                  <a:pt x="1575178" y="2729562"/>
                  <a:pt x="1575178" y="2737008"/>
                </a:cubicBezTo>
                <a:cubicBezTo>
                  <a:pt x="1582624" y="2737008"/>
                  <a:pt x="1586349" y="2735146"/>
                  <a:pt x="1586349" y="2731423"/>
                </a:cubicBezTo>
                <a:cubicBezTo>
                  <a:pt x="1586349" y="2727699"/>
                  <a:pt x="1582624" y="2725837"/>
                  <a:pt x="1575178" y="2725837"/>
                </a:cubicBezTo>
                <a:close/>
                <a:moveTo>
                  <a:pt x="1543058" y="2718855"/>
                </a:moveTo>
                <a:cubicBezTo>
                  <a:pt x="1542128" y="2719786"/>
                  <a:pt x="1541662" y="2722114"/>
                  <a:pt x="1541662" y="2725837"/>
                </a:cubicBezTo>
                <a:cubicBezTo>
                  <a:pt x="1541662" y="2725837"/>
                  <a:pt x="1543525" y="2725837"/>
                  <a:pt x="1547248" y="2725837"/>
                </a:cubicBezTo>
                <a:cubicBezTo>
                  <a:pt x="1550972" y="2725837"/>
                  <a:pt x="1552835" y="2725837"/>
                  <a:pt x="1552835" y="2725837"/>
                </a:cubicBezTo>
                <a:cubicBezTo>
                  <a:pt x="1552835" y="2725837"/>
                  <a:pt x="1550972" y="2723976"/>
                  <a:pt x="1547248" y="2720251"/>
                </a:cubicBezTo>
                <a:cubicBezTo>
                  <a:pt x="1545387" y="2718389"/>
                  <a:pt x="1543991" y="2717924"/>
                  <a:pt x="1543058" y="2718855"/>
                </a:cubicBezTo>
                <a:close/>
                <a:moveTo>
                  <a:pt x="2507994" y="2711174"/>
                </a:moveTo>
                <a:cubicBezTo>
                  <a:pt x="2506133" y="2711641"/>
                  <a:pt x="2504270" y="2712805"/>
                  <a:pt x="2502408" y="2714666"/>
                </a:cubicBezTo>
                <a:cubicBezTo>
                  <a:pt x="2502408" y="2722113"/>
                  <a:pt x="2506133" y="2725837"/>
                  <a:pt x="2513581" y="2725837"/>
                </a:cubicBezTo>
                <a:lnTo>
                  <a:pt x="2524751" y="2725837"/>
                </a:lnTo>
                <a:cubicBezTo>
                  <a:pt x="2519165" y="2714666"/>
                  <a:pt x="2513581" y="2709778"/>
                  <a:pt x="2507994" y="2711174"/>
                </a:cubicBezTo>
                <a:close/>
                <a:moveTo>
                  <a:pt x="1899149" y="2681151"/>
                </a:moveTo>
                <a:lnTo>
                  <a:pt x="1899149" y="2692323"/>
                </a:lnTo>
                <a:cubicBezTo>
                  <a:pt x="1899149" y="2692323"/>
                  <a:pt x="1902874" y="2692323"/>
                  <a:pt x="1910322" y="2692323"/>
                </a:cubicBezTo>
                <a:cubicBezTo>
                  <a:pt x="1902874" y="2684875"/>
                  <a:pt x="1899149" y="2681151"/>
                  <a:pt x="1899149" y="2681151"/>
                </a:cubicBezTo>
                <a:close/>
                <a:moveTo>
                  <a:pt x="1631035" y="2681151"/>
                </a:moveTo>
                <a:cubicBezTo>
                  <a:pt x="1631035" y="2681151"/>
                  <a:pt x="1634758" y="2681151"/>
                  <a:pt x="1642206" y="2681151"/>
                </a:cubicBezTo>
                <a:lnTo>
                  <a:pt x="1653377" y="2681151"/>
                </a:lnTo>
                <a:cubicBezTo>
                  <a:pt x="1653377" y="2681151"/>
                  <a:pt x="1649654" y="2684875"/>
                  <a:pt x="1642206" y="2692323"/>
                </a:cubicBezTo>
                <a:cubicBezTo>
                  <a:pt x="1634758" y="2692323"/>
                  <a:pt x="1631035" y="2692323"/>
                  <a:pt x="1631035" y="2692323"/>
                </a:cubicBezTo>
                <a:cubicBezTo>
                  <a:pt x="1631035" y="2684875"/>
                  <a:pt x="1631035" y="2681151"/>
                  <a:pt x="1631035" y="2681151"/>
                </a:cubicBezTo>
                <a:close/>
                <a:moveTo>
                  <a:pt x="9719173" y="2669980"/>
                </a:moveTo>
                <a:cubicBezTo>
                  <a:pt x="9719173" y="2669980"/>
                  <a:pt x="9722897" y="2669980"/>
                  <a:pt x="9730346" y="2669980"/>
                </a:cubicBezTo>
                <a:lnTo>
                  <a:pt x="9719173" y="2681151"/>
                </a:lnTo>
                <a:cubicBezTo>
                  <a:pt x="9719173" y="2673704"/>
                  <a:pt x="9719173" y="2669980"/>
                  <a:pt x="9719173" y="2669980"/>
                </a:cubicBezTo>
                <a:close/>
                <a:moveTo>
                  <a:pt x="9428716" y="2669980"/>
                </a:moveTo>
                <a:lnTo>
                  <a:pt x="9439887" y="2681151"/>
                </a:lnTo>
                <a:lnTo>
                  <a:pt x="9462230" y="2681151"/>
                </a:lnTo>
                <a:cubicBezTo>
                  <a:pt x="9462230" y="2673704"/>
                  <a:pt x="9458507" y="2669980"/>
                  <a:pt x="9451058" y="2669980"/>
                </a:cubicBezTo>
                <a:cubicBezTo>
                  <a:pt x="9443610" y="2669980"/>
                  <a:pt x="9436164" y="2669980"/>
                  <a:pt x="9428716" y="2669980"/>
                </a:cubicBezTo>
                <a:close/>
                <a:moveTo>
                  <a:pt x="9160601" y="2669980"/>
                </a:moveTo>
                <a:lnTo>
                  <a:pt x="9149428" y="2692323"/>
                </a:lnTo>
                <a:lnTo>
                  <a:pt x="9194115" y="2692323"/>
                </a:lnTo>
                <a:cubicBezTo>
                  <a:pt x="9194115" y="2684875"/>
                  <a:pt x="9192252" y="2679289"/>
                  <a:pt x="9188529" y="2675566"/>
                </a:cubicBezTo>
                <a:cubicBezTo>
                  <a:pt x="9184805" y="2671841"/>
                  <a:pt x="9175495" y="2669980"/>
                  <a:pt x="9160601" y="2669980"/>
                </a:cubicBezTo>
                <a:close/>
                <a:moveTo>
                  <a:pt x="9104743" y="2669980"/>
                </a:moveTo>
                <a:cubicBezTo>
                  <a:pt x="9119637" y="2684875"/>
                  <a:pt x="9127087" y="2684875"/>
                  <a:pt x="9127087" y="2669980"/>
                </a:cubicBezTo>
                <a:cubicBezTo>
                  <a:pt x="9119637" y="2669980"/>
                  <a:pt x="9115914" y="2669980"/>
                  <a:pt x="9115914" y="2669980"/>
                </a:cubicBezTo>
                <a:close/>
                <a:moveTo>
                  <a:pt x="9674487" y="2658809"/>
                </a:moveTo>
                <a:lnTo>
                  <a:pt x="9685659" y="2658809"/>
                </a:lnTo>
                <a:cubicBezTo>
                  <a:pt x="9685659" y="2666255"/>
                  <a:pt x="9681936" y="2669980"/>
                  <a:pt x="9674487" y="2669980"/>
                </a:cubicBezTo>
                <a:close/>
                <a:moveTo>
                  <a:pt x="9562772" y="2658809"/>
                </a:moveTo>
                <a:lnTo>
                  <a:pt x="9573945" y="2658809"/>
                </a:lnTo>
                <a:cubicBezTo>
                  <a:pt x="9573945" y="2666255"/>
                  <a:pt x="9570222" y="2669980"/>
                  <a:pt x="9562772" y="2669980"/>
                </a:cubicBezTo>
                <a:close/>
                <a:moveTo>
                  <a:pt x="9607459" y="2655086"/>
                </a:moveTo>
                <a:lnTo>
                  <a:pt x="9607459" y="2658809"/>
                </a:lnTo>
                <a:cubicBezTo>
                  <a:pt x="9600010" y="2658809"/>
                  <a:pt x="9596287" y="2658809"/>
                  <a:pt x="9596287" y="2658809"/>
                </a:cubicBezTo>
                <a:close/>
                <a:moveTo>
                  <a:pt x="1865635" y="2647637"/>
                </a:moveTo>
                <a:lnTo>
                  <a:pt x="1854464" y="2658809"/>
                </a:lnTo>
                <a:lnTo>
                  <a:pt x="1865635" y="2658809"/>
                </a:lnTo>
                <a:cubicBezTo>
                  <a:pt x="1873083" y="2658809"/>
                  <a:pt x="1876806" y="2656947"/>
                  <a:pt x="1876806" y="2653223"/>
                </a:cubicBezTo>
                <a:cubicBezTo>
                  <a:pt x="1876806" y="2649498"/>
                  <a:pt x="1873083" y="2647637"/>
                  <a:pt x="1865635" y="2647637"/>
                </a:cubicBezTo>
                <a:close/>
                <a:moveTo>
                  <a:pt x="1765091" y="2647637"/>
                </a:moveTo>
                <a:lnTo>
                  <a:pt x="1765091" y="2658809"/>
                </a:lnTo>
                <a:lnTo>
                  <a:pt x="1787435" y="2658809"/>
                </a:lnTo>
                <a:close/>
                <a:moveTo>
                  <a:pt x="1564005" y="2647637"/>
                </a:moveTo>
                <a:lnTo>
                  <a:pt x="1552835" y="2658809"/>
                </a:lnTo>
                <a:lnTo>
                  <a:pt x="1575178" y="2669980"/>
                </a:lnTo>
                <a:lnTo>
                  <a:pt x="1597520" y="2681151"/>
                </a:lnTo>
                <a:lnTo>
                  <a:pt x="1575178" y="2681151"/>
                </a:lnTo>
                <a:lnTo>
                  <a:pt x="1597520" y="2692323"/>
                </a:lnTo>
                <a:lnTo>
                  <a:pt x="1597520" y="2681151"/>
                </a:lnTo>
                <a:cubicBezTo>
                  <a:pt x="1597520" y="2681151"/>
                  <a:pt x="1601244" y="2679289"/>
                  <a:pt x="1608690" y="2675566"/>
                </a:cubicBezTo>
                <a:cubicBezTo>
                  <a:pt x="1616140" y="2671841"/>
                  <a:pt x="1619863" y="2673704"/>
                  <a:pt x="1619863" y="2681151"/>
                </a:cubicBezTo>
                <a:lnTo>
                  <a:pt x="1631035" y="2692323"/>
                </a:lnTo>
                <a:lnTo>
                  <a:pt x="1653377" y="2703494"/>
                </a:lnTo>
                <a:lnTo>
                  <a:pt x="1686891" y="2725837"/>
                </a:lnTo>
                <a:cubicBezTo>
                  <a:pt x="1686891" y="2725837"/>
                  <a:pt x="1696202" y="2729562"/>
                  <a:pt x="1714820" y="2737008"/>
                </a:cubicBezTo>
                <a:cubicBezTo>
                  <a:pt x="1733439" y="2744456"/>
                  <a:pt x="1750196" y="2751905"/>
                  <a:pt x="1765091" y="2759351"/>
                </a:cubicBezTo>
                <a:cubicBezTo>
                  <a:pt x="1772539" y="2759351"/>
                  <a:pt x="1781848" y="2763076"/>
                  <a:pt x="1793021" y="2770524"/>
                </a:cubicBezTo>
                <a:cubicBezTo>
                  <a:pt x="1804192" y="2777970"/>
                  <a:pt x="1806055" y="2781694"/>
                  <a:pt x="1798607" y="2781694"/>
                </a:cubicBezTo>
                <a:cubicBezTo>
                  <a:pt x="1798607" y="2789142"/>
                  <a:pt x="1800469" y="2792865"/>
                  <a:pt x="1804192" y="2792865"/>
                </a:cubicBezTo>
                <a:cubicBezTo>
                  <a:pt x="1807916" y="2792865"/>
                  <a:pt x="1809778" y="2792865"/>
                  <a:pt x="1809778" y="2792865"/>
                </a:cubicBezTo>
                <a:cubicBezTo>
                  <a:pt x="1817226" y="2792865"/>
                  <a:pt x="1817226" y="2789142"/>
                  <a:pt x="1809778" y="2781694"/>
                </a:cubicBezTo>
                <a:lnTo>
                  <a:pt x="1820949" y="2781694"/>
                </a:lnTo>
                <a:cubicBezTo>
                  <a:pt x="1820949" y="2781694"/>
                  <a:pt x="1833983" y="2785419"/>
                  <a:pt x="1860049" y="2792865"/>
                </a:cubicBezTo>
                <a:cubicBezTo>
                  <a:pt x="1886115" y="2800313"/>
                  <a:pt x="1902874" y="2800313"/>
                  <a:pt x="1910322" y="2792865"/>
                </a:cubicBezTo>
                <a:cubicBezTo>
                  <a:pt x="1910322" y="2792865"/>
                  <a:pt x="1914045" y="2794728"/>
                  <a:pt x="1921492" y="2798451"/>
                </a:cubicBezTo>
                <a:cubicBezTo>
                  <a:pt x="1928940" y="2802176"/>
                  <a:pt x="1934526" y="2802176"/>
                  <a:pt x="1938249" y="2798451"/>
                </a:cubicBezTo>
                <a:cubicBezTo>
                  <a:pt x="1941974" y="2794728"/>
                  <a:pt x="1947559" y="2794728"/>
                  <a:pt x="1955006" y="2798451"/>
                </a:cubicBezTo>
                <a:cubicBezTo>
                  <a:pt x="1962454" y="2802176"/>
                  <a:pt x="1968040" y="2804038"/>
                  <a:pt x="1971763" y="2804038"/>
                </a:cubicBezTo>
                <a:cubicBezTo>
                  <a:pt x="1975488" y="2804038"/>
                  <a:pt x="1982936" y="2807762"/>
                  <a:pt x="1994107" y="2815208"/>
                </a:cubicBezTo>
                <a:cubicBezTo>
                  <a:pt x="2005279" y="2822656"/>
                  <a:pt x="2014588" y="2830104"/>
                  <a:pt x="2022036" y="2837552"/>
                </a:cubicBezTo>
                <a:lnTo>
                  <a:pt x="2044378" y="2848724"/>
                </a:lnTo>
                <a:cubicBezTo>
                  <a:pt x="2044378" y="2863620"/>
                  <a:pt x="2074169" y="2871066"/>
                  <a:pt x="2133751" y="2871066"/>
                </a:cubicBezTo>
                <a:lnTo>
                  <a:pt x="2122578" y="2859895"/>
                </a:lnTo>
                <a:lnTo>
                  <a:pt x="2133751" y="2859895"/>
                </a:lnTo>
                <a:lnTo>
                  <a:pt x="2156094" y="2871066"/>
                </a:lnTo>
                <a:cubicBezTo>
                  <a:pt x="2185883" y="2893409"/>
                  <a:pt x="2215674" y="2904581"/>
                  <a:pt x="2245465" y="2904581"/>
                </a:cubicBezTo>
                <a:cubicBezTo>
                  <a:pt x="2260360" y="2904581"/>
                  <a:pt x="2267809" y="2906443"/>
                  <a:pt x="2267809" y="2910166"/>
                </a:cubicBezTo>
                <a:cubicBezTo>
                  <a:pt x="2267809" y="2913891"/>
                  <a:pt x="2273393" y="2915752"/>
                  <a:pt x="2284565" y="2915752"/>
                </a:cubicBezTo>
                <a:cubicBezTo>
                  <a:pt x="2295736" y="2915752"/>
                  <a:pt x="2312493" y="2921338"/>
                  <a:pt x="2334836" y="2932509"/>
                </a:cubicBezTo>
                <a:cubicBezTo>
                  <a:pt x="2357180" y="2943680"/>
                  <a:pt x="2377661" y="2951128"/>
                  <a:pt x="2396280" y="2954852"/>
                </a:cubicBezTo>
                <a:cubicBezTo>
                  <a:pt x="2414898" y="2958577"/>
                  <a:pt x="2427932" y="2962300"/>
                  <a:pt x="2435380" y="2966023"/>
                </a:cubicBezTo>
                <a:cubicBezTo>
                  <a:pt x="2442826" y="2969748"/>
                  <a:pt x="2448412" y="2971609"/>
                  <a:pt x="2452137" y="2971609"/>
                </a:cubicBezTo>
                <a:cubicBezTo>
                  <a:pt x="2455860" y="2971609"/>
                  <a:pt x="2461446" y="2975334"/>
                  <a:pt x="2468894" y="2982780"/>
                </a:cubicBezTo>
                <a:cubicBezTo>
                  <a:pt x="2476342" y="2990228"/>
                  <a:pt x="2487513" y="2993953"/>
                  <a:pt x="2502408" y="2993953"/>
                </a:cubicBezTo>
                <a:lnTo>
                  <a:pt x="2524751" y="2993953"/>
                </a:lnTo>
                <a:cubicBezTo>
                  <a:pt x="2539648" y="3001400"/>
                  <a:pt x="2548956" y="3003262"/>
                  <a:pt x="2552679" y="2999537"/>
                </a:cubicBezTo>
                <a:cubicBezTo>
                  <a:pt x="2556404" y="2995814"/>
                  <a:pt x="2563852" y="2997676"/>
                  <a:pt x="2575022" y="3005124"/>
                </a:cubicBezTo>
                <a:cubicBezTo>
                  <a:pt x="2586195" y="3012571"/>
                  <a:pt x="2595505" y="3016296"/>
                  <a:pt x="2602952" y="3016296"/>
                </a:cubicBezTo>
                <a:cubicBezTo>
                  <a:pt x="2610400" y="3008848"/>
                  <a:pt x="2617847" y="3008848"/>
                  <a:pt x="2625296" y="3016296"/>
                </a:cubicBezTo>
                <a:cubicBezTo>
                  <a:pt x="2632743" y="3023742"/>
                  <a:pt x="2636466" y="3027467"/>
                  <a:pt x="2636466" y="3027467"/>
                </a:cubicBezTo>
                <a:cubicBezTo>
                  <a:pt x="2643914" y="3020019"/>
                  <a:pt x="2651362" y="3016296"/>
                  <a:pt x="2658809" y="3016296"/>
                </a:cubicBezTo>
                <a:cubicBezTo>
                  <a:pt x="2651362" y="3008848"/>
                  <a:pt x="2651362" y="3001400"/>
                  <a:pt x="2658809" y="2993953"/>
                </a:cubicBezTo>
                <a:cubicBezTo>
                  <a:pt x="2666257" y="2986505"/>
                  <a:pt x="2677428" y="2993953"/>
                  <a:pt x="2692323" y="3016296"/>
                </a:cubicBezTo>
                <a:lnTo>
                  <a:pt x="2681152" y="3016296"/>
                </a:lnTo>
                <a:cubicBezTo>
                  <a:pt x="2681152" y="3016296"/>
                  <a:pt x="2681152" y="3020019"/>
                  <a:pt x="2681152" y="3027467"/>
                </a:cubicBezTo>
                <a:lnTo>
                  <a:pt x="2759353" y="3049810"/>
                </a:lnTo>
                <a:cubicBezTo>
                  <a:pt x="2766799" y="3049810"/>
                  <a:pt x="2772385" y="3049810"/>
                  <a:pt x="2776110" y="3049810"/>
                </a:cubicBezTo>
                <a:cubicBezTo>
                  <a:pt x="2779833" y="3049810"/>
                  <a:pt x="2783556" y="3049810"/>
                  <a:pt x="2787281" y="3049810"/>
                </a:cubicBezTo>
                <a:cubicBezTo>
                  <a:pt x="2791005" y="3049810"/>
                  <a:pt x="2796590" y="3049810"/>
                  <a:pt x="2804038" y="3049810"/>
                </a:cubicBezTo>
                <a:cubicBezTo>
                  <a:pt x="2804038" y="3042362"/>
                  <a:pt x="2800315" y="3038638"/>
                  <a:pt x="2792867" y="3038638"/>
                </a:cubicBezTo>
                <a:cubicBezTo>
                  <a:pt x="2785419" y="3038638"/>
                  <a:pt x="2779833" y="3036776"/>
                  <a:pt x="2776110" y="3033053"/>
                </a:cubicBezTo>
                <a:cubicBezTo>
                  <a:pt x="2772385" y="3029328"/>
                  <a:pt x="2766799" y="3023742"/>
                  <a:pt x="2759353" y="3016296"/>
                </a:cubicBezTo>
                <a:lnTo>
                  <a:pt x="2770524" y="3016296"/>
                </a:lnTo>
                <a:lnTo>
                  <a:pt x="2781695" y="3016296"/>
                </a:lnTo>
                <a:lnTo>
                  <a:pt x="2784487" y="3016296"/>
                </a:lnTo>
                <a:cubicBezTo>
                  <a:pt x="2790073" y="3016296"/>
                  <a:pt x="2796590" y="3016296"/>
                  <a:pt x="2804038" y="3016296"/>
                </a:cubicBezTo>
                <a:cubicBezTo>
                  <a:pt x="2818933" y="3016296"/>
                  <a:pt x="2830104" y="3012571"/>
                  <a:pt x="2837552" y="3005124"/>
                </a:cubicBezTo>
                <a:lnTo>
                  <a:pt x="2848724" y="3005124"/>
                </a:lnTo>
                <a:lnTo>
                  <a:pt x="2826381" y="2982780"/>
                </a:lnTo>
                <a:cubicBezTo>
                  <a:pt x="2818933" y="2982780"/>
                  <a:pt x="2813347" y="2980919"/>
                  <a:pt x="2809624" y="2977196"/>
                </a:cubicBezTo>
                <a:cubicBezTo>
                  <a:pt x="2805899" y="2973471"/>
                  <a:pt x="2804038" y="2971609"/>
                  <a:pt x="2804038" y="2971609"/>
                </a:cubicBezTo>
                <a:cubicBezTo>
                  <a:pt x="2804038" y="2971609"/>
                  <a:pt x="2792867" y="2967885"/>
                  <a:pt x="2770524" y="2960439"/>
                </a:cubicBezTo>
                <a:lnTo>
                  <a:pt x="2714666" y="2949266"/>
                </a:lnTo>
                <a:cubicBezTo>
                  <a:pt x="2707219" y="2941819"/>
                  <a:pt x="2696048" y="2938095"/>
                  <a:pt x="2681152" y="2938095"/>
                </a:cubicBezTo>
                <a:cubicBezTo>
                  <a:pt x="2666257" y="2930648"/>
                  <a:pt x="2655085" y="2926923"/>
                  <a:pt x="2647637" y="2926923"/>
                </a:cubicBezTo>
                <a:cubicBezTo>
                  <a:pt x="2640191" y="2926923"/>
                  <a:pt x="2634604" y="2925061"/>
                  <a:pt x="2630880" y="2921338"/>
                </a:cubicBezTo>
                <a:cubicBezTo>
                  <a:pt x="2627157" y="2917614"/>
                  <a:pt x="2608538" y="2910166"/>
                  <a:pt x="2575022" y="2898995"/>
                </a:cubicBezTo>
                <a:cubicBezTo>
                  <a:pt x="2541509" y="2887823"/>
                  <a:pt x="2509857" y="2878514"/>
                  <a:pt x="2480066" y="2871066"/>
                </a:cubicBezTo>
                <a:cubicBezTo>
                  <a:pt x="2420485" y="2856170"/>
                  <a:pt x="2390694" y="2848724"/>
                  <a:pt x="2390694" y="2848724"/>
                </a:cubicBezTo>
                <a:lnTo>
                  <a:pt x="2368350" y="2837552"/>
                </a:lnTo>
                <a:cubicBezTo>
                  <a:pt x="2360903" y="2837552"/>
                  <a:pt x="2349732" y="2837552"/>
                  <a:pt x="2334836" y="2837552"/>
                </a:cubicBezTo>
                <a:lnTo>
                  <a:pt x="2323665" y="2837552"/>
                </a:lnTo>
                <a:lnTo>
                  <a:pt x="2346007" y="2848724"/>
                </a:lnTo>
                <a:cubicBezTo>
                  <a:pt x="2353455" y="2848724"/>
                  <a:pt x="2364627" y="2852447"/>
                  <a:pt x="2379523" y="2859895"/>
                </a:cubicBezTo>
                <a:cubicBezTo>
                  <a:pt x="2386970" y="2867343"/>
                  <a:pt x="2394417" y="2872927"/>
                  <a:pt x="2401864" y="2876652"/>
                </a:cubicBezTo>
                <a:cubicBezTo>
                  <a:pt x="2409312" y="2880377"/>
                  <a:pt x="2413037" y="2882238"/>
                  <a:pt x="2413037" y="2882238"/>
                </a:cubicBezTo>
                <a:cubicBezTo>
                  <a:pt x="2420485" y="2882238"/>
                  <a:pt x="2442826" y="2887823"/>
                  <a:pt x="2480066" y="2898995"/>
                </a:cubicBezTo>
                <a:cubicBezTo>
                  <a:pt x="2517304" y="2910166"/>
                  <a:pt x="2528476" y="2915752"/>
                  <a:pt x="2513581" y="2915752"/>
                </a:cubicBezTo>
                <a:lnTo>
                  <a:pt x="2491238" y="2926923"/>
                </a:lnTo>
                <a:cubicBezTo>
                  <a:pt x="2491238" y="2926923"/>
                  <a:pt x="2487513" y="2923200"/>
                  <a:pt x="2480066" y="2915752"/>
                </a:cubicBezTo>
                <a:lnTo>
                  <a:pt x="2435380" y="2904581"/>
                </a:lnTo>
                <a:lnTo>
                  <a:pt x="2424208" y="2893409"/>
                </a:lnTo>
                <a:cubicBezTo>
                  <a:pt x="2416760" y="2885961"/>
                  <a:pt x="2409312" y="2885961"/>
                  <a:pt x="2401864" y="2893409"/>
                </a:cubicBezTo>
                <a:lnTo>
                  <a:pt x="2401864" y="2882238"/>
                </a:lnTo>
                <a:lnTo>
                  <a:pt x="2390694" y="2882238"/>
                </a:lnTo>
                <a:cubicBezTo>
                  <a:pt x="2383246" y="2882238"/>
                  <a:pt x="2375798" y="2882238"/>
                  <a:pt x="2368350" y="2882238"/>
                </a:cubicBezTo>
                <a:cubicBezTo>
                  <a:pt x="2368350" y="2889684"/>
                  <a:pt x="2368350" y="2893409"/>
                  <a:pt x="2368350" y="2893409"/>
                </a:cubicBezTo>
                <a:lnTo>
                  <a:pt x="2357180" y="2882238"/>
                </a:lnTo>
                <a:cubicBezTo>
                  <a:pt x="2364627" y="2882238"/>
                  <a:pt x="2368350" y="2880377"/>
                  <a:pt x="2368350" y="2876652"/>
                </a:cubicBezTo>
                <a:cubicBezTo>
                  <a:pt x="2368350" y="2872927"/>
                  <a:pt x="2368350" y="2871066"/>
                  <a:pt x="2368350" y="2871066"/>
                </a:cubicBezTo>
                <a:lnTo>
                  <a:pt x="2334836" y="2871066"/>
                </a:lnTo>
                <a:lnTo>
                  <a:pt x="2301322" y="2871066"/>
                </a:lnTo>
                <a:lnTo>
                  <a:pt x="2278979" y="2859895"/>
                </a:lnTo>
                <a:cubicBezTo>
                  <a:pt x="2271531" y="2859895"/>
                  <a:pt x="2264084" y="2859895"/>
                  <a:pt x="2256637" y="2859895"/>
                </a:cubicBezTo>
                <a:lnTo>
                  <a:pt x="2278979" y="2848724"/>
                </a:lnTo>
                <a:cubicBezTo>
                  <a:pt x="2278979" y="2856170"/>
                  <a:pt x="2282703" y="2859895"/>
                  <a:pt x="2290150" y="2859895"/>
                </a:cubicBezTo>
                <a:lnTo>
                  <a:pt x="2290150" y="2848724"/>
                </a:lnTo>
                <a:cubicBezTo>
                  <a:pt x="2282703" y="2848724"/>
                  <a:pt x="2278979" y="2844999"/>
                  <a:pt x="2278979" y="2837552"/>
                </a:cubicBezTo>
                <a:lnTo>
                  <a:pt x="2245465" y="2826381"/>
                </a:lnTo>
                <a:lnTo>
                  <a:pt x="2200779" y="2815208"/>
                </a:lnTo>
                <a:lnTo>
                  <a:pt x="2178436" y="2815208"/>
                </a:lnTo>
                <a:cubicBezTo>
                  <a:pt x="2178436" y="2822656"/>
                  <a:pt x="2167265" y="2826381"/>
                  <a:pt x="2144921" y="2826381"/>
                </a:cubicBezTo>
                <a:lnTo>
                  <a:pt x="2111407" y="2815208"/>
                </a:lnTo>
                <a:cubicBezTo>
                  <a:pt x="2103960" y="2807762"/>
                  <a:pt x="2094650" y="2802176"/>
                  <a:pt x="2083480" y="2798451"/>
                </a:cubicBezTo>
                <a:cubicBezTo>
                  <a:pt x="2072307" y="2794728"/>
                  <a:pt x="2062998" y="2792865"/>
                  <a:pt x="2055550" y="2792865"/>
                </a:cubicBezTo>
                <a:lnTo>
                  <a:pt x="1955006" y="2759351"/>
                </a:lnTo>
                <a:cubicBezTo>
                  <a:pt x="1955006" y="2759351"/>
                  <a:pt x="1955006" y="2755628"/>
                  <a:pt x="1955006" y="2748180"/>
                </a:cubicBezTo>
                <a:lnTo>
                  <a:pt x="1932663" y="2737008"/>
                </a:lnTo>
                <a:lnTo>
                  <a:pt x="1887978" y="2725837"/>
                </a:lnTo>
                <a:cubicBezTo>
                  <a:pt x="1880531" y="2725837"/>
                  <a:pt x="1876806" y="2725837"/>
                  <a:pt x="1876806" y="2725837"/>
                </a:cubicBezTo>
                <a:cubicBezTo>
                  <a:pt x="1876806" y="2733285"/>
                  <a:pt x="1876806" y="2738870"/>
                  <a:pt x="1876806" y="2742594"/>
                </a:cubicBezTo>
                <a:cubicBezTo>
                  <a:pt x="1876806" y="2746319"/>
                  <a:pt x="1880531" y="2751905"/>
                  <a:pt x="1887978" y="2759351"/>
                </a:cubicBezTo>
                <a:cubicBezTo>
                  <a:pt x="1902874" y="2766799"/>
                  <a:pt x="1914045" y="2772385"/>
                  <a:pt x="1921492" y="2776108"/>
                </a:cubicBezTo>
                <a:cubicBezTo>
                  <a:pt x="1928940" y="2779833"/>
                  <a:pt x="1932663" y="2783556"/>
                  <a:pt x="1932663" y="2787281"/>
                </a:cubicBezTo>
                <a:cubicBezTo>
                  <a:pt x="1932663" y="2791004"/>
                  <a:pt x="1930802" y="2791004"/>
                  <a:pt x="1927078" y="2787281"/>
                </a:cubicBezTo>
                <a:cubicBezTo>
                  <a:pt x="1923354" y="2783556"/>
                  <a:pt x="1910322" y="2777970"/>
                  <a:pt x="1887978" y="2770524"/>
                </a:cubicBezTo>
                <a:lnTo>
                  <a:pt x="1854464" y="2748180"/>
                </a:lnTo>
                <a:cubicBezTo>
                  <a:pt x="1861912" y="2748180"/>
                  <a:pt x="1865635" y="2740733"/>
                  <a:pt x="1865635" y="2725837"/>
                </a:cubicBezTo>
                <a:lnTo>
                  <a:pt x="1854464" y="2714666"/>
                </a:lnTo>
                <a:lnTo>
                  <a:pt x="1854464" y="2703494"/>
                </a:lnTo>
                <a:lnTo>
                  <a:pt x="1865635" y="2703494"/>
                </a:lnTo>
                <a:cubicBezTo>
                  <a:pt x="1865635" y="2703494"/>
                  <a:pt x="1863772" y="2701632"/>
                  <a:pt x="1860049" y="2697909"/>
                </a:cubicBezTo>
                <a:cubicBezTo>
                  <a:pt x="1856326" y="2694185"/>
                  <a:pt x="1850740" y="2692323"/>
                  <a:pt x="1843292" y="2692323"/>
                </a:cubicBezTo>
                <a:cubicBezTo>
                  <a:pt x="1835844" y="2684875"/>
                  <a:pt x="1828396" y="2679289"/>
                  <a:pt x="1820949" y="2675566"/>
                </a:cubicBezTo>
                <a:cubicBezTo>
                  <a:pt x="1813501" y="2671841"/>
                  <a:pt x="1806055" y="2669980"/>
                  <a:pt x="1798607" y="2669980"/>
                </a:cubicBezTo>
                <a:lnTo>
                  <a:pt x="1776264" y="2681151"/>
                </a:lnTo>
                <a:lnTo>
                  <a:pt x="1798607" y="2681151"/>
                </a:lnTo>
                <a:lnTo>
                  <a:pt x="1820949" y="2692323"/>
                </a:lnTo>
                <a:cubicBezTo>
                  <a:pt x="1835844" y="2692323"/>
                  <a:pt x="1839569" y="2699771"/>
                  <a:pt x="1832121" y="2714666"/>
                </a:cubicBezTo>
                <a:cubicBezTo>
                  <a:pt x="1832121" y="2714666"/>
                  <a:pt x="1820949" y="2710942"/>
                  <a:pt x="1798607" y="2703494"/>
                </a:cubicBezTo>
                <a:cubicBezTo>
                  <a:pt x="1783712" y="2703494"/>
                  <a:pt x="1772539" y="2703494"/>
                  <a:pt x="1765091" y="2703494"/>
                </a:cubicBezTo>
                <a:lnTo>
                  <a:pt x="1787435" y="2725837"/>
                </a:lnTo>
                <a:lnTo>
                  <a:pt x="1798607" y="2725837"/>
                </a:lnTo>
                <a:lnTo>
                  <a:pt x="1809778" y="2725837"/>
                </a:lnTo>
                <a:cubicBezTo>
                  <a:pt x="1817226" y="2725837"/>
                  <a:pt x="1819087" y="2727699"/>
                  <a:pt x="1815364" y="2731423"/>
                </a:cubicBezTo>
                <a:cubicBezTo>
                  <a:pt x="1811639" y="2735146"/>
                  <a:pt x="1813501" y="2740733"/>
                  <a:pt x="1820949" y="2748180"/>
                </a:cubicBezTo>
                <a:lnTo>
                  <a:pt x="1809778" y="2748180"/>
                </a:lnTo>
                <a:lnTo>
                  <a:pt x="1787435" y="2737008"/>
                </a:lnTo>
                <a:cubicBezTo>
                  <a:pt x="1787435" y="2751905"/>
                  <a:pt x="1765091" y="2748180"/>
                  <a:pt x="1720406" y="2725837"/>
                </a:cubicBezTo>
                <a:cubicBezTo>
                  <a:pt x="1705511" y="2718389"/>
                  <a:pt x="1696202" y="2714666"/>
                  <a:pt x="1692477" y="2714666"/>
                </a:cubicBezTo>
                <a:cubicBezTo>
                  <a:pt x="1688754" y="2714666"/>
                  <a:pt x="1683168" y="2710942"/>
                  <a:pt x="1675720" y="2703494"/>
                </a:cubicBezTo>
                <a:lnTo>
                  <a:pt x="1686891" y="2703494"/>
                </a:lnTo>
                <a:cubicBezTo>
                  <a:pt x="1686891" y="2696046"/>
                  <a:pt x="1683168" y="2692323"/>
                  <a:pt x="1675720" y="2692323"/>
                </a:cubicBezTo>
                <a:cubicBezTo>
                  <a:pt x="1668272" y="2692323"/>
                  <a:pt x="1664548" y="2690462"/>
                  <a:pt x="1664548" y="2686737"/>
                </a:cubicBezTo>
                <a:cubicBezTo>
                  <a:pt x="1664548" y="2683012"/>
                  <a:pt x="1660825" y="2677428"/>
                  <a:pt x="1653377" y="2669980"/>
                </a:cubicBezTo>
                <a:cubicBezTo>
                  <a:pt x="1645929" y="2662532"/>
                  <a:pt x="1634758" y="2658809"/>
                  <a:pt x="1619863" y="2658809"/>
                </a:cubicBezTo>
                <a:lnTo>
                  <a:pt x="1597520" y="2658809"/>
                </a:lnTo>
                <a:cubicBezTo>
                  <a:pt x="1597520" y="2651361"/>
                  <a:pt x="1593796" y="2647637"/>
                  <a:pt x="1586349" y="2647637"/>
                </a:cubicBezTo>
                <a:close/>
                <a:moveTo>
                  <a:pt x="9741515" y="2636466"/>
                </a:moveTo>
                <a:lnTo>
                  <a:pt x="9752687" y="2647637"/>
                </a:lnTo>
                <a:cubicBezTo>
                  <a:pt x="9752687" y="2647637"/>
                  <a:pt x="9748964" y="2647637"/>
                  <a:pt x="9741515" y="2647637"/>
                </a:cubicBezTo>
                <a:cubicBezTo>
                  <a:pt x="9741515" y="2647637"/>
                  <a:pt x="9737792" y="2647637"/>
                  <a:pt x="9730346" y="2647637"/>
                </a:cubicBezTo>
                <a:cubicBezTo>
                  <a:pt x="9730346" y="2640189"/>
                  <a:pt x="9734069" y="2636466"/>
                  <a:pt x="9741515" y="2636466"/>
                </a:cubicBezTo>
                <a:close/>
                <a:moveTo>
                  <a:pt x="9596287" y="2636466"/>
                </a:moveTo>
                <a:lnTo>
                  <a:pt x="9629801" y="2647637"/>
                </a:lnTo>
                <a:lnTo>
                  <a:pt x="9607459" y="2655086"/>
                </a:lnTo>
                <a:lnTo>
                  <a:pt x="9607459" y="2647637"/>
                </a:lnTo>
                <a:cubicBezTo>
                  <a:pt x="9592563" y="2647637"/>
                  <a:pt x="9588839" y="2643914"/>
                  <a:pt x="9596287" y="2636466"/>
                </a:cubicBezTo>
                <a:close/>
                <a:moveTo>
                  <a:pt x="9249972" y="2636466"/>
                </a:moveTo>
                <a:cubicBezTo>
                  <a:pt x="9242524" y="2643914"/>
                  <a:pt x="9242524" y="2647637"/>
                  <a:pt x="9249972" y="2647637"/>
                </a:cubicBezTo>
                <a:cubicBezTo>
                  <a:pt x="9257420" y="2647637"/>
                  <a:pt x="9261144" y="2643914"/>
                  <a:pt x="9261144" y="2636466"/>
                </a:cubicBezTo>
                <a:cubicBezTo>
                  <a:pt x="9253695" y="2636466"/>
                  <a:pt x="9249972" y="2636466"/>
                  <a:pt x="9249972" y="2636466"/>
                </a:cubicBezTo>
                <a:close/>
                <a:moveTo>
                  <a:pt x="9004200" y="2636466"/>
                </a:moveTo>
                <a:lnTo>
                  <a:pt x="9004200" y="2647637"/>
                </a:lnTo>
                <a:cubicBezTo>
                  <a:pt x="9019095" y="2647637"/>
                  <a:pt x="9026543" y="2647637"/>
                  <a:pt x="9026543" y="2647637"/>
                </a:cubicBezTo>
                <a:cubicBezTo>
                  <a:pt x="9026543" y="2640189"/>
                  <a:pt x="9024680" y="2636466"/>
                  <a:pt x="9020957" y="2636466"/>
                </a:cubicBezTo>
                <a:cubicBezTo>
                  <a:pt x="9017234" y="2636466"/>
                  <a:pt x="9011647" y="2636466"/>
                  <a:pt x="9004200" y="2636466"/>
                </a:cubicBezTo>
                <a:close/>
                <a:moveTo>
                  <a:pt x="2312493" y="2636466"/>
                </a:moveTo>
                <a:cubicBezTo>
                  <a:pt x="2312493" y="2643914"/>
                  <a:pt x="2316218" y="2647637"/>
                  <a:pt x="2323665" y="2647637"/>
                </a:cubicBezTo>
                <a:lnTo>
                  <a:pt x="2323665" y="2636466"/>
                </a:lnTo>
                <a:close/>
                <a:moveTo>
                  <a:pt x="1820949" y="2636466"/>
                </a:moveTo>
                <a:lnTo>
                  <a:pt x="1832121" y="2647637"/>
                </a:lnTo>
                <a:cubicBezTo>
                  <a:pt x="1839569" y="2640189"/>
                  <a:pt x="1839569" y="2636466"/>
                  <a:pt x="1832121" y="2636466"/>
                </a:cubicBezTo>
                <a:cubicBezTo>
                  <a:pt x="1832121" y="2636466"/>
                  <a:pt x="1828396" y="2636466"/>
                  <a:pt x="1820949" y="2636466"/>
                </a:cubicBezTo>
                <a:close/>
                <a:moveTo>
                  <a:pt x="1686891" y="2636466"/>
                </a:moveTo>
                <a:lnTo>
                  <a:pt x="1698063" y="2658809"/>
                </a:lnTo>
                <a:cubicBezTo>
                  <a:pt x="1698063" y="2658809"/>
                  <a:pt x="1698063" y="2655084"/>
                  <a:pt x="1698063" y="2647637"/>
                </a:cubicBezTo>
                <a:close/>
                <a:moveTo>
                  <a:pt x="1072461" y="2636466"/>
                </a:moveTo>
                <a:cubicBezTo>
                  <a:pt x="1057565" y="2636466"/>
                  <a:pt x="1050118" y="2640189"/>
                  <a:pt x="1050118" y="2647637"/>
                </a:cubicBezTo>
                <a:cubicBezTo>
                  <a:pt x="1057565" y="2662532"/>
                  <a:pt x="1083632" y="2669980"/>
                  <a:pt x="1128318" y="2669980"/>
                </a:cubicBezTo>
                <a:cubicBezTo>
                  <a:pt x="1135766" y="2669980"/>
                  <a:pt x="1141352" y="2669980"/>
                  <a:pt x="1145075" y="2669980"/>
                </a:cubicBezTo>
                <a:cubicBezTo>
                  <a:pt x="1148800" y="2669980"/>
                  <a:pt x="1150661" y="2673704"/>
                  <a:pt x="1150661" y="2681151"/>
                </a:cubicBezTo>
                <a:lnTo>
                  <a:pt x="1173005" y="2681151"/>
                </a:lnTo>
                <a:cubicBezTo>
                  <a:pt x="1173005" y="2673704"/>
                  <a:pt x="1173005" y="2669980"/>
                  <a:pt x="1173005" y="2669980"/>
                </a:cubicBezTo>
                <a:cubicBezTo>
                  <a:pt x="1173005" y="2662532"/>
                  <a:pt x="1167418" y="2658809"/>
                  <a:pt x="1156247" y="2658809"/>
                </a:cubicBezTo>
                <a:cubicBezTo>
                  <a:pt x="1145075" y="2658809"/>
                  <a:pt x="1135766" y="2655084"/>
                  <a:pt x="1128318" y="2647637"/>
                </a:cubicBezTo>
                <a:cubicBezTo>
                  <a:pt x="1128318" y="2647637"/>
                  <a:pt x="1124595" y="2647637"/>
                  <a:pt x="1117147" y="2647637"/>
                </a:cubicBezTo>
                <a:cubicBezTo>
                  <a:pt x="1109700" y="2647637"/>
                  <a:pt x="1102252" y="2647637"/>
                  <a:pt x="1094804" y="2647637"/>
                </a:cubicBezTo>
                <a:cubicBezTo>
                  <a:pt x="1087356" y="2647637"/>
                  <a:pt x="1079909" y="2643914"/>
                  <a:pt x="1072461" y="2636466"/>
                </a:cubicBezTo>
                <a:close/>
                <a:moveTo>
                  <a:pt x="9909088" y="2625293"/>
                </a:moveTo>
                <a:cubicBezTo>
                  <a:pt x="9909088" y="2632741"/>
                  <a:pt x="9909088" y="2636466"/>
                  <a:pt x="9909088" y="2636466"/>
                </a:cubicBezTo>
                <a:cubicBezTo>
                  <a:pt x="9901639" y="2636466"/>
                  <a:pt x="9897916" y="2636466"/>
                  <a:pt x="9897916" y="2636466"/>
                </a:cubicBezTo>
                <a:close/>
                <a:moveTo>
                  <a:pt x="2287358" y="2608538"/>
                </a:moveTo>
                <a:cubicBezTo>
                  <a:pt x="2285496" y="2608538"/>
                  <a:pt x="2282704" y="2610399"/>
                  <a:pt x="2278979" y="2614123"/>
                </a:cubicBezTo>
                <a:lnTo>
                  <a:pt x="2278979" y="2625293"/>
                </a:lnTo>
                <a:cubicBezTo>
                  <a:pt x="2286427" y="2625293"/>
                  <a:pt x="2290150" y="2623432"/>
                  <a:pt x="2290150" y="2619709"/>
                </a:cubicBezTo>
                <a:cubicBezTo>
                  <a:pt x="2290150" y="2615984"/>
                  <a:pt x="2290150" y="2614123"/>
                  <a:pt x="2290150" y="2614123"/>
                </a:cubicBezTo>
                <a:cubicBezTo>
                  <a:pt x="2290150" y="2610399"/>
                  <a:pt x="2289220" y="2608538"/>
                  <a:pt x="2287358" y="2608538"/>
                </a:cubicBezTo>
                <a:close/>
                <a:moveTo>
                  <a:pt x="9741515" y="2591779"/>
                </a:moveTo>
                <a:lnTo>
                  <a:pt x="9752687" y="2591779"/>
                </a:lnTo>
                <a:lnTo>
                  <a:pt x="9741515" y="2602952"/>
                </a:lnTo>
                <a:close/>
                <a:moveTo>
                  <a:pt x="1418777" y="2580609"/>
                </a:moveTo>
                <a:lnTo>
                  <a:pt x="1441120" y="2591779"/>
                </a:lnTo>
                <a:cubicBezTo>
                  <a:pt x="1456014" y="2606675"/>
                  <a:pt x="1463462" y="2614123"/>
                  <a:pt x="1463462" y="2614123"/>
                </a:cubicBezTo>
                <a:cubicBezTo>
                  <a:pt x="1470910" y="2614123"/>
                  <a:pt x="1480219" y="2615984"/>
                  <a:pt x="1491391" y="2619709"/>
                </a:cubicBezTo>
                <a:cubicBezTo>
                  <a:pt x="1502562" y="2623432"/>
                  <a:pt x="1508148" y="2629018"/>
                  <a:pt x="1508148" y="2636466"/>
                </a:cubicBezTo>
                <a:cubicBezTo>
                  <a:pt x="1508148" y="2643914"/>
                  <a:pt x="1496977" y="2643914"/>
                  <a:pt x="1474634" y="2636466"/>
                </a:cubicBezTo>
                <a:cubicBezTo>
                  <a:pt x="1452291" y="2629018"/>
                  <a:pt x="1437395" y="2619709"/>
                  <a:pt x="1429948" y="2608536"/>
                </a:cubicBezTo>
                <a:cubicBezTo>
                  <a:pt x="1422500" y="2597366"/>
                  <a:pt x="1418777" y="2591779"/>
                  <a:pt x="1418777" y="2591779"/>
                </a:cubicBezTo>
                <a:lnTo>
                  <a:pt x="1418777" y="2602952"/>
                </a:lnTo>
                <a:cubicBezTo>
                  <a:pt x="1433671" y="2602952"/>
                  <a:pt x="1429948" y="2606675"/>
                  <a:pt x="1407605" y="2614123"/>
                </a:cubicBezTo>
                <a:lnTo>
                  <a:pt x="1418777" y="2625293"/>
                </a:lnTo>
                <a:cubicBezTo>
                  <a:pt x="1463462" y="2655084"/>
                  <a:pt x="1493253" y="2662532"/>
                  <a:pt x="1508148" y="2647637"/>
                </a:cubicBezTo>
                <a:cubicBezTo>
                  <a:pt x="1508148" y="2647637"/>
                  <a:pt x="1510010" y="2649498"/>
                  <a:pt x="1513734" y="2653223"/>
                </a:cubicBezTo>
                <a:cubicBezTo>
                  <a:pt x="1517458" y="2656947"/>
                  <a:pt x="1523044" y="2658809"/>
                  <a:pt x="1530491" y="2658809"/>
                </a:cubicBezTo>
                <a:lnTo>
                  <a:pt x="1541662" y="2658809"/>
                </a:lnTo>
                <a:lnTo>
                  <a:pt x="1541662" y="2647637"/>
                </a:lnTo>
                <a:lnTo>
                  <a:pt x="1530491" y="2658809"/>
                </a:lnTo>
                <a:lnTo>
                  <a:pt x="1519319" y="2636466"/>
                </a:lnTo>
                <a:lnTo>
                  <a:pt x="1541662" y="2636466"/>
                </a:lnTo>
                <a:cubicBezTo>
                  <a:pt x="1549110" y="2636466"/>
                  <a:pt x="1550972" y="2632741"/>
                  <a:pt x="1547248" y="2625293"/>
                </a:cubicBezTo>
                <a:cubicBezTo>
                  <a:pt x="1543525" y="2617847"/>
                  <a:pt x="1541662" y="2614123"/>
                  <a:pt x="1541662" y="2614123"/>
                </a:cubicBezTo>
                <a:cubicBezTo>
                  <a:pt x="1541662" y="2614123"/>
                  <a:pt x="1545387" y="2614123"/>
                  <a:pt x="1552835" y="2614123"/>
                </a:cubicBezTo>
                <a:cubicBezTo>
                  <a:pt x="1560282" y="2614123"/>
                  <a:pt x="1564005" y="2617847"/>
                  <a:pt x="1564005" y="2625293"/>
                </a:cubicBezTo>
                <a:lnTo>
                  <a:pt x="1575178" y="2636466"/>
                </a:lnTo>
                <a:cubicBezTo>
                  <a:pt x="1582624" y="2636466"/>
                  <a:pt x="1586349" y="2636466"/>
                  <a:pt x="1586349" y="2636466"/>
                </a:cubicBezTo>
                <a:cubicBezTo>
                  <a:pt x="1593796" y="2636466"/>
                  <a:pt x="1606829" y="2638327"/>
                  <a:pt x="1625449" y="2642050"/>
                </a:cubicBezTo>
                <a:cubicBezTo>
                  <a:pt x="1644067" y="2645775"/>
                  <a:pt x="1657101" y="2647637"/>
                  <a:pt x="1664548" y="2647637"/>
                </a:cubicBezTo>
                <a:lnTo>
                  <a:pt x="1653377" y="2625293"/>
                </a:lnTo>
                <a:cubicBezTo>
                  <a:pt x="1631035" y="2625293"/>
                  <a:pt x="1612415" y="2621570"/>
                  <a:pt x="1597520" y="2614123"/>
                </a:cubicBezTo>
                <a:cubicBezTo>
                  <a:pt x="1590072" y="2614123"/>
                  <a:pt x="1580763" y="2612261"/>
                  <a:pt x="1569592" y="2608536"/>
                </a:cubicBezTo>
                <a:cubicBezTo>
                  <a:pt x="1558419" y="2604813"/>
                  <a:pt x="1549110" y="2602952"/>
                  <a:pt x="1541662" y="2602952"/>
                </a:cubicBezTo>
                <a:cubicBezTo>
                  <a:pt x="1526768" y="2602952"/>
                  <a:pt x="1517458" y="2601090"/>
                  <a:pt x="1513734" y="2597366"/>
                </a:cubicBezTo>
                <a:cubicBezTo>
                  <a:pt x="1510010" y="2593641"/>
                  <a:pt x="1500701" y="2591779"/>
                  <a:pt x="1485805" y="2591779"/>
                </a:cubicBezTo>
                <a:lnTo>
                  <a:pt x="1463462" y="2580609"/>
                </a:lnTo>
                <a:lnTo>
                  <a:pt x="1441120" y="2580609"/>
                </a:lnTo>
                <a:close/>
                <a:moveTo>
                  <a:pt x="904889" y="2561058"/>
                </a:moveTo>
                <a:cubicBezTo>
                  <a:pt x="906751" y="2561058"/>
                  <a:pt x="908612" y="2561990"/>
                  <a:pt x="910475" y="2563852"/>
                </a:cubicBezTo>
                <a:cubicBezTo>
                  <a:pt x="914198" y="2567575"/>
                  <a:pt x="916060" y="2569436"/>
                  <a:pt x="916060" y="2569436"/>
                </a:cubicBezTo>
                <a:lnTo>
                  <a:pt x="904889" y="2569436"/>
                </a:lnTo>
                <a:cubicBezTo>
                  <a:pt x="897441" y="2569436"/>
                  <a:pt x="895580" y="2567575"/>
                  <a:pt x="899303" y="2563852"/>
                </a:cubicBezTo>
                <a:cubicBezTo>
                  <a:pt x="901166" y="2561990"/>
                  <a:pt x="903028" y="2561058"/>
                  <a:pt x="904889" y="2561058"/>
                </a:cubicBezTo>
                <a:close/>
                <a:moveTo>
                  <a:pt x="1362920" y="2558265"/>
                </a:moveTo>
                <a:cubicBezTo>
                  <a:pt x="1362920" y="2558265"/>
                  <a:pt x="1366643" y="2561990"/>
                  <a:pt x="1374090" y="2569436"/>
                </a:cubicBezTo>
                <a:cubicBezTo>
                  <a:pt x="1374090" y="2569436"/>
                  <a:pt x="1377814" y="2569436"/>
                  <a:pt x="1385263" y="2569436"/>
                </a:cubicBezTo>
                <a:lnTo>
                  <a:pt x="1374090" y="2558265"/>
                </a:lnTo>
                <a:cubicBezTo>
                  <a:pt x="1366643" y="2558265"/>
                  <a:pt x="1362920" y="2558265"/>
                  <a:pt x="1362920" y="2558265"/>
                </a:cubicBezTo>
                <a:close/>
                <a:moveTo>
                  <a:pt x="9037714" y="2535922"/>
                </a:moveTo>
                <a:lnTo>
                  <a:pt x="9048886" y="2547094"/>
                </a:lnTo>
                <a:cubicBezTo>
                  <a:pt x="9071229" y="2554541"/>
                  <a:pt x="9082400" y="2554541"/>
                  <a:pt x="9082400" y="2547094"/>
                </a:cubicBezTo>
                <a:cubicBezTo>
                  <a:pt x="9082400" y="2539647"/>
                  <a:pt x="9076814" y="2535922"/>
                  <a:pt x="9065643" y="2535922"/>
                </a:cubicBezTo>
                <a:cubicBezTo>
                  <a:pt x="9054472" y="2535922"/>
                  <a:pt x="9048886" y="2535922"/>
                  <a:pt x="9048886" y="2535922"/>
                </a:cubicBezTo>
                <a:close/>
                <a:moveTo>
                  <a:pt x="1295890" y="2535922"/>
                </a:moveTo>
                <a:lnTo>
                  <a:pt x="1284719" y="2547094"/>
                </a:lnTo>
                <a:cubicBezTo>
                  <a:pt x="1292167" y="2547094"/>
                  <a:pt x="1299615" y="2543370"/>
                  <a:pt x="1307062" y="2535922"/>
                </a:cubicBezTo>
                <a:close/>
                <a:moveTo>
                  <a:pt x="1105975" y="2535922"/>
                </a:moveTo>
                <a:cubicBezTo>
                  <a:pt x="1105975" y="2543370"/>
                  <a:pt x="1109700" y="2547094"/>
                  <a:pt x="1117147" y="2547094"/>
                </a:cubicBezTo>
                <a:lnTo>
                  <a:pt x="1117147" y="2535922"/>
                </a:lnTo>
                <a:cubicBezTo>
                  <a:pt x="1117147" y="2535922"/>
                  <a:pt x="1113423" y="2535922"/>
                  <a:pt x="1105975" y="2535922"/>
                </a:cubicBezTo>
                <a:close/>
                <a:moveTo>
                  <a:pt x="9428716" y="2524751"/>
                </a:moveTo>
                <a:lnTo>
                  <a:pt x="9451058" y="2535922"/>
                </a:lnTo>
                <a:lnTo>
                  <a:pt x="9439887" y="2535922"/>
                </a:lnTo>
                <a:close/>
                <a:moveTo>
                  <a:pt x="1083632" y="2524751"/>
                </a:moveTo>
                <a:lnTo>
                  <a:pt x="1083632" y="2535922"/>
                </a:lnTo>
                <a:cubicBezTo>
                  <a:pt x="1091079" y="2535922"/>
                  <a:pt x="1094804" y="2535922"/>
                  <a:pt x="1094804" y="2535922"/>
                </a:cubicBezTo>
                <a:cubicBezTo>
                  <a:pt x="1094804" y="2528474"/>
                  <a:pt x="1091079" y="2524751"/>
                  <a:pt x="1083632" y="2524751"/>
                </a:cubicBezTo>
                <a:close/>
                <a:moveTo>
                  <a:pt x="9372859" y="2502408"/>
                </a:moveTo>
                <a:cubicBezTo>
                  <a:pt x="9372859" y="2502408"/>
                  <a:pt x="9376582" y="2504270"/>
                  <a:pt x="9384030" y="2507994"/>
                </a:cubicBezTo>
                <a:cubicBezTo>
                  <a:pt x="9391477" y="2511717"/>
                  <a:pt x="9395201" y="2513579"/>
                  <a:pt x="9395201" y="2513579"/>
                </a:cubicBezTo>
                <a:lnTo>
                  <a:pt x="9384030" y="2513579"/>
                </a:lnTo>
                <a:close/>
                <a:moveTo>
                  <a:pt x="1575178" y="2502408"/>
                </a:moveTo>
                <a:cubicBezTo>
                  <a:pt x="1575178" y="2509856"/>
                  <a:pt x="1575178" y="2513579"/>
                  <a:pt x="1575178" y="2513579"/>
                </a:cubicBezTo>
                <a:cubicBezTo>
                  <a:pt x="1582624" y="2513579"/>
                  <a:pt x="1586349" y="2513579"/>
                  <a:pt x="1586349" y="2513579"/>
                </a:cubicBezTo>
                <a:cubicBezTo>
                  <a:pt x="1586349" y="2513579"/>
                  <a:pt x="1586349" y="2517304"/>
                  <a:pt x="1586349" y="2524751"/>
                </a:cubicBezTo>
                <a:cubicBezTo>
                  <a:pt x="1578901" y="2524751"/>
                  <a:pt x="1567729" y="2524751"/>
                  <a:pt x="1552835" y="2524751"/>
                </a:cubicBezTo>
                <a:lnTo>
                  <a:pt x="1530491" y="2524751"/>
                </a:lnTo>
                <a:lnTo>
                  <a:pt x="1552835" y="2535922"/>
                </a:lnTo>
                <a:cubicBezTo>
                  <a:pt x="1560282" y="2535922"/>
                  <a:pt x="1567729" y="2535922"/>
                  <a:pt x="1575178" y="2535922"/>
                </a:cubicBezTo>
                <a:lnTo>
                  <a:pt x="1586349" y="2547094"/>
                </a:lnTo>
                <a:cubicBezTo>
                  <a:pt x="1593796" y="2539647"/>
                  <a:pt x="1597520" y="2535922"/>
                  <a:pt x="1597520" y="2535922"/>
                </a:cubicBezTo>
                <a:cubicBezTo>
                  <a:pt x="1597520" y="2535922"/>
                  <a:pt x="1597520" y="2539647"/>
                  <a:pt x="1597520" y="2547094"/>
                </a:cubicBezTo>
                <a:lnTo>
                  <a:pt x="1619863" y="2547094"/>
                </a:lnTo>
                <a:cubicBezTo>
                  <a:pt x="1634758" y="2547094"/>
                  <a:pt x="1642206" y="2550818"/>
                  <a:pt x="1642206" y="2558265"/>
                </a:cubicBezTo>
                <a:cubicBezTo>
                  <a:pt x="1642206" y="2558265"/>
                  <a:pt x="1644067" y="2558265"/>
                  <a:pt x="1647792" y="2558265"/>
                </a:cubicBezTo>
                <a:cubicBezTo>
                  <a:pt x="1651515" y="2558265"/>
                  <a:pt x="1657101" y="2558265"/>
                  <a:pt x="1664548" y="2558265"/>
                </a:cubicBezTo>
                <a:lnTo>
                  <a:pt x="1664548" y="2569436"/>
                </a:lnTo>
                <a:lnTo>
                  <a:pt x="1653377" y="2580609"/>
                </a:lnTo>
                <a:cubicBezTo>
                  <a:pt x="1660825" y="2588056"/>
                  <a:pt x="1671997" y="2591779"/>
                  <a:pt x="1686891" y="2591779"/>
                </a:cubicBezTo>
                <a:cubicBezTo>
                  <a:pt x="1694339" y="2591779"/>
                  <a:pt x="1699925" y="2593641"/>
                  <a:pt x="1703649" y="2597366"/>
                </a:cubicBezTo>
                <a:cubicBezTo>
                  <a:pt x="1707373" y="2601090"/>
                  <a:pt x="1709234" y="2602952"/>
                  <a:pt x="1709234" y="2602952"/>
                </a:cubicBezTo>
                <a:cubicBezTo>
                  <a:pt x="1716682" y="2602952"/>
                  <a:pt x="1720406" y="2602952"/>
                  <a:pt x="1720406" y="2602952"/>
                </a:cubicBezTo>
                <a:lnTo>
                  <a:pt x="1720406" y="2591779"/>
                </a:lnTo>
                <a:lnTo>
                  <a:pt x="1709234" y="2580609"/>
                </a:lnTo>
                <a:lnTo>
                  <a:pt x="1765091" y="2602952"/>
                </a:lnTo>
                <a:cubicBezTo>
                  <a:pt x="1765091" y="2610398"/>
                  <a:pt x="1765091" y="2614123"/>
                  <a:pt x="1765091" y="2614123"/>
                </a:cubicBezTo>
                <a:cubicBezTo>
                  <a:pt x="1765091" y="2614123"/>
                  <a:pt x="1768816" y="2614123"/>
                  <a:pt x="1776264" y="2614123"/>
                </a:cubicBezTo>
                <a:cubicBezTo>
                  <a:pt x="1776264" y="2606675"/>
                  <a:pt x="1783712" y="2604813"/>
                  <a:pt x="1798607" y="2608536"/>
                </a:cubicBezTo>
                <a:cubicBezTo>
                  <a:pt x="1813501" y="2612261"/>
                  <a:pt x="1824673" y="2614123"/>
                  <a:pt x="1832121" y="2614123"/>
                </a:cubicBezTo>
                <a:cubicBezTo>
                  <a:pt x="1832121" y="2614123"/>
                  <a:pt x="1832121" y="2617847"/>
                  <a:pt x="1832121" y="2625293"/>
                </a:cubicBezTo>
                <a:cubicBezTo>
                  <a:pt x="1839569" y="2625293"/>
                  <a:pt x="1843292" y="2625293"/>
                  <a:pt x="1843292" y="2625293"/>
                </a:cubicBezTo>
                <a:lnTo>
                  <a:pt x="1876806" y="2636466"/>
                </a:lnTo>
                <a:lnTo>
                  <a:pt x="1921492" y="2647637"/>
                </a:lnTo>
                <a:cubicBezTo>
                  <a:pt x="1936388" y="2655084"/>
                  <a:pt x="1966179" y="2662532"/>
                  <a:pt x="2010864" y="2669980"/>
                </a:cubicBezTo>
                <a:cubicBezTo>
                  <a:pt x="2018311" y="2669980"/>
                  <a:pt x="2022036" y="2673704"/>
                  <a:pt x="2022036" y="2681151"/>
                </a:cubicBezTo>
                <a:cubicBezTo>
                  <a:pt x="2022036" y="2681151"/>
                  <a:pt x="2029484" y="2683012"/>
                  <a:pt x="2044378" y="2686737"/>
                </a:cubicBezTo>
                <a:cubicBezTo>
                  <a:pt x="2059273" y="2690462"/>
                  <a:pt x="2077893" y="2696046"/>
                  <a:pt x="2100235" y="2703494"/>
                </a:cubicBezTo>
                <a:cubicBezTo>
                  <a:pt x="2144921" y="2718389"/>
                  <a:pt x="2172851" y="2727699"/>
                  <a:pt x="2184022" y="2731423"/>
                </a:cubicBezTo>
                <a:cubicBezTo>
                  <a:pt x="2195192" y="2735146"/>
                  <a:pt x="2213813" y="2740733"/>
                  <a:pt x="2239879" y="2748180"/>
                </a:cubicBezTo>
                <a:cubicBezTo>
                  <a:pt x="2265945" y="2755628"/>
                  <a:pt x="2282703" y="2759351"/>
                  <a:pt x="2290150" y="2759351"/>
                </a:cubicBezTo>
                <a:cubicBezTo>
                  <a:pt x="2319941" y="2774247"/>
                  <a:pt x="2346007" y="2781694"/>
                  <a:pt x="2368350" y="2781694"/>
                </a:cubicBezTo>
                <a:lnTo>
                  <a:pt x="2357180" y="2770524"/>
                </a:lnTo>
                <a:lnTo>
                  <a:pt x="2401864" y="2792865"/>
                </a:lnTo>
                <a:lnTo>
                  <a:pt x="2413037" y="2804038"/>
                </a:lnTo>
                <a:lnTo>
                  <a:pt x="2433146" y="2793984"/>
                </a:lnTo>
                <a:lnTo>
                  <a:pt x="2435380" y="2794263"/>
                </a:lnTo>
                <a:cubicBezTo>
                  <a:pt x="2439103" y="2795194"/>
                  <a:pt x="2442826" y="2796590"/>
                  <a:pt x="2446551" y="2798451"/>
                </a:cubicBezTo>
                <a:cubicBezTo>
                  <a:pt x="2453999" y="2802176"/>
                  <a:pt x="2461446" y="2805899"/>
                  <a:pt x="2468894" y="2809624"/>
                </a:cubicBezTo>
                <a:cubicBezTo>
                  <a:pt x="2476342" y="2813347"/>
                  <a:pt x="2483790" y="2815208"/>
                  <a:pt x="2491238" y="2815208"/>
                </a:cubicBezTo>
                <a:cubicBezTo>
                  <a:pt x="2506133" y="2815208"/>
                  <a:pt x="2522890" y="2817070"/>
                  <a:pt x="2541509" y="2820795"/>
                </a:cubicBezTo>
                <a:cubicBezTo>
                  <a:pt x="2560128" y="2824519"/>
                  <a:pt x="2571300" y="2828242"/>
                  <a:pt x="2575022" y="2831966"/>
                </a:cubicBezTo>
                <a:cubicBezTo>
                  <a:pt x="2578747" y="2835690"/>
                  <a:pt x="2588056" y="2837552"/>
                  <a:pt x="2602952" y="2837552"/>
                </a:cubicBezTo>
                <a:cubicBezTo>
                  <a:pt x="2610400" y="2837552"/>
                  <a:pt x="2615985" y="2839413"/>
                  <a:pt x="2619710" y="2843138"/>
                </a:cubicBezTo>
                <a:cubicBezTo>
                  <a:pt x="2623432" y="2846861"/>
                  <a:pt x="2625296" y="2848724"/>
                  <a:pt x="2625296" y="2848724"/>
                </a:cubicBezTo>
                <a:lnTo>
                  <a:pt x="2636466" y="2848724"/>
                </a:lnTo>
                <a:cubicBezTo>
                  <a:pt x="2636466" y="2856170"/>
                  <a:pt x="2647637" y="2859895"/>
                  <a:pt x="2669981" y="2859895"/>
                </a:cubicBezTo>
                <a:lnTo>
                  <a:pt x="2703494" y="2859895"/>
                </a:lnTo>
                <a:lnTo>
                  <a:pt x="2681152" y="2848724"/>
                </a:lnTo>
                <a:cubicBezTo>
                  <a:pt x="2666257" y="2841276"/>
                  <a:pt x="2651362" y="2835690"/>
                  <a:pt x="2636466" y="2831966"/>
                </a:cubicBezTo>
                <a:cubicBezTo>
                  <a:pt x="2621571" y="2828242"/>
                  <a:pt x="2610400" y="2826381"/>
                  <a:pt x="2602952" y="2826381"/>
                </a:cubicBezTo>
                <a:cubicBezTo>
                  <a:pt x="2602952" y="2818933"/>
                  <a:pt x="2599227" y="2815208"/>
                  <a:pt x="2591781" y="2815208"/>
                </a:cubicBezTo>
                <a:lnTo>
                  <a:pt x="2524751" y="2792865"/>
                </a:lnTo>
                <a:cubicBezTo>
                  <a:pt x="2517304" y="2792865"/>
                  <a:pt x="2507994" y="2789142"/>
                  <a:pt x="2496824" y="2781694"/>
                </a:cubicBezTo>
                <a:cubicBezTo>
                  <a:pt x="2485652" y="2774247"/>
                  <a:pt x="2476342" y="2770524"/>
                  <a:pt x="2468894" y="2770524"/>
                </a:cubicBezTo>
                <a:cubicBezTo>
                  <a:pt x="2461446" y="2770524"/>
                  <a:pt x="2452137" y="2768662"/>
                  <a:pt x="2440966" y="2764937"/>
                </a:cubicBezTo>
                <a:cubicBezTo>
                  <a:pt x="2429794" y="2761213"/>
                  <a:pt x="2420485" y="2759351"/>
                  <a:pt x="2413037" y="2759351"/>
                </a:cubicBezTo>
                <a:cubicBezTo>
                  <a:pt x="2390694" y="2751905"/>
                  <a:pt x="2364627" y="2742594"/>
                  <a:pt x="2334836" y="2731423"/>
                </a:cubicBezTo>
                <a:cubicBezTo>
                  <a:pt x="2305045" y="2720251"/>
                  <a:pt x="2286427" y="2714666"/>
                  <a:pt x="2278979" y="2714666"/>
                </a:cubicBezTo>
                <a:cubicBezTo>
                  <a:pt x="2278979" y="2714666"/>
                  <a:pt x="2275254" y="2714666"/>
                  <a:pt x="2267809" y="2714666"/>
                </a:cubicBezTo>
                <a:lnTo>
                  <a:pt x="2189608" y="2681151"/>
                </a:lnTo>
                <a:cubicBezTo>
                  <a:pt x="2189608" y="2681151"/>
                  <a:pt x="2187745" y="2681151"/>
                  <a:pt x="2184022" y="2681151"/>
                </a:cubicBezTo>
                <a:cubicBezTo>
                  <a:pt x="2180298" y="2681151"/>
                  <a:pt x="2174712" y="2677428"/>
                  <a:pt x="2167265" y="2669980"/>
                </a:cubicBezTo>
                <a:lnTo>
                  <a:pt x="2144921" y="2669980"/>
                </a:lnTo>
                <a:cubicBezTo>
                  <a:pt x="2130026" y="2669980"/>
                  <a:pt x="2122578" y="2666255"/>
                  <a:pt x="2122578" y="2658809"/>
                </a:cubicBezTo>
                <a:lnTo>
                  <a:pt x="2022036" y="2625293"/>
                </a:lnTo>
                <a:cubicBezTo>
                  <a:pt x="2014588" y="2625293"/>
                  <a:pt x="2009002" y="2625293"/>
                  <a:pt x="2005279" y="2625293"/>
                </a:cubicBezTo>
                <a:cubicBezTo>
                  <a:pt x="2001554" y="2625293"/>
                  <a:pt x="1999693" y="2621570"/>
                  <a:pt x="1999693" y="2614123"/>
                </a:cubicBezTo>
                <a:cubicBezTo>
                  <a:pt x="1992245" y="2614123"/>
                  <a:pt x="1986659" y="2615984"/>
                  <a:pt x="1982936" y="2619709"/>
                </a:cubicBezTo>
                <a:cubicBezTo>
                  <a:pt x="1979211" y="2623432"/>
                  <a:pt x="1973627" y="2623432"/>
                  <a:pt x="1966179" y="2619709"/>
                </a:cubicBezTo>
                <a:cubicBezTo>
                  <a:pt x="1958731" y="2615984"/>
                  <a:pt x="1955006" y="2610398"/>
                  <a:pt x="1955006" y="2602952"/>
                </a:cubicBezTo>
                <a:cubicBezTo>
                  <a:pt x="1955006" y="2602952"/>
                  <a:pt x="1951283" y="2602952"/>
                  <a:pt x="1943836" y="2602952"/>
                </a:cubicBezTo>
                <a:lnTo>
                  <a:pt x="1932663" y="2602952"/>
                </a:lnTo>
                <a:lnTo>
                  <a:pt x="1921492" y="2591779"/>
                </a:lnTo>
                <a:lnTo>
                  <a:pt x="1910322" y="2591779"/>
                </a:lnTo>
                <a:lnTo>
                  <a:pt x="1899149" y="2602952"/>
                </a:lnTo>
                <a:lnTo>
                  <a:pt x="1887978" y="2602952"/>
                </a:lnTo>
                <a:cubicBezTo>
                  <a:pt x="1850740" y="2595504"/>
                  <a:pt x="1824673" y="2584332"/>
                  <a:pt x="1809778" y="2569436"/>
                </a:cubicBezTo>
                <a:lnTo>
                  <a:pt x="1854464" y="2580609"/>
                </a:lnTo>
                <a:cubicBezTo>
                  <a:pt x="1861912" y="2580609"/>
                  <a:pt x="1865635" y="2580609"/>
                  <a:pt x="1865635" y="2580609"/>
                </a:cubicBezTo>
                <a:lnTo>
                  <a:pt x="1843292" y="2558265"/>
                </a:lnTo>
                <a:lnTo>
                  <a:pt x="1832121" y="2558265"/>
                </a:lnTo>
                <a:cubicBezTo>
                  <a:pt x="1832121" y="2558265"/>
                  <a:pt x="1828396" y="2556404"/>
                  <a:pt x="1820949" y="2552679"/>
                </a:cubicBezTo>
                <a:cubicBezTo>
                  <a:pt x="1813501" y="2548956"/>
                  <a:pt x="1809778" y="2547094"/>
                  <a:pt x="1809778" y="2547094"/>
                </a:cubicBezTo>
                <a:cubicBezTo>
                  <a:pt x="1787435" y="2547094"/>
                  <a:pt x="1772539" y="2543370"/>
                  <a:pt x="1765091" y="2535922"/>
                </a:cubicBezTo>
                <a:cubicBezTo>
                  <a:pt x="1757644" y="2528474"/>
                  <a:pt x="1750196" y="2524751"/>
                  <a:pt x="1742750" y="2524751"/>
                </a:cubicBezTo>
                <a:lnTo>
                  <a:pt x="1753921" y="2547094"/>
                </a:lnTo>
                <a:cubicBezTo>
                  <a:pt x="1776264" y="2554541"/>
                  <a:pt x="1787435" y="2561990"/>
                  <a:pt x="1787435" y="2569436"/>
                </a:cubicBezTo>
                <a:cubicBezTo>
                  <a:pt x="1787435" y="2576884"/>
                  <a:pt x="1783712" y="2576884"/>
                  <a:pt x="1776264" y="2569436"/>
                </a:cubicBezTo>
                <a:lnTo>
                  <a:pt x="1753921" y="2569436"/>
                </a:lnTo>
                <a:cubicBezTo>
                  <a:pt x="1746473" y="2569436"/>
                  <a:pt x="1740887" y="2565713"/>
                  <a:pt x="1737164" y="2558265"/>
                </a:cubicBezTo>
                <a:cubicBezTo>
                  <a:pt x="1733439" y="2550818"/>
                  <a:pt x="1725993" y="2547094"/>
                  <a:pt x="1714820" y="2547094"/>
                </a:cubicBezTo>
                <a:cubicBezTo>
                  <a:pt x="1703649" y="2547094"/>
                  <a:pt x="1701786" y="2543370"/>
                  <a:pt x="1709234" y="2535922"/>
                </a:cubicBezTo>
                <a:lnTo>
                  <a:pt x="1686891" y="2513579"/>
                </a:lnTo>
                <a:lnTo>
                  <a:pt x="1675720" y="2524751"/>
                </a:lnTo>
                <a:lnTo>
                  <a:pt x="1664548" y="2535922"/>
                </a:lnTo>
                <a:cubicBezTo>
                  <a:pt x="1657101" y="2528474"/>
                  <a:pt x="1644067" y="2521027"/>
                  <a:pt x="1625449" y="2513579"/>
                </a:cubicBezTo>
                <a:cubicBezTo>
                  <a:pt x="1606829" y="2506133"/>
                  <a:pt x="1593796" y="2502408"/>
                  <a:pt x="1586349" y="2502408"/>
                </a:cubicBezTo>
                <a:close/>
                <a:moveTo>
                  <a:pt x="8956721" y="2498916"/>
                </a:moveTo>
                <a:cubicBezTo>
                  <a:pt x="8951135" y="2499383"/>
                  <a:pt x="8944619" y="2500547"/>
                  <a:pt x="8937172" y="2502408"/>
                </a:cubicBezTo>
                <a:lnTo>
                  <a:pt x="8959515" y="2513579"/>
                </a:lnTo>
                <a:lnTo>
                  <a:pt x="8981856" y="2513579"/>
                </a:lnTo>
                <a:cubicBezTo>
                  <a:pt x="8981856" y="2502408"/>
                  <a:pt x="8973478" y="2497520"/>
                  <a:pt x="8956721" y="2498916"/>
                </a:cubicBezTo>
                <a:close/>
                <a:moveTo>
                  <a:pt x="8870142" y="2491237"/>
                </a:moveTo>
                <a:cubicBezTo>
                  <a:pt x="8870142" y="2491237"/>
                  <a:pt x="8873865" y="2494960"/>
                  <a:pt x="8881314" y="2502408"/>
                </a:cubicBezTo>
                <a:cubicBezTo>
                  <a:pt x="8888762" y="2502408"/>
                  <a:pt x="8896208" y="2498683"/>
                  <a:pt x="8903657" y="2491237"/>
                </a:cubicBezTo>
                <a:lnTo>
                  <a:pt x="8881314" y="2491237"/>
                </a:lnTo>
                <a:cubicBezTo>
                  <a:pt x="8873865" y="2491237"/>
                  <a:pt x="8870142" y="2491237"/>
                  <a:pt x="8870142" y="2491237"/>
                </a:cubicBezTo>
                <a:close/>
                <a:moveTo>
                  <a:pt x="1664548" y="2491237"/>
                </a:moveTo>
                <a:lnTo>
                  <a:pt x="1675720" y="2502408"/>
                </a:lnTo>
                <a:lnTo>
                  <a:pt x="1686891" y="2491237"/>
                </a:lnTo>
                <a:cubicBezTo>
                  <a:pt x="1686891" y="2491237"/>
                  <a:pt x="1679443" y="2491237"/>
                  <a:pt x="1664548" y="2491237"/>
                </a:cubicBezTo>
                <a:close/>
                <a:moveTo>
                  <a:pt x="8856179" y="2485651"/>
                </a:moveTo>
                <a:cubicBezTo>
                  <a:pt x="8854317" y="2485651"/>
                  <a:pt x="8851523" y="2487513"/>
                  <a:pt x="8847799" y="2491237"/>
                </a:cubicBezTo>
                <a:lnTo>
                  <a:pt x="8858971" y="2491237"/>
                </a:lnTo>
                <a:cubicBezTo>
                  <a:pt x="8858971" y="2487513"/>
                  <a:pt x="8858040" y="2485651"/>
                  <a:pt x="8856179" y="2485651"/>
                </a:cubicBezTo>
                <a:close/>
                <a:moveTo>
                  <a:pt x="1466256" y="2484255"/>
                </a:moveTo>
                <a:cubicBezTo>
                  <a:pt x="1464393" y="2483324"/>
                  <a:pt x="1463462" y="2483789"/>
                  <a:pt x="1463462" y="2485651"/>
                </a:cubicBezTo>
                <a:cubicBezTo>
                  <a:pt x="1463462" y="2489374"/>
                  <a:pt x="1467186" y="2494960"/>
                  <a:pt x="1474634" y="2502408"/>
                </a:cubicBezTo>
                <a:cubicBezTo>
                  <a:pt x="1482082" y="2509856"/>
                  <a:pt x="1493253" y="2509856"/>
                  <a:pt x="1508148" y="2502408"/>
                </a:cubicBezTo>
                <a:cubicBezTo>
                  <a:pt x="1515596" y="2502408"/>
                  <a:pt x="1515596" y="2498683"/>
                  <a:pt x="1508148" y="2491237"/>
                </a:cubicBezTo>
                <a:cubicBezTo>
                  <a:pt x="1500701" y="2491237"/>
                  <a:pt x="1489530" y="2491237"/>
                  <a:pt x="1474634" y="2491237"/>
                </a:cubicBezTo>
                <a:cubicBezTo>
                  <a:pt x="1470910" y="2487513"/>
                  <a:pt x="1468117" y="2485186"/>
                  <a:pt x="1466256" y="2484255"/>
                </a:cubicBezTo>
                <a:close/>
                <a:moveTo>
                  <a:pt x="9317002" y="2480065"/>
                </a:moveTo>
                <a:cubicBezTo>
                  <a:pt x="9317002" y="2480065"/>
                  <a:pt x="9320725" y="2483789"/>
                  <a:pt x="9328172" y="2491237"/>
                </a:cubicBezTo>
                <a:lnTo>
                  <a:pt x="9317002" y="2491237"/>
                </a:lnTo>
                <a:close/>
                <a:moveTo>
                  <a:pt x="1541662" y="2480065"/>
                </a:moveTo>
                <a:lnTo>
                  <a:pt x="1552835" y="2502408"/>
                </a:lnTo>
                <a:cubicBezTo>
                  <a:pt x="1552835" y="2502408"/>
                  <a:pt x="1556558" y="2502408"/>
                  <a:pt x="1564005" y="2502408"/>
                </a:cubicBezTo>
                <a:cubicBezTo>
                  <a:pt x="1556558" y="2502408"/>
                  <a:pt x="1552835" y="2498683"/>
                  <a:pt x="1552835" y="2491237"/>
                </a:cubicBezTo>
                <a:cubicBezTo>
                  <a:pt x="1552835" y="2483789"/>
                  <a:pt x="1549110" y="2480065"/>
                  <a:pt x="1541662" y="2480065"/>
                </a:cubicBezTo>
                <a:close/>
                <a:moveTo>
                  <a:pt x="8814285" y="2468894"/>
                </a:moveTo>
                <a:lnTo>
                  <a:pt x="8814285" y="2480065"/>
                </a:lnTo>
                <a:lnTo>
                  <a:pt x="8825457" y="2468894"/>
                </a:lnTo>
                <a:cubicBezTo>
                  <a:pt x="8818008" y="2468894"/>
                  <a:pt x="8814285" y="2468894"/>
                  <a:pt x="8814285" y="2468894"/>
                </a:cubicBezTo>
                <a:close/>
                <a:moveTo>
                  <a:pt x="1601710" y="2461912"/>
                </a:moveTo>
                <a:cubicBezTo>
                  <a:pt x="1598917" y="2462842"/>
                  <a:pt x="1597520" y="2465171"/>
                  <a:pt x="1597520" y="2468894"/>
                </a:cubicBezTo>
                <a:lnTo>
                  <a:pt x="1582624" y="2468894"/>
                </a:lnTo>
                <a:lnTo>
                  <a:pt x="1619863" y="2491237"/>
                </a:lnTo>
                <a:cubicBezTo>
                  <a:pt x="1619863" y="2491237"/>
                  <a:pt x="1621724" y="2487513"/>
                  <a:pt x="1625449" y="2480065"/>
                </a:cubicBezTo>
                <a:cubicBezTo>
                  <a:pt x="1629172" y="2472617"/>
                  <a:pt x="1625449" y="2467032"/>
                  <a:pt x="1614276" y="2463308"/>
                </a:cubicBezTo>
                <a:cubicBezTo>
                  <a:pt x="1608692" y="2461446"/>
                  <a:pt x="1604502" y="2460981"/>
                  <a:pt x="1601710" y="2461912"/>
                </a:cubicBezTo>
                <a:close/>
                <a:moveTo>
                  <a:pt x="8925999" y="2457722"/>
                </a:moveTo>
                <a:lnTo>
                  <a:pt x="8937172" y="2468894"/>
                </a:lnTo>
                <a:cubicBezTo>
                  <a:pt x="8937172" y="2468894"/>
                  <a:pt x="8937172" y="2465169"/>
                  <a:pt x="8937172" y="2457722"/>
                </a:cubicBezTo>
                <a:cubicBezTo>
                  <a:pt x="8929722" y="2457722"/>
                  <a:pt x="8925999" y="2457722"/>
                  <a:pt x="8925999" y="2457722"/>
                </a:cubicBezTo>
                <a:close/>
                <a:moveTo>
                  <a:pt x="1564005" y="2457722"/>
                </a:moveTo>
                <a:lnTo>
                  <a:pt x="1573315" y="2463308"/>
                </a:lnTo>
                <a:lnTo>
                  <a:pt x="1572384" y="2460515"/>
                </a:lnTo>
                <a:cubicBezTo>
                  <a:pt x="1570522" y="2458654"/>
                  <a:pt x="1567730" y="2457722"/>
                  <a:pt x="1564005" y="2457722"/>
                </a:cubicBezTo>
                <a:close/>
                <a:moveTo>
                  <a:pt x="8948342" y="2435378"/>
                </a:moveTo>
                <a:lnTo>
                  <a:pt x="8970686" y="2457722"/>
                </a:lnTo>
                <a:lnTo>
                  <a:pt x="8970686" y="2446551"/>
                </a:lnTo>
                <a:cubicBezTo>
                  <a:pt x="8963238" y="2446551"/>
                  <a:pt x="8959515" y="2444689"/>
                  <a:pt x="8959515" y="2440965"/>
                </a:cubicBezTo>
                <a:cubicBezTo>
                  <a:pt x="8959515" y="2437241"/>
                  <a:pt x="8955790" y="2435378"/>
                  <a:pt x="8948342" y="2435378"/>
                </a:cubicBezTo>
                <a:close/>
                <a:moveTo>
                  <a:pt x="8657885" y="2435378"/>
                </a:moveTo>
                <a:cubicBezTo>
                  <a:pt x="8665333" y="2442826"/>
                  <a:pt x="8669056" y="2446551"/>
                  <a:pt x="8669056" y="2446551"/>
                </a:cubicBezTo>
                <a:cubicBezTo>
                  <a:pt x="8676504" y="2446551"/>
                  <a:pt x="8676504" y="2442826"/>
                  <a:pt x="8669056" y="2435378"/>
                </a:cubicBezTo>
                <a:cubicBezTo>
                  <a:pt x="8661608" y="2435378"/>
                  <a:pt x="8657885" y="2435378"/>
                  <a:pt x="8657885" y="2435378"/>
                </a:cubicBezTo>
                <a:close/>
                <a:moveTo>
                  <a:pt x="1061290" y="2435378"/>
                </a:moveTo>
                <a:cubicBezTo>
                  <a:pt x="1068738" y="2435378"/>
                  <a:pt x="1076186" y="2435378"/>
                  <a:pt x="1083632" y="2435378"/>
                </a:cubicBezTo>
                <a:cubicBezTo>
                  <a:pt x="1091079" y="2435378"/>
                  <a:pt x="1094804" y="2439103"/>
                  <a:pt x="1094804" y="2446551"/>
                </a:cubicBezTo>
                <a:lnTo>
                  <a:pt x="1094804" y="2457722"/>
                </a:lnTo>
                <a:cubicBezTo>
                  <a:pt x="1094804" y="2457722"/>
                  <a:pt x="1091079" y="2453999"/>
                  <a:pt x="1083632" y="2446551"/>
                </a:cubicBezTo>
                <a:cubicBezTo>
                  <a:pt x="1076186" y="2446551"/>
                  <a:pt x="1065013" y="2446551"/>
                  <a:pt x="1050118" y="2446551"/>
                </a:cubicBezTo>
                <a:close/>
                <a:moveTo>
                  <a:pt x="1240033" y="2424208"/>
                </a:moveTo>
                <a:cubicBezTo>
                  <a:pt x="1240033" y="2431655"/>
                  <a:pt x="1238171" y="2435378"/>
                  <a:pt x="1234447" y="2435378"/>
                </a:cubicBezTo>
                <a:cubicBezTo>
                  <a:pt x="1230723" y="2435378"/>
                  <a:pt x="1228862" y="2433517"/>
                  <a:pt x="1228862" y="2429794"/>
                </a:cubicBezTo>
                <a:cubicBezTo>
                  <a:pt x="1228862" y="2426069"/>
                  <a:pt x="1232585" y="2424208"/>
                  <a:pt x="1240033" y="2424208"/>
                </a:cubicBezTo>
                <a:close/>
                <a:moveTo>
                  <a:pt x="904889" y="2424208"/>
                </a:moveTo>
                <a:cubicBezTo>
                  <a:pt x="919785" y="2424208"/>
                  <a:pt x="932818" y="2426069"/>
                  <a:pt x="943989" y="2429794"/>
                </a:cubicBezTo>
                <a:cubicBezTo>
                  <a:pt x="955160" y="2433517"/>
                  <a:pt x="966333" y="2437241"/>
                  <a:pt x="977503" y="2440965"/>
                </a:cubicBezTo>
                <a:cubicBezTo>
                  <a:pt x="988674" y="2444689"/>
                  <a:pt x="994260" y="2448412"/>
                  <a:pt x="994260" y="2452137"/>
                </a:cubicBezTo>
                <a:cubicBezTo>
                  <a:pt x="994260" y="2455860"/>
                  <a:pt x="992399" y="2457722"/>
                  <a:pt x="988674" y="2457722"/>
                </a:cubicBezTo>
                <a:cubicBezTo>
                  <a:pt x="984951" y="2457722"/>
                  <a:pt x="979365" y="2457722"/>
                  <a:pt x="971919" y="2457722"/>
                </a:cubicBezTo>
                <a:lnTo>
                  <a:pt x="949576" y="2457722"/>
                </a:lnTo>
                <a:lnTo>
                  <a:pt x="927232" y="2446551"/>
                </a:lnTo>
                <a:cubicBezTo>
                  <a:pt x="927232" y="2446551"/>
                  <a:pt x="925369" y="2444689"/>
                  <a:pt x="921646" y="2440965"/>
                </a:cubicBezTo>
                <a:cubicBezTo>
                  <a:pt x="917923" y="2437241"/>
                  <a:pt x="912337" y="2435378"/>
                  <a:pt x="904889" y="2435378"/>
                </a:cubicBezTo>
                <a:close/>
                <a:moveTo>
                  <a:pt x="1407605" y="2421726"/>
                </a:moveTo>
                <a:lnTo>
                  <a:pt x="1417381" y="2422811"/>
                </a:lnTo>
                <a:lnTo>
                  <a:pt x="1418777" y="2424208"/>
                </a:lnTo>
                <a:cubicBezTo>
                  <a:pt x="1411329" y="2424208"/>
                  <a:pt x="1407605" y="2424208"/>
                  <a:pt x="1407605" y="2424208"/>
                </a:cubicBezTo>
                <a:close/>
                <a:moveTo>
                  <a:pt x="8780771" y="2413037"/>
                </a:moveTo>
                <a:lnTo>
                  <a:pt x="8791941" y="2424208"/>
                </a:lnTo>
                <a:lnTo>
                  <a:pt x="8825457" y="2424208"/>
                </a:lnTo>
                <a:cubicBezTo>
                  <a:pt x="8825457" y="2424208"/>
                  <a:pt x="8821734" y="2422346"/>
                  <a:pt x="8814285" y="2418621"/>
                </a:cubicBezTo>
                <a:cubicBezTo>
                  <a:pt x="8806837" y="2414898"/>
                  <a:pt x="8803114" y="2413037"/>
                  <a:pt x="8803114" y="2413037"/>
                </a:cubicBezTo>
                <a:close/>
                <a:moveTo>
                  <a:pt x="1295890" y="2413037"/>
                </a:moveTo>
                <a:cubicBezTo>
                  <a:pt x="1295890" y="2420483"/>
                  <a:pt x="1299615" y="2424208"/>
                  <a:pt x="1307062" y="2424208"/>
                </a:cubicBezTo>
                <a:lnTo>
                  <a:pt x="1318233" y="2413037"/>
                </a:lnTo>
                <a:cubicBezTo>
                  <a:pt x="1310785" y="2413037"/>
                  <a:pt x="1305199" y="2413037"/>
                  <a:pt x="1301476" y="2413037"/>
                </a:cubicBezTo>
                <a:cubicBezTo>
                  <a:pt x="1297753" y="2413037"/>
                  <a:pt x="1295890" y="2413037"/>
                  <a:pt x="1295890" y="2413037"/>
                </a:cubicBezTo>
                <a:close/>
                <a:moveTo>
                  <a:pt x="1206519" y="2413037"/>
                </a:moveTo>
                <a:cubicBezTo>
                  <a:pt x="1213966" y="2413037"/>
                  <a:pt x="1217690" y="2413037"/>
                  <a:pt x="1217690" y="2413037"/>
                </a:cubicBezTo>
                <a:cubicBezTo>
                  <a:pt x="1217690" y="2413037"/>
                  <a:pt x="1217690" y="2416760"/>
                  <a:pt x="1217690" y="2424208"/>
                </a:cubicBezTo>
                <a:cubicBezTo>
                  <a:pt x="1217690" y="2424208"/>
                  <a:pt x="1213966" y="2424208"/>
                  <a:pt x="1206519" y="2424208"/>
                </a:cubicBezTo>
                <a:close/>
                <a:moveTo>
                  <a:pt x="1407605" y="2390694"/>
                </a:moveTo>
                <a:lnTo>
                  <a:pt x="1418777" y="2401864"/>
                </a:lnTo>
                <a:cubicBezTo>
                  <a:pt x="1433671" y="2401864"/>
                  <a:pt x="1441120" y="2403726"/>
                  <a:pt x="1441120" y="2407451"/>
                </a:cubicBezTo>
                <a:cubicBezTo>
                  <a:pt x="1441120" y="2403726"/>
                  <a:pt x="1444843" y="2401864"/>
                  <a:pt x="1452291" y="2401864"/>
                </a:cubicBezTo>
                <a:close/>
                <a:moveTo>
                  <a:pt x="1105975" y="2379521"/>
                </a:moveTo>
                <a:lnTo>
                  <a:pt x="1184175" y="2401864"/>
                </a:lnTo>
                <a:cubicBezTo>
                  <a:pt x="1176728" y="2409312"/>
                  <a:pt x="1169280" y="2409312"/>
                  <a:pt x="1161832" y="2401864"/>
                </a:cubicBezTo>
                <a:cubicBezTo>
                  <a:pt x="1154385" y="2401864"/>
                  <a:pt x="1148800" y="2400003"/>
                  <a:pt x="1145075" y="2396280"/>
                </a:cubicBezTo>
                <a:cubicBezTo>
                  <a:pt x="1141352" y="2392555"/>
                  <a:pt x="1135766" y="2390694"/>
                  <a:pt x="1128318" y="2390694"/>
                </a:cubicBezTo>
                <a:cubicBezTo>
                  <a:pt x="1120870" y="2390694"/>
                  <a:pt x="1113423" y="2386969"/>
                  <a:pt x="1105975" y="2379521"/>
                </a:cubicBezTo>
                <a:close/>
                <a:moveTo>
                  <a:pt x="1362920" y="2368350"/>
                </a:moveTo>
                <a:cubicBezTo>
                  <a:pt x="1370367" y="2368350"/>
                  <a:pt x="1375954" y="2370212"/>
                  <a:pt x="1379677" y="2373936"/>
                </a:cubicBezTo>
                <a:cubicBezTo>
                  <a:pt x="1383400" y="2377660"/>
                  <a:pt x="1385263" y="2379521"/>
                  <a:pt x="1385263" y="2379521"/>
                </a:cubicBezTo>
                <a:lnTo>
                  <a:pt x="1385263" y="2368350"/>
                </a:lnTo>
                <a:close/>
                <a:moveTo>
                  <a:pt x="1273548" y="2357179"/>
                </a:moveTo>
                <a:cubicBezTo>
                  <a:pt x="1273548" y="2364626"/>
                  <a:pt x="1273548" y="2368350"/>
                  <a:pt x="1273548" y="2368350"/>
                </a:cubicBezTo>
                <a:lnTo>
                  <a:pt x="1284719" y="2357179"/>
                </a:lnTo>
                <a:cubicBezTo>
                  <a:pt x="1284719" y="2357179"/>
                  <a:pt x="1280994" y="2357179"/>
                  <a:pt x="1273548" y="2357179"/>
                </a:cubicBezTo>
                <a:close/>
                <a:moveTo>
                  <a:pt x="1217690" y="2346007"/>
                </a:moveTo>
                <a:cubicBezTo>
                  <a:pt x="1217690" y="2346007"/>
                  <a:pt x="1217690" y="2349732"/>
                  <a:pt x="1217690" y="2357179"/>
                </a:cubicBezTo>
                <a:lnTo>
                  <a:pt x="1240033" y="2357179"/>
                </a:lnTo>
                <a:lnTo>
                  <a:pt x="1228862" y="2346007"/>
                </a:lnTo>
                <a:lnTo>
                  <a:pt x="1223276" y="2346007"/>
                </a:lnTo>
                <a:close/>
                <a:moveTo>
                  <a:pt x="1240033" y="2323664"/>
                </a:moveTo>
                <a:cubicBezTo>
                  <a:pt x="1232585" y="2323664"/>
                  <a:pt x="1228862" y="2327389"/>
                  <a:pt x="1228862" y="2334836"/>
                </a:cubicBezTo>
                <a:cubicBezTo>
                  <a:pt x="1236309" y="2334836"/>
                  <a:pt x="1240033" y="2334836"/>
                  <a:pt x="1240033" y="2334836"/>
                </a:cubicBezTo>
                <a:close/>
                <a:moveTo>
                  <a:pt x="1016604" y="2323664"/>
                </a:moveTo>
                <a:cubicBezTo>
                  <a:pt x="1024051" y="2323664"/>
                  <a:pt x="1031499" y="2327389"/>
                  <a:pt x="1038947" y="2334836"/>
                </a:cubicBezTo>
                <a:cubicBezTo>
                  <a:pt x="1046395" y="2342284"/>
                  <a:pt x="1050118" y="2346007"/>
                  <a:pt x="1050118" y="2346007"/>
                </a:cubicBezTo>
                <a:lnTo>
                  <a:pt x="1061290" y="2357179"/>
                </a:lnTo>
                <a:lnTo>
                  <a:pt x="1083632" y="2368350"/>
                </a:lnTo>
                <a:cubicBezTo>
                  <a:pt x="1068738" y="2368350"/>
                  <a:pt x="1061290" y="2366489"/>
                  <a:pt x="1061290" y="2362764"/>
                </a:cubicBezTo>
                <a:cubicBezTo>
                  <a:pt x="1061290" y="2359041"/>
                  <a:pt x="1057565" y="2357179"/>
                  <a:pt x="1050118" y="2357179"/>
                </a:cubicBezTo>
                <a:lnTo>
                  <a:pt x="994260" y="2334836"/>
                </a:lnTo>
                <a:cubicBezTo>
                  <a:pt x="1001708" y="2327389"/>
                  <a:pt x="1009156" y="2323664"/>
                  <a:pt x="1016604" y="2323664"/>
                </a:cubicBezTo>
                <a:close/>
                <a:moveTo>
                  <a:pt x="592089" y="2323664"/>
                </a:moveTo>
                <a:lnTo>
                  <a:pt x="603260" y="2323664"/>
                </a:lnTo>
                <a:lnTo>
                  <a:pt x="603260" y="2334836"/>
                </a:lnTo>
                <a:cubicBezTo>
                  <a:pt x="603260" y="2334836"/>
                  <a:pt x="601398" y="2332975"/>
                  <a:pt x="597673" y="2329250"/>
                </a:cubicBezTo>
                <a:cubicBezTo>
                  <a:pt x="593950" y="2325525"/>
                  <a:pt x="592089" y="2323664"/>
                  <a:pt x="592089" y="2323664"/>
                </a:cubicBezTo>
                <a:close/>
                <a:moveTo>
                  <a:pt x="1164626" y="2318079"/>
                </a:moveTo>
                <a:cubicBezTo>
                  <a:pt x="1162765" y="2318079"/>
                  <a:pt x="1161832" y="2319941"/>
                  <a:pt x="1161832" y="2323664"/>
                </a:cubicBezTo>
                <a:lnTo>
                  <a:pt x="1173005" y="2323664"/>
                </a:lnTo>
                <a:cubicBezTo>
                  <a:pt x="1169280" y="2319941"/>
                  <a:pt x="1166488" y="2318079"/>
                  <a:pt x="1164626" y="2318079"/>
                </a:cubicBezTo>
                <a:close/>
                <a:moveTo>
                  <a:pt x="1027776" y="2301322"/>
                </a:moveTo>
                <a:cubicBezTo>
                  <a:pt x="1035222" y="2301322"/>
                  <a:pt x="1042670" y="2305045"/>
                  <a:pt x="1050118" y="2312493"/>
                </a:cubicBezTo>
                <a:cubicBezTo>
                  <a:pt x="1027776" y="2312493"/>
                  <a:pt x="1016604" y="2310631"/>
                  <a:pt x="1016604" y="2306907"/>
                </a:cubicBezTo>
                <a:cubicBezTo>
                  <a:pt x="1016604" y="2303184"/>
                  <a:pt x="1020327" y="2301322"/>
                  <a:pt x="1027776" y="2301322"/>
                </a:cubicBezTo>
                <a:close/>
                <a:moveTo>
                  <a:pt x="949576" y="2301322"/>
                </a:moveTo>
                <a:lnTo>
                  <a:pt x="971919" y="2301322"/>
                </a:lnTo>
                <a:cubicBezTo>
                  <a:pt x="979365" y="2308768"/>
                  <a:pt x="984951" y="2314355"/>
                  <a:pt x="988674" y="2318079"/>
                </a:cubicBezTo>
                <a:cubicBezTo>
                  <a:pt x="992399" y="2321802"/>
                  <a:pt x="994260" y="2323664"/>
                  <a:pt x="994260" y="2323664"/>
                </a:cubicBezTo>
                <a:lnTo>
                  <a:pt x="971919" y="2323664"/>
                </a:lnTo>
                <a:cubicBezTo>
                  <a:pt x="971919" y="2316218"/>
                  <a:pt x="968194" y="2312493"/>
                  <a:pt x="960746" y="2312493"/>
                </a:cubicBezTo>
                <a:lnTo>
                  <a:pt x="949576" y="2312493"/>
                </a:lnTo>
                <a:cubicBezTo>
                  <a:pt x="957023" y="2312493"/>
                  <a:pt x="957023" y="2308768"/>
                  <a:pt x="949576" y="2301322"/>
                </a:cubicBezTo>
                <a:close/>
                <a:moveTo>
                  <a:pt x="983090" y="2290150"/>
                </a:moveTo>
                <a:cubicBezTo>
                  <a:pt x="990537" y="2297598"/>
                  <a:pt x="990537" y="2301322"/>
                  <a:pt x="983090" y="2301322"/>
                </a:cubicBezTo>
                <a:cubicBezTo>
                  <a:pt x="975642" y="2301322"/>
                  <a:pt x="971919" y="2299461"/>
                  <a:pt x="971919" y="2295736"/>
                </a:cubicBezTo>
                <a:cubicBezTo>
                  <a:pt x="971919" y="2292011"/>
                  <a:pt x="975642" y="2290150"/>
                  <a:pt x="983090" y="2290150"/>
                </a:cubicBezTo>
                <a:close/>
                <a:moveTo>
                  <a:pt x="8512655" y="2267807"/>
                </a:moveTo>
                <a:lnTo>
                  <a:pt x="8512655" y="2278979"/>
                </a:lnTo>
                <a:lnTo>
                  <a:pt x="8501484" y="2278979"/>
                </a:lnTo>
                <a:close/>
                <a:moveTo>
                  <a:pt x="1094804" y="2267807"/>
                </a:moveTo>
                <a:lnTo>
                  <a:pt x="1094804" y="2278979"/>
                </a:lnTo>
                <a:cubicBezTo>
                  <a:pt x="1102252" y="2286427"/>
                  <a:pt x="1107838" y="2290150"/>
                  <a:pt x="1111561" y="2290150"/>
                </a:cubicBezTo>
                <a:cubicBezTo>
                  <a:pt x="1115284" y="2290150"/>
                  <a:pt x="1117147" y="2286427"/>
                  <a:pt x="1117147" y="2278979"/>
                </a:cubicBezTo>
                <a:lnTo>
                  <a:pt x="1105975" y="2267807"/>
                </a:lnTo>
                <a:cubicBezTo>
                  <a:pt x="1098527" y="2267807"/>
                  <a:pt x="1094804" y="2267807"/>
                  <a:pt x="1094804" y="2267807"/>
                </a:cubicBezTo>
                <a:close/>
                <a:moveTo>
                  <a:pt x="1153454" y="2262222"/>
                </a:moveTo>
                <a:cubicBezTo>
                  <a:pt x="1151592" y="2262222"/>
                  <a:pt x="1150661" y="2264083"/>
                  <a:pt x="1150661" y="2267807"/>
                </a:cubicBezTo>
                <a:lnTo>
                  <a:pt x="1161832" y="2267807"/>
                </a:lnTo>
                <a:cubicBezTo>
                  <a:pt x="1158109" y="2264083"/>
                  <a:pt x="1155317" y="2262222"/>
                  <a:pt x="1153454" y="2262222"/>
                </a:cubicBezTo>
                <a:close/>
                <a:moveTo>
                  <a:pt x="1117147" y="2256636"/>
                </a:moveTo>
                <a:lnTo>
                  <a:pt x="1128318" y="2267807"/>
                </a:lnTo>
                <a:cubicBezTo>
                  <a:pt x="1128318" y="2267807"/>
                  <a:pt x="1128318" y="2264083"/>
                  <a:pt x="1128318" y="2256636"/>
                </a:cubicBezTo>
                <a:close/>
                <a:moveTo>
                  <a:pt x="1027776" y="2223122"/>
                </a:moveTo>
                <a:cubicBezTo>
                  <a:pt x="1035222" y="2230569"/>
                  <a:pt x="1038947" y="2234293"/>
                  <a:pt x="1038947" y="2234293"/>
                </a:cubicBezTo>
                <a:cubicBezTo>
                  <a:pt x="1038947" y="2234293"/>
                  <a:pt x="1037085" y="2234293"/>
                  <a:pt x="1033361" y="2234293"/>
                </a:cubicBezTo>
                <a:cubicBezTo>
                  <a:pt x="1029638" y="2234293"/>
                  <a:pt x="1025913" y="2234293"/>
                  <a:pt x="1022190" y="2234293"/>
                </a:cubicBezTo>
                <a:cubicBezTo>
                  <a:pt x="1018465" y="2234293"/>
                  <a:pt x="1016604" y="2232431"/>
                  <a:pt x="1016604" y="2228706"/>
                </a:cubicBezTo>
                <a:cubicBezTo>
                  <a:pt x="1016604" y="2224983"/>
                  <a:pt x="1020327" y="2223122"/>
                  <a:pt x="1027776" y="2223122"/>
                </a:cubicBezTo>
                <a:close/>
                <a:moveTo>
                  <a:pt x="882546" y="2211949"/>
                </a:moveTo>
                <a:cubicBezTo>
                  <a:pt x="882546" y="2211949"/>
                  <a:pt x="889994" y="2211949"/>
                  <a:pt x="904889" y="2211949"/>
                </a:cubicBezTo>
                <a:lnTo>
                  <a:pt x="904889" y="2223122"/>
                </a:lnTo>
                <a:cubicBezTo>
                  <a:pt x="889994" y="2223122"/>
                  <a:pt x="882546" y="2219397"/>
                  <a:pt x="882546" y="2211949"/>
                </a:cubicBezTo>
                <a:close/>
                <a:moveTo>
                  <a:pt x="1270754" y="2184021"/>
                </a:moveTo>
                <a:cubicBezTo>
                  <a:pt x="1268893" y="2184021"/>
                  <a:pt x="1266100" y="2185883"/>
                  <a:pt x="1262376" y="2189608"/>
                </a:cubicBezTo>
                <a:cubicBezTo>
                  <a:pt x="1262376" y="2189608"/>
                  <a:pt x="1262376" y="2191469"/>
                  <a:pt x="1262376" y="2195192"/>
                </a:cubicBezTo>
                <a:cubicBezTo>
                  <a:pt x="1262376" y="2198917"/>
                  <a:pt x="1258653" y="2200778"/>
                  <a:pt x="1251203" y="2200778"/>
                </a:cubicBezTo>
                <a:cubicBezTo>
                  <a:pt x="1236309" y="2200778"/>
                  <a:pt x="1240033" y="2204503"/>
                  <a:pt x="1262376" y="2211949"/>
                </a:cubicBezTo>
                <a:cubicBezTo>
                  <a:pt x="1269824" y="2211949"/>
                  <a:pt x="1284719" y="2215674"/>
                  <a:pt x="1307062" y="2223122"/>
                </a:cubicBezTo>
                <a:lnTo>
                  <a:pt x="1351747" y="2223122"/>
                </a:lnTo>
                <a:cubicBezTo>
                  <a:pt x="1344300" y="2215674"/>
                  <a:pt x="1321956" y="2208226"/>
                  <a:pt x="1284719" y="2200778"/>
                </a:cubicBezTo>
                <a:cubicBezTo>
                  <a:pt x="1277271" y="2200778"/>
                  <a:pt x="1271685" y="2200778"/>
                  <a:pt x="1267962" y="2200778"/>
                </a:cubicBezTo>
                <a:cubicBezTo>
                  <a:pt x="1264237" y="2200778"/>
                  <a:pt x="1266099" y="2197054"/>
                  <a:pt x="1273548" y="2189608"/>
                </a:cubicBezTo>
                <a:cubicBezTo>
                  <a:pt x="1273548" y="2185883"/>
                  <a:pt x="1272616" y="2184021"/>
                  <a:pt x="1270754" y="2184021"/>
                </a:cubicBezTo>
                <a:close/>
                <a:moveTo>
                  <a:pt x="8199854" y="2167264"/>
                </a:moveTo>
                <a:cubicBezTo>
                  <a:pt x="8199854" y="2167264"/>
                  <a:pt x="8201718" y="2169126"/>
                  <a:pt x="8205441" y="2172849"/>
                </a:cubicBezTo>
                <a:cubicBezTo>
                  <a:pt x="8209164" y="2176574"/>
                  <a:pt x="8211026" y="2178435"/>
                  <a:pt x="8211026" y="2178435"/>
                </a:cubicBezTo>
                <a:lnTo>
                  <a:pt x="8211026" y="2167264"/>
                </a:lnTo>
                <a:close/>
                <a:moveTo>
                  <a:pt x="614430" y="2167264"/>
                </a:moveTo>
                <a:lnTo>
                  <a:pt x="625603" y="2167264"/>
                </a:lnTo>
                <a:lnTo>
                  <a:pt x="625603" y="2178435"/>
                </a:lnTo>
                <a:close/>
                <a:moveTo>
                  <a:pt x="1150661" y="2156092"/>
                </a:moveTo>
                <a:lnTo>
                  <a:pt x="1173005" y="2167264"/>
                </a:lnTo>
                <a:cubicBezTo>
                  <a:pt x="1173005" y="2159817"/>
                  <a:pt x="1171143" y="2156092"/>
                  <a:pt x="1167418" y="2156092"/>
                </a:cubicBezTo>
                <a:cubicBezTo>
                  <a:pt x="1163695" y="2156092"/>
                  <a:pt x="1158109" y="2156092"/>
                  <a:pt x="1150661" y="2156092"/>
                </a:cubicBezTo>
                <a:close/>
                <a:moveTo>
                  <a:pt x="636774" y="2144921"/>
                </a:moveTo>
                <a:lnTo>
                  <a:pt x="647946" y="2156092"/>
                </a:lnTo>
                <a:lnTo>
                  <a:pt x="636774" y="2156092"/>
                </a:lnTo>
                <a:cubicBezTo>
                  <a:pt x="629326" y="2148646"/>
                  <a:pt x="629326" y="2144921"/>
                  <a:pt x="636774" y="2144921"/>
                </a:cubicBezTo>
                <a:close/>
                <a:moveTo>
                  <a:pt x="1072461" y="2133750"/>
                </a:moveTo>
                <a:cubicBezTo>
                  <a:pt x="1057565" y="2133750"/>
                  <a:pt x="1050118" y="2135612"/>
                  <a:pt x="1050118" y="2139335"/>
                </a:cubicBezTo>
                <a:cubicBezTo>
                  <a:pt x="1050118" y="2143060"/>
                  <a:pt x="1053842" y="2148646"/>
                  <a:pt x="1061290" y="2156092"/>
                </a:cubicBezTo>
                <a:cubicBezTo>
                  <a:pt x="1068738" y="2148646"/>
                  <a:pt x="1079909" y="2144921"/>
                  <a:pt x="1094804" y="2144921"/>
                </a:cubicBezTo>
                <a:cubicBezTo>
                  <a:pt x="1094804" y="2144921"/>
                  <a:pt x="1094804" y="2143060"/>
                  <a:pt x="1094804" y="2139335"/>
                </a:cubicBezTo>
                <a:cubicBezTo>
                  <a:pt x="1094804" y="2135612"/>
                  <a:pt x="1087356" y="2133750"/>
                  <a:pt x="1072461" y="2133750"/>
                </a:cubicBezTo>
                <a:close/>
                <a:moveTo>
                  <a:pt x="927232" y="2122578"/>
                </a:moveTo>
                <a:lnTo>
                  <a:pt x="960746" y="2133750"/>
                </a:lnTo>
                <a:cubicBezTo>
                  <a:pt x="983090" y="2141197"/>
                  <a:pt x="994260" y="2144921"/>
                  <a:pt x="994260" y="2144921"/>
                </a:cubicBezTo>
                <a:cubicBezTo>
                  <a:pt x="994260" y="2130026"/>
                  <a:pt x="975642" y="2122578"/>
                  <a:pt x="938403" y="2122578"/>
                </a:cubicBezTo>
                <a:close/>
                <a:moveTo>
                  <a:pt x="904889" y="2111407"/>
                </a:moveTo>
                <a:lnTo>
                  <a:pt x="916060" y="2122578"/>
                </a:lnTo>
                <a:lnTo>
                  <a:pt x="916060" y="2111407"/>
                </a:lnTo>
                <a:cubicBezTo>
                  <a:pt x="916060" y="2111407"/>
                  <a:pt x="912337" y="2111407"/>
                  <a:pt x="904889" y="2111407"/>
                </a:cubicBezTo>
                <a:close/>
                <a:moveTo>
                  <a:pt x="1094804" y="2089064"/>
                </a:moveTo>
                <a:lnTo>
                  <a:pt x="1094804" y="2100235"/>
                </a:lnTo>
                <a:cubicBezTo>
                  <a:pt x="1102252" y="2100235"/>
                  <a:pt x="1109700" y="2100235"/>
                  <a:pt x="1117147" y="2100235"/>
                </a:cubicBezTo>
                <a:lnTo>
                  <a:pt x="1105975" y="2089064"/>
                </a:lnTo>
                <a:cubicBezTo>
                  <a:pt x="1098527" y="2089064"/>
                  <a:pt x="1094804" y="2089064"/>
                  <a:pt x="1094804" y="2089064"/>
                </a:cubicBezTo>
                <a:close/>
                <a:moveTo>
                  <a:pt x="8121654" y="2077892"/>
                </a:moveTo>
                <a:lnTo>
                  <a:pt x="8143998" y="2100235"/>
                </a:lnTo>
                <a:cubicBezTo>
                  <a:pt x="8136550" y="2107683"/>
                  <a:pt x="8129102" y="2103959"/>
                  <a:pt x="8121654" y="2089064"/>
                </a:cubicBezTo>
                <a:cubicBezTo>
                  <a:pt x="8121654" y="2089064"/>
                  <a:pt x="8121654" y="2085339"/>
                  <a:pt x="8121654" y="2077892"/>
                </a:cubicBezTo>
                <a:close/>
                <a:moveTo>
                  <a:pt x="8021110" y="2077892"/>
                </a:moveTo>
                <a:cubicBezTo>
                  <a:pt x="8021110" y="2077892"/>
                  <a:pt x="8024835" y="2077892"/>
                  <a:pt x="8032283" y="2077892"/>
                </a:cubicBezTo>
                <a:cubicBezTo>
                  <a:pt x="8039730" y="2077892"/>
                  <a:pt x="8043454" y="2079755"/>
                  <a:pt x="8043454" y="2083478"/>
                </a:cubicBezTo>
                <a:cubicBezTo>
                  <a:pt x="8043454" y="2087202"/>
                  <a:pt x="8036006" y="2089064"/>
                  <a:pt x="8021110" y="2089064"/>
                </a:cubicBezTo>
                <a:cubicBezTo>
                  <a:pt x="8013662" y="2089064"/>
                  <a:pt x="8009940" y="2087202"/>
                  <a:pt x="8009940" y="2083478"/>
                </a:cubicBezTo>
                <a:cubicBezTo>
                  <a:pt x="8009940" y="2079755"/>
                  <a:pt x="8013662" y="2077892"/>
                  <a:pt x="8021110" y="2077892"/>
                </a:cubicBezTo>
                <a:close/>
                <a:moveTo>
                  <a:pt x="8032283" y="2044378"/>
                </a:moveTo>
                <a:lnTo>
                  <a:pt x="8099311" y="2066721"/>
                </a:lnTo>
                <a:lnTo>
                  <a:pt x="8065797" y="2066721"/>
                </a:lnTo>
                <a:cubicBezTo>
                  <a:pt x="8043454" y="2059273"/>
                  <a:pt x="8032283" y="2051825"/>
                  <a:pt x="8032283" y="2044378"/>
                </a:cubicBezTo>
                <a:close/>
                <a:moveTo>
                  <a:pt x="7954082" y="2022034"/>
                </a:moveTo>
                <a:lnTo>
                  <a:pt x="7965253" y="2022034"/>
                </a:lnTo>
                <a:cubicBezTo>
                  <a:pt x="7965253" y="2022034"/>
                  <a:pt x="7965253" y="2025759"/>
                  <a:pt x="7965253" y="2033207"/>
                </a:cubicBezTo>
                <a:cubicBezTo>
                  <a:pt x="7957806" y="2033207"/>
                  <a:pt x="7954082" y="2029482"/>
                  <a:pt x="7954082" y="2022034"/>
                </a:cubicBezTo>
                <a:close/>
                <a:moveTo>
                  <a:pt x="660513" y="2015054"/>
                </a:moveTo>
                <a:cubicBezTo>
                  <a:pt x="665168" y="2014123"/>
                  <a:pt x="670289" y="2014588"/>
                  <a:pt x="675874" y="2016450"/>
                </a:cubicBezTo>
                <a:cubicBezTo>
                  <a:pt x="687046" y="2020173"/>
                  <a:pt x="694492" y="2023896"/>
                  <a:pt x="698217" y="2027621"/>
                </a:cubicBezTo>
                <a:cubicBezTo>
                  <a:pt x="701942" y="2031345"/>
                  <a:pt x="707526" y="2033207"/>
                  <a:pt x="714974" y="2033207"/>
                </a:cubicBezTo>
                <a:cubicBezTo>
                  <a:pt x="707526" y="2040654"/>
                  <a:pt x="696355" y="2040654"/>
                  <a:pt x="681460" y="2033207"/>
                </a:cubicBezTo>
                <a:lnTo>
                  <a:pt x="659117" y="2022034"/>
                </a:lnTo>
                <a:lnTo>
                  <a:pt x="647946" y="2022034"/>
                </a:lnTo>
                <a:cubicBezTo>
                  <a:pt x="651669" y="2018311"/>
                  <a:pt x="655859" y="2015984"/>
                  <a:pt x="660513" y="2015054"/>
                </a:cubicBezTo>
                <a:close/>
                <a:moveTo>
                  <a:pt x="7853538" y="1977349"/>
                </a:moveTo>
                <a:lnTo>
                  <a:pt x="7898225" y="1999693"/>
                </a:lnTo>
                <a:cubicBezTo>
                  <a:pt x="7890778" y="1999693"/>
                  <a:pt x="7875882" y="1999693"/>
                  <a:pt x="7853538" y="1999693"/>
                </a:cubicBezTo>
                <a:cubicBezTo>
                  <a:pt x="7846091" y="1992245"/>
                  <a:pt x="7846091" y="1984797"/>
                  <a:pt x="7853538" y="1977349"/>
                </a:cubicBezTo>
                <a:close/>
                <a:moveTo>
                  <a:pt x="7831197" y="1977349"/>
                </a:moveTo>
                <a:cubicBezTo>
                  <a:pt x="7838644" y="1977349"/>
                  <a:pt x="7842368" y="1981073"/>
                  <a:pt x="7842368" y="1988520"/>
                </a:cubicBezTo>
                <a:lnTo>
                  <a:pt x="7831197" y="1988520"/>
                </a:lnTo>
                <a:cubicBezTo>
                  <a:pt x="7831197" y="1988520"/>
                  <a:pt x="7831197" y="1984797"/>
                  <a:pt x="7831197" y="1977349"/>
                </a:cubicBezTo>
                <a:close/>
                <a:moveTo>
                  <a:pt x="837861" y="1977349"/>
                </a:moveTo>
                <a:cubicBezTo>
                  <a:pt x="845307" y="1977349"/>
                  <a:pt x="849032" y="1981073"/>
                  <a:pt x="849032" y="1988520"/>
                </a:cubicBezTo>
                <a:cubicBezTo>
                  <a:pt x="849032" y="1995968"/>
                  <a:pt x="845307" y="1999693"/>
                  <a:pt x="837861" y="1999693"/>
                </a:cubicBezTo>
                <a:close/>
                <a:moveTo>
                  <a:pt x="748488" y="1977349"/>
                </a:moveTo>
                <a:cubicBezTo>
                  <a:pt x="755936" y="1977349"/>
                  <a:pt x="759660" y="1977349"/>
                  <a:pt x="759660" y="1977349"/>
                </a:cubicBezTo>
                <a:cubicBezTo>
                  <a:pt x="759660" y="1977349"/>
                  <a:pt x="759660" y="1979211"/>
                  <a:pt x="759660" y="1982936"/>
                </a:cubicBezTo>
                <a:cubicBezTo>
                  <a:pt x="759660" y="1986659"/>
                  <a:pt x="759660" y="1988520"/>
                  <a:pt x="759660" y="1988520"/>
                </a:cubicBezTo>
                <a:cubicBezTo>
                  <a:pt x="759660" y="1988520"/>
                  <a:pt x="755936" y="1984797"/>
                  <a:pt x="748488" y="1977349"/>
                </a:cubicBezTo>
                <a:close/>
                <a:moveTo>
                  <a:pt x="793174" y="1966177"/>
                </a:moveTo>
                <a:lnTo>
                  <a:pt x="804345" y="1966177"/>
                </a:lnTo>
                <a:cubicBezTo>
                  <a:pt x="804345" y="1966177"/>
                  <a:pt x="806208" y="1968039"/>
                  <a:pt x="809932" y="1971763"/>
                </a:cubicBezTo>
                <a:cubicBezTo>
                  <a:pt x="813656" y="1975488"/>
                  <a:pt x="815518" y="1977349"/>
                  <a:pt x="815518" y="1977349"/>
                </a:cubicBezTo>
                <a:cubicBezTo>
                  <a:pt x="815518" y="1977349"/>
                  <a:pt x="811793" y="1979211"/>
                  <a:pt x="804345" y="1982936"/>
                </a:cubicBezTo>
                <a:cubicBezTo>
                  <a:pt x="796899" y="1986659"/>
                  <a:pt x="789450" y="1988520"/>
                  <a:pt x="782004" y="1988520"/>
                </a:cubicBezTo>
                <a:cubicBezTo>
                  <a:pt x="796899" y="1981073"/>
                  <a:pt x="800622" y="1973625"/>
                  <a:pt x="793174" y="1966177"/>
                </a:cubicBezTo>
                <a:close/>
                <a:moveTo>
                  <a:pt x="7574252" y="1887978"/>
                </a:moveTo>
                <a:lnTo>
                  <a:pt x="7585424" y="1887978"/>
                </a:lnTo>
                <a:lnTo>
                  <a:pt x="7596596" y="1899149"/>
                </a:lnTo>
                <a:lnTo>
                  <a:pt x="7585424" y="1899149"/>
                </a:lnTo>
                <a:cubicBezTo>
                  <a:pt x="7585424" y="1899149"/>
                  <a:pt x="7581700" y="1895424"/>
                  <a:pt x="7574252" y="1887978"/>
                </a:cubicBezTo>
                <a:close/>
                <a:moveTo>
                  <a:pt x="837861" y="1887978"/>
                </a:moveTo>
                <a:cubicBezTo>
                  <a:pt x="845307" y="1887978"/>
                  <a:pt x="850893" y="1887978"/>
                  <a:pt x="854618" y="1887978"/>
                </a:cubicBezTo>
                <a:cubicBezTo>
                  <a:pt x="858341" y="1887978"/>
                  <a:pt x="860203" y="1891701"/>
                  <a:pt x="860203" y="1899149"/>
                </a:cubicBezTo>
                <a:lnTo>
                  <a:pt x="849032" y="1899149"/>
                </a:lnTo>
                <a:close/>
                <a:moveTo>
                  <a:pt x="7429024" y="1776264"/>
                </a:moveTo>
                <a:cubicBezTo>
                  <a:pt x="7436472" y="1776264"/>
                  <a:pt x="7440194" y="1776264"/>
                  <a:pt x="7440194" y="1776264"/>
                </a:cubicBezTo>
                <a:lnTo>
                  <a:pt x="7417852" y="1787434"/>
                </a:lnTo>
                <a:close/>
                <a:moveTo>
                  <a:pt x="7328480" y="1753920"/>
                </a:moveTo>
                <a:lnTo>
                  <a:pt x="7339652" y="1753920"/>
                </a:lnTo>
                <a:cubicBezTo>
                  <a:pt x="7347100" y="1753920"/>
                  <a:pt x="7354546" y="1753920"/>
                  <a:pt x="7361994" y="1753920"/>
                </a:cubicBezTo>
                <a:cubicBezTo>
                  <a:pt x="7369443" y="1753920"/>
                  <a:pt x="7373166" y="1755782"/>
                  <a:pt x="7373166" y="1759505"/>
                </a:cubicBezTo>
                <a:cubicBezTo>
                  <a:pt x="7373166" y="1763230"/>
                  <a:pt x="7373166" y="1765091"/>
                  <a:pt x="7373166" y="1765091"/>
                </a:cubicBezTo>
                <a:cubicBezTo>
                  <a:pt x="7373166" y="1772539"/>
                  <a:pt x="7371304" y="1776264"/>
                  <a:pt x="7367580" y="1776264"/>
                </a:cubicBezTo>
                <a:cubicBezTo>
                  <a:pt x="7363857" y="1776264"/>
                  <a:pt x="7358271" y="1772539"/>
                  <a:pt x="7350823" y="1765091"/>
                </a:cubicBezTo>
                <a:lnTo>
                  <a:pt x="7339652" y="1765091"/>
                </a:lnTo>
                <a:cubicBezTo>
                  <a:pt x="7332203" y="1765091"/>
                  <a:pt x="7328480" y="1761368"/>
                  <a:pt x="7328480" y="1753920"/>
                </a:cubicBezTo>
                <a:close/>
                <a:moveTo>
                  <a:pt x="670288" y="1731577"/>
                </a:moveTo>
                <a:lnTo>
                  <a:pt x="681460" y="1731577"/>
                </a:lnTo>
                <a:lnTo>
                  <a:pt x="692631" y="1742748"/>
                </a:lnTo>
                <a:cubicBezTo>
                  <a:pt x="685183" y="1742748"/>
                  <a:pt x="679598" y="1740886"/>
                  <a:pt x="675874" y="1737163"/>
                </a:cubicBezTo>
                <a:cubicBezTo>
                  <a:pt x="672151" y="1733440"/>
                  <a:pt x="670288" y="1731577"/>
                  <a:pt x="670288" y="1731577"/>
                </a:cubicBezTo>
                <a:close/>
                <a:moveTo>
                  <a:pt x="849032" y="1698063"/>
                </a:moveTo>
                <a:lnTo>
                  <a:pt x="837861" y="1709234"/>
                </a:lnTo>
                <a:lnTo>
                  <a:pt x="849032" y="1709234"/>
                </a:lnTo>
                <a:cubicBezTo>
                  <a:pt x="849032" y="1709234"/>
                  <a:pt x="849032" y="1705511"/>
                  <a:pt x="849032" y="1698063"/>
                </a:cubicBezTo>
                <a:close/>
                <a:moveTo>
                  <a:pt x="569745" y="1686891"/>
                </a:moveTo>
                <a:cubicBezTo>
                  <a:pt x="569745" y="1686891"/>
                  <a:pt x="571607" y="1686891"/>
                  <a:pt x="575330" y="1686891"/>
                </a:cubicBezTo>
                <a:cubicBezTo>
                  <a:pt x="579055" y="1686891"/>
                  <a:pt x="580916" y="1686891"/>
                  <a:pt x="580916" y="1686891"/>
                </a:cubicBezTo>
                <a:cubicBezTo>
                  <a:pt x="580916" y="1694340"/>
                  <a:pt x="580916" y="1698063"/>
                  <a:pt x="580916" y="1698063"/>
                </a:cubicBezTo>
                <a:cubicBezTo>
                  <a:pt x="573469" y="1698063"/>
                  <a:pt x="569745" y="1698063"/>
                  <a:pt x="569745" y="1698063"/>
                </a:cubicBezTo>
                <a:cubicBezTo>
                  <a:pt x="569745" y="1698063"/>
                  <a:pt x="569745" y="1694340"/>
                  <a:pt x="569745" y="1686891"/>
                </a:cubicBezTo>
                <a:close/>
                <a:moveTo>
                  <a:pt x="558573" y="1675720"/>
                </a:moveTo>
                <a:cubicBezTo>
                  <a:pt x="558573" y="1675720"/>
                  <a:pt x="558573" y="1679445"/>
                  <a:pt x="558573" y="1686891"/>
                </a:cubicBezTo>
                <a:lnTo>
                  <a:pt x="547402" y="1686891"/>
                </a:lnTo>
                <a:cubicBezTo>
                  <a:pt x="554850" y="1679445"/>
                  <a:pt x="558573" y="1675720"/>
                  <a:pt x="558573" y="1675720"/>
                </a:cubicBezTo>
                <a:close/>
                <a:moveTo>
                  <a:pt x="7141358" y="1668738"/>
                </a:moveTo>
                <a:cubicBezTo>
                  <a:pt x="7143220" y="1669668"/>
                  <a:pt x="7146012" y="1671997"/>
                  <a:pt x="7149737" y="1675720"/>
                </a:cubicBezTo>
                <a:cubicBezTo>
                  <a:pt x="7149737" y="1675720"/>
                  <a:pt x="7147874" y="1675720"/>
                  <a:pt x="7144151" y="1675720"/>
                </a:cubicBezTo>
                <a:cubicBezTo>
                  <a:pt x="7140428" y="1675720"/>
                  <a:pt x="7138565" y="1673858"/>
                  <a:pt x="7138565" y="1670134"/>
                </a:cubicBezTo>
                <a:cubicBezTo>
                  <a:pt x="7138565" y="1668272"/>
                  <a:pt x="7139496" y="1667807"/>
                  <a:pt x="7141358" y="1668738"/>
                </a:cubicBezTo>
                <a:close/>
                <a:moveTo>
                  <a:pt x="569745" y="1653377"/>
                </a:moveTo>
                <a:cubicBezTo>
                  <a:pt x="577193" y="1653377"/>
                  <a:pt x="592089" y="1660824"/>
                  <a:pt x="614430" y="1675720"/>
                </a:cubicBezTo>
                <a:cubicBezTo>
                  <a:pt x="636774" y="1690615"/>
                  <a:pt x="646083" y="1701786"/>
                  <a:pt x="642360" y="1709234"/>
                </a:cubicBezTo>
                <a:cubicBezTo>
                  <a:pt x="638637" y="1716682"/>
                  <a:pt x="629326" y="1716682"/>
                  <a:pt x="614430" y="1709234"/>
                </a:cubicBezTo>
                <a:cubicBezTo>
                  <a:pt x="606983" y="1701786"/>
                  <a:pt x="603260" y="1698063"/>
                  <a:pt x="603260" y="1698063"/>
                </a:cubicBezTo>
                <a:cubicBezTo>
                  <a:pt x="603260" y="1690615"/>
                  <a:pt x="601398" y="1685029"/>
                  <a:pt x="597673" y="1681306"/>
                </a:cubicBezTo>
                <a:cubicBezTo>
                  <a:pt x="593950" y="1677581"/>
                  <a:pt x="588364" y="1675720"/>
                  <a:pt x="580916" y="1675720"/>
                </a:cubicBezTo>
                <a:close/>
                <a:moveTo>
                  <a:pt x="625603" y="1619863"/>
                </a:moveTo>
                <a:lnTo>
                  <a:pt x="636774" y="1619863"/>
                </a:lnTo>
                <a:cubicBezTo>
                  <a:pt x="629326" y="1619863"/>
                  <a:pt x="625603" y="1627310"/>
                  <a:pt x="625603" y="1642206"/>
                </a:cubicBezTo>
                <a:cubicBezTo>
                  <a:pt x="625603" y="1642206"/>
                  <a:pt x="621878" y="1642206"/>
                  <a:pt x="614430" y="1642206"/>
                </a:cubicBezTo>
                <a:close/>
                <a:moveTo>
                  <a:pt x="6836936" y="1597519"/>
                </a:moveTo>
                <a:lnTo>
                  <a:pt x="6859278" y="1608690"/>
                </a:lnTo>
                <a:lnTo>
                  <a:pt x="6892792" y="1608690"/>
                </a:lnTo>
                <a:cubicBezTo>
                  <a:pt x="6915136" y="1601244"/>
                  <a:pt x="6967270" y="1616139"/>
                  <a:pt x="7049194" y="1653377"/>
                </a:cubicBezTo>
                <a:lnTo>
                  <a:pt x="7045005" y="1653377"/>
                </a:lnTo>
                <a:cubicBezTo>
                  <a:pt x="7040350" y="1653377"/>
                  <a:pt x="7034298" y="1653377"/>
                  <a:pt x="7026850" y="1653377"/>
                </a:cubicBezTo>
                <a:cubicBezTo>
                  <a:pt x="7004507" y="1653377"/>
                  <a:pt x="6989613" y="1653377"/>
                  <a:pt x="6982166" y="1653377"/>
                </a:cubicBezTo>
                <a:cubicBezTo>
                  <a:pt x="6982166" y="1653377"/>
                  <a:pt x="6980302" y="1651515"/>
                  <a:pt x="6976579" y="1647790"/>
                </a:cubicBezTo>
                <a:cubicBezTo>
                  <a:pt x="6972856" y="1644067"/>
                  <a:pt x="6967270" y="1642206"/>
                  <a:pt x="6959822" y="1642206"/>
                </a:cubicBezTo>
                <a:cubicBezTo>
                  <a:pt x="6944926" y="1642206"/>
                  <a:pt x="6926308" y="1638483"/>
                  <a:pt x="6903965" y="1631033"/>
                </a:cubicBezTo>
                <a:cubicBezTo>
                  <a:pt x="6889070" y="1631033"/>
                  <a:pt x="6877898" y="1629172"/>
                  <a:pt x="6870451" y="1625449"/>
                </a:cubicBezTo>
                <a:cubicBezTo>
                  <a:pt x="6863002" y="1621724"/>
                  <a:pt x="6859278" y="1619863"/>
                  <a:pt x="6859278" y="1619863"/>
                </a:cubicBezTo>
                <a:close/>
                <a:moveTo>
                  <a:pt x="6635850" y="1586349"/>
                </a:moveTo>
                <a:cubicBezTo>
                  <a:pt x="6643297" y="1593796"/>
                  <a:pt x="6650745" y="1597519"/>
                  <a:pt x="6658192" y="1597519"/>
                </a:cubicBezTo>
                <a:cubicBezTo>
                  <a:pt x="6658192" y="1597519"/>
                  <a:pt x="6661917" y="1597519"/>
                  <a:pt x="6669364" y="1597519"/>
                </a:cubicBezTo>
                <a:cubicBezTo>
                  <a:pt x="6676812" y="1597519"/>
                  <a:pt x="6680536" y="1597519"/>
                  <a:pt x="6680536" y="1597519"/>
                </a:cubicBezTo>
                <a:lnTo>
                  <a:pt x="6691706" y="1608690"/>
                </a:lnTo>
                <a:lnTo>
                  <a:pt x="6669364" y="1619863"/>
                </a:lnTo>
                <a:lnTo>
                  <a:pt x="6658192" y="1608690"/>
                </a:lnTo>
                <a:lnTo>
                  <a:pt x="6647020" y="1597519"/>
                </a:lnTo>
                <a:close/>
                <a:moveTo>
                  <a:pt x="525059" y="1575176"/>
                </a:moveTo>
                <a:cubicBezTo>
                  <a:pt x="532507" y="1575176"/>
                  <a:pt x="541816" y="1577039"/>
                  <a:pt x="552988" y="1580762"/>
                </a:cubicBezTo>
                <a:cubicBezTo>
                  <a:pt x="564159" y="1584487"/>
                  <a:pt x="569745" y="1590072"/>
                  <a:pt x="569745" y="1597519"/>
                </a:cubicBezTo>
                <a:cubicBezTo>
                  <a:pt x="569745" y="1604967"/>
                  <a:pt x="558573" y="1604967"/>
                  <a:pt x="536230" y="1597519"/>
                </a:cubicBezTo>
                <a:close/>
                <a:moveTo>
                  <a:pt x="6568822" y="1564005"/>
                </a:moveTo>
                <a:lnTo>
                  <a:pt x="6591164" y="1586349"/>
                </a:lnTo>
                <a:cubicBezTo>
                  <a:pt x="6591164" y="1586349"/>
                  <a:pt x="6587440" y="1586349"/>
                  <a:pt x="6579992" y="1586349"/>
                </a:cubicBezTo>
                <a:lnTo>
                  <a:pt x="6568822" y="1575176"/>
                </a:lnTo>
                <a:cubicBezTo>
                  <a:pt x="6561374" y="1582625"/>
                  <a:pt x="6555788" y="1584487"/>
                  <a:pt x="6552064" y="1580762"/>
                </a:cubicBezTo>
                <a:cubicBezTo>
                  <a:pt x="6548340" y="1577039"/>
                  <a:pt x="6548340" y="1573315"/>
                  <a:pt x="6552064" y="1569590"/>
                </a:cubicBezTo>
                <a:cubicBezTo>
                  <a:pt x="6555788" y="1565867"/>
                  <a:pt x="6561374" y="1564005"/>
                  <a:pt x="6568822" y="1564005"/>
                </a:cubicBezTo>
                <a:close/>
                <a:moveTo>
                  <a:pt x="525059" y="1552833"/>
                </a:moveTo>
                <a:cubicBezTo>
                  <a:pt x="525059" y="1552833"/>
                  <a:pt x="532507" y="1554696"/>
                  <a:pt x="547402" y="1558419"/>
                </a:cubicBezTo>
                <a:cubicBezTo>
                  <a:pt x="562298" y="1562144"/>
                  <a:pt x="577193" y="1564005"/>
                  <a:pt x="592089" y="1564005"/>
                </a:cubicBezTo>
                <a:lnTo>
                  <a:pt x="603260" y="1575176"/>
                </a:lnTo>
                <a:cubicBezTo>
                  <a:pt x="603260" y="1582625"/>
                  <a:pt x="597673" y="1584487"/>
                  <a:pt x="586502" y="1580762"/>
                </a:cubicBezTo>
                <a:cubicBezTo>
                  <a:pt x="575330" y="1577039"/>
                  <a:pt x="566021" y="1575176"/>
                  <a:pt x="558573" y="1575176"/>
                </a:cubicBezTo>
                <a:close/>
                <a:moveTo>
                  <a:pt x="480372" y="1541662"/>
                </a:moveTo>
                <a:lnTo>
                  <a:pt x="502716" y="1541662"/>
                </a:lnTo>
                <a:cubicBezTo>
                  <a:pt x="510163" y="1549110"/>
                  <a:pt x="510163" y="1552833"/>
                  <a:pt x="502716" y="1552833"/>
                </a:cubicBezTo>
                <a:lnTo>
                  <a:pt x="480372" y="1552833"/>
                </a:lnTo>
                <a:close/>
                <a:moveTo>
                  <a:pt x="568349" y="1523509"/>
                </a:moveTo>
                <a:cubicBezTo>
                  <a:pt x="569280" y="1524440"/>
                  <a:pt x="569745" y="1526767"/>
                  <a:pt x="569745" y="1530491"/>
                </a:cubicBezTo>
                <a:cubicBezTo>
                  <a:pt x="562298" y="1537939"/>
                  <a:pt x="558573" y="1539801"/>
                  <a:pt x="558573" y="1536076"/>
                </a:cubicBezTo>
                <a:cubicBezTo>
                  <a:pt x="558573" y="1532353"/>
                  <a:pt x="560436" y="1528630"/>
                  <a:pt x="564159" y="1524905"/>
                </a:cubicBezTo>
                <a:cubicBezTo>
                  <a:pt x="566021" y="1523044"/>
                  <a:pt x="567417" y="1522578"/>
                  <a:pt x="568349" y="1523509"/>
                </a:cubicBezTo>
                <a:close/>
                <a:moveTo>
                  <a:pt x="821102" y="1519319"/>
                </a:moveTo>
                <a:cubicBezTo>
                  <a:pt x="817379" y="1519319"/>
                  <a:pt x="815518" y="1521182"/>
                  <a:pt x="815518" y="1524905"/>
                </a:cubicBezTo>
                <a:cubicBezTo>
                  <a:pt x="815518" y="1528630"/>
                  <a:pt x="819241" y="1530491"/>
                  <a:pt x="826689" y="1530491"/>
                </a:cubicBezTo>
                <a:cubicBezTo>
                  <a:pt x="826689" y="1530491"/>
                  <a:pt x="828550" y="1528630"/>
                  <a:pt x="832275" y="1524905"/>
                </a:cubicBezTo>
                <a:cubicBezTo>
                  <a:pt x="835998" y="1521182"/>
                  <a:pt x="837861" y="1519319"/>
                  <a:pt x="837861" y="1519319"/>
                </a:cubicBezTo>
                <a:cubicBezTo>
                  <a:pt x="830413" y="1519319"/>
                  <a:pt x="824827" y="1519319"/>
                  <a:pt x="821102" y="1519319"/>
                </a:cubicBezTo>
                <a:close/>
                <a:moveTo>
                  <a:pt x="6376114" y="1513733"/>
                </a:moveTo>
                <a:cubicBezTo>
                  <a:pt x="6377976" y="1513733"/>
                  <a:pt x="6378906" y="1515596"/>
                  <a:pt x="6378906" y="1519319"/>
                </a:cubicBezTo>
                <a:lnTo>
                  <a:pt x="6367736" y="1519319"/>
                </a:lnTo>
                <a:cubicBezTo>
                  <a:pt x="6371458" y="1515596"/>
                  <a:pt x="6374252" y="1513733"/>
                  <a:pt x="6376114" y="1513733"/>
                </a:cubicBezTo>
                <a:close/>
                <a:moveTo>
                  <a:pt x="6334220" y="1508148"/>
                </a:moveTo>
                <a:lnTo>
                  <a:pt x="6345392" y="1508148"/>
                </a:lnTo>
                <a:lnTo>
                  <a:pt x="6345392" y="1519319"/>
                </a:lnTo>
                <a:cubicBezTo>
                  <a:pt x="6345392" y="1511871"/>
                  <a:pt x="6341668" y="1508148"/>
                  <a:pt x="6334220" y="1508148"/>
                </a:cubicBezTo>
                <a:close/>
                <a:moveTo>
                  <a:pt x="525059" y="1508148"/>
                </a:moveTo>
                <a:cubicBezTo>
                  <a:pt x="532507" y="1508148"/>
                  <a:pt x="536230" y="1511871"/>
                  <a:pt x="536230" y="1519319"/>
                </a:cubicBezTo>
                <a:lnTo>
                  <a:pt x="525059" y="1519319"/>
                </a:lnTo>
                <a:close/>
                <a:moveTo>
                  <a:pt x="6445934" y="1485805"/>
                </a:moveTo>
                <a:cubicBezTo>
                  <a:pt x="6445934" y="1485805"/>
                  <a:pt x="6449659" y="1487668"/>
                  <a:pt x="6457106" y="1491391"/>
                </a:cubicBezTo>
                <a:cubicBezTo>
                  <a:pt x="6464554" y="1495114"/>
                  <a:pt x="6472002" y="1496976"/>
                  <a:pt x="6479450" y="1496976"/>
                </a:cubicBezTo>
                <a:lnTo>
                  <a:pt x="6479450" y="1508148"/>
                </a:lnTo>
                <a:cubicBezTo>
                  <a:pt x="6464554" y="1508148"/>
                  <a:pt x="6453382" y="1506287"/>
                  <a:pt x="6445934" y="1502562"/>
                </a:cubicBezTo>
                <a:cubicBezTo>
                  <a:pt x="6438486" y="1498839"/>
                  <a:pt x="6434764" y="1496976"/>
                  <a:pt x="6434764" y="1496976"/>
                </a:cubicBezTo>
                <a:close/>
                <a:moveTo>
                  <a:pt x="6088448" y="1429948"/>
                </a:moveTo>
                <a:cubicBezTo>
                  <a:pt x="6095896" y="1429948"/>
                  <a:pt x="6095896" y="1433672"/>
                  <a:pt x="6088448" y="1441118"/>
                </a:cubicBezTo>
                <a:lnTo>
                  <a:pt x="6077277" y="1441118"/>
                </a:lnTo>
                <a:cubicBezTo>
                  <a:pt x="6077277" y="1433672"/>
                  <a:pt x="6081000" y="1429948"/>
                  <a:pt x="6088448" y="1429948"/>
                </a:cubicBezTo>
                <a:close/>
                <a:moveTo>
                  <a:pt x="882546" y="1429948"/>
                </a:moveTo>
                <a:cubicBezTo>
                  <a:pt x="882546" y="1437395"/>
                  <a:pt x="886271" y="1441118"/>
                  <a:pt x="893717" y="1441118"/>
                </a:cubicBezTo>
                <a:lnTo>
                  <a:pt x="893717" y="1429948"/>
                </a:lnTo>
                <a:cubicBezTo>
                  <a:pt x="893717" y="1429948"/>
                  <a:pt x="889994" y="1429948"/>
                  <a:pt x="882546" y="1429948"/>
                </a:cubicBezTo>
                <a:close/>
                <a:moveTo>
                  <a:pt x="5987906" y="1407604"/>
                </a:moveTo>
                <a:cubicBezTo>
                  <a:pt x="5995353" y="1407604"/>
                  <a:pt x="5999076" y="1409467"/>
                  <a:pt x="5999076" y="1413191"/>
                </a:cubicBezTo>
                <a:cubicBezTo>
                  <a:pt x="5999076" y="1416914"/>
                  <a:pt x="5997215" y="1418777"/>
                  <a:pt x="5993490" y="1418777"/>
                </a:cubicBezTo>
                <a:cubicBezTo>
                  <a:pt x="5989767" y="1418777"/>
                  <a:pt x="5987906" y="1415052"/>
                  <a:pt x="5987906" y="1407604"/>
                </a:cubicBezTo>
                <a:close/>
                <a:moveTo>
                  <a:pt x="871375" y="1407604"/>
                </a:moveTo>
                <a:cubicBezTo>
                  <a:pt x="871375" y="1415052"/>
                  <a:pt x="875098" y="1418777"/>
                  <a:pt x="882546" y="1418777"/>
                </a:cubicBezTo>
                <a:lnTo>
                  <a:pt x="904889" y="1418777"/>
                </a:lnTo>
                <a:close/>
                <a:moveTo>
                  <a:pt x="737317" y="1407604"/>
                </a:moveTo>
                <a:lnTo>
                  <a:pt x="737317" y="1418777"/>
                </a:lnTo>
                <a:lnTo>
                  <a:pt x="748488" y="1418777"/>
                </a:lnTo>
                <a:cubicBezTo>
                  <a:pt x="748488" y="1411329"/>
                  <a:pt x="744765" y="1407604"/>
                  <a:pt x="737317" y="1407604"/>
                </a:cubicBezTo>
                <a:close/>
                <a:moveTo>
                  <a:pt x="502716" y="1407604"/>
                </a:moveTo>
                <a:cubicBezTo>
                  <a:pt x="517611" y="1415052"/>
                  <a:pt x="521336" y="1418777"/>
                  <a:pt x="513888" y="1418777"/>
                </a:cubicBezTo>
                <a:lnTo>
                  <a:pt x="491545" y="1418777"/>
                </a:lnTo>
                <a:close/>
                <a:moveTo>
                  <a:pt x="633981" y="1400622"/>
                </a:moveTo>
                <a:cubicBezTo>
                  <a:pt x="635843" y="1399691"/>
                  <a:pt x="636774" y="1400157"/>
                  <a:pt x="636774" y="1402018"/>
                </a:cubicBezTo>
                <a:cubicBezTo>
                  <a:pt x="636774" y="1405743"/>
                  <a:pt x="633050" y="1407604"/>
                  <a:pt x="625603" y="1407604"/>
                </a:cubicBezTo>
                <a:cubicBezTo>
                  <a:pt x="629326" y="1403881"/>
                  <a:pt x="632119" y="1401554"/>
                  <a:pt x="633981" y="1400622"/>
                </a:cubicBezTo>
                <a:close/>
                <a:moveTo>
                  <a:pt x="458031" y="1396434"/>
                </a:moveTo>
                <a:lnTo>
                  <a:pt x="458031" y="1407604"/>
                </a:lnTo>
                <a:lnTo>
                  <a:pt x="435687" y="1407604"/>
                </a:lnTo>
                <a:close/>
                <a:moveTo>
                  <a:pt x="5920876" y="1385261"/>
                </a:moveTo>
                <a:lnTo>
                  <a:pt x="5932048" y="1396434"/>
                </a:lnTo>
                <a:cubicBezTo>
                  <a:pt x="5932048" y="1396434"/>
                  <a:pt x="5930185" y="1396434"/>
                  <a:pt x="5926462" y="1396434"/>
                </a:cubicBezTo>
                <a:cubicBezTo>
                  <a:pt x="5922739" y="1396434"/>
                  <a:pt x="5917153" y="1396434"/>
                  <a:pt x="5909705" y="1396434"/>
                </a:cubicBezTo>
                <a:close/>
                <a:moveTo>
                  <a:pt x="625603" y="1362918"/>
                </a:moveTo>
                <a:cubicBezTo>
                  <a:pt x="625603" y="1362918"/>
                  <a:pt x="625603" y="1366643"/>
                  <a:pt x="625603" y="1374090"/>
                </a:cubicBezTo>
                <a:cubicBezTo>
                  <a:pt x="625603" y="1388986"/>
                  <a:pt x="629326" y="1390847"/>
                  <a:pt x="636774" y="1379676"/>
                </a:cubicBezTo>
                <a:cubicBezTo>
                  <a:pt x="644221" y="1368504"/>
                  <a:pt x="640498" y="1362918"/>
                  <a:pt x="625603" y="1362918"/>
                </a:cubicBezTo>
                <a:close/>
                <a:moveTo>
                  <a:pt x="480372" y="1362918"/>
                </a:moveTo>
                <a:cubicBezTo>
                  <a:pt x="487820" y="1362918"/>
                  <a:pt x="493407" y="1364781"/>
                  <a:pt x="497131" y="1368504"/>
                </a:cubicBezTo>
                <a:cubicBezTo>
                  <a:pt x="500854" y="1372229"/>
                  <a:pt x="498993" y="1377815"/>
                  <a:pt x="491545" y="1385261"/>
                </a:cubicBezTo>
                <a:lnTo>
                  <a:pt x="491545" y="1396434"/>
                </a:lnTo>
                <a:cubicBezTo>
                  <a:pt x="491545" y="1396434"/>
                  <a:pt x="489683" y="1394572"/>
                  <a:pt x="485959" y="1390847"/>
                </a:cubicBezTo>
                <a:cubicBezTo>
                  <a:pt x="482236" y="1387124"/>
                  <a:pt x="480372" y="1385261"/>
                  <a:pt x="480372" y="1385261"/>
                </a:cubicBezTo>
                <a:cubicBezTo>
                  <a:pt x="472926" y="1370367"/>
                  <a:pt x="472926" y="1362918"/>
                  <a:pt x="480372" y="1362918"/>
                </a:cubicBezTo>
                <a:close/>
                <a:moveTo>
                  <a:pt x="449652" y="1357333"/>
                </a:moveTo>
                <a:cubicBezTo>
                  <a:pt x="451514" y="1357333"/>
                  <a:pt x="454306" y="1359195"/>
                  <a:pt x="458031" y="1362918"/>
                </a:cubicBezTo>
                <a:lnTo>
                  <a:pt x="458031" y="1374090"/>
                </a:lnTo>
                <a:cubicBezTo>
                  <a:pt x="458031" y="1374090"/>
                  <a:pt x="454306" y="1370367"/>
                  <a:pt x="446859" y="1362918"/>
                </a:cubicBezTo>
                <a:cubicBezTo>
                  <a:pt x="446859" y="1359195"/>
                  <a:pt x="447791" y="1357333"/>
                  <a:pt x="449652" y="1357333"/>
                </a:cubicBezTo>
                <a:close/>
                <a:moveTo>
                  <a:pt x="424517" y="1351747"/>
                </a:moveTo>
                <a:lnTo>
                  <a:pt x="435687" y="1362918"/>
                </a:lnTo>
                <a:cubicBezTo>
                  <a:pt x="435687" y="1362918"/>
                  <a:pt x="433826" y="1362918"/>
                  <a:pt x="430101" y="1362918"/>
                </a:cubicBezTo>
                <a:cubicBezTo>
                  <a:pt x="426378" y="1362918"/>
                  <a:pt x="420792" y="1362918"/>
                  <a:pt x="413344" y="1362918"/>
                </a:cubicBezTo>
                <a:lnTo>
                  <a:pt x="402174" y="1362918"/>
                </a:lnTo>
                <a:cubicBezTo>
                  <a:pt x="409621" y="1355470"/>
                  <a:pt x="417068" y="1351747"/>
                  <a:pt x="424517" y="1351747"/>
                </a:cubicBezTo>
                <a:close/>
                <a:moveTo>
                  <a:pt x="678668" y="1346161"/>
                </a:moveTo>
                <a:cubicBezTo>
                  <a:pt x="680529" y="1346161"/>
                  <a:pt x="681460" y="1348024"/>
                  <a:pt x="681460" y="1351747"/>
                </a:cubicBezTo>
                <a:cubicBezTo>
                  <a:pt x="681460" y="1359195"/>
                  <a:pt x="677735" y="1362918"/>
                  <a:pt x="670288" y="1362918"/>
                </a:cubicBezTo>
                <a:cubicBezTo>
                  <a:pt x="670288" y="1362918"/>
                  <a:pt x="670288" y="1366643"/>
                  <a:pt x="670288" y="1374090"/>
                </a:cubicBezTo>
                <a:cubicBezTo>
                  <a:pt x="670288" y="1381538"/>
                  <a:pt x="677735" y="1385261"/>
                  <a:pt x="692631" y="1385261"/>
                </a:cubicBezTo>
                <a:cubicBezTo>
                  <a:pt x="700079" y="1385261"/>
                  <a:pt x="703803" y="1388986"/>
                  <a:pt x="703803" y="1396434"/>
                </a:cubicBezTo>
                <a:cubicBezTo>
                  <a:pt x="703803" y="1403881"/>
                  <a:pt x="701942" y="1407604"/>
                  <a:pt x="698217" y="1407604"/>
                </a:cubicBezTo>
                <a:cubicBezTo>
                  <a:pt x="694492" y="1407604"/>
                  <a:pt x="692631" y="1407604"/>
                  <a:pt x="692631" y="1407604"/>
                </a:cubicBezTo>
                <a:lnTo>
                  <a:pt x="681460" y="1407604"/>
                </a:lnTo>
                <a:lnTo>
                  <a:pt x="592089" y="1374090"/>
                </a:lnTo>
                <a:cubicBezTo>
                  <a:pt x="592089" y="1366643"/>
                  <a:pt x="588364" y="1362918"/>
                  <a:pt x="580916" y="1362918"/>
                </a:cubicBezTo>
                <a:cubicBezTo>
                  <a:pt x="573469" y="1362918"/>
                  <a:pt x="567884" y="1362918"/>
                  <a:pt x="564159" y="1362918"/>
                </a:cubicBezTo>
                <a:cubicBezTo>
                  <a:pt x="560436" y="1362918"/>
                  <a:pt x="558573" y="1362918"/>
                  <a:pt x="558573" y="1362918"/>
                </a:cubicBezTo>
                <a:cubicBezTo>
                  <a:pt x="558573" y="1355470"/>
                  <a:pt x="567884" y="1353609"/>
                  <a:pt x="586502" y="1357333"/>
                </a:cubicBezTo>
                <a:cubicBezTo>
                  <a:pt x="605121" y="1361056"/>
                  <a:pt x="614430" y="1361056"/>
                  <a:pt x="614430" y="1357333"/>
                </a:cubicBezTo>
                <a:cubicBezTo>
                  <a:pt x="614430" y="1353609"/>
                  <a:pt x="621878" y="1351747"/>
                  <a:pt x="636774" y="1351747"/>
                </a:cubicBezTo>
                <a:cubicBezTo>
                  <a:pt x="644221" y="1359195"/>
                  <a:pt x="651669" y="1362918"/>
                  <a:pt x="659117" y="1362918"/>
                </a:cubicBezTo>
                <a:cubicBezTo>
                  <a:pt x="666565" y="1362918"/>
                  <a:pt x="670288" y="1359195"/>
                  <a:pt x="670288" y="1351747"/>
                </a:cubicBezTo>
                <a:cubicBezTo>
                  <a:pt x="674012" y="1348024"/>
                  <a:pt x="676804" y="1346161"/>
                  <a:pt x="678668" y="1346161"/>
                </a:cubicBezTo>
                <a:close/>
                <a:moveTo>
                  <a:pt x="5932048" y="1340576"/>
                </a:moveTo>
                <a:cubicBezTo>
                  <a:pt x="5946944" y="1348024"/>
                  <a:pt x="5958115" y="1351747"/>
                  <a:pt x="5965562" y="1351747"/>
                </a:cubicBezTo>
                <a:cubicBezTo>
                  <a:pt x="5958115" y="1351747"/>
                  <a:pt x="5952528" y="1351747"/>
                  <a:pt x="5948805" y="1351747"/>
                </a:cubicBezTo>
                <a:cubicBezTo>
                  <a:pt x="5945081" y="1351747"/>
                  <a:pt x="5943219" y="1355470"/>
                  <a:pt x="5943219" y="1362918"/>
                </a:cubicBezTo>
                <a:cubicBezTo>
                  <a:pt x="5935771" y="1362918"/>
                  <a:pt x="5926462" y="1361056"/>
                  <a:pt x="5915291" y="1357333"/>
                </a:cubicBezTo>
                <a:cubicBezTo>
                  <a:pt x="5904119" y="1353609"/>
                  <a:pt x="5898534" y="1349886"/>
                  <a:pt x="5898534" y="1346161"/>
                </a:cubicBezTo>
                <a:cubicBezTo>
                  <a:pt x="5898534" y="1342438"/>
                  <a:pt x="5909705" y="1340576"/>
                  <a:pt x="5932048" y="1340576"/>
                </a:cubicBezTo>
                <a:close/>
                <a:moveTo>
                  <a:pt x="379830" y="1340576"/>
                </a:moveTo>
                <a:lnTo>
                  <a:pt x="391001" y="1340576"/>
                </a:lnTo>
                <a:cubicBezTo>
                  <a:pt x="391001" y="1340576"/>
                  <a:pt x="391001" y="1344299"/>
                  <a:pt x="391001" y="1351747"/>
                </a:cubicBezTo>
                <a:cubicBezTo>
                  <a:pt x="383555" y="1351747"/>
                  <a:pt x="379830" y="1348024"/>
                  <a:pt x="379830" y="1340576"/>
                </a:cubicBezTo>
                <a:close/>
                <a:moveTo>
                  <a:pt x="882546" y="1318233"/>
                </a:moveTo>
                <a:cubicBezTo>
                  <a:pt x="882546" y="1325681"/>
                  <a:pt x="884407" y="1329404"/>
                  <a:pt x="888132" y="1329404"/>
                </a:cubicBezTo>
                <a:cubicBezTo>
                  <a:pt x="891855" y="1329404"/>
                  <a:pt x="893717" y="1327542"/>
                  <a:pt x="893717" y="1323819"/>
                </a:cubicBezTo>
                <a:cubicBezTo>
                  <a:pt x="893717" y="1320095"/>
                  <a:pt x="889994" y="1318233"/>
                  <a:pt x="882546" y="1318233"/>
                </a:cubicBezTo>
                <a:close/>
                <a:moveTo>
                  <a:pt x="871375" y="1318233"/>
                </a:moveTo>
                <a:cubicBezTo>
                  <a:pt x="863927" y="1318233"/>
                  <a:pt x="860203" y="1321956"/>
                  <a:pt x="860203" y="1329404"/>
                </a:cubicBezTo>
                <a:lnTo>
                  <a:pt x="871375" y="1329404"/>
                </a:lnTo>
                <a:close/>
                <a:moveTo>
                  <a:pt x="5753304" y="1307061"/>
                </a:moveTo>
                <a:lnTo>
                  <a:pt x="5764476" y="1307061"/>
                </a:lnTo>
                <a:cubicBezTo>
                  <a:pt x="5779370" y="1307061"/>
                  <a:pt x="5797991" y="1307061"/>
                  <a:pt x="5820334" y="1307061"/>
                </a:cubicBezTo>
                <a:lnTo>
                  <a:pt x="5831505" y="1318233"/>
                </a:lnTo>
                <a:cubicBezTo>
                  <a:pt x="5824057" y="1318233"/>
                  <a:pt x="5812886" y="1318233"/>
                  <a:pt x="5797991" y="1318233"/>
                </a:cubicBezTo>
                <a:close/>
                <a:moveTo>
                  <a:pt x="904889" y="1307061"/>
                </a:moveTo>
                <a:cubicBezTo>
                  <a:pt x="904889" y="1307061"/>
                  <a:pt x="904889" y="1310785"/>
                  <a:pt x="904889" y="1318233"/>
                </a:cubicBezTo>
                <a:cubicBezTo>
                  <a:pt x="904889" y="1325681"/>
                  <a:pt x="908612" y="1329404"/>
                  <a:pt x="916060" y="1329404"/>
                </a:cubicBezTo>
                <a:lnTo>
                  <a:pt x="916060" y="1318233"/>
                </a:lnTo>
                <a:cubicBezTo>
                  <a:pt x="908612" y="1310785"/>
                  <a:pt x="904889" y="1307061"/>
                  <a:pt x="904889" y="1307061"/>
                </a:cubicBezTo>
                <a:close/>
                <a:moveTo>
                  <a:pt x="5708619" y="1273547"/>
                </a:moveTo>
                <a:cubicBezTo>
                  <a:pt x="5708619" y="1273547"/>
                  <a:pt x="5712342" y="1273547"/>
                  <a:pt x="5719790" y="1273547"/>
                </a:cubicBezTo>
                <a:lnTo>
                  <a:pt x="5708619" y="1284719"/>
                </a:lnTo>
                <a:close/>
                <a:moveTo>
                  <a:pt x="647946" y="1262376"/>
                </a:moveTo>
                <a:lnTo>
                  <a:pt x="659117" y="1262376"/>
                </a:lnTo>
                <a:cubicBezTo>
                  <a:pt x="666565" y="1269823"/>
                  <a:pt x="674012" y="1273547"/>
                  <a:pt x="681460" y="1273547"/>
                </a:cubicBezTo>
                <a:lnTo>
                  <a:pt x="659117" y="1273547"/>
                </a:lnTo>
                <a:cubicBezTo>
                  <a:pt x="651669" y="1266099"/>
                  <a:pt x="647946" y="1262376"/>
                  <a:pt x="647946" y="1262376"/>
                </a:cubicBezTo>
                <a:close/>
                <a:moveTo>
                  <a:pt x="5317617" y="1240033"/>
                </a:moveTo>
                <a:lnTo>
                  <a:pt x="5373474" y="1262376"/>
                </a:lnTo>
                <a:lnTo>
                  <a:pt x="5362303" y="1262376"/>
                </a:lnTo>
                <a:lnTo>
                  <a:pt x="5339960" y="1262376"/>
                </a:lnTo>
                <a:cubicBezTo>
                  <a:pt x="5339960" y="1254928"/>
                  <a:pt x="5336237" y="1251203"/>
                  <a:pt x="5328789" y="1251203"/>
                </a:cubicBezTo>
                <a:cubicBezTo>
                  <a:pt x="5321342" y="1251203"/>
                  <a:pt x="5315756" y="1251203"/>
                  <a:pt x="5312032" y="1251203"/>
                </a:cubicBezTo>
                <a:cubicBezTo>
                  <a:pt x="5308307" y="1251203"/>
                  <a:pt x="5306446" y="1251203"/>
                  <a:pt x="5306446" y="1251203"/>
                </a:cubicBezTo>
                <a:cubicBezTo>
                  <a:pt x="5306446" y="1243756"/>
                  <a:pt x="5310170" y="1240033"/>
                  <a:pt x="5317617" y="1240033"/>
                </a:cubicBezTo>
                <a:close/>
                <a:moveTo>
                  <a:pt x="491545" y="1240033"/>
                </a:moveTo>
                <a:cubicBezTo>
                  <a:pt x="506440" y="1240033"/>
                  <a:pt x="513888" y="1243756"/>
                  <a:pt x="513888" y="1251203"/>
                </a:cubicBezTo>
                <a:cubicBezTo>
                  <a:pt x="513888" y="1258651"/>
                  <a:pt x="498993" y="1258651"/>
                  <a:pt x="469202" y="1251203"/>
                </a:cubicBezTo>
                <a:close/>
                <a:moveTo>
                  <a:pt x="5552218" y="1228862"/>
                </a:moveTo>
                <a:cubicBezTo>
                  <a:pt x="5567114" y="1228862"/>
                  <a:pt x="5583871" y="1232585"/>
                  <a:pt x="5602489" y="1240033"/>
                </a:cubicBezTo>
                <a:cubicBezTo>
                  <a:pt x="5621109" y="1247480"/>
                  <a:pt x="5632280" y="1253067"/>
                  <a:pt x="5636003" y="1256790"/>
                </a:cubicBezTo>
                <a:cubicBezTo>
                  <a:pt x="5639728" y="1260513"/>
                  <a:pt x="5647176" y="1262376"/>
                  <a:pt x="5658347" y="1262376"/>
                </a:cubicBezTo>
                <a:cubicBezTo>
                  <a:pt x="5669519" y="1262376"/>
                  <a:pt x="5675104" y="1264237"/>
                  <a:pt x="5675104" y="1267962"/>
                </a:cubicBezTo>
                <a:cubicBezTo>
                  <a:pt x="5675104" y="1271685"/>
                  <a:pt x="5667656" y="1273547"/>
                  <a:pt x="5652762" y="1273547"/>
                </a:cubicBezTo>
                <a:cubicBezTo>
                  <a:pt x="5637866" y="1273547"/>
                  <a:pt x="5630419" y="1269823"/>
                  <a:pt x="5630419" y="1262376"/>
                </a:cubicBezTo>
                <a:cubicBezTo>
                  <a:pt x="5615523" y="1262376"/>
                  <a:pt x="5604352" y="1258651"/>
                  <a:pt x="5596905" y="1251203"/>
                </a:cubicBezTo>
                <a:cubicBezTo>
                  <a:pt x="5589455" y="1243756"/>
                  <a:pt x="5582009" y="1243756"/>
                  <a:pt x="5574561" y="1251203"/>
                </a:cubicBezTo>
                <a:cubicBezTo>
                  <a:pt x="5544770" y="1251203"/>
                  <a:pt x="5529875" y="1247480"/>
                  <a:pt x="5529875" y="1240033"/>
                </a:cubicBezTo>
                <a:cubicBezTo>
                  <a:pt x="5529875" y="1232585"/>
                  <a:pt x="5537323" y="1228862"/>
                  <a:pt x="5552218" y="1228862"/>
                </a:cubicBezTo>
                <a:close/>
                <a:moveTo>
                  <a:pt x="653531" y="1228862"/>
                </a:moveTo>
                <a:cubicBezTo>
                  <a:pt x="657255" y="1228862"/>
                  <a:pt x="662840" y="1228862"/>
                  <a:pt x="670288" y="1228862"/>
                </a:cubicBezTo>
                <a:cubicBezTo>
                  <a:pt x="685183" y="1228862"/>
                  <a:pt x="692631" y="1230723"/>
                  <a:pt x="692631" y="1234446"/>
                </a:cubicBezTo>
                <a:cubicBezTo>
                  <a:pt x="692631" y="1238171"/>
                  <a:pt x="685183" y="1240033"/>
                  <a:pt x="670288" y="1240033"/>
                </a:cubicBezTo>
                <a:cubicBezTo>
                  <a:pt x="670288" y="1240033"/>
                  <a:pt x="666565" y="1240033"/>
                  <a:pt x="659117" y="1240033"/>
                </a:cubicBezTo>
                <a:cubicBezTo>
                  <a:pt x="651669" y="1240033"/>
                  <a:pt x="647946" y="1240033"/>
                  <a:pt x="647946" y="1240033"/>
                </a:cubicBezTo>
                <a:cubicBezTo>
                  <a:pt x="647946" y="1232585"/>
                  <a:pt x="649807" y="1228862"/>
                  <a:pt x="653531" y="1228862"/>
                </a:cubicBezTo>
                <a:close/>
                <a:moveTo>
                  <a:pt x="379830" y="1228862"/>
                </a:moveTo>
                <a:lnTo>
                  <a:pt x="402174" y="1240033"/>
                </a:lnTo>
                <a:cubicBezTo>
                  <a:pt x="387278" y="1247480"/>
                  <a:pt x="376106" y="1247480"/>
                  <a:pt x="368658" y="1240033"/>
                </a:cubicBezTo>
                <a:close/>
                <a:moveTo>
                  <a:pt x="446859" y="1217689"/>
                </a:moveTo>
                <a:cubicBezTo>
                  <a:pt x="454306" y="1217689"/>
                  <a:pt x="458031" y="1221414"/>
                  <a:pt x="458031" y="1228862"/>
                </a:cubicBezTo>
                <a:lnTo>
                  <a:pt x="446859" y="1228862"/>
                </a:lnTo>
                <a:cubicBezTo>
                  <a:pt x="439412" y="1228862"/>
                  <a:pt x="435687" y="1226999"/>
                  <a:pt x="435687" y="1223276"/>
                </a:cubicBezTo>
                <a:cubicBezTo>
                  <a:pt x="435687" y="1219552"/>
                  <a:pt x="439412" y="1217689"/>
                  <a:pt x="446859" y="1217689"/>
                </a:cubicBezTo>
                <a:close/>
                <a:moveTo>
                  <a:pt x="5501946" y="1210707"/>
                </a:moveTo>
                <a:cubicBezTo>
                  <a:pt x="5505670" y="1209776"/>
                  <a:pt x="5511256" y="1210242"/>
                  <a:pt x="5518704" y="1212103"/>
                </a:cubicBezTo>
                <a:cubicBezTo>
                  <a:pt x="5533598" y="1215828"/>
                  <a:pt x="5537323" y="1221414"/>
                  <a:pt x="5529875" y="1228862"/>
                </a:cubicBezTo>
                <a:lnTo>
                  <a:pt x="5518704" y="1228862"/>
                </a:lnTo>
                <a:cubicBezTo>
                  <a:pt x="5518704" y="1221414"/>
                  <a:pt x="5514980" y="1217689"/>
                  <a:pt x="5507532" y="1217689"/>
                </a:cubicBezTo>
                <a:lnTo>
                  <a:pt x="5496361" y="1217689"/>
                </a:lnTo>
                <a:cubicBezTo>
                  <a:pt x="5496361" y="1213966"/>
                  <a:pt x="5498223" y="1211638"/>
                  <a:pt x="5501946" y="1210707"/>
                </a:cubicBezTo>
                <a:close/>
                <a:moveTo>
                  <a:pt x="5474018" y="1206518"/>
                </a:moveTo>
                <a:cubicBezTo>
                  <a:pt x="5481465" y="1206518"/>
                  <a:pt x="5485189" y="1208380"/>
                  <a:pt x="5485189" y="1212103"/>
                </a:cubicBezTo>
                <a:cubicBezTo>
                  <a:pt x="5485189" y="1215828"/>
                  <a:pt x="5485189" y="1217689"/>
                  <a:pt x="5485189" y="1217689"/>
                </a:cubicBezTo>
                <a:lnTo>
                  <a:pt x="5474018" y="1217689"/>
                </a:lnTo>
                <a:cubicBezTo>
                  <a:pt x="5466570" y="1210242"/>
                  <a:pt x="5466570" y="1206518"/>
                  <a:pt x="5474018" y="1206518"/>
                </a:cubicBezTo>
                <a:close/>
                <a:moveTo>
                  <a:pt x="592089" y="1206518"/>
                </a:moveTo>
                <a:cubicBezTo>
                  <a:pt x="592089" y="1206518"/>
                  <a:pt x="593950" y="1208380"/>
                  <a:pt x="597673" y="1212103"/>
                </a:cubicBezTo>
                <a:cubicBezTo>
                  <a:pt x="601398" y="1215828"/>
                  <a:pt x="608846" y="1217689"/>
                  <a:pt x="620017" y="1217689"/>
                </a:cubicBezTo>
                <a:cubicBezTo>
                  <a:pt x="631187" y="1217689"/>
                  <a:pt x="640498" y="1221414"/>
                  <a:pt x="647946" y="1228862"/>
                </a:cubicBezTo>
                <a:lnTo>
                  <a:pt x="592089" y="1217689"/>
                </a:lnTo>
                <a:close/>
                <a:moveTo>
                  <a:pt x="885338" y="1203027"/>
                </a:moveTo>
                <a:cubicBezTo>
                  <a:pt x="883477" y="1203494"/>
                  <a:pt x="882546" y="1204656"/>
                  <a:pt x="882546" y="1206518"/>
                </a:cubicBezTo>
                <a:cubicBezTo>
                  <a:pt x="882546" y="1213966"/>
                  <a:pt x="886271" y="1217689"/>
                  <a:pt x="893717" y="1217689"/>
                </a:cubicBezTo>
                <a:cubicBezTo>
                  <a:pt x="893717" y="1217689"/>
                  <a:pt x="897441" y="1217689"/>
                  <a:pt x="904889" y="1217689"/>
                </a:cubicBezTo>
                <a:cubicBezTo>
                  <a:pt x="912337" y="1217689"/>
                  <a:pt x="923508" y="1221414"/>
                  <a:pt x="938403" y="1228862"/>
                </a:cubicBezTo>
                <a:cubicBezTo>
                  <a:pt x="953299" y="1236309"/>
                  <a:pt x="960746" y="1240033"/>
                  <a:pt x="960746" y="1240033"/>
                </a:cubicBezTo>
                <a:cubicBezTo>
                  <a:pt x="960746" y="1240033"/>
                  <a:pt x="958885" y="1236309"/>
                  <a:pt x="955160" y="1228862"/>
                </a:cubicBezTo>
                <a:cubicBezTo>
                  <a:pt x="951437" y="1221414"/>
                  <a:pt x="942128" y="1217689"/>
                  <a:pt x="927232" y="1217689"/>
                </a:cubicBezTo>
                <a:cubicBezTo>
                  <a:pt x="904889" y="1206518"/>
                  <a:pt x="890924" y="1201631"/>
                  <a:pt x="885338" y="1203027"/>
                </a:cubicBezTo>
                <a:close/>
                <a:moveTo>
                  <a:pt x="525059" y="1195346"/>
                </a:moveTo>
                <a:lnTo>
                  <a:pt x="558573" y="1195346"/>
                </a:lnTo>
                <a:cubicBezTo>
                  <a:pt x="566021" y="1195346"/>
                  <a:pt x="569745" y="1199071"/>
                  <a:pt x="569745" y="1206518"/>
                </a:cubicBezTo>
                <a:cubicBezTo>
                  <a:pt x="569745" y="1213966"/>
                  <a:pt x="558573" y="1213966"/>
                  <a:pt x="536230" y="1206518"/>
                </a:cubicBezTo>
                <a:cubicBezTo>
                  <a:pt x="528784" y="1206518"/>
                  <a:pt x="525059" y="1202794"/>
                  <a:pt x="525059" y="1195346"/>
                </a:cubicBezTo>
                <a:close/>
                <a:moveTo>
                  <a:pt x="5429331" y="1173005"/>
                </a:moveTo>
                <a:cubicBezTo>
                  <a:pt x="5436779" y="1173005"/>
                  <a:pt x="5444227" y="1176728"/>
                  <a:pt x="5451675" y="1184175"/>
                </a:cubicBezTo>
                <a:cubicBezTo>
                  <a:pt x="5444227" y="1184175"/>
                  <a:pt x="5438641" y="1184175"/>
                  <a:pt x="5434917" y="1184175"/>
                </a:cubicBezTo>
                <a:cubicBezTo>
                  <a:pt x="5431194" y="1184175"/>
                  <a:pt x="5425608" y="1184175"/>
                  <a:pt x="5418160" y="1184175"/>
                </a:cubicBezTo>
                <a:close/>
                <a:moveTo>
                  <a:pt x="592089" y="1173005"/>
                </a:moveTo>
                <a:cubicBezTo>
                  <a:pt x="592089" y="1173005"/>
                  <a:pt x="595812" y="1173005"/>
                  <a:pt x="603260" y="1173005"/>
                </a:cubicBezTo>
                <a:lnTo>
                  <a:pt x="603260" y="1184175"/>
                </a:lnTo>
                <a:close/>
                <a:moveTo>
                  <a:pt x="5300860" y="1133904"/>
                </a:moveTo>
                <a:cubicBezTo>
                  <a:pt x="5308307" y="1133904"/>
                  <a:pt x="5313894" y="1135766"/>
                  <a:pt x="5317617" y="1139489"/>
                </a:cubicBezTo>
                <a:cubicBezTo>
                  <a:pt x="5325065" y="1146937"/>
                  <a:pt x="5334374" y="1152523"/>
                  <a:pt x="5345547" y="1156246"/>
                </a:cubicBezTo>
                <a:cubicBezTo>
                  <a:pt x="5356717" y="1159971"/>
                  <a:pt x="5366027" y="1161832"/>
                  <a:pt x="5373474" y="1161832"/>
                </a:cubicBezTo>
                <a:lnTo>
                  <a:pt x="5395818" y="1173005"/>
                </a:lnTo>
                <a:cubicBezTo>
                  <a:pt x="5395818" y="1173005"/>
                  <a:pt x="5392094" y="1173005"/>
                  <a:pt x="5384646" y="1173005"/>
                </a:cubicBezTo>
                <a:lnTo>
                  <a:pt x="5351131" y="1173005"/>
                </a:lnTo>
                <a:cubicBezTo>
                  <a:pt x="5336237" y="1165557"/>
                  <a:pt x="5319480" y="1159971"/>
                  <a:pt x="5300860" y="1156246"/>
                </a:cubicBezTo>
                <a:cubicBezTo>
                  <a:pt x="5282241" y="1152523"/>
                  <a:pt x="5272932" y="1148798"/>
                  <a:pt x="5272932" y="1145075"/>
                </a:cubicBezTo>
                <a:cubicBezTo>
                  <a:pt x="5272932" y="1141352"/>
                  <a:pt x="5272932" y="1139489"/>
                  <a:pt x="5272932" y="1139489"/>
                </a:cubicBezTo>
                <a:cubicBezTo>
                  <a:pt x="5284103" y="1135766"/>
                  <a:pt x="5293412" y="1133904"/>
                  <a:pt x="5300860" y="1133904"/>
                </a:cubicBezTo>
                <a:close/>
                <a:moveTo>
                  <a:pt x="647946" y="1117147"/>
                </a:moveTo>
                <a:cubicBezTo>
                  <a:pt x="647946" y="1117147"/>
                  <a:pt x="651669" y="1117147"/>
                  <a:pt x="659117" y="1117147"/>
                </a:cubicBezTo>
                <a:cubicBezTo>
                  <a:pt x="659117" y="1124595"/>
                  <a:pt x="659117" y="1128318"/>
                  <a:pt x="659117" y="1128318"/>
                </a:cubicBezTo>
                <a:cubicBezTo>
                  <a:pt x="659117" y="1128318"/>
                  <a:pt x="657255" y="1128318"/>
                  <a:pt x="653531" y="1128318"/>
                </a:cubicBezTo>
                <a:cubicBezTo>
                  <a:pt x="649807" y="1128318"/>
                  <a:pt x="647946" y="1124595"/>
                  <a:pt x="647946" y="1117147"/>
                </a:cubicBezTo>
                <a:close/>
                <a:moveTo>
                  <a:pt x="626999" y="1110165"/>
                </a:moveTo>
                <a:cubicBezTo>
                  <a:pt x="629791" y="1111096"/>
                  <a:pt x="633050" y="1113423"/>
                  <a:pt x="636774" y="1117147"/>
                </a:cubicBezTo>
                <a:lnTo>
                  <a:pt x="636774" y="1128318"/>
                </a:lnTo>
                <a:lnTo>
                  <a:pt x="625603" y="1128318"/>
                </a:lnTo>
                <a:cubicBezTo>
                  <a:pt x="618155" y="1120870"/>
                  <a:pt x="616292" y="1115284"/>
                  <a:pt x="620017" y="1111561"/>
                </a:cubicBezTo>
                <a:cubicBezTo>
                  <a:pt x="621878" y="1109699"/>
                  <a:pt x="624207" y="1109234"/>
                  <a:pt x="626999" y="1110165"/>
                </a:cubicBezTo>
                <a:close/>
                <a:moveTo>
                  <a:pt x="5228245" y="1105975"/>
                </a:moveTo>
                <a:lnTo>
                  <a:pt x="5239416" y="1117147"/>
                </a:lnTo>
                <a:lnTo>
                  <a:pt x="5261760" y="1128318"/>
                </a:lnTo>
                <a:lnTo>
                  <a:pt x="5239416" y="1128318"/>
                </a:lnTo>
                <a:cubicBezTo>
                  <a:pt x="5224522" y="1120870"/>
                  <a:pt x="5217075" y="1117147"/>
                  <a:pt x="5217075" y="1117147"/>
                </a:cubicBezTo>
                <a:close/>
                <a:moveTo>
                  <a:pt x="5194731" y="1094804"/>
                </a:moveTo>
                <a:cubicBezTo>
                  <a:pt x="5202179" y="1094804"/>
                  <a:pt x="5205902" y="1098527"/>
                  <a:pt x="5205902" y="1105975"/>
                </a:cubicBezTo>
                <a:cubicBezTo>
                  <a:pt x="5198454" y="1113423"/>
                  <a:pt x="5191007" y="1117147"/>
                  <a:pt x="5183559" y="1117147"/>
                </a:cubicBezTo>
                <a:cubicBezTo>
                  <a:pt x="5183559" y="1109699"/>
                  <a:pt x="5185422" y="1104113"/>
                  <a:pt x="5189145" y="1100389"/>
                </a:cubicBezTo>
                <a:cubicBezTo>
                  <a:pt x="5192868" y="1096666"/>
                  <a:pt x="5194731" y="1094804"/>
                  <a:pt x="5194731" y="1094804"/>
                </a:cubicBezTo>
                <a:close/>
                <a:moveTo>
                  <a:pt x="5150045" y="1072461"/>
                </a:moveTo>
                <a:cubicBezTo>
                  <a:pt x="5150045" y="1072461"/>
                  <a:pt x="5153770" y="1076184"/>
                  <a:pt x="5161217" y="1083632"/>
                </a:cubicBezTo>
                <a:lnTo>
                  <a:pt x="5138874" y="1083632"/>
                </a:lnTo>
                <a:close/>
                <a:moveTo>
                  <a:pt x="5105360" y="1061290"/>
                </a:moveTo>
                <a:lnTo>
                  <a:pt x="5138874" y="1061290"/>
                </a:lnTo>
                <a:lnTo>
                  <a:pt x="5116531" y="1072461"/>
                </a:lnTo>
                <a:close/>
                <a:moveTo>
                  <a:pt x="5049503" y="1038947"/>
                </a:moveTo>
                <a:cubicBezTo>
                  <a:pt x="5071844" y="1038947"/>
                  <a:pt x="5083017" y="1046395"/>
                  <a:pt x="5083017" y="1061290"/>
                </a:cubicBezTo>
                <a:cubicBezTo>
                  <a:pt x="5068121" y="1061290"/>
                  <a:pt x="5056949" y="1057565"/>
                  <a:pt x="5049503" y="1050118"/>
                </a:cubicBezTo>
                <a:close/>
                <a:moveTo>
                  <a:pt x="5004816" y="1027774"/>
                </a:moveTo>
                <a:cubicBezTo>
                  <a:pt x="5004816" y="1027774"/>
                  <a:pt x="5008541" y="1027774"/>
                  <a:pt x="5015987" y="1027774"/>
                </a:cubicBezTo>
                <a:lnTo>
                  <a:pt x="5015987" y="1038947"/>
                </a:lnTo>
                <a:cubicBezTo>
                  <a:pt x="5008541" y="1038947"/>
                  <a:pt x="5004816" y="1035222"/>
                  <a:pt x="5004816" y="1027774"/>
                </a:cubicBezTo>
                <a:close/>
                <a:moveTo>
                  <a:pt x="4703187" y="1027774"/>
                </a:moveTo>
                <a:cubicBezTo>
                  <a:pt x="4710634" y="1027774"/>
                  <a:pt x="4714358" y="1029637"/>
                  <a:pt x="4714358" y="1033360"/>
                </a:cubicBezTo>
                <a:cubicBezTo>
                  <a:pt x="4714358" y="1037084"/>
                  <a:pt x="4712496" y="1038947"/>
                  <a:pt x="4708773" y="1038947"/>
                </a:cubicBezTo>
                <a:cubicBezTo>
                  <a:pt x="4705048" y="1038947"/>
                  <a:pt x="4703187" y="1035222"/>
                  <a:pt x="4703187" y="1027774"/>
                </a:cubicBezTo>
                <a:close/>
                <a:moveTo>
                  <a:pt x="4658500" y="1027774"/>
                </a:moveTo>
                <a:cubicBezTo>
                  <a:pt x="4665948" y="1027774"/>
                  <a:pt x="4669673" y="1027774"/>
                  <a:pt x="4669673" y="1027774"/>
                </a:cubicBezTo>
                <a:cubicBezTo>
                  <a:pt x="4669673" y="1035222"/>
                  <a:pt x="4662225" y="1038947"/>
                  <a:pt x="4647329" y="1038947"/>
                </a:cubicBezTo>
                <a:close/>
                <a:moveTo>
                  <a:pt x="592089" y="1027774"/>
                </a:moveTo>
                <a:cubicBezTo>
                  <a:pt x="584641" y="1027774"/>
                  <a:pt x="580916" y="1031499"/>
                  <a:pt x="580916" y="1038947"/>
                </a:cubicBezTo>
                <a:cubicBezTo>
                  <a:pt x="580916" y="1038947"/>
                  <a:pt x="584641" y="1038947"/>
                  <a:pt x="592089" y="1038947"/>
                </a:cubicBezTo>
                <a:cubicBezTo>
                  <a:pt x="592089" y="1031499"/>
                  <a:pt x="592089" y="1027774"/>
                  <a:pt x="592089" y="1027774"/>
                </a:cubicBezTo>
                <a:close/>
                <a:moveTo>
                  <a:pt x="335144" y="1027774"/>
                </a:moveTo>
                <a:lnTo>
                  <a:pt x="357487" y="1038947"/>
                </a:lnTo>
                <a:cubicBezTo>
                  <a:pt x="357487" y="1038947"/>
                  <a:pt x="350039" y="1038947"/>
                  <a:pt x="335144" y="1038947"/>
                </a:cubicBezTo>
                <a:close/>
                <a:moveTo>
                  <a:pt x="122886" y="1027774"/>
                </a:moveTo>
                <a:lnTo>
                  <a:pt x="134058" y="1027774"/>
                </a:lnTo>
                <a:lnTo>
                  <a:pt x="134058" y="1038947"/>
                </a:lnTo>
                <a:cubicBezTo>
                  <a:pt x="126610" y="1031499"/>
                  <a:pt x="122886" y="1027774"/>
                  <a:pt x="122886" y="1027774"/>
                </a:cubicBezTo>
                <a:close/>
                <a:moveTo>
                  <a:pt x="4630573" y="1016603"/>
                </a:moveTo>
                <a:cubicBezTo>
                  <a:pt x="4634296" y="1016603"/>
                  <a:pt x="4636157" y="1020327"/>
                  <a:pt x="4636157" y="1027774"/>
                </a:cubicBezTo>
                <a:cubicBezTo>
                  <a:pt x="4628711" y="1027774"/>
                  <a:pt x="4624987" y="1027774"/>
                  <a:pt x="4624987" y="1027774"/>
                </a:cubicBezTo>
                <a:cubicBezTo>
                  <a:pt x="4624987" y="1020327"/>
                  <a:pt x="4626848" y="1016603"/>
                  <a:pt x="4630573" y="1016603"/>
                </a:cubicBezTo>
                <a:close/>
                <a:moveTo>
                  <a:pt x="502716" y="1016603"/>
                </a:moveTo>
                <a:lnTo>
                  <a:pt x="525059" y="1027774"/>
                </a:lnTo>
                <a:cubicBezTo>
                  <a:pt x="525059" y="1020327"/>
                  <a:pt x="521336" y="1016603"/>
                  <a:pt x="513888" y="1016603"/>
                </a:cubicBezTo>
                <a:cubicBezTo>
                  <a:pt x="506440" y="1016603"/>
                  <a:pt x="502716" y="1016603"/>
                  <a:pt x="502716" y="1016603"/>
                </a:cubicBezTo>
                <a:close/>
                <a:moveTo>
                  <a:pt x="312801" y="1016603"/>
                </a:moveTo>
                <a:lnTo>
                  <a:pt x="323973" y="1016603"/>
                </a:lnTo>
                <a:cubicBezTo>
                  <a:pt x="316525" y="1016603"/>
                  <a:pt x="316525" y="1020327"/>
                  <a:pt x="323973" y="1027774"/>
                </a:cubicBezTo>
                <a:lnTo>
                  <a:pt x="312801" y="1027774"/>
                </a:lnTo>
                <a:close/>
                <a:moveTo>
                  <a:pt x="201086" y="1016603"/>
                </a:moveTo>
                <a:cubicBezTo>
                  <a:pt x="201086" y="1016603"/>
                  <a:pt x="204811" y="1016603"/>
                  <a:pt x="212259" y="1016603"/>
                </a:cubicBezTo>
                <a:cubicBezTo>
                  <a:pt x="212259" y="1024051"/>
                  <a:pt x="217843" y="1027774"/>
                  <a:pt x="229016" y="1027774"/>
                </a:cubicBezTo>
                <a:cubicBezTo>
                  <a:pt x="240187" y="1027774"/>
                  <a:pt x="245773" y="1029637"/>
                  <a:pt x="245773" y="1033360"/>
                </a:cubicBezTo>
                <a:cubicBezTo>
                  <a:pt x="245773" y="1037084"/>
                  <a:pt x="234602" y="1038947"/>
                  <a:pt x="212259" y="1038947"/>
                </a:cubicBezTo>
                <a:cubicBezTo>
                  <a:pt x="212259" y="1038947"/>
                  <a:pt x="208534" y="1035222"/>
                  <a:pt x="201086" y="1027774"/>
                </a:cubicBezTo>
                <a:cubicBezTo>
                  <a:pt x="201086" y="1020327"/>
                  <a:pt x="201086" y="1016603"/>
                  <a:pt x="201086" y="1016603"/>
                </a:cubicBezTo>
                <a:close/>
                <a:moveTo>
                  <a:pt x="78201" y="1005431"/>
                </a:moveTo>
                <a:cubicBezTo>
                  <a:pt x="78201" y="1005431"/>
                  <a:pt x="81924" y="1005431"/>
                  <a:pt x="89372" y="1005431"/>
                </a:cubicBezTo>
                <a:cubicBezTo>
                  <a:pt x="96819" y="1005431"/>
                  <a:pt x="104267" y="1009156"/>
                  <a:pt x="111715" y="1016603"/>
                </a:cubicBezTo>
                <a:lnTo>
                  <a:pt x="78201" y="1016603"/>
                </a:lnTo>
                <a:cubicBezTo>
                  <a:pt x="78201" y="1009156"/>
                  <a:pt x="78201" y="1005431"/>
                  <a:pt x="78201" y="1005431"/>
                </a:cubicBezTo>
                <a:close/>
                <a:moveTo>
                  <a:pt x="4937787" y="994260"/>
                </a:moveTo>
                <a:lnTo>
                  <a:pt x="4948959" y="1005431"/>
                </a:lnTo>
                <a:cubicBezTo>
                  <a:pt x="4948959" y="1005431"/>
                  <a:pt x="4947097" y="1005431"/>
                  <a:pt x="4943373" y="1005431"/>
                </a:cubicBezTo>
                <a:cubicBezTo>
                  <a:pt x="4939650" y="1005431"/>
                  <a:pt x="4935925" y="1003570"/>
                  <a:pt x="4932203" y="999846"/>
                </a:cubicBezTo>
                <a:cubicBezTo>
                  <a:pt x="4928478" y="996122"/>
                  <a:pt x="4930340" y="994260"/>
                  <a:pt x="4937787" y="994260"/>
                </a:cubicBezTo>
                <a:close/>
                <a:moveTo>
                  <a:pt x="122886" y="994260"/>
                </a:moveTo>
                <a:lnTo>
                  <a:pt x="134058" y="1005431"/>
                </a:lnTo>
                <a:lnTo>
                  <a:pt x="134058" y="1016603"/>
                </a:lnTo>
                <a:cubicBezTo>
                  <a:pt x="126610" y="1016603"/>
                  <a:pt x="124749" y="1014742"/>
                  <a:pt x="128472" y="1011017"/>
                </a:cubicBezTo>
                <a:cubicBezTo>
                  <a:pt x="132197" y="1007294"/>
                  <a:pt x="130335" y="1005431"/>
                  <a:pt x="122886" y="1005431"/>
                </a:cubicBezTo>
                <a:cubicBezTo>
                  <a:pt x="122886" y="1005431"/>
                  <a:pt x="122886" y="1001708"/>
                  <a:pt x="122886" y="994260"/>
                </a:cubicBezTo>
                <a:close/>
                <a:moveTo>
                  <a:pt x="4848416" y="971917"/>
                </a:moveTo>
                <a:lnTo>
                  <a:pt x="4859588" y="971917"/>
                </a:lnTo>
                <a:cubicBezTo>
                  <a:pt x="4867034" y="971917"/>
                  <a:pt x="4874483" y="971917"/>
                  <a:pt x="4881929" y="971917"/>
                </a:cubicBezTo>
                <a:lnTo>
                  <a:pt x="4870759" y="983089"/>
                </a:lnTo>
                <a:close/>
                <a:moveTo>
                  <a:pt x="435687" y="971917"/>
                </a:moveTo>
                <a:lnTo>
                  <a:pt x="458031" y="971917"/>
                </a:lnTo>
                <a:cubicBezTo>
                  <a:pt x="458031" y="971917"/>
                  <a:pt x="459892" y="973780"/>
                  <a:pt x="463616" y="977503"/>
                </a:cubicBezTo>
                <a:cubicBezTo>
                  <a:pt x="467340" y="981226"/>
                  <a:pt x="469202" y="983089"/>
                  <a:pt x="469202" y="983089"/>
                </a:cubicBezTo>
                <a:cubicBezTo>
                  <a:pt x="469202" y="997984"/>
                  <a:pt x="465478" y="1001708"/>
                  <a:pt x="458031" y="994260"/>
                </a:cubicBezTo>
                <a:cubicBezTo>
                  <a:pt x="450583" y="986812"/>
                  <a:pt x="446859" y="986812"/>
                  <a:pt x="446859" y="994260"/>
                </a:cubicBezTo>
                <a:lnTo>
                  <a:pt x="458031" y="1005431"/>
                </a:lnTo>
                <a:cubicBezTo>
                  <a:pt x="443135" y="1005431"/>
                  <a:pt x="431963" y="1005431"/>
                  <a:pt x="424517" y="1005431"/>
                </a:cubicBezTo>
                <a:cubicBezTo>
                  <a:pt x="417068" y="1005431"/>
                  <a:pt x="413344" y="1001708"/>
                  <a:pt x="413344" y="994260"/>
                </a:cubicBezTo>
                <a:cubicBezTo>
                  <a:pt x="405897" y="986812"/>
                  <a:pt x="405897" y="983089"/>
                  <a:pt x="413344" y="983089"/>
                </a:cubicBezTo>
                <a:close/>
                <a:moveTo>
                  <a:pt x="78201" y="971917"/>
                </a:moveTo>
                <a:lnTo>
                  <a:pt x="100544" y="971917"/>
                </a:lnTo>
                <a:lnTo>
                  <a:pt x="89372" y="994260"/>
                </a:lnTo>
                <a:cubicBezTo>
                  <a:pt x="81924" y="994260"/>
                  <a:pt x="80062" y="990537"/>
                  <a:pt x="83787" y="983089"/>
                </a:cubicBezTo>
                <a:cubicBezTo>
                  <a:pt x="87510" y="975642"/>
                  <a:pt x="85649" y="971917"/>
                  <a:pt x="78201" y="971917"/>
                </a:cubicBezTo>
                <a:close/>
                <a:moveTo>
                  <a:pt x="4826072" y="949574"/>
                </a:moveTo>
                <a:cubicBezTo>
                  <a:pt x="4826072" y="957022"/>
                  <a:pt x="4829797" y="960746"/>
                  <a:pt x="4837244" y="960746"/>
                </a:cubicBezTo>
                <a:lnTo>
                  <a:pt x="4826072" y="960746"/>
                </a:lnTo>
                <a:close/>
                <a:moveTo>
                  <a:pt x="114507" y="920250"/>
                </a:moveTo>
                <a:cubicBezTo>
                  <a:pt x="116370" y="921181"/>
                  <a:pt x="119163" y="923508"/>
                  <a:pt x="122886" y="927232"/>
                </a:cubicBezTo>
                <a:lnTo>
                  <a:pt x="111715" y="927232"/>
                </a:lnTo>
                <a:cubicBezTo>
                  <a:pt x="111715" y="927232"/>
                  <a:pt x="111715" y="925369"/>
                  <a:pt x="111715" y="921646"/>
                </a:cubicBezTo>
                <a:cubicBezTo>
                  <a:pt x="111715" y="919784"/>
                  <a:pt x="112646" y="919319"/>
                  <a:pt x="114507" y="920250"/>
                </a:cubicBezTo>
                <a:close/>
                <a:moveTo>
                  <a:pt x="89372" y="916060"/>
                </a:moveTo>
                <a:lnTo>
                  <a:pt x="100544" y="916060"/>
                </a:lnTo>
                <a:cubicBezTo>
                  <a:pt x="100544" y="916060"/>
                  <a:pt x="98681" y="917923"/>
                  <a:pt x="94958" y="921646"/>
                </a:cubicBezTo>
                <a:cubicBezTo>
                  <a:pt x="91233" y="925369"/>
                  <a:pt x="89372" y="925369"/>
                  <a:pt x="89372" y="921646"/>
                </a:cubicBezTo>
                <a:cubicBezTo>
                  <a:pt x="89372" y="917923"/>
                  <a:pt x="89372" y="916060"/>
                  <a:pt x="89372" y="916060"/>
                </a:cubicBezTo>
                <a:close/>
                <a:moveTo>
                  <a:pt x="4703187" y="904889"/>
                </a:moveTo>
                <a:cubicBezTo>
                  <a:pt x="4710634" y="904889"/>
                  <a:pt x="4714358" y="904889"/>
                  <a:pt x="4714358" y="904889"/>
                </a:cubicBezTo>
                <a:lnTo>
                  <a:pt x="4703187" y="916060"/>
                </a:lnTo>
                <a:cubicBezTo>
                  <a:pt x="4695739" y="916060"/>
                  <a:pt x="4692016" y="914198"/>
                  <a:pt x="4692016" y="910475"/>
                </a:cubicBezTo>
                <a:cubicBezTo>
                  <a:pt x="4692016" y="906751"/>
                  <a:pt x="4695739" y="904889"/>
                  <a:pt x="4703187" y="904889"/>
                </a:cubicBezTo>
                <a:close/>
                <a:moveTo>
                  <a:pt x="4240270" y="890226"/>
                </a:moveTo>
                <a:cubicBezTo>
                  <a:pt x="4247252" y="888830"/>
                  <a:pt x="4256329" y="893717"/>
                  <a:pt x="4267499" y="904889"/>
                </a:cubicBezTo>
                <a:cubicBezTo>
                  <a:pt x="4260052" y="904889"/>
                  <a:pt x="4252604" y="904889"/>
                  <a:pt x="4245156" y="904889"/>
                </a:cubicBezTo>
                <a:cubicBezTo>
                  <a:pt x="4245156" y="904889"/>
                  <a:pt x="4241433" y="901164"/>
                  <a:pt x="4233985" y="893717"/>
                </a:cubicBezTo>
                <a:cubicBezTo>
                  <a:pt x="4235847" y="891855"/>
                  <a:pt x="4237942" y="890691"/>
                  <a:pt x="4240270" y="890226"/>
                </a:cubicBezTo>
                <a:close/>
                <a:moveTo>
                  <a:pt x="4647329" y="882546"/>
                </a:moveTo>
                <a:cubicBezTo>
                  <a:pt x="4654777" y="882546"/>
                  <a:pt x="4658500" y="886269"/>
                  <a:pt x="4658500" y="893717"/>
                </a:cubicBezTo>
                <a:lnTo>
                  <a:pt x="4647329" y="893717"/>
                </a:lnTo>
                <a:cubicBezTo>
                  <a:pt x="4639882" y="893717"/>
                  <a:pt x="4636157" y="893717"/>
                  <a:pt x="4636157" y="893717"/>
                </a:cubicBezTo>
                <a:cubicBezTo>
                  <a:pt x="4636157" y="893717"/>
                  <a:pt x="4638020" y="891855"/>
                  <a:pt x="4641743" y="888132"/>
                </a:cubicBezTo>
                <a:cubicBezTo>
                  <a:pt x="4645468" y="884407"/>
                  <a:pt x="4647329" y="882546"/>
                  <a:pt x="4647329" y="882546"/>
                </a:cubicBezTo>
                <a:close/>
                <a:moveTo>
                  <a:pt x="4557958" y="849032"/>
                </a:moveTo>
                <a:cubicBezTo>
                  <a:pt x="4557958" y="849032"/>
                  <a:pt x="4561681" y="849032"/>
                  <a:pt x="4569129" y="849032"/>
                </a:cubicBezTo>
                <a:lnTo>
                  <a:pt x="4569129" y="860202"/>
                </a:lnTo>
                <a:close/>
                <a:moveTo>
                  <a:pt x="938403" y="837859"/>
                </a:moveTo>
                <a:cubicBezTo>
                  <a:pt x="930955" y="837859"/>
                  <a:pt x="927232" y="841584"/>
                  <a:pt x="927232" y="849032"/>
                </a:cubicBezTo>
                <a:lnTo>
                  <a:pt x="949576" y="837859"/>
                </a:lnTo>
                <a:close/>
                <a:moveTo>
                  <a:pt x="1117147" y="826688"/>
                </a:moveTo>
                <a:lnTo>
                  <a:pt x="1105975" y="837859"/>
                </a:lnTo>
                <a:lnTo>
                  <a:pt x="1128318" y="837859"/>
                </a:lnTo>
                <a:cubicBezTo>
                  <a:pt x="1120870" y="830412"/>
                  <a:pt x="1117147" y="826688"/>
                  <a:pt x="1117147" y="826688"/>
                </a:cubicBezTo>
                <a:close/>
                <a:moveTo>
                  <a:pt x="860203" y="793174"/>
                </a:moveTo>
                <a:lnTo>
                  <a:pt x="849032" y="804345"/>
                </a:lnTo>
                <a:lnTo>
                  <a:pt x="871375" y="804345"/>
                </a:lnTo>
                <a:cubicBezTo>
                  <a:pt x="871375" y="796898"/>
                  <a:pt x="867650" y="793174"/>
                  <a:pt x="860203" y="793174"/>
                </a:cubicBezTo>
                <a:close/>
                <a:moveTo>
                  <a:pt x="821102" y="782002"/>
                </a:moveTo>
                <a:cubicBezTo>
                  <a:pt x="817379" y="782002"/>
                  <a:pt x="815518" y="785727"/>
                  <a:pt x="815518" y="793174"/>
                </a:cubicBezTo>
                <a:cubicBezTo>
                  <a:pt x="815518" y="800622"/>
                  <a:pt x="819241" y="804345"/>
                  <a:pt x="826689" y="804345"/>
                </a:cubicBezTo>
                <a:cubicBezTo>
                  <a:pt x="834136" y="804345"/>
                  <a:pt x="835998" y="800622"/>
                  <a:pt x="832275" y="793174"/>
                </a:cubicBezTo>
                <a:cubicBezTo>
                  <a:pt x="828550" y="785727"/>
                  <a:pt x="824827" y="782002"/>
                  <a:pt x="821102" y="782002"/>
                </a:cubicBezTo>
                <a:close/>
                <a:moveTo>
                  <a:pt x="4044070" y="759660"/>
                </a:moveTo>
                <a:cubicBezTo>
                  <a:pt x="4044070" y="759660"/>
                  <a:pt x="4047795" y="759660"/>
                  <a:pt x="4055241" y="759660"/>
                </a:cubicBezTo>
                <a:cubicBezTo>
                  <a:pt x="4055241" y="767108"/>
                  <a:pt x="4053380" y="770831"/>
                  <a:pt x="4049656" y="770831"/>
                </a:cubicBezTo>
                <a:cubicBezTo>
                  <a:pt x="4045932" y="770831"/>
                  <a:pt x="4044070" y="767108"/>
                  <a:pt x="4044070" y="759660"/>
                </a:cubicBezTo>
                <a:close/>
                <a:moveTo>
                  <a:pt x="949576" y="714974"/>
                </a:moveTo>
                <a:cubicBezTo>
                  <a:pt x="964471" y="729869"/>
                  <a:pt x="983090" y="737317"/>
                  <a:pt x="1005433" y="737317"/>
                </a:cubicBezTo>
                <a:cubicBezTo>
                  <a:pt x="1012881" y="737317"/>
                  <a:pt x="1020327" y="737317"/>
                  <a:pt x="1027776" y="737317"/>
                </a:cubicBezTo>
                <a:lnTo>
                  <a:pt x="1027776" y="748488"/>
                </a:lnTo>
                <a:lnTo>
                  <a:pt x="1038947" y="748488"/>
                </a:lnTo>
                <a:cubicBezTo>
                  <a:pt x="1046395" y="741040"/>
                  <a:pt x="1051979" y="737317"/>
                  <a:pt x="1055704" y="737317"/>
                </a:cubicBezTo>
                <a:cubicBezTo>
                  <a:pt x="1059427" y="737317"/>
                  <a:pt x="1061290" y="737317"/>
                  <a:pt x="1061290" y="737317"/>
                </a:cubicBezTo>
                <a:cubicBezTo>
                  <a:pt x="1068738" y="744765"/>
                  <a:pt x="1072461" y="746626"/>
                  <a:pt x="1072461" y="742902"/>
                </a:cubicBezTo>
                <a:cubicBezTo>
                  <a:pt x="1072461" y="739179"/>
                  <a:pt x="1063152" y="733592"/>
                  <a:pt x="1044533" y="726145"/>
                </a:cubicBezTo>
                <a:cubicBezTo>
                  <a:pt x="1025913" y="718697"/>
                  <a:pt x="1012881" y="714974"/>
                  <a:pt x="1005433" y="714974"/>
                </a:cubicBezTo>
                <a:lnTo>
                  <a:pt x="983090" y="714974"/>
                </a:lnTo>
                <a:close/>
                <a:moveTo>
                  <a:pt x="3809471" y="703803"/>
                </a:moveTo>
                <a:cubicBezTo>
                  <a:pt x="3816916" y="703803"/>
                  <a:pt x="3820641" y="703803"/>
                  <a:pt x="3820641" y="703803"/>
                </a:cubicBezTo>
                <a:lnTo>
                  <a:pt x="3820641" y="714974"/>
                </a:lnTo>
                <a:close/>
                <a:moveTo>
                  <a:pt x="726145" y="692631"/>
                </a:moveTo>
                <a:lnTo>
                  <a:pt x="726145" y="703803"/>
                </a:lnTo>
                <a:lnTo>
                  <a:pt x="737317" y="692631"/>
                </a:lnTo>
                <a:cubicBezTo>
                  <a:pt x="729870" y="692631"/>
                  <a:pt x="726145" y="692631"/>
                  <a:pt x="726145" y="692631"/>
                </a:cubicBezTo>
                <a:close/>
                <a:moveTo>
                  <a:pt x="3664241" y="681460"/>
                </a:moveTo>
                <a:cubicBezTo>
                  <a:pt x="3664241" y="681460"/>
                  <a:pt x="3664241" y="685183"/>
                  <a:pt x="3664241" y="692631"/>
                </a:cubicBezTo>
                <a:cubicBezTo>
                  <a:pt x="3656792" y="692631"/>
                  <a:pt x="3653069" y="690769"/>
                  <a:pt x="3653069" y="687044"/>
                </a:cubicBezTo>
                <a:cubicBezTo>
                  <a:pt x="3653069" y="683322"/>
                  <a:pt x="3656792" y="681460"/>
                  <a:pt x="3664241" y="681460"/>
                </a:cubicBezTo>
                <a:close/>
                <a:moveTo>
                  <a:pt x="2848724" y="681460"/>
                </a:moveTo>
                <a:lnTo>
                  <a:pt x="2848724" y="692631"/>
                </a:lnTo>
                <a:cubicBezTo>
                  <a:pt x="2856172" y="692631"/>
                  <a:pt x="2859895" y="688908"/>
                  <a:pt x="2859895" y="681460"/>
                </a:cubicBezTo>
                <a:close/>
                <a:moveTo>
                  <a:pt x="446859" y="670287"/>
                </a:moveTo>
                <a:lnTo>
                  <a:pt x="458031" y="670287"/>
                </a:lnTo>
                <a:lnTo>
                  <a:pt x="446859" y="681460"/>
                </a:lnTo>
                <a:close/>
                <a:moveTo>
                  <a:pt x="3608383" y="647944"/>
                </a:moveTo>
                <a:cubicBezTo>
                  <a:pt x="3608383" y="647944"/>
                  <a:pt x="3612107" y="647944"/>
                  <a:pt x="3619555" y="647944"/>
                </a:cubicBezTo>
                <a:cubicBezTo>
                  <a:pt x="3619555" y="647944"/>
                  <a:pt x="3615831" y="651669"/>
                  <a:pt x="3608383" y="659117"/>
                </a:cubicBezTo>
                <a:close/>
                <a:moveTo>
                  <a:pt x="569745" y="636773"/>
                </a:moveTo>
                <a:lnTo>
                  <a:pt x="558573" y="647944"/>
                </a:lnTo>
                <a:cubicBezTo>
                  <a:pt x="566021" y="647944"/>
                  <a:pt x="569745" y="647944"/>
                  <a:pt x="569745" y="647944"/>
                </a:cubicBezTo>
                <a:cubicBezTo>
                  <a:pt x="569745" y="647944"/>
                  <a:pt x="573469" y="647944"/>
                  <a:pt x="580916" y="647944"/>
                </a:cubicBezTo>
                <a:cubicBezTo>
                  <a:pt x="580916" y="647944"/>
                  <a:pt x="579055" y="646083"/>
                  <a:pt x="575330" y="642360"/>
                </a:cubicBezTo>
                <a:cubicBezTo>
                  <a:pt x="571607" y="638635"/>
                  <a:pt x="569745" y="636773"/>
                  <a:pt x="569745" y="636773"/>
                </a:cubicBezTo>
                <a:close/>
                <a:moveTo>
                  <a:pt x="3485497" y="625603"/>
                </a:moveTo>
                <a:cubicBezTo>
                  <a:pt x="3485497" y="625603"/>
                  <a:pt x="3487359" y="627464"/>
                  <a:pt x="3491082" y="631187"/>
                </a:cubicBezTo>
                <a:cubicBezTo>
                  <a:pt x="3494807" y="634912"/>
                  <a:pt x="3496668" y="636773"/>
                  <a:pt x="3496668" y="636773"/>
                </a:cubicBezTo>
                <a:lnTo>
                  <a:pt x="3485497" y="636773"/>
                </a:lnTo>
                <a:close/>
                <a:moveTo>
                  <a:pt x="469202" y="614430"/>
                </a:moveTo>
                <a:lnTo>
                  <a:pt x="491545" y="625603"/>
                </a:lnTo>
                <a:cubicBezTo>
                  <a:pt x="484097" y="625603"/>
                  <a:pt x="476650" y="625603"/>
                  <a:pt x="469202" y="625603"/>
                </a:cubicBezTo>
                <a:close/>
                <a:moveTo>
                  <a:pt x="3842984" y="603259"/>
                </a:moveTo>
                <a:lnTo>
                  <a:pt x="3854155" y="603259"/>
                </a:lnTo>
                <a:cubicBezTo>
                  <a:pt x="3876498" y="610707"/>
                  <a:pt x="3895117" y="614430"/>
                  <a:pt x="3910012" y="614430"/>
                </a:cubicBezTo>
                <a:cubicBezTo>
                  <a:pt x="3924908" y="621878"/>
                  <a:pt x="3932356" y="625603"/>
                  <a:pt x="3932356" y="625603"/>
                </a:cubicBezTo>
                <a:lnTo>
                  <a:pt x="3943526" y="636773"/>
                </a:lnTo>
                <a:cubicBezTo>
                  <a:pt x="3950974" y="636773"/>
                  <a:pt x="3964008" y="638635"/>
                  <a:pt x="3982627" y="642360"/>
                </a:cubicBezTo>
                <a:cubicBezTo>
                  <a:pt x="4001245" y="646083"/>
                  <a:pt x="4018002" y="651669"/>
                  <a:pt x="4032899" y="659117"/>
                </a:cubicBezTo>
                <a:cubicBezTo>
                  <a:pt x="4047795" y="666565"/>
                  <a:pt x="4053380" y="672150"/>
                  <a:pt x="4049656" y="675874"/>
                </a:cubicBezTo>
                <a:cubicBezTo>
                  <a:pt x="4045932" y="679597"/>
                  <a:pt x="4036622" y="677735"/>
                  <a:pt x="4021727" y="670287"/>
                </a:cubicBezTo>
                <a:cubicBezTo>
                  <a:pt x="4014279" y="670287"/>
                  <a:pt x="4006831" y="666565"/>
                  <a:pt x="3999384" y="659117"/>
                </a:cubicBezTo>
                <a:cubicBezTo>
                  <a:pt x="3991938" y="651669"/>
                  <a:pt x="3988213" y="651669"/>
                  <a:pt x="3988213" y="659117"/>
                </a:cubicBezTo>
                <a:cubicBezTo>
                  <a:pt x="3988213" y="659117"/>
                  <a:pt x="3980765" y="657255"/>
                  <a:pt x="3965870" y="653530"/>
                </a:cubicBezTo>
                <a:cubicBezTo>
                  <a:pt x="3950974" y="649807"/>
                  <a:pt x="3936080" y="646083"/>
                  <a:pt x="3921183" y="642360"/>
                </a:cubicBezTo>
                <a:cubicBezTo>
                  <a:pt x="3906288" y="638635"/>
                  <a:pt x="3898842" y="633050"/>
                  <a:pt x="3898842" y="625603"/>
                </a:cubicBezTo>
                <a:cubicBezTo>
                  <a:pt x="3898842" y="625603"/>
                  <a:pt x="3895117" y="625603"/>
                  <a:pt x="3887669" y="625603"/>
                </a:cubicBezTo>
                <a:cubicBezTo>
                  <a:pt x="3880223" y="625603"/>
                  <a:pt x="3872774" y="625603"/>
                  <a:pt x="3865326" y="625603"/>
                </a:cubicBezTo>
                <a:cubicBezTo>
                  <a:pt x="3850431" y="618155"/>
                  <a:pt x="3839260" y="614430"/>
                  <a:pt x="3831812" y="614430"/>
                </a:cubicBezTo>
                <a:cubicBezTo>
                  <a:pt x="3839260" y="606983"/>
                  <a:pt x="3842984" y="603259"/>
                  <a:pt x="3842984" y="603259"/>
                </a:cubicBezTo>
                <a:close/>
                <a:moveTo>
                  <a:pt x="3407297" y="603259"/>
                </a:moveTo>
                <a:cubicBezTo>
                  <a:pt x="3414745" y="603259"/>
                  <a:pt x="3418468" y="603259"/>
                  <a:pt x="3418468" y="603259"/>
                </a:cubicBezTo>
                <a:lnTo>
                  <a:pt x="3418468" y="614430"/>
                </a:lnTo>
                <a:close/>
                <a:moveTo>
                  <a:pt x="1273548" y="603259"/>
                </a:moveTo>
                <a:lnTo>
                  <a:pt x="1284719" y="614430"/>
                </a:lnTo>
                <a:cubicBezTo>
                  <a:pt x="1292167" y="614430"/>
                  <a:pt x="1295890" y="610707"/>
                  <a:pt x="1295890" y="603259"/>
                </a:cubicBezTo>
                <a:cubicBezTo>
                  <a:pt x="1295890" y="603259"/>
                  <a:pt x="1292167" y="603259"/>
                  <a:pt x="1284719" y="603259"/>
                </a:cubicBezTo>
                <a:cubicBezTo>
                  <a:pt x="1277271" y="603259"/>
                  <a:pt x="1273548" y="603259"/>
                  <a:pt x="1273548" y="603259"/>
                </a:cubicBezTo>
                <a:close/>
                <a:moveTo>
                  <a:pt x="636774" y="603259"/>
                </a:moveTo>
                <a:cubicBezTo>
                  <a:pt x="636774" y="610707"/>
                  <a:pt x="640498" y="614430"/>
                  <a:pt x="647946" y="614430"/>
                </a:cubicBezTo>
                <a:cubicBezTo>
                  <a:pt x="647946" y="606983"/>
                  <a:pt x="647946" y="603259"/>
                  <a:pt x="647946" y="603259"/>
                </a:cubicBezTo>
                <a:close/>
                <a:moveTo>
                  <a:pt x="335144" y="603259"/>
                </a:moveTo>
                <a:cubicBezTo>
                  <a:pt x="342592" y="603259"/>
                  <a:pt x="348178" y="603259"/>
                  <a:pt x="351901" y="603259"/>
                </a:cubicBezTo>
                <a:cubicBezTo>
                  <a:pt x="355625" y="603259"/>
                  <a:pt x="357487" y="606983"/>
                  <a:pt x="357487" y="614430"/>
                </a:cubicBezTo>
                <a:cubicBezTo>
                  <a:pt x="364935" y="614430"/>
                  <a:pt x="368658" y="616293"/>
                  <a:pt x="368658" y="620016"/>
                </a:cubicBezTo>
                <a:cubicBezTo>
                  <a:pt x="368658" y="623740"/>
                  <a:pt x="361212" y="621878"/>
                  <a:pt x="346316" y="614430"/>
                </a:cubicBezTo>
                <a:cubicBezTo>
                  <a:pt x="338869" y="614430"/>
                  <a:pt x="335144" y="610707"/>
                  <a:pt x="335144" y="603259"/>
                </a:cubicBezTo>
                <a:close/>
                <a:moveTo>
                  <a:pt x="279287" y="603259"/>
                </a:moveTo>
                <a:cubicBezTo>
                  <a:pt x="286734" y="603259"/>
                  <a:pt x="294182" y="603259"/>
                  <a:pt x="301630" y="603259"/>
                </a:cubicBezTo>
                <a:lnTo>
                  <a:pt x="290459" y="614430"/>
                </a:lnTo>
                <a:close/>
                <a:moveTo>
                  <a:pt x="212259" y="592087"/>
                </a:moveTo>
                <a:cubicBezTo>
                  <a:pt x="212259" y="592087"/>
                  <a:pt x="215982" y="592087"/>
                  <a:pt x="223429" y="592087"/>
                </a:cubicBezTo>
                <a:cubicBezTo>
                  <a:pt x="230877" y="592087"/>
                  <a:pt x="234602" y="592087"/>
                  <a:pt x="234602" y="592087"/>
                </a:cubicBezTo>
                <a:lnTo>
                  <a:pt x="212259" y="603259"/>
                </a:lnTo>
                <a:cubicBezTo>
                  <a:pt x="212259" y="595812"/>
                  <a:pt x="212259" y="592087"/>
                  <a:pt x="212259" y="592087"/>
                </a:cubicBezTo>
                <a:close/>
                <a:moveTo>
                  <a:pt x="2804038" y="580916"/>
                </a:moveTo>
                <a:cubicBezTo>
                  <a:pt x="2804038" y="580916"/>
                  <a:pt x="2815209" y="584639"/>
                  <a:pt x="2837552" y="592087"/>
                </a:cubicBezTo>
                <a:cubicBezTo>
                  <a:pt x="2859895" y="592087"/>
                  <a:pt x="2871066" y="592087"/>
                  <a:pt x="2871066" y="592087"/>
                </a:cubicBezTo>
                <a:cubicBezTo>
                  <a:pt x="2871066" y="584639"/>
                  <a:pt x="2869206" y="580916"/>
                  <a:pt x="2865481" y="580916"/>
                </a:cubicBezTo>
                <a:cubicBezTo>
                  <a:pt x="2861757" y="580916"/>
                  <a:pt x="2858033" y="580916"/>
                  <a:pt x="2854310" y="580916"/>
                </a:cubicBezTo>
                <a:cubicBezTo>
                  <a:pt x="2850586" y="580916"/>
                  <a:pt x="2845000" y="580916"/>
                  <a:pt x="2837552" y="580916"/>
                </a:cubicBezTo>
                <a:cubicBezTo>
                  <a:pt x="2830104" y="580916"/>
                  <a:pt x="2826381" y="580916"/>
                  <a:pt x="2826381" y="580916"/>
                </a:cubicBezTo>
                <a:close/>
                <a:moveTo>
                  <a:pt x="558573" y="580916"/>
                </a:moveTo>
                <a:lnTo>
                  <a:pt x="547402" y="592087"/>
                </a:lnTo>
                <a:lnTo>
                  <a:pt x="580916" y="592087"/>
                </a:lnTo>
                <a:lnTo>
                  <a:pt x="603260" y="592087"/>
                </a:lnTo>
                <a:lnTo>
                  <a:pt x="614430" y="592087"/>
                </a:lnTo>
                <a:lnTo>
                  <a:pt x="603260" y="580916"/>
                </a:lnTo>
                <a:lnTo>
                  <a:pt x="592089" y="580916"/>
                </a:lnTo>
                <a:cubicBezTo>
                  <a:pt x="592089" y="588364"/>
                  <a:pt x="588364" y="592087"/>
                  <a:pt x="580916" y="592087"/>
                </a:cubicBezTo>
                <a:cubicBezTo>
                  <a:pt x="573469" y="592087"/>
                  <a:pt x="566021" y="588364"/>
                  <a:pt x="558573" y="580916"/>
                </a:cubicBezTo>
                <a:close/>
                <a:moveTo>
                  <a:pt x="2482859" y="573934"/>
                </a:moveTo>
                <a:cubicBezTo>
                  <a:pt x="2480996" y="574865"/>
                  <a:pt x="2480066" y="577193"/>
                  <a:pt x="2480066" y="580916"/>
                </a:cubicBezTo>
                <a:cubicBezTo>
                  <a:pt x="2480066" y="588364"/>
                  <a:pt x="2483790" y="592087"/>
                  <a:pt x="2491238" y="592087"/>
                </a:cubicBezTo>
                <a:cubicBezTo>
                  <a:pt x="2498685" y="592087"/>
                  <a:pt x="2502408" y="590226"/>
                  <a:pt x="2502408" y="586502"/>
                </a:cubicBezTo>
                <a:cubicBezTo>
                  <a:pt x="2502408" y="582778"/>
                  <a:pt x="2498685" y="579055"/>
                  <a:pt x="2491238" y="575330"/>
                </a:cubicBezTo>
                <a:cubicBezTo>
                  <a:pt x="2487513" y="573468"/>
                  <a:pt x="2484720" y="573003"/>
                  <a:pt x="2482859" y="573934"/>
                </a:cubicBezTo>
                <a:close/>
                <a:moveTo>
                  <a:pt x="3764784" y="569745"/>
                </a:moveTo>
                <a:lnTo>
                  <a:pt x="3820641" y="592087"/>
                </a:lnTo>
                <a:cubicBezTo>
                  <a:pt x="3820641" y="599535"/>
                  <a:pt x="3809471" y="599535"/>
                  <a:pt x="3787127" y="592087"/>
                </a:cubicBezTo>
                <a:close/>
                <a:moveTo>
                  <a:pt x="916060" y="569745"/>
                </a:moveTo>
                <a:lnTo>
                  <a:pt x="927232" y="580916"/>
                </a:lnTo>
                <a:lnTo>
                  <a:pt x="938403" y="580916"/>
                </a:lnTo>
                <a:cubicBezTo>
                  <a:pt x="930955" y="573468"/>
                  <a:pt x="923508" y="569745"/>
                  <a:pt x="916060" y="569745"/>
                </a:cubicBezTo>
                <a:close/>
                <a:moveTo>
                  <a:pt x="256944" y="569745"/>
                </a:moveTo>
                <a:lnTo>
                  <a:pt x="268116" y="603259"/>
                </a:lnTo>
                <a:cubicBezTo>
                  <a:pt x="268116" y="618155"/>
                  <a:pt x="268116" y="625603"/>
                  <a:pt x="268116" y="625603"/>
                </a:cubicBezTo>
                <a:cubicBezTo>
                  <a:pt x="268116" y="625603"/>
                  <a:pt x="264391" y="623740"/>
                  <a:pt x="256944" y="620016"/>
                </a:cubicBezTo>
                <a:cubicBezTo>
                  <a:pt x="249496" y="616293"/>
                  <a:pt x="249496" y="610707"/>
                  <a:pt x="256944" y="603259"/>
                </a:cubicBezTo>
                <a:lnTo>
                  <a:pt x="256944" y="580916"/>
                </a:lnTo>
                <a:cubicBezTo>
                  <a:pt x="256944" y="580916"/>
                  <a:pt x="255082" y="579055"/>
                  <a:pt x="251359" y="575330"/>
                </a:cubicBezTo>
                <a:cubicBezTo>
                  <a:pt x="247634" y="571607"/>
                  <a:pt x="249496" y="569745"/>
                  <a:pt x="256944" y="569745"/>
                </a:cubicBezTo>
                <a:close/>
                <a:moveTo>
                  <a:pt x="2859895" y="558573"/>
                </a:moveTo>
                <a:cubicBezTo>
                  <a:pt x="2852447" y="558573"/>
                  <a:pt x="2848724" y="560436"/>
                  <a:pt x="2848724" y="564159"/>
                </a:cubicBezTo>
                <a:cubicBezTo>
                  <a:pt x="2848724" y="567882"/>
                  <a:pt x="2854310" y="569745"/>
                  <a:pt x="2865481" y="569745"/>
                </a:cubicBezTo>
                <a:cubicBezTo>
                  <a:pt x="2876652" y="569745"/>
                  <a:pt x="2882238" y="573468"/>
                  <a:pt x="2882238" y="580916"/>
                </a:cubicBezTo>
                <a:lnTo>
                  <a:pt x="2904582" y="580916"/>
                </a:lnTo>
                <a:cubicBezTo>
                  <a:pt x="2904582" y="573468"/>
                  <a:pt x="2902718" y="569745"/>
                  <a:pt x="2898996" y="569745"/>
                </a:cubicBezTo>
                <a:cubicBezTo>
                  <a:pt x="2895272" y="569745"/>
                  <a:pt x="2893410" y="569745"/>
                  <a:pt x="2893410" y="569745"/>
                </a:cubicBezTo>
                <a:lnTo>
                  <a:pt x="2871066" y="558573"/>
                </a:lnTo>
                <a:cubicBezTo>
                  <a:pt x="2871066" y="558573"/>
                  <a:pt x="2867344" y="558573"/>
                  <a:pt x="2859895" y="558573"/>
                </a:cubicBezTo>
                <a:close/>
                <a:moveTo>
                  <a:pt x="2379523" y="558573"/>
                </a:moveTo>
                <a:cubicBezTo>
                  <a:pt x="2379523" y="558573"/>
                  <a:pt x="2377661" y="560436"/>
                  <a:pt x="2373937" y="564159"/>
                </a:cubicBezTo>
                <a:cubicBezTo>
                  <a:pt x="2370213" y="567882"/>
                  <a:pt x="2372075" y="569745"/>
                  <a:pt x="2379523" y="569745"/>
                </a:cubicBezTo>
                <a:cubicBezTo>
                  <a:pt x="2386970" y="569745"/>
                  <a:pt x="2390694" y="566021"/>
                  <a:pt x="2390694" y="558573"/>
                </a:cubicBezTo>
                <a:cubicBezTo>
                  <a:pt x="2383246" y="558573"/>
                  <a:pt x="2379523" y="558573"/>
                  <a:pt x="2379523" y="558573"/>
                </a:cubicBezTo>
                <a:close/>
                <a:moveTo>
                  <a:pt x="1083632" y="558573"/>
                </a:moveTo>
                <a:cubicBezTo>
                  <a:pt x="1091079" y="558573"/>
                  <a:pt x="1094804" y="562298"/>
                  <a:pt x="1094804" y="569745"/>
                </a:cubicBezTo>
                <a:cubicBezTo>
                  <a:pt x="1094804" y="569745"/>
                  <a:pt x="1091079" y="569745"/>
                  <a:pt x="1083632" y="569745"/>
                </a:cubicBezTo>
                <a:close/>
                <a:moveTo>
                  <a:pt x="647946" y="558573"/>
                </a:moveTo>
                <a:cubicBezTo>
                  <a:pt x="647946" y="566021"/>
                  <a:pt x="647946" y="569745"/>
                  <a:pt x="647946" y="569745"/>
                </a:cubicBezTo>
                <a:lnTo>
                  <a:pt x="659117" y="569745"/>
                </a:lnTo>
                <a:cubicBezTo>
                  <a:pt x="659117" y="562298"/>
                  <a:pt x="655394" y="558573"/>
                  <a:pt x="647946" y="558573"/>
                </a:cubicBezTo>
                <a:close/>
                <a:moveTo>
                  <a:pt x="212259" y="558573"/>
                </a:moveTo>
                <a:lnTo>
                  <a:pt x="223429" y="558573"/>
                </a:lnTo>
                <a:lnTo>
                  <a:pt x="212259" y="569745"/>
                </a:lnTo>
                <a:cubicBezTo>
                  <a:pt x="219706" y="562298"/>
                  <a:pt x="219706" y="558573"/>
                  <a:pt x="212259" y="558573"/>
                </a:cubicBezTo>
                <a:close/>
                <a:moveTo>
                  <a:pt x="1078047" y="547402"/>
                </a:moveTo>
                <a:lnTo>
                  <a:pt x="1058723" y="548609"/>
                </a:lnTo>
                <a:lnTo>
                  <a:pt x="1062686" y="550195"/>
                </a:lnTo>
                <a:cubicBezTo>
                  <a:pt x="1065478" y="552058"/>
                  <a:pt x="1068738" y="554850"/>
                  <a:pt x="1072461" y="558573"/>
                </a:cubicBezTo>
                <a:lnTo>
                  <a:pt x="1061290" y="558573"/>
                </a:lnTo>
                <a:cubicBezTo>
                  <a:pt x="1053842" y="558573"/>
                  <a:pt x="1050118" y="556711"/>
                  <a:pt x="1050118" y="552988"/>
                </a:cubicBezTo>
                <a:lnTo>
                  <a:pt x="1050916" y="550594"/>
                </a:lnTo>
                <a:lnTo>
                  <a:pt x="1044533" y="552988"/>
                </a:lnTo>
                <a:cubicBezTo>
                  <a:pt x="1040808" y="556711"/>
                  <a:pt x="1035222" y="558573"/>
                  <a:pt x="1027776" y="558573"/>
                </a:cubicBezTo>
                <a:cubicBezTo>
                  <a:pt x="1035222" y="558573"/>
                  <a:pt x="1040808" y="560436"/>
                  <a:pt x="1044533" y="564159"/>
                </a:cubicBezTo>
                <a:cubicBezTo>
                  <a:pt x="1048256" y="567882"/>
                  <a:pt x="1050118" y="569745"/>
                  <a:pt x="1050118" y="569745"/>
                </a:cubicBezTo>
                <a:cubicBezTo>
                  <a:pt x="1057565" y="569745"/>
                  <a:pt x="1063152" y="569745"/>
                  <a:pt x="1066875" y="569745"/>
                </a:cubicBezTo>
                <a:cubicBezTo>
                  <a:pt x="1070599" y="569745"/>
                  <a:pt x="1078047" y="571607"/>
                  <a:pt x="1089218" y="575330"/>
                </a:cubicBezTo>
                <a:cubicBezTo>
                  <a:pt x="1100390" y="579055"/>
                  <a:pt x="1113423" y="584639"/>
                  <a:pt x="1128318" y="592087"/>
                </a:cubicBezTo>
                <a:lnTo>
                  <a:pt x="1173005" y="592087"/>
                </a:lnTo>
                <a:lnTo>
                  <a:pt x="1184175" y="592087"/>
                </a:lnTo>
                <a:cubicBezTo>
                  <a:pt x="1228862" y="614430"/>
                  <a:pt x="1251203" y="618155"/>
                  <a:pt x="1251203" y="603259"/>
                </a:cubicBezTo>
                <a:cubicBezTo>
                  <a:pt x="1251203" y="595812"/>
                  <a:pt x="1247480" y="592087"/>
                  <a:pt x="1240033" y="592087"/>
                </a:cubicBezTo>
                <a:lnTo>
                  <a:pt x="1228862" y="592087"/>
                </a:lnTo>
                <a:cubicBezTo>
                  <a:pt x="1228862" y="592087"/>
                  <a:pt x="1225137" y="592087"/>
                  <a:pt x="1217690" y="592087"/>
                </a:cubicBezTo>
                <a:lnTo>
                  <a:pt x="1217690" y="580916"/>
                </a:lnTo>
                <a:cubicBezTo>
                  <a:pt x="1217690" y="580916"/>
                  <a:pt x="1213966" y="579055"/>
                  <a:pt x="1206519" y="575330"/>
                </a:cubicBezTo>
                <a:cubicBezTo>
                  <a:pt x="1199071" y="571607"/>
                  <a:pt x="1191623" y="569745"/>
                  <a:pt x="1184175" y="569745"/>
                </a:cubicBezTo>
                <a:cubicBezTo>
                  <a:pt x="1176728" y="569745"/>
                  <a:pt x="1171143" y="569745"/>
                  <a:pt x="1167418" y="569745"/>
                </a:cubicBezTo>
                <a:cubicBezTo>
                  <a:pt x="1163695" y="569745"/>
                  <a:pt x="1158109" y="566021"/>
                  <a:pt x="1150661" y="558573"/>
                </a:cubicBezTo>
                <a:lnTo>
                  <a:pt x="1128318" y="558573"/>
                </a:lnTo>
                <a:cubicBezTo>
                  <a:pt x="1120870" y="558573"/>
                  <a:pt x="1115284" y="556711"/>
                  <a:pt x="1111561" y="552988"/>
                </a:cubicBezTo>
                <a:cubicBezTo>
                  <a:pt x="1107838" y="549264"/>
                  <a:pt x="1096666" y="547402"/>
                  <a:pt x="1078047" y="547402"/>
                </a:cubicBezTo>
                <a:close/>
                <a:moveTo>
                  <a:pt x="860203" y="547402"/>
                </a:moveTo>
                <a:lnTo>
                  <a:pt x="882546" y="558573"/>
                </a:lnTo>
                <a:lnTo>
                  <a:pt x="893717" y="558573"/>
                </a:lnTo>
                <a:lnTo>
                  <a:pt x="904889" y="558573"/>
                </a:lnTo>
                <a:close/>
                <a:moveTo>
                  <a:pt x="248565" y="541816"/>
                </a:moveTo>
                <a:cubicBezTo>
                  <a:pt x="250427" y="541816"/>
                  <a:pt x="253220" y="543677"/>
                  <a:pt x="256944" y="547402"/>
                </a:cubicBezTo>
                <a:lnTo>
                  <a:pt x="245773" y="547402"/>
                </a:lnTo>
                <a:cubicBezTo>
                  <a:pt x="245773" y="543677"/>
                  <a:pt x="246703" y="541816"/>
                  <a:pt x="248565" y="541816"/>
                </a:cubicBezTo>
                <a:close/>
                <a:moveTo>
                  <a:pt x="2669981" y="536230"/>
                </a:moveTo>
                <a:cubicBezTo>
                  <a:pt x="2669981" y="543677"/>
                  <a:pt x="2692323" y="554850"/>
                  <a:pt x="2737010" y="569745"/>
                </a:cubicBezTo>
                <a:cubicBezTo>
                  <a:pt x="2766799" y="569745"/>
                  <a:pt x="2781695" y="569745"/>
                  <a:pt x="2781695" y="569745"/>
                </a:cubicBezTo>
                <a:cubicBezTo>
                  <a:pt x="2774248" y="562298"/>
                  <a:pt x="2768662" y="558573"/>
                  <a:pt x="2764938" y="558573"/>
                </a:cubicBezTo>
                <a:cubicBezTo>
                  <a:pt x="2761214" y="558573"/>
                  <a:pt x="2755628" y="558573"/>
                  <a:pt x="2748180" y="558573"/>
                </a:cubicBezTo>
                <a:lnTo>
                  <a:pt x="2737010" y="547402"/>
                </a:lnTo>
                <a:cubicBezTo>
                  <a:pt x="2729562" y="547402"/>
                  <a:pt x="2725837" y="547402"/>
                  <a:pt x="2725837" y="547402"/>
                </a:cubicBezTo>
                <a:cubicBezTo>
                  <a:pt x="2725837" y="547402"/>
                  <a:pt x="2718391" y="545539"/>
                  <a:pt x="2703494" y="541816"/>
                </a:cubicBezTo>
                <a:cubicBezTo>
                  <a:pt x="2688599" y="538093"/>
                  <a:pt x="2677428" y="536230"/>
                  <a:pt x="2669981" y="536230"/>
                </a:cubicBezTo>
                <a:close/>
                <a:moveTo>
                  <a:pt x="2290150" y="536230"/>
                </a:moveTo>
                <a:cubicBezTo>
                  <a:pt x="2282703" y="543677"/>
                  <a:pt x="2278979" y="549264"/>
                  <a:pt x="2278979" y="552988"/>
                </a:cubicBezTo>
                <a:cubicBezTo>
                  <a:pt x="2278979" y="556711"/>
                  <a:pt x="2282703" y="554850"/>
                  <a:pt x="2290150" y="547402"/>
                </a:cubicBezTo>
                <a:close/>
                <a:moveTo>
                  <a:pt x="3262069" y="525059"/>
                </a:moveTo>
                <a:cubicBezTo>
                  <a:pt x="3269515" y="525059"/>
                  <a:pt x="3273239" y="525059"/>
                  <a:pt x="3273239" y="525059"/>
                </a:cubicBezTo>
                <a:lnTo>
                  <a:pt x="3262069" y="536230"/>
                </a:lnTo>
                <a:close/>
                <a:moveTo>
                  <a:pt x="2636466" y="525059"/>
                </a:moveTo>
                <a:cubicBezTo>
                  <a:pt x="2629018" y="532507"/>
                  <a:pt x="2625296" y="536230"/>
                  <a:pt x="2625296" y="536230"/>
                </a:cubicBezTo>
                <a:cubicBezTo>
                  <a:pt x="2625296" y="536230"/>
                  <a:pt x="2627157" y="536230"/>
                  <a:pt x="2630880" y="536230"/>
                </a:cubicBezTo>
                <a:cubicBezTo>
                  <a:pt x="2634604" y="536230"/>
                  <a:pt x="2636466" y="532507"/>
                  <a:pt x="2636466" y="525059"/>
                </a:cubicBezTo>
                <a:close/>
                <a:moveTo>
                  <a:pt x="2602952" y="525059"/>
                </a:moveTo>
                <a:lnTo>
                  <a:pt x="2614123" y="536230"/>
                </a:lnTo>
                <a:lnTo>
                  <a:pt x="2614123" y="525059"/>
                </a:lnTo>
                <a:cubicBezTo>
                  <a:pt x="2614123" y="525059"/>
                  <a:pt x="2610400" y="525059"/>
                  <a:pt x="2602952" y="525059"/>
                </a:cubicBezTo>
                <a:close/>
                <a:moveTo>
                  <a:pt x="3563696" y="513888"/>
                </a:moveTo>
                <a:lnTo>
                  <a:pt x="3586040" y="513888"/>
                </a:lnTo>
                <a:lnTo>
                  <a:pt x="3586040" y="525059"/>
                </a:lnTo>
                <a:close/>
                <a:moveTo>
                  <a:pt x="3228553" y="513888"/>
                </a:moveTo>
                <a:cubicBezTo>
                  <a:pt x="3243450" y="521336"/>
                  <a:pt x="3250896" y="525059"/>
                  <a:pt x="3250896" y="525059"/>
                </a:cubicBezTo>
                <a:cubicBezTo>
                  <a:pt x="3250896" y="525059"/>
                  <a:pt x="3243450" y="525059"/>
                  <a:pt x="3228553" y="525059"/>
                </a:cubicBezTo>
                <a:close/>
                <a:moveTo>
                  <a:pt x="2211952" y="513888"/>
                </a:moveTo>
                <a:lnTo>
                  <a:pt x="2234293" y="536230"/>
                </a:lnTo>
                <a:lnTo>
                  <a:pt x="2245465" y="525059"/>
                </a:lnTo>
                <a:close/>
                <a:moveTo>
                  <a:pt x="2524751" y="502716"/>
                </a:moveTo>
                <a:cubicBezTo>
                  <a:pt x="2524751" y="510164"/>
                  <a:pt x="2528476" y="512025"/>
                  <a:pt x="2535923" y="508302"/>
                </a:cubicBezTo>
                <a:cubicBezTo>
                  <a:pt x="2543370" y="504579"/>
                  <a:pt x="2550818" y="506440"/>
                  <a:pt x="2558265" y="513888"/>
                </a:cubicBezTo>
                <a:lnTo>
                  <a:pt x="2569439" y="513888"/>
                </a:lnTo>
                <a:lnTo>
                  <a:pt x="2569439" y="502716"/>
                </a:lnTo>
                <a:cubicBezTo>
                  <a:pt x="2569439" y="502716"/>
                  <a:pt x="2561990" y="502716"/>
                  <a:pt x="2547095" y="502716"/>
                </a:cubicBezTo>
                <a:cubicBezTo>
                  <a:pt x="2539648" y="502716"/>
                  <a:pt x="2534061" y="502716"/>
                  <a:pt x="2530337" y="502716"/>
                </a:cubicBezTo>
                <a:cubicBezTo>
                  <a:pt x="2526613" y="502716"/>
                  <a:pt x="2524751" y="502716"/>
                  <a:pt x="2524751" y="502716"/>
                </a:cubicBezTo>
                <a:close/>
                <a:moveTo>
                  <a:pt x="737317" y="502716"/>
                </a:moveTo>
                <a:cubicBezTo>
                  <a:pt x="737317" y="502716"/>
                  <a:pt x="737317" y="506440"/>
                  <a:pt x="737317" y="513888"/>
                </a:cubicBezTo>
                <a:cubicBezTo>
                  <a:pt x="737317" y="513888"/>
                  <a:pt x="733592" y="513888"/>
                  <a:pt x="726145" y="513888"/>
                </a:cubicBezTo>
                <a:close/>
                <a:moveTo>
                  <a:pt x="815518" y="491545"/>
                </a:moveTo>
                <a:cubicBezTo>
                  <a:pt x="808070" y="491545"/>
                  <a:pt x="808070" y="495268"/>
                  <a:pt x="815518" y="502716"/>
                </a:cubicBezTo>
                <a:cubicBezTo>
                  <a:pt x="822965" y="510164"/>
                  <a:pt x="830413" y="513888"/>
                  <a:pt x="837861" y="513888"/>
                </a:cubicBezTo>
                <a:cubicBezTo>
                  <a:pt x="837861" y="513888"/>
                  <a:pt x="841584" y="513888"/>
                  <a:pt x="849032" y="513888"/>
                </a:cubicBezTo>
                <a:cubicBezTo>
                  <a:pt x="856480" y="513888"/>
                  <a:pt x="863927" y="517611"/>
                  <a:pt x="871375" y="525059"/>
                </a:cubicBezTo>
                <a:lnTo>
                  <a:pt x="916060" y="536230"/>
                </a:lnTo>
                <a:cubicBezTo>
                  <a:pt x="945851" y="536230"/>
                  <a:pt x="957023" y="532507"/>
                  <a:pt x="949576" y="525059"/>
                </a:cubicBezTo>
                <a:cubicBezTo>
                  <a:pt x="949576" y="517611"/>
                  <a:pt x="953299" y="517611"/>
                  <a:pt x="960746" y="525059"/>
                </a:cubicBezTo>
                <a:lnTo>
                  <a:pt x="971919" y="525059"/>
                </a:lnTo>
                <a:cubicBezTo>
                  <a:pt x="971919" y="532507"/>
                  <a:pt x="971919" y="536230"/>
                  <a:pt x="971919" y="536230"/>
                </a:cubicBezTo>
                <a:lnTo>
                  <a:pt x="994260" y="536230"/>
                </a:lnTo>
                <a:lnTo>
                  <a:pt x="983090" y="525059"/>
                </a:lnTo>
                <a:cubicBezTo>
                  <a:pt x="983090" y="525059"/>
                  <a:pt x="979365" y="525059"/>
                  <a:pt x="971919" y="525059"/>
                </a:cubicBezTo>
                <a:cubicBezTo>
                  <a:pt x="964471" y="517611"/>
                  <a:pt x="960746" y="513888"/>
                  <a:pt x="960746" y="513888"/>
                </a:cubicBezTo>
                <a:cubicBezTo>
                  <a:pt x="960746" y="513888"/>
                  <a:pt x="957023" y="513888"/>
                  <a:pt x="949576" y="513888"/>
                </a:cubicBezTo>
                <a:cubicBezTo>
                  <a:pt x="942128" y="513888"/>
                  <a:pt x="938403" y="513888"/>
                  <a:pt x="938403" y="513888"/>
                </a:cubicBezTo>
                <a:cubicBezTo>
                  <a:pt x="938403" y="513888"/>
                  <a:pt x="930955" y="510164"/>
                  <a:pt x="916060" y="502716"/>
                </a:cubicBezTo>
                <a:lnTo>
                  <a:pt x="893717" y="502716"/>
                </a:lnTo>
                <a:cubicBezTo>
                  <a:pt x="893717" y="495268"/>
                  <a:pt x="889994" y="491545"/>
                  <a:pt x="882546" y="491545"/>
                </a:cubicBezTo>
                <a:cubicBezTo>
                  <a:pt x="875098" y="491545"/>
                  <a:pt x="867650" y="491545"/>
                  <a:pt x="860203" y="491545"/>
                </a:cubicBezTo>
                <a:lnTo>
                  <a:pt x="826689" y="491545"/>
                </a:lnTo>
                <a:close/>
                <a:moveTo>
                  <a:pt x="223429" y="491545"/>
                </a:moveTo>
                <a:lnTo>
                  <a:pt x="234602" y="491545"/>
                </a:lnTo>
                <a:cubicBezTo>
                  <a:pt x="242050" y="506440"/>
                  <a:pt x="247634" y="512025"/>
                  <a:pt x="251359" y="508302"/>
                </a:cubicBezTo>
                <a:cubicBezTo>
                  <a:pt x="255082" y="504579"/>
                  <a:pt x="260668" y="504579"/>
                  <a:pt x="268116" y="508302"/>
                </a:cubicBezTo>
                <a:cubicBezTo>
                  <a:pt x="275564" y="512025"/>
                  <a:pt x="279287" y="515750"/>
                  <a:pt x="279287" y="519473"/>
                </a:cubicBezTo>
                <a:cubicBezTo>
                  <a:pt x="279287" y="523197"/>
                  <a:pt x="277425" y="525059"/>
                  <a:pt x="273702" y="525059"/>
                </a:cubicBezTo>
                <a:cubicBezTo>
                  <a:pt x="269977" y="525059"/>
                  <a:pt x="264391" y="525059"/>
                  <a:pt x="256944" y="525059"/>
                </a:cubicBezTo>
                <a:cubicBezTo>
                  <a:pt x="249496" y="517611"/>
                  <a:pt x="243911" y="512025"/>
                  <a:pt x="240187" y="508302"/>
                </a:cubicBezTo>
                <a:cubicBezTo>
                  <a:pt x="236463" y="504579"/>
                  <a:pt x="230877" y="502716"/>
                  <a:pt x="223429" y="502716"/>
                </a:cubicBezTo>
                <a:cubicBezTo>
                  <a:pt x="223429" y="502716"/>
                  <a:pt x="223429" y="500854"/>
                  <a:pt x="223429" y="497129"/>
                </a:cubicBezTo>
                <a:cubicBezTo>
                  <a:pt x="223429" y="493407"/>
                  <a:pt x="223429" y="491545"/>
                  <a:pt x="223429" y="491545"/>
                </a:cubicBezTo>
                <a:close/>
                <a:moveTo>
                  <a:pt x="2368350" y="480372"/>
                </a:moveTo>
                <a:lnTo>
                  <a:pt x="2390694" y="491545"/>
                </a:lnTo>
                <a:cubicBezTo>
                  <a:pt x="2390694" y="484097"/>
                  <a:pt x="2386970" y="480372"/>
                  <a:pt x="2379523" y="480372"/>
                </a:cubicBezTo>
                <a:close/>
                <a:moveTo>
                  <a:pt x="2133751" y="480372"/>
                </a:moveTo>
                <a:cubicBezTo>
                  <a:pt x="2133751" y="480372"/>
                  <a:pt x="2130026" y="484097"/>
                  <a:pt x="2122578" y="491545"/>
                </a:cubicBezTo>
                <a:lnTo>
                  <a:pt x="2133751" y="491545"/>
                </a:lnTo>
                <a:close/>
                <a:moveTo>
                  <a:pt x="636774" y="480372"/>
                </a:moveTo>
                <a:lnTo>
                  <a:pt x="636774" y="491545"/>
                </a:lnTo>
                <a:cubicBezTo>
                  <a:pt x="636774" y="491545"/>
                  <a:pt x="633050" y="491545"/>
                  <a:pt x="625603" y="491545"/>
                </a:cubicBezTo>
                <a:cubicBezTo>
                  <a:pt x="625603" y="484097"/>
                  <a:pt x="629326" y="480372"/>
                  <a:pt x="636774" y="480372"/>
                </a:cubicBezTo>
                <a:close/>
                <a:moveTo>
                  <a:pt x="871375" y="469202"/>
                </a:moveTo>
                <a:cubicBezTo>
                  <a:pt x="878823" y="476649"/>
                  <a:pt x="882546" y="480372"/>
                  <a:pt x="882546" y="480372"/>
                </a:cubicBezTo>
                <a:lnTo>
                  <a:pt x="882546" y="469202"/>
                </a:lnTo>
                <a:close/>
                <a:moveTo>
                  <a:pt x="592089" y="469202"/>
                </a:moveTo>
                <a:lnTo>
                  <a:pt x="625603" y="491545"/>
                </a:lnTo>
                <a:lnTo>
                  <a:pt x="603260" y="491545"/>
                </a:lnTo>
                <a:close/>
                <a:moveTo>
                  <a:pt x="804345" y="458031"/>
                </a:moveTo>
                <a:lnTo>
                  <a:pt x="826689" y="469202"/>
                </a:lnTo>
                <a:cubicBezTo>
                  <a:pt x="826689" y="461754"/>
                  <a:pt x="822965" y="458031"/>
                  <a:pt x="815518" y="458031"/>
                </a:cubicBezTo>
                <a:cubicBezTo>
                  <a:pt x="808070" y="458031"/>
                  <a:pt x="804345" y="458031"/>
                  <a:pt x="804345" y="458031"/>
                </a:cubicBezTo>
                <a:close/>
                <a:moveTo>
                  <a:pt x="2390694" y="446858"/>
                </a:moveTo>
                <a:cubicBezTo>
                  <a:pt x="2390694" y="454306"/>
                  <a:pt x="2386970" y="458031"/>
                  <a:pt x="2379523" y="458031"/>
                </a:cubicBezTo>
                <a:lnTo>
                  <a:pt x="2390694" y="469202"/>
                </a:lnTo>
                <a:cubicBezTo>
                  <a:pt x="2390694" y="469202"/>
                  <a:pt x="2394417" y="469202"/>
                  <a:pt x="2401864" y="469202"/>
                </a:cubicBezTo>
                <a:cubicBezTo>
                  <a:pt x="2409312" y="469202"/>
                  <a:pt x="2413037" y="472925"/>
                  <a:pt x="2413037" y="480372"/>
                </a:cubicBezTo>
                <a:cubicBezTo>
                  <a:pt x="2427932" y="480372"/>
                  <a:pt x="2446551" y="484097"/>
                  <a:pt x="2468894" y="491545"/>
                </a:cubicBezTo>
                <a:cubicBezTo>
                  <a:pt x="2491238" y="498992"/>
                  <a:pt x="2502408" y="502716"/>
                  <a:pt x="2502408" y="502716"/>
                </a:cubicBezTo>
                <a:lnTo>
                  <a:pt x="2513581" y="491545"/>
                </a:lnTo>
                <a:cubicBezTo>
                  <a:pt x="2506133" y="491545"/>
                  <a:pt x="2500547" y="491545"/>
                  <a:pt x="2496824" y="491545"/>
                </a:cubicBezTo>
                <a:cubicBezTo>
                  <a:pt x="2493099" y="491545"/>
                  <a:pt x="2487513" y="491545"/>
                  <a:pt x="2480066" y="491545"/>
                </a:cubicBezTo>
                <a:lnTo>
                  <a:pt x="2468894" y="480372"/>
                </a:lnTo>
                <a:cubicBezTo>
                  <a:pt x="2468894" y="480372"/>
                  <a:pt x="2461446" y="480372"/>
                  <a:pt x="2446551" y="480372"/>
                </a:cubicBezTo>
                <a:cubicBezTo>
                  <a:pt x="2446551" y="480372"/>
                  <a:pt x="2444689" y="478511"/>
                  <a:pt x="2440966" y="474788"/>
                </a:cubicBezTo>
                <a:cubicBezTo>
                  <a:pt x="2437242" y="471063"/>
                  <a:pt x="2431655" y="469202"/>
                  <a:pt x="2424208" y="469202"/>
                </a:cubicBezTo>
                <a:cubicBezTo>
                  <a:pt x="2424208" y="469202"/>
                  <a:pt x="2422346" y="469202"/>
                  <a:pt x="2418623" y="469202"/>
                </a:cubicBezTo>
                <a:cubicBezTo>
                  <a:pt x="2414898" y="469202"/>
                  <a:pt x="2411175" y="465478"/>
                  <a:pt x="2407451" y="458031"/>
                </a:cubicBezTo>
                <a:cubicBezTo>
                  <a:pt x="2403728" y="450583"/>
                  <a:pt x="2398141" y="446858"/>
                  <a:pt x="2390694" y="446858"/>
                </a:cubicBezTo>
                <a:close/>
                <a:moveTo>
                  <a:pt x="2323665" y="446858"/>
                </a:moveTo>
                <a:cubicBezTo>
                  <a:pt x="2316218" y="454306"/>
                  <a:pt x="2316218" y="458031"/>
                  <a:pt x="2323665" y="458031"/>
                </a:cubicBezTo>
                <a:lnTo>
                  <a:pt x="2346007" y="458031"/>
                </a:lnTo>
                <a:cubicBezTo>
                  <a:pt x="2346007" y="450583"/>
                  <a:pt x="2338561" y="446858"/>
                  <a:pt x="2323665" y="446858"/>
                </a:cubicBezTo>
                <a:close/>
                <a:moveTo>
                  <a:pt x="712182" y="430101"/>
                </a:moveTo>
                <a:cubicBezTo>
                  <a:pt x="706595" y="430101"/>
                  <a:pt x="703803" y="431963"/>
                  <a:pt x="703803" y="435688"/>
                </a:cubicBezTo>
                <a:cubicBezTo>
                  <a:pt x="703803" y="443135"/>
                  <a:pt x="705665" y="446858"/>
                  <a:pt x="709388" y="446858"/>
                </a:cubicBezTo>
                <a:cubicBezTo>
                  <a:pt x="713112" y="446858"/>
                  <a:pt x="718698" y="450583"/>
                  <a:pt x="726145" y="458031"/>
                </a:cubicBezTo>
                <a:lnTo>
                  <a:pt x="714974" y="446858"/>
                </a:lnTo>
                <a:lnTo>
                  <a:pt x="726145" y="446858"/>
                </a:lnTo>
                <a:cubicBezTo>
                  <a:pt x="726145" y="454306"/>
                  <a:pt x="729870" y="454306"/>
                  <a:pt x="737317" y="446858"/>
                </a:cubicBezTo>
                <a:cubicBezTo>
                  <a:pt x="744765" y="439411"/>
                  <a:pt x="744765" y="435688"/>
                  <a:pt x="737317" y="435688"/>
                </a:cubicBezTo>
                <a:cubicBezTo>
                  <a:pt x="726145" y="431963"/>
                  <a:pt x="717766" y="430101"/>
                  <a:pt x="712182" y="430101"/>
                </a:cubicBezTo>
                <a:close/>
                <a:moveTo>
                  <a:pt x="402174" y="424515"/>
                </a:moveTo>
                <a:cubicBezTo>
                  <a:pt x="409621" y="431963"/>
                  <a:pt x="415206" y="435688"/>
                  <a:pt x="418931" y="435688"/>
                </a:cubicBezTo>
                <a:cubicBezTo>
                  <a:pt x="422654" y="435688"/>
                  <a:pt x="424517" y="431963"/>
                  <a:pt x="424517" y="424515"/>
                </a:cubicBezTo>
                <a:cubicBezTo>
                  <a:pt x="424517" y="424515"/>
                  <a:pt x="420792" y="424515"/>
                  <a:pt x="413344" y="424515"/>
                </a:cubicBezTo>
                <a:cubicBezTo>
                  <a:pt x="405897" y="424515"/>
                  <a:pt x="402174" y="424515"/>
                  <a:pt x="402174" y="424515"/>
                </a:cubicBezTo>
                <a:close/>
                <a:moveTo>
                  <a:pt x="89372" y="424515"/>
                </a:moveTo>
                <a:cubicBezTo>
                  <a:pt x="89372" y="424515"/>
                  <a:pt x="93096" y="424515"/>
                  <a:pt x="100544" y="424515"/>
                </a:cubicBezTo>
                <a:lnTo>
                  <a:pt x="111715" y="424515"/>
                </a:lnTo>
                <a:lnTo>
                  <a:pt x="100544" y="435688"/>
                </a:lnTo>
                <a:cubicBezTo>
                  <a:pt x="100544" y="435688"/>
                  <a:pt x="98681" y="433825"/>
                  <a:pt x="94958" y="430101"/>
                </a:cubicBezTo>
                <a:cubicBezTo>
                  <a:pt x="91233" y="426378"/>
                  <a:pt x="89372" y="424515"/>
                  <a:pt x="89372" y="424515"/>
                </a:cubicBezTo>
                <a:close/>
                <a:moveTo>
                  <a:pt x="2904582" y="413344"/>
                </a:moveTo>
                <a:lnTo>
                  <a:pt x="2949268" y="424515"/>
                </a:lnTo>
                <a:lnTo>
                  <a:pt x="2926925" y="424515"/>
                </a:lnTo>
                <a:close/>
                <a:moveTo>
                  <a:pt x="100544" y="391001"/>
                </a:moveTo>
                <a:lnTo>
                  <a:pt x="111715" y="391001"/>
                </a:lnTo>
                <a:lnTo>
                  <a:pt x="111715" y="402174"/>
                </a:lnTo>
                <a:cubicBezTo>
                  <a:pt x="104267" y="402174"/>
                  <a:pt x="100544" y="398449"/>
                  <a:pt x="100544" y="391001"/>
                </a:cubicBezTo>
                <a:close/>
                <a:moveTo>
                  <a:pt x="2055550" y="379830"/>
                </a:moveTo>
                <a:cubicBezTo>
                  <a:pt x="2048102" y="379830"/>
                  <a:pt x="2042516" y="381692"/>
                  <a:pt x="2038793" y="385415"/>
                </a:cubicBezTo>
                <a:cubicBezTo>
                  <a:pt x="2035068" y="389139"/>
                  <a:pt x="2033207" y="391001"/>
                  <a:pt x="2033207" y="391001"/>
                </a:cubicBezTo>
                <a:cubicBezTo>
                  <a:pt x="2033207" y="398449"/>
                  <a:pt x="2038793" y="400311"/>
                  <a:pt x="2049964" y="396587"/>
                </a:cubicBezTo>
                <a:cubicBezTo>
                  <a:pt x="2061136" y="392863"/>
                  <a:pt x="2070446" y="394726"/>
                  <a:pt x="2077893" y="402174"/>
                </a:cubicBezTo>
                <a:cubicBezTo>
                  <a:pt x="2085341" y="409621"/>
                  <a:pt x="2090926" y="411483"/>
                  <a:pt x="2094650" y="407758"/>
                </a:cubicBezTo>
                <a:cubicBezTo>
                  <a:pt x="2098374" y="404035"/>
                  <a:pt x="2100235" y="402174"/>
                  <a:pt x="2100235" y="402174"/>
                </a:cubicBezTo>
                <a:cubicBezTo>
                  <a:pt x="2100235" y="387278"/>
                  <a:pt x="2085341" y="379830"/>
                  <a:pt x="2055550" y="379830"/>
                </a:cubicBezTo>
                <a:close/>
                <a:moveTo>
                  <a:pt x="189915" y="379830"/>
                </a:moveTo>
                <a:cubicBezTo>
                  <a:pt x="197363" y="387278"/>
                  <a:pt x="204811" y="391001"/>
                  <a:pt x="212259" y="391001"/>
                </a:cubicBezTo>
                <a:cubicBezTo>
                  <a:pt x="219706" y="391001"/>
                  <a:pt x="223429" y="392863"/>
                  <a:pt x="223429" y="396587"/>
                </a:cubicBezTo>
                <a:cubicBezTo>
                  <a:pt x="223429" y="400311"/>
                  <a:pt x="212259" y="402174"/>
                  <a:pt x="189915" y="402174"/>
                </a:cubicBezTo>
                <a:cubicBezTo>
                  <a:pt x="182468" y="402174"/>
                  <a:pt x="178745" y="398449"/>
                  <a:pt x="178745" y="391001"/>
                </a:cubicBezTo>
                <a:close/>
                <a:moveTo>
                  <a:pt x="307216" y="372848"/>
                </a:moveTo>
                <a:cubicBezTo>
                  <a:pt x="303492" y="373779"/>
                  <a:pt x="301630" y="376106"/>
                  <a:pt x="301630" y="379830"/>
                </a:cubicBezTo>
                <a:cubicBezTo>
                  <a:pt x="301630" y="387278"/>
                  <a:pt x="309078" y="391001"/>
                  <a:pt x="323973" y="391001"/>
                </a:cubicBezTo>
                <a:cubicBezTo>
                  <a:pt x="331421" y="391001"/>
                  <a:pt x="338869" y="394726"/>
                  <a:pt x="346316" y="402174"/>
                </a:cubicBezTo>
                <a:lnTo>
                  <a:pt x="357487" y="391001"/>
                </a:lnTo>
                <a:cubicBezTo>
                  <a:pt x="350039" y="383553"/>
                  <a:pt x="338869" y="377967"/>
                  <a:pt x="323973" y="374244"/>
                </a:cubicBezTo>
                <a:cubicBezTo>
                  <a:pt x="316525" y="372382"/>
                  <a:pt x="310939" y="371917"/>
                  <a:pt x="307216" y="372848"/>
                </a:cubicBezTo>
                <a:close/>
                <a:moveTo>
                  <a:pt x="1999693" y="368658"/>
                </a:moveTo>
                <a:cubicBezTo>
                  <a:pt x="1999693" y="368658"/>
                  <a:pt x="2001554" y="370521"/>
                  <a:pt x="2005279" y="374244"/>
                </a:cubicBezTo>
                <a:cubicBezTo>
                  <a:pt x="2009002" y="377967"/>
                  <a:pt x="2010864" y="379830"/>
                  <a:pt x="2010864" y="379830"/>
                </a:cubicBezTo>
                <a:lnTo>
                  <a:pt x="2010864" y="368658"/>
                </a:lnTo>
                <a:close/>
                <a:moveTo>
                  <a:pt x="402174" y="368658"/>
                </a:moveTo>
                <a:lnTo>
                  <a:pt x="391001" y="379830"/>
                </a:lnTo>
                <a:cubicBezTo>
                  <a:pt x="398449" y="379830"/>
                  <a:pt x="402174" y="379830"/>
                  <a:pt x="402174" y="379830"/>
                </a:cubicBezTo>
                <a:cubicBezTo>
                  <a:pt x="402174" y="379830"/>
                  <a:pt x="405897" y="379830"/>
                  <a:pt x="413344" y="379830"/>
                </a:cubicBezTo>
                <a:close/>
                <a:moveTo>
                  <a:pt x="67028" y="368658"/>
                </a:moveTo>
                <a:cubicBezTo>
                  <a:pt x="81924" y="368658"/>
                  <a:pt x="89372" y="372382"/>
                  <a:pt x="89372" y="379830"/>
                </a:cubicBezTo>
                <a:lnTo>
                  <a:pt x="55858" y="379830"/>
                </a:lnTo>
                <a:cubicBezTo>
                  <a:pt x="55858" y="372382"/>
                  <a:pt x="59581" y="368658"/>
                  <a:pt x="67028" y="368658"/>
                </a:cubicBezTo>
                <a:close/>
                <a:moveTo>
                  <a:pt x="2547095" y="357487"/>
                </a:moveTo>
                <a:cubicBezTo>
                  <a:pt x="2554542" y="357487"/>
                  <a:pt x="2558265" y="357487"/>
                  <a:pt x="2558265" y="357487"/>
                </a:cubicBezTo>
                <a:lnTo>
                  <a:pt x="2558265" y="368658"/>
                </a:lnTo>
                <a:close/>
                <a:moveTo>
                  <a:pt x="351901" y="357487"/>
                </a:moveTo>
                <a:cubicBezTo>
                  <a:pt x="348178" y="357487"/>
                  <a:pt x="350039" y="361210"/>
                  <a:pt x="357487" y="368658"/>
                </a:cubicBezTo>
                <a:lnTo>
                  <a:pt x="368658" y="357487"/>
                </a:lnTo>
                <a:cubicBezTo>
                  <a:pt x="361212" y="357487"/>
                  <a:pt x="355625" y="357487"/>
                  <a:pt x="351901" y="357487"/>
                </a:cubicBezTo>
                <a:close/>
                <a:moveTo>
                  <a:pt x="1977350" y="346316"/>
                </a:moveTo>
                <a:cubicBezTo>
                  <a:pt x="1984797" y="353764"/>
                  <a:pt x="1988522" y="357487"/>
                  <a:pt x="1988522" y="357487"/>
                </a:cubicBezTo>
                <a:cubicBezTo>
                  <a:pt x="1988522" y="357487"/>
                  <a:pt x="1988522" y="353764"/>
                  <a:pt x="1988522" y="346316"/>
                </a:cubicBezTo>
                <a:close/>
                <a:moveTo>
                  <a:pt x="100544" y="346316"/>
                </a:moveTo>
                <a:lnTo>
                  <a:pt x="111715" y="379830"/>
                </a:lnTo>
                <a:cubicBezTo>
                  <a:pt x="104267" y="379830"/>
                  <a:pt x="100544" y="376106"/>
                  <a:pt x="100544" y="368658"/>
                </a:cubicBezTo>
                <a:close/>
                <a:moveTo>
                  <a:pt x="1865635" y="323973"/>
                </a:moveTo>
                <a:lnTo>
                  <a:pt x="1887978" y="335144"/>
                </a:lnTo>
                <a:cubicBezTo>
                  <a:pt x="1887978" y="327696"/>
                  <a:pt x="1884255" y="323973"/>
                  <a:pt x="1876806" y="323973"/>
                </a:cubicBezTo>
                <a:close/>
                <a:moveTo>
                  <a:pt x="167572" y="323973"/>
                </a:moveTo>
                <a:lnTo>
                  <a:pt x="178745" y="323973"/>
                </a:lnTo>
                <a:lnTo>
                  <a:pt x="178745" y="335144"/>
                </a:lnTo>
                <a:cubicBezTo>
                  <a:pt x="171297" y="335144"/>
                  <a:pt x="167572" y="331421"/>
                  <a:pt x="167572" y="323973"/>
                </a:cubicBezTo>
                <a:close/>
                <a:moveTo>
                  <a:pt x="279287" y="312801"/>
                </a:moveTo>
                <a:cubicBezTo>
                  <a:pt x="279287" y="320249"/>
                  <a:pt x="279287" y="323973"/>
                  <a:pt x="279287" y="323973"/>
                </a:cubicBezTo>
                <a:cubicBezTo>
                  <a:pt x="279287" y="323973"/>
                  <a:pt x="283011" y="323973"/>
                  <a:pt x="290459" y="323973"/>
                </a:cubicBezTo>
                <a:lnTo>
                  <a:pt x="301630" y="335144"/>
                </a:lnTo>
                <a:lnTo>
                  <a:pt x="317099" y="342878"/>
                </a:lnTo>
                <a:lnTo>
                  <a:pt x="318387" y="335144"/>
                </a:lnTo>
                <a:cubicBezTo>
                  <a:pt x="322112" y="327696"/>
                  <a:pt x="320250" y="323973"/>
                  <a:pt x="312801" y="323973"/>
                </a:cubicBezTo>
                <a:cubicBezTo>
                  <a:pt x="305355" y="323973"/>
                  <a:pt x="301630" y="322110"/>
                  <a:pt x="301630" y="318387"/>
                </a:cubicBezTo>
                <a:cubicBezTo>
                  <a:pt x="301630" y="314662"/>
                  <a:pt x="297907" y="312801"/>
                  <a:pt x="290459" y="312801"/>
                </a:cubicBezTo>
                <a:cubicBezTo>
                  <a:pt x="283011" y="312801"/>
                  <a:pt x="279287" y="312801"/>
                  <a:pt x="279287" y="312801"/>
                </a:cubicBezTo>
                <a:close/>
                <a:moveTo>
                  <a:pt x="245773" y="301630"/>
                </a:moveTo>
                <a:cubicBezTo>
                  <a:pt x="245773" y="309078"/>
                  <a:pt x="245773" y="312801"/>
                  <a:pt x="245773" y="312801"/>
                </a:cubicBezTo>
                <a:lnTo>
                  <a:pt x="256944" y="312801"/>
                </a:lnTo>
                <a:cubicBezTo>
                  <a:pt x="256944" y="305353"/>
                  <a:pt x="253220" y="301630"/>
                  <a:pt x="245773" y="301630"/>
                </a:cubicBezTo>
                <a:close/>
                <a:moveTo>
                  <a:pt x="167572" y="301630"/>
                </a:moveTo>
                <a:cubicBezTo>
                  <a:pt x="160124" y="301630"/>
                  <a:pt x="154538" y="305353"/>
                  <a:pt x="150815" y="312801"/>
                </a:cubicBezTo>
                <a:cubicBezTo>
                  <a:pt x="147092" y="320249"/>
                  <a:pt x="141506" y="320249"/>
                  <a:pt x="134058" y="312801"/>
                </a:cubicBezTo>
                <a:lnTo>
                  <a:pt x="122886" y="323973"/>
                </a:lnTo>
                <a:cubicBezTo>
                  <a:pt x="137783" y="331421"/>
                  <a:pt x="167572" y="338867"/>
                  <a:pt x="212259" y="346316"/>
                </a:cubicBezTo>
                <a:cubicBezTo>
                  <a:pt x="234602" y="346316"/>
                  <a:pt x="245773" y="348178"/>
                  <a:pt x="245773" y="351901"/>
                </a:cubicBezTo>
                <a:cubicBezTo>
                  <a:pt x="245773" y="355625"/>
                  <a:pt x="249496" y="357487"/>
                  <a:pt x="256944" y="357487"/>
                </a:cubicBezTo>
                <a:cubicBezTo>
                  <a:pt x="264391" y="357487"/>
                  <a:pt x="268116" y="357487"/>
                  <a:pt x="268116" y="357487"/>
                </a:cubicBezTo>
                <a:lnTo>
                  <a:pt x="279287" y="346316"/>
                </a:lnTo>
                <a:cubicBezTo>
                  <a:pt x="271839" y="346316"/>
                  <a:pt x="268116" y="340730"/>
                  <a:pt x="268116" y="329558"/>
                </a:cubicBezTo>
                <a:cubicBezTo>
                  <a:pt x="268116" y="318387"/>
                  <a:pt x="268116" y="312801"/>
                  <a:pt x="268116" y="312801"/>
                </a:cubicBezTo>
                <a:lnTo>
                  <a:pt x="256944" y="323973"/>
                </a:lnTo>
                <a:cubicBezTo>
                  <a:pt x="249496" y="323973"/>
                  <a:pt x="245773" y="327696"/>
                  <a:pt x="245773" y="335144"/>
                </a:cubicBezTo>
                <a:lnTo>
                  <a:pt x="234602" y="335144"/>
                </a:lnTo>
                <a:lnTo>
                  <a:pt x="223429" y="323973"/>
                </a:lnTo>
                <a:lnTo>
                  <a:pt x="189915" y="312801"/>
                </a:lnTo>
                <a:cubicBezTo>
                  <a:pt x="189915" y="312801"/>
                  <a:pt x="186191" y="312801"/>
                  <a:pt x="178745" y="312801"/>
                </a:cubicBezTo>
                <a:cubicBezTo>
                  <a:pt x="171297" y="312801"/>
                  <a:pt x="167572" y="309078"/>
                  <a:pt x="167572" y="301630"/>
                </a:cubicBezTo>
                <a:close/>
                <a:moveTo>
                  <a:pt x="223429" y="290457"/>
                </a:moveTo>
                <a:lnTo>
                  <a:pt x="234602" y="301630"/>
                </a:lnTo>
                <a:lnTo>
                  <a:pt x="234602" y="290457"/>
                </a:lnTo>
                <a:cubicBezTo>
                  <a:pt x="234602" y="290457"/>
                  <a:pt x="230877" y="290457"/>
                  <a:pt x="223429" y="290457"/>
                </a:cubicBezTo>
                <a:close/>
                <a:moveTo>
                  <a:pt x="1999693" y="268116"/>
                </a:moveTo>
                <a:cubicBezTo>
                  <a:pt x="2007140" y="268116"/>
                  <a:pt x="2010864" y="268116"/>
                  <a:pt x="2010864" y="268116"/>
                </a:cubicBezTo>
                <a:lnTo>
                  <a:pt x="2010864" y="279287"/>
                </a:lnTo>
                <a:cubicBezTo>
                  <a:pt x="2003416" y="279287"/>
                  <a:pt x="1999693" y="275563"/>
                  <a:pt x="1999693" y="268116"/>
                </a:cubicBezTo>
                <a:close/>
                <a:moveTo>
                  <a:pt x="167572" y="256943"/>
                </a:moveTo>
                <a:lnTo>
                  <a:pt x="178745" y="290457"/>
                </a:lnTo>
                <a:cubicBezTo>
                  <a:pt x="186191" y="290457"/>
                  <a:pt x="193640" y="286734"/>
                  <a:pt x="201086" y="279287"/>
                </a:cubicBezTo>
                <a:lnTo>
                  <a:pt x="189915" y="268116"/>
                </a:lnTo>
                <a:cubicBezTo>
                  <a:pt x="182468" y="260668"/>
                  <a:pt x="175020" y="256943"/>
                  <a:pt x="167572" y="256943"/>
                </a:cubicBezTo>
                <a:close/>
                <a:moveTo>
                  <a:pt x="111715" y="256943"/>
                </a:moveTo>
                <a:cubicBezTo>
                  <a:pt x="111715" y="256943"/>
                  <a:pt x="122886" y="260668"/>
                  <a:pt x="145229" y="268116"/>
                </a:cubicBezTo>
                <a:cubicBezTo>
                  <a:pt x="145229" y="268116"/>
                  <a:pt x="141506" y="264391"/>
                  <a:pt x="134058" y="256943"/>
                </a:cubicBezTo>
                <a:close/>
                <a:moveTo>
                  <a:pt x="1943836" y="245772"/>
                </a:moveTo>
                <a:lnTo>
                  <a:pt x="1955006" y="245772"/>
                </a:lnTo>
                <a:cubicBezTo>
                  <a:pt x="1955006" y="253220"/>
                  <a:pt x="1955006" y="256943"/>
                  <a:pt x="1955006" y="256943"/>
                </a:cubicBezTo>
                <a:cubicBezTo>
                  <a:pt x="1955006" y="256943"/>
                  <a:pt x="1953145" y="256943"/>
                  <a:pt x="1949420" y="256943"/>
                </a:cubicBezTo>
                <a:cubicBezTo>
                  <a:pt x="1945697" y="256943"/>
                  <a:pt x="1943836" y="253220"/>
                  <a:pt x="1943836" y="245772"/>
                </a:cubicBezTo>
                <a:close/>
                <a:moveTo>
                  <a:pt x="1921492" y="234600"/>
                </a:moveTo>
                <a:lnTo>
                  <a:pt x="1921492" y="245772"/>
                </a:lnTo>
                <a:lnTo>
                  <a:pt x="1910322" y="245772"/>
                </a:lnTo>
                <a:close/>
                <a:moveTo>
                  <a:pt x="1887978" y="223429"/>
                </a:moveTo>
                <a:cubicBezTo>
                  <a:pt x="1902874" y="223429"/>
                  <a:pt x="1910322" y="230877"/>
                  <a:pt x="1910322" y="245772"/>
                </a:cubicBezTo>
                <a:cubicBezTo>
                  <a:pt x="1910322" y="245772"/>
                  <a:pt x="1902874" y="245772"/>
                  <a:pt x="1887978" y="245772"/>
                </a:cubicBezTo>
                <a:cubicBezTo>
                  <a:pt x="1887978" y="238325"/>
                  <a:pt x="1887978" y="234600"/>
                  <a:pt x="1887978" y="234600"/>
                </a:cubicBezTo>
                <a:cubicBezTo>
                  <a:pt x="1887978" y="227153"/>
                  <a:pt x="1887978" y="223429"/>
                  <a:pt x="1887978" y="223429"/>
                </a:cubicBezTo>
                <a:close/>
                <a:moveTo>
                  <a:pt x="11171" y="223429"/>
                </a:moveTo>
                <a:lnTo>
                  <a:pt x="22343" y="223429"/>
                </a:lnTo>
                <a:lnTo>
                  <a:pt x="22343" y="234600"/>
                </a:lnTo>
                <a:cubicBezTo>
                  <a:pt x="14896" y="234600"/>
                  <a:pt x="11171" y="230877"/>
                  <a:pt x="11171" y="223429"/>
                </a:cubicBezTo>
                <a:close/>
                <a:moveTo>
                  <a:pt x="93562" y="219938"/>
                </a:moveTo>
                <a:cubicBezTo>
                  <a:pt x="90768" y="220403"/>
                  <a:pt x="89372" y="221568"/>
                  <a:pt x="89372" y="223429"/>
                </a:cubicBezTo>
                <a:cubicBezTo>
                  <a:pt x="89372" y="223429"/>
                  <a:pt x="93096" y="225291"/>
                  <a:pt x="100544" y="229016"/>
                </a:cubicBezTo>
                <a:cubicBezTo>
                  <a:pt x="107992" y="232739"/>
                  <a:pt x="115438" y="234600"/>
                  <a:pt x="122886" y="234600"/>
                </a:cubicBezTo>
                <a:cubicBezTo>
                  <a:pt x="130335" y="234600"/>
                  <a:pt x="134058" y="234600"/>
                  <a:pt x="134058" y="234600"/>
                </a:cubicBezTo>
                <a:cubicBezTo>
                  <a:pt x="137783" y="234600"/>
                  <a:pt x="142437" y="234600"/>
                  <a:pt x="148023" y="234600"/>
                </a:cubicBezTo>
                <a:lnTo>
                  <a:pt x="156401" y="234600"/>
                </a:lnTo>
                <a:cubicBezTo>
                  <a:pt x="122886" y="223429"/>
                  <a:pt x="101940" y="218541"/>
                  <a:pt x="93562" y="219938"/>
                </a:cubicBezTo>
                <a:close/>
                <a:moveTo>
                  <a:pt x="148023" y="206672"/>
                </a:moveTo>
                <a:cubicBezTo>
                  <a:pt x="146160" y="206672"/>
                  <a:pt x="145229" y="208534"/>
                  <a:pt x="145229" y="212259"/>
                </a:cubicBezTo>
                <a:lnTo>
                  <a:pt x="156401" y="212259"/>
                </a:lnTo>
                <a:cubicBezTo>
                  <a:pt x="152677" y="208534"/>
                  <a:pt x="149884" y="206672"/>
                  <a:pt x="148023" y="206672"/>
                </a:cubicBezTo>
                <a:close/>
                <a:moveTo>
                  <a:pt x="2172851" y="201086"/>
                </a:moveTo>
                <a:cubicBezTo>
                  <a:pt x="2176575" y="201086"/>
                  <a:pt x="2178436" y="202949"/>
                  <a:pt x="2178436" y="206672"/>
                </a:cubicBezTo>
                <a:cubicBezTo>
                  <a:pt x="2178436" y="210396"/>
                  <a:pt x="2174712" y="212259"/>
                  <a:pt x="2167265" y="212259"/>
                </a:cubicBezTo>
                <a:cubicBezTo>
                  <a:pt x="2167265" y="204809"/>
                  <a:pt x="2169126" y="201086"/>
                  <a:pt x="2172851" y="201086"/>
                </a:cubicBezTo>
                <a:close/>
                <a:moveTo>
                  <a:pt x="759660" y="201086"/>
                </a:moveTo>
                <a:cubicBezTo>
                  <a:pt x="759660" y="201086"/>
                  <a:pt x="763383" y="201086"/>
                  <a:pt x="770831" y="201086"/>
                </a:cubicBezTo>
                <a:cubicBezTo>
                  <a:pt x="770831" y="208534"/>
                  <a:pt x="770831" y="212259"/>
                  <a:pt x="770831" y="212259"/>
                </a:cubicBezTo>
                <a:cubicBezTo>
                  <a:pt x="763383" y="212259"/>
                  <a:pt x="759660" y="212259"/>
                  <a:pt x="759660" y="212259"/>
                </a:cubicBezTo>
                <a:cubicBezTo>
                  <a:pt x="759660" y="212259"/>
                  <a:pt x="759660" y="208534"/>
                  <a:pt x="759660" y="201086"/>
                </a:cubicBezTo>
                <a:close/>
                <a:moveTo>
                  <a:pt x="212259" y="201086"/>
                </a:moveTo>
                <a:lnTo>
                  <a:pt x="212259" y="212259"/>
                </a:lnTo>
                <a:lnTo>
                  <a:pt x="223429" y="212259"/>
                </a:lnTo>
                <a:lnTo>
                  <a:pt x="234602" y="212259"/>
                </a:lnTo>
                <a:cubicBezTo>
                  <a:pt x="227154" y="204809"/>
                  <a:pt x="221568" y="201086"/>
                  <a:pt x="217843" y="201086"/>
                </a:cubicBezTo>
                <a:cubicBezTo>
                  <a:pt x="214120" y="201086"/>
                  <a:pt x="212259" y="201086"/>
                  <a:pt x="212259" y="201086"/>
                </a:cubicBezTo>
                <a:close/>
                <a:moveTo>
                  <a:pt x="692631" y="189915"/>
                </a:moveTo>
                <a:lnTo>
                  <a:pt x="748488" y="212259"/>
                </a:lnTo>
                <a:cubicBezTo>
                  <a:pt x="748488" y="212259"/>
                  <a:pt x="746627" y="212259"/>
                  <a:pt x="742902" y="212259"/>
                </a:cubicBezTo>
                <a:cubicBezTo>
                  <a:pt x="739179" y="212259"/>
                  <a:pt x="733592" y="212259"/>
                  <a:pt x="726145" y="212259"/>
                </a:cubicBezTo>
                <a:cubicBezTo>
                  <a:pt x="711249" y="204809"/>
                  <a:pt x="700079" y="197363"/>
                  <a:pt x="692631" y="189915"/>
                </a:cubicBezTo>
                <a:close/>
                <a:moveTo>
                  <a:pt x="322577" y="171761"/>
                </a:moveTo>
                <a:cubicBezTo>
                  <a:pt x="325369" y="170831"/>
                  <a:pt x="327696" y="171297"/>
                  <a:pt x="329559" y="173158"/>
                </a:cubicBezTo>
                <a:cubicBezTo>
                  <a:pt x="333282" y="176881"/>
                  <a:pt x="335144" y="180606"/>
                  <a:pt x="335144" y="184329"/>
                </a:cubicBezTo>
                <a:cubicBezTo>
                  <a:pt x="335144" y="188052"/>
                  <a:pt x="338869" y="189915"/>
                  <a:pt x="346316" y="189915"/>
                </a:cubicBezTo>
                <a:lnTo>
                  <a:pt x="323973" y="189915"/>
                </a:lnTo>
                <a:cubicBezTo>
                  <a:pt x="323973" y="189915"/>
                  <a:pt x="320250" y="189915"/>
                  <a:pt x="312801" y="189915"/>
                </a:cubicBezTo>
                <a:cubicBezTo>
                  <a:pt x="305355" y="189915"/>
                  <a:pt x="301630" y="189915"/>
                  <a:pt x="301630" y="189915"/>
                </a:cubicBezTo>
                <a:cubicBezTo>
                  <a:pt x="294182" y="189915"/>
                  <a:pt x="290459" y="189915"/>
                  <a:pt x="290459" y="189915"/>
                </a:cubicBezTo>
                <a:lnTo>
                  <a:pt x="312801" y="178743"/>
                </a:lnTo>
                <a:cubicBezTo>
                  <a:pt x="316525" y="175020"/>
                  <a:pt x="319783" y="172693"/>
                  <a:pt x="322577" y="171761"/>
                </a:cubicBezTo>
                <a:close/>
                <a:moveTo>
                  <a:pt x="1117147" y="156400"/>
                </a:moveTo>
                <a:lnTo>
                  <a:pt x="1117147" y="167572"/>
                </a:lnTo>
                <a:lnTo>
                  <a:pt x="1128318" y="167572"/>
                </a:lnTo>
                <a:cubicBezTo>
                  <a:pt x="1128318" y="160124"/>
                  <a:pt x="1124595" y="156400"/>
                  <a:pt x="1117147" y="156400"/>
                </a:cubicBezTo>
                <a:close/>
                <a:moveTo>
                  <a:pt x="1798607" y="145229"/>
                </a:moveTo>
                <a:cubicBezTo>
                  <a:pt x="1798607" y="145229"/>
                  <a:pt x="1802330" y="145229"/>
                  <a:pt x="1809778" y="145229"/>
                </a:cubicBezTo>
                <a:cubicBezTo>
                  <a:pt x="1809778" y="152677"/>
                  <a:pt x="1806055" y="156400"/>
                  <a:pt x="1798607" y="156400"/>
                </a:cubicBezTo>
                <a:cubicBezTo>
                  <a:pt x="1798607" y="148952"/>
                  <a:pt x="1798607" y="145229"/>
                  <a:pt x="1798607" y="145229"/>
                </a:cubicBezTo>
                <a:close/>
                <a:moveTo>
                  <a:pt x="1631035" y="145229"/>
                </a:moveTo>
                <a:lnTo>
                  <a:pt x="1619863" y="156400"/>
                </a:lnTo>
                <a:cubicBezTo>
                  <a:pt x="1627311" y="163849"/>
                  <a:pt x="1631035" y="167572"/>
                  <a:pt x="1631035" y="167572"/>
                </a:cubicBezTo>
                <a:cubicBezTo>
                  <a:pt x="1638483" y="167572"/>
                  <a:pt x="1642206" y="163849"/>
                  <a:pt x="1642206" y="156400"/>
                </a:cubicBezTo>
                <a:cubicBezTo>
                  <a:pt x="1642206" y="156400"/>
                  <a:pt x="1640344" y="156400"/>
                  <a:pt x="1636620" y="156400"/>
                </a:cubicBezTo>
                <a:cubicBezTo>
                  <a:pt x="1632897" y="156400"/>
                  <a:pt x="1631035" y="152677"/>
                  <a:pt x="1631035" y="145229"/>
                </a:cubicBezTo>
                <a:close/>
                <a:moveTo>
                  <a:pt x="1832121" y="134058"/>
                </a:moveTo>
                <a:lnTo>
                  <a:pt x="1887978" y="145229"/>
                </a:lnTo>
                <a:cubicBezTo>
                  <a:pt x="1895426" y="152677"/>
                  <a:pt x="1899149" y="156400"/>
                  <a:pt x="1899149" y="156400"/>
                </a:cubicBezTo>
                <a:lnTo>
                  <a:pt x="1910322" y="167572"/>
                </a:lnTo>
                <a:lnTo>
                  <a:pt x="1921492" y="178743"/>
                </a:lnTo>
                <a:lnTo>
                  <a:pt x="1910322" y="178743"/>
                </a:lnTo>
                <a:lnTo>
                  <a:pt x="1921492" y="189915"/>
                </a:lnTo>
                <a:lnTo>
                  <a:pt x="1921492" y="212259"/>
                </a:lnTo>
                <a:cubicBezTo>
                  <a:pt x="1921492" y="212259"/>
                  <a:pt x="1925216" y="212259"/>
                  <a:pt x="1932663" y="212259"/>
                </a:cubicBezTo>
                <a:cubicBezTo>
                  <a:pt x="1940112" y="219706"/>
                  <a:pt x="1943836" y="227153"/>
                  <a:pt x="1943836" y="234600"/>
                </a:cubicBezTo>
                <a:cubicBezTo>
                  <a:pt x="1936388" y="242048"/>
                  <a:pt x="1928940" y="242048"/>
                  <a:pt x="1921492" y="234600"/>
                </a:cubicBezTo>
                <a:lnTo>
                  <a:pt x="1910322" y="223429"/>
                </a:lnTo>
                <a:cubicBezTo>
                  <a:pt x="1910322" y="223429"/>
                  <a:pt x="1910322" y="219706"/>
                  <a:pt x="1910322" y="212259"/>
                </a:cubicBezTo>
                <a:cubicBezTo>
                  <a:pt x="1910322" y="204809"/>
                  <a:pt x="1906597" y="201086"/>
                  <a:pt x="1899149" y="201086"/>
                </a:cubicBezTo>
                <a:cubicBezTo>
                  <a:pt x="1899149" y="193639"/>
                  <a:pt x="1895426" y="189915"/>
                  <a:pt x="1887978" y="189915"/>
                </a:cubicBezTo>
                <a:lnTo>
                  <a:pt x="1876806" y="189915"/>
                </a:lnTo>
                <a:lnTo>
                  <a:pt x="1865635" y="189915"/>
                </a:lnTo>
                <a:cubicBezTo>
                  <a:pt x="1865635" y="189915"/>
                  <a:pt x="1865635" y="186192"/>
                  <a:pt x="1865635" y="178743"/>
                </a:cubicBezTo>
                <a:cubicBezTo>
                  <a:pt x="1858187" y="178743"/>
                  <a:pt x="1850740" y="175020"/>
                  <a:pt x="1843292" y="167572"/>
                </a:cubicBezTo>
                <a:lnTo>
                  <a:pt x="1865635" y="167572"/>
                </a:lnTo>
                <a:lnTo>
                  <a:pt x="1876806" y="167572"/>
                </a:lnTo>
                <a:cubicBezTo>
                  <a:pt x="1876806" y="167572"/>
                  <a:pt x="1880531" y="167572"/>
                  <a:pt x="1887978" y="167572"/>
                </a:cubicBezTo>
                <a:cubicBezTo>
                  <a:pt x="1887978" y="160124"/>
                  <a:pt x="1884255" y="156400"/>
                  <a:pt x="1876806" y="156400"/>
                </a:cubicBezTo>
                <a:close/>
                <a:moveTo>
                  <a:pt x="1798607" y="122886"/>
                </a:moveTo>
                <a:lnTo>
                  <a:pt x="1809778" y="122886"/>
                </a:lnTo>
                <a:cubicBezTo>
                  <a:pt x="1809778" y="130335"/>
                  <a:pt x="1809778" y="134058"/>
                  <a:pt x="1809778" y="134058"/>
                </a:cubicBezTo>
                <a:cubicBezTo>
                  <a:pt x="1809778" y="126609"/>
                  <a:pt x="1806055" y="122886"/>
                  <a:pt x="1798607" y="122886"/>
                </a:cubicBezTo>
                <a:close/>
                <a:moveTo>
                  <a:pt x="748488" y="122886"/>
                </a:moveTo>
                <a:lnTo>
                  <a:pt x="759660" y="122886"/>
                </a:lnTo>
                <a:lnTo>
                  <a:pt x="770831" y="122886"/>
                </a:lnTo>
                <a:cubicBezTo>
                  <a:pt x="770831" y="130335"/>
                  <a:pt x="767108" y="134058"/>
                  <a:pt x="759660" y="134058"/>
                </a:cubicBezTo>
                <a:cubicBezTo>
                  <a:pt x="752213" y="134058"/>
                  <a:pt x="748488" y="130335"/>
                  <a:pt x="748488" y="122886"/>
                </a:cubicBezTo>
                <a:close/>
                <a:moveTo>
                  <a:pt x="2066721" y="89371"/>
                </a:moveTo>
                <a:cubicBezTo>
                  <a:pt x="2066721" y="89371"/>
                  <a:pt x="2070446" y="93095"/>
                  <a:pt x="2077893" y="100542"/>
                </a:cubicBezTo>
                <a:lnTo>
                  <a:pt x="2077893" y="111715"/>
                </a:lnTo>
                <a:cubicBezTo>
                  <a:pt x="2070446" y="111715"/>
                  <a:pt x="2066721" y="107992"/>
                  <a:pt x="2066721" y="100542"/>
                </a:cubicBezTo>
                <a:close/>
                <a:moveTo>
                  <a:pt x="1742750" y="67028"/>
                </a:moveTo>
                <a:lnTo>
                  <a:pt x="1753921" y="78201"/>
                </a:lnTo>
                <a:cubicBezTo>
                  <a:pt x="1746473" y="78201"/>
                  <a:pt x="1742750" y="78201"/>
                  <a:pt x="1742750" y="78201"/>
                </a:cubicBezTo>
                <a:cubicBezTo>
                  <a:pt x="1742750" y="78201"/>
                  <a:pt x="1739025" y="78201"/>
                  <a:pt x="1731577" y="78201"/>
                </a:cubicBezTo>
                <a:cubicBezTo>
                  <a:pt x="1731577" y="70751"/>
                  <a:pt x="1735300" y="67028"/>
                  <a:pt x="1742750" y="67028"/>
                </a:cubicBezTo>
                <a:close/>
                <a:moveTo>
                  <a:pt x="1036153" y="61444"/>
                </a:moveTo>
                <a:cubicBezTo>
                  <a:pt x="1038016" y="61444"/>
                  <a:pt x="1038947" y="63305"/>
                  <a:pt x="1038947" y="67028"/>
                </a:cubicBezTo>
                <a:lnTo>
                  <a:pt x="1050118" y="89371"/>
                </a:lnTo>
                <a:cubicBezTo>
                  <a:pt x="1050118" y="89371"/>
                  <a:pt x="1050118" y="93095"/>
                  <a:pt x="1050118" y="100542"/>
                </a:cubicBezTo>
                <a:cubicBezTo>
                  <a:pt x="1042670" y="100542"/>
                  <a:pt x="1035222" y="96819"/>
                  <a:pt x="1027776" y="89371"/>
                </a:cubicBezTo>
                <a:lnTo>
                  <a:pt x="1027776" y="67028"/>
                </a:lnTo>
                <a:cubicBezTo>
                  <a:pt x="1031499" y="63305"/>
                  <a:pt x="1034291" y="61444"/>
                  <a:pt x="1036153" y="61444"/>
                </a:cubicBezTo>
                <a:close/>
                <a:moveTo>
                  <a:pt x="1061290" y="55857"/>
                </a:moveTo>
                <a:cubicBezTo>
                  <a:pt x="1061290" y="55857"/>
                  <a:pt x="1065013" y="55857"/>
                  <a:pt x="1072461" y="55857"/>
                </a:cubicBezTo>
                <a:lnTo>
                  <a:pt x="1105975" y="67028"/>
                </a:lnTo>
                <a:lnTo>
                  <a:pt x="1150661" y="89371"/>
                </a:lnTo>
                <a:cubicBezTo>
                  <a:pt x="1158109" y="89371"/>
                  <a:pt x="1163695" y="89371"/>
                  <a:pt x="1167418" y="89371"/>
                </a:cubicBezTo>
                <a:cubicBezTo>
                  <a:pt x="1171143" y="89371"/>
                  <a:pt x="1169280" y="85648"/>
                  <a:pt x="1161832" y="78201"/>
                </a:cubicBezTo>
                <a:lnTo>
                  <a:pt x="1173005" y="78201"/>
                </a:lnTo>
                <a:lnTo>
                  <a:pt x="1184175" y="78201"/>
                </a:lnTo>
                <a:lnTo>
                  <a:pt x="1195348" y="78201"/>
                </a:lnTo>
                <a:cubicBezTo>
                  <a:pt x="1210242" y="85648"/>
                  <a:pt x="1221414" y="89371"/>
                  <a:pt x="1228862" y="89371"/>
                </a:cubicBezTo>
                <a:cubicBezTo>
                  <a:pt x="1236309" y="89371"/>
                  <a:pt x="1243757" y="89371"/>
                  <a:pt x="1251203" y="89371"/>
                </a:cubicBezTo>
                <a:cubicBezTo>
                  <a:pt x="1258653" y="89371"/>
                  <a:pt x="1262376" y="89371"/>
                  <a:pt x="1262376" y="89371"/>
                </a:cubicBezTo>
                <a:cubicBezTo>
                  <a:pt x="1269824" y="96819"/>
                  <a:pt x="1279133" y="100542"/>
                  <a:pt x="1290305" y="100542"/>
                </a:cubicBezTo>
                <a:cubicBezTo>
                  <a:pt x="1301476" y="100542"/>
                  <a:pt x="1310785" y="104267"/>
                  <a:pt x="1318233" y="111715"/>
                </a:cubicBezTo>
                <a:cubicBezTo>
                  <a:pt x="1325681" y="111715"/>
                  <a:pt x="1331267" y="113576"/>
                  <a:pt x="1334990" y="117301"/>
                </a:cubicBezTo>
                <a:cubicBezTo>
                  <a:pt x="1338715" y="121024"/>
                  <a:pt x="1344300" y="122886"/>
                  <a:pt x="1351747" y="122886"/>
                </a:cubicBezTo>
                <a:cubicBezTo>
                  <a:pt x="1366643" y="122886"/>
                  <a:pt x="1377814" y="122886"/>
                  <a:pt x="1385263" y="122886"/>
                </a:cubicBezTo>
                <a:lnTo>
                  <a:pt x="1452291" y="145229"/>
                </a:lnTo>
                <a:cubicBezTo>
                  <a:pt x="1459739" y="145229"/>
                  <a:pt x="1467186" y="148952"/>
                  <a:pt x="1474634" y="156400"/>
                </a:cubicBezTo>
                <a:cubicBezTo>
                  <a:pt x="1482082" y="156400"/>
                  <a:pt x="1491391" y="158263"/>
                  <a:pt x="1502562" y="161986"/>
                </a:cubicBezTo>
                <a:cubicBezTo>
                  <a:pt x="1513734" y="165709"/>
                  <a:pt x="1530491" y="167572"/>
                  <a:pt x="1552835" y="167572"/>
                </a:cubicBezTo>
                <a:cubicBezTo>
                  <a:pt x="1575178" y="167572"/>
                  <a:pt x="1586349" y="167572"/>
                  <a:pt x="1586349" y="167572"/>
                </a:cubicBezTo>
                <a:lnTo>
                  <a:pt x="1597520" y="178743"/>
                </a:lnTo>
                <a:cubicBezTo>
                  <a:pt x="1597520" y="171295"/>
                  <a:pt x="1599383" y="167572"/>
                  <a:pt x="1603106" y="167572"/>
                </a:cubicBezTo>
                <a:cubicBezTo>
                  <a:pt x="1606829" y="167572"/>
                  <a:pt x="1608690" y="167572"/>
                  <a:pt x="1608690" y="167572"/>
                </a:cubicBezTo>
                <a:cubicBezTo>
                  <a:pt x="1616140" y="160124"/>
                  <a:pt x="1612415" y="156400"/>
                  <a:pt x="1597520" y="156400"/>
                </a:cubicBezTo>
                <a:cubicBezTo>
                  <a:pt x="1590072" y="148952"/>
                  <a:pt x="1582624" y="145229"/>
                  <a:pt x="1575178" y="145229"/>
                </a:cubicBezTo>
                <a:cubicBezTo>
                  <a:pt x="1560282" y="145229"/>
                  <a:pt x="1550972" y="141506"/>
                  <a:pt x="1547248" y="134058"/>
                </a:cubicBezTo>
                <a:cubicBezTo>
                  <a:pt x="1543525" y="126609"/>
                  <a:pt x="1552835" y="122886"/>
                  <a:pt x="1575178" y="122886"/>
                </a:cubicBezTo>
                <a:cubicBezTo>
                  <a:pt x="1604967" y="115438"/>
                  <a:pt x="1608690" y="107992"/>
                  <a:pt x="1586349" y="100542"/>
                </a:cubicBezTo>
                <a:cubicBezTo>
                  <a:pt x="1578901" y="100542"/>
                  <a:pt x="1575178" y="98681"/>
                  <a:pt x="1575178" y="94958"/>
                </a:cubicBezTo>
                <a:cubicBezTo>
                  <a:pt x="1575178" y="91235"/>
                  <a:pt x="1575178" y="89371"/>
                  <a:pt x="1575178" y="89371"/>
                </a:cubicBezTo>
                <a:cubicBezTo>
                  <a:pt x="1575178" y="89371"/>
                  <a:pt x="1575178" y="85648"/>
                  <a:pt x="1575178" y="78201"/>
                </a:cubicBezTo>
                <a:lnTo>
                  <a:pt x="1541662" y="78201"/>
                </a:lnTo>
                <a:cubicBezTo>
                  <a:pt x="1541662" y="85648"/>
                  <a:pt x="1539801" y="89371"/>
                  <a:pt x="1536076" y="89371"/>
                </a:cubicBezTo>
                <a:cubicBezTo>
                  <a:pt x="1532353" y="89371"/>
                  <a:pt x="1530491" y="87508"/>
                  <a:pt x="1530491" y="83785"/>
                </a:cubicBezTo>
                <a:cubicBezTo>
                  <a:pt x="1530491" y="80062"/>
                  <a:pt x="1534214" y="74477"/>
                  <a:pt x="1541662" y="67028"/>
                </a:cubicBezTo>
                <a:lnTo>
                  <a:pt x="1608690" y="67028"/>
                </a:lnTo>
                <a:cubicBezTo>
                  <a:pt x="1608690" y="67028"/>
                  <a:pt x="1612415" y="67028"/>
                  <a:pt x="1619863" y="67028"/>
                </a:cubicBezTo>
                <a:cubicBezTo>
                  <a:pt x="1627311" y="67028"/>
                  <a:pt x="1640344" y="68891"/>
                  <a:pt x="1658963" y="72614"/>
                </a:cubicBezTo>
                <a:cubicBezTo>
                  <a:pt x="1677582" y="76338"/>
                  <a:pt x="1690616" y="78201"/>
                  <a:pt x="1698063" y="78201"/>
                </a:cubicBezTo>
                <a:cubicBezTo>
                  <a:pt x="1705511" y="78201"/>
                  <a:pt x="1712959" y="78201"/>
                  <a:pt x="1720406" y="78201"/>
                </a:cubicBezTo>
                <a:lnTo>
                  <a:pt x="1753921" y="89371"/>
                </a:lnTo>
                <a:lnTo>
                  <a:pt x="1753921" y="100542"/>
                </a:lnTo>
                <a:cubicBezTo>
                  <a:pt x="1746473" y="107992"/>
                  <a:pt x="1753921" y="119163"/>
                  <a:pt x="1776264" y="134058"/>
                </a:cubicBezTo>
                <a:cubicBezTo>
                  <a:pt x="1783712" y="148952"/>
                  <a:pt x="1787435" y="160124"/>
                  <a:pt x="1787435" y="167572"/>
                </a:cubicBezTo>
                <a:cubicBezTo>
                  <a:pt x="1787435" y="175020"/>
                  <a:pt x="1787435" y="178743"/>
                  <a:pt x="1787435" y="178743"/>
                </a:cubicBezTo>
                <a:cubicBezTo>
                  <a:pt x="1794882" y="178743"/>
                  <a:pt x="1804192" y="182466"/>
                  <a:pt x="1815364" y="189915"/>
                </a:cubicBezTo>
                <a:cubicBezTo>
                  <a:pt x="1826535" y="197363"/>
                  <a:pt x="1835844" y="201086"/>
                  <a:pt x="1843292" y="201086"/>
                </a:cubicBezTo>
                <a:cubicBezTo>
                  <a:pt x="1880531" y="201086"/>
                  <a:pt x="1899149" y="204809"/>
                  <a:pt x="1899149" y="212259"/>
                </a:cubicBezTo>
                <a:lnTo>
                  <a:pt x="1865635" y="212259"/>
                </a:lnTo>
                <a:cubicBezTo>
                  <a:pt x="1858187" y="212259"/>
                  <a:pt x="1854464" y="212259"/>
                  <a:pt x="1854464" y="212259"/>
                </a:cubicBezTo>
                <a:lnTo>
                  <a:pt x="1854464" y="223429"/>
                </a:lnTo>
                <a:lnTo>
                  <a:pt x="1843292" y="223429"/>
                </a:lnTo>
                <a:lnTo>
                  <a:pt x="1832121" y="212259"/>
                </a:lnTo>
                <a:cubicBezTo>
                  <a:pt x="1824673" y="204809"/>
                  <a:pt x="1817226" y="204809"/>
                  <a:pt x="1809778" y="212259"/>
                </a:cubicBezTo>
                <a:cubicBezTo>
                  <a:pt x="1809778" y="204809"/>
                  <a:pt x="1806055" y="201086"/>
                  <a:pt x="1798607" y="201086"/>
                </a:cubicBezTo>
                <a:cubicBezTo>
                  <a:pt x="1791158" y="201086"/>
                  <a:pt x="1787435" y="202949"/>
                  <a:pt x="1787435" y="206672"/>
                </a:cubicBezTo>
                <a:cubicBezTo>
                  <a:pt x="1787435" y="210396"/>
                  <a:pt x="1783712" y="212259"/>
                  <a:pt x="1776264" y="212259"/>
                </a:cubicBezTo>
                <a:lnTo>
                  <a:pt x="1765091" y="212259"/>
                </a:lnTo>
                <a:cubicBezTo>
                  <a:pt x="1765091" y="227153"/>
                  <a:pt x="1787435" y="242048"/>
                  <a:pt x="1832121" y="256943"/>
                </a:cubicBezTo>
                <a:cubicBezTo>
                  <a:pt x="1854464" y="264391"/>
                  <a:pt x="1871221" y="269977"/>
                  <a:pt x="1882392" y="273700"/>
                </a:cubicBezTo>
                <a:cubicBezTo>
                  <a:pt x="1893564" y="277425"/>
                  <a:pt x="1902874" y="279287"/>
                  <a:pt x="1910322" y="279287"/>
                </a:cubicBezTo>
                <a:cubicBezTo>
                  <a:pt x="1910322" y="279287"/>
                  <a:pt x="1914045" y="279287"/>
                  <a:pt x="1921492" y="279287"/>
                </a:cubicBezTo>
                <a:cubicBezTo>
                  <a:pt x="1943836" y="294182"/>
                  <a:pt x="1962454" y="297905"/>
                  <a:pt x="1977350" y="290457"/>
                </a:cubicBezTo>
                <a:lnTo>
                  <a:pt x="1988522" y="290457"/>
                </a:lnTo>
                <a:lnTo>
                  <a:pt x="1988522" y="301630"/>
                </a:lnTo>
                <a:cubicBezTo>
                  <a:pt x="1995968" y="301630"/>
                  <a:pt x="2001554" y="301630"/>
                  <a:pt x="2005279" y="301630"/>
                </a:cubicBezTo>
                <a:cubicBezTo>
                  <a:pt x="2009002" y="301630"/>
                  <a:pt x="2010864" y="301630"/>
                  <a:pt x="2010864" y="301630"/>
                </a:cubicBezTo>
                <a:lnTo>
                  <a:pt x="2033207" y="312801"/>
                </a:lnTo>
                <a:lnTo>
                  <a:pt x="2055550" y="312801"/>
                </a:lnTo>
                <a:cubicBezTo>
                  <a:pt x="2055550" y="312801"/>
                  <a:pt x="2062998" y="312801"/>
                  <a:pt x="2077893" y="312801"/>
                </a:cubicBezTo>
                <a:cubicBezTo>
                  <a:pt x="2085341" y="312801"/>
                  <a:pt x="2092789" y="314662"/>
                  <a:pt x="2100235" y="318387"/>
                </a:cubicBezTo>
                <a:cubicBezTo>
                  <a:pt x="2107684" y="322110"/>
                  <a:pt x="2111407" y="323973"/>
                  <a:pt x="2111407" y="323973"/>
                </a:cubicBezTo>
                <a:lnTo>
                  <a:pt x="2100235" y="312801"/>
                </a:lnTo>
                <a:cubicBezTo>
                  <a:pt x="2077893" y="297905"/>
                  <a:pt x="2062998" y="286734"/>
                  <a:pt x="2055550" y="279287"/>
                </a:cubicBezTo>
                <a:cubicBezTo>
                  <a:pt x="2048102" y="271839"/>
                  <a:pt x="2044378" y="268116"/>
                  <a:pt x="2044378" y="268116"/>
                </a:cubicBezTo>
                <a:cubicBezTo>
                  <a:pt x="2036930" y="268116"/>
                  <a:pt x="2029484" y="264391"/>
                  <a:pt x="2022036" y="256943"/>
                </a:cubicBezTo>
                <a:cubicBezTo>
                  <a:pt x="2014588" y="256943"/>
                  <a:pt x="2009002" y="255082"/>
                  <a:pt x="2005279" y="251357"/>
                </a:cubicBezTo>
                <a:cubicBezTo>
                  <a:pt x="2001554" y="247634"/>
                  <a:pt x="1995968" y="245772"/>
                  <a:pt x="1988522" y="245772"/>
                </a:cubicBezTo>
                <a:cubicBezTo>
                  <a:pt x="1981073" y="230877"/>
                  <a:pt x="1977350" y="223429"/>
                  <a:pt x="1977350" y="223429"/>
                </a:cubicBezTo>
                <a:lnTo>
                  <a:pt x="2010864" y="234600"/>
                </a:lnTo>
                <a:cubicBezTo>
                  <a:pt x="2010864" y="234600"/>
                  <a:pt x="2012727" y="234600"/>
                  <a:pt x="2016450" y="234600"/>
                </a:cubicBezTo>
                <a:cubicBezTo>
                  <a:pt x="2020173" y="234600"/>
                  <a:pt x="2029484" y="238325"/>
                  <a:pt x="2044378" y="245772"/>
                </a:cubicBezTo>
                <a:cubicBezTo>
                  <a:pt x="2051827" y="245772"/>
                  <a:pt x="2055550" y="245772"/>
                  <a:pt x="2055550" y="245772"/>
                </a:cubicBezTo>
                <a:lnTo>
                  <a:pt x="2077893" y="256943"/>
                </a:lnTo>
                <a:cubicBezTo>
                  <a:pt x="2085341" y="249496"/>
                  <a:pt x="2089064" y="249496"/>
                  <a:pt x="2089064" y="256943"/>
                </a:cubicBezTo>
                <a:cubicBezTo>
                  <a:pt x="2089064" y="256943"/>
                  <a:pt x="2087203" y="258805"/>
                  <a:pt x="2083480" y="262529"/>
                </a:cubicBezTo>
                <a:cubicBezTo>
                  <a:pt x="2079755" y="266253"/>
                  <a:pt x="2081616" y="268116"/>
                  <a:pt x="2089064" y="268116"/>
                </a:cubicBezTo>
                <a:cubicBezTo>
                  <a:pt x="2096512" y="268116"/>
                  <a:pt x="2100235" y="268116"/>
                  <a:pt x="2100235" y="268116"/>
                </a:cubicBezTo>
                <a:cubicBezTo>
                  <a:pt x="2100235" y="268116"/>
                  <a:pt x="2102098" y="269977"/>
                  <a:pt x="2105821" y="273700"/>
                </a:cubicBezTo>
                <a:cubicBezTo>
                  <a:pt x="2109546" y="277425"/>
                  <a:pt x="2113269" y="279287"/>
                  <a:pt x="2116992" y="279287"/>
                </a:cubicBezTo>
                <a:cubicBezTo>
                  <a:pt x="2120717" y="279287"/>
                  <a:pt x="2126303" y="279287"/>
                  <a:pt x="2133751" y="279287"/>
                </a:cubicBezTo>
                <a:cubicBezTo>
                  <a:pt x="2133751" y="286734"/>
                  <a:pt x="2137474" y="288596"/>
                  <a:pt x="2144921" y="284873"/>
                </a:cubicBezTo>
                <a:cubicBezTo>
                  <a:pt x="2152370" y="281148"/>
                  <a:pt x="2156094" y="283010"/>
                  <a:pt x="2156094" y="290457"/>
                </a:cubicBezTo>
                <a:lnTo>
                  <a:pt x="2178436" y="290457"/>
                </a:lnTo>
                <a:lnTo>
                  <a:pt x="2200779" y="312801"/>
                </a:lnTo>
                <a:cubicBezTo>
                  <a:pt x="2193331" y="312801"/>
                  <a:pt x="2193331" y="316525"/>
                  <a:pt x="2200779" y="323973"/>
                </a:cubicBezTo>
                <a:cubicBezTo>
                  <a:pt x="2230570" y="346316"/>
                  <a:pt x="2252913" y="350039"/>
                  <a:pt x="2267809" y="335144"/>
                </a:cubicBezTo>
                <a:cubicBezTo>
                  <a:pt x="2267809" y="335144"/>
                  <a:pt x="2269670" y="337005"/>
                  <a:pt x="2273393" y="340730"/>
                </a:cubicBezTo>
                <a:cubicBezTo>
                  <a:pt x="2277118" y="344453"/>
                  <a:pt x="2278979" y="346316"/>
                  <a:pt x="2278979" y="346316"/>
                </a:cubicBezTo>
                <a:cubicBezTo>
                  <a:pt x="2286427" y="353764"/>
                  <a:pt x="2297598" y="357487"/>
                  <a:pt x="2312493" y="357487"/>
                </a:cubicBezTo>
                <a:cubicBezTo>
                  <a:pt x="2327389" y="357487"/>
                  <a:pt x="2338561" y="363073"/>
                  <a:pt x="2346007" y="374244"/>
                </a:cubicBezTo>
                <a:cubicBezTo>
                  <a:pt x="2353455" y="385415"/>
                  <a:pt x="2359041" y="389139"/>
                  <a:pt x="2362766" y="385415"/>
                </a:cubicBezTo>
                <a:cubicBezTo>
                  <a:pt x="2366489" y="381692"/>
                  <a:pt x="2375798" y="379830"/>
                  <a:pt x="2390694" y="379830"/>
                </a:cubicBezTo>
                <a:lnTo>
                  <a:pt x="2457722" y="391001"/>
                </a:lnTo>
                <a:cubicBezTo>
                  <a:pt x="2487513" y="398449"/>
                  <a:pt x="2502408" y="405897"/>
                  <a:pt x="2502408" y="413344"/>
                </a:cubicBezTo>
                <a:cubicBezTo>
                  <a:pt x="2502408" y="413344"/>
                  <a:pt x="2506133" y="413344"/>
                  <a:pt x="2513581" y="413344"/>
                </a:cubicBezTo>
                <a:cubicBezTo>
                  <a:pt x="2521027" y="413344"/>
                  <a:pt x="2528476" y="417068"/>
                  <a:pt x="2535923" y="424515"/>
                </a:cubicBezTo>
                <a:cubicBezTo>
                  <a:pt x="2550818" y="424515"/>
                  <a:pt x="2565714" y="426378"/>
                  <a:pt x="2580609" y="430101"/>
                </a:cubicBezTo>
                <a:cubicBezTo>
                  <a:pt x="2595505" y="433825"/>
                  <a:pt x="2606675" y="437549"/>
                  <a:pt x="2614123" y="441272"/>
                </a:cubicBezTo>
                <a:cubicBezTo>
                  <a:pt x="2621571" y="444997"/>
                  <a:pt x="2632743" y="446858"/>
                  <a:pt x="2647637" y="446858"/>
                </a:cubicBezTo>
                <a:cubicBezTo>
                  <a:pt x="2655085" y="446858"/>
                  <a:pt x="2668118" y="450583"/>
                  <a:pt x="2686737" y="458031"/>
                </a:cubicBezTo>
                <a:cubicBezTo>
                  <a:pt x="2705357" y="465478"/>
                  <a:pt x="2729562" y="469202"/>
                  <a:pt x="2759353" y="469202"/>
                </a:cubicBezTo>
                <a:cubicBezTo>
                  <a:pt x="2774248" y="476649"/>
                  <a:pt x="2789142" y="482235"/>
                  <a:pt x="2804038" y="485959"/>
                </a:cubicBezTo>
                <a:cubicBezTo>
                  <a:pt x="2818933" y="489682"/>
                  <a:pt x="2830104" y="491545"/>
                  <a:pt x="2837552" y="491545"/>
                </a:cubicBezTo>
                <a:cubicBezTo>
                  <a:pt x="2845000" y="491545"/>
                  <a:pt x="2852447" y="491545"/>
                  <a:pt x="2859895" y="491545"/>
                </a:cubicBezTo>
                <a:lnTo>
                  <a:pt x="2904582" y="502716"/>
                </a:lnTo>
                <a:lnTo>
                  <a:pt x="2938096" y="513888"/>
                </a:lnTo>
                <a:cubicBezTo>
                  <a:pt x="2945543" y="513888"/>
                  <a:pt x="2956714" y="515750"/>
                  <a:pt x="2971610" y="519473"/>
                </a:cubicBezTo>
                <a:cubicBezTo>
                  <a:pt x="2986505" y="523197"/>
                  <a:pt x="3003263" y="526920"/>
                  <a:pt x="3021882" y="530645"/>
                </a:cubicBezTo>
                <a:cubicBezTo>
                  <a:pt x="3040501" y="534368"/>
                  <a:pt x="3055396" y="538093"/>
                  <a:pt x="3066567" y="541816"/>
                </a:cubicBezTo>
                <a:cubicBezTo>
                  <a:pt x="3077738" y="545539"/>
                  <a:pt x="3087049" y="547402"/>
                  <a:pt x="3094496" y="547402"/>
                </a:cubicBezTo>
                <a:lnTo>
                  <a:pt x="3105667" y="536230"/>
                </a:lnTo>
                <a:cubicBezTo>
                  <a:pt x="3105667" y="543677"/>
                  <a:pt x="3109392" y="547402"/>
                  <a:pt x="3116838" y="547402"/>
                </a:cubicBezTo>
                <a:cubicBezTo>
                  <a:pt x="3116838" y="547402"/>
                  <a:pt x="3120563" y="547402"/>
                  <a:pt x="3128011" y="547402"/>
                </a:cubicBezTo>
                <a:cubicBezTo>
                  <a:pt x="3135458" y="547402"/>
                  <a:pt x="3142906" y="551125"/>
                  <a:pt x="3150352" y="558573"/>
                </a:cubicBezTo>
                <a:cubicBezTo>
                  <a:pt x="3165249" y="566021"/>
                  <a:pt x="3180143" y="569745"/>
                  <a:pt x="3195039" y="569745"/>
                </a:cubicBezTo>
                <a:cubicBezTo>
                  <a:pt x="3195039" y="569745"/>
                  <a:pt x="3196900" y="569745"/>
                  <a:pt x="3200625" y="569745"/>
                </a:cubicBezTo>
                <a:cubicBezTo>
                  <a:pt x="3204349" y="569745"/>
                  <a:pt x="3206211" y="573468"/>
                  <a:pt x="3206211" y="580916"/>
                </a:cubicBezTo>
                <a:cubicBezTo>
                  <a:pt x="3206211" y="580916"/>
                  <a:pt x="3209934" y="580916"/>
                  <a:pt x="3217382" y="580916"/>
                </a:cubicBezTo>
                <a:lnTo>
                  <a:pt x="3228553" y="580916"/>
                </a:lnTo>
                <a:lnTo>
                  <a:pt x="3239725" y="580916"/>
                </a:lnTo>
                <a:cubicBezTo>
                  <a:pt x="3239725" y="580916"/>
                  <a:pt x="3245310" y="582778"/>
                  <a:pt x="3256483" y="586502"/>
                </a:cubicBezTo>
                <a:cubicBezTo>
                  <a:pt x="3267653" y="590226"/>
                  <a:pt x="3280688" y="593950"/>
                  <a:pt x="3295582" y="597673"/>
                </a:cubicBezTo>
                <a:cubicBezTo>
                  <a:pt x="3310479" y="601398"/>
                  <a:pt x="3321649" y="606983"/>
                  <a:pt x="3329096" y="614430"/>
                </a:cubicBezTo>
                <a:lnTo>
                  <a:pt x="3340267" y="603259"/>
                </a:lnTo>
                <a:cubicBezTo>
                  <a:pt x="3347715" y="603259"/>
                  <a:pt x="3351440" y="603259"/>
                  <a:pt x="3351440" y="603259"/>
                </a:cubicBezTo>
                <a:lnTo>
                  <a:pt x="3362611" y="614430"/>
                </a:lnTo>
                <a:lnTo>
                  <a:pt x="3463154" y="636773"/>
                </a:lnTo>
                <a:lnTo>
                  <a:pt x="3574869" y="670287"/>
                </a:lnTo>
                <a:lnTo>
                  <a:pt x="3574869" y="659117"/>
                </a:lnTo>
                <a:cubicBezTo>
                  <a:pt x="3582316" y="659117"/>
                  <a:pt x="3589299" y="660513"/>
                  <a:pt x="3595816" y="663305"/>
                </a:cubicBezTo>
                <a:lnTo>
                  <a:pt x="3605901" y="670287"/>
                </a:lnTo>
                <a:lnTo>
                  <a:pt x="3613969" y="675874"/>
                </a:lnTo>
                <a:cubicBezTo>
                  <a:pt x="3625140" y="687044"/>
                  <a:pt x="3638174" y="696354"/>
                  <a:pt x="3653069" y="703803"/>
                </a:cubicBezTo>
                <a:cubicBezTo>
                  <a:pt x="3675413" y="703803"/>
                  <a:pt x="3690308" y="705665"/>
                  <a:pt x="3697754" y="709388"/>
                </a:cubicBezTo>
                <a:cubicBezTo>
                  <a:pt x="3705202" y="713112"/>
                  <a:pt x="3708927" y="718697"/>
                  <a:pt x="3708927" y="726145"/>
                </a:cubicBezTo>
                <a:lnTo>
                  <a:pt x="3742441" y="737317"/>
                </a:lnTo>
                <a:cubicBezTo>
                  <a:pt x="3749889" y="737317"/>
                  <a:pt x="3762922" y="742902"/>
                  <a:pt x="3781541" y="754074"/>
                </a:cubicBezTo>
                <a:cubicBezTo>
                  <a:pt x="3800160" y="765245"/>
                  <a:pt x="3816916" y="770831"/>
                  <a:pt x="3831812" y="770831"/>
                </a:cubicBezTo>
                <a:cubicBezTo>
                  <a:pt x="3846707" y="770831"/>
                  <a:pt x="3856017" y="772693"/>
                  <a:pt x="3859741" y="776417"/>
                </a:cubicBezTo>
                <a:cubicBezTo>
                  <a:pt x="3863464" y="780140"/>
                  <a:pt x="3872774" y="782002"/>
                  <a:pt x="3887669" y="782002"/>
                </a:cubicBezTo>
                <a:cubicBezTo>
                  <a:pt x="3902565" y="782002"/>
                  <a:pt x="3911874" y="785727"/>
                  <a:pt x="3915599" y="793174"/>
                </a:cubicBezTo>
                <a:cubicBezTo>
                  <a:pt x="3919322" y="800622"/>
                  <a:pt x="3924908" y="804345"/>
                  <a:pt x="3932356" y="804345"/>
                </a:cubicBezTo>
                <a:lnTo>
                  <a:pt x="3977042" y="815518"/>
                </a:lnTo>
                <a:cubicBezTo>
                  <a:pt x="3991938" y="822965"/>
                  <a:pt x="4004970" y="826688"/>
                  <a:pt x="4016141" y="826688"/>
                </a:cubicBezTo>
                <a:cubicBezTo>
                  <a:pt x="4027313" y="826688"/>
                  <a:pt x="4034761" y="826688"/>
                  <a:pt x="4038484" y="826688"/>
                </a:cubicBezTo>
                <a:cubicBezTo>
                  <a:pt x="4042209" y="826688"/>
                  <a:pt x="4045932" y="828550"/>
                  <a:pt x="4049656" y="832275"/>
                </a:cubicBezTo>
                <a:cubicBezTo>
                  <a:pt x="4053380" y="835998"/>
                  <a:pt x="4055241" y="837859"/>
                  <a:pt x="4055241" y="837859"/>
                </a:cubicBezTo>
                <a:cubicBezTo>
                  <a:pt x="4055241" y="837859"/>
                  <a:pt x="4062689" y="841584"/>
                  <a:pt x="4077585" y="849032"/>
                </a:cubicBezTo>
                <a:cubicBezTo>
                  <a:pt x="4092480" y="856480"/>
                  <a:pt x="4101790" y="860202"/>
                  <a:pt x="4105514" y="860202"/>
                </a:cubicBezTo>
                <a:cubicBezTo>
                  <a:pt x="4109237" y="860202"/>
                  <a:pt x="4116684" y="863927"/>
                  <a:pt x="4127857" y="871375"/>
                </a:cubicBezTo>
                <a:cubicBezTo>
                  <a:pt x="4139028" y="878823"/>
                  <a:pt x="4148337" y="882546"/>
                  <a:pt x="4155785" y="882546"/>
                </a:cubicBezTo>
                <a:cubicBezTo>
                  <a:pt x="4155785" y="882546"/>
                  <a:pt x="4157647" y="882546"/>
                  <a:pt x="4161372" y="882546"/>
                </a:cubicBezTo>
                <a:cubicBezTo>
                  <a:pt x="4165096" y="882546"/>
                  <a:pt x="4170680" y="886269"/>
                  <a:pt x="4178128" y="893717"/>
                </a:cubicBezTo>
                <a:cubicBezTo>
                  <a:pt x="4185576" y="893717"/>
                  <a:pt x="4193024" y="893717"/>
                  <a:pt x="4200471" y="893717"/>
                </a:cubicBezTo>
                <a:cubicBezTo>
                  <a:pt x="4207918" y="893717"/>
                  <a:pt x="4219090" y="897441"/>
                  <a:pt x="4233985" y="904889"/>
                </a:cubicBezTo>
                <a:cubicBezTo>
                  <a:pt x="4271224" y="919784"/>
                  <a:pt x="4293567" y="927232"/>
                  <a:pt x="4301013" y="927232"/>
                </a:cubicBezTo>
                <a:cubicBezTo>
                  <a:pt x="4308461" y="927232"/>
                  <a:pt x="4308461" y="923508"/>
                  <a:pt x="4301013" y="916060"/>
                </a:cubicBezTo>
                <a:lnTo>
                  <a:pt x="4312186" y="916060"/>
                </a:lnTo>
                <a:lnTo>
                  <a:pt x="4312186" y="927232"/>
                </a:lnTo>
                <a:cubicBezTo>
                  <a:pt x="4312186" y="927232"/>
                  <a:pt x="4314047" y="930955"/>
                  <a:pt x="4317770" y="938403"/>
                </a:cubicBezTo>
                <a:cubicBezTo>
                  <a:pt x="4321495" y="945851"/>
                  <a:pt x="4327081" y="945851"/>
                  <a:pt x="4334529" y="938403"/>
                </a:cubicBezTo>
                <a:lnTo>
                  <a:pt x="4334529" y="927232"/>
                </a:lnTo>
                <a:cubicBezTo>
                  <a:pt x="4327081" y="927232"/>
                  <a:pt x="4323357" y="925369"/>
                  <a:pt x="4323357" y="921646"/>
                </a:cubicBezTo>
                <a:cubicBezTo>
                  <a:pt x="4323357" y="917923"/>
                  <a:pt x="4327081" y="916060"/>
                  <a:pt x="4334529" y="916060"/>
                </a:cubicBezTo>
                <a:lnTo>
                  <a:pt x="4345700" y="916060"/>
                </a:lnTo>
                <a:lnTo>
                  <a:pt x="4356871" y="916060"/>
                </a:lnTo>
                <a:cubicBezTo>
                  <a:pt x="4356871" y="916060"/>
                  <a:pt x="4358732" y="917923"/>
                  <a:pt x="4362457" y="921646"/>
                </a:cubicBezTo>
                <a:cubicBezTo>
                  <a:pt x="4366182" y="925369"/>
                  <a:pt x="4368043" y="927232"/>
                  <a:pt x="4368043" y="927232"/>
                </a:cubicBezTo>
                <a:cubicBezTo>
                  <a:pt x="4382939" y="927232"/>
                  <a:pt x="4390386" y="934680"/>
                  <a:pt x="4390386" y="949574"/>
                </a:cubicBezTo>
                <a:cubicBezTo>
                  <a:pt x="4397833" y="949574"/>
                  <a:pt x="4401557" y="953298"/>
                  <a:pt x="4401557" y="960746"/>
                </a:cubicBezTo>
                <a:lnTo>
                  <a:pt x="4412728" y="983089"/>
                </a:lnTo>
                <a:lnTo>
                  <a:pt x="4435071" y="971917"/>
                </a:lnTo>
                <a:cubicBezTo>
                  <a:pt x="4427623" y="964469"/>
                  <a:pt x="4427623" y="960746"/>
                  <a:pt x="4435071" y="960746"/>
                </a:cubicBezTo>
                <a:cubicBezTo>
                  <a:pt x="4442519" y="968194"/>
                  <a:pt x="4446244" y="971917"/>
                  <a:pt x="4446244" y="971917"/>
                </a:cubicBezTo>
                <a:cubicBezTo>
                  <a:pt x="4446244" y="979365"/>
                  <a:pt x="4457414" y="983089"/>
                  <a:pt x="4479758" y="983089"/>
                </a:cubicBezTo>
                <a:lnTo>
                  <a:pt x="4502101" y="971917"/>
                </a:lnTo>
                <a:cubicBezTo>
                  <a:pt x="4502101" y="964469"/>
                  <a:pt x="4496515" y="955160"/>
                  <a:pt x="4485344" y="943989"/>
                </a:cubicBezTo>
                <a:cubicBezTo>
                  <a:pt x="4474171" y="932817"/>
                  <a:pt x="4468585" y="927232"/>
                  <a:pt x="4468585" y="927232"/>
                </a:cubicBezTo>
                <a:cubicBezTo>
                  <a:pt x="4461139" y="927232"/>
                  <a:pt x="4457414" y="927232"/>
                  <a:pt x="4457414" y="927232"/>
                </a:cubicBezTo>
                <a:cubicBezTo>
                  <a:pt x="4457414" y="927232"/>
                  <a:pt x="4457414" y="923508"/>
                  <a:pt x="4457414" y="916060"/>
                </a:cubicBezTo>
                <a:cubicBezTo>
                  <a:pt x="4457414" y="916060"/>
                  <a:pt x="4455553" y="916060"/>
                  <a:pt x="4451828" y="916060"/>
                </a:cubicBezTo>
                <a:cubicBezTo>
                  <a:pt x="4448105" y="916060"/>
                  <a:pt x="4438796" y="912337"/>
                  <a:pt x="4423900" y="904889"/>
                </a:cubicBezTo>
                <a:lnTo>
                  <a:pt x="4412728" y="882546"/>
                </a:lnTo>
                <a:lnTo>
                  <a:pt x="4423900" y="882546"/>
                </a:lnTo>
                <a:cubicBezTo>
                  <a:pt x="4431348" y="882546"/>
                  <a:pt x="4435071" y="886269"/>
                  <a:pt x="4435071" y="893717"/>
                </a:cubicBezTo>
                <a:lnTo>
                  <a:pt x="4468585" y="904889"/>
                </a:lnTo>
                <a:cubicBezTo>
                  <a:pt x="4483481" y="912337"/>
                  <a:pt x="4494654" y="919784"/>
                  <a:pt x="4502101" y="927232"/>
                </a:cubicBezTo>
                <a:cubicBezTo>
                  <a:pt x="4509548" y="934680"/>
                  <a:pt x="4520720" y="945851"/>
                  <a:pt x="4535615" y="960746"/>
                </a:cubicBezTo>
                <a:cubicBezTo>
                  <a:pt x="4543063" y="968194"/>
                  <a:pt x="4548647" y="975642"/>
                  <a:pt x="4552372" y="983089"/>
                </a:cubicBezTo>
                <a:cubicBezTo>
                  <a:pt x="4556097" y="990537"/>
                  <a:pt x="4557958" y="994260"/>
                  <a:pt x="4557958" y="994260"/>
                </a:cubicBezTo>
                <a:lnTo>
                  <a:pt x="4557958" y="1005431"/>
                </a:lnTo>
                <a:cubicBezTo>
                  <a:pt x="4565405" y="1012880"/>
                  <a:pt x="4569129" y="1012880"/>
                  <a:pt x="4569129" y="1005431"/>
                </a:cubicBezTo>
                <a:lnTo>
                  <a:pt x="4613815" y="1016603"/>
                </a:lnTo>
                <a:cubicBezTo>
                  <a:pt x="4606368" y="1016603"/>
                  <a:pt x="4600782" y="1016603"/>
                  <a:pt x="4597058" y="1016603"/>
                </a:cubicBezTo>
                <a:cubicBezTo>
                  <a:pt x="4593334" y="1016603"/>
                  <a:pt x="4591472" y="1016603"/>
                  <a:pt x="4591472" y="1016603"/>
                </a:cubicBezTo>
                <a:cubicBezTo>
                  <a:pt x="4584024" y="1009156"/>
                  <a:pt x="4580300" y="1009156"/>
                  <a:pt x="4580300" y="1016603"/>
                </a:cubicBezTo>
                <a:cubicBezTo>
                  <a:pt x="4580300" y="1024051"/>
                  <a:pt x="4580300" y="1027774"/>
                  <a:pt x="4580300" y="1027774"/>
                </a:cubicBezTo>
                <a:cubicBezTo>
                  <a:pt x="4587748" y="1027774"/>
                  <a:pt x="4598920" y="1031499"/>
                  <a:pt x="4613815" y="1038947"/>
                </a:cubicBezTo>
                <a:cubicBezTo>
                  <a:pt x="4673396" y="1061290"/>
                  <a:pt x="4703187" y="1068738"/>
                  <a:pt x="4703187" y="1061290"/>
                </a:cubicBezTo>
                <a:cubicBezTo>
                  <a:pt x="4703187" y="1061290"/>
                  <a:pt x="4699462" y="1059427"/>
                  <a:pt x="4692016" y="1055704"/>
                </a:cubicBezTo>
                <a:cubicBezTo>
                  <a:pt x="4684568" y="1051979"/>
                  <a:pt x="4680844" y="1050118"/>
                  <a:pt x="4680844" y="1050118"/>
                </a:cubicBezTo>
                <a:lnTo>
                  <a:pt x="4703187" y="1050118"/>
                </a:lnTo>
                <a:cubicBezTo>
                  <a:pt x="4710634" y="1050118"/>
                  <a:pt x="4716219" y="1051979"/>
                  <a:pt x="4719944" y="1055704"/>
                </a:cubicBezTo>
                <a:cubicBezTo>
                  <a:pt x="4723668" y="1059427"/>
                  <a:pt x="4725530" y="1061290"/>
                  <a:pt x="4725530" y="1061290"/>
                </a:cubicBezTo>
                <a:cubicBezTo>
                  <a:pt x="4725530" y="1068738"/>
                  <a:pt x="4727392" y="1074322"/>
                  <a:pt x="4731115" y="1078047"/>
                </a:cubicBezTo>
                <a:cubicBezTo>
                  <a:pt x="4734839" y="1081770"/>
                  <a:pt x="4736701" y="1079909"/>
                  <a:pt x="4736701" y="1072461"/>
                </a:cubicBezTo>
                <a:cubicBezTo>
                  <a:pt x="4744149" y="1072461"/>
                  <a:pt x="4747873" y="1072461"/>
                  <a:pt x="4747873" y="1072461"/>
                </a:cubicBezTo>
                <a:cubicBezTo>
                  <a:pt x="4747873" y="1072461"/>
                  <a:pt x="4751596" y="1074322"/>
                  <a:pt x="4759044" y="1078047"/>
                </a:cubicBezTo>
                <a:cubicBezTo>
                  <a:pt x="4766492" y="1081770"/>
                  <a:pt x="4772076" y="1085495"/>
                  <a:pt x="4775801" y="1089218"/>
                </a:cubicBezTo>
                <a:cubicBezTo>
                  <a:pt x="4779526" y="1092941"/>
                  <a:pt x="4781387" y="1094804"/>
                  <a:pt x="4781387" y="1094804"/>
                </a:cubicBezTo>
                <a:cubicBezTo>
                  <a:pt x="4788835" y="1094804"/>
                  <a:pt x="4792558" y="1098527"/>
                  <a:pt x="4792558" y="1105975"/>
                </a:cubicBezTo>
                <a:cubicBezTo>
                  <a:pt x="4792558" y="1105975"/>
                  <a:pt x="4794420" y="1105975"/>
                  <a:pt x="4798144" y="1105975"/>
                </a:cubicBezTo>
                <a:cubicBezTo>
                  <a:pt x="4801869" y="1105975"/>
                  <a:pt x="4805592" y="1104113"/>
                  <a:pt x="4809315" y="1100389"/>
                </a:cubicBezTo>
                <a:cubicBezTo>
                  <a:pt x="4813040" y="1096666"/>
                  <a:pt x="4816763" y="1094804"/>
                  <a:pt x="4820487" y="1094804"/>
                </a:cubicBezTo>
                <a:cubicBezTo>
                  <a:pt x="4824211" y="1094804"/>
                  <a:pt x="4833520" y="1094804"/>
                  <a:pt x="4848416" y="1094804"/>
                </a:cubicBezTo>
                <a:cubicBezTo>
                  <a:pt x="4855863" y="1102252"/>
                  <a:pt x="4863311" y="1107836"/>
                  <a:pt x="4870759" y="1111561"/>
                </a:cubicBezTo>
                <a:cubicBezTo>
                  <a:pt x="4878207" y="1115284"/>
                  <a:pt x="4881929" y="1117147"/>
                  <a:pt x="4881929" y="1117147"/>
                </a:cubicBezTo>
                <a:cubicBezTo>
                  <a:pt x="4881929" y="1117147"/>
                  <a:pt x="4893102" y="1120870"/>
                  <a:pt x="4915445" y="1128318"/>
                </a:cubicBezTo>
                <a:lnTo>
                  <a:pt x="4948959" y="1139489"/>
                </a:lnTo>
                <a:cubicBezTo>
                  <a:pt x="4948959" y="1146937"/>
                  <a:pt x="4952684" y="1150661"/>
                  <a:pt x="4960130" y="1150661"/>
                </a:cubicBezTo>
                <a:cubicBezTo>
                  <a:pt x="4967578" y="1150661"/>
                  <a:pt x="4971302" y="1150661"/>
                  <a:pt x="4971302" y="1150661"/>
                </a:cubicBezTo>
                <a:lnTo>
                  <a:pt x="4982474" y="1150661"/>
                </a:lnTo>
                <a:cubicBezTo>
                  <a:pt x="4982474" y="1150661"/>
                  <a:pt x="4993644" y="1154384"/>
                  <a:pt x="5015987" y="1161832"/>
                </a:cubicBezTo>
                <a:cubicBezTo>
                  <a:pt x="5015987" y="1161832"/>
                  <a:pt x="5021573" y="1163694"/>
                  <a:pt x="5032745" y="1167418"/>
                </a:cubicBezTo>
                <a:cubicBezTo>
                  <a:pt x="5043917" y="1171141"/>
                  <a:pt x="5053226" y="1176728"/>
                  <a:pt x="5060674" y="1184175"/>
                </a:cubicBezTo>
                <a:cubicBezTo>
                  <a:pt x="5068121" y="1184175"/>
                  <a:pt x="5083017" y="1187899"/>
                  <a:pt x="5105360" y="1195346"/>
                </a:cubicBezTo>
                <a:cubicBezTo>
                  <a:pt x="5127702" y="1202794"/>
                  <a:pt x="5142597" y="1206518"/>
                  <a:pt x="5150045" y="1206518"/>
                </a:cubicBezTo>
                <a:cubicBezTo>
                  <a:pt x="5150045" y="1213966"/>
                  <a:pt x="5151908" y="1217689"/>
                  <a:pt x="5155631" y="1217689"/>
                </a:cubicBezTo>
                <a:cubicBezTo>
                  <a:pt x="5159354" y="1217689"/>
                  <a:pt x="5168665" y="1217689"/>
                  <a:pt x="5183559" y="1217689"/>
                </a:cubicBezTo>
                <a:cubicBezTo>
                  <a:pt x="5191007" y="1217689"/>
                  <a:pt x="5194731" y="1221414"/>
                  <a:pt x="5194731" y="1228862"/>
                </a:cubicBezTo>
                <a:cubicBezTo>
                  <a:pt x="5217075" y="1243756"/>
                  <a:pt x="5250589" y="1254928"/>
                  <a:pt x="5295274" y="1262376"/>
                </a:cubicBezTo>
                <a:cubicBezTo>
                  <a:pt x="5302721" y="1262376"/>
                  <a:pt x="5310170" y="1264237"/>
                  <a:pt x="5317617" y="1267962"/>
                </a:cubicBezTo>
                <a:cubicBezTo>
                  <a:pt x="5325065" y="1271685"/>
                  <a:pt x="5328789" y="1273547"/>
                  <a:pt x="5328789" y="1273547"/>
                </a:cubicBezTo>
                <a:cubicBezTo>
                  <a:pt x="5336237" y="1280994"/>
                  <a:pt x="5343683" y="1284719"/>
                  <a:pt x="5351131" y="1284719"/>
                </a:cubicBezTo>
                <a:lnTo>
                  <a:pt x="5395818" y="1295890"/>
                </a:lnTo>
                <a:cubicBezTo>
                  <a:pt x="5403265" y="1295890"/>
                  <a:pt x="5412574" y="1297751"/>
                  <a:pt x="5423747" y="1301476"/>
                </a:cubicBezTo>
                <a:cubicBezTo>
                  <a:pt x="5434917" y="1305199"/>
                  <a:pt x="5444227" y="1307061"/>
                  <a:pt x="5451675" y="1307061"/>
                </a:cubicBezTo>
                <a:cubicBezTo>
                  <a:pt x="5459122" y="1307061"/>
                  <a:pt x="5466570" y="1308924"/>
                  <a:pt x="5474018" y="1312647"/>
                </a:cubicBezTo>
                <a:cubicBezTo>
                  <a:pt x="5481465" y="1316371"/>
                  <a:pt x="5488913" y="1318233"/>
                  <a:pt x="5496361" y="1318233"/>
                </a:cubicBezTo>
                <a:cubicBezTo>
                  <a:pt x="5503809" y="1318233"/>
                  <a:pt x="5507532" y="1318233"/>
                  <a:pt x="5507532" y="1318233"/>
                </a:cubicBezTo>
                <a:cubicBezTo>
                  <a:pt x="5514980" y="1318233"/>
                  <a:pt x="5529875" y="1321956"/>
                  <a:pt x="5552218" y="1329404"/>
                </a:cubicBezTo>
                <a:cubicBezTo>
                  <a:pt x="5574561" y="1336852"/>
                  <a:pt x="5589455" y="1340576"/>
                  <a:pt x="5596905" y="1340576"/>
                </a:cubicBezTo>
                <a:cubicBezTo>
                  <a:pt x="5604352" y="1348024"/>
                  <a:pt x="5622971" y="1351747"/>
                  <a:pt x="5652762" y="1351747"/>
                </a:cubicBezTo>
                <a:cubicBezTo>
                  <a:pt x="5704895" y="1359195"/>
                  <a:pt x="5738409" y="1370367"/>
                  <a:pt x="5753304" y="1385261"/>
                </a:cubicBezTo>
                <a:lnTo>
                  <a:pt x="5775647" y="1385261"/>
                </a:lnTo>
                <a:cubicBezTo>
                  <a:pt x="5797991" y="1385261"/>
                  <a:pt x="5809161" y="1388986"/>
                  <a:pt x="5809161" y="1396434"/>
                </a:cubicBezTo>
                <a:lnTo>
                  <a:pt x="5876191" y="1407604"/>
                </a:lnTo>
                <a:lnTo>
                  <a:pt x="5898534" y="1418777"/>
                </a:lnTo>
                <a:lnTo>
                  <a:pt x="5920876" y="1407604"/>
                </a:lnTo>
                <a:lnTo>
                  <a:pt x="5954392" y="1418777"/>
                </a:lnTo>
                <a:lnTo>
                  <a:pt x="5999076" y="1452291"/>
                </a:lnTo>
                <a:cubicBezTo>
                  <a:pt x="5999076" y="1452291"/>
                  <a:pt x="6002801" y="1452291"/>
                  <a:pt x="6010249" y="1452291"/>
                </a:cubicBezTo>
                <a:lnTo>
                  <a:pt x="6043763" y="1452291"/>
                </a:lnTo>
                <a:cubicBezTo>
                  <a:pt x="6051211" y="1444843"/>
                  <a:pt x="6054934" y="1444843"/>
                  <a:pt x="6054934" y="1452291"/>
                </a:cubicBezTo>
                <a:lnTo>
                  <a:pt x="6077277" y="1452291"/>
                </a:lnTo>
                <a:cubicBezTo>
                  <a:pt x="6092172" y="1452291"/>
                  <a:pt x="6105206" y="1454152"/>
                  <a:pt x="6116377" y="1457875"/>
                </a:cubicBezTo>
                <a:cubicBezTo>
                  <a:pt x="6127548" y="1461600"/>
                  <a:pt x="6136857" y="1463462"/>
                  <a:pt x="6144305" y="1463462"/>
                </a:cubicBezTo>
                <a:lnTo>
                  <a:pt x="6155477" y="1485805"/>
                </a:lnTo>
                <a:lnTo>
                  <a:pt x="6200162" y="1496976"/>
                </a:lnTo>
                <a:cubicBezTo>
                  <a:pt x="6207612" y="1496976"/>
                  <a:pt x="6215058" y="1496976"/>
                  <a:pt x="6222506" y="1496976"/>
                </a:cubicBezTo>
                <a:cubicBezTo>
                  <a:pt x="6222506" y="1504425"/>
                  <a:pt x="6224369" y="1510010"/>
                  <a:pt x="6228092" y="1513733"/>
                </a:cubicBezTo>
                <a:cubicBezTo>
                  <a:pt x="6231815" y="1517457"/>
                  <a:pt x="6237401" y="1519319"/>
                  <a:pt x="6244849" y="1519319"/>
                </a:cubicBezTo>
                <a:lnTo>
                  <a:pt x="6233678" y="1508148"/>
                </a:lnTo>
                <a:cubicBezTo>
                  <a:pt x="6233678" y="1500700"/>
                  <a:pt x="6233678" y="1496976"/>
                  <a:pt x="6233678" y="1496976"/>
                </a:cubicBezTo>
                <a:lnTo>
                  <a:pt x="6289535" y="1508148"/>
                </a:lnTo>
                <a:cubicBezTo>
                  <a:pt x="6289535" y="1508148"/>
                  <a:pt x="6295120" y="1508148"/>
                  <a:pt x="6306292" y="1508148"/>
                </a:cubicBezTo>
                <a:cubicBezTo>
                  <a:pt x="6317463" y="1508148"/>
                  <a:pt x="6323049" y="1511871"/>
                  <a:pt x="6323049" y="1519319"/>
                </a:cubicBezTo>
                <a:cubicBezTo>
                  <a:pt x="6323049" y="1519319"/>
                  <a:pt x="6324911" y="1521182"/>
                  <a:pt x="6328635" y="1524905"/>
                </a:cubicBezTo>
                <a:cubicBezTo>
                  <a:pt x="6332358" y="1528630"/>
                  <a:pt x="6337944" y="1530491"/>
                  <a:pt x="6345392" y="1530491"/>
                </a:cubicBezTo>
                <a:cubicBezTo>
                  <a:pt x="6352840" y="1530491"/>
                  <a:pt x="6360288" y="1534214"/>
                  <a:pt x="6367736" y="1541662"/>
                </a:cubicBezTo>
                <a:cubicBezTo>
                  <a:pt x="6382630" y="1556558"/>
                  <a:pt x="6393802" y="1560282"/>
                  <a:pt x="6401250" y="1552833"/>
                </a:cubicBezTo>
                <a:lnTo>
                  <a:pt x="6445934" y="1575176"/>
                </a:lnTo>
                <a:cubicBezTo>
                  <a:pt x="6445934" y="1575176"/>
                  <a:pt x="6442212" y="1575176"/>
                  <a:pt x="6434764" y="1575176"/>
                </a:cubicBezTo>
                <a:cubicBezTo>
                  <a:pt x="6434764" y="1582625"/>
                  <a:pt x="6436625" y="1586349"/>
                  <a:pt x="6440350" y="1586349"/>
                </a:cubicBezTo>
                <a:cubicBezTo>
                  <a:pt x="6444073" y="1586349"/>
                  <a:pt x="6445934" y="1582625"/>
                  <a:pt x="6445934" y="1575176"/>
                </a:cubicBezTo>
                <a:cubicBezTo>
                  <a:pt x="6445934" y="1575176"/>
                  <a:pt x="6449659" y="1577039"/>
                  <a:pt x="6457106" y="1580762"/>
                </a:cubicBezTo>
                <a:cubicBezTo>
                  <a:pt x="6464554" y="1584487"/>
                  <a:pt x="6472002" y="1582625"/>
                  <a:pt x="6479450" y="1575176"/>
                </a:cubicBezTo>
                <a:cubicBezTo>
                  <a:pt x="6486898" y="1567728"/>
                  <a:pt x="6498068" y="1567728"/>
                  <a:pt x="6512964" y="1575176"/>
                </a:cubicBezTo>
                <a:lnTo>
                  <a:pt x="6524135" y="1597519"/>
                </a:lnTo>
                <a:cubicBezTo>
                  <a:pt x="6516687" y="1597519"/>
                  <a:pt x="6512964" y="1595658"/>
                  <a:pt x="6512964" y="1591933"/>
                </a:cubicBezTo>
                <a:lnTo>
                  <a:pt x="6512964" y="1597519"/>
                </a:lnTo>
                <a:cubicBezTo>
                  <a:pt x="6527860" y="1604967"/>
                  <a:pt x="6537169" y="1606829"/>
                  <a:pt x="6540892" y="1603106"/>
                </a:cubicBezTo>
                <a:cubicBezTo>
                  <a:pt x="6544616" y="1599382"/>
                  <a:pt x="6546478" y="1593796"/>
                  <a:pt x="6546478" y="1586349"/>
                </a:cubicBezTo>
                <a:lnTo>
                  <a:pt x="6613508" y="1608690"/>
                </a:lnTo>
                <a:lnTo>
                  <a:pt x="6647020" y="1619863"/>
                </a:lnTo>
                <a:lnTo>
                  <a:pt x="6680536" y="1631033"/>
                </a:lnTo>
                <a:cubicBezTo>
                  <a:pt x="6695432" y="1623586"/>
                  <a:pt x="6702878" y="1625449"/>
                  <a:pt x="6702878" y="1636620"/>
                </a:cubicBezTo>
                <a:cubicBezTo>
                  <a:pt x="6702878" y="1647790"/>
                  <a:pt x="6706602" y="1651515"/>
                  <a:pt x="6714050" y="1647790"/>
                </a:cubicBezTo>
                <a:cubicBezTo>
                  <a:pt x="6721498" y="1644067"/>
                  <a:pt x="6728946" y="1644067"/>
                  <a:pt x="6736393" y="1647790"/>
                </a:cubicBezTo>
                <a:cubicBezTo>
                  <a:pt x="6743841" y="1651515"/>
                  <a:pt x="6751288" y="1653377"/>
                  <a:pt x="6758736" y="1653377"/>
                </a:cubicBezTo>
                <a:cubicBezTo>
                  <a:pt x="6766184" y="1653377"/>
                  <a:pt x="6781078" y="1658963"/>
                  <a:pt x="6803421" y="1670134"/>
                </a:cubicBezTo>
                <a:cubicBezTo>
                  <a:pt x="6825764" y="1681306"/>
                  <a:pt x="6842522" y="1685029"/>
                  <a:pt x="6853692" y="1681306"/>
                </a:cubicBezTo>
                <a:cubicBezTo>
                  <a:pt x="6864864" y="1677581"/>
                  <a:pt x="6872312" y="1675720"/>
                  <a:pt x="6876036" y="1675720"/>
                </a:cubicBezTo>
                <a:cubicBezTo>
                  <a:pt x="6879758" y="1675720"/>
                  <a:pt x="6885345" y="1677581"/>
                  <a:pt x="6892792" y="1681306"/>
                </a:cubicBezTo>
                <a:cubicBezTo>
                  <a:pt x="6900242" y="1685029"/>
                  <a:pt x="6911412" y="1686891"/>
                  <a:pt x="6926308" y="1686891"/>
                </a:cubicBezTo>
                <a:cubicBezTo>
                  <a:pt x="6926308" y="1686891"/>
                  <a:pt x="6928170" y="1688754"/>
                  <a:pt x="6931893" y="1692477"/>
                </a:cubicBezTo>
                <a:cubicBezTo>
                  <a:pt x="6935616" y="1696202"/>
                  <a:pt x="6939342" y="1698063"/>
                  <a:pt x="6943065" y="1698063"/>
                </a:cubicBezTo>
                <a:cubicBezTo>
                  <a:pt x="6946788" y="1698063"/>
                  <a:pt x="6950513" y="1698063"/>
                  <a:pt x="6954236" y="1698063"/>
                </a:cubicBezTo>
                <a:cubicBezTo>
                  <a:pt x="6957959" y="1698063"/>
                  <a:pt x="6961684" y="1698063"/>
                  <a:pt x="6965408" y="1698063"/>
                </a:cubicBezTo>
                <a:cubicBezTo>
                  <a:pt x="6969132" y="1698063"/>
                  <a:pt x="6972856" y="1699925"/>
                  <a:pt x="6976579" y="1703648"/>
                </a:cubicBezTo>
                <a:cubicBezTo>
                  <a:pt x="6980302" y="1707372"/>
                  <a:pt x="6982166" y="1709234"/>
                  <a:pt x="6982166" y="1709234"/>
                </a:cubicBezTo>
                <a:cubicBezTo>
                  <a:pt x="6989613" y="1709234"/>
                  <a:pt x="7002646" y="1711097"/>
                  <a:pt x="7021266" y="1714820"/>
                </a:cubicBezTo>
                <a:cubicBezTo>
                  <a:pt x="7039884" y="1718543"/>
                  <a:pt x="7052916" y="1724129"/>
                  <a:pt x="7060364" y="1731577"/>
                </a:cubicBezTo>
                <a:cubicBezTo>
                  <a:pt x="7067814" y="1731577"/>
                  <a:pt x="7071537" y="1731577"/>
                  <a:pt x="7071537" y="1731577"/>
                </a:cubicBezTo>
                <a:lnTo>
                  <a:pt x="7105051" y="1742748"/>
                </a:lnTo>
                <a:cubicBezTo>
                  <a:pt x="7119946" y="1750197"/>
                  <a:pt x="7134842" y="1753920"/>
                  <a:pt x="7149737" y="1753920"/>
                </a:cubicBezTo>
                <a:cubicBezTo>
                  <a:pt x="7179528" y="1753920"/>
                  <a:pt x="7209318" y="1761368"/>
                  <a:pt x="7239108" y="1776264"/>
                </a:cubicBezTo>
                <a:cubicBezTo>
                  <a:pt x="7254002" y="1783711"/>
                  <a:pt x="7261452" y="1787434"/>
                  <a:pt x="7261452" y="1787434"/>
                </a:cubicBezTo>
                <a:cubicBezTo>
                  <a:pt x="7268900" y="1787434"/>
                  <a:pt x="7278209" y="1789297"/>
                  <a:pt x="7289380" y="1793021"/>
                </a:cubicBezTo>
                <a:cubicBezTo>
                  <a:pt x="7300552" y="1796744"/>
                  <a:pt x="7313586" y="1800468"/>
                  <a:pt x="7328480" y="1804191"/>
                </a:cubicBezTo>
                <a:cubicBezTo>
                  <a:pt x="7343376" y="1807916"/>
                  <a:pt x="7360132" y="1811639"/>
                  <a:pt x="7378752" y="1815362"/>
                </a:cubicBezTo>
                <a:cubicBezTo>
                  <a:pt x="7397371" y="1819087"/>
                  <a:pt x="7406680" y="1824673"/>
                  <a:pt x="7406680" y="1832121"/>
                </a:cubicBezTo>
                <a:lnTo>
                  <a:pt x="7429024" y="1843292"/>
                </a:lnTo>
                <a:cubicBezTo>
                  <a:pt x="7429024" y="1843292"/>
                  <a:pt x="7429024" y="1845153"/>
                  <a:pt x="7429024" y="1848878"/>
                </a:cubicBezTo>
                <a:cubicBezTo>
                  <a:pt x="7429024" y="1852601"/>
                  <a:pt x="7436472" y="1854463"/>
                  <a:pt x="7451367" y="1854463"/>
                </a:cubicBezTo>
                <a:cubicBezTo>
                  <a:pt x="7458814" y="1854463"/>
                  <a:pt x="7466261" y="1858187"/>
                  <a:pt x="7473710" y="1865635"/>
                </a:cubicBezTo>
                <a:lnTo>
                  <a:pt x="7484881" y="1876806"/>
                </a:lnTo>
                <a:lnTo>
                  <a:pt x="7496052" y="1887978"/>
                </a:lnTo>
                <a:cubicBezTo>
                  <a:pt x="7496052" y="1887978"/>
                  <a:pt x="7499775" y="1887978"/>
                  <a:pt x="7507224" y="1887978"/>
                </a:cubicBezTo>
                <a:cubicBezTo>
                  <a:pt x="7514672" y="1887978"/>
                  <a:pt x="7518395" y="1887978"/>
                  <a:pt x="7518395" y="1887978"/>
                </a:cubicBezTo>
                <a:cubicBezTo>
                  <a:pt x="7525842" y="1873083"/>
                  <a:pt x="7537015" y="1876806"/>
                  <a:pt x="7551909" y="1899149"/>
                </a:cubicBezTo>
                <a:cubicBezTo>
                  <a:pt x="7559358" y="1906597"/>
                  <a:pt x="7566804" y="1910320"/>
                  <a:pt x="7574252" y="1910320"/>
                </a:cubicBezTo>
                <a:cubicBezTo>
                  <a:pt x="7581700" y="1910320"/>
                  <a:pt x="7589148" y="1912181"/>
                  <a:pt x="7596596" y="1915906"/>
                </a:cubicBezTo>
                <a:cubicBezTo>
                  <a:pt x="7604043" y="1919631"/>
                  <a:pt x="7611490" y="1921492"/>
                  <a:pt x="7618938" y="1921492"/>
                </a:cubicBezTo>
                <a:cubicBezTo>
                  <a:pt x="7641282" y="1936388"/>
                  <a:pt x="7656176" y="1943835"/>
                  <a:pt x="7663624" y="1943835"/>
                </a:cubicBezTo>
                <a:cubicBezTo>
                  <a:pt x="7671073" y="1951282"/>
                  <a:pt x="7678519" y="1956868"/>
                  <a:pt x="7685967" y="1960592"/>
                </a:cubicBezTo>
                <a:cubicBezTo>
                  <a:pt x="7693416" y="1964316"/>
                  <a:pt x="7697139" y="1966177"/>
                  <a:pt x="7697139" y="1966177"/>
                </a:cubicBezTo>
                <a:cubicBezTo>
                  <a:pt x="7704587" y="1973625"/>
                  <a:pt x="7712033" y="1977349"/>
                  <a:pt x="7719481" y="1977349"/>
                </a:cubicBezTo>
                <a:cubicBezTo>
                  <a:pt x="7764168" y="1977349"/>
                  <a:pt x="7786510" y="1984797"/>
                  <a:pt x="7786510" y="1999693"/>
                </a:cubicBezTo>
                <a:cubicBezTo>
                  <a:pt x="7786510" y="1999693"/>
                  <a:pt x="7793958" y="1999693"/>
                  <a:pt x="7808854" y="1999693"/>
                </a:cubicBezTo>
                <a:cubicBezTo>
                  <a:pt x="7808854" y="1999693"/>
                  <a:pt x="7810716" y="2001554"/>
                  <a:pt x="7814438" y="2005277"/>
                </a:cubicBezTo>
                <a:cubicBezTo>
                  <a:pt x="7818162" y="2009002"/>
                  <a:pt x="7823748" y="2010864"/>
                  <a:pt x="7831197" y="2010864"/>
                </a:cubicBezTo>
                <a:cubicBezTo>
                  <a:pt x="7838644" y="2018311"/>
                  <a:pt x="7846091" y="2022034"/>
                  <a:pt x="7853538" y="2022034"/>
                </a:cubicBezTo>
                <a:cubicBezTo>
                  <a:pt x="7860988" y="2022034"/>
                  <a:pt x="7866572" y="2023896"/>
                  <a:pt x="7870296" y="2027621"/>
                </a:cubicBezTo>
                <a:cubicBezTo>
                  <a:pt x="7874020" y="2031345"/>
                  <a:pt x="7879605" y="2033207"/>
                  <a:pt x="7887054" y="2033207"/>
                </a:cubicBezTo>
                <a:cubicBezTo>
                  <a:pt x="7894502" y="2033207"/>
                  <a:pt x="7898225" y="2033207"/>
                  <a:pt x="7898225" y="2033207"/>
                </a:cubicBezTo>
                <a:cubicBezTo>
                  <a:pt x="7890778" y="2040654"/>
                  <a:pt x="7892639" y="2046239"/>
                  <a:pt x="7903811" y="2049964"/>
                </a:cubicBezTo>
                <a:cubicBezTo>
                  <a:pt x="7914982" y="2053688"/>
                  <a:pt x="7924292" y="2055550"/>
                  <a:pt x="7931739" y="2055550"/>
                </a:cubicBezTo>
                <a:lnTo>
                  <a:pt x="7942912" y="2055550"/>
                </a:lnTo>
                <a:lnTo>
                  <a:pt x="7931739" y="2066721"/>
                </a:lnTo>
                <a:cubicBezTo>
                  <a:pt x="7939187" y="2066721"/>
                  <a:pt x="7963392" y="2074169"/>
                  <a:pt x="8004354" y="2089064"/>
                </a:cubicBezTo>
                <a:cubicBezTo>
                  <a:pt x="8045316" y="2103959"/>
                  <a:pt x="8062074" y="2107683"/>
                  <a:pt x="8054626" y="2100235"/>
                </a:cubicBezTo>
                <a:lnTo>
                  <a:pt x="8065797" y="2089064"/>
                </a:lnTo>
                <a:cubicBezTo>
                  <a:pt x="8080692" y="2096512"/>
                  <a:pt x="8091863" y="2102096"/>
                  <a:pt x="8099311" y="2105821"/>
                </a:cubicBezTo>
                <a:cubicBezTo>
                  <a:pt x="8106760" y="2109546"/>
                  <a:pt x="8110484" y="2115130"/>
                  <a:pt x="8110484" y="2122578"/>
                </a:cubicBezTo>
                <a:lnTo>
                  <a:pt x="8121654" y="2133750"/>
                </a:lnTo>
                <a:lnTo>
                  <a:pt x="8121654" y="2122578"/>
                </a:lnTo>
                <a:lnTo>
                  <a:pt x="8143998" y="2133750"/>
                </a:lnTo>
                <a:lnTo>
                  <a:pt x="8166340" y="2144921"/>
                </a:lnTo>
                <a:lnTo>
                  <a:pt x="8211026" y="2156092"/>
                </a:lnTo>
                <a:cubicBezTo>
                  <a:pt x="8225921" y="2163540"/>
                  <a:pt x="8235232" y="2170988"/>
                  <a:pt x="8238955" y="2178435"/>
                </a:cubicBezTo>
                <a:cubicBezTo>
                  <a:pt x="8242678" y="2185883"/>
                  <a:pt x="8251989" y="2189608"/>
                  <a:pt x="8266883" y="2189608"/>
                </a:cubicBezTo>
                <a:cubicBezTo>
                  <a:pt x="8281778" y="2189608"/>
                  <a:pt x="8292949" y="2193331"/>
                  <a:pt x="8300398" y="2200778"/>
                </a:cubicBezTo>
                <a:lnTo>
                  <a:pt x="8300398" y="2211949"/>
                </a:lnTo>
                <a:lnTo>
                  <a:pt x="8311569" y="2211949"/>
                </a:lnTo>
                <a:lnTo>
                  <a:pt x="8367426" y="2223122"/>
                </a:lnTo>
                <a:cubicBezTo>
                  <a:pt x="8374874" y="2223122"/>
                  <a:pt x="8382322" y="2224983"/>
                  <a:pt x="8389770" y="2228706"/>
                </a:cubicBezTo>
                <a:cubicBezTo>
                  <a:pt x="8397217" y="2232431"/>
                  <a:pt x="8400941" y="2234293"/>
                  <a:pt x="8400941" y="2234293"/>
                </a:cubicBezTo>
                <a:cubicBezTo>
                  <a:pt x="8430731" y="2234293"/>
                  <a:pt x="8438179" y="2241740"/>
                  <a:pt x="8423284" y="2256636"/>
                </a:cubicBezTo>
                <a:cubicBezTo>
                  <a:pt x="8423284" y="2249188"/>
                  <a:pt x="8419561" y="2245465"/>
                  <a:pt x="8412113" y="2245465"/>
                </a:cubicBezTo>
                <a:lnTo>
                  <a:pt x="8412113" y="2256636"/>
                </a:lnTo>
                <a:cubicBezTo>
                  <a:pt x="8419561" y="2264083"/>
                  <a:pt x="8423284" y="2264083"/>
                  <a:pt x="8423284" y="2256636"/>
                </a:cubicBezTo>
                <a:cubicBezTo>
                  <a:pt x="8423284" y="2264083"/>
                  <a:pt x="8423284" y="2267807"/>
                  <a:pt x="8423284" y="2267807"/>
                </a:cubicBezTo>
                <a:cubicBezTo>
                  <a:pt x="8423284" y="2267807"/>
                  <a:pt x="8427007" y="2271531"/>
                  <a:pt x="8434455" y="2278979"/>
                </a:cubicBezTo>
                <a:cubicBezTo>
                  <a:pt x="8434455" y="2293874"/>
                  <a:pt x="8438179" y="2303184"/>
                  <a:pt x="8445627" y="2306907"/>
                </a:cubicBezTo>
                <a:cubicBezTo>
                  <a:pt x="8453075" y="2310631"/>
                  <a:pt x="8460521" y="2312493"/>
                  <a:pt x="8467970" y="2312493"/>
                </a:cubicBezTo>
                <a:lnTo>
                  <a:pt x="8490312" y="2312493"/>
                </a:lnTo>
                <a:lnTo>
                  <a:pt x="8467970" y="2301322"/>
                </a:lnTo>
                <a:cubicBezTo>
                  <a:pt x="8453075" y="2301322"/>
                  <a:pt x="8445627" y="2297598"/>
                  <a:pt x="8445627" y="2290150"/>
                </a:cubicBezTo>
                <a:cubicBezTo>
                  <a:pt x="8445627" y="2290150"/>
                  <a:pt x="8445627" y="2288288"/>
                  <a:pt x="8445627" y="2284564"/>
                </a:cubicBezTo>
                <a:cubicBezTo>
                  <a:pt x="8445627" y="2280841"/>
                  <a:pt x="8441904" y="2275254"/>
                  <a:pt x="8434455" y="2267807"/>
                </a:cubicBezTo>
                <a:lnTo>
                  <a:pt x="8445627" y="2267807"/>
                </a:lnTo>
                <a:cubicBezTo>
                  <a:pt x="8467970" y="2275254"/>
                  <a:pt x="8475418" y="2278979"/>
                  <a:pt x="8467970" y="2278979"/>
                </a:cubicBezTo>
                <a:lnTo>
                  <a:pt x="8493106" y="2287357"/>
                </a:lnTo>
                <a:lnTo>
                  <a:pt x="8501484" y="2278979"/>
                </a:lnTo>
                <a:cubicBezTo>
                  <a:pt x="8508932" y="2278979"/>
                  <a:pt x="8512655" y="2282702"/>
                  <a:pt x="8512655" y="2290150"/>
                </a:cubicBezTo>
                <a:lnTo>
                  <a:pt x="8501484" y="2290150"/>
                </a:lnTo>
                <a:cubicBezTo>
                  <a:pt x="8508932" y="2297598"/>
                  <a:pt x="8516378" y="2301322"/>
                  <a:pt x="8523827" y="2301322"/>
                </a:cubicBezTo>
                <a:lnTo>
                  <a:pt x="8534998" y="2301322"/>
                </a:lnTo>
                <a:cubicBezTo>
                  <a:pt x="8534998" y="2301322"/>
                  <a:pt x="8534998" y="2297598"/>
                  <a:pt x="8534998" y="2290150"/>
                </a:cubicBezTo>
                <a:lnTo>
                  <a:pt x="8546171" y="2301322"/>
                </a:lnTo>
                <a:lnTo>
                  <a:pt x="8579685" y="2312493"/>
                </a:lnTo>
                <a:cubicBezTo>
                  <a:pt x="8587132" y="2312493"/>
                  <a:pt x="8592719" y="2314355"/>
                  <a:pt x="8596442" y="2318079"/>
                </a:cubicBezTo>
                <a:cubicBezTo>
                  <a:pt x="8600165" y="2321802"/>
                  <a:pt x="8613199" y="2327389"/>
                  <a:pt x="8635542" y="2334836"/>
                </a:cubicBezTo>
                <a:cubicBezTo>
                  <a:pt x="8784494" y="2372075"/>
                  <a:pt x="8914828" y="2409312"/>
                  <a:pt x="9026543" y="2446551"/>
                </a:cubicBezTo>
                <a:lnTo>
                  <a:pt x="9115914" y="2468894"/>
                </a:lnTo>
                <a:cubicBezTo>
                  <a:pt x="9138257" y="2476340"/>
                  <a:pt x="9175495" y="2487513"/>
                  <a:pt x="9227629" y="2502408"/>
                </a:cubicBezTo>
                <a:cubicBezTo>
                  <a:pt x="9227629" y="2502408"/>
                  <a:pt x="9229492" y="2504270"/>
                  <a:pt x="9233215" y="2507994"/>
                </a:cubicBezTo>
                <a:cubicBezTo>
                  <a:pt x="9236938" y="2511717"/>
                  <a:pt x="9242524" y="2513579"/>
                  <a:pt x="9249972" y="2513579"/>
                </a:cubicBezTo>
                <a:cubicBezTo>
                  <a:pt x="9257420" y="2513579"/>
                  <a:pt x="9276038" y="2517304"/>
                  <a:pt x="9305829" y="2524751"/>
                </a:cubicBezTo>
                <a:cubicBezTo>
                  <a:pt x="9402650" y="2554541"/>
                  <a:pt x="9462230" y="2573161"/>
                  <a:pt x="9484573" y="2580609"/>
                </a:cubicBezTo>
                <a:cubicBezTo>
                  <a:pt x="9492021" y="2580609"/>
                  <a:pt x="9503192" y="2582470"/>
                  <a:pt x="9518088" y="2586193"/>
                </a:cubicBezTo>
                <a:cubicBezTo>
                  <a:pt x="9532981" y="2589918"/>
                  <a:pt x="9546015" y="2593641"/>
                  <a:pt x="9557188" y="2597366"/>
                </a:cubicBezTo>
                <a:cubicBezTo>
                  <a:pt x="9568359" y="2601090"/>
                  <a:pt x="9573945" y="2602952"/>
                  <a:pt x="9573945" y="2602952"/>
                </a:cubicBezTo>
                <a:cubicBezTo>
                  <a:pt x="9573945" y="2602952"/>
                  <a:pt x="9562772" y="2602952"/>
                  <a:pt x="9540431" y="2602952"/>
                </a:cubicBezTo>
                <a:cubicBezTo>
                  <a:pt x="9540431" y="2602952"/>
                  <a:pt x="9536708" y="2602952"/>
                  <a:pt x="9529258" y="2602952"/>
                </a:cubicBezTo>
                <a:cubicBezTo>
                  <a:pt x="9521811" y="2602952"/>
                  <a:pt x="9514364" y="2602952"/>
                  <a:pt x="9506915" y="2602952"/>
                </a:cubicBezTo>
                <a:cubicBezTo>
                  <a:pt x="9499467" y="2602952"/>
                  <a:pt x="9493881" y="2601090"/>
                  <a:pt x="9490158" y="2597366"/>
                </a:cubicBezTo>
                <a:cubicBezTo>
                  <a:pt x="9486435" y="2593641"/>
                  <a:pt x="9484573" y="2591779"/>
                  <a:pt x="9484573" y="2591779"/>
                </a:cubicBezTo>
                <a:cubicBezTo>
                  <a:pt x="9477124" y="2584332"/>
                  <a:pt x="9467816" y="2580609"/>
                  <a:pt x="9456644" y="2580609"/>
                </a:cubicBezTo>
                <a:cubicBezTo>
                  <a:pt x="9445473" y="2580609"/>
                  <a:pt x="9436164" y="2580609"/>
                  <a:pt x="9428716" y="2580609"/>
                </a:cubicBezTo>
                <a:cubicBezTo>
                  <a:pt x="9421267" y="2573161"/>
                  <a:pt x="9413821" y="2569436"/>
                  <a:pt x="9406373" y="2569436"/>
                </a:cubicBezTo>
                <a:cubicBezTo>
                  <a:pt x="9398924" y="2569436"/>
                  <a:pt x="9387753" y="2569436"/>
                  <a:pt x="9372859" y="2569436"/>
                </a:cubicBezTo>
                <a:cubicBezTo>
                  <a:pt x="9350516" y="2561990"/>
                  <a:pt x="9335620" y="2558265"/>
                  <a:pt x="9328172" y="2558265"/>
                </a:cubicBezTo>
                <a:cubicBezTo>
                  <a:pt x="9320725" y="2558265"/>
                  <a:pt x="9317002" y="2558265"/>
                  <a:pt x="9317002" y="2558265"/>
                </a:cubicBezTo>
                <a:lnTo>
                  <a:pt x="9249972" y="2535922"/>
                </a:lnTo>
                <a:cubicBezTo>
                  <a:pt x="9220181" y="2528474"/>
                  <a:pt x="9201562" y="2522890"/>
                  <a:pt x="9194115" y="2519165"/>
                </a:cubicBezTo>
                <a:cubicBezTo>
                  <a:pt x="9186667" y="2515440"/>
                  <a:pt x="9182944" y="2513579"/>
                  <a:pt x="9182944" y="2513579"/>
                </a:cubicBezTo>
                <a:cubicBezTo>
                  <a:pt x="9182944" y="2506133"/>
                  <a:pt x="9181081" y="2502408"/>
                  <a:pt x="9177358" y="2502408"/>
                </a:cubicBezTo>
                <a:cubicBezTo>
                  <a:pt x="9173635" y="2502408"/>
                  <a:pt x="9171772" y="2502408"/>
                  <a:pt x="9171772" y="2502408"/>
                </a:cubicBezTo>
                <a:lnTo>
                  <a:pt x="9138257" y="2502408"/>
                </a:lnTo>
                <a:cubicBezTo>
                  <a:pt x="9130810" y="2494960"/>
                  <a:pt x="9127087" y="2494960"/>
                  <a:pt x="9127087" y="2502408"/>
                </a:cubicBezTo>
                <a:lnTo>
                  <a:pt x="9093571" y="2480065"/>
                </a:lnTo>
                <a:lnTo>
                  <a:pt x="9082400" y="2480065"/>
                </a:lnTo>
                <a:cubicBezTo>
                  <a:pt x="9074952" y="2480065"/>
                  <a:pt x="9067506" y="2480065"/>
                  <a:pt x="9060057" y="2480065"/>
                </a:cubicBezTo>
                <a:cubicBezTo>
                  <a:pt x="9052609" y="2480065"/>
                  <a:pt x="9045163" y="2480065"/>
                  <a:pt x="9037714" y="2480065"/>
                </a:cubicBezTo>
                <a:cubicBezTo>
                  <a:pt x="9030266" y="2480065"/>
                  <a:pt x="9024680" y="2478203"/>
                  <a:pt x="9020957" y="2474479"/>
                </a:cubicBezTo>
                <a:cubicBezTo>
                  <a:pt x="9017234" y="2470756"/>
                  <a:pt x="9013509" y="2468894"/>
                  <a:pt x="9009786" y="2468894"/>
                </a:cubicBezTo>
                <a:cubicBezTo>
                  <a:pt x="9006063" y="2468894"/>
                  <a:pt x="9000477" y="2468894"/>
                  <a:pt x="8993029" y="2468894"/>
                </a:cubicBezTo>
                <a:cubicBezTo>
                  <a:pt x="8985580" y="2468894"/>
                  <a:pt x="8981856" y="2468894"/>
                  <a:pt x="8981856" y="2468894"/>
                </a:cubicBezTo>
                <a:lnTo>
                  <a:pt x="8948342" y="2457722"/>
                </a:lnTo>
                <a:cubicBezTo>
                  <a:pt x="8948342" y="2457722"/>
                  <a:pt x="8948342" y="2459583"/>
                  <a:pt x="8948342" y="2463308"/>
                </a:cubicBezTo>
                <a:cubicBezTo>
                  <a:pt x="8948342" y="2467032"/>
                  <a:pt x="8952066" y="2468894"/>
                  <a:pt x="8959515" y="2468894"/>
                </a:cubicBezTo>
                <a:cubicBezTo>
                  <a:pt x="8966963" y="2468894"/>
                  <a:pt x="8972549" y="2470756"/>
                  <a:pt x="8976272" y="2474479"/>
                </a:cubicBezTo>
                <a:cubicBezTo>
                  <a:pt x="8979995" y="2478203"/>
                  <a:pt x="8981856" y="2480065"/>
                  <a:pt x="8981856" y="2480065"/>
                </a:cubicBezTo>
                <a:cubicBezTo>
                  <a:pt x="8981856" y="2480065"/>
                  <a:pt x="8983720" y="2480065"/>
                  <a:pt x="8987443" y="2480065"/>
                </a:cubicBezTo>
                <a:cubicBezTo>
                  <a:pt x="8991166" y="2480065"/>
                  <a:pt x="8994890" y="2480065"/>
                  <a:pt x="8998614" y="2480065"/>
                </a:cubicBezTo>
                <a:cubicBezTo>
                  <a:pt x="9002338" y="2480065"/>
                  <a:pt x="9007923" y="2481926"/>
                  <a:pt x="9015372" y="2485651"/>
                </a:cubicBezTo>
                <a:cubicBezTo>
                  <a:pt x="9022820" y="2489374"/>
                  <a:pt x="9030266" y="2493099"/>
                  <a:pt x="9037714" y="2496822"/>
                </a:cubicBezTo>
                <a:cubicBezTo>
                  <a:pt x="9045163" y="2500547"/>
                  <a:pt x="9048886" y="2500547"/>
                  <a:pt x="9048886" y="2496822"/>
                </a:cubicBezTo>
                <a:cubicBezTo>
                  <a:pt x="9048886" y="2493099"/>
                  <a:pt x="9052609" y="2494960"/>
                  <a:pt x="9060057" y="2502408"/>
                </a:cubicBezTo>
                <a:cubicBezTo>
                  <a:pt x="9067506" y="2502408"/>
                  <a:pt x="9073091" y="2504270"/>
                  <a:pt x="9076814" y="2507994"/>
                </a:cubicBezTo>
                <a:cubicBezTo>
                  <a:pt x="9080537" y="2511717"/>
                  <a:pt x="9086123" y="2513579"/>
                  <a:pt x="9093571" y="2513579"/>
                </a:cubicBezTo>
                <a:cubicBezTo>
                  <a:pt x="9115914" y="2513579"/>
                  <a:pt x="9132671" y="2515440"/>
                  <a:pt x="9143844" y="2519165"/>
                </a:cubicBezTo>
                <a:cubicBezTo>
                  <a:pt x="9155014" y="2522890"/>
                  <a:pt x="9162462" y="2526613"/>
                  <a:pt x="9166187" y="2530336"/>
                </a:cubicBezTo>
                <a:cubicBezTo>
                  <a:pt x="9169910" y="2534061"/>
                  <a:pt x="9175495" y="2535922"/>
                  <a:pt x="9182944" y="2535922"/>
                </a:cubicBezTo>
                <a:lnTo>
                  <a:pt x="9194115" y="2535922"/>
                </a:lnTo>
                <a:lnTo>
                  <a:pt x="9194115" y="2547094"/>
                </a:lnTo>
                <a:lnTo>
                  <a:pt x="9205286" y="2547094"/>
                </a:lnTo>
                <a:lnTo>
                  <a:pt x="9205286" y="2535922"/>
                </a:lnTo>
                <a:cubicBezTo>
                  <a:pt x="9212735" y="2543370"/>
                  <a:pt x="9216458" y="2547094"/>
                  <a:pt x="9216458" y="2547094"/>
                </a:cubicBezTo>
                <a:lnTo>
                  <a:pt x="9238801" y="2558265"/>
                </a:lnTo>
                <a:cubicBezTo>
                  <a:pt x="9246249" y="2550818"/>
                  <a:pt x="9259281" y="2550818"/>
                  <a:pt x="9277901" y="2558265"/>
                </a:cubicBezTo>
                <a:cubicBezTo>
                  <a:pt x="9296520" y="2565713"/>
                  <a:pt x="9328172" y="2573161"/>
                  <a:pt x="9372859" y="2580609"/>
                </a:cubicBezTo>
                <a:cubicBezTo>
                  <a:pt x="9387753" y="2588056"/>
                  <a:pt x="9400787" y="2591779"/>
                  <a:pt x="9411959" y="2591779"/>
                </a:cubicBezTo>
                <a:cubicBezTo>
                  <a:pt x="9423130" y="2591779"/>
                  <a:pt x="9430578" y="2593641"/>
                  <a:pt x="9434301" y="2597366"/>
                </a:cubicBezTo>
                <a:cubicBezTo>
                  <a:pt x="9438024" y="2601090"/>
                  <a:pt x="9443610" y="2599227"/>
                  <a:pt x="9451058" y="2591779"/>
                </a:cubicBezTo>
                <a:lnTo>
                  <a:pt x="9451058" y="2602952"/>
                </a:lnTo>
                <a:cubicBezTo>
                  <a:pt x="9451058" y="2602952"/>
                  <a:pt x="9462230" y="2606675"/>
                  <a:pt x="9484573" y="2614123"/>
                </a:cubicBezTo>
                <a:cubicBezTo>
                  <a:pt x="9499467" y="2614123"/>
                  <a:pt x="9510640" y="2614123"/>
                  <a:pt x="9518088" y="2614123"/>
                </a:cubicBezTo>
                <a:cubicBezTo>
                  <a:pt x="9525535" y="2614123"/>
                  <a:pt x="9529258" y="2614123"/>
                  <a:pt x="9529258" y="2614123"/>
                </a:cubicBezTo>
                <a:cubicBezTo>
                  <a:pt x="9529258" y="2621570"/>
                  <a:pt x="9536708" y="2625293"/>
                  <a:pt x="9551602" y="2625293"/>
                </a:cubicBezTo>
                <a:lnTo>
                  <a:pt x="9585116" y="2636466"/>
                </a:lnTo>
                <a:cubicBezTo>
                  <a:pt x="9577668" y="2636466"/>
                  <a:pt x="9573945" y="2636466"/>
                  <a:pt x="9573945" y="2636466"/>
                </a:cubicBezTo>
                <a:cubicBezTo>
                  <a:pt x="9573945" y="2643914"/>
                  <a:pt x="9570222" y="2647637"/>
                  <a:pt x="9562772" y="2647637"/>
                </a:cubicBezTo>
                <a:cubicBezTo>
                  <a:pt x="9555325" y="2647637"/>
                  <a:pt x="9551602" y="2647637"/>
                  <a:pt x="9551602" y="2647637"/>
                </a:cubicBezTo>
                <a:cubicBezTo>
                  <a:pt x="9551602" y="2655084"/>
                  <a:pt x="9551602" y="2658809"/>
                  <a:pt x="9551602" y="2658809"/>
                </a:cubicBezTo>
                <a:cubicBezTo>
                  <a:pt x="9551602" y="2658809"/>
                  <a:pt x="9547878" y="2658809"/>
                  <a:pt x="9540431" y="2658809"/>
                </a:cubicBezTo>
                <a:lnTo>
                  <a:pt x="9529258" y="2658809"/>
                </a:lnTo>
                <a:cubicBezTo>
                  <a:pt x="9536708" y="2651361"/>
                  <a:pt x="9536708" y="2647637"/>
                  <a:pt x="9529258" y="2647637"/>
                </a:cubicBezTo>
                <a:cubicBezTo>
                  <a:pt x="9521811" y="2647637"/>
                  <a:pt x="9516224" y="2647637"/>
                  <a:pt x="9512501" y="2647637"/>
                </a:cubicBezTo>
                <a:cubicBezTo>
                  <a:pt x="9508778" y="2647637"/>
                  <a:pt x="9501330" y="2651361"/>
                  <a:pt x="9490158" y="2658809"/>
                </a:cubicBezTo>
                <a:cubicBezTo>
                  <a:pt x="9478987" y="2666255"/>
                  <a:pt x="9473401" y="2666255"/>
                  <a:pt x="9473401" y="2658809"/>
                </a:cubicBezTo>
                <a:cubicBezTo>
                  <a:pt x="9473401" y="2651361"/>
                  <a:pt x="9473401" y="2647637"/>
                  <a:pt x="9473401" y="2647637"/>
                </a:cubicBezTo>
                <a:lnTo>
                  <a:pt x="9462230" y="2636466"/>
                </a:lnTo>
                <a:cubicBezTo>
                  <a:pt x="9462230" y="2636466"/>
                  <a:pt x="9460367" y="2636466"/>
                  <a:pt x="9456644" y="2636466"/>
                </a:cubicBezTo>
                <a:cubicBezTo>
                  <a:pt x="9452921" y="2636466"/>
                  <a:pt x="9447335" y="2636466"/>
                  <a:pt x="9439887" y="2636466"/>
                </a:cubicBezTo>
                <a:cubicBezTo>
                  <a:pt x="9439887" y="2629018"/>
                  <a:pt x="9436164" y="2629018"/>
                  <a:pt x="9428716" y="2636466"/>
                </a:cubicBezTo>
                <a:lnTo>
                  <a:pt x="9417544" y="2636466"/>
                </a:lnTo>
                <a:lnTo>
                  <a:pt x="9350516" y="2602952"/>
                </a:lnTo>
                <a:cubicBezTo>
                  <a:pt x="9328172" y="2602952"/>
                  <a:pt x="9309552" y="2601090"/>
                  <a:pt x="9294658" y="2597366"/>
                </a:cubicBezTo>
                <a:cubicBezTo>
                  <a:pt x="9279763" y="2593641"/>
                  <a:pt x="9266729" y="2591779"/>
                  <a:pt x="9255558" y="2591779"/>
                </a:cubicBezTo>
                <a:cubicBezTo>
                  <a:pt x="9244386" y="2591779"/>
                  <a:pt x="9233215" y="2588056"/>
                  <a:pt x="9222044" y="2580609"/>
                </a:cubicBezTo>
                <a:cubicBezTo>
                  <a:pt x="9210872" y="2573161"/>
                  <a:pt x="9195978" y="2569436"/>
                  <a:pt x="9177358" y="2569436"/>
                </a:cubicBezTo>
                <a:cubicBezTo>
                  <a:pt x="9158738" y="2569436"/>
                  <a:pt x="9147567" y="2567575"/>
                  <a:pt x="9143844" y="2563852"/>
                </a:cubicBezTo>
                <a:cubicBezTo>
                  <a:pt x="9140121" y="2560127"/>
                  <a:pt x="9134534" y="2556404"/>
                  <a:pt x="9127087" y="2552679"/>
                </a:cubicBezTo>
                <a:cubicBezTo>
                  <a:pt x="9119637" y="2548956"/>
                  <a:pt x="9112191" y="2550818"/>
                  <a:pt x="9104743" y="2558265"/>
                </a:cubicBezTo>
                <a:cubicBezTo>
                  <a:pt x="9119637" y="2558265"/>
                  <a:pt x="9128948" y="2561990"/>
                  <a:pt x="9132671" y="2569436"/>
                </a:cubicBezTo>
                <a:cubicBezTo>
                  <a:pt x="9136394" y="2576884"/>
                  <a:pt x="9141981" y="2580609"/>
                  <a:pt x="9149428" y="2580609"/>
                </a:cubicBezTo>
                <a:cubicBezTo>
                  <a:pt x="9179221" y="2580609"/>
                  <a:pt x="9194115" y="2584332"/>
                  <a:pt x="9194115" y="2591779"/>
                </a:cubicBezTo>
                <a:cubicBezTo>
                  <a:pt x="9194115" y="2599227"/>
                  <a:pt x="9197838" y="2602952"/>
                  <a:pt x="9205286" y="2602952"/>
                </a:cubicBezTo>
                <a:lnTo>
                  <a:pt x="9249972" y="2614123"/>
                </a:lnTo>
                <a:cubicBezTo>
                  <a:pt x="9257420" y="2614123"/>
                  <a:pt x="9264867" y="2614123"/>
                  <a:pt x="9272315" y="2614123"/>
                </a:cubicBezTo>
                <a:cubicBezTo>
                  <a:pt x="9272315" y="2606675"/>
                  <a:pt x="9274178" y="2604813"/>
                  <a:pt x="9277901" y="2608536"/>
                </a:cubicBezTo>
                <a:cubicBezTo>
                  <a:pt x="9281625" y="2612261"/>
                  <a:pt x="9287209" y="2614123"/>
                  <a:pt x="9294658" y="2614123"/>
                </a:cubicBezTo>
                <a:cubicBezTo>
                  <a:pt x="9302106" y="2621570"/>
                  <a:pt x="9309552" y="2625293"/>
                  <a:pt x="9317002" y="2625293"/>
                </a:cubicBezTo>
                <a:cubicBezTo>
                  <a:pt x="9339343" y="2625293"/>
                  <a:pt x="9343066" y="2629018"/>
                  <a:pt x="9328172" y="2636466"/>
                </a:cubicBezTo>
                <a:lnTo>
                  <a:pt x="9305829" y="2647637"/>
                </a:lnTo>
                <a:lnTo>
                  <a:pt x="9317002" y="2658809"/>
                </a:lnTo>
                <a:cubicBezTo>
                  <a:pt x="9384030" y="2681151"/>
                  <a:pt x="9421267" y="2688598"/>
                  <a:pt x="9428716" y="2681151"/>
                </a:cubicBezTo>
                <a:lnTo>
                  <a:pt x="9406373" y="2669980"/>
                </a:lnTo>
                <a:lnTo>
                  <a:pt x="9361687" y="2658809"/>
                </a:lnTo>
                <a:cubicBezTo>
                  <a:pt x="9361687" y="2658809"/>
                  <a:pt x="9357963" y="2656947"/>
                  <a:pt x="9350516" y="2653223"/>
                </a:cubicBezTo>
                <a:cubicBezTo>
                  <a:pt x="9343066" y="2649498"/>
                  <a:pt x="9339343" y="2651361"/>
                  <a:pt x="9339343" y="2658809"/>
                </a:cubicBezTo>
                <a:lnTo>
                  <a:pt x="9339343" y="2647637"/>
                </a:lnTo>
                <a:cubicBezTo>
                  <a:pt x="9346793" y="2640189"/>
                  <a:pt x="9350516" y="2636466"/>
                  <a:pt x="9350516" y="2636466"/>
                </a:cubicBezTo>
                <a:lnTo>
                  <a:pt x="9372859" y="2636466"/>
                </a:lnTo>
                <a:cubicBezTo>
                  <a:pt x="9395201" y="2636466"/>
                  <a:pt x="9406373" y="2640189"/>
                  <a:pt x="9406373" y="2647637"/>
                </a:cubicBezTo>
                <a:cubicBezTo>
                  <a:pt x="9413821" y="2655084"/>
                  <a:pt x="9424993" y="2655084"/>
                  <a:pt x="9439887" y="2647637"/>
                </a:cubicBezTo>
                <a:lnTo>
                  <a:pt x="9462230" y="2669980"/>
                </a:lnTo>
                <a:lnTo>
                  <a:pt x="9473401" y="2681151"/>
                </a:lnTo>
                <a:lnTo>
                  <a:pt x="9484573" y="2681151"/>
                </a:lnTo>
                <a:cubicBezTo>
                  <a:pt x="9484573" y="2681151"/>
                  <a:pt x="9488297" y="2681151"/>
                  <a:pt x="9495744" y="2681151"/>
                </a:cubicBezTo>
                <a:lnTo>
                  <a:pt x="9518088" y="2681151"/>
                </a:lnTo>
                <a:lnTo>
                  <a:pt x="9529258" y="2692323"/>
                </a:lnTo>
                <a:cubicBezTo>
                  <a:pt x="9529258" y="2707219"/>
                  <a:pt x="9529258" y="2714666"/>
                  <a:pt x="9529258" y="2714666"/>
                </a:cubicBezTo>
                <a:cubicBezTo>
                  <a:pt x="9536708" y="2714666"/>
                  <a:pt x="9544154" y="2718389"/>
                  <a:pt x="9551602" y="2725837"/>
                </a:cubicBezTo>
                <a:cubicBezTo>
                  <a:pt x="9536708" y="2733285"/>
                  <a:pt x="9525535" y="2737008"/>
                  <a:pt x="9518088" y="2737008"/>
                </a:cubicBezTo>
                <a:lnTo>
                  <a:pt x="9518088" y="2725837"/>
                </a:lnTo>
                <a:cubicBezTo>
                  <a:pt x="9518088" y="2725837"/>
                  <a:pt x="9514364" y="2729562"/>
                  <a:pt x="9506915" y="2737008"/>
                </a:cubicBezTo>
                <a:lnTo>
                  <a:pt x="9462230" y="2725837"/>
                </a:lnTo>
                <a:cubicBezTo>
                  <a:pt x="9447335" y="2725837"/>
                  <a:pt x="9424993" y="2725837"/>
                  <a:pt x="9395201" y="2725837"/>
                </a:cubicBezTo>
                <a:cubicBezTo>
                  <a:pt x="9365410" y="2725837"/>
                  <a:pt x="9350516" y="2725837"/>
                  <a:pt x="9350516" y="2725837"/>
                </a:cubicBezTo>
                <a:cubicBezTo>
                  <a:pt x="9343066" y="2725837"/>
                  <a:pt x="9339343" y="2722113"/>
                  <a:pt x="9339343" y="2714666"/>
                </a:cubicBezTo>
                <a:cubicBezTo>
                  <a:pt x="9339343" y="2707219"/>
                  <a:pt x="9339343" y="2703494"/>
                  <a:pt x="9339343" y="2703494"/>
                </a:cubicBezTo>
                <a:cubicBezTo>
                  <a:pt x="9339343" y="2703494"/>
                  <a:pt x="9335620" y="2707219"/>
                  <a:pt x="9328172" y="2714666"/>
                </a:cubicBezTo>
                <a:lnTo>
                  <a:pt x="9294658" y="2703494"/>
                </a:lnTo>
                <a:cubicBezTo>
                  <a:pt x="9294658" y="2703494"/>
                  <a:pt x="9290935" y="2703494"/>
                  <a:pt x="9283486" y="2703494"/>
                </a:cubicBezTo>
                <a:cubicBezTo>
                  <a:pt x="9276038" y="2703494"/>
                  <a:pt x="9270452" y="2703494"/>
                  <a:pt x="9266729" y="2703494"/>
                </a:cubicBezTo>
                <a:cubicBezTo>
                  <a:pt x="9263006" y="2703494"/>
                  <a:pt x="9259281" y="2703494"/>
                  <a:pt x="9255558" y="2703494"/>
                </a:cubicBezTo>
                <a:cubicBezTo>
                  <a:pt x="9251835" y="2703494"/>
                  <a:pt x="9249972" y="2703494"/>
                  <a:pt x="9249972" y="2703494"/>
                </a:cubicBezTo>
                <a:lnTo>
                  <a:pt x="9216458" y="2692323"/>
                </a:lnTo>
                <a:cubicBezTo>
                  <a:pt x="9216458" y="2699771"/>
                  <a:pt x="9218321" y="2703494"/>
                  <a:pt x="9222044" y="2703494"/>
                </a:cubicBezTo>
                <a:cubicBezTo>
                  <a:pt x="9225767" y="2703494"/>
                  <a:pt x="9231352" y="2703494"/>
                  <a:pt x="9238801" y="2703494"/>
                </a:cubicBezTo>
                <a:lnTo>
                  <a:pt x="9261144" y="2714666"/>
                </a:lnTo>
                <a:cubicBezTo>
                  <a:pt x="9268592" y="2714666"/>
                  <a:pt x="9274178" y="2714666"/>
                  <a:pt x="9277901" y="2714666"/>
                </a:cubicBezTo>
                <a:cubicBezTo>
                  <a:pt x="9281625" y="2714666"/>
                  <a:pt x="9283486" y="2718389"/>
                  <a:pt x="9283486" y="2725837"/>
                </a:cubicBezTo>
                <a:cubicBezTo>
                  <a:pt x="9283486" y="2725837"/>
                  <a:pt x="9281625" y="2727699"/>
                  <a:pt x="9277901" y="2731423"/>
                </a:cubicBezTo>
                <a:cubicBezTo>
                  <a:pt x="9274178" y="2735146"/>
                  <a:pt x="9268592" y="2737008"/>
                  <a:pt x="9261144" y="2737008"/>
                </a:cubicBezTo>
                <a:cubicBezTo>
                  <a:pt x="9253695" y="2737008"/>
                  <a:pt x="9249972" y="2737008"/>
                  <a:pt x="9249972" y="2737008"/>
                </a:cubicBezTo>
                <a:lnTo>
                  <a:pt x="9451058" y="2781694"/>
                </a:lnTo>
                <a:cubicBezTo>
                  <a:pt x="9480850" y="2789142"/>
                  <a:pt x="9503192" y="2792865"/>
                  <a:pt x="9518088" y="2792865"/>
                </a:cubicBezTo>
                <a:lnTo>
                  <a:pt x="9540431" y="2804038"/>
                </a:lnTo>
                <a:lnTo>
                  <a:pt x="9518088" y="2804038"/>
                </a:lnTo>
                <a:lnTo>
                  <a:pt x="9451058" y="2815208"/>
                </a:lnTo>
                <a:lnTo>
                  <a:pt x="9428716" y="2815208"/>
                </a:lnTo>
                <a:cubicBezTo>
                  <a:pt x="9421267" y="2815208"/>
                  <a:pt x="9413821" y="2815208"/>
                  <a:pt x="9406373" y="2815208"/>
                </a:cubicBezTo>
                <a:cubicBezTo>
                  <a:pt x="9398924" y="2815208"/>
                  <a:pt x="9395201" y="2811485"/>
                  <a:pt x="9395201" y="2804038"/>
                </a:cubicBezTo>
                <a:cubicBezTo>
                  <a:pt x="9387753" y="2804038"/>
                  <a:pt x="9380307" y="2804038"/>
                  <a:pt x="9372859" y="2804038"/>
                </a:cubicBezTo>
                <a:cubicBezTo>
                  <a:pt x="9328172" y="2811485"/>
                  <a:pt x="9290935" y="2807762"/>
                  <a:pt x="9261144" y="2792865"/>
                </a:cubicBezTo>
                <a:cubicBezTo>
                  <a:pt x="9261144" y="2792865"/>
                  <a:pt x="9259281" y="2792865"/>
                  <a:pt x="9255558" y="2792865"/>
                </a:cubicBezTo>
                <a:cubicBezTo>
                  <a:pt x="9251835" y="2792865"/>
                  <a:pt x="9246249" y="2792865"/>
                  <a:pt x="9238801" y="2792865"/>
                </a:cubicBezTo>
                <a:lnTo>
                  <a:pt x="9238801" y="2804038"/>
                </a:lnTo>
                <a:cubicBezTo>
                  <a:pt x="9246249" y="2804038"/>
                  <a:pt x="9257420" y="2807762"/>
                  <a:pt x="9272315" y="2815208"/>
                </a:cubicBezTo>
                <a:cubicBezTo>
                  <a:pt x="9287209" y="2822656"/>
                  <a:pt x="9298382" y="2826381"/>
                  <a:pt x="9305829" y="2826381"/>
                </a:cubicBezTo>
                <a:cubicBezTo>
                  <a:pt x="9335620" y="2841276"/>
                  <a:pt x="9354239" y="2844999"/>
                  <a:pt x="9361687" y="2837552"/>
                </a:cubicBezTo>
                <a:cubicBezTo>
                  <a:pt x="9369134" y="2830104"/>
                  <a:pt x="9384030" y="2830104"/>
                  <a:pt x="9406373" y="2837552"/>
                </a:cubicBezTo>
                <a:cubicBezTo>
                  <a:pt x="9421267" y="2844999"/>
                  <a:pt x="9428716" y="2852447"/>
                  <a:pt x="9428716" y="2859895"/>
                </a:cubicBezTo>
                <a:cubicBezTo>
                  <a:pt x="9413821" y="2859895"/>
                  <a:pt x="9406373" y="2856170"/>
                  <a:pt x="9406373" y="2848724"/>
                </a:cubicBezTo>
                <a:lnTo>
                  <a:pt x="9384030" y="2848724"/>
                </a:lnTo>
                <a:lnTo>
                  <a:pt x="9462230" y="2882238"/>
                </a:lnTo>
                <a:lnTo>
                  <a:pt x="9495744" y="2893409"/>
                </a:lnTo>
                <a:cubicBezTo>
                  <a:pt x="9495744" y="2900857"/>
                  <a:pt x="9492021" y="2904581"/>
                  <a:pt x="9484573" y="2904581"/>
                </a:cubicBezTo>
                <a:cubicBezTo>
                  <a:pt x="9477124" y="2904581"/>
                  <a:pt x="9462230" y="2904581"/>
                  <a:pt x="9439887" y="2904581"/>
                </a:cubicBezTo>
                <a:cubicBezTo>
                  <a:pt x="9432439" y="2904581"/>
                  <a:pt x="9423130" y="2902718"/>
                  <a:pt x="9411959" y="2898995"/>
                </a:cubicBezTo>
                <a:cubicBezTo>
                  <a:pt x="9400787" y="2895271"/>
                  <a:pt x="9395201" y="2893409"/>
                  <a:pt x="9395201" y="2893409"/>
                </a:cubicBezTo>
                <a:cubicBezTo>
                  <a:pt x="9387753" y="2885961"/>
                  <a:pt x="9382167" y="2884100"/>
                  <a:pt x="9378444" y="2887823"/>
                </a:cubicBezTo>
                <a:cubicBezTo>
                  <a:pt x="9374720" y="2891547"/>
                  <a:pt x="9365410" y="2889684"/>
                  <a:pt x="9350516" y="2882238"/>
                </a:cubicBezTo>
                <a:cubicBezTo>
                  <a:pt x="9350516" y="2882238"/>
                  <a:pt x="9346793" y="2880377"/>
                  <a:pt x="9339343" y="2876652"/>
                </a:cubicBezTo>
                <a:cubicBezTo>
                  <a:pt x="9331896" y="2872927"/>
                  <a:pt x="9328172" y="2871066"/>
                  <a:pt x="9328172" y="2871066"/>
                </a:cubicBezTo>
                <a:cubicBezTo>
                  <a:pt x="9320725" y="2871066"/>
                  <a:pt x="9317002" y="2871066"/>
                  <a:pt x="9317002" y="2871066"/>
                </a:cubicBezTo>
                <a:lnTo>
                  <a:pt x="9305829" y="2859895"/>
                </a:lnTo>
                <a:lnTo>
                  <a:pt x="9294658" y="2859895"/>
                </a:lnTo>
                <a:cubicBezTo>
                  <a:pt x="9287209" y="2859895"/>
                  <a:pt x="9276038" y="2858033"/>
                  <a:pt x="9261144" y="2854309"/>
                </a:cubicBezTo>
                <a:cubicBezTo>
                  <a:pt x="9246249" y="2850586"/>
                  <a:pt x="9233215" y="2848724"/>
                  <a:pt x="9222044" y="2848724"/>
                </a:cubicBezTo>
                <a:cubicBezTo>
                  <a:pt x="9210872" y="2848724"/>
                  <a:pt x="9205286" y="2848724"/>
                  <a:pt x="9205286" y="2848724"/>
                </a:cubicBezTo>
                <a:cubicBezTo>
                  <a:pt x="9190392" y="2848724"/>
                  <a:pt x="9175495" y="2841276"/>
                  <a:pt x="9160601" y="2826381"/>
                </a:cubicBezTo>
                <a:cubicBezTo>
                  <a:pt x="9153153" y="2818933"/>
                  <a:pt x="9147567" y="2817070"/>
                  <a:pt x="9143844" y="2820795"/>
                </a:cubicBezTo>
                <a:cubicBezTo>
                  <a:pt x="9140121" y="2824519"/>
                  <a:pt x="9130810" y="2826381"/>
                  <a:pt x="9115914" y="2826381"/>
                </a:cubicBezTo>
                <a:cubicBezTo>
                  <a:pt x="9101020" y="2826381"/>
                  <a:pt x="9089848" y="2824519"/>
                  <a:pt x="9082400" y="2820795"/>
                </a:cubicBezTo>
                <a:cubicBezTo>
                  <a:pt x="9074952" y="2817070"/>
                  <a:pt x="9056334" y="2811485"/>
                  <a:pt x="9026543" y="2804038"/>
                </a:cubicBezTo>
                <a:lnTo>
                  <a:pt x="9004200" y="2804038"/>
                </a:lnTo>
                <a:lnTo>
                  <a:pt x="8914828" y="2770524"/>
                </a:lnTo>
                <a:lnTo>
                  <a:pt x="8925999" y="2781694"/>
                </a:lnTo>
                <a:cubicBezTo>
                  <a:pt x="8925999" y="2781694"/>
                  <a:pt x="8933448" y="2783556"/>
                  <a:pt x="8948342" y="2787281"/>
                </a:cubicBezTo>
                <a:cubicBezTo>
                  <a:pt x="8963238" y="2791004"/>
                  <a:pt x="8978133" y="2796590"/>
                  <a:pt x="8993029" y="2804038"/>
                </a:cubicBezTo>
                <a:cubicBezTo>
                  <a:pt x="9000477" y="2811485"/>
                  <a:pt x="9009786" y="2817070"/>
                  <a:pt x="9020957" y="2820795"/>
                </a:cubicBezTo>
                <a:cubicBezTo>
                  <a:pt x="9032129" y="2824519"/>
                  <a:pt x="9043300" y="2826381"/>
                  <a:pt x="9054472" y="2826381"/>
                </a:cubicBezTo>
                <a:cubicBezTo>
                  <a:pt x="9065643" y="2826381"/>
                  <a:pt x="9071229" y="2830104"/>
                  <a:pt x="9071229" y="2837552"/>
                </a:cubicBezTo>
                <a:lnTo>
                  <a:pt x="9104743" y="2848724"/>
                </a:lnTo>
                <a:cubicBezTo>
                  <a:pt x="9104743" y="2848724"/>
                  <a:pt x="9106605" y="2848724"/>
                  <a:pt x="9110330" y="2848724"/>
                </a:cubicBezTo>
                <a:cubicBezTo>
                  <a:pt x="9114053" y="2848724"/>
                  <a:pt x="9119637" y="2848724"/>
                  <a:pt x="9127087" y="2848724"/>
                </a:cubicBezTo>
                <a:cubicBezTo>
                  <a:pt x="9134534" y="2848724"/>
                  <a:pt x="9140121" y="2850586"/>
                  <a:pt x="9143844" y="2854309"/>
                </a:cubicBezTo>
                <a:cubicBezTo>
                  <a:pt x="9147567" y="2858033"/>
                  <a:pt x="9145705" y="2859895"/>
                  <a:pt x="9138257" y="2859895"/>
                </a:cubicBezTo>
                <a:cubicBezTo>
                  <a:pt x="9130810" y="2859895"/>
                  <a:pt x="9127087" y="2863620"/>
                  <a:pt x="9127087" y="2871066"/>
                </a:cubicBezTo>
                <a:cubicBezTo>
                  <a:pt x="9127087" y="2871066"/>
                  <a:pt x="9130810" y="2871066"/>
                  <a:pt x="9138257" y="2871066"/>
                </a:cubicBezTo>
                <a:cubicBezTo>
                  <a:pt x="9145705" y="2871066"/>
                  <a:pt x="9156878" y="2871066"/>
                  <a:pt x="9171772" y="2871066"/>
                </a:cubicBezTo>
                <a:cubicBezTo>
                  <a:pt x="9186667" y="2871066"/>
                  <a:pt x="9197838" y="2874790"/>
                  <a:pt x="9205286" y="2882238"/>
                </a:cubicBezTo>
                <a:cubicBezTo>
                  <a:pt x="9212735" y="2904581"/>
                  <a:pt x="9220181" y="2908304"/>
                  <a:pt x="9227629" y="2893409"/>
                </a:cubicBezTo>
                <a:lnTo>
                  <a:pt x="9261144" y="2893409"/>
                </a:lnTo>
                <a:lnTo>
                  <a:pt x="9283486" y="2904581"/>
                </a:lnTo>
                <a:lnTo>
                  <a:pt x="9328172" y="2926923"/>
                </a:lnTo>
                <a:lnTo>
                  <a:pt x="9339343" y="2938095"/>
                </a:lnTo>
                <a:lnTo>
                  <a:pt x="9384030" y="2949266"/>
                </a:lnTo>
                <a:cubicBezTo>
                  <a:pt x="9428716" y="2964162"/>
                  <a:pt x="9471540" y="2977196"/>
                  <a:pt x="9512501" y="2988366"/>
                </a:cubicBezTo>
                <a:cubicBezTo>
                  <a:pt x="9553465" y="2999537"/>
                  <a:pt x="9592563" y="3005124"/>
                  <a:pt x="9629801" y="3005124"/>
                </a:cubicBezTo>
                <a:cubicBezTo>
                  <a:pt x="9652145" y="3005124"/>
                  <a:pt x="9663316" y="3008848"/>
                  <a:pt x="9663316" y="3016296"/>
                </a:cubicBezTo>
                <a:lnTo>
                  <a:pt x="9674487" y="3016296"/>
                </a:lnTo>
                <a:cubicBezTo>
                  <a:pt x="9659593" y="3016296"/>
                  <a:pt x="9648422" y="3018157"/>
                  <a:pt x="9640973" y="3021881"/>
                </a:cubicBezTo>
                <a:cubicBezTo>
                  <a:pt x="9633525" y="3025605"/>
                  <a:pt x="9629801" y="3027467"/>
                  <a:pt x="9629801" y="3027467"/>
                </a:cubicBezTo>
                <a:cubicBezTo>
                  <a:pt x="9629801" y="3034914"/>
                  <a:pt x="9629801" y="3038638"/>
                  <a:pt x="9629801" y="3038638"/>
                </a:cubicBezTo>
                <a:cubicBezTo>
                  <a:pt x="9629801" y="3038638"/>
                  <a:pt x="9633525" y="3038638"/>
                  <a:pt x="9640973" y="3038638"/>
                </a:cubicBezTo>
                <a:cubicBezTo>
                  <a:pt x="9640973" y="3046085"/>
                  <a:pt x="9644696" y="3049810"/>
                  <a:pt x="9652145" y="3049810"/>
                </a:cubicBezTo>
                <a:cubicBezTo>
                  <a:pt x="9659593" y="3049810"/>
                  <a:pt x="9668902" y="3051671"/>
                  <a:pt x="9680073" y="3055396"/>
                </a:cubicBezTo>
                <a:cubicBezTo>
                  <a:pt x="9691244" y="3059119"/>
                  <a:pt x="9700553" y="3060981"/>
                  <a:pt x="9708001" y="3060981"/>
                </a:cubicBezTo>
                <a:lnTo>
                  <a:pt x="9730346" y="3072153"/>
                </a:lnTo>
                <a:cubicBezTo>
                  <a:pt x="9737792" y="3072153"/>
                  <a:pt x="9756411" y="3079599"/>
                  <a:pt x="9786202" y="3094495"/>
                </a:cubicBezTo>
                <a:lnTo>
                  <a:pt x="9864402" y="3116838"/>
                </a:lnTo>
                <a:cubicBezTo>
                  <a:pt x="9864402" y="3124286"/>
                  <a:pt x="9815992" y="3113115"/>
                  <a:pt x="9719173" y="3083324"/>
                </a:cubicBezTo>
                <a:cubicBezTo>
                  <a:pt x="9704278" y="3075876"/>
                  <a:pt x="9689382" y="3070292"/>
                  <a:pt x="9674487" y="3066567"/>
                </a:cubicBezTo>
                <a:cubicBezTo>
                  <a:pt x="9659593" y="3062842"/>
                  <a:pt x="9646559" y="3059119"/>
                  <a:pt x="9635388" y="3055396"/>
                </a:cubicBezTo>
                <a:cubicBezTo>
                  <a:pt x="9624216" y="3051671"/>
                  <a:pt x="9614907" y="3049810"/>
                  <a:pt x="9607459" y="3049810"/>
                </a:cubicBezTo>
                <a:lnTo>
                  <a:pt x="9551602" y="3027467"/>
                </a:lnTo>
                <a:cubicBezTo>
                  <a:pt x="9529258" y="3027467"/>
                  <a:pt x="9510640" y="3027467"/>
                  <a:pt x="9495744" y="3027467"/>
                </a:cubicBezTo>
                <a:cubicBezTo>
                  <a:pt x="9480850" y="3027467"/>
                  <a:pt x="9473401" y="3025605"/>
                  <a:pt x="9473401" y="3021881"/>
                </a:cubicBezTo>
                <a:cubicBezTo>
                  <a:pt x="9473401" y="3018157"/>
                  <a:pt x="9464092" y="3014434"/>
                  <a:pt x="9445473" y="3010710"/>
                </a:cubicBezTo>
                <a:cubicBezTo>
                  <a:pt x="9426853" y="3006985"/>
                  <a:pt x="9415682" y="3005124"/>
                  <a:pt x="9411959" y="3005124"/>
                </a:cubicBezTo>
                <a:cubicBezTo>
                  <a:pt x="9408235" y="3005124"/>
                  <a:pt x="9398924" y="3001400"/>
                  <a:pt x="9384030" y="2993953"/>
                </a:cubicBezTo>
                <a:lnTo>
                  <a:pt x="9350516" y="2982780"/>
                </a:lnTo>
                <a:lnTo>
                  <a:pt x="9317002" y="2982780"/>
                </a:lnTo>
                <a:cubicBezTo>
                  <a:pt x="9302106" y="2975334"/>
                  <a:pt x="9292795" y="2973471"/>
                  <a:pt x="9289072" y="2977196"/>
                </a:cubicBezTo>
                <a:cubicBezTo>
                  <a:pt x="9285349" y="2980919"/>
                  <a:pt x="9279763" y="2977196"/>
                  <a:pt x="9272315" y="2966023"/>
                </a:cubicBezTo>
                <a:cubicBezTo>
                  <a:pt x="9264867" y="2954852"/>
                  <a:pt x="9259281" y="2952991"/>
                  <a:pt x="9255558" y="2960439"/>
                </a:cubicBezTo>
                <a:cubicBezTo>
                  <a:pt x="9251835" y="2967885"/>
                  <a:pt x="9240663" y="2966023"/>
                  <a:pt x="9222044" y="2954852"/>
                </a:cubicBezTo>
                <a:cubicBezTo>
                  <a:pt x="9203424" y="2943680"/>
                  <a:pt x="9192252" y="2939957"/>
                  <a:pt x="9188529" y="2943680"/>
                </a:cubicBezTo>
                <a:cubicBezTo>
                  <a:pt x="9184805" y="2947405"/>
                  <a:pt x="9177358" y="2949266"/>
                  <a:pt x="9166187" y="2949266"/>
                </a:cubicBezTo>
                <a:cubicBezTo>
                  <a:pt x="9155014" y="2949266"/>
                  <a:pt x="9147567" y="2947405"/>
                  <a:pt x="9143844" y="2943680"/>
                </a:cubicBezTo>
                <a:cubicBezTo>
                  <a:pt x="9140121" y="2939957"/>
                  <a:pt x="9132671" y="2938095"/>
                  <a:pt x="9121500" y="2938095"/>
                </a:cubicBezTo>
                <a:cubicBezTo>
                  <a:pt x="9110330" y="2938095"/>
                  <a:pt x="9104743" y="2934371"/>
                  <a:pt x="9104743" y="2926923"/>
                </a:cubicBezTo>
                <a:lnTo>
                  <a:pt x="9071229" y="2926923"/>
                </a:lnTo>
                <a:cubicBezTo>
                  <a:pt x="9056334" y="2919477"/>
                  <a:pt x="9041437" y="2915752"/>
                  <a:pt x="9026543" y="2915752"/>
                </a:cubicBezTo>
                <a:cubicBezTo>
                  <a:pt x="9026543" y="2915752"/>
                  <a:pt x="9024680" y="2915752"/>
                  <a:pt x="9020957" y="2915752"/>
                </a:cubicBezTo>
                <a:cubicBezTo>
                  <a:pt x="9017234" y="2915752"/>
                  <a:pt x="9015372" y="2919477"/>
                  <a:pt x="9015372" y="2926923"/>
                </a:cubicBezTo>
                <a:cubicBezTo>
                  <a:pt x="9015372" y="2926923"/>
                  <a:pt x="9026543" y="2932509"/>
                  <a:pt x="9048886" y="2943680"/>
                </a:cubicBezTo>
                <a:cubicBezTo>
                  <a:pt x="9071229" y="2954852"/>
                  <a:pt x="9086123" y="2960439"/>
                  <a:pt x="9093571" y="2960439"/>
                </a:cubicBezTo>
                <a:lnTo>
                  <a:pt x="9115914" y="2960439"/>
                </a:lnTo>
                <a:cubicBezTo>
                  <a:pt x="9123363" y="2960439"/>
                  <a:pt x="9145705" y="2966023"/>
                  <a:pt x="9182944" y="2977196"/>
                </a:cubicBezTo>
                <a:cubicBezTo>
                  <a:pt x="9220181" y="2988366"/>
                  <a:pt x="9238801" y="2993953"/>
                  <a:pt x="9238801" y="2993953"/>
                </a:cubicBezTo>
                <a:lnTo>
                  <a:pt x="9238801" y="3005124"/>
                </a:lnTo>
                <a:cubicBezTo>
                  <a:pt x="9231352" y="2997676"/>
                  <a:pt x="9223906" y="2995814"/>
                  <a:pt x="9216458" y="2999537"/>
                </a:cubicBezTo>
                <a:cubicBezTo>
                  <a:pt x="9209010" y="3003262"/>
                  <a:pt x="9205286" y="3005124"/>
                  <a:pt x="9205286" y="3005124"/>
                </a:cubicBezTo>
                <a:cubicBezTo>
                  <a:pt x="9205286" y="3020019"/>
                  <a:pt x="9194115" y="3023742"/>
                  <a:pt x="9171772" y="3016296"/>
                </a:cubicBezTo>
                <a:cubicBezTo>
                  <a:pt x="9156878" y="3008848"/>
                  <a:pt x="9145705" y="3005124"/>
                  <a:pt x="9138257" y="3005124"/>
                </a:cubicBezTo>
                <a:cubicBezTo>
                  <a:pt x="9130810" y="3005124"/>
                  <a:pt x="9112191" y="3001400"/>
                  <a:pt x="9082400" y="2993953"/>
                </a:cubicBezTo>
                <a:cubicBezTo>
                  <a:pt x="9022820" y="2971609"/>
                  <a:pt x="8989306" y="2964162"/>
                  <a:pt x="8981856" y="2971609"/>
                </a:cubicBezTo>
                <a:lnTo>
                  <a:pt x="9182944" y="3038638"/>
                </a:lnTo>
                <a:lnTo>
                  <a:pt x="9238801" y="3060981"/>
                </a:lnTo>
                <a:lnTo>
                  <a:pt x="9216458" y="3060981"/>
                </a:lnTo>
                <a:lnTo>
                  <a:pt x="9205286" y="3060981"/>
                </a:lnTo>
                <a:cubicBezTo>
                  <a:pt x="9212735" y="3068429"/>
                  <a:pt x="9223906" y="3074015"/>
                  <a:pt x="9238801" y="3077738"/>
                </a:cubicBezTo>
                <a:cubicBezTo>
                  <a:pt x="9253695" y="3081462"/>
                  <a:pt x="9264867" y="3087049"/>
                  <a:pt x="9272315" y="3094495"/>
                </a:cubicBezTo>
                <a:lnTo>
                  <a:pt x="9305829" y="3105667"/>
                </a:lnTo>
                <a:lnTo>
                  <a:pt x="9328172" y="3105667"/>
                </a:lnTo>
                <a:lnTo>
                  <a:pt x="9350516" y="3116838"/>
                </a:lnTo>
                <a:cubicBezTo>
                  <a:pt x="9402650" y="3124286"/>
                  <a:pt x="9439887" y="3135457"/>
                  <a:pt x="9462230" y="3150352"/>
                </a:cubicBezTo>
                <a:cubicBezTo>
                  <a:pt x="9469678" y="3150352"/>
                  <a:pt x="9478987" y="3150352"/>
                  <a:pt x="9490158" y="3150352"/>
                </a:cubicBezTo>
                <a:cubicBezTo>
                  <a:pt x="9501330" y="3150352"/>
                  <a:pt x="9506915" y="3154077"/>
                  <a:pt x="9506915" y="3161524"/>
                </a:cubicBezTo>
                <a:cubicBezTo>
                  <a:pt x="9506915" y="3161524"/>
                  <a:pt x="9510640" y="3163386"/>
                  <a:pt x="9518088" y="3167111"/>
                </a:cubicBezTo>
                <a:cubicBezTo>
                  <a:pt x="9525535" y="3170834"/>
                  <a:pt x="9536708" y="3172695"/>
                  <a:pt x="9551602" y="3172695"/>
                </a:cubicBezTo>
                <a:cubicBezTo>
                  <a:pt x="9573945" y="3180143"/>
                  <a:pt x="9588839" y="3187591"/>
                  <a:pt x="9596287" y="3195039"/>
                </a:cubicBezTo>
                <a:cubicBezTo>
                  <a:pt x="9596287" y="3195039"/>
                  <a:pt x="9592563" y="3195039"/>
                  <a:pt x="9585116" y="3195039"/>
                </a:cubicBezTo>
                <a:cubicBezTo>
                  <a:pt x="9577668" y="3195039"/>
                  <a:pt x="9570222" y="3195039"/>
                  <a:pt x="9562772" y="3195039"/>
                </a:cubicBezTo>
                <a:cubicBezTo>
                  <a:pt x="9547878" y="3187591"/>
                  <a:pt x="9532981" y="3183868"/>
                  <a:pt x="9518088" y="3183868"/>
                </a:cubicBezTo>
                <a:cubicBezTo>
                  <a:pt x="9510640" y="3176420"/>
                  <a:pt x="9503192" y="3172695"/>
                  <a:pt x="9495744" y="3172695"/>
                </a:cubicBezTo>
                <a:cubicBezTo>
                  <a:pt x="9488297" y="3172695"/>
                  <a:pt x="9480850" y="3172695"/>
                  <a:pt x="9473401" y="3172695"/>
                </a:cubicBezTo>
                <a:lnTo>
                  <a:pt x="9406373" y="3150352"/>
                </a:lnTo>
                <a:cubicBezTo>
                  <a:pt x="9376582" y="3142906"/>
                  <a:pt x="9357963" y="3137320"/>
                  <a:pt x="9350516" y="3133595"/>
                </a:cubicBezTo>
                <a:cubicBezTo>
                  <a:pt x="9343066" y="3129872"/>
                  <a:pt x="9335620" y="3128010"/>
                  <a:pt x="9328172" y="3128010"/>
                </a:cubicBezTo>
                <a:lnTo>
                  <a:pt x="9249972" y="3105667"/>
                </a:lnTo>
                <a:cubicBezTo>
                  <a:pt x="9249972" y="3105667"/>
                  <a:pt x="9242524" y="3105667"/>
                  <a:pt x="9227629" y="3105667"/>
                </a:cubicBezTo>
                <a:lnTo>
                  <a:pt x="9171772" y="3094495"/>
                </a:lnTo>
                <a:cubicBezTo>
                  <a:pt x="9164324" y="3087049"/>
                  <a:pt x="9156878" y="3083324"/>
                  <a:pt x="9149428" y="3083324"/>
                </a:cubicBezTo>
                <a:cubicBezTo>
                  <a:pt x="9141981" y="3083324"/>
                  <a:pt x="9132671" y="3081462"/>
                  <a:pt x="9121500" y="3077738"/>
                </a:cubicBezTo>
                <a:cubicBezTo>
                  <a:pt x="9110330" y="3074015"/>
                  <a:pt x="9104743" y="3072153"/>
                  <a:pt x="9104743" y="3072153"/>
                </a:cubicBezTo>
                <a:cubicBezTo>
                  <a:pt x="9097296" y="3079599"/>
                  <a:pt x="9093571" y="3083324"/>
                  <a:pt x="9093571" y="3083324"/>
                </a:cubicBezTo>
                <a:cubicBezTo>
                  <a:pt x="9093571" y="3083324"/>
                  <a:pt x="9093571" y="3079599"/>
                  <a:pt x="9093571" y="3072153"/>
                </a:cubicBezTo>
                <a:cubicBezTo>
                  <a:pt x="9086123" y="3072153"/>
                  <a:pt x="9080537" y="3072153"/>
                  <a:pt x="9076814" y="3072153"/>
                </a:cubicBezTo>
                <a:cubicBezTo>
                  <a:pt x="9073091" y="3072153"/>
                  <a:pt x="9071229" y="3072153"/>
                  <a:pt x="9071229" y="3072153"/>
                </a:cubicBezTo>
                <a:lnTo>
                  <a:pt x="9060057" y="3083324"/>
                </a:lnTo>
                <a:lnTo>
                  <a:pt x="9048886" y="3083324"/>
                </a:lnTo>
                <a:lnTo>
                  <a:pt x="9048886" y="3094495"/>
                </a:lnTo>
                <a:cubicBezTo>
                  <a:pt x="9011647" y="3094495"/>
                  <a:pt x="8981856" y="3083324"/>
                  <a:pt x="8959515" y="3060981"/>
                </a:cubicBezTo>
                <a:lnTo>
                  <a:pt x="8948342" y="3060981"/>
                </a:lnTo>
                <a:cubicBezTo>
                  <a:pt x="8940895" y="3060981"/>
                  <a:pt x="8937172" y="3060981"/>
                  <a:pt x="8937172" y="3060981"/>
                </a:cubicBezTo>
                <a:cubicBezTo>
                  <a:pt x="8937172" y="3060981"/>
                  <a:pt x="8933448" y="3057258"/>
                  <a:pt x="8925999" y="3049810"/>
                </a:cubicBezTo>
                <a:cubicBezTo>
                  <a:pt x="8925999" y="3049810"/>
                  <a:pt x="8918551" y="3049810"/>
                  <a:pt x="8903657" y="3049810"/>
                </a:cubicBezTo>
                <a:lnTo>
                  <a:pt x="8892485" y="3049810"/>
                </a:lnTo>
                <a:cubicBezTo>
                  <a:pt x="8892485" y="3049810"/>
                  <a:pt x="8896208" y="3053533"/>
                  <a:pt x="8903657" y="3060981"/>
                </a:cubicBezTo>
                <a:cubicBezTo>
                  <a:pt x="8903657" y="3060981"/>
                  <a:pt x="8903657" y="3064705"/>
                  <a:pt x="8903657" y="3072153"/>
                </a:cubicBezTo>
                <a:cubicBezTo>
                  <a:pt x="8911105" y="3064705"/>
                  <a:pt x="8918551" y="3064705"/>
                  <a:pt x="8925999" y="3072153"/>
                </a:cubicBezTo>
                <a:cubicBezTo>
                  <a:pt x="8933448" y="3079599"/>
                  <a:pt x="8940895" y="3083324"/>
                  <a:pt x="8948342" y="3083324"/>
                </a:cubicBezTo>
                <a:cubicBezTo>
                  <a:pt x="8955790" y="3083324"/>
                  <a:pt x="8961376" y="3083324"/>
                  <a:pt x="8965099" y="3083324"/>
                </a:cubicBezTo>
                <a:cubicBezTo>
                  <a:pt x="8968823" y="3083324"/>
                  <a:pt x="8970686" y="3083324"/>
                  <a:pt x="8970686" y="3083324"/>
                </a:cubicBezTo>
                <a:cubicBezTo>
                  <a:pt x="8978133" y="3098219"/>
                  <a:pt x="8996752" y="3105667"/>
                  <a:pt x="9026543" y="3105667"/>
                </a:cubicBezTo>
                <a:cubicBezTo>
                  <a:pt x="9078677" y="3105667"/>
                  <a:pt x="9104743" y="3113115"/>
                  <a:pt x="9104743" y="3128010"/>
                </a:cubicBezTo>
                <a:cubicBezTo>
                  <a:pt x="9104743" y="3135457"/>
                  <a:pt x="9097296" y="3139181"/>
                  <a:pt x="9082400" y="3139181"/>
                </a:cubicBezTo>
                <a:cubicBezTo>
                  <a:pt x="9060057" y="3139181"/>
                  <a:pt x="9063780" y="3142906"/>
                  <a:pt x="9093571" y="3150352"/>
                </a:cubicBezTo>
                <a:cubicBezTo>
                  <a:pt x="9101020" y="3157800"/>
                  <a:pt x="9112191" y="3163386"/>
                  <a:pt x="9127087" y="3167111"/>
                </a:cubicBezTo>
                <a:cubicBezTo>
                  <a:pt x="9141981" y="3170834"/>
                  <a:pt x="9155014" y="3174557"/>
                  <a:pt x="9166187" y="3178282"/>
                </a:cubicBezTo>
                <a:cubicBezTo>
                  <a:pt x="9177358" y="3182006"/>
                  <a:pt x="9182944" y="3183868"/>
                  <a:pt x="9182944" y="3183868"/>
                </a:cubicBezTo>
                <a:lnTo>
                  <a:pt x="9194115" y="3183868"/>
                </a:lnTo>
                <a:lnTo>
                  <a:pt x="9194115" y="3195039"/>
                </a:lnTo>
                <a:cubicBezTo>
                  <a:pt x="9201562" y="3195039"/>
                  <a:pt x="9207149" y="3195039"/>
                  <a:pt x="9210872" y="3195039"/>
                </a:cubicBezTo>
                <a:cubicBezTo>
                  <a:pt x="9214595" y="3195039"/>
                  <a:pt x="9220181" y="3193177"/>
                  <a:pt x="9227629" y="3189452"/>
                </a:cubicBezTo>
                <a:cubicBezTo>
                  <a:pt x="9235078" y="3185729"/>
                  <a:pt x="9240663" y="3183868"/>
                  <a:pt x="9244386" y="3183868"/>
                </a:cubicBezTo>
                <a:cubicBezTo>
                  <a:pt x="9248109" y="3183868"/>
                  <a:pt x="9249972" y="3187591"/>
                  <a:pt x="9249972" y="3195039"/>
                </a:cubicBezTo>
                <a:lnTo>
                  <a:pt x="9261144" y="3206211"/>
                </a:lnTo>
                <a:cubicBezTo>
                  <a:pt x="9261144" y="3198763"/>
                  <a:pt x="9261144" y="3195039"/>
                  <a:pt x="9261144" y="3195039"/>
                </a:cubicBezTo>
                <a:lnTo>
                  <a:pt x="9272315" y="3195039"/>
                </a:lnTo>
                <a:cubicBezTo>
                  <a:pt x="9287209" y="3195039"/>
                  <a:pt x="9294658" y="3198763"/>
                  <a:pt x="9294658" y="3206211"/>
                </a:cubicBezTo>
                <a:cubicBezTo>
                  <a:pt x="9294658" y="3221106"/>
                  <a:pt x="9313277" y="3228553"/>
                  <a:pt x="9350516" y="3228553"/>
                </a:cubicBezTo>
                <a:lnTo>
                  <a:pt x="9384030" y="3239725"/>
                </a:lnTo>
                <a:cubicBezTo>
                  <a:pt x="9398924" y="3247171"/>
                  <a:pt x="9411959" y="3249034"/>
                  <a:pt x="9423130" y="3245310"/>
                </a:cubicBezTo>
                <a:cubicBezTo>
                  <a:pt x="9434301" y="3241587"/>
                  <a:pt x="9447335" y="3243448"/>
                  <a:pt x="9462230" y="3250896"/>
                </a:cubicBezTo>
                <a:cubicBezTo>
                  <a:pt x="9477124" y="3258344"/>
                  <a:pt x="9484573" y="3265791"/>
                  <a:pt x="9484573" y="3273239"/>
                </a:cubicBezTo>
                <a:lnTo>
                  <a:pt x="9406373" y="3262068"/>
                </a:lnTo>
                <a:cubicBezTo>
                  <a:pt x="9398924" y="3254620"/>
                  <a:pt x="9387753" y="3250896"/>
                  <a:pt x="9372859" y="3250896"/>
                </a:cubicBezTo>
                <a:lnTo>
                  <a:pt x="9328172" y="3239725"/>
                </a:lnTo>
                <a:cubicBezTo>
                  <a:pt x="9313277" y="3232277"/>
                  <a:pt x="9302106" y="3228553"/>
                  <a:pt x="9294658" y="3228553"/>
                </a:cubicBezTo>
                <a:cubicBezTo>
                  <a:pt x="9287209" y="3228553"/>
                  <a:pt x="9264867" y="3221106"/>
                  <a:pt x="9227629" y="3206211"/>
                </a:cubicBezTo>
                <a:cubicBezTo>
                  <a:pt x="9130810" y="3176420"/>
                  <a:pt x="9056334" y="3154077"/>
                  <a:pt x="9004200" y="3139181"/>
                </a:cubicBezTo>
                <a:cubicBezTo>
                  <a:pt x="8974409" y="3124286"/>
                  <a:pt x="8955790" y="3120563"/>
                  <a:pt x="8948342" y="3128010"/>
                </a:cubicBezTo>
                <a:lnTo>
                  <a:pt x="8937172" y="3116838"/>
                </a:lnTo>
                <a:cubicBezTo>
                  <a:pt x="8929722" y="3109392"/>
                  <a:pt x="8918551" y="3109392"/>
                  <a:pt x="8903657" y="3116838"/>
                </a:cubicBezTo>
                <a:lnTo>
                  <a:pt x="8870142" y="3116838"/>
                </a:lnTo>
                <a:lnTo>
                  <a:pt x="8892485" y="3128010"/>
                </a:lnTo>
                <a:cubicBezTo>
                  <a:pt x="8899933" y="3135457"/>
                  <a:pt x="8914828" y="3142906"/>
                  <a:pt x="8937172" y="3150352"/>
                </a:cubicBezTo>
                <a:lnTo>
                  <a:pt x="8959515" y="3161524"/>
                </a:lnTo>
                <a:lnTo>
                  <a:pt x="8970686" y="3172695"/>
                </a:lnTo>
                <a:lnTo>
                  <a:pt x="8981856" y="3183868"/>
                </a:lnTo>
                <a:lnTo>
                  <a:pt x="8925999" y="3172695"/>
                </a:lnTo>
                <a:cubicBezTo>
                  <a:pt x="8918551" y="3165249"/>
                  <a:pt x="8914828" y="3165249"/>
                  <a:pt x="8914828" y="3172695"/>
                </a:cubicBezTo>
                <a:lnTo>
                  <a:pt x="8937172" y="3183868"/>
                </a:lnTo>
                <a:cubicBezTo>
                  <a:pt x="8944619" y="3183868"/>
                  <a:pt x="8952066" y="3185729"/>
                  <a:pt x="8959515" y="3189452"/>
                </a:cubicBezTo>
                <a:cubicBezTo>
                  <a:pt x="8966963" y="3193177"/>
                  <a:pt x="8970686" y="3195039"/>
                  <a:pt x="8970686" y="3195039"/>
                </a:cubicBezTo>
                <a:cubicBezTo>
                  <a:pt x="8978133" y="3202486"/>
                  <a:pt x="8985580" y="3206211"/>
                  <a:pt x="8993029" y="3206211"/>
                </a:cubicBezTo>
                <a:cubicBezTo>
                  <a:pt x="9000477" y="3206211"/>
                  <a:pt x="9006063" y="3206211"/>
                  <a:pt x="9009786" y="3206211"/>
                </a:cubicBezTo>
                <a:cubicBezTo>
                  <a:pt x="9013509" y="3206211"/>
                  <a:pt x="9015372" y="3206211"/>
                  <a:pt x="9015372" y="3206211"/>
                </a:cubicBezTo>
                <a:cubicBezTo>
                  <a:pt x="9015372" y="3213657"/>
                  <a:pt x="9026543" y="3221106"/>
                  <a:pt x="9048886" y="3228553"/>
                </a:cubicBezTo>
                <a:cubicBezTo>
                  <a:pt x="9071229" y="3236000"/>
                  <a:pt x="9086123" y="3239725"/>
                  <a:pt x="9093571" y="3239725"/>
                </a:cubicBezTo>
                <a:lnTo>
                  <a:pt x="9104743" y="3250896"/>
                </a:lnTo>
                <a:cubicBezTo>
                  <a:pt x="9097296" y="3258344"/>
                  <a:pt x="9089848" y="3258344"/>
                  <a:pt x="9082400" y="3250896"/>
                </a:cubicBezTo>
                <a:cubicBezTo>
                  <a:pt x="9082400" y="3250896"/>
                  <a:pt x="9078677" y="3250896"/>
                  <a:pt x="9071229" y="3250896"/>
                </a:cubicBezTo>
                <a:lnTo>
                  <a:pt x="9060057" y="3250896"/>
                </a:lnTo>
                <a:cubicBezTo>
                  <a:pt x="9052609" y="3236000"/>
                  <a:pt x="9026543" y="3228553"/>
                  <a:pt x="8981856" y="3228553"/>
                </a:cubicBezTo>
                <a:cubicBezTo>
                  <a:pt x="8974409" y="3228553"/>
                  <a:pt x="8966963" y="3226691"/>
                  <a:pt x="8959515" y="3222968"/>
                </a:cubicBezTo>
                <a:cubicBezTo>
                  <a:pt x="8952066" y="3219243"/>
                  <a:pt x="8948342" y="3217382"/>
                  <a:pt x="8948342" y="3217382"/>
                </a:cubicBezTo>
                <a:cubicBezTo>
                  <a:pt x="8940895" y="3217382"/>
                  <a:pt x="8929722" y="3217382"/>
                  <a:pt x="8914828" y="3217382"/>
                </a:cubicBezTo>
                <a:lnTo>
                  <a:pt x="8892485" y="3206211"/>
                </a:lnTo>
                <a:cubicBezTo>
                  <a:pt x="8877591" y="3198763"/>
                  <a:pt x="8870142" y="3198763"/>
                  <a:pt x="8870142" y="3206211"/>
                </a:cubicBezTo>
                <a:cubicBezTo>
                  <a:pt x="8862694" y="3206211"/>
                  <a:pt x="8858971" y="3202486"/>
                  <a:pt x="8858971" y="3195039"/>
                </a:cubicBezTo>
                <a:cubicBezTo>
                  <a:pt x="8858971" y="3195039"/>
                  <a:pt x="8851523" y="3195039"/>
                  <a:pt x="8836628" y="3195039"/>
                </a:cubicBezTo>
                <a:cubicBezTo>
                  <a:pt x="8829180" y="3195039"/>
                  <a:pt x="8821734" y="3193177"/>
                  <a:pt x="8814285" y="3189452"/>
                </a:cubicBezTo>
                <a:cubicBezTo>
                  <a:pt x="8806837" y="3185729"/>
                  <a:pt x="8803114" y="3183868"/>
                  <a:pt x="8803114" y="3183868"/>
                </a:cubicBezTo>
                <a:cubicBezTo>
                  <a:pt x="8773323" y="3168972"/>
                  <a:pt x="8754704" y="3165249"/>
                  <a:pt x="8747257" y="3172695"/>
                </a:cubicBezTo>
                <a:cubicBezTo>
                  <a:pt x="8747257" y="3187591"/>
                  <a:pt x="8732361" y="3187591"/>
                  <a:pt x="8702570" y="3172695"/>
                </a:cubicBezTo>
                <a:cubicBezTo>
                  <a:pt x="8695122" y="3165249"/>
                  <a:pt x="8676504" y="3157800"/>
                  <a:pt x="8646713" y="3150352"/>
                </a:cubicBezTo>
                <a:cubicBezTo>
                  <a:pt x="8639265" y="3150352"/>
                  <a:pt x="8631819" y="3148491"/>
                  <a:pt x="8624370" y="3144767"/>
                </a:cubicBezTo>
                <a:cubicBezTo>
                  <a:pt x="8616922" y="3141043"/>
                  <a:pt x="8609476" y="3137320"/>
                  <a:pt x="8602028" y="3133595"/>
                </a:cubicBezTo>
                <a:cubicBezTo>
                  <a:pt x="8594579" y="3129872"/>
                  <a:pt x="8585269" y="3126149"/>
                  <a:pt x="8574099" y="3122424"/>
                </a:cubicBezTo>
                <a:cubicBezTo>
                  <a:pt x="8562928" y="3118700"/>
                  <a:pt x="8553618" y="3116838"/>
                  <a:pt x="8546171" y="3116838"/>
                </a:cubicBezTo>
                <a:cubicBezTo>
                  <a:pt x="8523827" y="3116838"/>
                  <a:pt x="8505207" y="3113115"/>
                  <a:pt x="8490312" y="3105667"/>
                </a:cubicBezTo>
                <a:lnTo>
                  <a:pt x="8467970" y="3116838"/>
                </a:lnTo>
                <a:cubicBezTo>
                  <a:pt x="8475418" y="3124286"/>
                  <a:pt x="8497761" y="3128010"/>
                  <a:pt x="8534998" y="3128010"/>
                </a:cubicBezTo>
                <a:cubicBezTo>
                  <a:pt x="8542446" y="3135457"/>
                  <a:pt x="8546171" y="3141043"/>
                  <a:pt x="8546171" y="3144767"/>
                </a:cubicBezTo>
                <a:cubicBezTo>
                  <a:pt x="8546171" y="3148491"/>
                  <a:pt x="8553618" y="3146629"/>
                  <a:pt x="8568512" y="3139181"/>
                </a:cubicBezTo>
                <a:lnTo>
                  <a:pt x="8579685" y="3150352"/>
                </a:lnTo>
                <a:lnTo>
                  <a:pt x="8602028" y="3161524"/>
                </a:lnTo>
                <a:cubicBezTo>
                  <a:pt x="8616922" y="3161524"/>
                  <a:pt x="8628093" y="3163386"/>
                  <a:pt x="8635542" y="3167111"/>
                </a:cubicBezTo>
                <a:cubicBezTo>
                  <a:pt x="8642990" y="3170834"/>
                  <a:pt x="8652299" y="3172695"/>
                  <a:pt x="8663470" y="3172695"/>
                </a:cubicBezTo>
                <a:cubicBezTo>
                  <a:pt x="8674642" y="3172695"/>
                  <a:pt x="8680227" y="3176420"/>
                  <a:pt x="8680227" y="3183868"/>
                </a:cubicBezTo>
                <a:cubicBezTo>
                  <a:pt x="8687676" y="3183868"/>
                  <a:pt x="8691399" y="3183868"/>
                  <a:pt x="8691399" y="3183868"/>
                </a:cubicBezTo>
                <a:cubicBezTo>
                  <a:pt x="8691399" y="3183868"/>
                  <a:pt x="8691399" y="3187591"/>
                  <a:pt x="8691399" y="3195039"/>
                </a:cubicBezTo>
                <a:lnTo>
                  <a:pt x="8702570" y="3195039"/>
                </a:lnTo>
                <a:lnTo>
                  <a:pt x="8791941" y="3217382"/>
                </a:lnTo>
                <a:lnTo>
                  <a:pt x="8803114" y="3217382"/>
                </a:lnTo>
                <a:cubicBezTo>
                  <a:pt x="8803114" y="3217382"/>
                  <a:pt x="8804975" y="3217382"/>
                  <a:pt x="8808700" y="3217382"/>
                </a:cubicBezTo>
                <a:cubicBezTo>
                  <a:pt x="8812423" y="3217382"/>
                  <a:pt x="8821734" y="3221106"/>
                  <a:pt x="8836628" y="3228553"/>
                </a:cubicBezTo>
                <a:lnTo>
                  <a:pt x="8870142" y="3239725"/>
                </a:lnTo>
                <a:cubicBezTo>
                  <a:pt x="8877591" y="3239725"/>
                  <a:pt x="8885037" y="3241587"/>
                  <a:pt x="8892485" y="3245310"/>
                </a:cubicBezTo>
                <a:cubicBezTo>
                  <a:pt x="8899933" y="3249034"/>
                  <a:pt x="8903657" y="3250896"/>
                  <a:pt x="8903657" y="3250896"/>
                </a:cubicBezTo>
                <a:cubicBezTo>
                  <a:pt x="8903657" y="3250896"/>
                  <a:pt x="8907381" y="3252757"/>
                  <a:pt x="8914828" y="3256482"/>
                </a:cubicBezTo>
                <a:cubicBezTo>
                  <a:pt x="8922276" y="3260205"/>
                  <a:pt x="8940895" y="3262068"/>
                  <a:pt x="8970686" y="3262068"/>
                </a:cubicBezTo>
                <a:lnTo>
                  <a:pt x="9004200" y="3273239"/>
                </a:lnTo>
                <a:cubicBezTo>
                  <a:pt x="8996752" y="3280687"/>
                  <a:pt x="8993029" y="3284410"/>
                  <a:pt x="8993029" y="3284410"/>
                </a:cubicBezTo>
                <a:cubicBezTo>
                  <a:pt x="8993029" y="3291858"/>
                  <a:pt x="8989306" y="3295582"/>
                  <a:pt x="8981856" y="3295582"/>
                </a:cubicBezTo>
                <a:lnTo>
                  <a:pt x="9015372" y="3295582"/>
                </a:lnTo>
                <a:cubicBezTo>
                  <a:pt x="9022820" y="3288135"/>
                  <a:pt x="9032129" y="3286271"/>
                  <a:pt x="9043300" y="3289996"/>
                </a:cubicBezTo>
                <a:cubicBezTo>
                  <a:pt x="9054472" y="3293721"/>
                  <a:pt x="9063780" y="3299305"/>
                  <a:pt x="9071229" y="3306753"/>
                </a:cubicBezTo>
                <a:cubicBezTo>
                  <a:pt x="9071229" y="3306753"/>
                  <a:pt x="9074952" y="3308615"/>
                  <a:pt x="9082400" y="3312339"/>
                </a:cubicBezTo>
                <a:cubicBezTo>
                  <a:pt x="9089848" y="3316064"/>
                  <a:pt x="9097296" y="3314201"/>
                  <a:pt x="9104743" y="3306753"/>
                </a:cubicBezTo>
                <a:lnTo>
                  <a:pt x="9160601" y="3329096"/>
                </a:lnTo>
                <a:cubicBezTo>
                  <a:pt x="9160601" y="3329096"/>
                  <a:pt x="9156878" y="3329096"/>
                  <a:pt x="9149428" y="3329096"/>
                </a:cubicBezTo>
                <a:cubicBezTo>
                  <a:pt x="9141981" y="3329096"/>
                  <a:pt x="9138257" y="3329096"/>
                  <a:pt x="9138257" y="3329096"/>
                </a:cubicBezTo>
                <a:cubicBezTo>
                  <a:pt x="9138257" y="3336544"/>
                  <a:pt x="9160601" y="3347715"/>
                  <a:pt x="9205286" y="3362610"/>
                </a:cubicBezTo>
                <a:cubicBezTo>
                  <a:pt x="9212735" y="3362610"/>
                  <a:pt x="9218321" y="3362610"/>
                  <a:pt x="9222044" y="3362610"/>
                </a:cubicBezTo>
                <a:cubicBezTo>
                  <a:pt x="9225767" y="3362610"/>
                  <a:pt x="9227629" y="3362610"/>
                  <a:pt x="9227629" y="3362610"/>
                </a:cubicBezTo>
                <a:cubicBezTo>
                  <a:pt x="9235078" y="3362610"/>
                  <a:pt x="9238801" y="3366335"/>
                  <a:pt x="9238801" y="3373783"/>
                </a:cubicBezTo>
                <a:cubicBezTo>
                  <a:pt x="9320725" y="3396124"/>
                  <a:pt x="9391477" y="3411020"/>
                  <a:pt x="9451058" y="3418468"/>
                </a:cubicBezTo>
                <a:cubicBezTo>
                  <a:pt x="9480850" y="3418468"/>
                  <a:pt x="9503192" y="3422192"/>
                  <a:pt x="9518088" y="3429640"/>
                </a:cubicBezTo>
                <a:lnTo>
                  <a:pt x="9529258" y="3429640"/>
                </a:lnTo>
                <a:lnTo>
                  <a:pt x="9518088" y="3440811"/>
                </a:lnTo>
                <a:cubicBezTo>
                  <a:pt x="9510640" y="3440811"/>
                  <a:pt x="9503192" y="3440811"/>
                  <a:pt x="9495744" y="3440811"/>
                </a:cubicBezTo>
                <a:cubicBezTo>
                  <a:pt x="9488297" y="3440811"/>
                  <a:pt x="9484573" y="3440811"/>
                  <a:pt x="9484573" y="3440811"/>
                </a:cubicBezTo>
                <a:lnTo>
                  <a:pt x="9462230" y="3451982"/>
                </a:lnTo>
                <a:lnTo>
                  <a:pt x="9439887" y="3451982"/>
                </a:lnTo>
                <a:cubicBezTo>
                  <a:pt x="9424993" y="3444535"/>
                  <a:pt x="9410096" y="3438949"/>
                  <a:pt x="9395201" y="3435225"/>
                </a:cubicBezTo>
                <a:cubicBezTo>
                  <a:pt x="9380307" y="3431502"/>
                  <a:pt x="9369134" y="3431502"/>
                  <a:pt x="9361687" y="3435225"/>
                </a:cubicBezTo>
                <a:cubicBezTo>
                  <a:pt x="9354239" y="3438949"/>
                  <a:pt x="9346793" y="3437086"/>
                  <a:pt x="9339343" y="3429640"/>
                </a:cubicBezTo>
                <a:cubicBezTo>
                  <a:pt x="9331896" y="3422192"/>
                  <a:pt x="9324449" y="3422192"/>
                  <a:pt x="9317002" y="3429640"/>
                </a:cubicBezTo>
                <a:cubicBezTo>
                  <a:pt x="9309552" y="3429640"/>
                  <a:pt x="9303968" y="3427778"/>
                  <a:pt x="9300243" y="3424054"/>
                </a:cubicBezTo>
                <a:cubicBezTo>
                  <a:pt x="9296520" y="3420329"/>
                  <a:pt x="9294658" y="3418468"/>
                  <a:pt x="9294658" y="3418468"/>
                </a:cubicBezTo>
                <a:cubicBezTo>
                  <a:pt x="9294658" y="3418468"/>
                  <a:pt x="9290935" y="3418468"/>
                  <a:pt x="9283486" y="3418468"/>
                </a:cubicBezTo>
                <a:cubicBezTo>
                  <a:pt x="9276038" y="3418468"/>
                  <a:pt x="9268592" y="3414745"/>
                  <a:pt x="9261144" y="3407297"/>
                </a:cubicBezTo>
                <a:cubicBezTo>
                  <a:pt x="9253695" y="3399849"/>
                  <a:pt x="9242524" y="3396124"/>
                  <a:pt x="9227629" y="3396124"/>
                </a:cubicBezTo>
                <a:cubicBezTo>
                  <a:pt x="9220181" y="3403572"/>
                  <a:pt x="9212735" y="3405435"/>
                  <a:pt x="9205286" y="3401711"/>
                </a:cubicBezTo>
                <a:cubicBezTo>
                  <a:pt x="9197838" y="3397986"/>
                  <a:pt x="9190392" y="3396124"/>
                  <a:pt x="9182944" y="3396124"/>
                </a:cubicBezTo>
                <a:cubicBezTo>
                  <a:pt x="9168048" y="3396124"/>
                  <a:pt x="9156878" y="3396124"/>
                  <a:pt x="9149428" y="3396124"/>
                </a:cubicBezTo>
                <a:lnTo>
                  <a:pt x="9149428" y="3373783"/>
                </a:lnTo>
                <a:lnTo>
                  <a:pt x="9149428" y="3362610"/>
                </a:lnTo>
                <a:lnTo>
                  <a:pt x="9138257" y="3362610"/>
                </a:lnTo>
                <a:cubicBezTo>
                  <a:pt x="9138257" y="3347715"/>
                  <a:pt x="9134534" y="3351440"/>
                  <a:pt x="9127087" y="3373783"/>
                </a:cubicBezTo>
                <a:lnTo>
                  <a:pt x="9127087" y="3384954"/>
                </a:lnTo>
                <a:cubicBezTo>
                  <a:pt x="9119637" y="3384954"/>
                  <a:pt x="9106605" y="3379367"/>
                  <a:pt x="9087986" y="3368197"/>
                </a:cubicBezTo>
                <a:cubicBezTo>
                  <a:pt x="9069366" y="3357024"/>
                  <a:pt x="9058195" y="3353301"/>
                  <a:pt x="9054472" y="3357024"/>
                </a:cubicBezTo>
                <a:cubicBezTo>
                  <a:pt x="9050748" y="3360749"/>
                  <a:pt x="9043300" y="3362610"/>
                  <a:pt x="9032129" y="3362610"/>
                </a:cubicBezTo>
                <a:cubicBezTo>
                  <a:pt x="9020957" y="3362610"/>
                  <a:pt x="9015372" y="3358887"/>
                  <a:pt x="9015372" y="3351440"/>
                </a:cubicBezTo>
                <a:cubicBezTo>
                  <a:pt x="9015372" y="3351440"/>
                  <a:pt x="9011647" y="3351440"/>
                  <a:pt x="9004200" y="3351440"/>
                </a:cubicBezTo>
                <a:cubicBezTo>
                  <a:pt x="8996752" y="3351440"/>
                  <a:pt x="8993029" y="3351440"/>
                  <a:pt x="8993029" y="3351440"/>
                </a:cubicBezTo>
                <a:lnTo>
                  <a:pt x="8970686" y="3340267"/>
                </a:lnTo>
                <a:cubicBezTo>
                  <a:pt x="8970686" y="3340267"/>
                  <a:pt x="8966963" y="3340267"/>
                  <a:pt x="8959515" y="3340267"/>
                </a:cubicBezTo>
                <a:cubicBezTo>
                  <a:pt x="8952066" y="3340267"/>
                  <a:pt x="8952066" y="3343992"/>
                  <a:pt x="8959515" y="3351440"/>
                </a:cubicBezTo>
                <a:lnTo>
                  <a:pt x="8981856" y="3362610"/>
                </a:lnTo>
                <a:cubicBezTo>
                  <a:pt x="8989306" y="3362610"/>
                  <a:pt x="8993029" y="3364472"/>
                  <a:pt x="8993029" y="3368197"/>
                </a:cubicBezTo>
                <a:cubicBezTo>
                  <a:pt x="8993029" y="3371921"/>
                  <a:pt x="9004200" y="3373783"/>
                  <a:pt x="9026543" y="3373783"/>
                </a:cubicBezTo>
                <a:cubicBezTo>
                  <a:pt x="9033991" y="3373783"/>
                  <a:pt x="9041437" y="3375644"/>
                  <a:pt x="9048886" y="3379367"/>
                </a:cubicBezTo>
                <a:cubicBezTo>
                  <a:pt x="9056334" y="3383092"/>
                  <a:pt x="9061920" y="3386815"/>
                  <a:pt x="9065643" y="3390540"/>
                </a:cubicBezTo>
                <a:cubicBezTo>
                  <a:pt x="9069366" y="3394263"/>
                  <a:pt x="9076814" y="3397986"/>
                  <a:pt x="9087986" y="3401711"/>
                </a:cubicBezTo>
                <a:cubicBezTo>
                  <a:pt x="9099157" y="3405435"/>
                  <a:pt x="9108467" y="3407297"/>
                  <a:pt x="9115914" y="3407297"/>
                </a:cubicBezTo>
                <a:cubicBezTo>
                  <a:pt x="9145705" y="3414745"/>
                  <a:pt x="9168048" y="3422192"/>
                  <a:pt x="9182944" y="3429640"/>
                </a:cubicBezTo>
                <a:lnTo>
                  <a:pt x="9194115" y="3440811"/>
                </a:lnTo>
                <a:cubicBezTo>
                  <a:pt x="9179221" y="3433363"/>
                  <a:pt x="9171772" y="3431502"/>
                  <a:pt x="9171772" y="3435225"/>
                </a:cubicBezTo>
                <a:cubicBezTo>
                  <a:pt x="9171772" y="3438949"/>
                  <a:pt x="9168048" y="3440811"/>
                  <a:pt x="9160601" y="3440811"/>
                </a:cubicBezTo>
                <a:cubicBezTo>
                  <a:pt x="9153153" y="3440811"/>
                  <a:pt x="9149428" y="3440811"/>
                  <a:pt x="9149428" y="3440811"/>
                </a:cubicBezTo>
                <a:cubicBezTo>
                  <a:pt x="9149428" y="3440811"/>
                  <a:pt x="9149428" y="3444535"/>
                  <a:pt x="9149428" y="3451982"/>
                </a:cubicBezTo>
                <a:cubicBezTo>
                  <a:pt x="9149428" y="3459429"/>
                  <a:pt x="9145705" y="3459429"/>
                  <a:pt x="9138257" y="3451982"/>
                </a:cubicBezTo>
                <a:lnTo>
                  <a:pt x="9127087" y="3440811"/>
                </a:lnTo>
                <a:lnTo>
                  <a:pt x="9115914" y="3429640"/>
                </a:lnTo>
                <a:lnTo>
                  <a:pt x="9104743" y="3418468"/>
                </a:lnTo>
                <a:cubicBezTo>
                  <a:pt x="9089848" y="3418468"/>
                  <a:pt x="9078677" y="3422192"/>
                  <a:pt x="9071229" y="3429640"/>
                </a:cubicBezTo>
                <a:cubicBezTo>
                  <a:pt x="9063780" y="3429640"/>
                  <a:pt x="9060057" y="3427778"/>
                  <a:pt x="9060057" y="3424054"/>
                </a:cubicBezTo>
                <a:cubicBezTo>
                  <a:pt x="9060057" y="3420329"/>
                  <a:pt x="9056334" y="3418468"/>
                  <a:pt x="9048886" y="3418468"/>
                </a:cubicBezTo>
                <a:lnTo>
                  <a:pt x="9048886" y="3407297"/>
                </a:lnTo>
                <a:cubicBezTo>
                  <a:pt x="9041437" y="3407297"/>
                  <a:pt x="9037714" y="3409158"/>
                  <a:pt x="9037714" y="3412883"/>
                </a:cubicBezTo>
                <a:cubicBezTo>
                  <a:pt x="9037714" y="3416606"/>
                  <a:pt x="9026543" y="3418468"/>
                  <a:pt x="9004200" y="3418468"/>
                </a:cubicBezTo>
                <a:cubicBezTo>
                  <a:pt x="8989306" y="3411020"/>
                  <a:pt x="8981856" y="3411020"/>
                  <a:pt x="8981856" y="3418468"/>
                </a:cubicBezTo>
                <a:lnTo>
                  <a:pt x="8959515" y="3418468"/>
                </a:lnTo>
                <a:lnTo>
                  <a:pt x="8959515" y="3407297"/>
                </a:lnTo>
                <a:cubicBezTo>
                  <a:pt x="8952066" y="3399849"/>
                  <a:pt x="8933448" y="3396124"/>
                  <a:pt x="8903657" y="3396124"/>
                </a:cubicBezTo>
                <a:cubicBezTo>
                  <a:pt x="8896208" y="3396124"/>
                  <a:pt x="8892485" y="3394263"/>
                  <a:pt x="8892485" y="3390540"/>
                </a:cubicBezTo>
                <a:cubicBezTo>
                  <a:pt x="8892485" y="3386815"/>
                  <a:pt x="8885037" y="3384954"/>
                  <a:pt x="8870142" y="3384954"/>
                </a:cubicBezTo>
                <a:cubicBezTo>
                  <a:pt x="8847799" y="3384954"/>
                  <a:pt x="8844076" y="3388678"/>
                  <a:pt x="8858971" y="3396124"/>
                </a:cubicBezTo>
                <a:cubicBezTo>
                  <a:pt x="8866419" y="3403572"/>
                  <a:pt x="8914828" y="3418468"/>
                  <a:pt x="9004200" y="3440811"/>
                </a:cubicBezTo>
                <a:lnTo>
                  <a:pt x="9104743" y="3474325"/>
                </a:lnTo>
                <a:lnTo>
                  <a:pt x="9093571" y="3474325"/>
                </a:lnTo>
                <a:lnTo>
                  <a:pt x="9071229" y="3474325"/>
                </a:lnTo>
                <a:cubicBezTo>
                  <a:pt x="9078677" y="3481773"/>
                  <a:pt x="9093571" y="3489220"/>
                  <a:pt x="9115914" y="3496668"/>
                </a:cubicBezTo>
                <a:cubicBezTo>
                  <a:pt x="9123363" y="3504116"/>
                  <a:pt x="9130810" y="3509702"/>
                  <a:pt x="9138257" y="3513425"/>
                </a:cubicBezTo>
                <a:cubicBezTo>
                  <a:pt x="9145705" y="3517150"/>
                  <a:pt x="9149428" y="3519011"/>
                  <a:pt x="9149428" y="3519011"/>
                </a:cubicBezTo>
                <a:cubicBezTo>
                  <a:pt x="9156878" y="3519011"/>
                  <a:pt x="9164324" y="3519011"/>
                  <a:pt x="9171772" y="3519011"/>
                </a:cubicBezTo>
                <a:lnTo>
                  <a:pt x="9194115" y="3530182"/>
                </a:lnTo>
                <a:lnTo>
                  <a:pt x="9216458" y="3530182"/>
                </a:lnTo>
                <a:cubicBezTo>
                  <a:pt x="9268592" y="3537630"/>
                  <a:pt x="9309552" y="3548801"/>
                  <a:pt x="9339343" y="3563698"/>
                </a:cubicBezTo>
                <a:cubicBezTo>
                  <a:pt x="9339343" y="3571144"/>
                  <a:pt x="9343066" y="3574869"/>
                  <a:pt x="9350516" y="3574869"/>
                </a:cubicBezTo>
                <a:cubicBezTo>
                  <a:pt x="9357963" y="3574869"/>
                  <a:pt x="9365410" y="3574869"/>
                  <a:pt x="9372859" y="3574869"/>
                </a:cubicBezTo>
                <a:lnTo>
                  <a:pt x="9384030" y="3586039"/>
                </a:lnTo>
                <a:lnTo>
                  <a:pt x="9428716" y="3597212"/>
                </a:lnTo>
                <a:cubicBezTo>
                  <a:pt x="9451058" y="3604658"/>
                  <a:pt x="9465953" y="3608383"/>
                  <a:pt x="9473401" y="3608383"/>
                </a:cubicBezTo>
                <a:cubicBezTo>
                  <a:pt x="9465953" y="3608383"/>
                  <a:pt x="9458507" y="3608383"/>
                  <a:pt x="9451058" y="3608383"/>
                </a:cubicBezTo>
                <a:cubicBezTo>
                  <a:pt x="9443610" y="3608383"/>
                  <a:pt x="9436164" y="3608383"/>
                  <a:pt x="9428716" y="3608383"/>
                </a:cubicBezTo>
                <a:cubicBezTo>
                  <a:pt x="9413821" y="3600935"/>
                  <a:pt x="9391477" y="3593487"/>
                  <a:pt x="9361687" y="3586039"/>
                </a:cubicBezTo>
                <a:cubicBezTo>
                  <a:pt x="9302106" y="3571144"/>
                  <a:pt x="9253695" y="3556250"/>
                  <a:pt x="9216458" y="3541355"/>
                </a:cubicBezTo>
                <a:cubicBezTo>
                  <a:pt x="9209010" y="3541355"/>
                  <a:pt x="9201562" y="3541355"/>
                  <a:pt x="9194115" y="3541355"/>
                </a:cubicBezTo>
                <a:lnTo>
                  <a:pt x="9127087" y="3530182"/>
                </a:lnTo>
                <a:cubicBezTo>
                  <a:pt x="9119637" y="3522736"/>
                  <a:pt x="9108467" y="3519011"/>
                  <a:pt x="9093571" y="3519011"/>
                </a:cubicBezTo>
                <a:cubicBezTo>
                  <a:pt x="9078677" y="3519011"/>
                  <a:pt x="9071229" y="3517150"/>
                  <a:pt x="9071229" y="3513425"/>
                </a:cubicBezTo>
                <a:cubicBezTo>
                  <a:pt x="9071229" y="3509702"/>
                  <a:pt x="9067506" y="3507839"/>
                  <a:pt x="9060057" y="3507839"/>
                </a:cubicBezTo>
                <a:lnTo>
                  <a:pt x="8993029" y="3496668"/>
                </a:lnTo>
                <a:cubicBezTo>
                  <a:pt x="8978133" y="3489220"/>
                  <a:pt x="8970686" y="3489220"/>
                  <a:pt x="8970686" y="3496668"/>
                </a:cubicBezTo>
                <a:cubicBezTo>
                  <a:pt x="8963238" y="3496668"/>
                  <a:pt x="8959515" y="3496668"/>
                  <a:pt x="8959515" y="3496668"/>
                </a:cubicBezTo>
                <a:cubicBezTo>
                  <a:pt x="8952066" y="3489220"/>
                  <a:pt x="8944619" y="3485497"/>
                  <a:pt x="8937172" y="3485497"/>
                </a:cubicBezTo>
                <a:cubicBezTo>
                  <a:pt x="8929722" y="3485497"/>
                  <a:pt x="8929722" y="3489220"/>
                  <a:pt x="8937172" y="3496668"/>
                </a:cubicBezTo>
                <a:cubicBezTo>
                  <a:pt x="8929722" y="3496668"/>
                  <a:pt x="8924138" y="3496668"/>
                  <a:pt x="8920415" y="3496668"/>
                </a:cubicBezTo>
                <a:cubicBezTo>
                  <a:pt x="8916691" y="3496668"/>
                  <a:pt x="8914828" y="3498530"/>
                  <a:pt x="8914828" y="3502254"/>
                </a:cubicBezTo>
                <a:cubicBezTo>
                  <a:pt x="8914828" y="3505977"/>
                  <a:pt x="8911105" y="3507839"/>
                  <a:pt x="8903657" y="3507839"/>
                </a:cubicBezTo>
                <a:cubicBezTo>
                  <a:pt x="8896208" y="3507839"/>
                  <a:pt x="8881314" y="3504116"/>
                  <a:pt x="8858971" y="3496668"/>
                </a:cubicBezTo>
                <a:cubicBezTo>
                  <a:pt x="8829180" y="3481773"/>
                  <a:pt x="8810562" y="3474325"/>
                  <a:pt x="8803114" y="3474325"/>
                </a:cubicBezTo>
                <a:cubicBezTo>
                  <a:pt x="8795666" y="3474325"/>
                  <a:pt x="8790080" y="3472463"/>
                  <a:pt x="8786357" y="3468740"/>
                </a:cubicBezTo>
                <a:cubicBezTo>
                  <a:pt x="8782634" y="3465016"/>
                  <a:pt x="8777047" y="3463154"/>
                  <a:pt x="8769600" y="3463154"/>
                </a:cubicBezTo>
                <a:cubicBezTo>
                  <a:pt x="8754704" y="3463154"/>
                  <a:pt x="8741670" y="3459429"/>
                  <a:pt x="8730499" y="3451982"/>
                </a:cubicBezTo>
                <a:cubicBezTo>
                  <a:pt x="8719327" y="3444535"/>
                  <a:pt x="8711879" y="3442672"/>
                  <a:pt x="8708156" y="3446397"/>
                </a:cubicBezTo>
                <a:cubicBezTo>
                  <a:pt x="8704433" y="3450120"/>
                  <a:pt x="8698847" y="3448259"/>
                  <a:pt x="8691399" y="3440811"/>
                </a:cubicBezTo>
                <a:cubicBezTo>
                  <a:pt x="8683950" y="3433363"/>
                  <a:pt x="8672779" y="3429640"/>
                  <a:pt x="8657885" y="3429640"/>
                </a:cubicBezTo>
                <a:lnTo>
                  <a:pt x="8613199" y="3407297"/>
                </a:lnTo>
                <a:cubicBezTo>
                  <a:pt x="8598303" y="3407297"/>
                  <a:pt x="8587132" y="3407297"/>
                  <a:pt x="8579685" y="3407297"/>
                </a:cubicBezTo>
                <a:lnTo>
                  <a:pt x="8523827" y="3384954"/>
                </a:lnTo>
                <a:cubicBezTo>
                  <a:pt x="8516378" y="3377506"/>
                  <a:pt x="8505207" y="3373783"/>
                  <a:pt x="8490312" y="3373783"/>
                </a:cubicBezTo>
                <a:lnTo>
                  <a:pt x="8479141" y="3384954"/>
                </a:lnTo>
                <a:cubicBezTo>
                  <a:pt x="8479141" y="3392401"/>
                  <a:pt x="8486589" y="3396124"/>
                  <a:pt x="8501484" y="3396124"/>
                </a:cubicBezTo>
                <a:cubicBezTo>
                  <a:pt x="8516378" y="3396124"/>
                  <a:pt x="8523827" y="3397986"/>
                  <a:pt x="8523827" y="3401711"/>
                </a:cubicBezTo>
                <a:cubicBezTo>
                  <a:pt x="8523827" y="3405435"/>
                  <a:pt x="8527551" y="3409158"/>
                  <a:pt x="8534998" y="3412883"/>
                </a:cubicBezTo>
                <a:cubicBezTo>
                  <a:pt x="8542446" y="3416606"/>
                  <a:pt x="8549894" y="3416606"/>
                  <a:pt x="8557341" y="3412883"/>
                </a:cubicBezTo>
                <a:cubicBezTo>
                  <a:pt x="8564789" y="3409158"/>
                  <a:pt x="8575962" y="3411020"/>
                  <a:pt x="8590856" y="3418468"/>
                </a:cubicBezTo>
                <a:lnTo>
                  <a:pt x="8646713" y="3429640"/>
                </a:lnTo>
                <a:cubicBezTo>
                  <a:pt x="8646713" y="3437086"/>
                  <a:pt x="8646713" y="3440811"/>
                  <a:pt x="8646713" y="3440811"/>
                </a:cubicBezTo>
                <a:cubicBezTo>
                  <a:pt x="8646713" y="3440811"/>
                  <a:pt x="8648576" y="3442672"/>
                  <a:pt x="8652299" y="3446397"/>
                </a:cubicBezTo>
                <a:cubicBezTo>
                  <a:pt x="8656022" y="3450120"/>
                  <a:pt x="8661608" y="3451982"/>
                  <a:pt x="8669056" y="3451982"/>
                </a:cubicBezTo>
                <a:cubicBezTo>
                  <a:pt x="8676504" y="3451982"/>
                  <a:pt x="8689536" y="3457568"/>
                  <a:pt x="8708156" y="3468740"/>
                </a:cubicBezTo>
                <a:cubicBezTo>
                  <a:pt x="8726776" y="3479911"/>
                  <a:pt x="8737947" y="3481773"/>
                  <a:pt x="8741670" y="3474325"/>
                </a:cubicBezTo>
                <a:cubicBezTo>
                  <a:pt x="8745393" y="3466879"/>
                  <a:pt x="8749118" y="3463154"/>
                  <a:pt x="8752843" y="3463154"/>
                </a:cubicBezTo>
                <a:cubicBezTo>
                  <a:pt x="8756566" y="3463154"/>
                  <a:pt x="8758427" y="3466879"/>
                  <a:pt x="8758427" y="3474325"/>
                </a:cubicBezTo>
                <a:lnTo>
                  <a:pt x="8791941" y="3507839"/>
                </a:lnTo>
                <a:cubicBezTo>
                  <a:pt x="8821734" y="3515287"/>
                  <a:pt x="8836628" y="3520873"/>
                  <a:pt x="8836628" y="3524598"/>
                </a:cubicBezTo>
                <a:cubicBezTo>
                  <a:pt x="8836628" y="3528321"/>
                  <a:pt x="8840351" y="3530182"/>
                  <a:pt x="8847799" y="3530182"/>
                </a:cubicBezTo>
                <a:lnTo>
                  <a:pt x="8903657" y="3541355"/>
                </a:lnTo>
                <a:cubicBezTo>
                  <a:pt x="8911105" y="3548801"/>
                  <a:pt x="8933448" y="3559973"/>
                  <a:pt x="8970686" y="3574869"/>
                </a:cubicBezTo>
                <a:cubicBezTo>
                  <a:pt x="9007923" y="3589764"/>
                  <a:pt x="9030266" y="3597212"/>
                  <a:pt x="9037714" y="3597212"/>
                </a:cubicBezTo>
                <a:cubicBezTo>
                  <a:pt x="9045163" y="3597212"/>
                  <a:pt x="9048886" y="3597212"/>
                  <a:pt x="9048886" y="3597212"/>
                </a:cubicBezTo>
                <a:cubicBezTo>
                  <a:pt x="9048886" y="3604658"/>
                  <a:pt x="9050748" y="3608383"/>
                  <a:pt x="9054472" y="3608383"/>
                </a:cubicBezTo>
                <a:lnTo>
                  <a:pt x="9026543" y="3597212"/>
                </a:lnTo>
                <a:cubicBezTo>
                  <a:pt x="9011647" y="3597212"/>
                  <a:pt x="8989306" y="3591626"/>
                  <a:pt x="8959515" y="3580455"/>
                </a:cubicBezTo>
                <a:cubicBezTo>
                  <a:pt x="8929722" y="3569282"/>
                  <a:pt x="8912965" y="3567421"/>
                  <a:pt x="8909242" y="3574869"/>
                </a:cubicBezTo>
                <a:cubicBezTo>
                  <a:pt x="8905519" y="3582316"/>
                  <a:pt x="8901794" y="3582316"/>
                  <a:pt x="8898071" y="3574869"/>
                </a:cubicBezTo>
                <a:cubicBezTo>
                  <a:pt x="8894348" y="3567421"/>
                  <a:pt x="8885037" y="3559973"/>
                  <a:pt x="8870142" y="3552525"/>
                </a:cubicBezTo>
                <a:cubicBezTo>
                  <a:pt x="8855248" y="3545078"/>
                  <a:pt x="8844076" y="3541355"/>
                  <a:pt x="8836628" y="3541355"/>
                </a:cubicBezTo>
                <a:lnTo>
                  <a:pt x="8847799" y="3552525"/>
                </a:lnTo>
                <a:cubicBezTo>
                  <a:pt x="8855248" y="3552525"/>
                  <a:pt x="8855248" y="3556250"/>
                  <a:pt x="8847799" y="3563698"/>
                </a:cubicBezTo>
                <a:lnTo>
                  <a:pt x="8858971" y="3574869"/>
                </a:lnTo>
                <a:lnTo>
                  <a:pt x="8847799" y="3574869"/>
                </a:lnTo>
                <a:cubicBezTo>
                  <a:pt x="8832905" y="3567421"/>
                  <a:pt x="8825457" y="3561835"/>
                  <a:pt x="8825457" y="3558112"/>
                </a:cubicBezTo>
                <a:cubicBezTo>
                  <a:pt x="8825457" y="3554387"/>
                  <a:pt x="8821734" y="3552525"/>
                  <a:pt x="8814285" y="3552525"/>
                </a:cubicBezTo>
                <a:lnTo>
                  <a:pt x="8814285" y="3563698"/>
                </a:lnTo>
                <a:lnTo>
                  <a:pt x="8803114" y="3552525"/>
                </a:lnTo>
                <a:lnTo>
                  <a:pt x="8769600" y="3541355"/>
                </a:lnTo>
                <a:cubicBezTo>
                  <a:pt x="8769600" y="3541355"/>
                  <a:pt x="8765877" y="3539493"/>
                  <a:pt x="8758427" y="3535768"/>
                </a:cubicBezTo>
                <a:cubicBezTo>
                  <a:pt x="8750980" y="3532044"/>
                  <a:pt x="8747257" y="3530182"/>
                  <a:pt x="8747257" y="3530182"/>
                </a:cubicBezTo>
                <a:cubicBezTo>
                  <a:pt x="8732361" y="3530182"/>
                  <a:pt x="8728636" y="3533907"/>
                  <a:pt x="8736084" y="3541355"/>
                </a:cubicBezTo>
                <a:lnTo>
                  <a:pt x="8724913" y="3541355"/>
                </a:lnTo>
                <a:cubicBezTo>
                  <a:pt x="8724913" y="3533907"/>
                  <a:pt x="8719327" y="3530182"/>
                  <a:pt x="8708156" y="3530182"/>
                </a:cubicBezTo>
                <a:cubicBezTo>
                  <a:pt x="8696985" y="3530182"/>
                  <a:pt x="8691399" y="3522736"/>
                  <a:pt x="8691399" y="3507839"/>
                </a:cubicBezTo>
                <a:cubicBezTo>
                  <a:pt x="8691399" y="3492944"/>
                  <a:pt x="8687676" y="3485497"/>
                  <a:pt x="8680227" y="3485497"/>
                </a:cubicBezTo>
                <a:lnTo>
                  <a:pt x="8663470" y="3485497"/>
                </a:lnTo>
                <a:cubicBezTo>
                  <a:pt x="8667193" y="3485497"/>
                  <a:pt x="8672779" y="3489220"/>
                  <a:pt x="8680227" y="3496668"/>
                </a:cubicBezTo>
                <a:lnTo>
                  <a:pt x="8680227" y="3507839"/>
                </a:lnTo>
                <a:cubicBezTo>
                  <a:pt x="8680227" y="3507839"/>
                  <a:pt x="8676504" y="3513425"/>
                  <a:pt x="8669056" y="3524598"/>
                </a:cubicBezTo>
                <a:cubicBezTo>
                  <a:pt x="8661608" y="3535768"/>
                  <a:pt x="8652299" y="3541355"/>
                  <a:pt x="8641127" y="3541355"/>
                </a:cubicBezTo>
                <a:cubicBezTo>
                  <a:pt x="8629956" y="3541355"/>
                  <a:pt x="8624370" y="3543216"/>
                  <a:pt x="8624370" y="3546939"/>
                </a:cubicBezTo>
                <a:cubicBezTo>
                  <a:pt x="8624370" y="3550664"/>
                  <a:pt x="8628093" y="3554387"/>
                  <a:pt x="8635542" y="3558112"/>
                </a:cubicBezTo>
                <a:cubicBezTo>
                  <a:pt x="8642990" y="3561835"/>
                  <a:pt x="8650436" y="3563698"/>
                  <a:pt x="8657885" y="3563698"/>
                </a:cubicBezTo>
                <a:cubicBezTo>
                  <a:pt x="8650436" y="3571144"/>
                  <a:pt x="8654161" y="3574869"/>
                  <a:pt x="8669056" y="3574869"/>
                </a:cubicBezTo>
                <a:cubicBezTo>
                  <a:pt x="8691399" y="3574869"/>
                  <a:pt x="8702570" y="3578593"/>
                  <a:pt x="8702570" y="3586039"/>
                </a:cubicBezTo>
                <a:lnTo>
                  <a:pt x="8680227" y="3586039"/>
                </a:lnTo>
                <a:cubicBezTo>
                  <a:pt x="8680227" y="3593487"/>
                  <a:pt x="8680227" y="3597212"/>
                  <a:pt x="8680227" y="3597212"/>
                </a:cubicBezTo>
                <a:lnTo>
                  <a:pt x="8680227" y="3608383"/>
                </a:lnTo>
                <a:cubicBezTo>
                  <a:pt x="8680227" y="3608383"/>
                  <a:pt x="8678365" y="3606521"/>
                  <a:pt x="8674642" y="3602796"/>
                </a:cubicBezTo>
                <a:cubicBezTo>
                  <a:pt x="8670919" y="3599073"/>
                  <a:pt x="8661608" y="3593487"/>
                  <a:pt x="8646713" y="3586039"/>
                </a:cubicBezTo>
                <a:lnTo>
                  <a:pt x="8624370" y="3597212"/>
                </a:lnTo>
                <a:lnTo>
                  <a:pt x="8669056" y="3608383"/>
                </a:lnTo>
                <a:cubicBezTo>
                  <a:pt x="8676504" y="3615830"/>
                  <a:pt x="8683950" y="3623278"/>
                  <a:pt x="8691399" y="3630726"/>
                </a:cubicBezTo>
                <a:lnTo>
                  <a:pt x="8691399" y="3641897"/>
                </a:lnTo>
                <a:lnTo>
                  <a:pt x="8680227" y="3641897"/>
                </a:lnTo>
                <a:cubicBezTo>
                  <a:pt x="8680227" y="3649344"/>
                  <a:pt x="8676504" y="3653069"/>
                  <a:pt x="8669056" y="3653069"/>
                </a:cubicBezTo>
                <a:lnTo>
                  <a:pt x="8702570" y="3675412"/>
                </a:lnTo>
                <a:lnTo>
                  <a:pt x="8713742" y="3686583"/>
                </a:lnTo>
                <a:lnTo>
                  <a:pt x="8691399" y="3697754"/>
                </a:lnTo>
                <a:cubicBezTo>
                  <a:pt x="8683950" y="3697754"/>
                  <a:pt x="8678365" y="3697754"/>
                  <a:pt x="8674642" y="3697754"/>
                </a:cubicBezTo>
                <a:cubicBezTo>
                  <a:pt x="8670919" y="3697754"/>
                  <a:pt x="8669056" y="3701479"/>
                  <a:pt x="8669056" y="3708926"/>
                </a:cubicBezTo>
                <a:cubicBezTo>
                  <a:pt x="8669056" y="3708926"/>
                  <a:pt x="8672779" y="3708926"/>
                  <a:pt x="8680227" y="3708926"/>
                </a:cubicBezTo>
                <a:lnTo>
                  <a:pt x="8691399" y="3720097"/>
                </a:lnTo>
                <a:cubicBezTo>
                  <a:pt x="8691399" y="3720097"/>
                  <a:pt x="8691399" y="3723822"/>
                  <a:pt x="8691399" y="3731270"/>
                </a:cubicBezTo>
                <a:lnTo>
                  <a:pt x="8680227" y="3731270"/>
                </a:lnTo>
                <a:lnTo>
                  <a:pt x="8657885" y="3731270"/>
                </a:lnTo>
                <a:lnTo>
                  <a:pt x="8680227" y="3742440"/>
                </a:lnTo>
                <a:cubicBezTo>
                  <a:pt x="8687676" y="3742440"/>
                  <a:pt x="8693261" y="3742440"/>
                  <a:pt x="8696985" y="3742440"/>
                </a:cubicBezTo>
                <a:cubicBezTo>
                  <a:pt x="8700709" y="3742440"/>
                  <a:pt x="8706293" y="3742440"/>
                  <a:pt x="8713742" y="3742440"/>
                </a:cubicBezTo>
                <a:cubicBezTo>
                  <a:pt x="8721190" y="3742440"/>
                  <a:pt x="8724913" y="3742440"/>
                  <a:pt x="8724913" y="3742440"/>
                </a:cubicBezTo>
                <a:cubicBezTo>
                  <a:pt x="8732361" y="3742440"/>
                  <a:pt x="8736084" y="3744302"/>
                  <a:pt x="8736084" y="3748027"/>
                </a:cubicBezTo>
                <a:cubicBezTo>
                  <a:pt x="8736084" y="3751750"/>
                  <a:pt x="8736084" y="3753611"/>
                  <a:pt x="8736084" y="3753611"/>
                </a:cubicBezTo>
                <a:lnTo>
                  <a:pt x="8747257" y="3753611"/>
                </a:lnTo>
                <a:cubicBezTo>
                  <a:pt x="8747257" y="3746165"/>
                  <a:pt x="8743533" y="3742440"/>
                  <a:pt x="8736084" y="3742440"/>
                </a:cubicBezTo>
                <a:cubicBezTo>
                  <a:pt x="8736084" y="3734993"/>
                  <a:pt x="8736084" y="3731270"/>
                  <a:pt x="8736084" y="3731270"/>
                </a:cubicBezTo>
                <a:cubicBezTo>
                  <a:pt x="8736084" y="3731270"/>
                  <a:pt x="8741670" y="3733131"/>
                  <a:pt x="8752843" y="3736854"/>
                </a:cubicBezTo>
                <a:cubicBezTo>
                  <a:pt x="8764014" y="3740579"/>
                  <a:pt x="8777047" y="3746165"/>
                  <a:pt x="8791941" y="3753611"/>
                </a:cubicBezTo>
                <a:cubicBezTo>
                  <a:pt x="8806837" y="3761059"/>
                  <a:pt x="8818008" y="3764784"/>
                  <a:pt x="8825457" y="3764784"/>
                </a:cubicBezTo>
                <a:cubicBezTo>
                  <a:pt x="8832905" y="3772231"/>
                  <a:pt x="8840351" y="3775954"/>
                  <a:pt x="8847799" y="3775954"/>
                </a:cubicBezTo>
                <a:cubicBezTo>
                  <a:pt x="8855248" y="3775954"/>
                  <a:pt x="8860834" y="3777816"/>
                  <a:pt x="8864557" y="3781541"/>
                </a:cubicBezTo>
                <a:cubicBezTo>
                  <a:pt x="8868280" y="3785265"/>
                  <a:pt x="8877591" y="3788988"/>
                  <a:pt x="8892485" y="3792712"/>
                </a:cubicBezTo>
                <a:cubicBezTo>
                  <a:pt x="8907381" y="3796436"/>
                  <a:pt x="8918551" y="3798298"/>
                  <a:pt x="8925999" y="3798298"/>
                </a:cubicBezTo>
                <a:cubicBezTo>
                  <a:pt x="8933448" y="3798298"/>
                  <a:pt x="8935308" y="3802022"/>
                  <a:pt x="8931585" y="3809469"/>
                </a:cubicBezTo>
                <a:cubicBezTo>
                  <a:pt x="8927862" y="3816916"/>
                  <a:pt x="8922276" y="3820641"/>
                  <a:pt x="8914828" y="3820641"/>
                </a:cubicBezTo>
                <a:cubicBezTo>
                  <a:pt x="8914828" y="3828089"/>
                  <a:pt x="8911105" y="3831812"/>
                  <a:pt x="8903657" y="3831812"/>
                </a:cubicBezTo>
                <a:cubicBezTo>
                  <a:pt x="8896208" y="3831812"/>
                  <a:pt x="8892485" y="3831812"/>
                  <a:pt x="8892485" y="3831812"/>
                </a:cubicBezTo>
                <a:lnTo>
                  <a:pt x="8881314" y="3831812"/>
                </a:lnTo>
                <a:cubicBezTo>
                  <a:pt x="8881314" y="3824366"/>
                  <a:pt x="8877591" y="3820641"/>
                  <a:pt x="8870142" y="3820641"/>
                </a:cubicBezTo>
                <a:cubicBezTo>
                  <a:pt x="8862694" y="3820641"/>
                  <a:pt x="8860834" y="3818779"/>
                  <a:pt x="8864557" y="3815055"/>
                </a:cubicBezTo>
                <a:cubicBezTo>
                  <a:pt x="8868280" y="3811330"/>
                  <a:pt x="8866419" y="3807607"/>
                  <a:pt x="8858971" y="3803884"/>
                </a:cubicBezTo>
                <a:cubicBezTo>
                  <a:pt x="8851523" y="3800159"/>
                  <a:pt x="8844076" y="3796436"/>
                  <a:pt x="8836628" y="3792712"/>
                </a:cubicBezTo>
                <a:cubicBezTo>
                  <a:pt x="8829180" y="3788988"/>
                  <a:pt x="8821734" y="3790850"/>
                  <a:pt x="8814285" y="3798298"/>
                </a:cubicBezTo>
                <a:cubicBezTo>
                  <a:pt x="8814285" y="3805745"/>
                  <a:pt x="8812423" y="3809469"/>
                  <a:pt x="8808700" y="3809469"/>
                </a:cubicBezTo>
                <a:cubicBezTo>
                  <a:pt x="8804975" y="3809469"/>
                  <a:pt x="8799391" y="3807607"/>
                  <a:pt x="8791941" y="3803884"/>
                </a:cubicBezTo>
                <a:cubicBezTo>
                  <a:pt x="8784494" y="3800159"/>
                  <a:pt x="8778908" y="3798298"/>
                  <a:pt x="8775184" y="3798298"/>
                </a:cubicBezTo>
                <a:cubicBezTo>
                  <a:pt x="8771461" y="3798298"/>
                  <a:pt x="8769600" y="3802022"/>
                  <a:pt x="8769600" y="3809469"/>
                </a:cubicBezTo>
                <a:lnTo>
                  <a:pt x="8758427" y="3809469"/>
                </a:lnTo>
                <a:cubicBezTo>
                  <a:pt x="8750980" y="3802022"/>
                  <a:pt x="8747257" y="3798298"/>
                  <a:pt x="8747257" y="3798298"/>
                </a:cubicBezTo>
                <a:lnTo>
                  <a:pt x="8747257" y="3809469"/>
                </a:lnTo>
                <a:cubicBezTo>
                  <a:pt x="8747257" y="3816916"/>
                  <a:pt x="8747257" y="3824366"/>
                  <a:pt x="8747257" y="3831812"/>
                </a:cubicBezTo>
                <a:lnTo>
                  <a:pt x="8758427" y="3842984"/>
                </a:lnTo>
                <a:cubicBezTo>
                  <a:pt x="8758427" y="3842984"/>
                  <a:pt x="8754704" y="3842984"/>
                  <a:pt x="8747257" y="3842984"/>
                </a:cubicBezTo>
                <a:cubicBezTo>
                  <a:pt x="8747257" y="3850430"/>
                  <a:pt x="8747257" y="3854155"/>
                  <a:pt x="8747257" y="3854155"/>
                </a:cubicBezTo>
                <a:lnTo>
                  <a:pt x="8769600" y="3876498"/>
                </a:lnTo>
                <a:cubicBezTo>
                  <a:pt x="8777047" y="3883946"/>
                  <a:pt x="8778908" y="3889531"/>
                  <a:pt x="8775184" y="3893255"/>
                </a:cubicBezTo>
                <a:cubicBezTo>
                  <a:pt x="8771461" y="3896980"/>
                  <a:pt x="8773323" y="3902565"/>
                  <a:pt x="8780771" y="3910012"/>
                </a:cubicBezTo>
                <a:lnTo>
                  <a:pt x="8769600" y="3921185"/>
                </a:lnTo>
                <a:cubicBezTo>
                  <a:pt x="8762150" y="3913737"/>
                  <a:pt x="8756566" y="3911874"/>
                  <a:pt x="8752843" y="3915598"/>
                </a:cubicBezTo>
                <a:cubicBezTo>
                  <a:pt x="8749118" y="3919322"/>
                  <a:pt x="8749118" y="3924908"/>
                  <a:pt x="8752843" y="3932355"/>
                </a:cubicBezTo>
                <a:cubicBezTo>
                  <a:pt x="8756566" y="3939803"/>
                  <a:pt x="8758427" y="3943526"/>
                  <a:pt x="8758427" y="3943526"/>
                </a:cubicBezTo>
                <a:lnTo>
                  <a:pt x="8769600" y="3954699"/>
                </a:lnTo>
                <a:cubicBezTo>
                  <a:pt x="8777047" y="3954699"/>
                  <a:pt x="8782634" y="3950974"/>
                  <a:pt x="8786357" y="3943526"/>
                </a:cubicBezTo>
                <a:cubicBezTo>
                  <a:pt x="8790080" y="3936080"/>
                  <a:pt x="8791941" y="3928631"/>
                  <a:pt x="8791941" y="3921185"/>
                </a:cubicBezTo>
                <a:lnTo>
                  <a:pt x="8803114" y="3921185"/>
                </a:lnTo>
                <a:cubicBezTo>
                  <a:pt x="8803114" y="3928631"/>
                  <a:pt x="8806837" y="3932355"/>
                  <a:pt x="8814285" y="3932355"/>
                </a:cubicBezTo>
                <a:cubicBezTo>
                  <a:pt x="8814285" y="3932355"/>
                  <a:pt x="8818008" y="3932355"/>
                  <a:pt x="8825457" y="3932355"/>
                </a:cubicBezTo>
                <a:cubicBezTo>
                  <a:pt x="8825457" y="3939803"/>
                  <a:pt x="8829180" y="3943526"/>
                  <a:pt x="8836628" y="3943526"/>
                </a:cubicBezTo>
                <a:lnTo>
                  <a:pt x="8825457" y="3943526"/>
                </a:lnTo>
                <a:cubicBezTo>
                  <a:pt x="8810562" y="3936080"/>
                  <a:pt x="8801251" y="3936080"/>
                  <a:pt x="8797528" y="3943526"/>
                </a:cubicBezTo>
                <a:cubicBezTo>
                  <a:pt x="8793805" y="3950974"/>
                  <a:pt x="8793805" y="3956560"/>
                  <a:pt x="8797528" y="3960283"/>
                </a:cubicBezTo>
                <a:cubicBezTo>
                  <a:pt x="8801251" y="3964008"/>
                  <a:pt x="8799391" y="3965870"/>
                  <a:pt x="8791941" y="3965870"/>
                </a:cubicBezTo>
                <a:lnTo>
                  <a:pt x="8791941" y="3977042"/>
                </a:lnTo>
                <a:lnTo>
                  <a:pt x="8780771" y="3977042"/>
                </a:lnTo>
                <a:lnTo>
                  <a:pt x="8803114" y="3988213"/>
                </a:lnTo>
                <a:lnTo>
                  <a:pt x="8803114" y="3977042"/>
                </a:lnTo>
                <a:lnTo>
                  <a:pt x="8803114" y="3965870"/>
                </a:lnTo>
                <a:cubicBezTo>
                  <a:pt x="8810562" y="3965870"/>
                  <a:pt x="8816148" y="3967731"/>
                  <a:pt x="8819871" y="3971456"/>
                </a:cubicBezTo>
                <a:cubicBezTo>
                  <a:pt x="8823594" y="3975179"/>
                  <a:pt x="8821734" y="3977042"/>
                  <a:pt x="8814285" y="3977042"/>
                </a:cubicBezTo>
                <a:lnTo>
                  <a:pt x="8814285" y="3999384"/>
                </a:lnTo>
                <a:cubicBezTo>
                  <a:pt x="8799391" y="3999384"/>
                  <a:pt x="8793805" y="4003108"/>
                  <a:pt x="8797528" y="4010556"/>
                </a:cubicBezTo>
                <a:cubicBezTo>
                  <a:pt x="8801251" y="4018004"/>
                  <a:pt x="8795666" y="4021727"/>
                  <a:pt x="8780771" y="4021727"/>
                </a:cubicBezTo>
                <a:cubicBezTo>
                  <a:pt x="8765877" y="4021727"/>
                  <a:pt x="8758427" y="4018004"/>
                  <a:pt x="8758427" y="4010556"/>
                </a:cubicBezTo>
                <a:cubicBezTo>
                  <a:pt x="8750980" y="4010556"/>
                  <a:pt x="8745393" y="4010556"/>
                  <a:pt x="8741670" y="4010556"/>
                </a:cubicBezTo>
                <a:cubicBezTo>
                  <a:pt x="8737947" y="4010556"/>
                  <a:pt x="8732361" y="4010556"/>
                  <a:pt x="8724913" y="4010556"/>
                </a:cubicBezTo>
                <a:cubicBezTo>
                  <a:pt x="8732361" y="4018004"/>
                  <a:pt x="8728636" y="4021727"/>
                  <a:pt x="8713742" y="4021727"/>
                </a:cubicBezTo>
                <a:cubicBezTo>
                  <a:pt x="8706293" y="4014279"/>
                  <a:pt x="8695122" y="4010556"/>
                  <a:pt x="8680227" y="4010556"/>
                </a:cubicBezTo>
                <a:cubicBezTo>
                  <a:pt x="8665333" y="4003108"/>
                  <a:pt x="8654161" y="3999384"/>
                  <a:pt x="8646713" y="3999384"/>
                </a:cubicBezTo>
                <a:lnTo>
                  <a:pt x="8657885" y="4010556"/>
                </a:lnTo>
                <a:lnTo>
                  <a:pt x="8669056" y="4021727"/>
                </a:lnTo>
                <a:cubicBezTo>
                  <a:pt x="8676504" y="4021727"/>
                  <a:pt x="8683950" y="4025451"/>
                  <a:pt x="8691399" y="4032899"/>
                </a:cubicBezTo>
                <a:cubicBezTo>
                  <a:pt x="8698847" y="4040345"/>
                  <a:pt x="8706293" y="4044070"/>
                  <a:pt x="8713742" y="4044070"/>
                </a:cubicBezTo>
                <a:lnTo>
                  <a:pt x="8724913" y="4055241"/>
                </a:lnTo>
                <a:lnTo>
                  <a:pt x="8724913" y="4066413"/>
                </a:lnTo>
                <a:lnTo>
                  <a:pt x="8747257" y="4077584"/>
                </a:lnTo>
                <a:lnTo>
                  <a:pt x="8803114" y="4088756"/>
                </a:lnTo>
                <a:cubicBezTo>
                  <a:pt x="8803114" y="4088756"/>
                  <a:pt x="8804975" y="4090618"/>
                  <a:pt x="8808700" y="4094341"/>
                </a:cubicBezTo>
                <a:cubicBezTo>
                  <a:pt x="8812423" y="4098066"/>
                  <a:pt x="8818008" y="4103652"/>
                  <a:pt x="8825457" y="4111098"/>
                </a:cubicBezTo>
                <a:lnTo>
                  <a:pt x="8836628" y="4122270"/>
                </a:lnTo>
                <a:cubicBezTo>
                  <a:pt x="8844076" y="4122270"/>
                  <a:pt x="8849662" y="4124132"/>
                  <a:pt x="8853385" y="4127857"/>
                </a:cubicBezTo>
                <a:cubicBezTo>
                  <a:pt x="8857108" y="4131580"/>
                  <a:pt x="8860834" y="4131580"/>
                  <a:pt x="8864557" y="4127857"/>
                </a:cubicBezTo>
                <a:cubicBezTo>
                  <a:pt x="8868280" y="4124132"/>
                  <a:pt x="8872005" y="4125994"/>
                  <a:pt x="8875728" y="4133441"/>
                </a:cubicBezTo>
                <a:cubicBezTo>
                  <a:pt x="8879451" y="4140889"/>
                  <a:pt x="8883176" y="4142752"/>
                  <a:pt x="8886899" y="4139028"/>
                </a:cubicBezTo>
                <a:cubicBezTo>
                  <a:pt x="8890622" y="4135303"/>
                  <a:pt x="8896208" y="4137166"/>
                  <a:pt x="8903657" y="4144614"/>
                </a:cubicBezTo>
                <a:cubicBezTo>
                  <a:pt x="8918551" y="4159509"/>
                  <a:pt x="8931585" y="4168817"/>
                  <a:pt x="8942756" y="4172542"/>
                </a:cubicBezTo>
                <a:cubicBezTo>
                  <a:pt x="8953929" y="4176266"/>
                  <a:pt x="8978133" y="4189299"/>
                  <a:pt x="9015372" y="4211642"/>
                </a:cubicBezTo>
                <a:cubicBezTo>
                  <a:pt x="9045163" y="4219090"/>
                  <a:pt x="9073091" y="4232124"/>
                  <a:pt x="9099157" y="4250742"/>
                </a:cubicBezTo>
                <a:cubicBezTo>
                  <a:pt x="9125224" y="4269361"/>
                  <a:pt x="9138257" y="4286118"/>
                  <a:pt x="9138257" y="4301013"/>
                </a:cubicBezTo>
                <a:cubicBezTo>
                  <a:pt x="9138257" y="4308461"/>
                  <a:pt x="9140121" y="4314047"/>
                  <a:pt x="9143844" y="4317770"/>
                </a:cubicBezTo>
                <a:cubicBezTo>
                  <a:pt x="9147567" y="4321495"/>
                  <a:pt x="9147567" y="4323356"/>
                  <a:pt x="9143844" y="4323356"/>
                </a:cubicBezTo>
                <a:cubicBezTo>
                  <a:pt x="9140121" y="4323356"/>
                  <a:pt x="9138257" y="4319632"/>
                  <a:pt x="9138257" y="4312186"/>
                </a:cubicBezTo>
                <a:cubicBezTo>
                  <a:pt x="9138257" y="4304738"/>
                  <a:pt x="9127087" y="4301013"/>
                  <a:pt x="9104743" y="4301013"/>
                </a:cubicBezTo>
                <a:cubicBezTo>
                  <a:pt x="9097296" y="4301013"/>
                  <a:pt x="9093571" y="4301013"/>
                  <a:pt x="9093571" y="4301013"/>
                </a:cubicBezTo>
                <a:cubicBezTo>
                  <a:pt x="9086123" y="4301013"/>
                  <a:pt x="9078677" y="4297290"/>
                  <a:pt x="9071229" y="4289842"/>
                </a:cubicBezTo>
                <a:lnTo>
                  <a:pt x="9037714" y="4278672"/>
                </a:lnTo>
                <a:cubicBezTo>
                  <a:pt x="9037714" y="4278672"/>
                  <a:pt x="9033991" y="4278672"/>
                  <a:pt x="9026543" y="4278672"/>
                </a:cubicBezTo>
                <a:lnTo>
                  <a:pt x="8981856" y="4256328"/>
                </a:lnTo>
                <a:cubicBezTo>
                  <a:pt x="8974409" y="4263775"/>
                  <a:pt x="8968823" y="4267499"/>
                  <a:pt x="8965099" y="4267499"/>
                </a:cubicBezTo>
                <a:cubicBezTo>
                  <a:pt x="8961376" y="4267499"/>
                  <a:pt x="8955790" y="4263775"/>
                  <a:pt x="8948342" y="4256328"/>
                </a:cubicBezTo>
                <a:lnTo>
                  <a:pt x="8937172" y="4256328"/>
                </a:lnTo>
                <a:cubicBezTo>
                  <a:pt x="8944619" y="4263775"/>
                  <a:pt x="8989306" y="4286118"/>
                  <a:pt x="9071229" y="4323356"/>
                </a:cubicBezTo>
                <a:lnTo>
                  <a:pt x="9115914" y="4356871"/>
                </a:lnTo>
                <a:lnTo>
                  <a:pt x="9138257" y="4379214"/>
                </a:lnTo>
                <a:lnTo>
                  <a:pt x="9149428" y="4401557"/>
                </a:lnTo>
                <a:cubicBezTo>
                  <a:pt x="9141981" y="4401557"/>
                  <a:pt x="9134534" y="4397832"/>
                  <a:pt x="9127087" y="4390386"/>
                </a:cubicBezTo>
                <a:lnTo>
                  <a:pt x="9115914" y="4390386"/>
                </a:lnTo>
                <a:cubicBezTo>
                  <a:pt x="9115914" y="4390386"/>
                  <a:pt x="9112191" y="4390386"/>
                  <a:pt x="9104743" y="4390386"/>
                </a:cubicBezTo>
                <a:cubicBezTo>
                  <a:pt x="9097296" y="4382938"/>
                  <a:pt x="9093571" y="4379214"/>
                  <a:pt x="9093571" y="4379214"/>
                </a:cubicBezTo>
                <a:lnTo>
                  <a:pt x="9037714" y="4345700"/>
                </a:lnTo>
                <a:cubicBezTo>
                  <a:pt x="9037714" y="4345700"/>
                  <a:pt x="9039577" y="4347561"/>
                  <a:pt x="9043300" y="4351286"/>
                </a:cubicBezTo>
                <a:cubicBezTo>
                  <a:pt x="9047023" y="4355009"/>
                  <a:pt x="9048886" y="4356871"/>
                  <a:pt x="9048886" y="4356871"/>
                </a:cubicBezTo>
                <a:lnTo>
                  <a:pt x="9026543" y="4356871"/>
                </a:lnTo>
                <a:cubicBezTo>
                  <a:pt x="9026543" y="4356871"/>
                  <a:pt x="9026543" y="4355009"/>
                  <a:pt x="9026543" y="4351286"/>
                </a:cubicBezTo>
                <a:cubicBezTo>
                  <a:pt x="9026543" y="4347561"/>
                  <a:pt x="9022820" y="4343838"/>
                  <a:pt x="9015372" y="4340114"/>
                </a:cubicBezTo>
                <a:cubicBezTo>
                  <a:pt x="9007923" y="4336390"/>
                  <a:pt x="9002338" y="4332666"/>
                  <a:pt x="8998614" y="4328943"/>
                </a:cubicBezTo>
                <a:cubicBezTo>
                  <a:pt x="8994890" y="4325218"/>
                  <a:pt x="8993029" y="4319632"/>
                  <a:pt x="8993029" y="4312186"/>
                </a:cubicBezTo>
                <a:cubicBezTo>
                  <a:pt x="8993029" y="4304738"/>
                  <a:pt x="8974409" y="4297290"/>
                  <a:pt x="8937172" y="4289842"/>
                </a:cubicBezTo>
                <a:cubicBezTo>
                  <a:pt x="8914828" y="4282395"/>
                  <a:pt x="8899933" y="4274947"/>
                  <a:pt x="8892485" y="4267499"/>
                </a:cubicBezTo>
                <a:cubicBezTo>
                  <a:pt x="8892485" y="4267499"/>
                  <a:pt x="8890622" y="4265638"/>
                  <a:pt x="8886899" y="4261913"/>
                </a:cubicBezTo>
                <a:cubicBezTo>
                  <a:pt x="8883176" y="4258190"/>
                  <a:pt x="8877591" y="4256328"/>
                  <a:pt x="8870142" y="4256328"/>
                </a:cubicBezTo>
                <a:cubicBezTo>
                  <a:pt x="8855248" y="4256328"/>
                  <a:pt x="8847799" y="4254467"/>
                  <a:pt x="8847799" y="4250742"/>
                </a:cubicBezTo>
                <a:cubicBezTo>
                  <a:pt x="8847799" y="4247018"/>
                  <a:pt x="8845937" y="4245156"/>
                  <a:pt x="8842214" y="4245156"/>
                </a:cubicBezTo>
                <a:cubicBezTo>
                  <a:pt x="8838491" y="4245156"/>
                  <a:pt x="8836628" y="4248881"/>
                  <a:pt x="8836628" y="4256328"/>
                </a:cubicBezTo>
                <a:lnTo>
                  <a:pt x="8803114" y="4233985"/>
                </a:lnTo>
                <a:lnTo>
                  <a:pt x="8780771" y="4222813"/>
                </a:lnTo>
                <a:cubicBezTo>
                  <a:pt x="8765877" y="4215367"/>
                  <a:pt x="8756566" y="4209780"/>
                  <a:pt x="8752843" y="4206056"/>
                </a:cubicBezTo>
                <a:cubicBezTo>
                  <a:pt x="8749118" y="4202333"/>
                  <a:pt x="8750980" y="4200471"/>
                  <a:pt x="8758427" y="4200471"/>
                </a:cubicBezTo>
                <a:cubicBezTo>
                  <a:pt x="8758427" y="4193023"/>
                  <a:pt x="8758427" y="4189299"/>
                  <a:pt x="8758427" y="4189299"/>
                </a:cubicBezTo>
                <a:cubicBezTo>
                  <a:pt x="8758427" y="4189299"/>
                  <a:pt x="8754704" y="4189299"/>
                  <a:pt x="8747257" y="4189299"/>
                </a:cubicBezTo>
                <a:lnTo>
                  <a:pt x="8769600" y="4178128"/>
                </a:lnTo>
                <a:cubicBezTo>
                  <a:pt x="8784494" y="4178128"/>
                  <a:pt x="8788218" y="4174403"/>
                  <a:pt x="8780771" y="4166955"/>
                </a:cubicBezTo>
                <a:lnTo>
                  <a:pt x="8791941" y="4155785"/>
                </a:lnTo>
                <a:lnTo>
                  <a:pt x="8791941" y="4144614"/>
                </a:lnTo>
                <a:lnTo>
                  <a:pt x="8769600" y="4144614"/>
                </a:lnTo>
                <a:cubicBezTo>
                  <a:pt x="8769600" y="4144614"/>
                  <a:pt x="8765877" y="4148337"/>
                  <a:pt x="8758427" y="4155785"/>
                </a:cubicBezTo>
                <a:lnTo>
                  <a:pt x="8747257" y="4155785"/>
                </a:lnTo>
                <a:cubicBezTo>
                  <a:pt x="8747257" y="4148337"/>
                  <a:pt x="8750980" y="4144614"/>
                  <a:pt x="8758427" y="4144614"/>
                </a:cubicBezTo>
                <a:lnTo>
                  <a:pt x="8758427" y="4133441"/>
                </a:lnTo>
                <a:lnTo>
                  <a:pt x="8769600" y="4122270"/>
                </a:lnTo>
                <a:cubicBezTo>
                  <a:pt x="8747257" y="4107375"/>
                  <a:pt x="8728636" y="4099927"/>
                  <a:pt x="8713742" y="4099927"/>
                </a:cubicBezTo>
                <a:lnTo>
                  <a:pt x="8691399" y="4088756"/>
                </a:lnTo>
                <a:cubicBezTo>
                  <a:pt x="8683950" y="4081309"/>
                  <a:pt x="8676504" y="4075723"/>
                  <a:pt x="8669056" y="4071998"/>
                </a:cubicBezTo>
                <a:cubicBezTo>
                  <a:pt x="8661608" y="4068275"/>
                  <a:pt x="8652299" y="4062689"/>
                  <a:pt x="8641127" y="4055241"/>
                </a:cubicBezTo>
                <a:cubicBezTo>
                  <a:pt x="8629956" y="4047795"/>
                  <a:pt x="8615062" y="4040345"/>
                  <a:pt x="8596442" y="4032899"/>
                </a:cubicBezTo>
                <a:cubicBezTo>
                  <a:pt x="8577822" y="4025451"/>
                  <a:pt x="8568512" y="4018004"/>
                  <a:pt x="8568512" y="4010556"/>
                </a:cubicBezTo>
                <a:lnTo>
                  <a:pt x="8557341" y="3999384"/>
                </a:lnTo>
                <a:cubicBezTo>
                  <a:pt x="8557341" y="4006831"/>
                  <a:pt x="8553618" y="4010556"/>
                  <a:pt x="8546171" y="4010556"/>
                </a:cubicBezTo>
                <a:lnTo>
                  <a:pt x="8534998" y="4010556"/>
                </a:lnTo>
                <a:cubicBezTo>
                  <a:pt x="8542446" y="4010556"/>
                  <a:pt x="8544308" y="4012417"/>
                  <a:pt x="8540584" y="4016141"/>
                </a:cubicBezTo>
                <a:cubicBezTo>
                  <a:pt x="8536861" y="4019865"/>
                  <a:pt x="8534998" y="4021727"/>
                  <a:pt x="8534998" y="4021727"/>
                </a:cubicBezTo>
                <a:cubicBezTo>
                  <a:pt x="8534998" y="4029175"/>
                  <a:pt x="8531275" y="4029175"/>
                  <a:pt x="8523827" y="4021727"/>
                </a:cubicBezTo>
                <a:cubicBezTo>
                  <a:pt x="8516378" y="4014279"/>
                  <a:pt x="8512655" y="4010556"/>
                  <a:pt x="8512655" y="4010556"/>
                </a:cubicBezTo>
                <a:lnTo>
                  <a:pt x="8512655" y="4021727"/>
                </a:lnTo>
                <a:cubicBezTo>
                  <a:pt x="8512655" y="4021727"/>
                  <a:pt x="8512655" y="4025451"/>
                  <a:pt x="8512655" y="4032899"/>
                </a:cubicBezTo>
                <a:lnTo>
                  <a:pt x="8501484" y="4021727"/>
                </a:lnTo>
                <a:cubicBezTo>
                  <a:pt x="8494036" y="4014279"/>
                  <a:pt x="8490312" y="4010556"/>
                  <a:pt x="8490312" y="4010556"/>
                </a:cubicBezTo>
                <a:cubicBezTo>
                  <a:pt x="8490312" y="4010556"/>
                  <a:pt x="8492175" y="4008694"/>
                  <a:pt x="8495898" y="4004970"/>
                </a:cubicBezTo>
                <a:cubicBezTo>
                  <a:pt x="8499621" y="4001245"/>
                  <a:pt x="8499621" y="3999384"/>
                  <a:pt x="8495898" y="3999384"/>
                </a:cubicBezTo>
                <a:cubicBezTo>
                  <a:pt x="8492175" y="3999384"/>
                  <a:pt x="8490312" y="3999384"/>
                  <a:pt x="8490312" y="3999384"/>
                </a:cubicBezTo>
                <a:cubicBezTo>
                  <a:pt x="8482864" y="3991937"/>
                  <a:pt x="8482864" y="3988213"/>
                  <a:pt x="8490312" y="3988213"/>
                </a:cubicBezTo>
                <a:lnTo>
                  <a:pt x="8479141" y="3988213"/>
                </a:lnTo>
                <a:lnTo>
                  <a:pt x="8467970" y="3965870"/>
                </a:lnTo>
                <a:cubicBezTo>
                  <a:pt x="8475418" y="3965870"/>
                  <a:pt x="8482864" y="3969594"/>
                  <a:pt x="8490312" y="3977042"/>
                </a:cubicBezTo>
                <a:cubicBezTo>
                  <a:pt x="8497761" y="3984488"/>
                  <a:pt x="8505207" y="3986351"/>
                  <a:pt x="8512655" y="3982627"/>
                </a:cubicBezTo>
                <a:cubicBezTo>
                  <a:pt x="8520104" y="3978903"/>
                  <a:pt x="8520104" y="3973317"/>
                  <a:pt x="8512655" y="3965870"/>
                </a:cubicBezTo>
                <a:lnTo>
                  <a:pt x="8490312" y="3943526"/>
                </a:lnTo>
                <a:cubicBezTo>
                  <a:pt x="8490312" y="3943526"/>
                  <a:pt x="8486589" y="3943526"/>
                  <a:pt x="8479141" y="3943526"/>
                </a:cubicBezTo>
                <a:lnTo>
                  <a:pt x="8467970" y="3943526"/>
                </a:lnTo>
                <a:cubicBezTo>
                  <a:pt x="8460521" y="3943526"/>
                  <a:pt x="8453075" y="3943526"/>
                  <a:pt x="8445627" y="3943526"/>
                </a:cubicBezTo>
                <a:cubicBezTo>
                  <a:pt x="8445627" y="3943526"/>
                  <a:pt x="8441904" y="3945388"/>
                  <a:pt x="8434455" y="3949112"/>
                </a:cubicBezTo>
                <a:cubicBezTo>
                  <a:pt x="8427007" y="3952837"/>
                  <a:pt x="8423284" y="3958422"/>
                  <a:pt x="8423284" y="3965870"/>
                </a:cubicBezTo>
                <a:lnTo>
                  <a:pt x="8412113" y="3977042"/>
                </a:lnTo>
                <a:cubicBezTo>
                  <a:pt x="8419561" y="3977042"/>
                  <a:pt x="8423284" y="3980765"/>
                  <a:pt x="8423284" y="3988213"/>
                </a:cubicBezTo>
                <a:cubicBezTo>
                  <a:pt x="8423284" y="3995660"/>
                  <a:pt x="8413974" y="3999384"/>
                  <a:pt x="8395356" y="3999384"/>
                </a:cubicBezTo>
                <a:cubicBezTo>
                  <a:pt x="8376736" y="3999384"/>
                  <a:pt x="8356256" y="3997522"/>
                  <a:pt x="8333912" y="3993799"/>
                </a:cubicBezTo>
                <a:cubicBezTo>
                  <a:pt x="8311569" y="3990074"/>
                  <a:pt x="8296674" y="3986351"/>
                  <a:pt x="8289226" y="3982627"/>
                </a:cubicBezTo>
                <a:cubicBezTo>
                  <a:pt x="8281778" y="3978903"/>
                  <a:pt x="8276192" y="3977042"/>
                  <a:pt x="8272469" y="3977042"/>
                </a:cubicBezTo>
                <a:cubicBezTo>
                  <a:pt x="8268746" y="3977042"/>
                  <a:pt x="8263160" y="3977042"/>
                  <a:pt x="8255712" y="3977042"/>
                </a:cubicBezTo>
                <a:lnTo>
                  <a:pt x="8255712" y="3988213"/>
                </a:lnTo>
                <a:cubicBezTo>
                  <a:pt x="8270606" y="3988213"/>
                  <a:pt x="8281778" y="3995660"/>
                  <a:pt x="8289226" y="4010556"/>
                </a:cubicBezTo>
                <a:lnTo>
                  <a:pt x="8311569" y="4021727"/>
                </a:lnTo>
                <a:lnTo>
                  <a:pt x="8278055" y="4021727"/>
                </a:lnTo>
                <a:cubicBezTo>
                  <a:pt x="8255712" y="4021727"/>
                  <a:pt x="8244541" y="4018004"/>
                  <a:pt x="8244541" y="4010556"/>
                </a:cubicBezTo>
                <a:cubicBezTo>
                  <a:pt x="8237092" y="4010556"/>
                  <a:pt x="8233368" y="4010556"/>
                  <a:pt x="8233368" y="4010556"/>
                </a:cubicBezTo>
                <a:cubicBezTo>
                  <a:pt x="8233368" y="4010556"/>
                  <a:pt x="8233368" y="4014279"/>
                  <a:pt x="8233368" y="4021727"/>
                </a:cubicBezTo>
                <a:lnTo>
                  <a:pt x="8188684" y="4032899"/>
                </a:lnTo>
                <a:lnTo>
                  <a:pt x="8188684" y="4010556"/>
                </a:lnTo>
                <a:cubicBezTo>
                  <a:pt x="8181234" y="4010556"/>
                  <a:pt x="8173788" y="4008694"/>
                  <a:pt x="8166340" y="4004970"/>
                </a:cubicBezTo>
                <a:cubicBezTo>
                  <a:pt x="8158892" y="4001245"/>
                  <a:pt x="8155168" y="3999384"/>
                  <a:pt x="8155168" y="3999384"/>
                </a:cubicBezTo>
                <a:cubicBezTo>
                  <a:pt x="8155168" y="3999384"/>
                  <a:pt x="8155168" y="4003108"/>
                  <a:pt x="8155168" y="4010556"/>
                </a:cubicBezTo>
                <a:lnTo>
                  <a:pt x="8143998" y="4021727"/>
                </a:lnTo>
                <a:cubicBezTo>
                  <a:pt x="8143998" y="4021727"/>
                  <a:pt x="8142134" y="4023588"/>
                  <a:pt x="8138411" y="4027313"/>
                </a:cubicBezTo>
                <a:cubicBezTo>
                  <a:pt x="8134688" y="4031038"/>
                  <a:pt x="8132825" y="4036622"/>
                  <a:pt x="8132825" y="4044070"/>
                </a:cubicBezTo>
                <a:cubicBezTo>
                  <a:pt x="8132825" y="4058965"/>
                  <a:pt x="8140274" y="4058965"/>
                  <a:pt x="8155168" y="4044070"/>
                </a:cubicBezTo>
                <a:cubicBezTo>
                  <a:pt x="8155168" y="4036622"/>
                  <a:pt x="8158892" y="4036622"/>
                  <a:pt x="8166340" y="4044070"/>
                </a:cubicBezTo>
                <a:cubicBezTo>
                  <a:pt x="8173788" y="4051518"/>
                  <a:pt x="8177512" y="4051518"/>
                  <a:pt x="8177512" y="4044070"/>
                </a:cubicBezTo>
                <a:cubicBezTo>
                  <a:pt x="8184959" y="4044070"/>
                  <a:pt x="8188684" y="4045932"/>
                  <a:pt x="8188684" y="4049656"/>
                </a:cubicBezTo>
                <a:cubicBezTo>
                  <a:pt x="8188684" y="4053379"/>
                  <a:pt x="8192407" y="4055241"/>
                  <a:pt x="8199854" y="4055241"/>
                </a:cubicBezTo>
                <a:cubicBezTo>
                  <a:pt x="8199854" y="4070136"/>
                  <a:pt x="8214748" y="4070136"/>
                  <a:pt x="8244541" y="4055241"/>
                </a:cubicBezTo>
                <a:lnTo>
                  <a:pt x="8255712" y="4055241"/>
                </a:lnTo>
                <a:lnTo>
                  <a:pt x="8255712" y="4066413"/>
                </a:lnTo>
                <a:lnTo>
                  <a:pt x="8278055" y="4055241"/>
                </a:lnTo>
                <a:lnTo>
                  <a:pt x="8285038" y="4055241"/>
                </a:lnTo>
                <a:cubicBezTo>
                  <a:pt x="8287830" y="4055241"/>
                  <a:pt x="8289226" y="4055241"/>
                  <a:pt x="8289226" y="4055241"/>
                </a:cubicBezTo>
                <a:lnTo>
                  <a:pt x="8255712" y="4077584"/>
                </a:lnTo>
                <a:cubicBezTo>
                  <a:pt x="8240816" y="4077584"/>
                  <a:pt x="8233368" y="4081309"/>
                  <a:pt x="8233368" y="4088756"/>
                </a:cubicBezTo>
                <a:lnTo>
                  <a:pt x="8233368" y="4099927"/>
                </a:lnTo>
                <a:lnTo>
                  <a:pt x="8266883" y="4122270"/>
                </a:lnTo>
                <a:cubicBezTo>
                  <a:pt x="8281778" y="4122270"/>
                  <a:pt x="8292949" y="4125994"/>
                  <a:pt x="8300398" y="4133441"/>
                </a:cubicBezTo>
                <a:cubicBezTo>
                  <a:pt x="8307846" y="4133441"/>
                  <a:pt x="8311569" y="4133441"/>
                  <a:pt x="8311569" y="4133441"/>
                </a:cubicBezTo>
                <a:cubicBezTo>
                  <a:pt x="8311569" y="4133441"/>
                  <a:pt x="8315292" y="4133441"/>
                  <a:pt x="8322740" y="4133441"/>
                </a:cubicBezTo>
                <a:cubicBezTo>
                  <a:pt x="8322740" y="4133441"/>
                  <a:pt x="8324603" y="4137166"/>
                  <a:pt x="8328326" y="4144614"/>
                </a:cubicBezTo>
                <a:cubicBezTo>
                  <a:pt x="8332050" y="4152060"/>
                  <a:pt x="8330190" y="4155785"/>
                  <a:pt x="8322740" y="4155785"/>
                </a:cubicBezTo>
                <a:lnTo>
                  <a:pt x="8300398" y="4155785"/>
                </a:lnTo>
                <a:cubicBezTo>
                  <a:pt x="8292949" y="4163232"/>
                  <a:pt x="8285503" y="4166955"/>
                  <a:pt x="8278055" y="4166955"/>
                </a:cubicBezTo>
                <a:lnTo>
                  <a:pt x="8278055" y="4155785"/>
                </a:lnTo>
                <a:lnTo>
                  <a:pt x="8266883" y="4144614"/>
                </a:lnTo>
                <a:cubicBezTo>
                  <a:pt x="8259435" y="4144614"/>
                  <a:pt x="8257575" y="4148337"/>
                  <a:pt x="8261298" y="4155785"/>
                </a:cubicBezTo>
                <a:cubicBezTo>
                  <a:pt x="8265021" y="4163232"/>
                  <a:pt x="8263160" y="4166955"/>
                  <a:pt x="8255712" y="4166955"/>
                </a:cubicBezTo>
                <a:cubicBezTo>
                  <a:pt x="8255712" y="4159509"/>
                  <a:pt x="8250126" y="4153923"/>
                  <a:pt x="8238955" y="4150198"/>
                </a:cubicBezTo>
                <a:cubicBezTo>
                  <a:pt x="8227782" y="4146475"/>
                  <a:pt x="8220335" y="4142752"/>
                  <a:pt x="8216612" y="4139028"/>
                </a:cubicBezTo>
                <a:cubicBezTo>
                  <a:pt x="8212888" y="4135303"/>
                  <a:pt x="8211026" y="4133441"/>
                  <a:pt x="8211026" y="4133441"/>
                </a:cubicBezTo>
                <a:lnTo>
                  <a:pt x="8188684" y="4133441"/>
                </a:lnTo>
                <a:lnTo>
                  <a:pt x="8132825" y="4122270"/>
                </a:lnTo>
                <a:lnTo>
                  <a:pt x="8116068" y="4122270"/>
                </a:lnTo>
                <a:cubicBezTo>
                  <a:pt x="8119791" y="4122270"/>
                  <a:pt x="8121654" y="4120409"/>
                  <a:pt x="8121654" y="4116684"/>
                </a:cubicBezTo>
                <a:cubicBezTo>
                  <a:pt x="8121654" y="4112960"/>
                  <a:pt x="8119791" y="4109237"/>
                  <a:pt x="8116068" y="4105513"/>
                </a:cubicBezTo>
                <a:cubicBezTo>
                  <a:pt x="8112345" y="4101789"/>
                  <a:pt x="8108620" y="4101789"/>
                  <a:pt x="8104897" y="4105513"/>
                </a:cubicBezTo>
                <a:cubicBezTo>
                  <a:pt x="8101174" y="4109237"/>
                  <a:pt x="8101174" y="4112960"/>
                  <a:pt x="8104897" y="4116684"/>
                </a:cubicBezTo>
                <a:cubicBezTo>
                  <a:pt x="8108620" y="4120409"/>
                  <a:pt x="8112345" y="4122270"/>
                  <a:pt x="8116068" y="4122270"/>
                </a:cubicBezTo>
                <a:lnTo>
                  <a:pt x="8093726" y="4122270"/>
                </a:lnTo>
                <a:cubicBezTo>
                  <a:pt x="8082554" y="4122270"/>
                  <a:pt x="8076968" y="4124132"/>
                  <a:pt x="8076968" y="4127857"/>
                </a:cubicBezTo>
                <a:cubicBezTo>
                  <a:pt x="8076968" y="4131580"/>
                  <a:pt x="8075106" y="4133441"/>
                  <a:pt x="8071383" y="4133441"/>
                </a:cubicBezTo>
                <a:cubicBezTo>
                  <a:pt x="8067660" y="4133441"/>
                  <a:pt x="8062074" y="4133441"/>
                  <a:pt x="8054626" y="4133441"/>
                </a:cubicBezTo>
                <a:lnTo>
                  <a:pt x="8043454" y="4133441"/>
                </a:lnTo>
                <a:lnTo>
                  <a:pt x="8043454" y="4144614"/>
                </a:lnTo>
                <a:cubicBezTo>
                  <a:pt x="8036006" y="4144614"/>
                  <a:pt x="8032283" y="4140889"/>
                  <a:pt x="8032283" y="4133441"/>
                </a:cubicBezTo>
                <a:cubicBezTo>
                  <a:pt x="8032283" y="4118546"/>
                  <a:pt x="8036006" y="4114823"/>
                  <a:pt x="8043454" y="4122270"/>
                </a:cubicBezTo>
                <a:cubicBezTo>
                  <a:pt x="8050903" y="4122270"/>
                  <a:pt x="8056488" y="4120409"/>
                  <a:pt x="8060210" y="4116684"/>
                </a:cubicBezTo>
                <a:cubicBezTo>
                  <a:pt x="8063934" y="4112960"/>
                  <a:pt x="8062074" y="4111098"/>
                  <a:pt x="8054626" y="4111098"/>
                </a:cubicBezTo>
                <a:cubicBezTo>
                  <a:pt x="8047177" y="4111098"/>
                  <a:pt x="8043454" y="4111098"/>
                  <a:pt x="8043454" y="4111098"/>
                </a:cubicBezTo>
                <a:cubicBezTo>
                  <a:pt x="8043454" y="4103652"/>
                  <a:pt x="8041592" y="4099927"/>
                  <a:pt x="8037869" y="4099927"/>
                </a:cubicBezTo>
                <a:cubicBezTo>
                  <a:pt x="8034144" y="4099927"/>
                  <a:pt x="8030420" y="4099927"/>
                  <a:pt x="8026696" y="4099927"/>
                </a:cubicBezTo>
                <a:cubicBezTo>
                  <a:pt x="8022974" y="4099927"/>
                  <a:pt x="8019249" y="4101789"/>
                  <a:pt x="8015526" y="4105513"/>
                </a:cubicBezTo>
                <a:cubicBezTo>
                  <a:pt x="8011802" y="4109237"/>
                  <a:pt x="8006216" y="4111098"/>
                  <a:pt x="7998768" y="4111098"/>
                </a:cubicBezTo>
                <a:cubicBezTo>
                  <a:pt x="7991320" y="4111098"/>
                  <a:pt x="7987596" y="4111098"/>
                  <a:pt x="7987596" y="4111098"/>
                </a:cubicBezTo>
                <a:cubicBezTo>
                  <a:pt x="7987596" y="4118546"/>
                  <a:pt x="7976426" y="4122270"/>
                  <a:pt x="7954082" y="4122270"/>
                </a:cubicBezTo>
                <a:lnTo>
                  <a:pt x="7942912" y="4122270"/>
                </a:lnTo>
                <a:cubicBezTo>
                  <a:pt x="7942912" y="4114823"/>
                  <a:pt x="7941048" y="4111098"/>
                  <a:pt x="7937326" y="4111098"/>
                </a:cubicBezTo>
                <a:cubicBezTo>
                  <a:pt x="7933602" y="4111098"/>
                  <a:pt x="7931739" y="4111098"/>
                  <a:pt x="7931739" y="4111098"/>
                </a:cubicBezTo>
                <a:cubicBezTo>
                  <a:pt x="7916845" y="4111098"/>
                  <a:pt x="7909396" y="4111098"/>
                  <a:pt x="7909396" y="4111098"/>
                </a:cubicBezTo>
                <a:cubicBezTo>
                  <a:pt x="7909396" y="4103652"/>
                  <a:pt x="7907534" y="4099927"/>
                  <a:pt x="7903811" y="4099927"/>
                </a:cubicBezTo>
                <a:cubicBezTo>
                  <a:pt x="7900088" y="4099927"/>
                  <a:pt x="7898225" y="4099927"/>
                  <a:pt x="7898225" y="4099927"/>
                </a:cubicBezTo>
                <a:lnTo>
                  <a:pt x="7864711" y="4099927"/>
                </a:lnTo>
                <a:cubicBezTo>
                  <a:pt x="7864711" y="4092480"/>
                  <a:pt x="7860988" y="4088756"/>
                  <a:pt x="7853538" y="4088756"/>
                </a:cubicBezTo>
                <a:cubicBezTo>
                  <a:pt x="7846091" y="4088756"/>
                  <a:pt x="7842368" y="4085032"/>
                  <a:pt x="7842368" y="4077584"/>
                </a:cubicBezTo>
                <a:cubicBezTo>
                  <a:pt x="7842368" y="4077584"/>
                  <a:pt x="7840504" y="4077584"/>
                  <a:pt x="7836782" y="4077584"/>
                </a:cubicBezTo>
                <a:cubicBezTo>
                  <a:pt x="7833058" y="4077584"/>
                  <a:pt x="7827472" y="4077584"/>
                  <a:pt x="7820024" y="4077584"/>
                </a:cubicBezTo>
                <a:lnTo>
                  <a:pt x="7786510" y="4077584"/>
                </a:lnTo>
                <a:cubicBezTo>
                  <a:pt x="7779062" y="4070136"/>
                  <a:pt x="7764168" y="4062689"/>
                  <a:pt x="7741824" y="4055241"/>
                </a:cubicBezTo>
                <a:cubicBezTo>
                  <a:pt x="7734376" y="4055241"/>
                  <a:pt x="7725067" y="4055241"/>
                  <a:pt x="7713896" y="4055241"/>
                </a:cubicBezTo>
                <a:cubicBezTo>
                  <a:pt x="7702724" y="4055241"/>
                  <a:pt x="7691553" y="4053379"/>
                  <a:pt x="7680382" y="4049656"/>
                </a:cubicBezTo>
                <a:cubicBezTo>
                  <a:pt x="7669210" y="4045932"/>
                  <a:pt x="7659900" y="4044070"/>
                  <a:pt x="7652452" y="4044070"/>
                </a:cubicBezTo>
                <a:lnTo>
                  <a:pt x="7652452" y="4055241"/>
                </a:lnTo>
                <a:cubicBezTo>
                  <a:pt x="7674796" y="4070136"/>
                  <a:pt x="7689690" y="4073861"/>
                  <a:pt x="7697139" y="4066413"/>
                </a:cubicBezTo>
                <a:lnTo>
                  <a:pt x="7708310" y="4066413"/>
                </a:lnTo>
                <a:cubicBezTo>
                  <a:pt x="7715758" y="4073861"/>
                  <a:pt x="7717620" y="4077584"/>
                  <a:pt x="7713896" y="4077584"/>
                </a:cubicBezTo>
                <a:cubicBezTo>
                  <a:pt x="7710173" y="4077584"/>
                  <a:pt x="7700862" y="4077584"/>
                  <a:pt x="7685967" y="4077584"/>
                </a:cubicBezTo>
                <a:cubicBezTo>
                  <a:pt x="7663624" y="4077584"/>
                  <a:pt x="7645005" y="4077584"/>
                  <a:pt x="7630110" y="4077584"/>
                </a:cubicBezTo>
                <a:lnTo>
                  <a:pt x="7618938" y="4055241"/>
                </a:lnTo>
                <a:lnTo>
                  <a:pt x="7607766" y="4055241"/>
                </a:lnTo>
                <a:cubicBezTo>
                  <a:pt x="7600318" y="4055241"/>
                  <a:pt x="7596596" y="4058965"/>
                  <a:pt x="7596596" y="4066413"/>
                </a:cubicBezTo>
                <a:lnTo>
                  <a:pt x="7596596" y="4060827"/>
                </a:lnTo>
                <a:cubicBezTo>
                  <a:pt x="7596596" y="4057102"/>
                  <a:pt x="7596596" y="4055241"/>
                  <a:pt x="7596596" y="4055241"/>
                </a:cubicBezTo>
                <a:cubicBezTo>
                  <a:pt x="7596596" y="4032899"/>
                  <a:pt x="7589148" y="4021727"/>
                  <a:pt x="7574252" y="4021727"/>
                </a:cubicBezTo>
                <a:lnTo>
                  <a:pt x="7529568" y="4010556"/>
                </a:lnTo>
                <a:cubicBezTo>
                  <a:pt x="7537015" y="4010556"/>
                  <a:pt x="7542601" y="4006831"/>
                  <a:pt x="7546324" y="3999384"/>
                </a:cubicBezTo>
                <a:cubicBezTo>
                  <a:pt x="7550048" y="3991937"/>
                  <a:pt x="7548186" y="3988213"/>
                  <a:pt x="7540738" y="3988213"/>
                </a:cubicBezTo>
                <a:lnTo>
                  <a:pt x="7529568" y="3988213"/>
                </a:lnTo>
                <a:lnTo>
                  <a:pt x="7462538" y="3977042"/>
                </a:lnTo>
                <a:lnTo>
                  <a:pt x="7451367" y="3977042"/>
                </a:lnTo>
                <a:cubicBezTo>
                  <a:pt x="7451367" y="3984488"/>
                  <a:pt x="7447644" y="3988213"/>
                  <a:pt x="7440194" y="3988213"/>
                </a:cubicBezTo>
                <a:cubicBezTo>
                  <a:pt x="7432746" y="3988213"/>
                  <a:pt x="7432746" y="3984488"/>
                  <a:pt x="7440194" y="3977042"/>
                </a:cubicBezTo>
                <a:lnTo>
                  <a:pt x="7429024" y="3965870"/>
                </a:lnTo>
                <a:cubicBezTo>
                  <a:pt x="7421576" y="3965870"/>
                  <a:pt x="7417852" y="3965870"/>
                  <a:pt x="7417852" y="3965870"/>
                </a:cubicBezTo>
                <a:cubicBezTo>
                  <a:pt x="7417852" y="3965870"/>
                  <a:pt x="7417852" y="3964008"/>
                  <a:pt x="7417852" y="3960283"/>
                </a:cubicBezTo>
                <a:cubicBezTo>
                  <a:pt x="7417852" y="3956560"/>
                  <a:pt x="7414128" y="3958422"/>
                  <a:pt x="7406680" y="3965870"/>
                </a:cubicBezTo>
                <a:cubicBezTo>
                  <a:pt x="7406680" y="3965870"/>
                  <a:pt x="7410404" y="3967731"/>
                  <a:pt x="7417852" y="3971456"/>
                </a:cubicBezTo>
                <a:cubicBezTo>
                  <a:pt x="7425300" y="3975179"/>
                  <a:pt x="7425300" y="3980765"/>
                  <a:pt x="7417852" y="3988213"/>
                </a:cubicBezTo>
                <a:cubicBezTo>
                  <a:pt x="7417852" y="3980765"/>
                  <a:pt x="7410404" y="3977042"/>
                  <a:pt x="7395510" y="3977042"/>
                </a:cubicBezTo>
                <a:lnTo>
                  <a:pt x="7384337" y="3965870"/>
                </a:lnTo>
                <a:cubicBezTo>
                  <a:pt x="7391786" y="3965870"/>
                  <a:pt x="7391786" y="3962145"/>
                  <a:pt x="7384337" y="3954699"/>
                </a:cubicBezTo>
                <a:cubicBezTo>
                  <a:pt x="7369443" y="3947251"/>
                  <a:pt x="7358271" y="3950974"/>
                  <a:pt x="7350823" y="3965870"/>
                </a:cubicBezTo>
                <a:cubicBezTo>
                  <a:pt x="7350823" y="3973317"/>
                  <a:pt x="7345237" y="3973317"/>
                  <a:pt x="7334066" y="3965870"/>
                </a:cubicBezTo>
                <a:cubicBezTo>
                  <a:pt x="7322896" y="3958422"/>
                  <a:pt x="7317309" y="3950974"/>
                  <a:pt x="7317309" y="3943526"/>
                </a:cubicBezTo>
                <a:lnTo>
                  <a:pt x="7272622" y="3954699"/>
                </a:lnTo>
                <a:lnTo>
                  <a:pt x="7283795" y="3965870"/>
                </a:lnTo>
                <a:lnTo>
                  <a:pt x="7294966" y="3954699"/>
                </a:lnTo>
                <a:cubicBezTo>
                  <a:pt x="7302414" y="3954699"/>
                  <a:pt x="7309862" y="3954699"/>
                  <a:pt x="7317309" y="3954699"/>
                </a:cubicBezTo>
                <a:lnTo>
                  <a:pt x="7317309" y="3965870"/>
                </a:lnTo>
                <a:cubicBezTo>
                  <a:pt x="7317309" y="3973317"/>
                  <a:pt x="7321032" y="3977042"/>
                  <a:pt x="7328480" y="3977042"/>
                </a:cubicBezTo>
                <a:cubicBezTo>
                  <a:pt x="7343376" y="3984488"/>
                  <a:pt x="7347100" y="3991937"/>
                  <a:pt x="7339652" y="3999384"/>
                </a:cubicBezTo>
                <a:lnTo>
                  <a:pt x="7306136" y="3999384"/>
                </a:lnTo>
                <a:lnTo>
                  <a:pt x="7250280" y="3988213"/>
                </a:lnTo>
                <a:cubicBezTo>
                  <a:pt x="7250280" y="3980765"/>
                  <a:pt x="7244695" y="3975179"/>
                  <a:pt x="7233522" y="3971456"/>
                </a:cubicBezTo>
                <a:cubicBezTo>
                  <a:pt x="7222352" y="3967731"/>
                  <a:pt x="7213042" y="3969594"/>
                  <a:pt x="7205594" y="3977042"/>
                </a:cubicBezTo>
                <a:lnTo>
                  <a:pt x="7250280" y="3999384"/>
                </a:lnTo>
                <a:cubicBezTo>
                  <a:pt x="7257728" y="3999384"/>
                  <a:pt x="7261452" y="3999384"/>
                  <a:pt x="7261452" y="3999384"/>
                </a:cubicBezTo>
                <a:cubicBezTo>
                  <a:pt x="7261452" y="3999384"/>
                  <a:pt x="7265175" y="3999384"/>
                  <a:pt x="7272622" y="3999384"/>
                </a:cubicBezTo>
                <a:cubicBezTo>
                  <a:pt x="7287518" y="4014279"/>
                  <a:pt x="7298689" y="4021727"/>
                  <a:pt x="7306136" y="4021727"/>
                </a:cubicBezTo>
                <a:lnTo>
                  <a:pt x="7317309" y="4021727"/>
                </a:lnTo>
                <a:lnTo>
                  <a:pt x="7328480" y="4032899"/>
                </a:lnTo>
                <a:cubicBezTo>
                  <a:pt x="7335929" y="4032899"/>
                  <a:pt x="7343376" y="4032899"/>
                  <a:pt x="7350823" y="4032899"/>
                </a:cubicBezTo>
                <a:cubicBezTo>
                  <a:pt x="7358271" y="4032899"/>
                  <a:pt x="7361994" y="4036622"/>
                  <a:pt x="7361994" y="4044070"/>
                </a:cubicBezTo>
                <a:lnTo>
                  <a:pt x="7391785" y="4051518"/>
                </a:lnTo>
                <a:lnTo>
                  <a:pt x="7384337" y="4044070"/>
                </a:lnTo>
                <a:cubicBezTo>
                  <a:pt x="7384337" y="4044070"/>
                  <a:pt x="7389924" y="4044070"/>
                  <a:pt x="7401094" y="4044070"/>
                </a:cubicBezTo>
                <a:cubicBezTo>
                  <a:pt x="7412266" y="4044070"/>
                  <a:pt x="7417852" y="4047795"/>
                  <a:pt x="7417852" y="4055241"/>
                </a:cubicBezTo>
                <a:lnTo>
                  <a:pt x="7406680" y="4055241"/>
                </a:lnTo>
                <a:cubicBezTo>
                  <a:pt x="7421576" y="4055241"/>
                  <a:pt x="7430886" y="4058965"/>
                  <a:pt x="7434610" y="4066413"/>
                </a:cubicBezTo>
                <a:cubicBezTo>
                  <a:pt x="7438333" y="4073861"/>
                  <a:pt x="7440194" y="4077584"/>
                  <a:pt x="7440194" y="4077584"/>
                </a:cubicBezTo>
                <a:lnTo>
                  <a:pt x="7440194" y="4066413"/>
                </a:lnTo>
                <a:lnTo>
                  <a:pt x="7462538" y="4066413"/>
                </a:lnTo>
                <a:lnTo>
                  <a:pt x="7462538" y="4077584"/>
                </a:lnTo>
                <a:lnTo>
                  <a:pt x="7462538" y="4088756"/>
                </a:lnTo>
                <a:cubicBezTo>
                  <a:pt x="7462538" y="4088756"/>
                  <a:pt x="7477433" y="4092480"/>
                  <a:pt x="7507224" y="4099927"/>
                </a:cubicBezTo>
                <a:lnTo>
                  <a:pt x="7563082" y="4111098"/>
                </a:lnTo>
                <a:lnTo>
                  <a:pt x="7551909" y="4099927"/>
                </a:lnTo>
                <a:lnTo>
                  <a:pt x="7551909" y="4088756"/>
                </a:lnTo>
                <a:cubicBezTo>
                  <a:pt x="7551909" y="4096203"/>
                  <a:pt x="7559358" y="4099927"/>
                  <a:pt x="7574252" y="4099927"/>
                </a:cubicBezTo>
                <a:lnTo>
                  <a:pt x="7596596" y="4122270"/>
                </a:lnTo>
                <a:lnTo>
                  <a:pt x="7607766" y="4122270"/>
                </a:lnTo>
                <a:cubicBezTo>
                  <a:pt x="7607766" y="4122270"/>
                  <a:pt x="7613352" y="4124132"/>
                  <a:pt x="7624525" y="4127857"/>
                </a:cubicBezTo>
                <a:cubicBezTo>
                  <a:pt x="7635696" y="4131580"/>
                  <a:pt x="7645005" y="4135303"/>
                  <a:pt x="7652452" y="4139028"/>
                </a:cubicBezTo>
                <a:cubicBezTo>
                  <a:pt x="7659900" y="4142752"/>
                  <a:pt x="7669210" y="4146475"/>
                  <a:pt x="7680382" y="4150198"/>
                </a:cubicBezTo>
                <a:cubicBezTo>
                  <a:pt x="7691553" y="4153923"/>
                  <a:pt x="7697139" y="4155785"/>
                  <a:pt x="7697139" y="4155785"/>
                </a:cubicBezTo>
                <a:cubicBezTo>
                  <a:pt x="7712033" y="4155785"/>
                  <a:pt x="7723206" y="4155785"/>
                  <a:pt x="7730653" y="4155785"/>
                </a:cubicBezTo>
                <a:lnTo>
                  <a:pt x="7741824" y="4166955"/>
                </a:lnTo>
                <a:lnTo>
                  <a:pt x="7719481" y="4166955"/>
                </a:lnTo>
                <a:lnTo>
                  <a:pt x="7730653" y="4178128"/>
                </a:lnTo>
                <a:cubicBezTo>
                  <a:pt x="7745547" y="4185575"/>
                  <a:pt x="7756720" y="4189299"/>
                  <a:pt x="7764168" y="4189299"/>
                </a:cubicBezTo>
                <a:lnTo>
                  <a:pt x="7764168" y="4178128"/>
                </a:lnTo>
                <a:lnTo>
                  <a:pt x="7775338" y="4166955"/>
                </a:lnTo>
                <a:cubicBezTo>
                  <a:pt x="7782788" y="4166955"/>
                  <a:pt x="7786510" y="4166955"/>
                  <a:pt x="7786510" y="4166955"/>
                </a:cubicBezTo>
                <a:lnTo>
                  <a:pt x="7797682" y="4166955"/>
                </a:lnTo>
                <a:cubicBezTo>
                  <a:pt x="7797682" y="4174403"/>
                  <a:pt x="7797682" y="4178128"/>
                  <a:pt x="7797682" y="4178128"/>
                </a:cubicBezTo>
                <a:cubicBezTo>
                  <a:pt x="7805130" y="4178128"/>
                  <a:pt x="7805130" y="4181852"/>
                  <a:pt x="7797682" y="4189299"/>
                </a:cubicBezTo>
                <a:cubicBezTo>
                  <a:pt x="7797682" y="4196746"/>
                  <a:pt x="7812577" y="4204194"/>
                  <a:pt x="7842368" y="4211642"/>
                </a:cubicBezTo>
                <a:cubicBezTo>
                  <a:pt x="7849816" y="4211642"/>
                  <a:pt x="7855402" y="4211642"/>
                  <a:pt x="7859125" y="4211642"/>
                </a:cubicBezTo>
                <a:cubicBezTo>
                  <a:pt x="7862848" y="4211642"/>
                  <a:pt x="7864711" y="4207917"/>
                  <a:pt x="7864711" y="4200471"/>
                </a:cubicBezTo>
                <a:lnTo>
                  <a:pt x="7887054" y="4200471"/>
                </a:lnTo>
                <a:cubicBezTo>
                  <a:pt x="7909396" y="4207917"/>
                  <a:pt x="7924292" y="4211642"/>
                  <a:pt x="7931739" y="4211642"/>
                </a:cubicBezTo>
                <a:lnTo>
                  <a:pt x="7942912" y="4211642"/>
                </a:lnTo>
                <a:lnTo>
                  <a:pt x="7942912" y="4222813"/>
                </a:lnTo>
                <a:cubicBezTo>
                  <a:pt x="7950359" y="4230261"/>
                  <a:pt x="7955946" y="4232124"/>
                  <a:pt x="7959668" y="4228399"/>
                </a:cubicBezTo>
                <a:cubicBezTo>
                  <a:pt x="7963392" y="4224676"/>
                  <a:pt x="7967116" y="4222813"/>
                  <a:pt x="7970840" y="4222813"/>
                </a:cubicBezTo>
                <a:cubicBezTo>
                  <a:pt x="7974562" y="4222813"/>
                  <a:pt x="7976426" y="4224676"/>
                  <a:pt x="7976426" y="4228399"/>
                </a:cubicBezTo>
                <a:cubicBezTo>
                  <a:pt x="7976426" y="4232124"/>
                  <a:pt x="7976426" y="4233985"/>
                  <a:pt x="7976426" y="4233985"/>
                </a:cubicBezTo>
                <a:cubicBezTo>
                  <a:pt x="7968976" y="4233985"/>
                  <a:pt x="7965253" y="4233985"/>
                  <a:pt x="7965253" y="4233985"/>
                </a:cubicBezTo>
                <a:cubicBezTo>
                  <a:pt x="7965253" y="4233985"/>
                  <a:pt x="7965253" y="4237710"/>
                  <a:pt x="7965253" y="4245156"/>
                </a:cubicBezTo>
                <a:cubicBezTo>
                  <a:pt x="7972702" y="4245156"/>
                  <a:pt x="7978287" y="4243294"/>
                  <a:pt x="7982012" y="4239571"/>
                </a:cubicBezTo>
                <a:cubicBezTo>
                  <a:pt x="7985735" y="4235847"/>
                  <a:pt x="7995046" y="4233985"/>
                  <a:pt x="8009940" y="4233985"/>
                </a:cubicBezTo>
                <a:cubicBezTo>
                  <a:pt x="8017388" y="4233985"/>
                  <a:pt x="8024835" y="4235847"/>
                  <a:pt x="8032283" y="4239571"/>
                </a:cubicBezTo>
                <a:cubicBezTo>
                  <a:pt x="8039730" y="4243294"/>
                  <a:pt x="8047177" y="4245156"/>
                  <a:pt x="8054626" y="4245156"/>
                </a:cubicBezTo>
                <a:lnTo>
                  <a:pt x="8065797" y="4256328"/>
                </a:lnTo>
                <a:cubicBezTo>
                  <a:pt x="8073244" y="4256328"/>
                  <a:pt x="8078831" y="4254467"/>
                  <a:pt x="8082554" y="4250742"/>
                </a:cubicBezTo>
                <a:cubicBezTo>
                  <a:pt x="8086277" y="4247018"/>
                  <a:pt x="8091863" y="4248881"/>
                  <a:pt x="8099311" y="4256328"/>
                </a:cubicBezTo>
                <a:cubicBezTo>
                  <a:pt x="8114206" y="4256328"/>
                  <a:pt x="8125378" y="4256328"/>
                  <a:pt x="8132825" y="4256328"/>
                </a:cubicBezTo>
                <a:cubicBezTo>
                  <a:pt x="8140274" y="4256328"/>
                  <a:pt x="8147720" y="4260051"/>
                  <a:pt x="8155168" y="4267499"/>
                </a:cubicBezTo>
                <a:cubicBezTo>
                  <a:pt x="8170064" y="4267499"/>
                  <a:pt x="8177512" y="4267499"/>
                  <a:pt x="8177512" y="4267499"/>
                </a:cubicBezTo>
                <a:lnTo>
                  <a:pt x="8188684" y="4278672"/>
                </a:lnTo>
                <a:cubicBezTo>
                  <a:pt x="8203578" y="4278672"/>
                  <a:pt x="8212888" y="4280533"/>
                  <a:pt x="8216612" y="4284256"/>
                </a:cubicBezTo>
                <a:cubicBezTo>
                  <a:pt x="8220335" y="4287981"/>
                  <a:pt x="8229646" y="4289842"/>
                  <a:pt x="8244541" y="4289842"/>
                </a:cubicBezTo>
                <a:lnTo>
                  <a:pt x="8244541" y="4301013"/>
                </a:lnTo>
                <a:cubicBezTo>
                  <a:pt x="8251989" y="4301013"/>
                  <a:pt x="8255712" y="4304738"/>
                  <a:pt x="8255712" y="4312186"/>
                </a:cubicBezTo>
                <a:cubicBezTo>
                  <a:pt x="8255712" y="4319632"/>
                  <a:pt x="8242678" y="4323356"/>
                  <a:pt x="8216612" y="4323356"/>
                </a:cubicBezTo>
                <a:cubicBezTo>
                  <a:pt x="8190546" y="4323356"/>
                  <a:pt x="8173788" y="4323356"/>
                  <a:pt x="8166340" y="4323356"/>
                </a:cubicBezTo>
                <a:cubicBezTo>
                  <a:pt x="8158892" y="4323356"/>
                  <a:pt x="8151445" y="4323356"/>
                  <a:pt x="8143998" y="4323356"/>
                </a:cubicBezTo>
                <a:cubicBezTo>
                  <a:pt x="8136550" y="4323356"/>
                  <a:pt x="8129102" y="4323356"/>
                  <a:pt x="8121654" y="4323356"/>
                </a:cubicBezTo>
                <a:lnTo>
                  <a:pt x="8155168" y="4334529"/>
                </a:lnTo>
                <a:cubicBezTo>
                  <a:pt x="8192407" y="4334529"/>
                  <a:pt x="8211026" y="4334529"/>
                  <a:pt x="8211026" y="4334529"/>
                </a:cubicBezTo>
                <a:lnTo>
                  <a:pt x="8211026" y="4345700"/>
                </a:lnTo>
                <a:lnTo>
                  <a:pt x="8222198" y="4356871"/>
                </a:lnTo>
                <a:lnTo>
                  <a:pt x="8244541" y="4368043"/>
                </a:lnTo>
                <a:lnTo>
                  <a:pt x="8233368" y="4368043"/>
                </a:lnTo>
                <a:lnTo>
                  <a:pt x="8222198" y="4368043"/>
                </a:lnTo>
                <a:cubicBezTo>
                  <a:pt x="8229646" y="4368043"/>
                  <a:pt x="8229646" y="4371766"/>
                  <a:pt x="8222198" y="4379214"/>
                </a:cubicBezTo>
                <a:lnTo>
                  <a:pt x="8199854" y="4368043"/>
                </a:lnTo>
                <a:lnTo>
                  <a:pt x="8199854" y="4362457"/>
                </a:lnTo>
                <a:cubicBezTo>
                  <a:pt x="8199854" y="4366181"/>
                  <a:pt x="8196132" y="4368043"/>
                  <a:pt x="8188684" y="4368043"/>
                </a:cubicBezTo>
                <a:lnTo>
                  <a:pt x="8177512" y="4368043"/>
                </a:lnTo>
                <a:lnTo>
                  <a:pt x="8143998" y="4356871"/>
                </a:lnTo>
                <a:lnTo>
                  <a:pt x="8065797" y="4334529"/>
                </a:lnTo>
                <a:cubicBezTo>
                  <a:pt x="8050903" y="4334529"/>
                  <a:pt x="8039730" y="4330804"/>
                  <a:pt x="8032283" y="4323356"/>
                </a:cubicBezTo>
                <a:cubicBezTo>
                  <a:pt x="8024835" y="4315909"/>
                  <a:pt x="8021110" y="4312186"/>
                  <a:pt x="8021110" y="4312186"/>
                </a:cubicBezTo>
                <a:cubicBezTo>
                  <a:pt x="8021110" y="4312186"/>
                  <a:pt x="8024835" y="4308461"/>
                  <a:pt x="8032283" y="4301013"/>
                </a:cubicBezTo>
                <a:lnTo>
                  <a:pt x="8043454" y="4289842"/>
                </a:lnTo>
                <a:cubicBezTo>
                  <a:pt x="8043454" y="4289842"/>
                  <a:pt x="8043454" y="4293567"/>
                  <a:pt x="8043454" y="4301013"/>
                </a:cubicBezTo>
                <a:cubicBezTo>
                  <a:pt x="8043454" y="4308461"/>
                  <a:pt x="8047177" y="4312186"/>
                  <a:pt x="8054626" y="4312186"/>
                </a:cubicBezTo>
                <a:cubicBezTo>
                  <a:pt x="8062074" y="4319632"/>
                  <a:pt x="8069520" y="4323356"/>
                  <a:pt x="8076968" y="4323356"/>
                </a:cubicBezTo>
                <a:cubicBezTo>
                  <a:pt x="8084417" y="4323356"/>
                  <a:pt x="8091863" y="4319632"/>
                  <a:pt x="8099311" y="4312186"/>
                </a:cubicBezTo>
                <a:lnTo>
                  <a:pt x="8110484" y="4301013"/>
                </a:lnTo>
                <a:cubicBezTo>
                  <a:pt x="8103034" y="4301013"/>
                  <a:pt x="8095588" y="4301013"/>
                  <a:pt x="8088140" y="4301013"/>
                </a:cubicBezTo>
                <a:cubicBezTo>
                  <a:pt x="8058349" y="4293567"/>
                  <a:pt x="8043454" y="4286118"/>
                  <a:pt x="8043454" y="4278672"/>
                </a:cubicBezTo>
                <a:lnTo>
                  <a:pt x="8021110" y="4267499"/>
                </a:lnTo>
                <a:lnTo>
                  <a:pt x="8021110" y="4278672"/>
                </a:lnTo>
                <a:lnTo>
                  <a:pt x="7998768" y="4278672"/>
                </a:lnTo>
                <a:cubicBezTo>
                  <a:pt x="7991320" y="4278672"/>
                  <a:pt x="7983874" y="4278672"/>
                  <a:pt x="7976426" y="4278672"/>
                </a:cubicBezTo>
                <a:cubicBezTo>
                  <a:pt x="7976426" y="4286118"/>
                  <a:pt x="7983874" y="4293567"/>
                  <a:pt x="7998768" y="4301013"/>
                </a:cubicBezTo>
                <a:lnTo>
                  <a:pt x="7987596" y="4301013"/>
                </a:lnTo>
                <a:cubicBezTo>
                  <a:pt x="7987596" y="4301013"/>
                  <a:pt x="7983874" y="4301013"/>
                  <a:pt x="7976426" y="4301013"/>
                </a:cubicBezTo>
                <a:cubicBezTo>
                  <a:pt x="7976426" y="4308461"/>
                  <a:pt x="7970840" y="4310324"/>
                  <a:pt x="7959668" y="4306599"/>
                </a:cubicBezTo>
                <a:cubicBezTo>
                  <a:pt x="7948496" y="4302875"/>
                  <a:pt x="7942912" y="4304738"/>
                  <a:pt x="7942912" y="4312186"/>
                </a:cubicBezTo>
                <a:lnTo>
                  <a:pt x="7931739" y="4323356"/>
                </a:lnTo>
                <a:cubicBezTo>
                  <a:pt x="7939187" y="4330804"/>
                  <a:pt x="7942912" y="4334529"/>
                  <a:pt x="7942912" y="4334529"/>
                </a:cubicBezTo>
                <a:cubicBezTo>
                  <a:pt x="7942912" y="4334529"/>
                  <a:pt x="7939187" y="4334529"/>
                  <a:pt x="7931739" y="4334529"/>
                </a:cubicBezTo>
                <a:lnTo>
                  <a:pt x="7931739" y="4345700"/>
                </a:lnTo>
                <a:cubicBezTo>
                  <a:pt x="7939187" y="4345700"/>
                  <a:pt x="7941048" y="4349424"/>
                  <a:pt x="7937326" y="4356871"/>
                </a:cubicBezTo>
                <a:cubicBezTo>
                  <a:pt x="7933602" y="4364318"/>
                  <a:pt x="7935462" y="4368043"/>
                  <a:pt x="7942912" y="4368043"/>
                </a:cubicBezTo>
                <a:cubicBezTo>
                  <a:pt x="7950359" y="4368043"/>
                  <a:pt x="7950359" y="4371766"/>
                  <a:pt x="7942912" y="4379214"/>
                </a:cubicBezTo>
                <a:cubicBezTo>
                  <a:pt x="7935462" y="4379214"/>
                  <a:pt x="7931739" y="4375491"/>
                  <a:pt x="7931739" y="4368043"/>
                </a:cubicBezTo>
                <a:lnTo>
                  <a:pt x="7842368" y="4345700"/>
                </a:lnTo>
                <a:cubicBezTo>
                  <a:pt x="7820024" y="4345700"/>
                  <a:pt x="7808854" y="4341975"/>
                  <a:pt x="7808854" y="4334529"/>
                </a:cubicBezTo>
                <a:cubicBezTo>
                  <a:pt x="7801404" y="4334529"/>
                  <a:pt x="7797682" y="4334529"/>
                  <a:pt x="7797682" y="4334529"/>
                </a:cubicBezTo>
                <a:cubicBezTo>
                  <a:pt x="7797682" y="4334529"/>
                  <a:pt x="7793958" y="4338252"/>
                  <a:pt x="7786510" y="4345700"/>
                </a:cubicBezTo>
                <a:cubicBezTo>
                  <a:pt x="7786510" y="4345700"/>
                  <a:pt x="7784648" y="4343838"/>
                  <a:pt x="7780924" y="4340114"/>
                </a:cubicBezTo>
                <a:cubicBezTo>
                  <a:pt x="7777201" y="4336390"/>
                  <a:pt x="7767890" y="4334529"/>
                  <a:pt x="7752996" y="4334529"/>
                </a:cubicBezTo>
                <a:cubicBezTo>
                  <a:pt x="7760444" y="4327081"/>
                  <a:pt x="7760444" y="4323356"/>
                  <a:pt x="7752996" y="4323356"/>
                </a:cubicBezTo>
                <a:lnTo>
                  <a:pt x="7764168" y="4289842"/>
                </a:lnTo>
                <a:cubicBezTo>
                  <a:pt x="7779062" y="4297290"/>
                  <a:pt x="7797682" y="4304738"/>
                  <a:pt x="7820024" y="4312186"/>
                </a:cubicBezTo>
                <a:cubicBezTo>
                  <a:pt x="7827472" y="4312186"/>
                  <a:pt x="7833058" y="4314047"/>
                  <a:pt x="7836782" y="4317770"/>
                </a:cubicBezTo>
                <a:cubicBezTo>
                  <a:pt x="7840504" y="4321495"/>
                  <a:pt x="7846091" y="4323356"/>
                  <a:pt x="7853538" y="4323356"/>
                </a:cubicBezTo>
                <a:lnTo>
                  <a:pt x="7864711" y="4323356"/>
                </a:lnTo>
                <a:cubicBezTo>
                  <a:pt x="7849816" y="4308461"/>
                  <a:pt x="7827472" y="4301013"/>
                  <a:pt x="7797682" y="4301013"/>
                </a:cubicBezTo>
                <a:cubicBezTo>
                  <a:pt x="7782788" y="4293567"/>
                  <a:pt x="7775338" y="4286118"/>
                  <a:pt x="7775338" y="4278672"/>
                </a:cubicBezTo>
                <a:cubicBezTo>
                  <a:pt x="7775338" y="4278672"/>
                  <a:pt x="7771615" y="4278672"/>
                  <a:pt x="7764168" y="4278672"/>
                </a:cubicBezTo>
                <a:cubicBezTo>
                  <a:pt x="7756720" y="4278672"/>
                  <a:pt x="7752996" y="4271224"/>
                  <a:pt x="7752996" y="4256328"/>
                </a:cubicBezTo>
                <a:cubicBezTo>
                  <a:pt x="7752996" y="4248881"/>
                  <a:pt x="7756720" y="4245156"/>
                  <a:pt x="7764168" y="4245156"/>
                </a:cubicBezTo>
                <a:cubicBezTo>
                  <a:pt x="7771615" y="4245156"/>
                  <a:pt x="7775338" y="4245156"/>
                  <a:pt x="7775338" y="4245156"/>
                </a:cubicBezTo>
                <a:lnTo>
                  <a:pt x="7741824" y="4233985"/>
                </a:lnTo>
                <a:cubicBezTo>
                  <a:pt x="7741824" y="4233985"/>
                  <a:pt x="7741824" y="4237710"/>
                  <a:pt x="7741824" y="4245156"/>
                </a:cubicBezTo>
                <a:cubicBezTo>
                  <a:pt x="7734376" y="4245156"/>
                  <a:pt x="7728790" y="4245156"/>
                  <a:pt x="7725067" y="4245156"/>
                </a:cubicBezTo>
                <a:cubicBezTo>
                  <a:pt x="7721344" y="4245156"/>
                  <a:pt x="7723206" y="4248881"/>
                  <a:pt x="7730653" y="4256328"/>
                </a:cubicBezTo>
                <a:cubicBezTo>
                  <a:pt x="7730653" y="4263775"/>
                  <a:pt x="7730653" y="4267499"/>
                  <a:pt x="7730653" y="4267499"/>
                </a:cubicBezTo>
                <a:lnTo>
                  <a:pt x="7697139" y="4267499"/>
                </a:lnTo>
                <a:lnTo>
                  <a:pt x="7685967" y="4267499"/>
                </a:lnTo>
                <a:cubicBezTo>
                  <a:pt x="7685967" y="4267499"/>
                  <a:pt x="7684105" y="4267499"/>
                  <a:pt x="7680382" y="4267499"/>
                </a:cubicBezTo>
                <a:cubicBezTo>
                  <a:pt x="7676658" y="4267499"/>
                  <a:pt x="7671073" y="4267499"/>
                  <a:pt x="7663624" y="4267499"/>
                </a:cubicBezTo>
                <a:cubicBezTo>
                  <a:pt x="7663624" y="4267499"/>
                  <a:pt x="7661762" y="4269361"/>
                  <a:pt x="7658039" y="4273085"/>
                </a:cubicBezTo>
                <a:cubicBezTo>
                  <a:pt x="7654316" y="4276809"/>
                  <a:pt x="7652452" y="4278672"/>
                  <a:pt x="7652452" y="4278672"/>
                </a:cubicBezTo>
                <a:lnTo>
                  <a:pt x="7652452" y="4289842"/>
                </a:lnTo>
                <a:cubicBezTo>
                  <a:pt x="7645005" y="4282395"/>
                  <a:pt x="7641282" y="4274947"/>
                  <a:pt x="7641282" y="4267499"/>
                </a:cubicBezTo>
                <a:lnTo>
                  <a:pt x="7639420" y="4264707"/>
                </a:lnTo>
                <a:lnTo>
                  <a:pt x="7638488" y="4266103"/>
                </a:lnTo>
                <a:cubicBezTo>
                  <a:pt x="7636626" y="4267034"/>
                  <a:pt x="7633834" y="4267499"/>
                  <a:pt x="7630110" y="4267499"/>
                </a:cubicBezTo>
                <a:cubicBezTo>
                  <a:pt x="7630110" y="4263775"/>
                  <a:pt x="7630576" y="4260982"/>
                  <a:pt x="7631506" y="4259121"/>
                </a:cubicBezTo>
                <a:lnTo>
                  <a:pt x="7632344" y="4258562"/>
                </a:lnTo>
                <a:lnTo>
                  <a:pt x="7618938" y="4256328"/>
                </a:lnTo>
                <a:lnTo>
                  <a:pt x="7585424" y="4256328"/>
                </a:lnTo>
                <a:cubicBezTo>
                  <a:pt x="7585424" y="4241433"/>
                  <a:pt x="7592872" y="4237710"/>
                  <a:pt x="7607766" y="4245156"/>
                </a:cubicBezTo>
                <a:cubicBezTo>
                  <a:pt x="7615216" y="4245156"/>
                  <a:pt x="7622662" y="4245156"/>
                  <a:pt x="7630110" y="4245156"/>
                </a:cubicBezTo>
                <a:cubicBezTo>
                  <a:pt x="7630110" y="4245156"/>
                  <a:pt x="7633832" y="4245156"/>
                  <a:pt x="7641282" y="4245156"/>
                </a:cubicBezTo>
                <a:lnTo>
                  <a:pt x="7685967" y="4245156"/>
                </a:lnTo>
                <a:cubicBezTo>
                  <a:pt x="7693416" y="4245156"/>
                  <a:pt x="7699000" y="4243294"/>
                  <a:pt x="7702724" y="4239571"/>
                </a:cubicBezTo>
                <a:cubicBezTo>
                  <a:pt x="7706447" y="4235847"/>
                  <a:pt x="7704587" y="4233985"/>
                  <a:pt x="7697139" y="4233985"/>
                </a:cubicBezTo>
                <a:lnTo>
                  <a:pt x="7697139" y="4222813"/>
                </a:lnTo>
                <a:cubicBezTo>
                  <a:pt x="7704587" y="4222813"/>
                  <a:pt x="7708310" y="4219090"/>
                  <a:pt x="7708310" y="4211642"/>
                </a:cubicBezTo>
                <a:cubicBezTo>
                  <a:pt x="7708310" y="4204194"/>
                  <a:pt x="7706447" y="4200471"/>
                  <a:pt x="7702724" y="4200471"/>
                </a:cubicBezTo>
                <a:cubicBezTo>
                  <a:pt x="7699000" y="4200471"/>
                  <a:pt x="7693416" y="4200471"/>
                  <a:pt x="7685967" y="4200471"/>
                </a:cubicBezTo>
                <a:cubicBezTo>
                  <a:pt x="7678519" y="4193023"/>
                  <a:pt x="7667348" y="4189299"/>
                  <a:pt x="7652452" y="4189299"/>
                </a:cubicBezTo>
                <a:lnTo>
                  <a:pt x="7618938" y="4189299"/>
                </a:lnTo>
                <a:lnTo>
                  <a:pt x="7607766" y="4189299"/>
                </a:lnTo>
                <a:cubicBezTo>
                  <a:pt x="7600318" y="4196746"/>
                  <a:pt x="7600318" y="4200471"/>
                  <a:pt x="7607766" y="4200471"/>
                </a:cubicBezTo>
                <a:cubicBezTo>
                  <a:pt x="7615216" y="4200471"/>
                  <a:pt x="7620800" y="4202333"/>
                  <a:pt x="7624525" y="4206056"/>
                </a:cubicBezTo>
                <a:cubicBezTo>
                  <a:pt x="7628248" y="4209780"/>
                  <a:pt x="7633832" y="4211642"/>
                  <a:pt x="7641282" y="4211642"/>
                </a:cubicBezTo>
                <a:lnTo>
                  <a:pt x="7618938" y="4211642"/>
                </a:lnTo>
                <a:cubicBezTo>
                  <a:pt x="7611490" y="4211642"/>
                  <a:pt x="7602182" y="4209780"/>
                  <a:pt x="7591010" y="4206056"/>
                </a:cubicBezTo>
                <a:cubicBezTo>
                  <a:pt x="7579838" y="4202333"/>
                  <a:pt x="7577976" y="4204194"/>
                  <a:pt x="7585424" y="4211642"/>
                </a:cubicBezTo>
                <a:lnTo>
                  <a:pt x="7574252" y="4222813"/>
                </a:lnTo>
                <a:lnTo>
                  <a:pt x="7540738" y="4233985"/>
                </a:lnTo>
                <a:lnTo>
                  <a:pt x="7540738" y="4222813"/>
                </a:lnTo>
                <a:lnTo>
                  <a:pt x="7529568" y="4211642"/>
                </a:lnTo>
                <a:lnTo>
                  <a:pt x="7518395" y="4222813"/>
                </a:lnTo>
                <a:lnTo>
                  <a:pt x="7507224" y="4222813"/>
                </a:lnTo>
                <a:cubicBezTo>
                  <a:pt x="7492328" y="4215367"/>
                  <a:pt x="7473710" y="4211642"/>
                  <a:pt x="7451367" y="4211642"/>
                </a:cubicBezTo>
                <a:lnTo>
                  <a:pt x="7440194" y="4200471"/>
                </a:lnTo>
                <a:lnTo>
                  <a:pt x="7440194" y="4189299"/>
                </a:lnTo>
                <a:cubicBezTo>
                  <a:pt x="7447644" y="4181852"/>
                  <a:pt x="7451367" y="4178128"/>
                  <a:pt x="7451367" y="4178128"/>
                </a:cubicBezTo>
                <a:lnTo>
                  <a:pt x="7473710" y="4200471"/>
                </a:lnTo>
                <a:cubicBezTo>
                  <a:pt x="7481158" y="4207917"/>
                  <a:pt x="7488604" y="4211642"/>
                  <a:pt x="7496052" y="4211642"/>
                </a:cubicBezTo>
                <a:cubicBezTo>
                  <a:pt x="7503501" y="4211642"/>
                  <a:pt x="7510947" y="4207917"/>
                  <a:pt x="7518395" y="4200471"/>
                </a:cubicBezTo>
                <a:cubicBezTo>
                  <a:pt x="7540738" y="4200471"/>
                  <a:pt x="7555632" y="4200471"/>
                  <a:pt x="7563082" y="4200471"/>
                </a:cubicBezTo>
                <a:lnTo>
                  <a:pt x="7551909" y="4178128"/>
                </a:lnTo>
                <a:cubicBezTo>
                  <a:pt x="7544462" y="4178128"/>
                  <a:pt x="7538875" y="4176266"/>
                  <a:pt x="7535152" y="4172542"/>
                </a:cubicBezTo>
                <a:cubicBezTo>
                  <a:pt x="7531429" y="4168817"/>
                  <a:pt x="7516534" y="4166955"/>
                  <a:pt x="7490467" y="4166955"/>
                </a:cubicBezTo>
                <a:cubicBezTo>
                  <a:pt x="7464400" y="4166955"/>
                  <a:pt x="7449504" y="4165094"/>
                  <a:pt x="7445780" y="4161371"/>
                </a:cubicBezTo>
                <a:cubicBezTo>
                  <a:pt x="7442058" y="4157646"/>
                  <a:pt x="7434610" y="4157646"/>
                  <a:pt x="7423438" y="4161371"/>
                </a:cubicBezTo>
                <a:cubicBezTo>
                  <a:pt x="7417852" y="4163232"/>
                  <a:pt x="7413198" y="4164630"/>
                  <a:pt x="7409473" y="4165559"/>
                </a:cubicBezTo>
                <a:lnTo>
                  <a:pt x="7406680" y="4166025"/>
                </a:lnTo>
                <a:lnTo>
                  <a:pt x="7406680" y="4133441"/>
                </a:lnTo>
                <a:cubicBezTo>
                  <a:pt x="7406680" y="4133441"/>
                  <a:pt x="7406680" y="4129718"/>
                  <a:pt x="7406680" y="4122270"/>
                </a:cubicBezTo>
                <a:lnTo>
                  <a:pt x="7361994" y="4099927"/>
                </a:lnTo>
                <a:lnTo>
                  <a:pt x="7373166" y="4111098"/>
                </a:lnTo>
                <a:cubicBezTo>
                  <a:pt x="7380614" y="4118546"/>
                  <a:pt x="7384337" y="4122270"/>
                  <a:pt x="7384337" y="4122270"/>
                </a:cubicBezTo>
                <a:lnTo>
                  <a:pt x="7373166" y="4144614"/>
                </a:lnTo>
                <a:lnTo>
                  <a:pt x="7350823" y="4133441"/>
                </a:lnTo>
                <a:cubicBezTo>
                  <a:pt x="7343376" y="4125994"/>
                  <a:pt x="7332203" y="4122270"/>
                  <a:pt x="7317309" y="4122270"/>
                </a:cubicBezTo>
                <a:cubicBezTo>
                  <a:pt x="7309862" y="4122270"/>
                  <a:pt x="7306136" y="4122270"/>
                  <a:pt x="7306136" y="4122270"/>
                </a:cubicBezTo>
                <a:lnTo>
                  <a:pt x="7283795" y="4133441"/>
                </a:lnTo>
                <a:cubicBezTo>
                  <a:pt x="7306136" y="4140889"/>
                  <a:pt x="7317309" y="4148337"/>
                  <a:pt x="7317309" y="4155785"/>
                </a:cubicBezTo>
                <a:lnTo>
                  <a:pt x="7328480" y="4166955"/>
                </a:lnTo>
                <a:lnTo>
                  <a:pt x="7339652" y="4178128"/>
                </a:lnTo>
                <a:lnTo>
                  <a:pt x="7350823" y="4189299"/>
                </a:lnTo>
                <a:lnTo>
                  <a:pt x="7373166" y="4200471"/>
                </a:lnTo>
                <a:lnTo>
                  <a:pt x="7417852" y="4222813"/>
                </a:lnTo>
                <a:cubicBezTo>
                  <a:pt x="7417852" y="4222813"/>
                  <a:pt x="7414128" y="4222813"/>
                  <a:pt x="7406680" y="4222813"/>
                </a:cubicBezTo>
                <a:cubicBezTo>
                  <a:pt x="7399232" y="4215367"/>
                  <a:pt x="7391786" y="4215367"/>
                  <a:pt x="7384337" y="4222813"/>
                </a:cubicBezTo>
                <a:lnTo>
                  <a:pt x="7373166" y="4233985"/>
                </a:lnTo>
                <a:lnTo>
                  <a:pt x="7339652" y="4222813"/>
                </a:lnTo>
                <a:cubicBezTo>
                  <a:pt x="7332203" y="4222813"/>
                  <a:pt x="7328480" y="4222813"/>
                  <a:pt x="7328480" y="4222813"/>
                </a:cubicBezTo>
                <a:cubicBezTo>
                  <a:pt x="7321032" y="4215367"/>
                  <a:pt x="7313586" y="4211642"/>
                  <a:pt x="7306136" y="4211642"/>
                </a:cubicBezTo>
                <a:lnTo>
                  <a:pt x="7306136" y="4222813"/>
                </a:lnTo>
                <a:lnTo>
                  <a:pt x="7306136" y="4245156"/>
                </a:lnTo>
                <a:lnTo>
                  <a:pt x="7294966" y="4245156"/>
                </a:lnTo>
                <a:cubicBezTo>
                  <a:pt x="7280072" y="4237710"/>
                  <a:pt x="7274486" y="4232124"/>
                  <a:pt x="7278209" y="4228399"/>
                </a:cubicBezTo>
                <a:cubicBezTo>
                  <a:pt x="7281932" y="4224676"/>
                  <a:pt x="7283795" y="4219090"/>
                  <a:pt x="7283795" y="4211642"/>
                </a:cubicBezTo>
                <a:cubicBezTo>
                  <a:pt x="7283795" y="4204194"/>
                  <a:pt x="7287518" y="4200471"/>
                  <a:pt x="7294966" y="4200471"/>
                </a:cubicBezTo>
                <a:lnTo>
                  <a:pt x="7283795" y="4189299"/>
                </a:lnTo>
                <a:lnTo>
                  <a:pt x="7272622" y="4178128"/>
                </a:lnTo>
                <a:cubicBezTo>
                  <a:pt x="7272622" y="4170680"/>
                  <a:pt x="7272622" y="4166955"/>
                  <a:pt x="7272622" y="4166955"/>
                </a:cubicBezTo>
                <a:cubicBezTo>
                  <a:pt x="7265175" y="4166955"/>
                  <a:pt x="7265175" y="4165094"/>
                  <a:pt x="7272622" y="4161371"/>
                </a:cubicBezTo>
                <a:cubicBezTo>
                  <a:pt x="7272622" y="4165094"/>
                  <a:pt x="7276346" y="4166955"/>
                  <a:pt x="7283795" y="4166955"/>
                </a:cubicBezTo>
                <a:lnTo>
                  <a:pt x="7294966" y="4155785"/>
                </a:lnTo>
                <a:cubicBezTo>
                  <a:pt x="7294966" y="4155785"/>
                  <a:pt x="7291242" y="4155785"/>
                  <a:pt x="7283795" y="4155785"/>
                </a:cubicBezTo>
                <a:lnTo>
                  <a:pt x="7276060" y="4157074"/>
                </a:lnTo>
                <a:lnTo>
                  <a:pt x="7278209" y="4154388"/>
                </a:lnTo>
                <a:cubicBezTo>
                  <a:pt x="7278209" y="4151596"/>
                  <a:pt x="7276348" y="4148337"/>
                  <a:pt x="7272622" y="4144614"/>
                </a:cubicBezTo>
                <a:cubicBezTo>
                  <a:pt x="7272622" y="4144614"/>
                  <a:pt x="7270761" y="4144614"/>
                  <a:pt x="7267038" y="4144614"/>
                </a:cubicBezTo>
                <a:cubicBezTo>
                  <a:pt x="7263314" y="4144614"/>
                  <a:pt x="7261452" y="4148337"/>
                  <a:pt x="7261452" y="4155785"/>
                </a:cubicBezTo>
                <a:cubicBezTo>
                  <a:pt x="7254002" y="4163232"/>
                  <a:pt x="7250280" y="4163232"/>
                  <a:pt x="7250280" y="4155785"/>
                </a:cubicBezTo>
                <a:lnTo>
                  <a:pt x="7216766" y="4133441"/>
                </a:lnTo>
                <a:cubicBezTo>
                  <a:pt x="7209318" y="4133441"/>
                  <a:pt x="7201872" y="4129718"/>
                  <a:pt x="7194422" y="4122270"/>
                </a:cubicBezTo>
                <a:cubicBezTo>
                  <a:pt x="7186974" y="4122270"/>
                  <a:pt x="7183252" y="4124132"/>
                  <a:pt x="7183252" y="4127857"/>
                </a:cubicBezTo>
                <a:cubicBezTo>
                  <a:pt x="7183252" y="4131580"/>
                  <a:pt x="7186974" y="4133441"/>
                  <a:pt x="7194422" y="4133441"/>
                </a:cubicBezTo>
                <a:cubicBezTo>
                  <a:pt x="7201872" y="4133441"/>
                  <a:pt x="7205594" y="4137166"/>
                  <a:pt x="7205594" y="4144614"/>
                </a:cubicBezTo>
                <a:lnTo>
                  <a:pt x="7194422" y="4144614"/>
                </a:lnTo>
                <a:cubicBezTo>
                  <a:pt x="7179528" y="4144614"/>
                  <a:pt x="7172080" y="4146475"/>
                  <a:pt x="7172080" y="4150198"/>
                </a:cubicBezTo>
                <a:lnTo>
                  <a:pt x="7172080" y="4144614"/>
                </a:lnTo>
                <a:lnTo>
                  <a:pt x="7160908" y="4122270"/>
                </a:lnTo>
                <a:lnTo>
                  <a:pt x="7149737" y="4144614"/>
                </a:lnTo>
                <a:cubicBezTo>
                  <a:pt x="7149737" y="4152060"/>
                  <a:pt x="7149737" y="4157646"/>
                  <a:pt x="7149737" y="4161371"/>
                </a:cubicBezTo>
                <a:cubicBezTo>
                  <a:pt x="7149737" y="4165094"/>
                  <a:pt x="7146014" y="4166955"/>
                  <a:pt x="7138565" y="4166955"/>
                </a:cubicBezTo>
                <a:cubicBezTo>
                  <a:pt x="7131117" y="4166955"/>
                  <a:pt x="7125531" y="4165094"/>
                  <a:pt x="7121808" y="4161371"/>
                </a:cubicBezTo>
                <a:cubicBezTo>
                  <a:pt x="7118084" y="4157646"/>
                  <a:pt x="7112498" y="4153923"/>
                  <a:pt x="7105051" y="4150198"/>
                </a:cubicBezTo>
                <a:cubicBezTo>
                  <a:pt x="7097603" y="4146475"/>
                  <a:pt x="7092017" y="4144614"/>
                  <a:pt x="7088294" y="4144614"/>
                </a:cubicBezTo>
                <a:cubicBezTo>
                  <a:pt x="7084570" y="4144614"/>
                  <a:pt x="7078984" y="4140889"/>
                  <a:pt x="7071537" y="4133441"/>
                </a:cubicBezTo>
                <a:lnTo>
                  <a:pt x="7082708" y="4122270"/>
                </a:lnTo>
                <a:lnTo>
                  <a:pt x="7071537" y="4111098"/>
                </a:lnTo>
                <a:lnTo>
                  <a:pt x="7060364" y="4111098"/>
                </a:lnTo>
                <a:cubicBezTo>
                  <a:pt x="7052916" y="4111098"/>
                  <a:pt x="7052916" y="4114823"/>
                  <a:pt x="7060364" y="4122270"/>
                </a:cubicBezTo>
                <a:lnTo>
                  <a:pt x="7038022" y="4111098"/>
                </a:lnTo>
                <a:cubicBezTo>
                  <a:pt x="7034298" y="4107375"/>
                  <a:pt x="7029644" y="4104583"/>
                  <a:pt x="7024058" y="4102720"/>
                </a:cubicBezTo>
                <a:lnTo>
                  <a:pt x="7017541" y="4101790"/>
                </a:lnTo>
                <a:lnTo>
                  <a:pt x="7025454" y="4109702"/>
                </a:lnTo>
                <a:cubicBezTo>
                  <a:pt x="7028248" y="4112496"/>
                  <a:pt x="7030575" y="4114823"/>
                  <a:pt x="7032436" y="4116684"/>
                </a:cubicBezTo>
                <a:cubicBezTo>
                  <a:pt x="7036160" y="4120409"/>
                  <a:pt x="7038022" y="4122270"/>
                  <a:pt x="7038022" y="4122270"/>
                </a:cubicBezTo>
                <a:cubicBezTo>
                  <a:pt x="7030574" y="4122270"/>
                  <a:pt x="7019402" y="4122270"/>
                  <a:pt x="7004507" y="4122270"/>
                </a:cubicBezTo>
                <a:cubicBezTo>
                  <a:pt x="6997060" y="4122270"/>
                  <a:pt x="6989613" y="4120409"/>
                  <a:pt x="6982166" y="4116684"/>
                </a:cubicBezTo>
                <a:cubicBezTo>
                  <a:pt x="6974716" y="4112960"/>
                  <a:pt x="6967270" y="4111098"/>
                  <a:pt x="6959822" y="4111098"/>
                </a:cubicBezTo>
                <a:lnTo>
                  <a:pt x="6915136" y="4099927"/>
                </a:lnTo>
                <a:cubicBezTo>
                  <a:pt x="6907688" y="4099927"/>
                  <a:pt x="6894656" y="4094341"/>
                  <a:pt x="6876036" y="4083170"/>
                </a:cubicBezTo>
                <a:cubicBezTo>
                  <a:pt x="6857417" y="4071998"/>
                  <a:pt x="6844384" y="4066413"/>
                  <a:pt x="6836936" y="4066413"/>
                </a:cubicBezTo>
                <a:cubicBezTo>
                  <a:pt x="6829488" y="4066413"/>
                  <a:pt x="6825764" y="4064552"/>
                  <a:pt x="6825764" y="4060827"/>
                </a:cubicBezTo>
                <a:cubicBezTo>
                  <a:pt x="6825764" y="4057102"/>
                  <a:pt x="6814594" y="4055241"/>
                  <a:pt x="6792250" y="4055241"/>
                </a:cubicBezTo>
                <a:lnTo>
                  <a:pt x="6747564" y="4044070"/>
                </a:lnTo>
                <a:lnTo>
                  <a:pt x="6714050" y="4044070"/>
                </a:lnTo>
                <a:cubicBezTo>
                  <a:pt x="6714050" y="4051518"/>
                  <a:pt x="6710327" y="4051518"/>
                  <a:pt x="6702878" y="4044070"/>
                </a:cubicBezTo>
                <a:lnTo>
                  <a:pt x="6691706" y="4055241"/>
                </a:lnTo>
                <a:cubicBezTo>
                  <a:pt x="6691706" y="4055241"/>
                  <a:pt x="6687984" y="4055241"/>
                  <a:pt x="6680536" y="4055241"/>
                </a:cubicBezTo>
                <a:cubicBezTo>
                  <a:pt x="6673088" y="4055241"/>
                  <a:pt x="6669364" y="4051518"/>
                  <a:pt x="6669364" y="4044070"/>
                </a:cubicBezTo>
                <a:cubicBezTo>
                  <a:pt x="6669364" y="4036622"/>
                  <a:pt x="6665640" y="4032899"/>
                  <a:pt x="6658192" y="4032899"/>
                </a:cubicBezTo>
                <a:cubicBezTo>
                  <a:pt x="6658192" y="4032899"/>
                  <a:pt x="6656331" y="4031038"/>
                  <a:pt x="6652606" y="4027313"/>
                </a:cubicBezTo>
                <a:cubicBezTo>
                  <a:pt x="6648884" y="4023588"/>
                  <a:pt x="6643297" y="4021727"/>
                  <a:pt x="6635850" y="4021727"/>
                </a:cubicBezTo>
                <a:cubicBezTo>
                  <a:pt x="6635850" y="4014279"/>
                  <a:pt x="6630263" y="4012417"/>
                  <a:pt x="6619092" y="4016141"/>
                </a:cubicBezTo>
                <a:cubicBezTo>
                  <a:pt x="6607922" y="4019865"/>
                  <a:pt x="6600474" y="4023588"/>
                  <a:pt x="6596749" y="4027313"/>
                </a:cubicBezTo>
                <a:cubicBezTo>
                  <a:pt x="6593026" y="4031038"/>
                  <a:pt x="6576269" y="4031038"/>
                  <a:pt x="6546478" y="4027313"/>
                </a:cubicBezTo>
                <a:cubicBezTo>
                  <a:pt x="6516687" y="4023588"/>
                  <a:pt x="6498068" y="4021727"/>
                  <a:pt x="6490621" y="4021727"/>
                </a:cubicBezTo>
                <a:lnTo>
                  <a:pt x="6479450" y="4010556"/>
                </a:lnTo>
                <a:lnTo>
                  <a:pt x="6490621" y="4010556"/>
                </a:lnTo>
                <a:lnTo>
                  <a:pt x="6490621" y="3999384"/>
                </a:lnTo>
                <a:cubicBezTo>
                  <a:pt x="6490621" y="3999384"/>
                  <a:pt x="6490621" y="3995660"/>
                  <a:pt x="6490621" y="3988213"/>
                </a:cubicBezTo>
                <a:lnTo>
                  <a:pt x="6501792" y="3988213"/>
                </a:lnTo>
                <a:lnTo>
                  <a:pt x="6512964" y="3977042"/>
                </a:lnTo>
                <a:cubicBezTo>
                  <a:pt x="6512964" y="3977042"/>
                  <a:pt x="6509240" y="3977042"/>
                  <a:pt x="6501792" y="3977042"/>
                </a:cubicBezTo>
                <a:lnTo>
                  <a:pt x="6490621" y="3977042"/>
                </a:lnTo>
                <a:cubicBezTo>
                  <a:pt x="6490621" y="3977042"/>
                  <a:pt x="6486898" y="3980765"/>
                  <a:pt x="6479450" y="3988213"/>
                </a:cubicBezTo>
                <a:lnTo>
                  <a:pt x="6479450" y="3999384"/>
                </a:lnTo>
                <a:lnTo>
                  <a:pt x="6434764" y="3988213"/>
                </a:lnTo>
                <a:cubicBezTo>
                  <a:pt x="6419868" y="3980765"/>
                  <a:pt x="6408697" y="3980765"/>
                  <a:pt x="6401250" y="3988213"/>
                </a:cubicBezTo>
                <a:lnTo>
                  <a:pt x="6390077" y="3977042"/>
                </a:lnTo>
                <a:cubicBezTo>
                  <a:pt x="6390077" y="3969594"/>
                  <a:pt x="6386354" y="3965870"/>
                  <a:pt x="6378906" y="3965870"/>
                </a:cubicBezTo>
                <a:lnTo>
                  <a:pt x="6378906" y="3977042"/>
                </a:lnTo>
                <a:lnTo>
                  <a:pt x="6367736" y="3977042"/>
                </a:lnTo>
                <a:lnTo>
                  <a:pt x="6345392" y="3965870"/>
                </a:lnTo>
                <a:lnTo>
                  <a:pt x="6334220" y="3965870"/>
                </a:lnTo>
                <a:cubicBezTo>
                  <a:pt x="6341668" y="3973317"/>
                  <a:pt x="6341668" y="3977042"/>
                  <a:pt x="6334220" y="3977042"/>
                </a:cubicBezTo>
                <a:lnTo>
                  <a:pt x="6345392" y="3988213"/>
                </a:lnTo>
                <a:lnTo>
                  <a:pt x="6367736" y="3988213"/>
                </a:lnTo>
                <a:cubicBezTo>
                  <a:pt x="6367736" y="3995660"/>
                  <a:pt x="6371458" y="3999384"/>
                  <a:pt x="6378906" y="3999384"/>
                </a:cubicBezTo>
                <a:lnTo>
                  <a:pt x="6390077" y="3999384"/>
                </a:lnTo>
                <a:cubicBezTo>
                  <a:pt x="6390077" y="3999384"/>
                  <a:pt x="6397525" y="4003108"/>
                  <a:pt x="6412420" y="4010556"/>
                </a:cubicBezTo>
                <a:cubicBezTo>
                  <a:pt x="6427316" y="4018004"/>
                  <a:pt x="6438486" y="4018004"/>
                  <a:pt x="6445934" y="4010556"/>
                </a:cubicBezTo>
                <a:cubicBezTo>
                  <a:pt x="6445934" y="4018004"/>
                  <a:pt x="6449659" y="4023588"/>
                  <a:pt x="6457106" y="4027313"/>
                </a:cubicBezTo>
                <a:cubicBezTo>
                  <a:pt x="6464554" y="4031038"/>
                  <a:pt x="6468278" y="4029175"/>
                  <a:pt x="6468278" y="4021727"/>
                </a:cubicBezTo>
                <a:lnTo>
                  <a:pt x="6490621" y="4021727"/>
                </a:lnTo>
                <a:cubicBezTo>
                  <a:pt x="6490621" y="4029175"/>
                  <a:pt x="6496207" y="4034761"/>
                  <a:pt x="6507378" y="4038484"/>
                </a:cubicBezTo>
                <a:cubicBezTo>
                  <a:pt x="6518550" y="4042208"/>
                  <a:pt x="6531582" y="4044070"/>
                  <a:pt x="6546478" y="4044070"/>
                </a:cubicBezTo>
                <a:cubicBezTo>
                  <a:pt x="6553926" y="4044070"/>
                  <a:pt x="6559512" y="4045932"/>
                  <a:pt x="6563235" y="4049656"/>
                </a:cubicBezTo>
                <a:cubicBezTo>
                  <a:pt x="6566960" y="4053379"/>
                  <a:pt x="6578130" y="4057102"/>
                  <a:pt x="6596749" y="4060827"/>
                </a:cubicBezTo>
                <a:cubicBezTo>
                  <a:pt x="6615370" y="4064552"/>
                  <a:pt x="6624678" y="4066413"/>
                  <a:pt x="6624678" y="4066413"/>
                </a:cubicBezTo>
                <a:cubicBezTo>
                  <a:pt x="6632126" y="4066413"/>
                  <a:pt x="6639574" y="4068275"/>
                  <a:pt x="6647020" y="4071998"/>
                </a:cubicBezTo>
                <a:cubicBezTo>
                  <a:pt x="6654470" y="4075723"/>
                  <a:pt x="6661917" y="4077584"/>
                  <a:pt x="6669364" y="4077584"/>
                </a:cubicBezTo>
                <a:cubicBezTo>
                  <a:pt x="6714050" y="4092480"/>
                  <a:pt x="6740116" y="4099927"/>
                  <a:pt x="6747564" y="4099927"/>
                </a:cubicBezTo>
                <a:cubicBezTo>
                  <a:pt x="6755012" y="4099927"/>
                  <a:pt x="6758736" y="4099927"/>
                  <a:pt x="6758736" y="4099927"/>
                </a:cubicBezTo>
                <a:cubicBezTo>
                  <a:pt x="6766184" y="4099927"/>
                  <a:pt x="6769907" y="4103652"/>
                  <a:pt x="6769907" y="4111098"/>
                </a:cubicBezTo>
                <a:cubicBezTo>
                  <a:pt x="6769907" y="4111098"/>
                  <a:pt x="6773630" y="4112960"/>
                  <a:pt x="6781078" y="4116684"/>
                </a:cubicBezTo>
                <a:cubicBezTo>
                  <a:pt x="6788528" y="4120409"/>
                  <a:pt x="6799698" y="4122270"/>
                  <a:pt x="6814594" y="4122270"/>
                </a:cubicBezTo>
                <a:lnTo>
                  <a:pt x="6848108" y="4133441"/>
                </a:lnTo>
                <a:lnTo>
                  <a:pt x="6870451" y="4133441"/>
                </a:lnTo>
                <a:cubicBezTo>
                  <a:pt x="6870451" y="4133441"/>
                  <a:pt x="6866726" y="4129718"/>
                  <a:pt x="6859278" y="4122270"/>
                </a:cubicBezTo>
                <a:lnTo>
                  <a:pt x="6870451" y="4122270"/>
                </a:lnTo>
                <a:lnTo>
                  <a:pt x="6881622" y="4122270"/>
                </a:lnTo>
                <a:lnTo>
                  <a:pt x="6870451" y="4111098"/>
                </a:lnTo>
                <a:cubicBezTo>
                  <a:pt x="6877898" y="4111098"/>
                  <a:pt x="6892792" y="4114823"/>
                  <a:pt x="6915136" y="4122270"/>
                </a:cubicBezTo>
                <a:cubicBezTo>
                  <a:pt x="6922585" y="4122270"/>
                  <a:pt x="6926308" y="4122270"/>
                  <a:pt x="6926308" y="4122270"/>
                </a:cubicBezTo>
                <a:cubicBezTo>
                  <a:pt x="6926308" y="4122270"/>
                  <a:pt x="6926308" y="4124132"/>
                  <a:pt x="6926308" y="4127857"/>
                </a:cubicBezTo>
                <a:cubicBezTo>
                  <a:pt x="6926308" y="4131580"/>
                  <a:pt x="6928170" y="4135303"/>
                  <a:pt x="6931893" y="4139028"/>
                </a:cubicBezTo>
                <a:cubicBezTo>
                  <a:pt x="6935616" y="4142752"/>
                  <a:pt x="6941202" y="4146475"/>
                  <a:pt x="6948650" y="4150198"/>
                </a:cubicBezTo>
                <a:cubicBezTo>
                  <a:pt x="6956099" y="4153923"/>
                  <a:pt x="6961684" y="4155785"/>
                  <a:pt x="6965408" y="4155785"/>
                </a:cubicBezTo>
                <a:cubicBezTo>
                  <a:pt x="6969132" y="4155785"/>
                  <a:pt x="6970993" y="4159509"/>
                  <a:pt x="6970993" y="4166955"/>
                </a:cubicBezTo>
                <a:cubicBezTo>
                  <a:pt x="6978442" y="4159509"/>
                  <a:pt x="7004507" y="4163232"/>
                  <a:pt x="7049194" y="4178128"/>
                </a:cubicBezTo>
                <a:lnTo>
                  <a:pt x="7082708" y="4200471"/>
                </a:lnTo>
                <a:lnTo>
                  <a:pt x="7116223" y="4211642"/>
                </a:lnTo>
                <a:cubicBezTo>
                  <a:pt x="7123671" y="4219090"/>
                  <a:pt x="7136704" y="4226537"/>
                  <a:pt x="7155322" y="4233985"/>
                </a:cubicBezTo>
                <a:cubicBezTo>
                  <a:pt x="7173942" y="4241433"/>
                  <a:pt x="7186974" y="4241433"/>
                  <a:pt x="7194422" y="4233985"/>
                </a:cubicBezTo>
                <a:lnTo>
                  <a:pt x="7149737" y="4200471"/>
                </a:lnTo>
                <a:lnTo>
                  <a:pt x="7127394" y="4178128"/>
                </a:lnTo>
                <a:cubicBezTo>
                  <a:pt x="7127394" y="4170680"/>
                  <a:pt x="7134842" y="4170680"/>
                  <a:pt x="7149737" y="4178128"/>
                </a:cubicBezTo>
                <a:cubicBezTo>
                  <a:pt x="7164631" y="4178128"/>
                  <a:pt x="7168356" y="4181852"/>
                  <a:pt x="7160908" y="4189299"/>
                </a:cubicBezTo>
                <a:cubicBezTo>
                  <a:pt x="7160908" y="4189299"/>
                  <a:pt x="7164631" y="4193023"/>
                  <a:pt x="7172080" y="4200471"/>
                </a:cubicBezTo>
                <a:cubicBezTo>
                  <a:pt x="7179528" y="4207917"/>
                  <a:pt x="7185114" y="4209780"/>
                  <a:pt x="7188838" y="4206056"/>
                </a:cubicBezTo>
                <a:cubicBezTo>
                  <a:pt x="7192560" y="4202333"/>
                  <a:pt x="7198146" y="4198610"/>
                  <a:pt x="7205594" y="4194885"/>
                </a:cubicBezTo>
                <a:cubicBezTo>
                  <a:pt x="7213042" y="4191160"/>
                  <a:pt x="7220488" y="4193023"/>
                  <a:pt x="7227938" y="4200471"/>
                </a:cubicBezTo>
                <a:lnTo>
                  <a:pt x="7205594" y="4222813"/>
                </a:lnTo>
                <a:lnTo>
                  <a:pt x="7194422" y="4222813"/>
                </a:lnTo>
                <a:cubicBezTo>
                  <a:pt x="7224213" y="4230261"/>
                  <a:pt x="7235386" y="4241433"/>
                  <a:pt x="7227938" y="4256328"/>
                </a:cubicBezTo>
                <a:lnTo>
                  <a:pt x="7283795" y="4278672"/>
                </a:lnTo>
                <a:cubicBezTo>
                  <a:pt x="7291242" y="4278672"/>
                  <a:pt x="7294966" y="4276809"/>
                  <a:pt x="7294966" y="4273085"/>
                </a:cubicBezTo>
                <a:cubicBezTo>
                  <a:pt x="7294966" y="4269361"/>
                  <a:pt x="7294966" y="4267499"/>
                  <a:pt x="7294966" y="4267499"/>
                </a:cubicBezTo>
                <a:cubicBezTo>
                  <a:pt x="7294966" y="4260051"/>
                  <a:pt x="7298689" y="4256328"/>
                  <a:pt x="7306136" y="4256328"/>
                </a:cubicBezTo>
                <a:cubicBezTo>
                  <a:pt x="7313586" y="4256328"/>
                  <a:pt x="7313586" y="4260051"/>
                  <a:pt x="7306136" y="4267499"/>
                </a:cubicBezTo>
                <a:cubicBezTo>
                  <a:pt x="7306136" y="4274947"/>
                  <a:pt x="7306136" y="4278672"/>
                  <a:pt x="7306136" y="4278672"/>
                </a:cubicBezTo>
                <a:lnTo>
                  <a:pt x="7317309" y="4289842"/>
                </a:lnTo>
                <a:cubicBezTo>
                  <a:pt x="7332203" y="4312186"/>
                  <a:pt x="7332203" y="4319632"/>
                  <a:pt x="7317309" y="4312186"/>
                </a:cubicBezTo>
                <a:cubicBezTo>
                  <a:pt x="7317309" y="4312186"/>
                  <a:pt x="7317309" y="4315909"/>
                  <a:pt x="7317309" y="4323356"/>
                </a:cubicBezTo>
                <a:cubicBezTo>
                  <a:pt x="7309862" y="4323356"/>
                  <a:pt x="7302414" y="4323356"/>
                  <a:pt x="7294966" y="4323356"/>
                </a:cubicBezTo>
                <a:cubicBezTo>
                  <a:pt x="7287518" y="4323356"/>
                  <a:pt x="7280072" y="4323356"/>
                  <a:pt x="7272622" y="4323356"/>
                </a:cubicBezTo>
                <a:cubicBezTo>
                  <a:pt x="7265175" y="4323356"/>
                  <a:pt x="7261452" y="4323356"/>
                  <a:pt x="7261452" y="4323356"/>
                </a:cubicBezTo>
                <a:cubicBezTo>
                  <a:pt x="7261452" y="4323356"/>
                  <a:pt x="7257728" y="4319632"/>
                  <a:pt x="7250280" y="4312186"/>
                </a:cubicBezTo>
                <a:cubicBezTo>
                  <a:pt x="7242832" y="4304738"/>
                  <a:pt x="7233522" y="4301013"/>
                  <a:pt x="7222352" y="4301013"/>
                </a:cubicBezTo>
                <a:cubicBezTo>
                  <a:pt x="7211179" y="4301013"/>
                  <a:pt x="7205594" y="4299152"/>
                  <a:pt x="7205594" y="4295429"/>
                </a:cubicBezTo>
                <a:cubicBezTo>
                  <a:pt x="7205594" y="4291704"/>
                  <a:pt x="7201872" y="4289842"/>
                  <a:pt x="7194422" y="4289842"/>
                </a:cubicBezTo>
                <a:lnTo>
                  <a:pt x="7172080" y="4289842"/>
                </a:lnTo>
                <a:cubicBezTo>
                  <a:pt x="7172080" y="4289842"/>
                  <a:pt x="7168356" y="4287981"/>
                  <a:pt x="7160908" y="4284256"/>
                </a:cubicBezTo>
                <a:cubicBezTo>
                  <a:pt x="7153460" y="4280533"/>
                  <a:pt x="7149737" y="4278672"/>
                  <a:pt x="7149737" y="4278672"/>
                </a:cubicBezTo>
                <a:cubicBezTo>
                  <a:pt x="7134842" y="4278672"/>
                  <a:pt x="7125531" y="4276809"/>
                  <a:pt x="7121808" y="4273085"/>
                </a:cubicBezTo>
                <a:cubicBezTo>
                  <a:pt x="7118084" y="4269361"/>
                  <a:pt x="7108774" y="4267499"/>
                  <a:pt x="7093880" y="4267499"/>
                </a:cubicBezTo>
                <a:cubicBezTo>
                  <a:pt x="7071537" y="4260051"/>
                  <a:pt x="7054780" y="4256328"/>
                  <a:pt x="7043608" y="4256328"/>
                </a:cubicBezTo>
                <a:cubicBezTo>
                  <a:pt x="7032436" y="4256328"/>
                  <a:pt x="7023127" y="4252604"/>
                  <a:pt x="7015680" y="4245156"/>
                </a:cubicBezTo>
                <a:cubicBezTo>
                  <a:pt x="7008232" y="4237710"/>
                  <a:pt x="7000784" y="4233985"/>
                  <a:pt x="6993336" y="4233985"/>
                </a:cubicBezTo>
                <a:cubicBezTo>
                  <a:pt x="6993336" y="4233985"/>
                  <a:pt x="6989613" y="4232124"/>
                  <a:pt x="6982166" y="4228399"/>
                </a:cubicBezTo>
                <a:cubicBezTo>
                  <a:pt x="6974716" y="4224676"/>
                  <a:pt x="6967270" y="4222813"/>
                  <a:pt x="6959822" y="4222813"/>
                </a:cubicBezTo>
                <a:cubicBezTo>
                  <a:pt x="6930032" y="4215367"/>
                  <a:pt x="6915136" y="4219090"/>
                  <a:pt x="6915136" y="4233985"/>
                </a:cubicBezTo>
                <a:cubicBezTo>
                  <a:pt x="6915136" y="4233985"/>
                  <a:pt x="6922585" y="4235847"/>
                  <a:pt x="6937479" y="4239571"/>
                </a:cubicBezTo>
                <a:cubicBezTo>
                  <a:pt x="6952374" y="4243294"/>
                  <a:pt x="6963546" y="4241433"/>
                  <a:pt x="6970993" y="4233985"/>
                </a:cubicBezTo>
                <a:lnTo>
                  <a:pt x="6993336" y="4256328"/>
                </a:lnTo>
                <a:cubicBezTo>
                  <a:pt x="6993336" y="4271224"/>
                  <a:pt x="7011956" y="4278672"/>
                  <a:pt x="7049194" y="4278672"/>
                </a:cubicBezTo>
                <a:cubicBezTo>
                  <a:pt x="7056642" y="4278672"/>
                  <a:pt x="7062228" y="4280533"/>
                  <a:pt x="7065950" y="4284256"/>
                </a:cubicBezTo>
                <a:cubicBezTo>
                  <a:pt x="7069674" y="4287981"/>
                  <a:pt x="7078984" y="4289842"/>
                  <a:pt x="7093880" y="4289842"/>
                </a:cubicBezTo>
                <a:lnTo>
                  <a:pt x="7160908" y="4312186"/>
                </a:lnTo>
                <a:cubicBezTo>
                  <a:pt x="7168356" y="4319632"/>
                  <a:pt x="7172080" y="4323356"/>
                  <a:pt x="7172080" y="4323356"/>
                </a:cubicBezTo>
                <a:cubicBezTo>
                  <a:pt x="7172080" y="4315909"/>
                  <a:pt x="7173942" y="4314047"/>
                  <a:pt x="7177665" y="4317770"/>
                </a:cubicBezTo>
                <a:cubicBezTo>
                  <a:pt x="7181388" y="4321495"/>
                  <a:pt x="7183252" y="4323356"/>
                  <a:pt x="7183252" y="4323356"/>
                </a:cubicBezTo>
                <a:cubicBezTo>
                  <a:pt x="7183252" y="4330804"/>
                  <a:pt x="7179528" y="4334529"/>
                  <a:pt x="7172080" y="4334529"/>
                </a:cubicBezTo>
                <a:cubicBezTo>
                  <a:pt x="7164631" y="4334529"/>
                  <a:pt x="7159046" y="4334529"/>
                  <a:pt x="7155322" y="4334529"/>
                </a:cubicBezTo>
                <a:cubicBezTo>
                  <a:pt x="7151599" y="4334529"/>
                  <a:pt x="7149737" y="4334529"/>
                  <a:pt x="7149737" y="4334529"/>
                </a:cubicBezTo>
                <a:lnTo>
                  <a:pt x="7149737" y="4345700"/>
                </a:lnTo>
                <a:cubicBezTo>
                  <a:pt x="7157185" y="4353147"/>
                  <a:pt x="7157185" y="4356871"/>
                  <a:pt x="7149737" y="4356871"/>
                </a:cubicBezTo>
                <a:cubicBezTo>
                  <a:pt x="7142288" y="4356871"/>
                  <a:pt x="7138565" y="4355009"/>
                  <a:pt x="7138565" y="4351286"/>
                </a:cubicBezTo>
                <a:cubicBezTo>
                  <a:pt x="7138565" y="4347561"/>
                  <a:pt x="7134842" y="4345700"/>
                  <a:pt x="7127394" y="4345700"/>
                </a:cubicBezTo>
                <a:cubicBezTo>
                  <a:pt x="7127394" y="4338252"/>
                  <a:pt x="7123671" y="4334529"/>
                  <a:pt x="7116223" y="4334529"/>
                </a:cubicBezTo>
                <a:cubicBezTo>
                  <a:pt x="7108774" y="4334529"/>
                  <a:pt x="7106914" y="4332666"/>
                  <a:pt x="7110637" y="4328943"/>
                </a:cubicBezTo>
                <a:cubicBezTo>
                  <a:pt x="7114360" y="4325218"/>
                  <a:pt x="7112498" y="4323356"/>
                  <a:pt x="7105051" y="4323356"/>
                </a:cubicBezTo>
                <a:lnTo>
                  <a:pt x="7071537" y="4301013"/>
                </a:lnTo>
                <a:cubicBezTo>
                  <a:pt x="7056642" y="4293567"/>
                  <a:pt x="7045470" y="4289842"/>
                  <a:pt x="7038022" y="4289842"/>
                </a:cubicBezTo>
                <a:cubicBezTo>
                  <a:pt x="7030574" y="4289842"/>
                  <a:pt x="7019402" y="4289842"/>
                  <a:pt x="7004507" y="4289842"/>
                </a:cubicBezTo>
                <a:lnTo>
                  <a:pt x="6982166" y="4278672"/>
                </a:lnTo>
                <a:lnTo>
                  <a:pt x="6970993" y="4278672"/>
                </a:lnTo>
                <a:cubicBezTo>
                  <a:pt x="6963546" y="4278672"/>
                  <a:pt x="6956099" y="4278672"/>
                  <a:pt x="6948650" y="4278672"/>
                </a:cubicBezTo>
                <a:lnTo>
                  <a:pt x="6903965" y="4267499"/>
                </a:lnTo>
                <a:cubicBezTo>
                  <a:pt x="6903965" y="4267499"/>
                  <a:pt x="6896516" y="4265638"/>
                  <a:pt x="6881622" y="4261913"/>
                </a:cubicBezTo>
                <a:cubicBezTo>
                  <a:pt x="6866726" y="4258190"/>
                  <a:pt x="6840658" y="4252604"/>
                  <a:pt x="6803421" y="4245156"/>
                </a:cubicBezTo>
                <a:cubicBezTo>
                  <a:pt x="6743841" y="4237710"/>
                  <a:pt x="6687984" y="4226537"/>
                  <a:pt x="6635850" y="4211642"/>
                </a:cubicBezTo>
                <a:cubicBezTo>
                  <a:pt x="6606058" y="4204194"/>
                  <a:pt x="6579992" y="4196746"/>
                  <a:pt x="6557649" y="4189299"/>
                </a:cubicBezTo>
                <a:lnTo>
                  <a:pt x="6524135" y="4189299"/>
                </a:lnTo>
                <a:lnTo>
                  <a:pt x="6479450" y="4155785"/>
                </a:lnTo>
                <a:cubicBezTo>
                  <a:pt x="6442212" y="4155785"/>
                  <a:pt x="6416145" y="4148337"/>
                  <a:pt x="6401250" y="4133441"/>
                </a:cubicBezTo>
                <a:cubicBezTo>
                  <a:pt x="6401250" y="4133441"/>
                  <a:pt x="6397525" y="4133441"/>
                  <a:pt x="6390077" y="4133441"/>
                </a:cubicBezTo>
                <a:lnTo>
                  <a:pt x="6367736" y="4122270"/>
                </a:lnTo>
                <a:cubicBezTo>
                  <a:pt x="6367736" y="4122270"/>
                  <a:pt x="6367736" y="4118546"/>
                  <a:pt x="6367736" y="4111098"/>
                </a:cubicBezTo>
                <a:lnTo>
                  <a:pt x="6323049" y="4088756"/>
                </a:lnTo>
                <a:cubicBezTo>
                  <a:pt x="6315601" y="4081309"/>
                  <a:pt x="6304431" y="4077584"/>
                  <a:pt x="6289535" y="4077584"/>
                </a:cubicBezTo>
                <a:lnTo>
                  <a:pt x="6256021" y="4066413"/>
                </a:lnTo>
                <a:lnTo>
                  <a:pt x="6233678" y="4055241"/>
                </a:lnTo>
                <a:cubicBezTo>
                  <a:pt x="6226230" y="4055241"/>
                  <a:pt x="6218782" y="4055241"/>
                  <a:pt x="6211335" y="4055241"/>
                </a:cubicBezTo>
                <a:lnTo>
                  <a:pt x="6211335" y="4044070"/>
                </a:lnTo>
                <a:lnTo>
                  <a:pt x="6233678" y="4032899"/>
                </a:lnTo>
                <a:lnTo>
                  <a:pt x="6211335" y="4032899"/>
                </a:lnTo>
                <a:cubicBezTo>
                  <a:pt x="6188991" y="4018004"/>
                  <a:pt x="6174096" y="4014279"/>
                  <a:pt x="6166648" y="4021727"/>
                </a:cubicBezTo>
                <a:lnTo>
                  <a:pt x="6155477" y="4032899"/>
                </a:lnTo>
                <a:cubicBezTo>
                  <a:pt x="6155477" y="4025451"/>
                  <a:pt x="6155477" y="4021727"/>
                  <a:pt x="6155477" y="4021727"/>
                </a:cubicBezTo>
                <a:lnTo>
                  <a:pt x="6133134" y="4021727"/>
                </a:lnTo>
                <a:cubicBezTo>
                  <a:pt x="6118239" y="4021727"/>
                  <a:pt x="6110791" y="4021727"/>
                  <a:pt x="6110791" y="4021727"/>
                </a:cubicBezTo>
                <a:lnTo>
                  <a:pt x="6110791" y="4032899"/>
                </a:lnTo>
                <a:cubicBezTo>
                  <a:pt x="6133134" y="4040345"/>
                  <a:pt x="6148030" y="4045932"/>
                  <a:pt x="6155477" y="4049656"/>
                </a:cubicBezTo>
                <a:cubicBezTo>
                  <a:pt x="6162925" y="4053379"/>
                  <a:pt x="6166648" y="4057102"/>
                  <a:pt x="6166648" y="4060827"/>
                </a:cubicBezTo>
                <a:cubicBezTo>
                  <a:pt x="6166648" y="4064552"/>
                  <a:pt x="6172234" y="4070136"/>
                  <a:pt x="6183405" y="4077584"/>
                </a:cubicBezTo>
                <a:cubicBezTo>
                  <a:pt x="6194578" y="4085032"/>
                  <a:pt x="6203887" y="4088756"/>
                  <a:pt x="6211335" y="4088756"/>
                </a:cubicBezTo>
                <a:lnTo>
                  <a:pt x="6211335" y="4077584"/>
                </a:lnTo>
                <a:lnTo>
                  <a:pt x="6222506" y="4066413"/>
                </a:lnTo>
                <a:cubicBezTo>
                  <a:pt x="6229953" y="4073861"/>
                  <a:pt x="6237401" y="4077584"/>
                  <a:pt x="6244849" y="4077584"/>
                </a:cubicBezTo>
                <a:cubicBezTo>
                  <a:pt x="6252296" y="4077584"/>
                  <a:pt x="6256021" y="4079446"/>
                  <a:pt x="6256021" y="4083170"/>
                </a:cubicBezTo>
                <a:cubicBezTo>
                  <a:pt x="6256021" y="4086895"/>
                  <a:pt x="6257883" y="4088756"/>
                  <a:pt x="6261606" y="4088756"/>
                </a:cubicBezTo>
                <a:cubicBezTo>
                  <a:pt x="6265330" y="4088756"/>
                  <a:pt x="6270915" y="4088756"/>
                  <a:pt x="6278363" y="4088756"/>
                </a:cubicBezTo>
                <a:cubicBezTo>
                  <a:pt x="6293258" y="4096203"/>
                  <a:pt x="6306292" y="4101789"/>
                  <a:pt x="6317463" y="4105513"/>
                </a:cubicBezTo>
                <a:cubicBezTo>
                  <a:pt x="6328635" y="4109237"/>
                  <a:pt x="6337944" y="4118546"/>
                  <a:pt x="6345392" y="4133441"/>
                </a:cubicBezTo>
                <a:cubicBezTo>
                  <a:pt x="6345392" y="4133441"/>
                  <a:pt x="6349116" y="4135303"/>
                  <a:pt x="6356563" y="4139028"/>
                </a:cubicBezTo>
                <a:cubicBezTo>
                  <a:pt x="6364011" y="4142752"/>
                  <a:pt x="6367736" y="4144614"/>
                  <a:pt x="6367736" y="4144614"/>
                </a:cubicBezTo>
                <a:cubicBezTo>
                  <a:pt x="6375183" y="4144614"/>
                  <a:pt x="6378906" y="4144614"/>
                  <a:pt x="6378906" y="4144614"/>
                </a:cubicBezTo>
                <a:cubicBezTo>
                  <a:pt x="6386354" y="4144614"/>
                  <a:pt x="6390077" y="4144614"/>
                  <a:pt x="6390077" y="4144614"/>
                </a:cubicBezTo>
                <a:cubicBezTo>
                  <a:pt x="6404972" y="4144614"/>
                  <a:pt x="6431040" y="4155785"/>
                  <a:pt x="6468278" y="4178128"/>
                </a:cubicBezTo>
                <a:lnTo>
                  <a:pt x="6512964" y="4189299"/>
                </a:lnTo>
                <a:cubicBezTo>
                  <a:pt x="6527860" y="4189299"/>
                  <a:pt x="6544616" y="4193023"/>
                  <a:pt x="6563235" y="4200471"/>
                </a:cubicBezTo>
                <a:cubicBezTo>
                  <a:pt x="6581855" y="4207917"/>
                  <a:pt x="6602336" y="4215367"/>
                  <a:pt x="6624678" y="4222813"/>
                </a:cubicBezTo>
                <a:lnTo>
                  <a:pt x="6714050" y="4267499"/>
                </a:lnTo>
                <a:cubicBezTo>
                  <a:pt x="6706602" y="4267499"/>
                  <a:pt x="6702878" y="4267499"/>
                  <a:pt x="6702878" y="4267499"/>
                </a:cubicBezTo>
                <a:cubicBezTo>
                  <a:pt x="6702878" y="4267499"/>
                  <a:pt x="6699154" y="4267499"/>
                  <a:pt x="6691706" y="4267499"/>
                </a:cubicBezTo>
                <a:cubicBezTo>
                  <a:pt x="6691706" y="4260051"/>
                  <a:pt x="6687984" y="4256328"/>
                  <a:pt x="6680536" y="4256328"/>
                </a:cubicBezTo>
                <a:cubicBezTo>
                  <a:pt x="6673088" y="4256328"/>
                  <a:pt x="6667502" y="4254467"/>
                  <a:pt x="6663779" y="4250742"/>
                </a:cubicBezTo>
                <a:cubicBezTo>
                  <a:pt x="6660054" y="4247018"/>
                  <a:pt x="6652606" y="4243294"/>
                  <a:pt x="6641436" y="4239571"/>
                </a:cubicBezTo>
                <a:cubicBezTo>
                  <a:pt x="6630263" y="4235847"/>
                  <a:pt x="6620956" y="4233985"/>
                  <a:pt x="6613508" y="4233985"/>
                </a:cubicBezTo>
                <a:lnTo>
                  <a:pt x="6635850" y="4256328"/>
                </a:lnTo>
                <a:cubicBezTo>
                  <a:pt x="6643297" y="4248881"/>
                  <a:pt x="6647020" y="4248881"/>
                  <a:pt x="6647020" y="4256328"/>
                </a:cubicBezTo>
                <a:cubicBezTo>
                  <a:pt x="6647020" y="4263775"/>
                  <a:pt x="6658192" y="4269361"/>
                  <a:pt x="6680536" y="4273085"/>
                </a:cubicBezTo>
                <a:cubicBezTo>
                  <a:pt x="6702878" y="4276809"/>
                  <a:pt x="6717774" y="4278672"/>
                  <a:pt x="6725221" y="4278672"/>
                </a:cubicBezTo>
                <a:cubicBezTo>
                  <a:pt x="6725221" y="4278672"/>
                  <a:pt x="6727084" y="4276809"/>
                  <a:pt x="6730807" y="4273085"/>
                </a:cubicBezTo>
                <a:cubicBezTo>
                  <a:pt x="6734532" y="4269361"/>
                  <a:pt x="6736393" y="4267499"/>
                  <a:pt x="6736393" y="4267499"/>
                </a:cubicBezTo>
                <a:cubicBezTo>
                  <a:pt x="6751288" y="4267499"/>
                  <a:pt x="6762460" y="4271224"/>
                  <a:pt x="6769907" y="4278672"/>
                </a:cubicBezTo>
                <a:cubicBezTo>
                  <a:pt x="6777355" y="4286118"/>
                  <a:pt x="6781078" y="4291704"/>
                  <a:pt x="6781078" y="4295429"/>
                </a:cubicBezTo>
                <a:cubicBezTo>
                  <a:pt x="6781078" y="4299152"/>
                  <a:pt x="6784801" y="4302875"/>
                  <a:pt x="6792250" y="4306599"/>
                </a:cubicBezTo>
                <a:cubicBezTo>
                  <a:pt x="6799698" y="4310324"/>
                  <a:pt x="6807144" y="4312186"/>
                  <a:pt x="6814594" y="4312186"/>
                </a:cubicBezTo>
                <a:lnTo>
                  <a:pt x="6836936" y="4312186"/>
                </a:lnTo>
                <a:cubicBezTo>
                  <a:pt x="6836936" y="4319632"/>
                  <a:pt x="6844384" y="4323356"/>
                  <a:pt x="6859278" y="4323356"/>
                </a:cubicBezTo>
                <a:lnTo>
                  <a:pt x="6859278" y="4334529"/>
                </a:lnTo>
                <a:lnTo>
                  <a:pt x="6870451" y="4345700"/>
                </a:lnTo>
                <a:cubicBezTo>
                  <a:pt x="6877898" y="4345700"/>
                  <a:pt x="6881622" y="4347561"/>
                  <a:pt x="6881622" y="4351286"/>
                </a:cubicBezTo>
                <a:cubicBezTo>
                  <a:pt x="6881622" y="4355009"/>
                  <a:pt x="6855556" y="4353147"/>
                  <a:pt x="6803421" y="4345700"/>
                </a:cubicBezTo>
                <a:cubicBezTo>
                  <a:pt x="6788528" y="4345700"/>
                  <a:pt x="6773630" y="4345700"/>
                  <a:pt x="6758736" y="4345700"/>
                </a:cubicBezTo>
                <a:lnTo>
                  <a:pt x="6736393" y="4334529"/>
                </a:lnTo>
                <a:cubicBezTo>
                  <a:pt x="6728946" y="4334529"/>
                  <a:pt x="6725221" y="4334529"/>
                  <a:pt x="6725221" y="4334529"/>
                </a:cubicBezTo>
                <a:cubicBezTo>
                  <a:pt x="6725221" y="4334529"/>
                  <a:pt x="6725221" y="4338252"/>
                  <a:pt x="6725221" y="4345700"/>
                </a:cubicBezTo>
                <a:cubicBezTo>
                  <a:pt x="6725221" y="4353147"/>
                  <a:pt x="6723359" y="4356871"/>
                  <a:pt x="6719636" y="4356871"/>
                </a:cubicBezTo>
                <a:cubicBezTo>
                  <a:pt x="6715913" y="4356871"/>
                  <a:pt x="6710327" y="4353147"/>
                  <a:pt x="6702878" y="4345700"/>
                </a:cubicBezTo>
                <a:cubicBezTo>
                  <a:pt x="6695432" y="4345700"/>
                  <a:pt x="6691706" y="4345700"/>
                  <a:pt x="6691706" y="4345700"/>
                </a:cubicBezTo>
                <a:lnTo>
                  <a:pt x="6680536" y="4345700"/>
                </a:lnTo>
                <a:cubicBezTo>
                  <a:pt x="6673088" y="4345700"/>
                  <a:pt x="6671226" y="4341975"/>
                  <a:pt x="6674950" y="4334529"/>
                </a:cubicBezTo>
                <a:cubicBezTo>
                  <a:pt x="6678674" y="4327081"/>
                  <a:pt x="6678674" y="4323356"/>
                  <a:pt x="6674950" y="4323356"/>
                </a:cubicBezTo>
                <a:cubicBezTo>
                  <a:pt x="6671226" y="4323356"/>
                  <a:pt x="6669364" y="4327081"/>
                  <a:pt x="6669364" y="4334529"/>
                </a:cubicBezTo>
                <a:cubicBezTo>
                  <a:pt x="6661917" y="4334529"/>
                  <a:pt x="6658192" y="4330804"/>
                  <a:pt x="6658192" y="4323356"/>
                </a:cubicBezTo>
                <a:cubicBezTo>
                  <a:pt x="6658192" y="4315909"/>
                  <a:pt x="6650745" y="4315909"/>
                  <a:pt x="6635850" y="4323356"/>
                </a:cubicBezTo>
                <a:lnTo>
                  <a:pt x="6624678" y="4323356"/>
                </a:lnTo>
                <a:cubicBezTo>
                  <a:pt x="6624678" y="4315909"/>
                  <a:pt x="6628402" y="4312186"/>
                  <a:pt x="6635850" y="4312186"/>
                </a:cubicBezTo>
                <a:lnTo>
                  <a:pt x="6613508" y="4301013"/>
                </a:lnTo>
                <a:lnTo>
                  <a:pt x="6591164" y="4301013"/>
                </a:lnTo>
                <a:lnTo>
                  <a:pt x="6602336" y="4312186"/>
                </a:lnTo>
                <a:lnTo>
                  <a:pt x="6579992" y="4312186"/>
                </a:lnTo>
                <a:cubicBezTo>
                  <a:pt x="6572544" y="4312186"/>
                  <a:pt x="6566960" y="4312186"/>
                  <a:pt x="6563235" y="4312186"/>
                </a:cubicBezTo>
                <a:cubicBezTo>
                  <a:pt x="6559512" y="4312186"/>
                  <a:pt x="6561374" y="4315909"/>
                  <a:pt x="6568822" y="4323356"/>
                </a:cubicBezTo>
                <a:lnTo>
                  <a:pt x="6557649" y="4334529"/>
                </a:lnTo>
                <a:cubicBezTo>
                  <a:pt x="6557649" y="4327081"/>
                  <a:pt x="6555788" y="4323356"/>
                  <a:pt x="6552064" y="4323356"/>
                </a:cubicBezTo>
                <a:cubicBezTo>
                  <a:pt x="6548340" y="4323356"/>
                  <a:pt x="6546478" y="4319632"/>
                  <a:pt x="6546478" y="4312186"/>
                </a:cubicBezTo>
                <a:cubicBezTo>
                  <a:pt x="6546478" y="4312186"/>
                  <a:pt x="6542755" y="4308461"/>
                  <a:pt x="6535307" y="4301013"/>
                </a:cubicBezTo>
                <a:cubicBezTo>
                  <a:pt x="6542755" y="4301013"/>
                  <a:pt x="6546478" y="4297290"/>
                  <a:pt x="6546478" y="4289842"/>
                </a:cubicBezTo>
                <a:cubicBezTo>
                  <a:pt x="6546478" y="4282395"/>
                  <a:pt x="6531582" y="4278672"/>
                  <a:pt x="6501792" y="4278672"/>
                </a:cubicBezTo>
                <a:cubicBezTo>
                  <a:pt x="6479450" y="4278672"/>
                  <a:pt x="6460830" y="4278672"/>
                  <a:pt x="6445934" y="4278672"/>
                </a:cubicBezTo>
                <a:lnTo>
                  <a:pt x="6423592" y="4278672"/>
                </a:lnTo>
                <a:cubicBezTo>
                  <a:pt x="6438486" y="4278672"/>
                  <a:pt x="6445934" y="4280533"/>
                  <a:pt x="6445934" y="4284256"/>
                </a:cubicBezTo>
                <a:cubicBezTo>
                  <a:pt x="6445934" y="4287981"/>
                  <a:pt x="6449659" y="4289842"/>
                  <a:pt x="6457106" y="4289842"/>
                </a:cubicBezTo>
                <a:lnTo>
                  <a:pt x="6445934" y="4301013"/>
                </a:lnTo>
                <a:lnTo>
                  <a:pt x="6401250" y="4289842"/>
                </a:lnTo>
                <a:lnTo>
                  <a:pt x="6401250" y="4278672"/>
                </a:lnTo>
                <a:lnTo>
                  <a:pt x="6390077" y="4256328"/>
                </a:lnTo>
                <a:cubicBezTo>
                  <a:pt x="6382630" y="4248881"/>
                  <a:pt x="6378906" y="4245156"/>
                  <a:pt x="6378906" y="4245156"/>
                </a:cubicBezTo>
                <a:lnTo>
                  <a:pt x="6334220" y="4245156"/>
                </a:lnTo>
                <a:lnTo>
                  <a:pt x="6311878" y="4256328"/>
                </a:lnTo>
                <a:lnTo>
                  <a:pt x="6323049" y="4256328"/>
                </a:lnTo>
                <a:cubicBezTo>
                  <a:pt x="6330496" y="4256328"/>
                  <a:pt x="6337944" y="4260051"/>
                  <a:pt x="6345392" y="4267499"/>
                </a:cubicBezTo>
                <a:lnTo>
                  <a:pt x="6345392" y="4278672"/>
                </a:lnTo>
                <a:cubicBezTo>
                  <a:pt x="6337944" y="4271224"/>
                  <a:pt x="6326772" y="4267499"/>
                  <a:pt x="6311878" y="4267499"/>
                </a:cubicBezTo>
                <a:cubicBezTo>
                  <a:pt x="6289535" y="4267499"/>
                  <a:pt x="6276501" y="4267499"/>
                  <a:pt x="6272778" y="4267499"/>
                </a:cubicBezTo>
                <a:cubicBezTo>
                  <a:pt x="6269054" y="4267499"/>
                  <a:pt x="6267192" y="4263775"/>
                  <a:pt x="6267192" y="4256328"/>
                </a:cubicBezTo>
                <a:cubicBezTo>
                  <a:pt x="6267192" y="4248881"/>
                  <a:pt x="6270915" y="4245156"/>
                  <a:pt x="6278363" y="4245156"/>
                </a:cubicBezTo>
                <a:cubicBezTo>
                  <a:pt x="6285811" y="4245156"/>
                  <a:pt x="6289535" y="4241433"/>
                  <a:pt x="6289535" y="4233985"/>
                </a:cubicBezTo>
                <a:lnTo>
                  <a:pt x="6300706" y="4233985"/>
                </a:lnTo>
                <a:cubicBezTo>
                  <a:pt x="6300706" y="4233985"/>
                  <a:pt x="6302568" y="4233985"/>
                  <a:pt x="6306292" y="4233985"/>
                </a:cubicBezTo>
                <a:cubicBezTo>
                  <a:pt x="6310015" y="4233985"/>
                  <a:pt x="6311878" y="4232124"/>
                  <a:pt x="6311878" y="4228399"/>
                </a:cubicBezTo>
                <a:cubicBezTo>
                  <a:pt x="6311878" y="4224676"/>
                  <a:pt x="6308154" y="4222813"/>
                  <a:pt x="6300706" y="4222813"/>
                </a:cubicBezTo>
                <a:cubicBezTo>
                  <a:pt x="6293258" y="4222813"/>
                  <a:pt x="6285811" y="4222813"/>
                  <a:pt x="6278363" y="4222813"/>
                </a:cubicBezTo>
                <a:cubicBezTo>
                  <a:pt x="6270915" y="4222813"/>
                  <a:pt x="6263469" y="4220951"/>
                  <a:pt x="6256021" y="4217228"/>
                </a:cubicBezTo>
                <a:cubicBezTo>
                  <a:pt x="6248572" y="4213504"/>
                  <a:pt x="6244849" y="4211642"/>
                  <a:pt x="6244849" y="4211642"/>
                </a:cubicBezTo>
                <a:cubicBezTo>
                  <a:pt x="6222506" y="4204194"/>
                  <a:pt x="6203887" y="4200471"/>
                  <a:pt x="6188991" y="4200471"/>
                </a:cubicBezTo>
                <a:lnTo>
                  <a:pt x="6177821" y="4200471"/>
                </a:lnTo>
                <a:lnTo>
                  <a:pt x="6211335" y="4222813"/>
                </a:lnTo>
                <a:cubicBezTo>
                  <a:pt x="6263469" y="4237710"/>
                  <a:pt x="6263469" y="4245156"/>
                  <a:pt x="6211335" y="4245156"/>
                </a:cubicBezTo>
                <a:cubicBezTo>
                  <a:pt x="6181544" y="4245156"/>
                  <a:pt x="6164787" y="4243294"/>
                  <a:pt x="6161064" y="4239571"/>
                </a:cubicBezTo>
                <a:cubicBezTo>
                  <a:pt x="6157339" y="4235847"/>
                  <a:pt x="6151753" y="4233985"/>
                  <a:pt x="6144305" y="4233985"/>
                </a:cubicBezTo>
                <a:cubicBezTo>
                  <a:pt x="6136857" y="4233985"/>
                  <a:pt x="6129411" y="4233985"/>
                  <a:pt x="6121963" y="4233985"/>
                </a:cubicBezTo>
                <a:cubicBezTo>
                  <a:pt x="6121963" y="4226537"/>
                  <a:pt x="6118239" y="4222813"/>
                  <a:pt x="6110791" y="4222813"/>
                </a:cubicBezTo>
                <a:cubicBezTo>
                  <a:pt x="6103343" y="4215367"/>
                  <a:pt x="6099620" y="4211642"/>
                  <a:pt x="6099620" y="4211642"/>
                </a:cubicBezTo>
                <a:lnTo>
                  <a:pt x="6032590" y="4200471"/>
                </a:lnTo>
                <a:cubicBezTo>
                  <a:pt x="6032590" y="4207917"/>
                  <a:pt x="6040038" y="4215367"/>
                  <a:pt x="6054934" y="4222813"/>
                </a:cubicBezTo>
                <a:lnTo>
                  <a:pt x="6066106" y="4233985"/>
                </a:lnTo>
                <a:cubicBezTo>
                  <a:pt x="6058658" y="4226537"/>
                  <a:pt x="6054934" y="4226537"/>
                  <a:pt x="6054934" y="4233985"/>
                </a:cubicBezTo>
                <a:cubicBezTo>
                  <a:pt x="6047486" y="4233985"/>
                  <a:pt x="6043763" y="4233985"/>
                  <a:pt x="6043763" y="4233985"/>
                </a:cubicBezTo>
                <a:lnTo>
                  <a:pt x="6021420" y="4222813"/>
                </a:lnTo>
                <a:lnTo>
                  <a:pt x="5987906" y="4222813"/>
                </a:lnTo>
                <a:cubicBezTo>
                  <a:pt x="5987906" y="4215367"/>
                  <a:pt x="5987906" y="4211642"/>
                  <a:pt x="5987906" y="4211642"/>
                </a:cubicBezTo>
                <a:cubicBezTo>
                  <a:pt x="5980458" y="4211642"/>
                  <a:pt x="5976733" y="4207917"/>
                  <a:pt x="5976733" y="4200471"/>
                </a:cubicBezTo>
                <a:lnTo>
                  <a:pt x="6010249" y="4211642"/>
                </a:lnTo>
                <a:cubicBezTo>
                  <a:pt x="6017697" y="4219090"/>
                  <a:pt x="6021420" y="4219090"/>
                  <a:pt x="6021420" y="4211642"/>
                </a:cubicBezTo>
                <a:cubicBezTo>
                  <a:pt x="6028867" y="4204194"/>
                  <a:pt x="6017697" y="4196746"/>
                  <a:pt x="5987906" y="4189299"/>
                </a:cubicBezTo>
                <a:cubicBezTo>
                  <a:pt x="5973010" y="4189299"/>
                  <a:pt x="5961839" y="4193023"/>
                  <a:pt x="5954392" y="4200471"/>
                </a:cubicBezTo>
                <a:lnTo>
                  <a:pt x="5943219" y="4200471"/>
                </a:lnTo>
                <a:lnTo>
                  <a:pt x="5920876" y="4200471"/>
                </a:lnTo>
                <a:cubicBezTo>
                  <a:pt x="5913428" y="4200471"/>
                  <a:pt x="5909705" y="4198610"/>
                  <a:pt x="5909705" y="4194885"/>
                </a:cubicBezTo>
                <a:cubicBezTo>
                  <a:pt x="5909705" y="4191160"/>
                  <a:pt x="5911567" y="4189299"/>
                  <a:pt x="5915291" y="4189299"/>
                </a:cubicBezTo>
                <a:cubicBezTo>
                  <a:pt x="5919014" y="4189299"/>
                  <a:pt x="5924601" y="4189299"/>
                  <a:pt x="5932048" y="4189299"/>
                </a:cubicBezTo>
                <a:cubicBezTo>
                  <a:pt x="5939496" y="4189299"/>
                  <a:pt x="5943219" y="4189299"/>
                  <a:pt x="5943219" y="4189299"/>
                </a:cubicBezTo>
                <a:cubicBezTo>
                  <a:pt x="5943219" y="4174403"/>
                  <a:pt x="5928324" y="4166955"/>
                  <a:pt x="5898534" y="4166955"/>
                </a:cubicBezTo>
                <a:lnTo>
                  <a:pt x="5853848" y="4166955"/>
                </a:lnTo>
                <a:cubicBezTo>
                  <a:pt x="5861296" y="4166955"/>
                  <a:pt x="5865019" y="4163232"/>
                  <a:pt x="5865019" y="4155785"/>
                </a:cubicBezTo>
                <a:lnTo>
                  <a:pt x="5831505" y="4166955"/>
                </a:lnTo>
                <a:lnTo>
                  <a:pt x="5831505" y="4155785"/>
                </a:lnTo>
                <a:cubicBezTo>
                  <a:pt x="5824057" y="4155785"/>
                  <a:pt x="5814748" y="4155785"/>
                  <a:pt x="5803577" y="4155785"/>
                </a:cubicBezTo>
                <a:cubicBezTo>
                  <a:pt x="5792404" y="4155785"/>
                  <a:pt x="5786818" y="4152060"/>
                  <a:pt x="5786818" y="4144614"/>
                </a:cubicBezTo>
                <a:cubicBezTo>
                  <a:pt x="5786818" y="4129718"/>
                  <a:pt x="5805438" y="4129718"/>
                  <a:pt x="5842675" y="4144614"/>
                </a:cubicBezTo>
                <a:cubicBezTo>
                  <a:pt x="5879914" y="4152060"/>
                  <a:pt x="5905982" y="4152060"/>
                  <a:pt x="5920876" y="4144614"/>
                </a:cubicBezTo>
                <a:cubicBezTo>
                  <a:pt x="5935771" y="4144614"/>
                  <a:pt x="5935771" y="4140889"/>
                  <a:pt x="5920876" y="4133441"/>
                </a:cubicBezTo>
                <a:cubicBezTo>
                  <a:pt x="5913428" y="4133441"/>
                  <a:pt x="5904119" y="4135303"/>
                  <a:pt x="5892948" y="4139028"/>
                </a:cubicBezTo>
                <a:cubicBezTo>
                  <a:pt x="5881776" y="4142752"/>
                  <a:pt x="5872466" y="4142752"/>
                  <a:pt x="5865019" y="4139028"/>
                </a:cubicBezTo>
                <a:cubicBezTo>
                  <a:pt x="5857571" y="4135303"/>
                  <a:pt x="5853848" y="4133441"/>
                  <a:pt x="5853848" y="4133441"/>
                </a:cubicBezTo>
                <a:cubicBezTo>
                  <a:pt x="5846400" y="4125994"/>
                  <a:pt x="5835228" y="4122270"/>
                  <a:pt x="5820334" y="4122270"/>
                </a:cubicBezTo>
                <a:cubicBezTo>
                  <a:pt x="5805438" y="4114823"/>
                  <a:pt x="5794266" y="4107375"/>
                  <a:pt x="5786818" y="4099927"/>
                </a:cubicBezTo>
                <a:cubicBezTo>
                  <a:pt x="5786818" y="4092480"/>
                  <a:pt x="5783095" y="4088756"/>
                  <a:pt x="5775647" y="4088756"/>
                </a:cubicBezTo>
                <a:lnTo>
                  <a:pt x="5764476" y="4088756"/>
                </a:lnTo>
                <a:cubicBezTo>
                  <a:pt x="5749581" y="4088756"/>
                  <a:pt x="5740272" y="4086895"/>
                  <a:pt x="5736547" y="4083170"/>
                </a:cubicBezTo>
                <a:cubicBezTo>
                  <a:pt x="5732824" y="4079446"/>
                  <a:pt x="5727238" y="4077584"/>
                  <a:pt x="5719790" y="4077584"/>
                </a:cubicBezTo>
                <a:cubicBezTo>
                  <a:pt x="5712342" y="4077584"/>
                  <a:pt x="5704895" y="4077584"/>
                  <a:pt x="5697447" y="4077584"/>
                </a:cubicBezTo>
                <a:cubicBezTo>
                  <a:pt x="5689999" y="4077584"/>
                  <a:pt x="5678828" y="4073861"/>
                  <a:pt x="5663933" y="4066413"/>
                </a:cubicBezTo>
                <a:cubicBezTo>
                  <a:pt x="5663933" y="4066413"/>
                  <a:pt x="5660210" y="4066413"/>
                  <a:pt x="5652762" y="4066413"/>
                </a:cubicBezTo>
                <a:cubicBezTo>
                  <a:pt x="5645314" y="4066413"/>
                  <a:pt x="5641590" y="4066413"/>
                  <a:pt x="5641590" y="4066413"/>
                </a:cubicBezTo>
                <a:cubicBezTo>
                  <a:pt x="5634142" y="4058965"/>
                  <a:pt x="5626694" y="4055241"/>
                  <a:pt x="5619246" y="4055241"/>
                </a:cubicBezTo>
                <a:cubicBezTo>
                  <a:pt x="5619246" y="4062689"/>
                  <a:pt x="5617385" y="4064552"/>
                  <a:pt x="5613662" y="4060827"/>
                </a:cubicBezTo>
                <a:cubicBezTo>
                  <a:pt x="5609937" y="4057102"/>
                  <a:pt x="5608075" y="4055241"/>
                  <a:pt x="5608075" y="4055241"/>
                </a:cubicBezTo>
                <a:cubicBezTo>
                  <a:pt x="5600628" y="4055241"/>
                  <a:pt x="5596905" y="4055241"/>
                  <a:pt x="5596905" y="4055241"/>
                </a:cubicBezTo>
                <a:cubicBezTo>
                  <a:pt x="5582009" y="4055241"/>
                  <a:pt x="5574561" y="4053379"/>
                  <a:pt x="5574561" y="4049656"/>
                </a:cubicBezTo>
                <a:cubicBezTo>
                  <a:pt x="5574561" y="4045932"/>
                  <a:pt x="5570837" y="4044070"/>
                  <a:pt x="5563389" y="4044070"/>
                </a:cubicBezTo>
                <a:lnTo>
                  <a:pt x="5496361" y="4021727"/>
                </a:lnTo>
                <a:cubicBezTo>
                  <a:pt x="5488913" y="4021727"/>
                  <a:pt x="5475879" y="4021727"/>
                  <a:pt x="5457261" y="4021727"/>
                </a:cubicBezTo>
                <a:cubicBezTo>
                  <a:pt x="5438641" y="4021727"/>
                  <a:pt x="5429331" y="4021727"/>
                  <a:pt x="5429331" y="4021727"/>
                </a:cubicBezTo>
                <a:lnTo>
                  <a:pt x="5418160" y="4021727"/>
                </a:lnTo>
                <a:cubicBezTo>
                  <a:pt x="5410713" y="4021727"/>
                  <a:pt x="5399540" y="4018004"/>
                  <a:pt x="5384646" y="4010556"/>
                </a:cubicBezTo>
                <a:cubicBezTo>
                  <a:pt x="5384646" y="4010556"/>
                  <a:pt x="5380922" y="4008694"/>
                  <a:pt x="5373474" y="4004970"/>
                </a:cubicBezTo>
                <a:cubicBezTo>
                  <a:pt x="5366027" y="4001245"/>
                  <a:pt x="5362303" y="3999384"/>
                  <a:pt x="5362303" y="3999384"/>
                </a:cubicBezTo>
                <a:lnTo>
                  <a:pt x="5339960" y="3988213"/>
                </a:lnTo>
                <a:cubicBezTo>
                  <a:pt x="5332512" y="3988213"/>
                  <a:pt x="5328789" y="3986351"/>
                  <a:pt x="5328789" y="3982627"/>
                </a:cubicBezTo>
                <a:cubicBezTo>
                  <a:pt x="5328789" y="3978903"/>
                  <a:pt x="5328789" y="3977042"/>
                  <a:pt x="5328789" y="3977042"/>
                </a:cubicBezTo>
                <a:cubicBezTo>
                  <a:pt x="5328789" y="3977042"/>
                  <a:pt x="5325065" y="3973317"/>
                  <a:pt x="5317617" y="3965870"/>
                </a:cubicBezTo>
                <a:lnTo>
                  <a:pt x="5295274" y="3954699"/>
                </a:lnTo>
                <a:cubicBezTo>
                  <a:pt x="5295274" y="3947251"/>
                  <a:pt x="5300860" y="3943526"/>
                  <a:pt x="5312032" y="3943526"/>
                </a:cubicBezTo>
                <a:cubicBezTo>
                  <a:pt x="5323203" y="3943526"/>
                  <a:pt x="5328789" y="3943526"/>
                  <a:pt x="5328789" y="3943526"/>
                </a:cubicBezTo>
                <a:cubicBezTo>
                  <a:pt x="5328789" y="3950974"/>
                  <a:pt x="5332512" y="3954699"/>
                  <a:pt x="5339960" y="3954699"/>
                </a:cubicBezTo>
                <a:cubicBezTo>
                  <a:pt x="5347408" y="3954699"/>
                  <a:pt x="5354855" y="3954699"/>
                  <a:pt x="5362303" y="3954699"/>
                </a:cubicBezTo>
                <a:lnTo>
                  <a:pt x="5395818" y="3954699"/>
                </a:lnTo>
                <a:lnTo>
                  <a:pt x="5373474" y="3943526"/>
                </a:lnTo>
                <a:cubicBezTo>
                  <a:pt x="5358580" y="3936080"/>
                  <a:pt x="5347408" y="3932355"/>
                  <a:pt x="5339960" y="3932355"/>
                </a:cubicBezTo>
                <a:lnTo>
                  <a:pt x="5339960" y="3921185"/>
                </a:lnTo>
                <a:lnTo>
                  <a:pt x="5295274" y="3921185"/>
                </a:lnTo>
                <a:cubicBezTo>
                  <a:pt x="5287826" y="3921185"/>
                  <a:pt x="5284103" y="3924908"/>
                  <a:pt x="5284103" y="3932355"/>
                </a:cubicBezTo>
                <a:cubicBezTo>
                  <a:pt x="5284103" y="3939803"/>
                  <a:pt x="5282241" y="3941665"/>
                  <a:pt x="5278517" y="3937942"/>
                </a:cubicBezTo>
                <a:cubicBezTo>
                  <a:pt x="5274793" y="3934217"/>
                  <a:pt x="5272932" y="3932355"/>
                  <a:pt x="5272932" y="3932355"/>
                </a:cubicBezTo>
                <a:cubicBezTo>
                  <a:pt x="5272932" y="3932355"/>
                  <a:pt x="5272932" y="3936080"/>
                  <a:pt x="5272932" y="3943526"/>
                </a:cubicBezTo>
                <a:cubicBezTo>
                  <a:pt x="5272932" y="3950974"/>
                  <a:pt x="5269207" y="3950974"/>
                  <a:pt x="5261760" y="3943526"/>
                </a:cubicBezTo>
                <a:lnTo>
                  <a:pt x="5228245" y="3932355"/>
                </a:lnTo>
                <a:cubicBezTo>
                  <a:pt x="5220798" y="3932355"/>
                  <a:pt x="5217075" y="3936080"/>
                  <a:pt x="5217075" y="3943526"/>
                </a:cubicBezTo>
                <a:cubicBezTo>
                  <a:pt x="5217075" y="3950974"/>
                  <a:pt x="5224522" y="3954699"/>
                  <a:pt x="5239416" y="3954699"/>
                </a:cubicBezTo>
                <a:cubicBezTo>
                  <a:pt x="5246864" y="3954699"/>
                  <a:pt x="5254312" y="3958422"/>
                  <a:pt x="5261760" y="3965870"/>
                </a:cubicBezTo>
                <a:cubicBezTo>
                  <a:pt x="5261760" y="3965870"/>
                  <a:pt x="5259898" y="3965870"/>
                  <a:pt x="5256175" y="3965870"/>
                </a:cubicBezTo>
                <a:cubicBezTo>
                  <a:pt x="5252450" y="3965870"/>
                  <a:pt x="5250589" y="3965870"/>
                  <a:pt x="5250589" y="3965870"/>
                </a:cubicBezTo>
                <a:cubicBezTo>
                  <a:pt x="5243141" y="3965870"/>
                  <a:pt x="5231969" y="3964008"/>
                  <a:pt x="5217075" y="3960283"/>
                </a:cubicBezTo>
                <a:cubicBezTo>
                  <a:pt x="5202179" y="3956560"/>
                  <a:pt x="5192868" y="3952837"/>
                  <a:pt x="5189145" y="3949112"/>
                </a:cubicBezTo>
                <a:cubicBezTo>
                  <a:pt x="5185422" y="3945388"/>
                  <a:pt x="5176111" y="3943526"/>
                  <a:pt x="5161217" y="3943526"/>
                </a:cubicBezTo>
                <a:lnTo>
                  <a:pt x="5150045" y="3932355"/>
                </a:lnTo>
                <a:cubicBezTo>
                  <a:pt x="5164940" y="3932355"/>
                  <a:pt x="5168665" y="3924908"/>
                  <a:pt x="5161217" y="3910012"/>
                </a:cubicBezTo>
                <a:cubicBezTo>
                  <a:pt x="5161217" y="3902565"/>
                  <a:pt x="5163079" y="3898841"/>
                  <a:pt x="5166802" y="3898841"/>
                </a:cubicBezTo>
                <a:cubicBezTo>
                  <a:pt x="5170527" y="3898841"/>
                  <a:pt x="5176111" y="3898841"/>
                  <a:pt x="5183559" y="3898841"/>
                </a:cubicBezTo>
                <a:lnTo>
                  <a:pt x="5194731" y="3887669"/>
                </a:lnTo>
                <a:cubicBezTo>
                  <a:pt x="5187284" y="3887669"/>
                  <a:pt x="5183559" y="3885807"/>
                  <a:pt x="5183559" y="3882084"/>
                </a:cubicBezTo>
                <a:cubicBezTo>
                  <a:pt x="5183559" y="3878360"/>
                  <a:pt x="5177974" y="3876498"/>
                  <a:pt x="5166802" y="3876498"/>
                </a:cubicBezTo>
                <a:cubicBezTo>
                  <a:pt x="5155631" y="3876498"/>
                  <a:pt x="5150045" y="3876498"/>
                  <a:pt x="5150045" y="3876498"/>
                </a:cubicBezTo>
                <a:cubicBezTo>
                  <a:pt x="5142597" y="3869050"/>
                  <a:pt x="5137013" y="3865326"/>
                  <a:pt x="5133288" y="3865326"/>
                </a:cubicBezTo>
                <a:cubicBezTo>
                  <a:pt x="5129563" y="3865326"/>
                  <a:pt x="5123979" y="3865326"/>
                  <a:pt x="5116531" y="3865326"/>
                </a:cubicBezTo>
                <a:cubicBezTo>
                  <a:pt x="5101635" y="3857880"/>
                  <a:pt x="5090463" y="3852293"/>
                  <a:pt x="5083017" y="3848569"/>
                </a:cubicBezTo>
                <a:cubicBezTo>
                  <a:pt x="5075569" y="3844846"/>
                  <a:pt x="5071844" y="3846707"/>
                  <a:pt x="5071844" y="3854155"/>
                </a:cubicBezTo>
                <a:cubicBezTo>
                  <a:pt x="5071844" y="3861603"/>
                  <a:pt x="5071844" y="3865326"/>
                  <a:pt x="5071844" y="3865326"/>
                </a:cubicBezTo>
                <a:lnTo>
                  <a:pt x="5083017" y="3876498"/>
                </a:lnTo>
                <a:cubicBezTo>
                  <a:pt x="5090463" y="3876498"/>
                  <a:pt x="5094188" y="3876498"/>
                  <a:pt x="5094188" y="3876498"/>
                </a:cubicBezTo>
                <a:lnTo>
                  <a:pt x="5105360" y="3887669"/>
                </a:lnTo>
                <a:lnTo>
                  <a:pt x="5105360" y="3898841"/>
                </a:lnTo>
                <a:lnTo>
                  <a:pt x="5071844" y="3887669"/>
                </a:lnTo>
                <a:lnTo>
                  <a:pt x="5049503" y="3876498"/>
                </a:lnTo>
                <a:lnTo>
                  <a:pt x="5071844" y="3876498"/>
                </a:lnTo>
                <a:lnTo>
                  <a:pt x="5049503" y="3865326"/>
                </a:lnTo>
                <a:cubicBezTo>
                  <a:pt x="5042055" y="3865326"/>
                  <a:pt x="5036469" y="3865326"/>
                  <a:pt x="5032745" y="3865326"/>
                </a:cubicBezTo>
                <a:cubicBezTo>
                  <a:pt x="5029021" y="3865326"/>
                  <a:pt x="5027160" y="3869050"/>
                  <a:pt x="5027160" y="3876498"/>
                </a:cubicBezTo>
                <a:lnTo>
                  <a:pt x="5015987" y="3887669"/>
                </a:lnTo>
                <a:lnTo>
                  <a:pt x="5071844" y="3898841"/>
                </a:lnTo>
                <a:cubicBezTo>
                  <a:pt x="5086740" y="3913737"/>
                  <a:pt x="5094188" y="3921185"/>
                  <a:pt x="5094188" y="3921185"/>
                </a:cubicBezTo>
                <a:lnTo>
                  <a:pt x="5038330" y="3910012"/>
                </a:lnTo>
                <a:cubicBezTo>
                  <a:pt x="5030883" y="3910012"/>
                  <a:pt x="5019712" y="3908151"/>
                  <a:pt x="5004816" y="3904426"/>
                </a:cubicBezTo>
                <a:cubicBezTo>
                  <a:pt x="4989921" y="3900703"/>
                  <a:pt x="4978749" y="3895117"/>
                  <a:pt x="4971302" y="3887669"/>
                </a:cubicBezTo>
                <a:lnTo>
                  <a:pt x="4960130" y="3876498"/>
                </a:lnTo>
                <a:cubicBezTo>
                  <a:pt x="4975025" y="3876498"/>
                  <a:pt x="4982474" y="3876498"/>
                  <a:pt x="4982474" y="3876498"/>
                </a:cubicBezTo>
                <a:cubicBezTo>
                  <a:pt x="4982474" y="3869050"/>
                  <a:pt x="4980612" y="3863464"/>
                  <a:pt x="4976887" y="3859741"/>
                </a:cubicBezTo>
                <a:cubicBezTo>
                  <a:pt x="4973164" y="3856017"/>
                  <a:pt x="4975025" y="3854155"/>
                  <a:pt x="4982474" y="3854155"/>
                </a:cubicBezTo>
                <a:lnTo>
                  <a:pt x="4960130" y="3854155"/>
                </a:lnTo>
                <a:cubicBezTo>
                  <a:pt x="4952684" y="3854155"/>
                  <a:pt x="4947097" y="3852293"/>
                  <a:pt x="4943373" y="3848569"/>
                </a:cubicBezTo>
                <a:cubicBezTo>
                  <a:pt x="4939650" y="3844846"/>
                  <a:pt x="4937787" y="3842984"/>
                  <a:pt x="4937787" y="3842984"/>
                </a:cubicBezTo>
                <a:lnTo>
                  <a:pt x="4948959" y="3842984"/>
                </a:lnTo>
                <a:cubicBezTo>
                  <a:pt x="4948959" y="3835536"/>
                  <a:pt x="4945234" y="3831812"/>
                  <a:pt x="4937787" y="3831812"/>
                </a:cubicBezTo>
                <a:cubicBezTo>
                  <a:pt x="4930340" y="3831812"/>
                  <a:pt x="4922892" y="3835536"/>
                  <a:pt x="4915445" y="3842984"/>
                </a:cubicBezTo>
                <a:cubicBezTo>
                  <a:pt x="4915445" y="3842984"/>
                  <a:pt x="4911720" y="3842984"/>
                  <a:pt x="4904273" y="3842984"/>
                </a:cubicBezTo>
                <a:cubicBezTo>
                  <a:pt x="4896826" y="3835536"/>
                  <a:pt x="4893102" y="3835536"/>
                  <a:pt x="4893102" y="3842984"/>
                </a:cubicBezTo>
                <a:lnTo>
                  <a:pt x="4904273" y="3854155"/>
                </a:lnTo>
                <a:lnTo>
                  <a:pt x="4915445" y="3865326"/>
                </a:lnTo>
                <a:lnTo>
                  <a:pt x="4881929" y="3854155"/>
                </a:lnTo>
                <a:lnTo>
                  <a:pt x="4870759" y="3854155"/>
                </a:lnTo>
                <a:cubicBezTo>
                  <a:pt x="4870759" y="3861603"/>
                  <a:pt x="4868897" y="3865326"/>
                  <a:pt x="4865172" y="3865326"/>
                </a:cubicBezTo>
                <a:cubicBezTo>
                  <a:pt x="4861449" y="3865326"/>
                  <a:pt x="4859588" y="3867189"/>
                  <a:pt x="4859588" y="3870912"/>
                </a:cubicBezTo>
                <a:cubicBezTo>
                  <a:pt x="4859588" y="3874637"/>
                  <a:pt x="4848416" y="3876498"/>
                  <a:pt x="4826072" y="3876498"/>
                </a:cubicBezTo>
                <a:cubicBezTo>
                  <a:pt x="4818626" y="3876498"/>
                  <a:pt x="4809315" y="3876498"/>
                  <a:pt x="4798144" y="3876498"/>
                </a:cubicBezTo>
                <a:cubicBezTo>
                  <a:pt x="4786972" y="3876498"/>
                  <a:pt x="4781387" y="3876498"/>
                  <a:pt x="4781387" y="3876498"/>
                </a:cubicBezTo>
                <a:cubicBezTo>
                  <a:pt x="4751596" y="3861603"/>
                  <a:pt x="4729253" y="3854155"/>
                  <a:pt x="4714358" y="3854155"/>
                </a:cubicBezTo>
                <a:cubicBezTo>
                  <a:pt x="4714358" y="3854155"/>
                  <a:pt x="4706911" y="3850430"/>
                  <a:pt x="4692016" y="3842984"/>
                </a:cubicBezTo>
                <a:cubicBezTo>
                  <a:pt x="4692016" y="3842984"/>
                  <a:pt x="4688291" y="3841123"/>
                  <a:pt x="4680844" y="3837398"/>
                </a:cubicBezTo>
                <a:cubicBezTo>
                  <a:pt x="4673396" y="3833673"/>
                  <a:pt x="4669673" y="3831812"/>
                  <a:pt x="4669673" y="3831812"/>
                </a:cubicBezTo>
                <a:lnTo>
                  <a:pt x="4647329" y="3831812"/>
                </a:lnTo>
                <a:lnTo>
                  <a:pt x="4624987" y="3820641"/>
                </a:lnTo>
                <a:cubicBezTo>
                  <a:pt x="4602643" y="3820641"/>
                  <a:pt x="4580300" y="3813193"/>
                  <a:pt x="4557958" y="3798298"/>
                </a:cubicBezTo>
                <a:lnTo>
                  <a:pt x="4569129" y="3798298"/>
                </a:lnTo>
                <a:lnTo>
                  <a:pt x="4591472" y="3798298"/>
                </a:lnTo>
                <a:lnTo>
                  <a:pt x="4569129" y="3787127"/>
                </a:lnTo>
                <a:cubicBezTo>
                  <a:pt x="4561681" y="3779679"/>
                  <a:pt x="4554234" y="3775954"/>
                  <a:pt x="4546786" y="3775954"/>
                </a:cubicBezTo>
                <a:lnTo>
                  <a:pt x="4502101" y="3753611"/>
                </a:lnTo>
                <a:cubicBezTo>
                  <a:pt x="4502101" y="3753611"/>
                  <a:pt x="4511410" y="3755473"/>
                  <a:pt x="4530029" y="3759197"/>
                </a:cubicBezTo>
                <a:cubicBezTo>
                  <a:pt x="4548647" y="3762922"/>
                  <a:pt x="4561681" y="3761059"/>
                  <a:pt x="4569129" y="3753611"/>
                </a:cubicBezTo>
                <a:cubicBezTo>
                  <a:pt x="4606368" y="3738716"/>
                  <a:pt x="4623125" y="3723822"/>
                  <a:pt x="4619401" y="3708926"/>
                </a:cubicBezTo>
                <a:cubicBezTo>
                  <a:pt x="4615677" y="3694031"/>
                  <a:pt x="4584024" y="3682859"/>
                  <a:pt x="4524443" y="3675412"/>
                </a:cubicBezTo>
                <a:cubicBezTo>
                  <a:pt x="4509548" y="3667965"/>
                  <a:pt x="4498376" y="3664240"/>
                  <a:pt x="4490929" y="3664240"/>
                </a:cubicBezTo>
                <a:cubicBezTo>
                  <a:pt x="4483481" y="3664240"/>
                  <a:pt x="4474171" y="3662378"/>
                  <a:pt x="4463001" y="3658654"/>
                </a:cubicBezTo>
                <a:cubicBezTo>
                  <a:pt x="4451828" y="3654931"/>
                  <a:pt x="4442519" y="3653069"/>
                  <a:pt x="4435071" y="3653069"/>
                </a:cubicBezTo>
                <a:lnTo>
                  <a:pt x="4412728" y="3641897"/>
                </a:lnTo>
                <a:lnTo>
                  <a:pt x="4368043" y="3630726"/>
                </a:lnTo>
                <a:cubicBezTo>
                  <a:pt x="4368043" y="3630726"/>
                  <a:pt x="4366182" y="3628864"/>
                  <a:pt x="4362457" y="3625140"/>
                </a:cubicBezTo>
                <a:cubicBezTo>
                  <a:pt x="4358732" y="3621417"/>
                  <a:pt x="4356871" y="3619555"/>
                  <a:pt x="4356871" y="3619555"/>
                </a:cubicBezTo>
                <a:cubicBezTo>
                  <a:pt x="4349424" y="3619555"/>
                  <a:pt x="4343838" y="3617692"/>
                  <a:pt x="4340114" y="3613969"/>
                </a:cubicBezTo>
                <a:cubicBezTo>
                  <a:pt x="4336391" y="3610244"/>
                  <a:pt x="4330804" y="3608383"/>
                  <a:pt x="4323357" y="3608383"/>
                </a:cubicBezTo>
                <a:cubicBezTo>
                  <a:pt x="4315909" y="3608383"/>
                  <a:pt x="4302875" y="3604658"/>
                  <a:pt x="4284256" y="3597212"/>
                </a:cubicBezTo>
                <a:cubicBezTo>
                  <a:pt x="4265638" y="3589764"/>
                  <a:pt x="4245156" y="3578593"/>
                  <a:pt x="4222813" y="3563698"/>
                </a:cubicBezTo>
                <a:cubicBezTo>
                  <a:pt x="4215367" y="3563698"/>
                  <a:pt x="4209781" y="3563698"/>
                  <a:pt x="4206056" y="3563698"/>
                </a:cubicBezTo>
                <a:cubicBezTo>
                  <a:pt x="4202333" y="3563698"/>
                  <a:pt x="4198610" y="3563698"/>
                  <a:pt x="4194885" y="3563698"/>
                </a:cubicBezTo>
                <a:cubicBezTo>
                  <a:pt x="4191160" y="3563698"/>
                  <a:pt x="4187438" y="3563698"/>
                  <a:pt x="4183714" y="3563698"/>
                </a:cubicBezTo>
                <a:cubicBezTo>
                  <a:pt x="4179989" y="3563698"/>
                  <a:pt x="4178128" y="3559973"/>
                  <a:pt x="4178128" y="3552525"/>
                </a:cubicBezTo>
                <a:cubicBezTo>
                  <a:pt x="4170680" y="3552525"/>
                  <a:pt x="4159509" y="3548801"/>
                  <a:pt x="4144614" y="3541355"/>
                </a:cubicBezTo>
                <a:cubicBezTo>
                  <a:pt x="4137167" y="3541355"/>
                  <a:pt x="4129718" y="3541355"/>
                  <a:pt x="4122271" y="3541355"/>
                </a:cubicBezTo>
                <a:cubicBezTo>
                  <a:pt x="4114823" y="3541355"/>
                  <a:pt x="4107376" y="3537630"/>
                  <a:pt x="4099927" y="3530182"/>
                </a:cubicBezTo>
                <a:lnTo>
                  <a:pt x="4066413" y="3530182"/>
                </a:lnTo>
                <a:cubicBezTo>
                  <a:pt x="4066413" y="3530182"/>
                  <a:pt x="4066413" y="3533907"/>
                  <a:pt x="4066413" y="3541355"/>
                </a:cubicBezTo>
                <a:lnTo>
                  <a:pt x="4111098" y="3563698"/>
                </a:lnTo>
                <a:cubicBezTo>
                  <a:pt x="4125995" y="3563698"/>
                  <a:pt x="4133442" y="3563698"/>
                  <a:pt x="4133442" y="3563698"/>
                </a:cubicBezTo>
                <a:cubicBezTo>
                  <a:pt x="4133442" y="3563698"/>
                  <a:pt x="4135305" y="3565559"/>
                  <a:pt x="4139028" y="3569282"/>
                </a:cubicBezTo>
                <a:cubicBezTo>
                  <a:pt x="4142753" y="3573007"/>
                  <a:pt x="4144614" y="3574869"/>
                  <a:pt x="4144614" y="3574869"/>
                </a:cubicBezTo>
                <a:lnTo>
                  <a:pt x="4155785" y="3597212"/>
                </a:lnTo>
                <a:lnTo>
                  <a:pt x="4133442" y="3597212"/>
                </a:lnTo>
                <a:cubicBezTo>
                  <a:pt x="4125995" y="3597212"/>
                  <a:pt x="4124132" y="3593487"/>
                  <a:pt x="4127857" y="3586039"/>
                </a:cubicBezTo>
                <a:cubicBezTo>
                  <a:pt x="4131581" y="3578593"/>
                  <a:pt x="4122271" y="3574869"/>
                  <a:pt x="4099927" y="3574869"/>
                </a:cubicBezTo>
                <a:lnTo>
                  <a:pt x="4055241" y="3563698"/>
                </a:lnTo>
                <a:lnTo>
                  <a:pt x="4032899" y="3552525"/>
                </a:lnTo>
                <a:lnTo>
                  <a:pt x="3932356" y="3519011"/>
                </a:lnTo>
                <a:cubicBezTo>
                  <a:pt x="3924908" y="3511564"/>
                  <a:pt x="3919322" y="3509702"/>
                  <a:pt x="3915599" y="3513425"/>
                </a:cubicBezTo>
                <a:cubicBezTo>
                  <a:pt x="3911874" y="3517150"/>
                  <a:pt x="3908151" y="3519011"/>
                  <a:pt x="3904426" y="3519011"/>
                </a:cubicBezTo>
                <a:cubicBezTo>
                  <a:pt x="3900703" y="3519011"/>
                  <a:pt x="3898842" y="3515287"/>
                  <a:pt x="3898842" y="3507839"/>
                </a:cubicBezTo>
                <a:lnTo>
                  <a:pt x="3887669" y="3496668"/>
                </a:lnTo>
                <a:cubicBezTo>
                  <a:pt x="3887669" y="3496668"/>
                  <a:pt x="3887669" y="3500393"/>
                  <a:pt x="3887669" y="3507839"/>
                </a:cubicBezTo>
                <a:cubicBezTo>
                  <a:pt x="3887669" y="3515287"/>
                  <a:pt x="3872774" y="3511564"/>
                  <a:pt x="3842984" y="3496668"/>
                </a:cubicBezTo>
                <a:lnTo>
                  <a:pt x="3809471" y="3485497"/>
                </a:lnTo>
                <a:cubicBezTo>
                  <a:pt x="3809471" y="3485497"/>
                  <a:pt x="3805746" y="3485497"/>
                  <a:pt x="3798299" y="3485497"/>
                </a:cubicBezTo>
                <a:cubicBezTo>
                  <a:pt x="3790850" y="3485497"/>
                  <a:pt x="3787127" y="3485497"/>
                  <a:pt x="3787127" y="3485497"/>
                </a:cubicBezTo>
                <a:lnTo>
                  <a:pt x="3775955" y="3474325"/>
                </a:lnTo>
                <a:cubicBezTo>
                  <a:pt x="3783402" y="3474325"/>
                  <a:pt x="3787127" y="3472463"/>
                  <a:pt x="3787127" y="3468740"/>
                </a:cubicBezTo>
                <a:cubicBezTo>
                  <a:pt x="3787127" y="3465016"/>
                  <a:pt x="3783402" y="3463154"/>
                  <a:pt x="3775955" y="3463154"/>
                </a:cubicBezTo>
                <a:cubicBezTo>
                  <a:pt x="3746165" y="3470602"/>
                  <a:pt x="3731270" y="3466879"/>
                  <a:pt x="3731270" y="3451982"/>
                </a:cubicBezTo>
                <a:cubicBezTo>
                  <a:pt x="3723823" y="3444535"/>
                  <a:pt x="3716374" y="3440811"/>
                  <a:pt x="3708927" y="3440811"/>
                </a:cubicBezTo>
                <a:lnTo>
                  <a:pt x="3686583" y="3429640"/>
                </a:lnTo>
                <a:lnTo>
                  <a:pt x="3697754" y="3429640"/>
                </a:lnTo>
                <a:lnTo>
                  <a:pt x="3731270" y="3429640"/>
                </a:lnTo>
                <a:lnTo>
                  <a:pt x="3720098" y="3418468"/>
                </a:lnTo>
                <a:cubicBezTo>
                  <a:pt x="3727545" y="3418468"/>
                  <a:pt x="3721959" y="3414745"/>
                  <a:pt x="3703340" y="3407297"/>
                </a:cubicBezTo>
                <a:cubicBezTo>
                  <a:pt x="3684722" y="3399849"/>
                  <a:pt x="3666102" y="3394263"/>
                  <a:pt x="3647483" y="3390540"/>
                </a:cubicBezTo>
                <a:cubicBezTo>
                  <a:pt x="3628864" y="3386815"/>
                  <a:pt x="3619555" y="3384954"/>
                  <a:pt x="3619555" y="3384954"/>
                </a:cubicBezTo>
                <a:lnTo>
                  <a:pt x="3630726" y="3396124"/>
                </a:lnTo>
                <a:cubicBezTo>
                  <a:pt x="3638174" y="3396124"/>
                  <a:pt x="3641897" y="3397986"/>
                  <a:pt x="3641897" y="3401711"/>
                </a:cubicBezTo>
                <a:cubicBezTo>
                  <a:pt x="3641897" y="3405435"/>
                  <a:pt x="3641897" y="3407297"/>
                  <a:pt x="3641897" y="3407297"/>
                </a:cubicBezTo>
                <a:lnTo>
                  <a:pt x="3653069" y="3418468"/>
                </a:lnTo>
                <a:cubicBezTo>
                  <a:pt x="3645621" y="3418468"/>
                  <a:pt x="3641897" y="3418468"/>
                  <a:pt x="3641897" y="3418468"/>
                </a:cubicBezTo>
                <a:lnTo>
                  <a:pt x="3563696" y="3418468"/>
                </a:lnTo>
                <a:cubicBezTo>
                  <a:pt x="3563696" y="3418468"/>
                  <a:pt x="3552526" y="3414745"/>
                  <a:pt x="3530182" y="3407297"/>
                </a:cubicBezTo>
                <a:cubicBezTo>
                  <a:pt x="3515287" y="3407297"/>
                  <a:pt x="3502254" y="3405435"/>
                  <a:pt x="3491082" y="3401711"/>
                </a:cubicBezTo>
                <a:cubicBezTo>
                  <a:pt x="3479911" y="3397986"/>
                  <a:pt x="3472463" y="3396124"/>
                  <a:pt x="3468740" y="3396124"/>
                </a:cubicBezTo>
                <a:cubicBezTo>
                  <a:pt x="3465016" y="3396124"/>
                  <a:pt x="3455706" y="3394263"/>
                  <a:pt x="3440812" y="3390540"/>
                </a:cubicBezTo>
                <a:cubicBezTo>
                  <a:pt x="3425916" y="3386815"/>
                  <a:pt x="3411021" y="3384954"/>
                  <a:pt x="3396125" y="3384954"/>
                </a:cubicBezTo>
                <a:cubicBezTo>
                  <a:pt x="3366336" y="3377506"/>
                  <a:pt x="3347715" y="3370058"/>
                  <a:pt x="3340267" y="3362610"/>
                </a:cubicBezTo>
                <a:cubicBezTo>
                  <a:pt x="3332821" y="3355163"/>
                  <a:pt x="3323510" y="3351440"/>
                  <a:pt x="3312340" y="3351440"/>
                </a:cubicBezTo>
                <a:cubicBezTo>
                  <a:pt x="3301168" y="3351440"/>
                  <a:pt x="3288135" y="3351440"/>
                  <a:pt x="3273239" y="3351440"/>
                </a:cubicBezTo>
                <a:cubicBezTo>
                  <a:pt x="3243450" y="3336544"/>
                  <a:pt x="3228553" y="3336544"/>
                  <a:pt x="3228553" y="3351440"/>
                </a:cubicBezTo>
                <a:cubicBezTo>
                  <a:pt x="3221107" y="3351440"/>
                  <a:pt x="3211796" y="3347715"/>
                  <a:pt x="3200625" y="3340267"/>
                </a:cubicBezTo>
                <a:cubicBezTo>
                  <a:pt x="3189454" y="3332821"/>
                  <a:pt x="3183868" y="3330958"/>
                  <a:pt x="3183868" y="3334682"/>
                </a:cubicBezTo>
                <a:cubicBezTo>
                  <a:pt x="3183868" y="3338406"/>
                  <a:pt x="3178282" y="3336544"/>
                  <a:pt x="3167111" y="3329096"/>
                </a:cubicBezTo>
                <a:cubicBezTo>
                  <a:pt x="3155938" y="3321649"/>
                  <a:pt x="3146629" y="3321649"/>
                  <a:pt x="3139181" y="3329096"/>
                </a:cubicBezTo>
                <a:cubicBezTo>
                  <a:pt x="3109392" y="3329096"/>
                  <a:pt x="3090772" y="3317925"/>
                  <a:pt x="3083324" y="3295582"/>
                </a:cubicBezTo>
                <a:cubicBezTo>
                  <a:pt x="3083324" y="3288135"/>
                  <a:pt x="3083324" y="3284410"/>
                  <a:pt x="3083324" y="3284410"/>
                </a:cubicBezTo>
                <a:cubicBezTo>
                  <a:pt x="3083324" y="3276964"/>
                  <a:pt x="3081463" y="3273239"/>
                  <a:pt x="3077738" y="3273239"/>
                </a:cubicBezTo>
                <a:cubicBezTo>
                  <a:pt x="3074015" y="3273239"/>
                  <a:pt x="3068429" y="3273239"/>
                  <a:pt x="3060981" y="3273239"/>
                </a:cubicBezTo>
                <a:cubicBezTo>
                  <a:pt x="3053535" y="3273239"/>
                  <a:pt x="3047949" y="3269514"/>
                  <a:pt x="3044224" y="3262068"/>
                </a:cubicBezTo>
                <a:cubicBezTo>
                  <a:pt x="3040501" y="3254620"/>
                  <a:pt x="3023744" y="3250896"/>
                  <a:pt x="2993953" y="3250896"/>
                </a:cubicBezTo>
                <a:lnTo>
                  <a:pt x="2949268" y="3239725"/>
                </a:lnTo>
                <a:lnTo>
                  <a:pt x="2960439" y="3228553"/>
                </a:lnTo>
                <a:cubicBezTo>
                  <a:pt x="2975334" y="3236000"/>
                  <a:pt x="2986505" y="3237863"/>
                  <a:pt x="2993953" y="3234139"/>
                </a:cubicBezTo>
                <a:cubicBezTo>
                  <a:pt x="3001401" y="3230414"/>
                  <a:pt x="3008849" y="3228553"/>
                  <a:pt x="3016296" y="3228553"/>
                </a:cubicBezTo>
                <a:lnTo>
                  <a:pt x="3038638" y="3228553"/>
                </a:lnTo>
                <a:lnTo>
                  <a:pt x="3049810" y="3228553"/>
                </a:lnTo>
                <a:lnTo>
                  <a:pt x="3060981" y="3239725"/>
                </a:lnTo>
                <a:cubicBezTo>
                  <a:pt x="3068429" y="3239725"/>
                  <a:pt x="3075876" y="3239725"/>
                  <a:pt x="3083324" y="3239725"/>
                </a:cubicBezTo>
                <a:cubicBezTo>
                  <a:pt x="3105667" y="3239725"/>
                  <a:pt x="3116838" y="3243448"/>
                  <a:pt x="3116838" y="3250896"/>
                </a:cubicBezTo>
                <a:cubicBezTo>
                  <a:pt x="3116838" y="3258344"/>
                  <a:pt x="3124286" y="3262068"/>
                  <a:pt x="3139181" y="3262068"/>
                </a:cubicBezTo>
                <a:lnTo>
                  <a:pt x="3139181" y="3250896"/>
                </a:lnTo>
                <a:lnTo>
                  <a:pt x="3139181" y="3239725"/>
                </a:lnTo>
                <a:cubicBezTo>
                  <a:pt x="3139181" y="3239725"/>
                  <a:pt x="3135458" y="3237863"/>
                  <a:pt x="3128011" y="3234139"/>
                </a:cubicBezTo>
                <a:cubicBezTo>
                  <a:pt x="3120563" y="3230414"/>
                  <a:pt x="3111254" y="3230414"/>
                  <a:pt x="3100081" y="3234139"/>
                </a:cubicBezTo>
                <a:cubicBezTo>
                  <a:pt x="3088910" y="3237863"/>
                  <a:pt x="3083324" y="3236000"/>
                  <a:pt x="3083324" y="3228553"/>
                </a:cubicBezTo>
                <a:cubicBezTo>
                  <a:pt x="3083324" y="3228553"/>
                  <a:pt x="3083324" y="3226691"/>
                  <a:pt x="3083324" y="3222968"/>
                </a:cubicBezTo>
                <a:cubicBezTo>
                  <a:pt x="3083324" y="3219243"/>
                  <a:pt x="3079601" y="3217382"/>
                  <a:pt x="3072153" y="3217382"/>
                </a:cubicBezTo>
                <a:cubicBezTo>
                  <a:pt x="3064706" y="3217382"/>
                  <a:pt x="3057259" y="3215520"/>
                  <a:pt x="3049810" y="3211796"/>
                </a:cubicBezTo>
                <a:cubicBezTo>
                  <a:pt x="3042362" y="3208072"/>
                  <a:pt x="3034915" y="3206211"/>
                  <a:pt x="3027468" y="3206211"/>
                </a:cubicBezTo>
                <a:cubicBezTo>
                  <a:pt x="3005124" y="3198763"/>
                  <a:pt x="2990228" y="3191314"/>
                  <a:pt x="2982780" y="3183868"/>
                </a:cubicBezTo>
                <a:cubicBezTo>
                  <a:pt x="2975334" y="3183868"/>
                  <a:pt x="2967886" y="3183868"/>
                  <a:pt x="2960439" y="3183868"/>
                </a:cubicBezTo>
                <a:cubicBezTo>
                  <a:pt x="2952992" y="3183868"/>
                  <a:pt x="2945543" y="3183868"/>
                  <a:pt x="2938096" y="3183868"/>
                </a:cubicBezTo>
                <a:lnTo>
                  <a:pt x="2926925" y="3183868"/>
                </a:lnTo>
                <a:cubicBezTo>
                  <a:pt x="2934371" y="3183868"/>
                  <a:pt x="2939957" y="3187591"/>
                  <a:pt x="2943682" y="3195039"/>
                </a:cubicBezTo>
                <a:cubicBezTo>
                  <a:pt x="2947406" y="3202486"/>
                  <a:pt x="2949268" y="3206211"/>
                  <a:pt x="2949268" y="3206211"/>
                </a:cubicBezTo>
                <a:lnTo>
                  <a:pt x="2949268" y="3228553"/>
                </a:lnTo>
                <a:cubicBezTo>
                  <a:pt x="2941820" y="3228553"/>
                  <a:pt x="2938096" y="3228553"/>
                  <a:pt x="2938096" y="3228553"/>
                </a:cubicBezTo>
                <a:cubicBezTo>
                  <a:pt x="2938096" y="3228553"/>
                  <a:pt x="2938096" y="3224829"/>
                  <a:pt x="2938096" y="3217382"/>
                </a:cubicBezTo>
                <a:cubicBezTo>
                  <a:pt x="2938096" y="3209934"/>
                  <a:pt x="2934371" y="3206211"/>
                  <a:pt x="2926925" y="3206211"/>
                </a:cubicBezTo>
                <a:cubicBezTo>
                  <a:pt x="2919476" y="3206211"/>
                  <a:pt x="2915752" y="3209934"/>
                  <a:pt x="2915752" y="3217382"/>
                </a:cubicBezTo>
                <a:lnTo>
                  <a:pt x="2893410" y="3228553"/>
                </a:lnTo>
                <a:lnTo>
                  <a:pt x="2882238" y="3228553"/>
                </a:lnTo>
                <a:cubicBezTo>
                  <a:pt x="2882238" y="3228553"/>
                  <a:pt x="2878514" y="3226691"/>
                  <a:pt x="2871066" y="3222968"/>
                </a:cubicBezTo>
                <a:cubicBezTo>
                  <a:pt x="2863620" y="3219243"/>
                  <a:pt x="2856172" y="3217382"/>
                  <a:pt x="2848724" y="3217382"/>
                </a:cubicBezTo>
                <a:cubicBezTo>
                  <a:pt x="2841276" y="3209934"/>
                  <a:pt x="2830104" y="3206211"/>
                  <a:pt x="2815209" y="3206211"/>
                </a:cubicBezTo>
                <a:cubicBezTo>
                  <a:pt x="2800315" y="3206211"/>
                  <a:pt x="2789142" y="3202486"/>
                  <a:pt x="2781695" y="3195039"/>
                </a:cubicBezTo>
                <a:cubicBezTo>
                  <a:pt x="2781695" y="3195039"/>
                  <a:pt x="2777971" y="3195039"/>
                  <a:pt x="2770524" y="3195039"/>
                </a:cubicBezTo>
                <a:cubicBezTo>
                  <a:pt x="2763076" y="3195039"/>
                  <a:pt x="2755628" y="3191314"/>
                  <a:pt x="2748180" y="3183868"/>
                </a:cubicBezTo>
                <a:cubicBezTo>
                  <a:pt x="2733285" y="3183868"/>
                  <a:pt x="2723976" y="3182006"/>
                  <a:pt x="2720251" y="3178282"/>
                </a:cubicBezTo>
                <a:cubicBezTo>
                  <a:pt x="2716528" y="3174557"/>
                  <a:pt x="2703494" y="3172695"/>
                  <a:pt x="2681152" y="3172695"/>
                </a:cubicBezTo>
                <a:cubicBezTo>
                  <a:pt x="2681152" y="3172695"/>
                  <a:pt x="2677428" y="3172695"/>
                  <a:pt x="2669981" y="3172695"/>
                </a:cubicBezTo>
                <a:cubicBezTo>
                  <a:pt x="2662532" y="3172695"/>
                  <a:pt x="2658809" y="3168972"/>
                  <a:pt x="2658809" y="3161524"/>
                </a:cubicBezTo>
                <a:lnTo>
                  <a:pt x="2636466" y="3172695"/>
                </a:lnTo>
                <a:cubicBezTo>
                  <a:pt x="2636466" y="3165249"/>
                  <a:pt x="2632743" y="3165249"/>
                  <a:pt x="2625296" y="3172695"/>
                </a:cubicBezTo>
                <a:lnTo>
                  <a:pt x="2625296" y="3183868"/>
                </a:lnTo>
                <a:lnTo>
                  <a:pt x="2614123" y="3195039"/>
                </a:lnTo>
                <a:lnTo>
                  <a:pt x="2602952" y="3172695"/>
                </a:lnTo>
                <a:cubicBezTo>
                  <a:pt x="2617847" y="3172695"/>
                  <a:pt x="2621571" y="3165249"/>
                  <a:pt x="2614123" y="3150352"/>
                </a:cubicBezTo>
                <a:cubicBezTo>
                  <a:pt x="2606675" y="3142906"/>
                  <a:pt x="2599227" y="3141043"/>
                  <a:pt x="2591781" y="3144767"/>
                </a:cubicBezTo>
                <a:cubicBezTo>
                  <a:pt x="2584333" y="3148491"/>
                  <a:pt x="2576886" y="3144767"/>
                  <a:pt x="2569439" y="3133595"/>
                </a:cubicBezTo>
                <a:cubicBezTo>
                  <a:pt x="2561990" y="3122424"/>
                  <a:pt x="2558265" y="3113115"/>
                  <a:pt x="2558265" y="3105667"/>
                </a:cubicBezTo>
                <a:cubicBezTo>
                  <a:pt x="2565714" y="3105667"/>
                  <a:pt x="2569439" y="3101943"/>
                  <a:pt x="2569439" y="3094495"/>
                </a:cubicBezTo>
                <a:lnTo>
                  <a:pt x="2547095" y="3094495"/>
                </a:lnTo>
                <a:cubicBezTo>
                  <a:pt x="2547095" y="3101943"/>
                  <a:pt x="2545234" y="3105667"/>
                  <a:pt x="2541509" y="3105667"/>
                </a:cubicBezTo>
                <a:cubicBezTo>
                  <a:pt x="2537785" y="3105667"/>
                  <a:pt x="2528476" y="3105667"/>
                  <a:pt x="2513581" y="3105667"/>
                </a:cubicBezTo>
                <a:cubicBezTo>
                  <a:pt x="2506133" y="3105667"/>
                  <a:pt x="2498685" y="3105667"/>
                  <a:pt x="2491238" y="3105667"/>
                </a:cubicBezTo>
                <a:cubicBezTo>
                  <a:pt x="2498685" y="3105667"/>
                  <a:pt x="2502408" y="3109392"/>
                  <a:pt x="2502408" y="3116838"/>
                </a:cubicBezTo>
                <a:lnTo>
                  <a:pt x="2513581" y="3128010"/>
                </a:lnTo>
                <a:cubicBezTo>
                  <a:pt x="2528476" y="3128010"/>
                  <a:pt x="2532199" y="3135457"/>
                  <a:pt x="2524751" y="3150352"/>
                </a:cubicBezTo>
                <a:cubicBezTo>
                  <a:pt x="2517304" y="3157800"/>
                  <a:pt x="2498685" y="3157800"/>
                  <a:pt x="2468894" y="3150352"/>
                </a:cubicBezTo>
                <a:cubicBezTo>
                  <a:pt x="2461446" y="3150352"/>
                  <a:pt x="2446551" y="3146629"/>
                  <a:pt x="2424208" y="3139181"/>
                </a:cubicBezTo>
                <a:lnTo>
                  <a:pt x="2413037" y="3139181"/>
                </a:lnTo>
                <a:cubicBezTo>
                  <a:pt x="2427932" y="3139181"/>
                  <a:pt x="2435380" y="3135457"/>
                  <a:pt x="2435380" y="3128010"/>
                </a:cubicBezTo>
                <a:cubicBezTo>
                  <a:pt x="2435380" y="3120563"/>
                  <a:pt x="2431655" y="3116838"/>
                  <a:pt x="2424208" y="3116838"/>
                </a:cubicBezTo>
                <a:lnTo>
                  <a:pt x="2379523" y="3116838"/>
                </a:lnTo>
                <a:lnTo>
                  <a:pt x="2357180" y="3116838"/>
                </a:lnTo>
                <a:lnTo>
                  <a:pt x="2334836" y="3116838"/>
                </a:lnTo>
                <a:cubicBezTo>
                  <a:pt x="2334836" y="3124286"/>
                  <a:pt x="2338561" y="3128010"/>
                  <a:pt x="2346007" y="3128010"/>
                </a:cubicBezTo>
                <a:cubicBezTo>
                  <a:pt x="2353455" y="3128010"/>
                  <a:pt x="2357180" y="3131734"/>
                  <a:pt x="2357180" y="3139181"/>
                </a:cubicBezTo>
                <a:cubicBezTo>
                  <a:pt x="2364627" y="3139181"/>
                  <a:pt x="2375798" y="3141043"/>
                  <a:pt x="2390694" y="3144767"/>
                </a:cubicBezTo>
                <a:cubicBezTo>
                  <a:pt x="2405589" y="3148491"/>
                  <a:pt x="2413037" y="3150352"/>
                  <a:pt x="2413037" y="3150352"/>
                </a:cubicBezTo>
                <a:lnTo>
                  <a:pt x="2424208" y="3150352"/>
                </a:lnTo>
                <a:cubicBezTo>
                  <a:pt x="2424208" y="3150352"/>
                  <a:pt x="2424208" y="3152215"/>
                  <a:pt x="2424208" y="3155938"/>
                </a:cubicBezTo>
                <a:cubicBezTo>
                  <a:pt x="2424208" y="3159663"/>
                  <a:pt x="2427932" y="3161524"/>
                  <a:pt x="2435380" y="3161524"/>
                </a:cubicBezTo>
                <a:lnTo>
                  <a:pt x="2446551" y="3161524"/>
                </a:lnTo>
                <a:cubicBezTo>
                  <a:pt x="2453999" y="3168972"/>
                  <a:pt x="2461446" y="3172695"/>
                  <a:pt x="2468894" y="3172695"/>
                </a:cubicBezTo>
                <a:lnTo>
                  <a:pt x="2502408" y="3172695"/>
                </a:lnTo>
                <a:cubicBezTo>
                  <a:pt x="2509857" y="3180143"/>
                  <a:pt x="2521027" y="3183868"/>
                  <a:pt x="2535923" y="3183868"/>
                </a:cubicBezTo>
                <a:lnTo>
                  <a:pt x="2547095" y="3195039"/>
                </a:lnTo>
                <a:lnTo>
                  <a:pt x="2591781" y="3206211"/>
                </a:lnTo>
                <a:cubicBezTo>
                  <a:pt x="2606675" y="3206211"/>
                  <a:pt x="2621571" y="3213657"/>
                  <a:pt x="2636466" y="3228553"/>
                </a:cubicBezTo>
                <a:cubicBezTo>
                  <a:pt x="2651362" y="3236000"/>
                  <a:pt x="2658809" y="3236000"/>
                  <a:pt x="2658809" y="3228553"/>
                </a:cubicBezTo>
                <a:cubicBezTo>
                  <a:pt x="2666257" y="3228553"/>
                  <a:pt x="2692323" y="3236000"/>
                  <a:pt x="2737010" y="3250896"/>
                </a:cubicBezTo>
                <a:cubicBezTo>
                  <a:pt x="2751905" y="3258344"/>
                  <a:pt x="2759353" y="3262068"/>
                  <a:pt x="2759353" y="3262068"/>
                </a:cubicBezTo>
                <a:lnTo>
                  <a:pt x="2792867" y="3273239"/>
                </a:lnTo>
                <a:cubicBezTo>
                  <a:pt x="2800315" y="3273239"/>
                  <a:pt x="2805899" y="3275101"/>
                  <a:pt x="2809624" y="3278825"/>
                </a:cubicBezTo>
                <a:cubicBezTo>
                  <a:pt x="2813347" y="3282548"/>
                  <a:pt x="2818933" y="3284410"/>
                  <a:pt x="2826381" y="3284410"/>
                </a:cubicBezTo>
                <a:cubicBezTo>
                  <a:pt x="2833829" y="3284410"/>
                  <a:pt x="2837552" y="3284410"/>
                  <a:pt x="2837552" y="3284410"/>
                </a:cubicBezTo>
                <a:lnTo>
                  <a:pt x="2859895" y="3295582"/>
                </a:lnTo>
                <a:cubicBezTo>
                  <a:pt x="2874791" y="3295582"/>
                  <a:pt x="2885963" y="3299305"/>
                  <a:pt x="2893410" y="3306753"/>
                </a:cubicBezTo>
                <a:cubicBezTo>
                  <a:pt x="2900857" y="3314201"/>
                  <a:pt x="2912029" y="3317925"/>
                  <a:pt x="2926925" y="3317925"/>
                </a:cubicBezTo>
                <a:cubicBezTo>
                  <a:pt x="2949268" y="3303030"/>
                  <a:pt x="2964162" y="3306753"/>
                  <a:pt x="2971610" y="3329096"/>
                </a:cubicBezTo>
                <a:cubicBezTo>
                  <a:pt x="2979058" y="3336544"/>
                  <a:pt x="2990228" y="3343992"/>
                  <a:pt x="3005124" y="3351440"/>
                </a:cubicBezTo>
                <a:cubicBezTo>
                  <a:pt x="3020019" y="3358887"/>
                  <a:pt x="3029329" y="3360749"/>
                  <a:pt x="3033054" y="3357024"/>
                </a:cubicBezTo>
                <a:cubicBezTo>
                  <a:pt x="3036778" y="3353301"/>
                  <a:pt x="3046085" y="3351440"/>
                  <a:pt x="3060981" y="3351440"/>
                </a:cubicBezTo>
                <a:cubicBezTo>
                  <a:pt x="3060981" y="3351440"/>
                  <a:pt x="3062844" y="3353301"/>
                  <a:pt x="3066567" y="3357024"/>
                </a:cubicBezTo>
                <a:cubicBezTo>
                  <a:pt x="3070292" y="3360749"/>
                  <a:pt x="3075876" y="3362610"/>
                  <a:pt x="3083324" y="3362610"/>
                </a:cubicBezTo>
                <a:cubicBezTo>
                  <a:pt x="3083324" y="3370058"/>
                  <a:pt x="3094496" y="3377506"/>
                  <a:pt x="3116838" y="3384954"/>
                </a:cubicBezTo>
                <a:lnTo>
                  <a:pt x="3150352" y="3396124"/>
                </a:lnTo>
                <a:cubicBezTo>
                  <a:pt x="3150352" y="3403572"/>
                  <a:pt x="3155938" y="3407297"/>
                  <a:pt x="3167111" y="3407297"/>
                </a:cubicBezTo>
                <a:cubicBezTo>
                  <a:pt x="3178282" y="3407297"/>
                  <a:pt x="3185729" y="3409158"/>
                  <a:pt x="3189454" y="3412883"/>
                </a:cubicBezTo>
                <a:cubicBezTo>
                  <a:pt x="3193177" y="3416606"/>
                  <a:pt x="3209934" y="3422192"/>
                  <a:pt x="3239725" y="3429640"/>
                </a:cubicBezTo>
                <a:cubicBezTo>
                  <a:pt x="3247173" y="3429640"/>
                  <a:pt x="3256483" y="3429640"/>
                  <a:pt x="3267653" y="3429640"/>
                </a:cubicBezTo>
                <a:cubicBezTo>
                  <a:pt x="3278825" y="3429640"/>
                  <a:pt x="3284412" y="3429640"/>
                  <a:pt x="3284412" y="3429640"/>
                </a:cubicBezTo>
                <a:cubicBezTo>
                  <a:pt x="3291858" y="3437086"/>
                  <a:pt x="3299307" y="3440811"/>
                  <a:pt x="3306754" y="3440811"/>
                </a:cubicBezTo>
                <a:lnTo>
                  <a:pt x="3295582" y="3407297"/>
                </a:lnTo>
                <a:lnTo>
                  <a:pt x="3284412" y="3396124"/>
                </a:lnTo>
                <a:cubicBezTo>
                  <a:pt x="3291858" y="3396124"/>
                  <a:pt x="3308615" y="3397986"/>
                  <a:pt x="3334683" y="3401711"/>
                </a:cubicBezTo>
                <a:cubicBezTo>
                  <a:pt x="3360750" y="3405435"/>
                  <a:pt x="3377506" y="3411020"/>
                  <a:pt x="3384954" y="3418468"/>
                </a:cubicBezTo>
                <a:lnTo>
                  <a:pt x="3396125" y="3418468"/>
                </a:lnTo>
                <a:cubicBezTo>
                  <a:pt x="3411021" y="3418468"/>
                  <a:pt x="3427779" y="3422192"/>
                  <a:pt x="3446398" y="3429640"/>
                </a:cubicBezTo>
                <a:cubicBezTo>
                  <a:pt x="3465016" y="3437086"/>
                  <a:pt x="3478050" y="3440811"/>
                  <a:pt x="3485497" y="3440811"/>
                </a:cubicBezTo>
                <a:lnTo>
                  <a:pt x="3507839" y="3451982"/>
                </a:lnTo>
                <a:cubicBezTo>
                  <a:pt x="3530182" y="3451982"/>
                  <a:pt x="3541355" y="3455706"/>
                  <a:pt x="3541355" y="3463154"/>
                </a:cubicBezTo>
                <a:cubicBezTo>
                  <a:pt x="3533907" y="3463154"/>
                  <a:pt x="3522736" y="3463154"/>
                  <a:pt x="3507839" y="3463154"/>
                </a:cubicBezTo>
                <a:cubicBezTo>
                  <a:pt x="3492944" y="3463154"/>
                  <a:pt x="3485497" y="3459429"/>
                  <a:pt x="3485497" y="3451982"/>
                </a:cubicBezTo>
                <a:lnTo>
                  <a:pt x="3440812" y="3451982"/>
                </a:lnTo>
                <a:cubicBezTo>
                  <a:pt x="3425916" y="3459429"/>
                  <a:pt x="3418468" y="3463154"/>
                  <a:pt x="3418468" y="3463154"/>
                </a:cubicBezTo>
                <a:cubicBezTo>
                  <a:pt x="3433363" y="3478050"/>
                  <a:pt x="3474325" y="3485497"/>
                  <a:pt x="3541355" y="3485497"/>
                </a:cubicBezTo>
                <a:cubicBezTo>
                  <a:pt x="3548801" y="3485497"/>
                  <a:pt x="3552526" y="3489220"/>
                  <a:pt x="3552526" y="3496668"/>
                </a:cubicBezTo>
                <a:cubicBezTo>
                  <a:pt x="3552526" y="3519011"/>
                  <a:pt x="3556250" y="3532044"/>
                  <a:pt x="3563696" y="3535768"/>
                </a:cubicBezTo>
                <a:cubicBezTo>
                  <a:pt x="3571144" y="3539493"/>
                  <a:pt x="3576730" y="3543216"/>
                  <a:pt x="3580455" y="3546939"/>
                </a:cubicBezTo>
                <a:cubicBezTo>
                  <a:pt x="3584178" y="3550664"/>
                  <a:pt x="3589764" y="3548801"/>
                  <a:pt x="3597212" y="3541355"/>
                </a:cubicBezTo>
                <a:lnTo>
                  <a:pt x="3619555" y="3541355"/>
                </a:lnTo>
                <a:cubicBezTo>
                  <a:pt x="3612107" y="3541355"/>
                  <a:pt x="3608383" y="3545078"/>
                  <a:pt x="3608383" y="3552525"/>
                </a:cubicBezTo>
                <a:cubicBezTo>
                  <a:pt x="3612106" y="3556250"/>
                  <a:pt x="3614900" y="3559042"/>
                  <a:pt x="3616761" y="3560904"/>
                </a:cubicBezTo>
                <a:lnTo>
                  <a:pt x="3617959" y="3562102"/>
                </a:lnTo>
                <a:lnTo>
                  <a:pt x="3541355" y="3552525"/>
                </a:lnTo>
                <a:cubicBezTo>
                  <a:pt x="3533907" y="3545078"/>
                  <a:pt x="3519011" y="3541355"/>
                  <a:pt x="3496668" y="3541355"/>
                </a:cubicBezTo>
                <a:cubicBezTo>
                  <a:pt x="3489221" y="3541355"/>
                  <a:pt x="3478050" y="3539493"/>
                  <a:pt x="3463154" y="3535768"/>
                </a:cubicBezTo>
                <a:cubicBezTo>
                  <a:pt x="3448259" y="3532044"/>
                  <a:pt x="3437087" y="3526459"/>
                  <a:pt x="3429640" y="3519011"/>
                </a:cubicBezTo>
                <a:cubicBezTo>
                  <a:pt x="3399849" y="3511564"/>
                  <a:pt x="3381230" y="3507839"/>
                  <a:pt x="3373783" y="3507839"/>
                </a:cubicBezTo>
                <a:cubicBezTo>
                  <a:pt x="3373783" y="3507839"/>
                  <a:pt x="3370058" y="3507839"/>
                  <a:pt x="3362611" y="3507839"/>
                </a:cubicBezTo>
                <a:cubicBezTo>
                  <a:pt x="3355164" y="3507839"/>
                  <a:pt x="3347715" y="3504116"/>
                  <a:pt x="3340267" y="3496668"/>
                </a:cubicBezTo>
                <a:cubicBezTo>
                  <a:pt x="3325373" y="3496668"/>
                  <a:pt x="3299307" y="3489220"/>
                  <a:pt x="3262069" y="3474325"/>
                </a:cubicBezTo>
                <a:lnTo>
                  <a:pt x="3206211" y="3451982"/>
                </a:lnTo>
                <a:cubicBezTo>
                  <a:pt x="3198763" y="3451982"/>
                  <a:pt x="3193177" y="3451982"/>
                  <a:pt x="3189454" y="3451982"/>
                </a:cubicBezTo>
                <a:cubicBezTo>
                  <a:pt x="3185729" y="3451982"/>
                  <a:pt x="3180143" y="3451982"/>
                  <a:pt x="3172697" y="3451982"/>
                </a:cubicBezTo>
                <a:cubicBezTo>
                  <a:pt x="3142906" y="3451982"/>
                  <a:pt x="3109392" y="3440811"/>
                  <a:pt x="3072153" y="3418468"/>
                </a:cubicBezTo>
                <a:cubicBezTo>
                  <a:pt x="3072153" y="3418468"/>
                  <a:pt x="3066567" y="3418468"/>
                  <a:pt x="3055396" y="3418468"/>
                </a:cubicBezTo>
                <a:cubicBezTo>
                  <a:pt x="3044224" y="3418468"/>
                  <a:pt x="3038638" y="3414745"/>
                  <a:pt x="3038638" y="3407297"/>
                </a:cubicBezTo>
                <a:cubicBezTo>
                  <a:pt x="3038638" y="3399849"/>
                  <a:pt x="3034915" y="3396124"/>
                  <a:pt x="3027468" y="3396124"/>
                </a:cubicBezTo>
                <a:lnTo>
                  <a:pt x="3016296" y="3396124"/>
                </a:lnTo>
                <a:cubicBezTo>
                  <a:pt x="3016296" y="3388678"/>
                  <a:pt x="3003263" y="3384954"/>
                  <a:pt x="2977197" y="3384954"/>
                </a:cubicBezTo>
                <a:cubicBezTo>
                  <a:pt x="2951128" y="3384954"/>
                  <a:pt x="2938096" y="3384954"/>
                  <a:pt x="2938096" y="3384954"/>
                </a:cubicBezTo>
                <a:lnTo>
                  <a:pt x="2882238" y="3351440"/>
                </a:lnTo>
                <a:cubicBezTo>
                  <a:pt x="2882238" y="3351440"/>
                  <a:pt x="2869206" y="3347715"/>
                  <a:pt x="2843138" y="3340267"/>
                </a:cubicBezTo>
                <a:cubicBezTo>
                  <a:pt x="2817072" y="3332821"/>
                  <a:pt x="2796590" y="3329096"/>
                  <a:pt x="2781695" y="3329096"/>
                </a:cubicBezTo>
                <a:cubicBezTo>
                  <a:pt x="2602952" y="3284410"/>
                  <a:pt x="2502408" y="3254620"/>
                  <a:pt x="2480066" y="3239725"/>
                </a:cubicBezTo>
                <a:lnTo>
                  <a:pt x="2435380" y="3217382"/>
                </a:lnTo>
                <a:cubicBezTo>
                  <a:pt x="2413037" y="3209934"/>
                  <a:pt x="2398141" y="3206211"/>
                  <a:pt x="2390694" y="3206211"/>
                </a:cubicBezTo>
                <a:cubicBezTo>
                  <a:pt x="2390694" y="3198763"/>
                  <a:pt x="2388832" y="3195039"/>
                  <a:pt x="2385107" y="3195039"/>
                </a:cubicBezTo>
                <a:cubicBezTo>
                  <a:pt x="2381384" y="3195039"/>
                  <a:pt x="2375798" y="3195039"/>
                  <a:pt x="2368350" y="3195039"/>
                </a:cubicBezTo>
                <a:cubicBezTo>
                  <a:pt x="2353455" y="3195039"/>
                  <a:pt x="2292013" y="3176420"/>
                  <a:pt x="2184022" y="3139181"/>
                </a:cubicBezTo>
                <a:cubicBezTo>
                  <a:pt x="2076030" y="3101943"/>
                  <a:pt x="2010864" y="3079599"/>
                  <a:pt x="1988522" y="3072153"/>
                </a:cubicBezTo>
                <a:cubicBezTo>
                  <a:pt x="1988522" y="3064705"/>
                  <a:pt x="1982936" y="3059119"/>
                  <a:pt x="1971763" y="3055396"/>
                </a:cubicBezTo>
                <a:cubicBezTo>
                  <a:pt x="1960593" y="3051671"/>
                  <a:pt x="1951283" y="3049810"/>
                  <a:pt x="1943836" y="3049810"/>
                </a:cubicBezTo>
                <a:cubicBezTo>
                  <a:pt x="1861912" y="3020019"/>
                  <a:pt x="1813501" y="3001400"/>
                  <a:pt x="1798607" y="2993953"/>
                </a:cubicBezTo>
                <a:cubicBezTo>
                  <a:pt x="1791158" y="2986505"/>
                  <a:pt x="1783712" y="2984642"/>
                  <a:pt x="1776264" y="2988366"/>
                </a:cubicBezTo>
                <a:cubicBezTo>
                  <a:pt x="1768816" y="2992091"/>
                  <a:pt x="1765091" y="2992091"/>
                  <a:pt x="1765091" y="2988366"/>
                </a:cubicBezTo>
                <a:cubicBezTo>
                  <a:pt x="1765091" y="2984642"/>
                  <a:pt x="1761368" y="2982780"/>
                  <a:pt x="1753921" y="2982780"/>
                </a:cubicBezTo>
                <a:cubicBezTo>
                  <a:pt x="1746473" y="2982780"/>
                  <a:pt x="1718543" y="2971609"/>
                  <a:pt x="1670134" y="2949266"/>
                </a:cubicBezTo>
                <a:cubicBezTo>
                  <a:pt x="1621724" y="2926923"/>
                  <a:pt x="1578901" y="2910166"/>
                  <a:pt x="1541662" y="2898995"/>
                </a:cubicBezTo>
                <a:cubicBezTo>
                  <a:pt x="1504425" y="2887823"/>
                  <a:pt x="1470910" y="2874790"/>
                  <a:pt x="1441120" y="2859895"/>
                </a:cubicBezTo>
                <a:cubicBezTo>
                  <a:pt x="1411329" y="2844999"/>
                  <a:pt x="1392711" y="2837552"/>
                  <a:pt x="1385263" y="2837552"/>
                </a:cubicBezTo>
                <a:cubicBezTo>
                  <a:pt x="1385263" y="2837552"/>
                  <a:pt x="1381538" y="2835690"/>
                  <a:pt x="1374090" y="2831966"/>
                </a:cubicBezTo>
                <a:cubicBezTo>
                  <a:pt x="1366643" y="2828242"/>
                  <a:pt x="1355472" y="2826381"/>
                  <a:pt x="1340576" y="2826381"/>
                </a:cubicBezTo>
                <a:cubicBezTo>
                  <a:pt x="1318233" y="2811485"/>
                  <a:pt x="1303338" y="2804038"/>
                  <a:pt x="1295890" y="2804038"/>
                </a:cubicBezTo>
                <a:cubicBezTo>
                  <a:pt x="1288442" y="2804038"/>
                  <a:pt x="1284719" y="2800313"/>
                  <a:pt x="1284719" y="2792865"/>
                </a:cubicBezTo>
                <a:cubicBezTo>
                  <a:pt x="1284719" y="2792865"/>
                  <a:pt x="1282856" y="2792865"/>
                  <a:pt x="1279133" y="2792865"/>
                </a:cubicBezTo>
                <a:cubicBezTo>
                  <a:pt x="1275410" y="2792865"/>
                  <a:pt x="1269824" y="2789142"/>
                  <a:pt x="1262376" y="2781694"/>
                </a:cubicBezTo>
                <a:cubicBezTo>
                  <a:pt x="1247480" y="2781694"/>
                  <a:pt x="1225137" y="2774247"/>
                  <a:pt x="1195348" y="2759351"/>
                </a:cubicBezTo>
                <a:cubicBezTo>
                  <a:pt x="1165557" y="2744456"/>
                  <a:pt x="1132043" y="2725837"/>
                  <a:pt x="1094804" y="2703494"/>
                </a:cubicBezTo>
                <a:cubicBezTo>
                  <a:pt x="1057565" y="2681151"/>
                  <a:pt x="1027776" y="2664394"/>
                  <a:pt x="1005433" y="2653223"/>
                </a:cubicBezTo>
                <a:cubicBezTo>
                  <a:pt x="983090" y="2642050"/>
                  <a:pt x="964471" y="2636466"/>
                  <a:pt x="949576" y="2636466"/>
                </a:cubicBezTo>
                <a:cubicBezTo>
                  <a:pt x="949576" y="2629018"/>
                  <a:pt x="949576" y="2625293"/>
                  <a:pt x="949576" y="2625293"/>
                </a:cubicBezTo>
                <a:cubicBezTo>
                  <a:pt x="949576" y="2617847"/>
                  <a:pt x="945851" y="2614123"/>
                  <a:pt x="938403" y="2614123"/>
                </a:cubicBezTo>
                <a:lnTo>
                  <a:pt x="893717" y="2591779"/>
                </a:lnTo>
                <a:lnTo>
                  <a:pt x="938403" y="2602952"/>
                </a:lnTo>
                <a:cubicBezTo>
                  <a:pt x="960746" y="2610398"/>
                  <a:pt x="986813" y="2617847"/>
                  <a:pt x="1016604" y="2625293"/>
                </a:cubicBezTo>
                <a:lnTo>
                  <a:pt x="1072461" y="2625293"/>
                </a:lnTo>
                <a:cubicBezTo>
                  <a:pt x="1072461" y="2625293"/>
                  <a:pt x="1076186" y="2625293"/>
                  <a:pt x="1083632" y="2625293"/>
                </a:cubicBezTo>
                <a:cubicBezTo>
                  <a:pt x="1091079" y="2625293"/>
                  <a:pt x="1098527" y="2625293"/>
                  <a:pt x="1105975" y="2625293"/>
                </a:cubicBezTo>
                <a:lnTo>
                  <a:pt x="1228862" y="2636466"/>
                </a:lnTo>
                <a:cubicBezTo>
                  <a:pt x="1221414" y="2636466"/>
                  <a:pt x="1210242" y="2634604"/>
                  <a:pt x="1195348" y="2630880"/>
                </a:cubicBezTo>
                <a:cubicBezTo>
                  <a:pt x="1180452" y="2627155"/>
                  <a:pt x="1161832" y="2617847"/>
                  <a:pt x="1139491" y="2602952"/>
                </a:cubicBezTo>
                <a:cubicBezTo>
                  <a:pt x="1132043" y="2595504"/>
                  <a:pt x="1124595" y="2589918"/>
                  <a:pt x="1117147" y="2586193"/>
                </a:cubicBezTo>
                <a:cubicBezTo>
                  <a:pt x="1109700" y="2582470"/>
                  <a:pt x="1102252" y="2576884"/>
                  <a:pt x="1094804" y="2569436"/>
                </a:cubicBezTo>
                <a:cubicBezTo>
                  <a:pt x="1087356" y="2569436"/>
                  <a:pt x="1078047" y="2565713"/>
                  <a:pt x="1066875" y="2558265"/>
                </a:cubicBezTo>
                <a:cubicBezTo>
                  <a:pt x="1055704" y="2550818"/>
                  <a:pt x="1050118" y="2547094"/>
                  <a:pt x="1050118" y="2547094"/>
                </a:cubicBezTo>
                <a:lnTo>
                  <a:pt x="1016604" y="2524751"/>
                </a:lnTo>
                <a:cubicBezTo>
                  <a:pt x="1009156" y="2509856"/>
                  <a:pt x="1001708" y="2504270"/>
                  <a:pt x="994260" y="2507994"/>
                </a:cubicBezTo>
                <a:cubicBezTo>
                  <a:pt x="986813" y="2511717"/>
                  <a:pt x="984951" y="2511717"/>
                  <a:pt x="988674" y="2507994"/>
                </a:cubicBezTo>
                <a:cubicBezTo>
                  <a:pt x="992399" y="2504270"/>
                  <a:pt x="986813" y="2498683"/>
                  <a:pt x="971919" y="2491237"/>
                </a:cubicBezTo>
                <a:cubicBezTo>
                  <a:pt x="986813" y="2491237"/>
                  <a:pt x="1001708" y="2494960"/>
                  <a:pt x="1016604" y="2502408"/>
                </a:cubicBezTo>
                <a:lnTo>
                  <a:pt x="1038947" y="2513579"/>
                </a:lnTo>
                <a:cubicBezTo>
                  <a:pt x="1038947" y="2506133"/>
                  <a:pt x="1042670" y="2502408"/>
                  <a:pt x="1050118" y="2502408"/>
                </a:cubicBezTo>
                <a:lnTo>
                  <a:pt x="1061290" y="2502408"/>
                </a:lnTo>
                <a:lnTo>
                  <a:pt x="1072461" y="2513579"/>
                </a:lnTo>
                <a:lnTo>
                  <a:pt x="1105975" y="2513579"/>
                </a:lnTo>
                <a:lnTo>
                  <a:pt x="1050118" y="2491237"/>
                </a:lnTo>
                <a:lnTo>
                  <a:pt x="1050118" y="2480065"/>
                </a:lnTo>
                <a:cubicBezTo>
                  <a:pt x="1042670" y="2480065"/>
                  <a:pt x="1037085" y="2478203"/>
                  <a:pt x="1033361" y="2474479"/>
                </a:cubicBezTo>
                <a:cubicBezTo>
                  <a:pt x="1029638" y="2470756"/>
                  <a:pt x="1027776" y="2468894"/>
                  <a:pt x="1027776" y="2468894"/>
                </a:cubicBezTo>
                <a:cubicBezTo>
                  <a:pt x="1012881" y="2468894"/>
                  <a:pt x="1005433" y="2468894"/>
                  <a:pt x="1005433" y="2468894"/>
                </a:cubicBezTo>
                <a:cubicBezTo>
                  <a:pt x="1005433" y="2461446"/>
                  <a:pt x="1007294" y="2457722"/>
                  <a:pt x="1011017" y="2457722"/>
                </a:cubicBezTo>
                <a:cubicBezTo>
                  <a:pt x="1014742" y="2457722"/>
                  <a:pt x="1024051" y="2457722"/>
                  <a:pt x="1038947" y="2457722"/>
                </a:cubicBezTo>
                <a:cubicBezTo>
                  <a:pt x="1053842" y="2465169"/>
                  <a:pt x="1065013" y="2468894"/>
                  <a:pt x="1072461" y="2468894"/>
                </a:cubicBezTo>
                <a:lnTo>
                  <a:pt x="1061290" y="2480065"/>
                </a:lnTo>
                <a:lnTo>
                  <a:pt x="1128318" y="2513579"/>
                </a:lnTo>
                <a:cubicBezTo>
                  <a:pt x="1128318" y="2513579"/>
                  <a:pt x="1126456" y="2513579"/>
                  <a:pt x="1122732" y="2513579"/>
                </a:cubicBezTo>
                <a:cubicBezTo>
                  <a:pt x="1119009" y="2513579"/>
                  <a:pt x="1117147" y="2517304"/>
                  <a:pt x="1117147" y="2524751"/>
                </a:cubicBezTo>
                <a:cubicBezTo>
                  <a:pt x="1117147" y="2524751"/>
                  <a:pt x="1120870" y="2524751"/>
                  <a:pt x="1128318" y="2524751"/>
                </a:cubicBezTo>
                <a:cubicBezTo>
                  <a:pt x="1128318" y="2532198"/>
                  <a:pt x="1128318" y="2535922"/>
                  <a:pt x="1128318" y="2535922"/>
                </a:cubicBezTo>
                <a:cubicBezTo>
                  <a:pt x="1128318" y="2535922"/>
                  <a:pt x="1132043" y="2532198"/>
                  <a:pt x="1139491" y="2524751"/>
                </a:cubicBezTo>
                <a:lnTo>
                  <a:pt x="1173005" y="2524751"/>
                </a:lnTo>
                <a:cubicBezTo>
                  <a:pt x="1180452" y="2532198"/>
                  <a:pt x="1186037" y="2535922"/>
                  <a:pt x="1189762" y="2535922"/>
                </a:cubicBezTo>
                <a:cubicBezTo>
                  <a:pt x="1193485" y="2535922"/>
                  <a:pt x="1199071" y="2535922"/>
                  <a:pt x="1206519" y="2535922"/>
                </a:cubicBezTo>
                <a:lnTo>
                  <a:pt x="1206519" y="2547094"/>
                </a:lnTo>
                <a:cubicBezTo>
                  <a:pt x="1206519" y="2547094"/>
                  <a:pt x="1227000" y="2552679"/>
                  <a:pt x="1267962" y="2563852"/>
                </a:cubicBezTo>
                <a:cubicBezTo>
                  <a:pt x="1308924" y="2575022"/>
                  <a:pt x="1333129" y="2580609"/>
                  <a:pt x="1340576" y="2580609"/>
                </a:cubicBezTo>
                <a:lnTo>
                  <a:pt x="1240033" y="2535922"/>
                </a:lnTo>
                <a:cubicBezTo>
                  <a:pt x="1225137" y="2528474"/>
                  <a:pt x="1210242" y="2521027"/>
                  <a:pt x="1195348" y="2513579"/>
                </a:cubicBezTo>
                <a:lnTo>
                  <a:pt x="1161832" y="2502408"/>
                </a:lnTo>
                <a:cubicBezTo>
                  <a:pt x="1161832" y="2502408"/>
                  <a:pt x="1159971" y="2500547"/>
                  <a:pt x="1156247" y="2496822"/>
                </a:cubicBezTo>
                <a:cubicBezTo>
                  <a:pt x="1152523" y="2493099"/>
                  <a:pt x="1143214" y="2487513"/>
                  <a:pt x="1128318" y="2480065"/>
                </a:cubicBezTo>
                <a:lnTo>
                  <a:pt x="1105975" y="2468894"/>
                </a:lnTo>
                <a:lnTo>
                  <a:pt x="1161832" y="2468894"/>
                </a:lnTo>
                <a:cubicBezTo>
                  <a:pt x="1243757" y="2483789"/>
                  <a:pt x="1284719" y="2491237"/>
                  <a:pt x="1284719" y="2491237"/>
                </a:cubicBezTo>
                <a:cubicBezTo>
                  <a:pt x="1284719" y="2491237"/>
                  <a:pt x="1284719" y="2489374"/>
                  <a:pt x="1284719" y="2485651"/>
                </a:cubicBezTo>
                <a:cubicBezTo>
                  <a:pt x="1284719" y="2481926"/>
                  <a:pt x="1280994" y="2480065"/>
                  <a:pt x="1273548" y="2480065"/>
                </a:cubicBezTo>
                <a:lnTo>
                  <a:pt x="1284719" y="2468894"/>
                </a:lnTo>
                <a:cubicBezTo>
                  <a:pt x="1299615" y="2476340"/>
                  <a:pt x="1312647" y="2481926"/>
                  <a:pt x="1323819" y="2485651"/>
                </a:cubicBezTo>
                <a:cubicBezTo>
                  <a:pt x="1334990" y="2489374"/>
                  <a:pt x="1344300" y="2491237"/>
                  <a:pt x="1351747" y="2491237"/>
                </a:cubicBezTo>
                <a:lnTo>
                  <a:pt x="1362920" y="2491237"/>
                </a:lnTo>
                <a:lnTo>
                  <a:pt x="1351747" y="2480065"/>
                </a:lnTo>
                <a:lnTo>
                  <a:pt x="1374090" y="2480065"/>
                </a:lnTo>
                <a:lnTo>
                  <a:pt x="1362920" y="2468894"/>
                </a:lnTo>
                <a:lnTo>
                  <a:pt x="1374090" y="2468894"/>
                </a:lnTo>
                <a:cubicBezTo>
                  <a:pt x="1388986" y="2476340"/>
                  <a:pt x="1402020" y="2480065"/>
                  <a:pt x="1413191" y="2480065"/>
                </a:cubicBezTo>
                <a:cubicBezTo>
                  <a:pt x="1424362" y="2480065"/>
                  <a:pt x="1426225" y="2476340"/>
                  <a:pt x="1418777" y="2468894"/>
                </a:cubicBezTo>
                <a:lnTo>
                  <a:pt x="1418777" y="2457722"/>
                </a:lnTo>
                <a:cubicBezTo>
                  <a:pt x="1418777" y="2457722"/>
                  <a:pt x="1422500" y="2457722"/>
                  <a:pt x="1429948" y="2457722"/>
                </a:cubicBezTo>
                <a:lnTo>
                  <a:pt x="1474634" y="2457722"/>
                </a:lnTo>
                <a:lnTo>
                  <a:pt x="1485805" y="2480065"/>
                </a:lnTo>
                <a:lnTo>
                  <a:pt x="1519319" y="2480065"/>
                </a:lnTo>
                <a:cubicBezTo>
                  <a:pt x="1519319" y="2480065"/>
                  <a:pt x="1513734" y="2478203"/>
                  <a:pt x="1502562" y="2474479"/>
                </a:cubicBezTo>
                <a:cubicBezTo>
                  <a:pt x="1491391" y="2470756"/>
                  <a:pt x="1485805" y="2465169"/>
                  <a:pt x="1485805" y="2457722"/>
                </a:cubicBezTo>
                <a:lnTo>
                  <a:pt x="1508148" y="2457722"/>
                </a:lnTo>
                <a:lnTo>
                  <a:pt x="1519319" y="2446551"/>
                </a:lnTo>
                <a:cubicBezTo>
                  <a:pt x="1519319" y="2446551"/>
                  <a:pt x="1515596" y="2442826"/>
                  <a:pt x="1508148" y="2435378"/>
                </a:cubicBezTo>
                <a:cubicBezTo>
                  <a:pt x="1478357" y="2427932"/>
                  <a:pt x="1452291" y="2424208"/>
                  <a:pt x="1429948" y="2424208"/>
                </a:cubicBezTo>
                <a:lnTo>
                  <a:pt x="1417381" y="2422811"/>
                </a:lnTo>
                <a:lnTo>
                  <a:pt x="1407605" y="2413037"/>
                </a:lnTo>
                <a:lnTo>
                  <a:pt x="1407605" y="2421726"/>
                </a:lnTo>
                <a:lnTo>
                  <a:pt x="1404812" y="2421415"/>
                </a:lnTo>
                <a:cubicBezTo>
                  <a:pt x="1399226" y="2419554"/>
                  <a:pt x="1396434" y="2416760"/>
                  <a:pt x="1396434" y="2413037"/>
                </a:cubicBezTo>
                <a:cubicBezTo>
                  <a:pt x="1388986" y="2398141"/>
                  <a:pt x="1366643" y="2386969"/>
                  <a:pt x="1329404" y="2379521"/>
                </a:cubicBezTo>
                <a:cubicBezTo>
                  <a:pt x="1321956" y="2379521"/>
                  <a:pt x="1314510" y="2375798"/>
                  <a:pt x="1307062" y="2368350"/>
                </a:cubicBezTo>
                <a:cubicBezTo>
                  <a:pt x="1307062" y="2360903"/>
                  <a:pt x="1307062" y="2357179"/>
                  <a:pt x="1307062" y="2357179"/>
                </a:cubicBezTo>
                <a:cubicBezTo>
                  <a:pt x="1314510" y="2357179"/>
                  <a:pt x="1318233" y="2353455"/>
                  <a:pt x="1318233" y="2346007"/>
                </a:cubicBezTo>
                <a:cubicBezTo>
                  <a:pt x="1310785" y="2346007"/>
                  <a:pt x="1307062" y="2346007"/>
                  <a:pt x="1307062" y="2346007"/>
                </a:cubicBezTo>
                <a:cubicBezTo>
                  <a:pt x="1292167" y="2353455"/>
                  <a:pt x="1295890" y="2368350"/>
                  <a:pt x="1318233" y="2390694"/>
                </a:cubicBezTo>
                <a:cubicBezTo>
                  <a:pt x="1325681" y="2390694"/>
                  <a:pt x="1331267" y="2392555"/>
                  <a:pt x="1334990" y="2396280"/>
                </a:cubicBezTo>
                <a:cubicBezTo>
                  <a:pt x="1338715" y="2400003"/>
                  <a:pt x="1340576" y="2401864"/>
                  <a:pt x="1340576" y="2401864"/>
                </a:cubicBezTo>
                <a:cubicBezTo>
                  <a:pt x="1348024" y="2409312"/>
                  <a:pt x="1351747" y="2409312"/>
                  <a:pt x="1351747" y="2401864"/>
                </a:cubicBezTo>
                <a:cubicBezTo>
                  <a:pt x="1359195" y="2401864"/>
                  <a:pt x="1362920" y="2401864"/>
                  <a:pt x="1362920" y="2401864"/>
                </a:cubicBezTo>
                <a:cubicBezTo>
                  <a:pt x="1362920" y="2401864"/>
                  <a:pt x="1362920" y="2405589"/>
                  <a:pt x="1362920" y="2413037"/>
                </a:cubicBezTo>
                <a:cubicBezTo>
                  <a:pt x="1355472" y="2420483"/>
                  <a:pt x="1357333" y="2422346"/>
                  <a:pt x="1368506" y="2418621"/>
                </a:cubicBezTo>
                <a:cubicBezTo>
                  <a:pt x="1379677" y="2414898"/>
                  <a:pt x="1385263" y="2414898"/>
                  <a:pt x="1385263" y="2418621"/>
                </a:cubicBezTo>
                <a:cubicBezTo>
                  <a:pt x="1385263" y="2422346"/>
                  <a:pt x="1388986" y="2427932"/>
                  <a:pt x="1396434" y="2435378"/>
                </a:cubicBezTo>
                <a:lnTo>
                  <a:pt x="1396434" y="2457722"/>
                </a:lnTo>
                <a:cubicBezTo>
                  <a:pt x="1396434" y="2457722"/>
                  <a:pt x="1388986" y="2453999"/>
                  <a:pt x="1374090" y="2446551"/>
                </a:cubicBezTo>
                <a:cubicBezTo>
                  <a:pt x="1366643" y="2446551"/>
                  <a:pt x="1359195" y="2444689"/>
                  <a:pt x="1351747" y="2440965"/>
                </a:cubicBezTo>
                <a:cubicBezTo>
                  <a:pt x="1344300" y="2437241"/>
                  <a:pt x="1340576" y="2439103"/>
                  <a:pt x="1340576" y="2446551"/>
                </a:cubicBezTo>
                <a:lnTo>
                  <a:pt x="1295890" y="2435378"/>
                </a:lnTo>
                <a:cubicBezTo>
                  <a:pt x="1295890" y="2427932"/>
                  <a:pt x="1292167" y="2424208"/>
                  <a:pt x="1284719" y="2424208"/>
                </a:cubicBezTo>
                <a:cubicBezTo>
                  <a:pt x="1277271" y="2424208"/>
                  <a:pt x="1273548" y="2424208"/>
                  <a:pt x="1273548" y="2424208"/>
                </a:cubicBezTo>
                <a:cubicBezTo>
                  <a:pt x="1266099" y="2424208"/>
                  <a:pt x="1262376" y="2420483"/>
                  <a:pt x="1262376" y="2413037"/>
                </a:cubicBezTo>
                <a:cubicBezTo>
                  <a:pt x="1262376" y="2405589"/>
                  <a:pt x="1266099" y="2401864"/>
                  <a:pt x="1273548" y="2401864"/>
                </a:cubicBezTo>
                <a:cubicBezTo>
                  <a:pt x="1280994" y="2401864"/>
                  <a:pt x="1284719" y="2401864"/>
                  <a:pt x="1284719" y="2401864"/>
                </a:cubicBezTo>
                <a:lnTo>
                  <a:pt x="1262376" y="2390694"/>
                </a:lnTo>
                <a:cubicBezTo>
                  <a:pt x="1262376" y="2390694"/>
                  <a:pt x="1258653" y="2390694"/>
                  <a:pt x="1251203" y="2390694"/>
                </a:cubicBezTo>
                <a:cubicBezTo>
                  <a:pt x="1221414" y="2360903"/>
                  <a:pt x="1187900" y="2349732"/>
                  <a:pt x="1150661" y="2357179"/>
                </a:cubicBezTo>
                <a:lnTo>
                  <a:pt x="1128318" y="2346007"/>
                </a:lnTo>
                <a:cubicBezTo>
                  <a:pt x="1135766" y="2338559"/>
                  <a:pt x="1135766" y="2332975"/>
                  <a:pt x="1128318" y="2329250"/>
                </a:cubicBezTo>
                <a:cubicBezTo>
                  <a:pt x="1120870" y="2325525"/>
                  <a:pt x="1094804" y="2319941"/>
                  <a:pt x="1050118" y="2312493"/>
                </a:cubicBezTo>
                <a:lnTo>
                  <a:pt x="1038947" y="2290150"/>
                </a:lnTo>
                <a:lnTo>
                  <a:pt x="994260" y="2278979"/>
                </a:lnTo>
                <a:cubicBezTo>
                  <a:pt x="986813" y="2271531"/>
                  <a:pt x="983090" y="2267807"/>
                  <a:pt x="983090" y="2267807"/>
                </a:cubicBezTo>
                <a:lnTo>
                  <a:pt x="971919" y="2267807"/>
                </a:lnTo>
                <a:lnTo>
                  <a:pt x="960746" y="2267807"/>
                </a:lnTo>
                <a:lnTo>
                  <a:pt x="949576" y="2256636"/>
                </a:lnTo>
                <a:cubicBezTo>
                  <a:pt x="942128" y="2256636"/>
                  <a:pt x="942128" y="2252911"/>
                  <a:pt x="949576" y="2245465"/>
                </a:cubicBezTo>
                <a:cubicBezTo>
                  <a:pt x="957023" y="2238017"/>
                  <a:pt x="971919" y="2238017"/>
                  <a:pt x="994260" y="2245465"/>
                </a:cubicBezTo>
                <a:cubicBezTo>
                  <a:pt x="1001708" y="2245465"/>
                  <a:pt x="1014742" y="2247326"/>
                  <a:pt x="1033361" y="2251050"/>
                </a:cubicBezTo>
                <a:cubicBezTo>
                  <a:pt x="1051979" y="2254774"/>
                  <a:pt x="1068738" y="2254774"/>
                  <a:pt x="1083632" y="2251050"/>
                </a:cubicBezTo>
                <a:cubicBezTo>
                  <a:pt x="1098527" y="2247326"/>
                  <a:pt x="1105975" y="2245465"/>
                  <a:pt x="1105975" y="2245465"/>
                </a:cubicBezTo>
                <a:lnTo>
                  <a:pt x="1072461" y="2223122"/>
                </a:lnTo>
                <a:cubicBezTo>
                  <a:pt x="1072461" y="2223122"/>
                  <a:pt x="1068738" y="2221260"/>
                  <a:pt x="1061290" y="2217536"/>
                </a:cubicBezTo>
                <a:cubicBezTo>
                  <a:pt x="1053842" y="2213811"/>
                  <a:pt x="1042670" y="2208226"/>
                  <a:pt x="1027776" y="2200778"/>
                </a:cubicBezTo>
                <a:cubicBezTo>
                  <a:pt x="1005433" y="2193331"/>
                  <a:pt x="990537" y="2193331"/>
                  <a:pt x="983090" y="2200778"/>
                </a:cubicBezTo>
                <a:cubicBezTo>
                  <a:pt x="975642" y="2200778"/>
                  <a:pt x="971919" y="2200778"/>
                  <a:pt x="971919" y="2200778"/>
                </a:cubicBezTo>
                <a:lnTo>
                  <a:pt x="971919" y="2189608"/>
                </a:lnTo>
                <a:lnTo>
                  <a:pt x="949576" y="2178435"/>
                </a:lnTo>
                <a:cubicBezTo>
                  <a:pt x="934680" y="2170988"/>
                  <a:pt x="925369" y="2161678"/>
                  <a:pt x="921646" y="2150507"/>
                </a:cubicBezTo>
                <a:cubicBezTo>
                  <a:pt x="917923" y="2139335"/>
                  <a:pt x="912337" y="2133750"/>
                  <a:pt x="904889" y="2133750"/>
                </a:cubicBezTo>
                <a:cubicBezTo>
                  <a:pt x="897441" y="2133750"/>
                  <a:pt x="889994" y="2130026"/>
                  <a:pt x="882546" y="2122578"/>
                </a:cubicBezTo>
                <a:lnTo>
                  <a:pt x="882546" y="2111407"/>
                </a:lnTo>
                <a:lnTo>
                  <a:pt x="871375" y="2100235"/>
                </a:lnTo>
                <a:cubicBezTo>
                  <a:pt x="849032" y="2092789"/>
                  <a:pt x="837861" y="2089064"/>
                  <a:pt x="837861" y="2089064"/>
                </a:cubicBezTo>
                <a:cubicBezTo>
                  <a:pt x="837861" y="2081616"/>
                  <a:pt x="835998" y="2077892"/>
                  <a:pt x="832275" y="2077892"/>
                </a:cubicBezTo>
                <a:cubicBezTo>
                  <a:pt x="828550" y="2077892"/>
                  <a:pt x="826689" y="2077892"/>
                  <a:pt x="826689" y="2077892"/>
                </a:cubicBezTo>
                <a:cubicBezTo>
                  <a:pt x="811793" y="2077892"/>
                  <a:pt x="800622" y="2077892"/>
                  <a:pt x="793174" y="2077892"/>
                </a:cubicBezTo>
                <a:lnTo>
                  <a:pt x="804345" y="2066721"/>
                </a:lnTo>
                <a:cubicBezTo>
                  <a:pt x="811793" y="2066721"/>
                  <a:pt x="819241" y="2066721"/>
                  <a:pt x="826689" y="2066721"/>
                </a:cubicBezTo>
                <a:lnTo>
                  <a:pt x="849032" y="2066721"/>
                </a:lnTo>
                <a:cubicBezTo>
                  <a:pt x="856480" y="2074169"/>
                  <a:pt x="875098" y="2077892"/>
                  <a:pt x="904889" y="2077892"/>
                </a:cubicBezTo>
                <a:lnTo>
                  <a:pt x="949576" y="2089064"/>
                </a:lnTo>
                <a:lnTo>
                  <a:pt x="960746" y="2100235"/>
                </a:lnTo>
                <a:cubicBezTo>
                  <a:pt x="960746" y="2100235"/>
                  <a:pt x="968194" y="2103959"/>
                  <a:pt x="983090" y="2111407"/>
                </a:cubicBezTo>
                <a:lnTo>
                  <a:pt x="1005433" y="2133750"/>
                </a:lnTo>
                <a:cubicBezTo>
                  <a:pt x="1020327" y="2133750"/>
                  <a:pt x="1024051" y="2130026"/>
                  <a:pt x="1016604" y="2122578"/>
                </a:cubicBezTo>
                <a:lnTo>
                  <a:pt x="1016604" y="2100235"/>
                </a:lnTo>
                <a:lnTo>
                  <a:pt x="1027776" y="2089064"/>
                </a:lnTo>
                <a:lnTo>
                  <a:pt x="1038947" y="2089064"/>
                </a:lnTo>
                <a:cubicBezTo>
                  <a:pt x="1038947" y="2089064"/>
                  <a:pt x="1040808" y="2090926"/>
                  <a:pt x="1044533" y="2094650"/>
                </a:cubicBezTo>
                <a:cubicBezTo>
                  <a:pt x="1048256" y="2098373"/>
                  <a:pt x="1053842" y="2100235"/>
                  <a:pt x="1061290" y="2100235"/>
                </a:cubicBezTo>
                <a:lnTo>
                  <a:pt x="1072461" y="2100235"/>
                </a:lnTo>
                <a:lnTo>
                  <a:pt x="1061290" y="2089064"/>
                </a:lnTo>
                <a:lnTo>
                  <a:pt x="1038947" y="2066721"/>
                </a:lnTo>
                <a:lnTo>
                  <a:pt x="983090" y="2033207"/>
                </a:lnTo>
                <a:cubicBezTo>
                  <a:pt x="975642" y="2033207"/>
                  <a:pt x="971919" y="2029482"/>
                  <a:pt x="971919" y="2022034"/>
                </a:cubicBezTo>
                <a:lnTo>
                  <a:pt x="949576" y="2022034"/>
                </a:lnTo>
                <a:cubicBezTo>
                  <a:pt x="949576" y="2029482"/>
                  <a:pt x="942128" y="2029482"/>
                  <a:pt x="927232" y="2022034"/>
                </a:cubicBezTo>
                <a:lnTo>
                  <a:pt x="904889" y="2022034"/>
                </a:lnTo>
                <a:cubicBezTo>
                  <a:pt x="897441" y="2022034"/>
                  <a:pt x="893717" y="2022034"/>
                  <a:pt x="893717" y="2022034"/>
                </a:cubicBezTo>
                <a:lnTo>
                  <a:pt x="871375" y="2010864"/>
                </a:lnTo>
                <a:lnTo>
                  <a:pt x="860203" y="1999693"/>
                </a:lnTo>
                <a:cubicBezTo>
                  <a:pt x="860203" y="1992245"/>
                  <a:pt x="863927" y="1992245"/>
                  <a:pt x="871375" y="1999693"/>
                </a:cubicBezTo>
                <a:lnTo>
                  <a:pt x="916060" y="1988520"/>
                </a:lnTo>
                <a:lnTo>
                  <a:pt x="916060" y="1977349"/>
                </a:lnTo>
                <a:cubicBezTo>
                  <a:pt x="908612" y="1977349"/>
                  <a:pt x="897441" y="1973625"/>
                  <a:pt x="882546" y="1966177"/>
                </a:cubicBezTo>
                <a:lnTo>
                  <a:pt x="871375" y="1943835"/>
                </a:lnTo>
                <a:cubicBezTo>
                  <a:pt x="878823" y="1943835"/>
                  <a:pt x="882546" y="1943835"/>
                  <a:pt x="882546" y="1943835"/>
                </a:cubicBezTo>
                <a:cubicBezTo>
                  <a:pt x="882546" y="1943835"/>
                  <a:pt x="878823" y="1940111"/>
                  <a:pt x="871375" y="1932663"/>
                </a:cubicBezTo>
                <a:cubicBezTo>
                  <a:pt x="871375" y="1925215"/>
                  <a:pt x="873236" y="1921492"/>
                  <a:pt x="876960" y="1921492"/>
                </a:cubicBezTo>
                <a:cubicBezTo>
                  <a:pt x="880684" y="1921492"/>
                  <a:pt x="886271" y="1925215"/>
                  <a:pt x="893717" y="1932663"/>
                </a:cubicBezTo>
                <a:cubicBezTo>
                  <a:pt x="901166" y="1940111"/>
                  <a:pt x="903028" y="1945697"/>
                  <a:pt x="899303" y="1949420"/>
                </a:cubicBezTo>
                <a:cubicBezTo>
                  <a:pt x="895580" y="1953145"/>
                  <a:pt x="897441" y="1956868"/>
                  <a:pt x="904889" y="1960592"/>
                </a:cubicBezTo>
                <a:cubicBezTo>
                  <a:pt x="912337" y="1964316"/>
                  <a:pt x="916060" y="1962454"/>
                  <a:pt x="916060" y="1955006"/>
                </a:cubicBezTo>
                <a:cubicBezTo>
                  <a:pt x="916060" y="1947559"/>
                  <a:pt x="916060" y="1940111"/>
                  <a:pt x="916060" y="1932663"/>
                </a:cubicBezTo>
                <a:lnTo>
                  <a:pt x="927232" y="1955006"/>
                </a:lnTo>
                <a:cubicBezTo>
                  <a:pt x="934680" y="1992245"/>
                  <a:pt x="953299" y="1995968"/>
                  <a:pt x="983090" y="1966177"/>
                </a:cubicBezTo>
                <a:cubicBezTo>
                  <a:pt x="983090" y="1966177"/>
                  <a:pt x="984951" y="1968039"/>
                  <a:pt x="988674" y="1971763"/>
                </a:cubicBezTo>
                <a:cubicBezTo>
                  <a:pt x="992399" y="1975488"/>
                  <a:pt x="1001708" y="1977349"/>
                  <a:pt x="1016604" y="1977349"/>
                </a:cubicBezTo>
                <a:cubicBezTo>
                  <a:pt x="1016604" y="1977349"/>
                  <a:pt x="1020327" y="1977349"/>
                  <a:pt x="1027776" y="1977349"/>
                </a:cubicBezTo>
                <a:cubicBezTo>
                  <a:pt x="1027776" y="1969902"/>
                  <a:pt x="1024051" y="1964316"/>
                  <a:pt x="1016604" y="1960592"/>
                </a:cubicBezTo>
                <a:cubicBezTo>
                  <a:pt x="1009156" y="1956868"/>
                  <a:pt x="1001708" y="1958731"/>
                  <a:pt x="994260" y="1966177"/>
                </a:cubicBezTo>
                <a:lnTo>
                  <a:pt x="983090" y="1966177"/>
                </a:lnTo>
                <a:cubicBezTo>
                  <a:pt x="990537" y="1966177"/>
                  <a:pt x="990537" y="1962454"/>
                  <a:pt x="983090" y="1955006"/>
                </a:cubicBezTo>
                <a:cubicBezTo>
                  <a:pt x="975642" y="1947559"/>
                  <a:pt x="964471" y="1940111"/>
                  <a:pt x="949576" y="1932663"/>
                </a:cubicBezTo>
                <a:cubicBezTo>
                  <a:pt x="949576" y="1932663"/>
                  <a:pt x="945851" y="1930801"/>
                  <a:pt x="938403" y="1927077"/>
                </a:cubicBezTo>
                <a:cubicBezTo>
                  <a:pt x="930955" y="1923354"/>
                  <a:pt x="927232" y="1921492"/>
                  <a:pt x="927232" y="1921492"/>
                </a:cubicBezTo>
                <a:cubicBezTo>
                  <a:pt x="927232" y="1921492"/>
                  <a:pt x="925369" y="1921492"/>
                  <a:pt x="921646" y="1921492"/>
                </a:cubicBezTo>
                <a:cubicBezTo>
                  <a:pt x="917923" y="1921492"/>
                  <a:pt x="916060" y="1917768"/>
                  <a:pt x="916060" y="1910320"/>
                </a:cubicBezTo>
                <a:cubicBezTo>
                  <a:pt x="916060" y="1910320"/>
                  <a:pt x="912337" y="1910320"/>
                  <a:pt x="904889" y="1910320"/>
                </a:cubicBezTo>
                <a:cubicBezTo>
                  <a:pt x="904889" y="1917768"/>
                  <a:pt x="904889" y="1921492"/>
                  <a:pt x="904889" y="1921492"/>
                </a:cubicBezTo>
                <a:cubicBezTo>
                  <a:pt x="904889" y="1921492"/>
                  <a:pt x="901166" y="1921492"/>
                  <a:pt x="893717" y="1921492"/>
                </a:cubicBezTo>
                <a:cubicBezTo>
                  <a:pt x="886271" y="1921492"/>
                  <a:pt x="886271" y="1917768"/>
                  <a:pt x="893717" y="1910320"/>
                </a:cubicBezTo>
                <a:cubicBezTo>
                  <a:pt x="886271" y="1910320"/>
                  <a:pt x="882546" y="1906597"/>
                  <a:pt x="882546" y="1899149"/>
                </a:cubicBezTo>
                <a:cubicBezTo>
                  <a:pt x="882546" y="1891701"/>
                  <a:pt x="880684" y="1886117"/>
                  <a:pt x="876960" y="1882392"/>
                </a:cubicBezTo>
                <a:cubicBezTo>
                  <a:pt x="873236" y="1878667"/>
                  <a:pt x="871375" y="1876806"/>
                  <a:pt x="871375" y="1876806"/>
                </a:cubicBezTo>
                <a:cubicBezTo>
                  <a:pt x="856480" y="1869358"/>
                  <a:pt x="849032" y="1861910"/>
                  <a:pt x="849032" y="1854463"/>
                </a:cubicBezTo>
                <a:lnTo>
                  <a:pt x="826689" y="1843292"/>
                </a:lnTo>
                <a:lnTo>
                  <a:pt x="793174" y="1832121"/>
                </a:lnTo>
                <a:lnTo>
                  <a:pt x="804345" y="1832121"/>
                </a:lnTo>
                <a:lnTo>
                  <a:pt x="815518" y="1832121"/>
                </a:lnTo>
                <a:lnTo>
                  <a:pt x="804345" y="1820948"/>
                </a:lnTo>
                <a:cubicBezTo>
                  <a:pt x="804345" y="1820948"/>
                  <a:pt x="802484" y="1819087"/>
                  <a:pt x="798759" y="1815362"/>
                </a:cubicBezTo>
                <a:cubicBezTo>
                  <a:pt x="795036" y="1811639"/>
                  <a:pt x="793174" y="1809778"/>
                  <a:pt x="793174" y="1809778"/>
                </a:cubicBezTo>
                <a:lnTo>
                  <a:pt x="793174" y="1798605"/>
                </a:lnTo>
                <a:cubicBezTo>
                  <a:pt x="763383" y="1798605"/>
                  <a:pt x="748488" y="1793021"/>
                  <a:pt x="748488" y="1781848"/>
                </a:cubicBezTo>
                <a:cubicBezTo>
                  <a:pt x="748488" y="1770677"/>
                  <a:pt x="746627" y="1766954"/>
                  <a:pt x="742902" y="1770677"/>
                </a:cubicBezTo>
                <a:cubicBezTo>
                  <a:pt x="739179" y="1774401"/>
                  <a:pt x="735456" y="1774401"/>
                  <a:pt x="731731" y="1770677"/>
                </a:cubicBezTo>
                <a:cubicBezTo>
                  <a:pt x="728008" y="1766954"/>
                  <a:pt x="726145" y="1761368"/>
                  <a:pt x="726145" y="1753920"/>
                </a:cubicBezTo>
                <a:cubicBezTo>
                  <a:pt x="726145" y="1753920"/>
                  <a:pt x="724283" y="1753920"/>
                  <a:pt x="720560" y="1753920"/>
                </a:cubicBezTo>
                <a:cubicBezTo>
                  <a:pt x="716836" y="1753920"/>
                  <a:pt x="711249" y="1753920"/>
                  <a:pt x="703803" y="1753920"/>
                </a:cubicBezTo>
                <a:lnTo>
                  <a:pt x="714974" y="1742748"/>
                </a:lnTo>
                <a:lnTo>
                  <a:pt x="726145" y="1731577"/>
                </a:lnTo>
                <a:lnTo>
                  <a:pt x="703803" y="1731577"/>
                </a:lnTo>
                <a:cubicBezTo>
                  <a:pt x="674012" y="1716682"/>
                  <a:pt x="659117" y="1701786"/>
                  <a:pt x="659117" y="1686891"/>
                </a:cubicBezTo>
                <a:cubicBezTo>
                  <a:pt x="659117" y="1671997"/>
                  <a:pt x="662840" y="1668272"/>
                  <a:pt x="670288" y="1675720"/>
                </a:cubicBezTo>
                <a:lnTo>
                  <a:pt x="670288" y="1664548"/>
                </a:lnTo>
                <a:lnTo>
                  <a:pt x="681460" y="1664548"/>
                </a:lnTo>
                <a:cubicBezTo>
                  <a:pt x="688908" y="1664548"/>
                  <a:pt x="692631" y="1664548"/>
                  <a:pt x="692631" y="1664548"/>
                </a:cubicBezTo>
                <a:lnTo>
                  <a:pt x="692631" y="1675720"/>
                </a:lnTo>
                <a:cubicBezTo>
                  <a:pt x="692631" y="1675720"/>
                  <a:pt x="687046" y="1675720"/>
                  <a:pt x="675874" y="1675720"/>
                </a:cubicBezTo>
                <a:cubicBezTo>
                  <a:pt x="664703" y="1675720"/>
                  <a:pt x="660978" y="1679445"/>
                  <a:pt x="664703" y="1686891"/>
                </a:cubicBezTo>
                <a:cubicBezTo>
                  <a:pt x="668426" y="1694340"/>
                  <a:pt x="688908" y="1701786"/>
                  <a:pt x="726145" y="1709234"/>
                </a:cubicBezTo>
                <a:lnTo>
                  <a:pt x="782004" y="1742748"/>
                </a:lnTo>
                <a:cubicBezTo>
                  <a:pt x="774554" y="1742748"/>
                  <a:pt x="770831" y="1744611"/>
                  <a:pt x="770831" y="1748334"/>
                </a:cubicBezTo>
                <a:cubicBezTo>
                  <a:pt x="770831" y="1752059"/>
                  <a:pt x="776418" y="1755782"/>
                  <a:pt x="787588" y="1759505"/>
                </a:cubicBezTo>
                <a:cubicBezTo>
                  <a:pt x="798759" y="1763230"/>
                  <a:pt x="808070" y="1765091"/>
                  <a:pt x="815518" y="1765091"/>
                </a:cubicBezTo>
                <a:cubicBezTo>
                  <a:pt x="822965" y="1765091"/>
                  <a:pt x="830413" y="1766954"/>
                  <a:pt x="837861" y="1770677"/>
                </a:cubicBezTo>
                <a:cubicBezTo>
                  <a:pt x="845307" y="1774401"/>
                  <a:pt x="849032" y="1774401"/>
                  <a:pt x="849032" y="1770677"/>
                </a:cubicBezTo>
                <a:cubicBezTo>
                  <a:pt x="849032" y="1766954"/>
                  <a:pt x="852755" y="1768816"/>
                  <a:pt x="860203" y="1776264"/>
                </a:cubicBezTo>
                <a:lnTo>
                  <a:pt x="860203" y="1765091"/>
                </a:lnTo>
                <a:lnTo>
                  <a:pt x="825830" y="1751341"/>
                </a:lnTo>
                <a:lnTo>
                  <a:pt x="826689" y="1753920"/>
                </a:lnTo>
                <a:lnTo>
                  <a:pt x="815518" y="1753920"/>
                </a:lnTo>
                <a:lnTo>
                  <a:pt x="815518" y="1747217"/>
                </a:lnTo>
                <a:lnTo>
                  <a:pt x="804345" y="1742748"/>
                </a:lnTo>
                <a:lnTo>
                  <a:pt x="793174" y="1731577"/>
                </a:lnTo>
                <a:lnTo>
                  <a:pt x="782004" y="1720405"/>
                </a:lnTo>
                <a:cubicBezTo>
                  <a:pt x="782004" y="1720405"/>
                  <a:pt x="772693" y="1716682"/>
                  <a:pt x="754074" y="1709234"/>
                </a:cubicBezTo>
                <a:cubicBezTo>
                  <a:pt x="735456" y="1701786"/>
                  <a:pt x="726145" y="1701786"/>
                  <a:pt x="726145" y="1709234"/>
                </a:cubicBezTo>
                <a:lnTo>
                  <a:pt x="726145" y="1698063"/>
                </a:lnTo>
                <a:cubicBezTo>
                  <a:pt x="726145" y="1698063"/>
                  <a:pt x="722422" y="1694340"/>
                  <a:pt x="714974" y="1686891"/>
                </a:cubicBezTo>
                <a:lnTo>
                  <a:pt x="714974" y="1675720"/>
                </a:lnTo>
                <a:cubicBezTo>
                  <a:pt x="714974" y="1668272"/>
                  <a:pt x="711249" y="1664548"/>
                  <a:pt x="703803" y="1664548"/>
                </a:cubicBezTo>
                <a:cubicBezTo>
                  <a:pt x="696355" y="1664548"/>
                  <a:pt x="688908" y="1660824"/>
                  <a:pt x="681460" y="1653377"/>
                </a:cubicBezTo>
                <a:lnTo>
                  <a:pt x="659117" y="1642206"/>
                </a:lnTo>
                <a:cubicBezTo>
                  <a:pt x="666565" y="1642206"/>
                  <a:pt x="677735" y="1645929"/>
                  <a:pt x="692631" y="1653377"/>
                </a:cubicBezTo>
                <a:lnTo>
                  <a:pt x="714974" y="1653377"/>
                </a:lnTo>
                <a:lnTo>
                  <a:pt x="703803" y="1642206"/>
                </a:lnTo>
                <a:cubicBezTo>
                  <a:pt x="688908" y="1634758"/>
                  <a:pt x="685183" y="1631033"/>
                  <a:pt x="692631" y="1631033"/>
                </a:cubicBezTo>
                <a:cubicBezTo>
                  <a:pt x="692631" y="1631033"/>
                  <a:pt x="696355" y="1631033"/>
                  <a:pt x="703803" y="1631033"/>
                </a:cubicBezTo>
                <a:lnTo>
                  <a:pt x="692631" y="1608690"/>
                </a:lnTo>
                <a:cubicBezTo>
                  <a:pt x="685183" y="1601244"/>
                  <a:pt x="677735" y="1597519"/>
                  <a:pt x="670288" y="1597519"/>
                </a:cubicBezTo>
                <a:cubicBezTo>
                  <a:pt x="662840" y="1597519"/>
                  <a:pt x="657255" y="1597519"/>
                  <a:pt x="653531" y="1597519"/>
                </a:cubicBezTo>
                <a:cubicBezTo>
                  <a:pt x="649807" y="1597519"/>
                  <a:pt x="647946" y="1593796"/>
                  <a:pt x="647946" y="1586349"/>
                </a:cubicBezTo>
                <a:cubicBezTo>
                  <a:pt x="647946" y="1578901"/>
                  <a:pt x="640498" y="1575176"/>
                  <a:pt x="625603" y="1575176"/>
                </a:cubicBezTo>
                <a:cubicBezTo>
                  <a:pt x="625603" y="1567728"/>
                  <a:pt x="621878" y="1564005"/>
                  <a:pt x="614430" y="1564005"/>
                </a:cubicBezTo>
                <a:lnTo>
                  <a:pt x="625603" y="1564005"/>
                </a:lnTo>
                <a:cubicBezTo>
                  <a:pt x="633050" y="1564005"/>
                  <a:pt x="638637" y="1562144"/>
                  <a:pt x="642360" y="1558419"/>
                </a:cubicBezTo>
                <a:cubicBezTo>
                  <a:pt x="646083" y="1554696"/>
                  <a:pt x="644221" y="1552833"/>
                  <a:pt x="636774" y="1552833"/>
                </a:cubicBezTo>
                <a:lnTo>
                  <a:pt x="625603" y="1530491"/>
                </a:lnTo>
                <a:cubicBezTo>
                  <a:pt x="625603" y="1523044"/>
                  <a:pt x="621878" y="1519319"/>
                  <a:pt x="614430" y="1519319"/>
                </a:cubicBezTo>
                <a:cubicBezTo>
                  <a:pt x="606983" y="1519319"/>
                  <a:pt x="603260" y="1519319"/>
                  <a:pt x="603260" y="1519319"/>
                </a:cubicBezTo>
                <a:cubicBezTo>
                  <a:pt x="595812" y="1519319"/>
                  <a:pt x="592089" y="1521182"/>
                  <a:pt x="592089" y="1524905"/>
                </a:cubicBezTo>
                <a:cubicBezTo>
                  <a:pt x="592089" y="1528630"/>
                  <a:pt x="593950" y="1528630"/>
                  <a:pt x="597673" y="1524905"/>
                </a:cubicBezTo>
                <a:cubicBezTo>
                  <a:pt x="601398" y="1521182"/>
                  <a:pt x="606983" y="1524905"/>
                  <a:pt x="614430" y="1536076"/>
                </a:cubicBezTo>
                <a:cubicBezTo>
                  <a:pt x="621878" y="1547248"/>
                  <a:pt x="621878" y="1549110"/>
                  <a:pt x="614430" y="1541662"/>
                </a:cubicBezTo>
                <a:cubicBezTo>
                  <a:pt x="599535" y="1541662"/>
                  <a:pt x="590226" y="1541662"/>
                  <a:pt x="586502" y="1541662"/>
                </a:cubicBezTo>
                <a:cubicBezTo>
                  <a:pt x="582779" y="1541662"/>
                  <a:pt x="580916" y="1537939"/>
                  <a:pt x="580916" y="1530491"/>
                </a:cubicBezTo>
                <a:cubicBezTo>
                  <a:pt x="580916" y="1523044"/>
                  <a:pt x="580916" y="1517457"/>
                  <a:pt x="580916" y="1513733"/>
                </a:cubicBezTo>
                <a:cubicBezTo>
                  <a:pt x="580916" y="1510010"/>
                  <a:pt x="588364" y="1508148"/>
                  <a:pt x="603260" y="1508148"/>
                </a:cubicBezTo>
                <a:lnTo>
                  <a:pt x="580916" y="1485805"/>
                </a:lnTo>
                <a:lnTo>
                  <a:pt x="569745" y="1463462"/>
                </a:lnTo>
                <a:lnTo>
                  <a:pt x="558573" y="1463462"/>
                </a:lnTo>
                <a:lnTo>
                  <a:pt x="547402" y="1452291"/>
                </a:lnTo>
                <a:cubicBezTo>
                  <a:pt x="554850" y="1444843"/>
                  <a:pt x="556712" y="1439257"/>
                  <a:pt x="552988" y="1435534"/>
                </a:cubicBezTo>
                <a:cubicBezTo>
                  <a:pt x="549264" y="1431811"/>
                  <a:pt x="547402" y="1433672"/>
                  <a:pt x="547402" y="1441118"/>
                </a:cubicBezTo>
                <a:lnTo>
                  <a:pt x="536230" y="1429948"/>
                </a:lnTo>
                <a:cubicBezTo>
                  <a:pt x="528784" y="1422500"/>
                  <a:pt x="532507" y="1418777"/>
                  <a:pt x="547402" y="1418777"/>
                </a:cubicBezTo>
                <a:lnTo>
                  <a:pt x="547402" y="1407604"/>
                </a:lnTo>
                <a:cubicBezTo>
                  <a:pt x="539955" y="1407604"/>
                  <a:pt x="538093" y="1405743"/>
                  <a:pt x="541816" y="1402018"/>
                </a:cubicBezTo>
                <a:cubicBezTo>
                  <a:pt x="545541" y="1398295"/>
                  <a:pt x="543678" y="1396434"/>
                  <a:pt x="536230" y="1396434"/>
                </a:cubicBezTo>
                <a:lnTo>
                  <a:pt x="536230" y="1385261"/>
                </a:lnTo>
                <a:lnTo>
                  <a:pt x="558573" y="1374090"/>
                </a:lnTo>
                <a:cubicBezTo>
                  <a:pt x="558573" y="1366643"/>
                  <a:pt x="558573" y="1362918"/>
                  <a:pt x="558573" y="1362918"/>
                </a:cubicBezTo>
                <a:cubicBezTo>
                  <a:pt x="558573" y="1362918"/>
                  <a:pt x="560436" y="1366643"/>
                  <a:pt x="564159" y="1374090"/>
                </a:cubicBezTo>
                <a:cubicBezTo>
                  <a:pt x="567884" y="1381538"/>
                  <a:pt x="569745" y="1385261"/>
                  <a:pt x="569745" y="1385261"/>
                </a:cubicBezTo>
                <a:lnTo>
                  <a:pt x="580916" y="1396434"/>
                </a:lnTo>
                <a:cubicBezTo>
                  <a:pt x="588364" y="1403881"/>
                  <a:pt x="595812" y="1407604"/>
                  <a:pt x="603260" y="1407604"/>
                </a:cubicBezTo>
                <a:cubicBezTo>
                  <a:pt x="610707" y="1415052"/>
                  <a:pt x="616292" y="1418777"/>
                  <a:pt x="620017" y="1418777"/>
                </a:cubicBezTo>
                <a:cubicBezTo>
                  <a:pt x="623741" y="1418777"/>
                  <a:pt x="629326" y="1418777"/>
                  <a:pt x="636774" y="1418777"/>
                </a:cubicBezTo>
                <a:cubicBezTo>
                  <a:pt x="644221" y="1418777"/>
                  <a:pt x="651669" y="1420638"/>
                  <a:pt x="659117" y="1424361"/>
                </a:cubicBezTo>
                <a:cubicBezTo>
                  <a:pt x="666565" y="1428086"/>
                  <a:pt x="675874" y="1431811"/>
                  <a:pt x="687046" y="1435534"/>
                </a:cubicBezTo>
                <a:cubicBezTo>
                  <a:pt x="698217" y="1439257"/>
                  <a:pt x="703803" y="1437395"/>
                  <a:pt x="703803" y="1429948"/>
                </a:cubicBezTo>
                <a:cubicBezTo>
                  <a:pt x="711249" y="1429948"/>
                  <a:pt x="714974" y="1429948"/>
                  <a:pt x="714974" y="1429948"/>
                </a:cubicBezTo>
                <a:cubicBezTo>
                  <a:pt x="714974" y="1422500"/>
                  <a:pt x="713112" y="1418777"/>
                  <a:pt x="709388" y="1418777"/>
                </a:cubicBezTo>
                <a:cubicBezTo>
                  <a:pt x="705665" y="1418777"/>
                  <a:pt x="703803" y="1415052"/>
                  <a:pt x="703803" y="1407604"/>
                </a:cubicBezTo>
                <a:cubicBezTo>
                  <a:pt x="703803" y="1400157"/>
                  <a:pt x="711249" y="1400157"/>
                  <a:pt x="726145" y="1407604"/>
                </a:cubicBezTo>
                <a:lnTo>
                  <a:pt x="726145" y="1396434"/>
                </a:lnTo>
                <a:lnTo>
                  <a:pt x="737317" y="1396434"/>
                </a:lnTo>
                <a:lnTo>
                  <a:pt x="759660" y="1407604"/>
                </a:lnTo>
                <a:cubicBezTo>
                  <a:pt x="767108" y="1407604"/>
                  <a:pt x="778279" y="1411329"/>
                  <a:pt x="793174" y="1418777"/>
                </a:cubicBezTo>
                <a:cubicBezTo>
                  <a:pt x="808070" y="1418777"/>
                  <a:pt x="817379" y="1418777"/>
                  <a:pt x="821102" y="1418777"/>
                </a:cubicBezTo>
                <a:cubicBezTo>
                  <a:pt x="824827" y="1418777"/>
                  <a:pt x="826689" y="1415052"/>
                  <a:pt x="826689" y="1407604"/>
                </a:cubicBezTo>
                <a:cubicBezTo>
                  <a:pt x="826689" y="1400157"/>
                  <a:pt x="822965" y="1400157"/>
                  <a:pt x="815518" y="1407604"/>
                </a:cubicBezTo>
                <a:lnTo>
                  <a:pt x="815518" y="1396434"/>
                </a:lnTo>
                <a:lnTo>
                  <a:pt x="804345" y="1396434"/>
                </a:lnTo>
                <a:cubicBezTo>
                  <a:pt x="796899" y="1396434"/>
                  <a:pt x="793174" y="1392710"/>
                  <a:pt x="793174" y="1385261"/>
                </a:cubicBezTo>
                <a:cubicBezTo>
                  <a:pt x="793174" y="1377815"/>
                  <a:pt x="787588" y="1375953"/>
                  <a:pt x="776418" y="1379676"/>
                </a:cubicBezTo>
                <a:cubicBezTo>
                  <a:pt x="765245" y="1383400"/>
                  <a:pt x="757797" y="1383400"/>
                  <a:pt x="754074" y="1379676"/>
                </a:cubicBezTo>
                <a:cubicBezTo>
                  <a:pt x="750351" y="1375953"/>
                  <a:pt x="741042" y="1374090"/>
                  <a:pt x="726145" y="1374090"/>
                </a:cubicBezTo>
                <a:cubicBezTo>
                  <a:pt x="711249" y="1374090"/>
                  <a:pt x="703803" y="1372229"/>
                  <a:pt x="703803" y="1368504"/>
                </a:cubicBezTo>
                <a:cubicBezTo>
                  <a:pt x="703803" y="1364781"/>
                  <a:pt x="707526" y="1362918"/>
                  <a:pt x="714974" y="1362918"/>
                </a:cubicBezTo>
                <a:cubicBezTo>
                  <a:pt x="722422" y="1362918"/>
                  <a:pt x="729870" y="1362918"/>
                  <a:pt x="737317" y="1362918"/>
                </a:cubicBezTo>
                <a:cubicBezTo>
                  <a:pt x="744765" y="1362918"/>
                  <a:pt x="744765" y="1361056"/>
                  <a:pt x="737317" y="1357333"/>
                </a:cubicBezTo>
                <a:cubicBezTo>
                  <a:pt x="729870" y="1353609"/>
                  <a:pt x="718698" y="1348024"/>
                  <a:pt x="703803" y="1340576"/>
                </a:cubicBezTo>
                <a:lnTo>
                  <a:pt x="681460" y="1340576"/>
                </a:lnTo>
                <a:lnTo>
                  <a:pt x="636774" y="1329404"/>
                </a:lnTo>
                <a:cubicBezTo>
                  <a:pt x="614430" y="1321956"/>
                  <a:pt x="603260" y="1321956"/>
                  <a:pt x="603260" y="1329404"/>
                </a:cubicBezTo>
                <a:lnTo>
                  <a:pt x="592089" y="1329404"/>
                </a:lnTo>
                <a:lnTo>
                  <a:pt x="592089" y="1318233"/>
                </a:lnTo>
                <a:cubicBezTo>
                  <a:pt x="599535" y="1318233"/>
                  <a:pt x="606983" y="1314508"/>
                  <a:pt x="614430" y="1307061"/>
                </a:cubicBezTo>
                <a:lnTo>
                  <a:pt x="603260" y="1307061"/>
                </a:lnTo>
                <a:cubicBezTo>
                  <a:pt x="595812" y="1307061"/>
                  <a:pt x="590226" y="1307061"/>
                  <a:pt x="586502" y="1307061"/>
                </a:cubicBezTo>
                <a:cubicBezTo>
                  <a:pt x="582779" y="1307061"/>
                  <a:pt x="580916" y="1307061"/>
                  <a:pt x="580916" y="1307061"/>
                </a:cubicBezTo>
                <a:cubicBezTo>
                  <a:pt x="566021" y="1299613"/>
                  <a:pt x="558573" y="1299613"/>
                  <a:pt x="558573" y="1307061"/>
                </a:cubicBezTo>
                <a:lnTo>
                  <a:pt x="547402" y="1307061"/>
                </a:lnTo>
                <a:lnTo>
                  <a:pt x="569745" y="1284719"/>
                </a:lnTo>
                <a:cubicBezTo>
                  <a:pt x="569745" y="1292167"/>
                  <a:pt x="573469" y="1292167"/>
                  <a:pt x="580916" y="1284719"/>
                </a:cubicBezTo>
                <a:cubicBezTo>
                  <a:pt x="580916" y="1277271"/>
                  <a:pt x="571607" y="1275410"/>
                  <a:pt x="552988" y="1279133"/>
                </a:cubicBezTo>
                <a:cubicBezTo>
                  <a:pt x="534368" y="1282856"/>
                  <a:pt x="523197" y="1282856"/>
                  <a:pt x="519474" y="1279133"/>
                </a:cubicBezTo>
                <a:cubicBezTo>
                  <a:pt x="515750" y="1275410"/>
                  <a:pt x="512027" y="1273547"/>
                  <a:pt x="508302" y="1273547"/>
                </a:cubicBezTo>
                <a:cubicBezTo>
                  <a:pt x="504579" y="1273547"/>
                  <a:pt x="502716" y="1269823"/>
                  <a:pt x="502716" y="1262376"/>
                </a:cubicBezTo>
                <a:cubicBezTo>
                  <a:pt x="510163" y="1262376"/>
                  <a:pt x="519474" y="1262376"/>
                  <a:pt x="530645" y="1262376"/>
                </a:cubicBezTo>
                <a:cubicBezTo>
                  <a:pt x="541816" y="1262376"/>
                  <a:pt x="547402" y="1262376"/>
                  <a:pt x="547402" y="1262376"/>
                </a:cubicBezTo>
                <a:cubicBezTo>
                  <a:pt x="547402" y="1269823"/>
                  <a:pt x="552988" y="1271685"/>
                  <a:pt x="564159" y="1267962"/>
                </a:cubicBezTo>
                <a:cubicBezTo>
                  <a:pt x="575330" y="1264237"/>
                  <a:pt x="584641" y="1266099"/>
                  <a:pt x="592089" y="1273547"/>
                </a:cubicBezTo>
                <a:cubicBezTo>
                  <a:pt x="592089" y="1273547"/>
                  <a:pt x="595812" y="1273547"/>
                  <a:pt x="603260" y="1273547"/>
                </a:cubicBezTo>
                <a:cubicBezTo>
                  <a:pt x="610707" y="1273547"/>
                  <a:pt x="616292" y="1275410"/>
                  <a:pt x="620017" y="1279133"/>
                </a:cubicBezTo>
                <a:cubicBezTo>
                  <a:pt x="623741" y="1282856"/>
                  <a:pt x="631187" y="1284719"/>
                  <a:pt x="642360" y="1284719"/>
                </a:cubicBezTo>
                <a:cubicBezTo>
                  <a:pt x="653531" y="1284719"/>
                  <a:pt x="662840" y="1284719"/>
                  <a:pt x="670288" y="1284719"/>
                </a:cubicBezTo>
                <a:cubicBezTo>
                  <a:pt x="677735" y="1292167"/>
                  <a:pt x="685183" y="1294028"/>
                  <a:pt x="692631" y="1290304"/>
                </a:cubicBezTo>
                <a:cubicBezTo>
                  <a:pt x="700079" y="1286581"/>
                  <a:pt x="711249" y="1284719"/>
                  <a:pt x="726145" y="1284719"/>
                </a:cubicBezTo>
                <a:lnTo>
                  <a:pt x="748488" y="1295890"/>
                </a:lnTo>
                <a:lnTo>
                  <a:pt x="726145" y="1295890"/>
                </a:lnTo>
                <a:cubicBezTo>
                  <a:pt x="711249" y="1303338"/>
                  <a:pt x="707526" y="1310785"/>
                  <a:pt x="714974" y="1318233"/>
                </a:cubicBezTo>
                <a:lnTo>
                  <a:pt x="726145" y="1318233"/>
                </a:lnTo>
                <a:cubicBezTo>
                  <a:pt x="726145" y="1310785"/>
                  <a:pt x="728008" y="1307061"/>
                  <a:pt x="731731" y="1307061"/>
                </a:cubicBezTo>
                <a:cubicBezTo>
                  <a:pt x="735456" y="1307061"/>
                  <a:pt x="741042" y="1307061"/>
                  <a:pt x="748488" y="1307061"/>
                </a:cubicBezTo>
                <a:cubicBezTo>
                  <a:pt x="763383" y="1307061"/>
                  <a:pt x="770831" y="1303338"/>
                  <a:pt x="770831" y="1295890"/>
                </a:cubicBezTo>
                <a:cubicBezTo>
                  <a:pt x="763383" y="1295890"/>
                  <a:pt x="759660" y="1292167"/>
                  <a:pt x="759660" y="1284719"/>
                </a:cubicBezTo>
                <a:cubicBezTo>
                  <a:pt x="759660" y="1277271"/>
                  <a:pt x="755936" y="1273547"/>
                  <a:pt x="748488" y="1273547"/>
                </a:cubicBezTo>
                <a:lnTo>
                  <a:pt x="737317" y="1262376"/>
                </a:lnTo>
                <a:cubicBezTo>
                  <a:pt x="737317" y="1262376"/>
                  <a:pt x="731731" y="1260513"/>
                  <a:pt x="720560" y="1256790"/>
                </a:cubicBezTo>
                <a:cubicBezTo>
                  <a:pt x="709388" y="1253067"/>
                  <a:pt x="705665" y="1249342"/>
                  <a:pt x="709388" y="1245619"/>
                </a:cubicBezTo>
                <a:cubicBezTo>
                  <a:pt x="713112" y="1241894"/>
                  <a:pt x="729870" y="1240033"/>
                  <a:pt x="759660" y="1240033"/>
                </a:cubicBezTo>
                <a:lnTo>
                  <a:pt x="849032" y="1251203"/>
                </a:lnTo>
                <a:cubicBezTo>
                  <a:pt x="841584" y="1251203"/>
                  <a:pt x="837861" y="1249342"/>
                  <a:pt x="837861" y="1245619"/>
                </a:cubicBezTo>
                <a:cubicBezTo>
                  <a:pt x="837861" y="1241894"/>
                  <a:pt x="841584" y="1240033"/>
                  <a:pt x="849032" y="1240033"/>
                </a:cubicBezTo>
                <a:cubicBezTo>
                  <a:pt x="856480" y="1240033"/>
                  <a:pt x="865789" y="1243756"/>
                  <a:pt x="876960" y="1251203"/>
                </a:cubicBezTo>
                <a:cubicBezTo>
                  <a:pt x="888132" y="1258651"/>
                  <a:pt x="893717" y="1258651"/>
                  <a:pt x="893717" y="1251203"/>
                </a:cubicBezTo>
                <a:cubicBezTo>
                  <a:pt x="901166" y="1251203"/>
                  <a:pt x="904889" y="1251203"/>
                  <a:pt x="904889" y="1251203"/>
                </a:cubicBezTo>
                <a:cubicBezTo>
                  <a:pt x="904889" y="1251203"/>
                  <a:pt x="908612" y="1253067"/>
                  <a:pt x="916060" y="1256790"/>
                </a:cubicBezTo>
                <a:cubicBezTo>
                  <a:pt x="923508" y="1260513"/>
                  <a:pt x="930955" y="1262376"/>
                  <a:pt x="938403" y="1262376"/>
                </a:cubicBezTo>
                <a:lnTo>
                  <a:pt x="960746" y="1262376"/>
                </a:lnTo>
                <a:cubicBezTo>
                  <a:pt x="953299" y="1254928"/>
                  <a:pt x="945851" y="1251203"/>
                  <a:pt x="938403" y="1251203"/>
                </a:cubicBezTo>
                <a:lnTo>
                  <a:pt x="927232" y="1240033"/>
                </a:lnTo>
                <a:lnTo>
                  <a:pt x="904889" y="1240033"/>
                </a:lnTo>
                <a:cubicBezTo>
                  <a:pt x="897441" y="1240033"/>
                  <a:pt x="889994" y="1236309"/>
                  <a:pt x="882546" y="1228862"/>
                </a:cubicBezTo>
                <a:lnTo>
                  <a:pt x="860203" y="1228862"/>
                </a:lnTo>
                <a:cubicBezTo>
                  <a:pt x="852755" y="1228862"/>
                  <a:pt x="849032" y="1226999"/>
                  <a:pt x="849032" y="1223276"/>
                </a:cubicBezTo>
                <a:cubicBezTo>
                  <a:pt x="849032" y="1219552"/>
                  <a:pt x="849032" y="1217689"/>
                  <a:pt x="849032" y="1217689"/>
                </a:cubicBezTo>
                <a:cubicBezTo>
                  <a:pt x="849032" y="1217689"/>
                  <a:pt x="847170" y="1215828"/>
                  <a:pt x="843445" y="1212103"/>
                </a:cubicBezTo>
                <a:cubicBezTo>
                  <a:pt x="839723" y="1208380"/>
                  <a:pt x="837861" y="1206518"/>
                  <a:pt x="837861" y="1206518"/>
                </a:cubicBezTo>
                <a:cubicBezTo>
                  <a:pt x="837861" y="1206518"/>
                  <a:pt x="834136" y="1202794"/>
                  <a:pt x="826689" y="1195346"/>
                </a:cubicBezTo>
                <a:cubicBezTo>
                  <a:pt x="826689" y="1187899"/>
                  <a:pt x="826689" y="1184175"/>
                  <a:pt x="826689" y="1184175"/>
                </a:cubicBezTo>
                <a:cubicBezTo>
                  <a:pt x="826689" y="1176728"/>
                  <a:pt x="826689" y="1173005"/>
                  <a:pt x="826689" y="1173005"/>
                </a:cubicBezTo>
                <a:lnTo>
                  <a:pt x="815518" y="1173005"/>
                </a:lnTo>
                <a:lnTo>
                  <a:pt x="815518" y="1161832"/>
                </a:lnTo>
                <a:cubicBezTo>
                  <a:pt x="808070" y="1154384"/>
                  <a:pt x="804345" y="1150661"/>
                  <a:pt x="804345" y="1150661"/>
                </a:cubicBezTo>
                <a:lnTo>
                  <a:pt x="793174" y="1139489"/>
                </a:lnTo>
                <a:lnTo>
                  <a:pt x="782004" y="1128318"/>
                </a:lnTo>
                <a:cubicBezTo>
                  <a:pt x="782004" y="1120870"/>
                  <a:pt x="778279" y="1117147"/>
                  <a:pt x="770831" y="1117147"/>
                </a:cubicBezTo>
                <a:lnTo>
                  <a:pt x="770831" y="1128318"/>
                </a:lnTo>
                <a:lnTo>
                  <a:pt x="748488" y="1128318"/>
                </a:lnTo>
                <a:cubicBezTo>
                  <a:pt x="726145" y="1113423"/>
                  <a:pt x="711249" y="1109699"/>
                  <a:pt x="703803" y="1117147"/>
                </a:cubicBezTo>
                <a:cubicBezTo>
                  <a:pt x="696355" y="1124595"/>
                  <a:pt x="688908" y="1126456"/>
                  <a:pt x="681460" y="1122732"/>
                </a:cubicBezTo>
                <a:cubicBezTo>
                  <a:pt x="674012" y="1119009"/>
                  <a:pt x="670288" y="1117147"/>
                  <a:pt x="670288" y="1117147"/>
                </a:cubicBezTo>
                <a:cubicBezTo>
                  <a:pt x="670288" y="1117147"/>
                  <a:pt x="666565" y="1113423"/>
                  <a:pt x="659117" y="1105975"/>
                </a:cubicBezTo>
                <a:cubicBezTo>
                  <a:pt x="651669" y="1105975"/>
                  <a:pt x="638637" y="1102252"/>
                  <a:pt x="620017" y="1094804"/>
                </a:cubicBezTo>
                <a:cubicBezTo>
                  <a:pt x="601398" y="1087356"/>
                  <a:pt x="592089" y="1083632"/>
                  <a:pt x="592089" y="1083632"/>
                </a:cubicBezTo>
                <a:lnTo>
                  <a:pt x="592089" y="1105975"/>
                </a:lnTo>
                <a:cubicBezTo>
                  <a:pt x="577193" y="1105975"/>
                  <a:pt x="573469" y="1102252"/>
                  <a:pt x="580916" y="1094804"/>
                </a:cubicBezTo>
                <a:cubicBezTo>
                  <a:pt x="573469" y="1087356"/>
                  <a:pt x="569745" y="1083632"/>
                  <a:pt x="569745" y="1083632"/>
                </a:cubicBezTo>
                <a:cubicBezTo>
                  <a:pt x="562298" y="1083632"/>
                  <a:pt x="558573" y="1087356"/>
                  <a:pt x="558573" y="1094804"/>
                </a:cubicBezTo>
                <a:cubicBezTo>
                  <a:pt x="558573" y="1102252"/>
                  <a:pt x="554850" y="1104113"/>
                  <a:pt x="547402" y="1100389"/>
                </a:cubicBezTo>
                <a:cubicBezTo>
                  <a:pt x="539955" y="1096666"/>
                  <a:pt x="536230" y="1098527"/>
                  <a:pt x="536230" y="1105975"/>
                </a:cubicBezTo>
                <a:cubicBezTo>
                  <a:pt x="536230" y="1113423"/>
                  <a:pt x="536230" y="1117147"/>
                  <a:pt x="536230" y="1117147"/>
                </a:cubicBezTo>
                <a:cubicBezTo>
                  <a:pt x="528784" y="1117147"/>
                  <a:pt x="525059" y="1113423"/>
                  <a:pt x="525059" y="1105975"/>
                </a:cubicBezTo>
                <a:cubicBezTo>
                  <a:pt x="525059" y="1098527"/>
                  <a:pt x="521336" y="1094804"/>
                  <a:pt x="513888" y="1094804"/>
                </a:cubicBezTo>
                <a:lnTo>
                  <a:pt x="502716" y="1105975"/>
                </a:lnTo>
                <a:cubicBezTo>
                  <a:pt x="487820" y="1098527"/>
                  <a:pt x="476650" y="1094804"/>
                  <a:pt x="469202" y="1094804"/>
                </a:cubicBezTo>
                <a:cubicBezTo>
                  <a:pt x="469202" y="1094804"/>
                  <a:pt x="465478" y="1094804"/>
                  <a:pt x="458031" y="1094804"/>
                </a:cubicBezTo>
                <a:cubicBezTo>
                  <a:pt x="458031" y="1087356"/>
                  <a:pt x="446859" y="1079909"/>
                  <a:pt x="424517" y="1072461"/>
                </a:cubicBezTo>
                <a:cubicBezTo>
                  <a:pt x="417068" y="1072461"/>
                  <a:pt x="409621" y="1068738"/>
                  <a:pt x="402174" y="1061290"/>
                </a:cubicBezTo>
                <a:lnTo>
                  <a:pt x="391001" y="1050118"/>
                </a:lnTo>
                <a:lnTo>
                  <a:pt x="379830" y="1038947"/>
                </a:lnTo>
                <a:lnTo>
                  <a:pt x="379830" y="1027774"/>
                </a:lnTo>
                <a:lnTo>
                  <a:pt x="312801" y="1005431"/>
                </a:lnTo>
                <a:lnTo>
                  <a:pt x="301630" y="1027774"/>
                </a:lnTo>
                <a:cubicBezTo>
                  <a:pt x="294182" y="1027774"/>
                  <a:pt x="286734" y="1024051"/>
                  <a:pt x="279287" y="1016603"/>
                </a:cubicBezTo>
                <a:lnTo>
                  <a:pt x="245773" y="994260"/>
                </a:lnTo>
                <a:lnTo>
                  <a:pt x="201086" y="983089"/>
                </a:lnTo>
                <a:lnTo>
                  <a:pt x="234602" y="983089"/>
                </a:lnTo>
                <a:cubicBezTo>
                  <a:pt x="256944" y="983089"/>
                  <a:pt x="271839" y="986812"/>
                  <a:pt x="279287" y="994260"/>
                </a:cubicBezTo>
                <a:cubicBezTo>
                  <a:pt x="279287" y="994260"/>
                  <a:pt x="283011" y="994260"/>
                  <a:pt x="290459" y="994260"/>
                </a:cubicBezTo>
                <a:cubicBezTo>
                  <a:pt x="297907" y="994260"/>
                  <a:pt x="305355" y="994260"/>
                  <a:pt x="312801" y="994260"/>
                </a:cubicBezTo>
                <a:lnTo>
                  <a:pt x="346316" y="994260"/>
                </a:lnTo>
                <a:lnTo>
                  <a:pt x="357487" y="994260"/>
                </a:lnTo>
                <a:cubicBezTo>
                  <a:pt x="364935" y="994260"/>
                  <a:pt x="370521" y="996122"/>
                  <a:pt x="374244" y="999846"/>
                </a:cubicBezTo>
                <a:cubicBezTo>
                  <a:pt x="377969" y="1003570"/>
                  <a:pt x="379830" y="1005431"/>
                  <a:pt x="379830" y="1005431"/>
                </a:cubicBezTo>
                <a:cubicBezTo>
                  <a:pt x="379830" y="1009156"/>
                  <a:pt x="380761" y="1011948"/>
                  <a:pt x="382623" y="1013811"/>
                </a:cubicBezTo>
                <a:lnTo>
                  <a:pt x="384300" y="1014370"/>
                </a:lnTo>
                <a:lnTo>
                  <a:pt x="385415" y="1011017"/>
                </a:lnTo>
                <a:cubicBezTo>
                  <a:pt x="389140" y="1007294"/>
                  <a:pt x="394726" y="1005431"/>
                  <a:pt x="402174" y="1005431"/>
                </a:cubicBezTo>
                <a:cubicBezTo>
                  <a:pt x="409621" y="1005431"/>
                  <a:pt x="415206" y="1007294"/>
                  <a:pt x="418931" y="1011017"/>
                </a:cubicBezTo>
                <a:cubicBezTo>
                  <a:pt x="422654" y="1014742"/>
                  <a:pt x="433826" y="1016603"/>
                  <a:pt x="452445" y="1016603"/>
                </a:cubicBezTo>
                <a:cubicBezTo>
                  <a:pt x="471063" y="1016603"/>
                  <a:pt x="484097" y="1012880"/>
                  <a:pt x="491545" y="1005431"/>
                </a:cubicBezTo>
                <a:lnTo>
                  <a:pt x="513888" y="1005431"/>
                </a:lnTo>
                <a:lnTo>
                  <a:pt x="491545" y="994260"/>
                </a:lnTo>
                <a:lnTo>
                  <a:pt x="491545" y="983089"/>
                </a:lnTo>
                <a:cubicBezTo>
                  <a:pt x="498993" y="983089"/>
                  <a:pt x="506440" y="984951"/>
                  <a:pt x="513888" y="988674"/>
                </a:cubicBezTo>
                <a:cubicBezTo>
                  <a:pt x="521336" y="992399"/>
                  <a:pt x="525059" y="990537"/>
                  <a:pt x="525059" y="983089"/>
                </a:cubicBezTo>
                <a:cubicBezTo>
                  <a:pt x="525059" y="975642"/>
                  <a:pt x="521336" y="971917"/>
                  <a:pt x="513888" y="971917"/>
                </a:cubicBezTo>
                <a:cubicBezTo>
                  <a:pt x="506440" y="971917"/>
                  <a:pt x="500854" y="971917"/>
                  <a:pt x="497131" y="971917"/>
                </a:cubicBezTo>
                <a:cubicBezTo>
                  <a:pt x="493407" y="971917"/>
                  <a:pt x="491545" y="971917"/>
                  <a:pt x="491545" y="971917"/>
                </a:cubicBezTo>
                <a:cubicBezTo>
                  <a:pt x="484097" y="964469"/>
                  <a:pt x="480372" y="960746"/>
                  <a:pt x="480372" y="960746"/>
                </a:cubicBezTo>
                <a:cubicBezTo>
                  <a:pt x="480372" y="960746"/>
                  <a:pt x="484097" y="957022"/>
                  <a:pt x="491545" y="949574"/>
                </a:cubicBezTo>
                <a:cubicBezTo>
                  <a:pt x="498993" y="949574"/>
                  <a:pt x="513888" y="953298"/>
                  <a:pt x="536230" y="960746"/>
                </a:cubicBezTo>
                <a:cubicBezTo>
                  <a:pt x="558573" y="968194"/>
                  <a:pt x="571607" y="970055"/>
                  <a:pt x="575330" y="966333"/>
                </a:cubicBezTo>
                <a:cubicBezTo>
                  <a:pt x="579055" y="962608"/>
                  <a:pt x="584641" y="960746"/>
                  <a:pt x="592089" y="960746"/>
                </a:cubicBezTo>
                <a:cubicBezTo>
                  <a:pt x="599535" y="960746"/>
                  <a:pt x="605121" y="958885"/>
                  <a:pt x="608846" y="955160"/>
                </a:cubicBezTo>
                <a:cubicBezTo>
                  <a:pt x="612569" y="951437"/>
                  <a:pt x="618155" y="953298"/>
                  <a:pt x="625603" y="960746"/>
                </a:cubicBezTo>
                <a:cubicBezTo>
                  <a:pt x="633050" y="968194"/>
                  <a:pt x="644221" y="968194"/>
                  <a:pt x="659117" y="960746"/>
                </a:cubicBezTo>
                <a:lnTo>
                  <a:pt x="670288" y="960746"/>
                </a:lnTo>
                <a:lnTo>
                  <a:pt x="659117" y="938403"/>
                </a:lnTo>
                <a:cubicBezTo>
                  <a:pt x="651669" y="930955"/>
                  <a:pt x="647946" y="925369"/>
                  <a:pt x="647946" y="921646"/>
                </a:cubicBezTo>
                <a:cubicBezTo>
                  <a:pt x="647946" y="917923"/>
                  <a:pt x="646083" y="916060"/>
                  <a:pt x="642360" y="916060"/>
                </a:cubicBezTo>
                <a:cubicBezTo>
                  <a:pt x="638637" y="916060"/>
                  <a:pt x="636774" y="912337"/>
                  <a:pt x="636774" y="904889"/>
                </a:cubicBezTo>
                <a:cubicBezTo>
                  <a:pt x="636774" y="897441"/>
                  <a:pt x="629326" y="886269"/>
                  <a:pt x="614430" y="871375"/>
                </a:cubicBezTo>
                <a:cubicBezTo>
                  <a:pt x="584641" y="849032"/>
                  <a:pt x="580916" y="837859"/>
                  <a:pt x="603260" y="837859"/>
                </a:cubicBezTo>
                <a:lnTo>
                  <a:pt x="592089" y="837859"/>
                </a:lnTo>
                <a:cubicBezTo>
                  <a:pt x="577193" y="837859"/>
                  <a:pt x="571607" y="834136"/>
                  <a:pt x="575330" y="826688"/>
                </a:cubicBezTo>
                <a:cubicBezTo>
                  <a:pt x="579055" y="819241"/>
                  <a:pt x="580916" y="809931"/>
                  <a:pt x="580916" y="798759"/>
                </a:cubicBezTo>
                <a:lnTo>
                  <a:pt x="580916" y="793174"/>
                </a:lnTo>
                <a:lnTo>
                  <a:pt x="569745" y="759660"/>
                </a:lnTo>
                <a:cubicBezTo>
                  <a:pt x="554850" y="744765"/>
                  <a:pt x="547402" y="729869"/>
                  <a:pt x="547402" y="714974"/>
                </a:cubicBezTo>
                <a:lnTo>
                  <a:pt x="547402" y="703803"/>
                </a:lnTo>
                <a:lnTo>
                  <a:pt x="525059" y="692631"/>
                </a:lnTo>
                <a:lnTo>
                  <a:pt x="513888" y="681460"/>
                </a:lnTo>
                <a:cubicBezTo>
                  <a:pt x="536230" y="681460"/>
                  <a:pt x="547402" y="681460"/>
                  <a:pt x="547402" y="681460"/>
                </a:cubicBezTo>
                <a:lnTo>
                  <a:pt x="547402" y="670287"/>
                </a:lnTo>
                <a:lnTo>
                  <a:pt x="558573" y="681460"/>
                </a:lnTo>
                <a:cubicBezTo>
                  <a:pt x="566021" y="681460"/>
                  <a:pt x="571607" y="681460"/>
                  <a:pt x="575330" y="681460"/>
                </a:cubicBezTo>
                <a:cubicBezTo>
                  <a:pt x="579055" y="681460"/>
                  <a:pt x="580916" y="677735"/>
                  <a:pt x="580916" y="670287"/>
                </a:cubicBezTo>
                <a:cubicBezTo>
                  <a:pt x="580916" y="662840"/>
                  <a:pt x="573469" y="659117"/>
                  <a:pt x="558573" y="659117"/>
                </a:cubicBezTo>
                <a:lnTo>
                  <a:pt x="536230" y="647944"/>
                </a:lnTo>
                <a:lnTo>
                  <a:pt x="525059" y="647944"/>
                </a:lnTo>
                <a:lnTo>
                  <a:pt x="513888" y="625603"/>
                </a:lnTo>
                <a:cubicBezTo>
                  <a:pt x="521336" y="618155"/>
                  <a:pt x="510163" y="610707"/>
                  <a:pt x="480372" y="603259"/>
                </a:cubicBezTo>
                <a:cubicBezTo>
                  <a:pt x="480372" y="595812"/>
                  <a:pt x="478511" y="592087"/>
                  <a:pt x="474788" y="592087"/>
                </a:cubicBezTo>
                <a:cubicBezTo>
                  <a:pt x="471063" y="592087"/>
                  <a:pt x="469202" y="592087"/>
                  <a:pt x="469202" y="592087"/>
                </a:cubicBezTo>
                <a:lnTo>
                  <a:pt x="435687" y="603259"/>
                </a:lnTo>
                <a:lnTo>
                  <a:pt x="413344" y="603259"/>
                </a:lnTo>
                <a:lnTo>
                  <a:pt x="402174" y="592087"/>
                </a:lnTo>
                <a:cubicBezTo>
                  <a:pt x="402174" y="584639"/>
                  <a:pt x="391001" y="577193"/>
                  <a:pt x="368658" y="569745"/>
                </a:cubicBezTo>
                <a:lnTo>
                  <a:pt x="379830" y="569745"/>
                </a:lnTo>
                <a:cubicBezTo>
                  <a:pt x="387278" y="569745"/>
                  <a:pt x="398449" y="569745"/>
                  <a:pt x="413344" y="569745"/>
                </a:cubicBezTo>
                <a:cubicBezTo>
                  <a:pt x="428240" y="569745"/>
                  <a:pt x="439412" y="569745"/>
                  <a:pt x="446859" y="569745"/>
                </a:cubicBezTo>
                <a:lnTo>
                  <a:pt x="480372" y="580916"/>
                </a:lnTo>
                <a:cubicBezTo>
                  <a:pt x="487820" y="580916"/>
                  <a:pt x="491545" y="584639"/>
                  <a:pt x="491545" y="592087"/>
                </a:cubicBezTo>
                <a:lnTo>
                  <a:pt x="502716" y="580916"/>
                </a:lnTo>
                <a:cubicBezTo>
                  <a:pt x="510163" y="588364"/>
                  <a:pt x="513888" y="592087"/>
                  <a:pt x="513888" y="592087"/>
                </a:cubicBezTo>
                <a:cubicBezTo>
                  <a:pt x="513888" y="592087"/>
                  <a:pt x="517611" y="592087"/>
                  <a:pt x="525059" y="592087"/>
                </a:cubicBezTo>
                <a:lnTo>
                  <a:pt x="525059" y="580916"/>
                </a:lnTo>
                <a:lnTo>
                  <a:pt x="536230" y="569745"/>
                </a:lnTo>
                <a:cubicBezTo>
                  <a:pt x="543678" y="569745"/>
                  <a:pt x="551127" y="569745"/>
                  <a:pt x="558573" y="569745"/>
                </a:cubicBezTo>
                <a:lnTo>
                  <a:pt x="569745" y="558573"/>
                </a:lnTo>
                <a:cubicBezTo>
                  <a:pt x="562298" y="551125"/>
                  <a:pt x="562298" y="543677"/>
                  <a:pt x="569745" y="536230"/>
                </a:cubicBezTo>
                <a:lnTo>
                  <a:pt x="603260" y="536230"/>
                </a:lnTo>
                <a:lnTo>
                  <a:pt x="592089" y="547402"/>
                </a:lnTo>
                <a:cubicBezTo>
                  <a:pt x="592089" y="539954"/>
                  <a:pt x="590226" y="538093"/>
                  <a:pt x="586502" y="541816"/>
                </a:cubicBezTo>
                <a:cubicBezTo>
                  <a:pt x="582779" y="545539"/>
                  <a:pt x="584641" y="549264"/>
                  <a:pt x="592089" y="552988"/>
                </a:cubicBezTo>
                <a:cubicBezTo>
                  <a:pt x="599535" y="556711"/>
                  <a:pt x="603260" y="562298"/>
                  <a:pt x="603260" y="569745"/>
                </a:cubicBezTo>
                <a:cubicBezTo>
                  <a:pt x="603260" y="577193"/>
                  <a:pt x="606983" y="580916"/>
                  <a:pt x="614430" y="580916"/>
                </a:cubicBezTo>
                <a:cubicBezTo>
                  <a:pt x="621878" y="580916"/>
                  <a:pt x="625603" y="577193"/>
                  <a:pt x="625603" y="569745"/>
                </a:cubicBezTo>
                <a:lnTo>
                  <a:pt x="625603" y="558573"/>
                </a:lnTo>
                <a:lnTo>
                  <a:pt x="625603" y="547402"/>
                </a:lnTo>
                <a:cubicBezTo>
                  <a:pt x="610707" y="539954"/>
                  <a:pt x="614430" y="536230"/>
                  <a:pt x="636774" y="536230"/>
                </a:cubicBezTo>
                <a:lnTo>
                  <a:pt x="659117" y="536230"/>
                </a:lnTo>
                <a:cubicBezTo>
                  <a:pt x="681460" y="543677"/>
                  <a:pt x="700079" y="547402"/>
                  <a:pt x="714974" y="547402"/>
                </a:cubicBezTo>
                <a:lnTo>
                  <a:pt x="748488" y="547402"/>
                </a:lnTo>
                <a:cubicBezTo>
                  <a:pt x="763383" y="547402"/>
                  <a:pt x="774554" y="547402"/>
                  <a:pt x="782004" y="547402"/>
                </a:cubicBezTo>
                <a:cubicBezTo>
                  <a:pt x="789450" y="547402"/>
                  <a:pt x="802484" y="547402"/>
                  <a:pt x="821102" y="547402"/>
                </a:cubicBezTo>
                <a:cubicBezTo>
                  <a:pt x="839723" y="547402"/>
                  <a:pt x="849032" y="547402"/>
                  <a:pt x="849032" y="547402"/>
                </a:cubicBezTo>
                <a:cubicBezTo>
                  <a:pt x="841584" y="539954"/>
                  <a:pt x="834136" y="536230"/>
                  <a:pt x="826689" y="536230"/>
                </a:cubicBezTo>
                <a:cubicBezTo>
                  <a:pt x="811793" y="536230"/>
                  <a:pt x="800622" y="536230"/>
                  <a:pt x="793174" y="536230"/>
                </a:cubicBezTo>
                <a:lnTo>
                  <a:pt x="782004" y="525059"/>
                </a:lnTo>
                <a:lnTo>
                  <a:pt x="782004" y="513888"/>
                </a:lnTo>
                <a:cubicBezTo>
                  <a:pt x="774554" y="506440"/>
                  <a:pt x="776418" y="502716"/>
                  <a:pt x="787588" y="502716"/>
                </a:cubicBezTo>
                <a:cubicBezTo>
                  <a:pt x="798759" y="502716"/>
                  <a:pt x="804345" y="502716"/>
                  <a:pt x="804345" y="502716"/>
                </a:cubicBezTo>
                <a:cubicBezTo>
                  <a:pt x="804345" y="502716"/>
                  <a:pt x="800622" y="498992"/>
                  <a:pt x="793174" y="491545"/>
                </a:cubicBezTo>
                <a:cubicBezTo>
                  <a:pt x="785727" y="484097"/>
                  <a:pt x="780141" y="480372"/>
                  <a:pt x="776418" y="480372"/>
                </a:cubicBezTo>
                <a:cubicBezTo>
                  <a:pt x="772693" y="480372"/>
                  <a:pt x="767108" y="476649"/>
                  <a:pt x="759660" y="469202"/>
                </a:cubicBezTo>
                <a:cubicBezTo>
                  <a:pt x="759660" y="469202"/>
                  <a:pt x="759660" y="472925"/>
                  <a:pt x="759660" y="480372"/>
                </a:cubicBezTo>
                <a:cubicBezTo>
                  <a:pt x="752213" y="487820"/>
                  <a:pt x="744765" y="487820"/>
                  <a:pt x="737317" y="480372"/>
                </a:cubicBezTo>
                <a:cubicBezTo>
                  <a:pt x="722422" y="480372"/>
                  <a:pt x="711249" y="480372"/>
                  <a:pt x="703803" y="480372"/>
                </a:cubicBezTo>
                <a:lnTo>
                  <a:pt x="681460" y="480372"/>
                </a:lnTo>
                <a:cubicBezTo>
                  <a:pt x="674012" y="487820"/>
                  <a:pt x="660978" y="487820"/>
                  <a:pt x="642360" y="480372"/>
                </a:cubicBezTo>
                <a:cubicBezTo>
                  <a:pt x="623741" y="472925"/>
                  <a:pt x="614430" y="465478"/>
                  <a:pt x="614430" y="458031"/>
                </a:cubicBezTo>
                <a:cubicBezTo>
                  <a:pt x="606983" y="458031"/>
                  <a:pt x="601398" y="458031"/>
                  <a:pt x="597673" y="458031"/>
                </a:cubicBezTo>
                <a:cubicBezTo>
                  <a:pt x="593950" y="458031"/>
                  <a:pt x="588364" y="458031"/>
                  <a:pt x="580916" y="458031"/>
                </a:cubicBezTo>
                <a:lnTo>
                  <a:pt x="569745" y="469202"/>
                </a:lnTo>
                <a:cubicBezTo>
                  <a:pt x="566021" y="469202"/>
                  <a:pt x="558573" y="469202"/>
                  <a:pt x="547402" y="469202"/>
                </a:cubicBezTo>
                <a:lnTo>
                  <a:pt x="513888" y="469202"/>
                </a:lnTo>
                <a:cubicBezTo>
                  <a:pt x="513888" y="476649"/>
                  <a:pt x="513888" y="480372"/>
                  <a:pt x="513888" y="480372"/>
                </a:cubicBezTo>
                <a:lnTo>
                  <a:pt x="502716" y="469202"/>
                </a:lnTo>
                <a:cubicBezTo>
                  <a:pt x="502716" y="469202"/>
                  <a:pt x="502716" y="467340"/>
                  <a:pt x="502716" y="463615"/>
                </a:cubicBezTo>
                <a:cubicBezTo>
                  <a:pt x="502716" y="459892"/>
                  <a:pt x="498993" y="458031"/>
                  <a:pt x="491545" y="458031"/>
                </a:cubicBezTo>
                <a:cubicBezTo>
                  <a:pt x="484097" y="458031"/>
                  <a:pt x="484097" y="461754"/>
                  <a:pt x="491545" y="469202"/>
                </a:cubicBezTo>
                <a:lnTo>
                  <a:pt x="480372" y="469202"/>
                </a:lnTo>
                <a:cubicBezTo>
                  <a:pt x="465478" y="469202"/>
                  <a:pt x="454306" y="469202"/>
                  <a:pt x="446859" y="469202"/>
                </a:cubicBezTo>
                <a:cubicBezTo>
                  <a:pt x="446859" y="469202"/>
                  <a:pt x="443135" y="465478"/>
                  <a:pt x="435687" y="458031"/>
                </a:cubicBezTo>
                <a:cubicBezTo>
                  <a:pt x="435687" y="450583"/>
                  <a:pt x="424517" y="443135"/>
                  <a:pt x="402174" y="435688"/>
                </a:cubicBezTo>
                <a:lnTo>
                  <a:pt x="368658" y="424515"/>
                </a:lnTo>
                <a:lnTo>
                  <a:pt x="357487" y="413344"/>
                </a:lnTo>
                <a:cubicBezTo>
                  <a:pt x="350039" y="405897"/>
                  <a:pt x="342592" y="402174"/>
                  <a:pt x="335144" y="402174"/>
                </a:cubicBezTo>
                <a:cubicBezTo>
                  <a:pt x="327696" y="402174"/>
                  <a:pt x="314664" y="400311"/>
                  <a:pt x="296044" y="396587"/>
                </a:cubicBezTo>
                <a:cubicBezTo>
                  <a:pt x="277425" y="392863"/>
                  <a:pt x="264391" y="391001"/>
                  <a:pt x="256944" y="391001"/>
                </a:cubicBezTo>
                <a:lnTo>
                  <a:pt x="245773" y="379830"/>
                </a:lnTo>
                <a:cubicBezTo>
                  <a:pt x="245773" y="364935"/>
                  <a:pt x="230877" y="357487"/>
                  <a:pt x="201086" y="357487"/>
                </a:cubicBezTo>
                <a:cubicBezTo>
                  <a:pt x="186191" y="357487"/>
                  <a:pt x="178745" y="357487"/>
                  <a:pt x="178745" y="357487"/>
                </a:cubicBezTo>
                <a:lnTo>
                  <a:pt x="156401" y="357487"/>
                </a:lnTo>
                <a:cubicBezTo>
                  <a:pt x="148954" y="357487"/>
                  <a:pt x="143367" y="355625"/>
                  <a:pt x="139644" y="351901"/>
                </a:cubicBezTo>
                <a:cubicBezTo>
                  <a:pt x="135920" y="348178"/>
                  <a:pt x="130335" y="350039"/>
                  <a:pt x="122886" y="357487"/>
                </a:cubicBezTo>
                <a:lnTo>
                  <a:pt x="111715" y="346316"/>
                </a:lnTo>
                <a:cubicBezTo>
                  <a:pt x="111715" y="346316"/>
                  <a:pt x="107992" y="346316"/>
                  <a:pt x="100544" y="346316"/>
                </a:cubicBezTo>
                <a:cubicBezTo>
                  <a:pt x="93096" y="338867"/>
                  <a:pt x="87510" y="338867"/>
                  <a:pt x="83787" y="346316"/>
                </a:cubicBezTo>
                <a:cubicBezTo>
                  <a:pt x="80062" y="353764"/>
                  <a:pt x="74478" y="357487"/>
                  <a:pt x="67028" y="357487"/>
                </a:cubicBezTo>
                <a:cubicBezTo>
                  <a:pt x="59581" y="357487"/>
                  <a:pt x="55858" y="355625"/>
                  <a:pt x="55858" y="351901"/>
                </a:cubicBezTo>
                <a:cubicBezTo>
                  <a:pt x="55858" y="348178"/>
                  <a:pt x="55858" y="342592"/>
                  <a:pt x="55858" y="335144"/>
                </a:cubicBezTo>
                <a:cubicBezTo>
                  <a:pt x="55858" y="327696"/>
                  <a:pt x="55858" y="323973"/>
                  <a:pt x="55858" y="323973"/>
                </a:cubicBezTo>
                <a:cubicBezTo>
                  <a:pt x="48410" y="323973"/>
                  <a:pt x="40962" y="320249"/>
                  <a:pt x="33514" y="312801"/>
                </a:cubicBezTo>
                <a:lnTo>
                  <a:pt x="33514" y="301630"/>
                </a:lnTo>
                <a:cubicBezTo>
                  <a:pt x="40962" y="301630"/>
                  <a:pt x="44687" y="299767"/>
                  <a:pt x="44687" y="296044"/>
                </a:cubicBezTo>
                <a:cubicBezTo>
                  <a:pt x="44687" y="292320"/>
                  <a:pt x="40962" y="290457"/>
                  <a:pt x="33514" y="290457"/>
                </a:cubicBezTo>
                <a:cubicBezTo>
                  <a:pt x="26067" y="290457"/>
                  <a:pt x="20482" y="283010"/>
                  <a:pt x="16757" y="268116"/>
                </a:cubicBezTo>
                <a:cubicBezTo>
                  <a:pt x="13034" y="253220"/>
                  <a:pt x="14896" y="243910"/>
                  <a:pt x="22343" y="240186"/>
                </a:cubicBezTo>
                <a:cubicBezTo>
                  <a:pt x="29791" y="236463"/>
                  <a:pt x="31653" y="230877"/>
                  <a:pt x="27928" y="223429"/>
                </a:cubicBezTo>
                <a:cubicBezTo>
                  <a:pt x="24205" y="215981"/>
                  <a:pt x="18619" y="214120"/>
                  <a:pt x="11171" y="217843"/>
                </a:cubicBezTo>
                <a:cubicBezTo>
                  <a:pt x="3723" y="221568"/>
                  <a:pt x="0" y="219706"/>
                  <a:pt x="0" y="212259"/>
                </a:cubicBezTo>
                <a:cubicBezTo>
                  <a:pt x="0" y="212259"/>
                  <a:pt x="1862" y="210396"/>
                  <a:pt x="5586" y="206672"/>
                </a:cubicBezTo>
                <a:cubicBezTo>
                  <a:pt x="9309" y="202949"/>
                  <a:pt x="13034" y="201086"/>
                  <a:pt x="16757" y="201086"/>
                </a:cubicBezTo>
                <a:cubicBezTo>
                  <a:pt x="20482" y="201086"/>
                  <a:pt x="22343" y="201086"/>
                  <a:pt x="22343" y="201086"/>
                </a:cubicBezTo>
                <a:lnTo>
                  <a:pt x="44687" y="201086"/>
                </a:lnTo>
                <a:lnTo>
                  <a:pt x="55858" y="201086"/>
                </a:lnTo>
                <a:cubicBezTo>
                  <a:pt x="48410" y="193639"/>
                  <a:pt x="42823" y="189915"/>
                  <a:pt x="39101" y="189915"/>
                </a:cubicBezTo>
                <a:cubicBezTo>
                  <a:pt x="35376" y="189915"/>
                  <a:pt x="33514" y="182466"/>
                  <a:pt x="33514" y="167572"/>
                </a:cubicBezTo>
                <a:lnTo>
                  <a:pt x="44687" y="156400"/>
                </a:lnTo>
                <a:lnTo>
                  <a:pt x="100544" y="178743"/>
                </a:lnTo>
                <a:lnTo>
                  <a:pt x="111715" y="178743"/>
                </a:lnTo>
                <a:cubicBezTo>
                  <a:pt x="148954" y="186192"/>
                  <a:pt x="167572" y="186192"/>
                  <a:pt x="167572" y="178743"/>
                </a:cubicBezTo>
                <a:cubicBezTo>
                  <a:pt x="167572" y="178743"/>
                  <a:pt x="175020" y="182466"/>
                  <a:pt x="189915" y="189915"/>
                </a:cubicBezTo>
                <a:cubicBezTo>
                  <a:pt x="204811" y="189915"/>
                  <a:pt x="219706" y="193639"/>
                  <a:pt x="234602" y="201086"/>
                </a:cubicBezTo>
                <a:lnTo>
                  <a:pt x="256944" y="212259"/>
                </a:lnTo>
                <a:cubicBezTo>
                  <a:pt x="264391" y="212259"/>
                  <a:pt x="262530" y="214120"/>
                  <a:pt x="251359" y="217843"/>
                </a:cubicBezTo>
                <a:cubicBezTo>
                  <a:pt x="240187" y="221568"/>
                  <a:pt x="236463" y="225291"/>
                  <a:pt x="240187" y="229016"/>
                </a:cubicBezTo>
                <a:cubicBezTo>
                  <a:pt x="243911" y="232739"/>
                  <a:pt x="253220" y="234600"/>
                  <a:pt x="268116" y="234600"/>
                </a:cubicBezTo>
                <a:cubicBezTo>
                  <a:pt x="283011" y="234600"/>
                  <a:pt x="290459" y="234600"/>
                  <a:pt x="290459" y="234600"/>
                </a:cubicBezTo>
                <a:lnTo>
                  <a:pt x="346316" y="234600"/>
                </a:lnTo>
                <a:lnTo>
                  <a:pt x="357487" y="245772"/>
                </a:lnTo>
                <a:cubicBezTo>
                  <a:pt x="372383" y="245772"/>
                  <a:pt x="379830" y="242048"/>
                  <a:pt x="379830" y="234600"/>
                </a:cubicBezTo>
                <a:lnTo>
                  <a:pt x="391001" y="223429"/>
                </a:lnTo>
                <a:cubicBezTo>
                  <a:pt x="391001" y="223429"/>
                  <a:pt x="394726" y="223429"/>
                  <a:pt x="402174" y="223429"/>
                </a:cubicBezTo>
                <a:cubicBezTo>
                  <a:pt x="402174" y="215981"/>
                  <a:pt x="405897" y="212259"/>
                  <a:pt x="413344" y="212259"/>
                </a:cubicBezTo>
                <a:cubicBezTo>
                  <a:pt x="420792" y="212259"/>
                  <a:pt x="426378" y="214120"/>
                  <a:pt x="430101" y="217843"/>
                </a:cubicBezTo>
                <a:cubicBezTo>
                  <a:pt x="433826" y="221568"/>
                  <a:pt x="435687" y="221568"/>
                  <a:pt x="435687" y="217843"/>
                </a:cubicBezTo>
                <a:cubicBezTo>
                  <a:pt x="435687" y="214120"/>
                  <a:pt x="446859" y="212259"/>
                  <a:pt x="469202" y="212259"/>
                </a:cubicBezTo>
                <a:cubicBezTo>
                  <a:pt x="476650" y="212259"/>
                  <a:pt x="482236" y="212259"/>
                  <a:pt x="485959" y="212259"/>
                </a:cubicBezTo>
                <a:cubicBezTo>
                  <a:pt x="489683" y="212259"/>
                  <a:pt x="495268" y="212259"/>
                  <a:pt x="502716" y="212259"/>
                </a:cubicBezTo>
                <a:lnTo>
                  <a:pt x="513888" y="212259"/>
                </a:lnTo>
                <a:cubicBezTo>
                  <a:pt x="513888" y="219706"/>
                  <a:pt x="521336" y="223429"/>
                  <a:pt x="536230" y="223429"/>
                </a:cubicBezTo>
                <a:cubicBezTo>
                  <a:pt x="543678" y="223429"/>
                  <a:pt x="552988" y="223429"/>
                  <a:pt x="564159" y="223429"/>
                </a:cubicBezTo>
                <a:cubicBezTo>
                  <a:pt x="575330" y="223429"/>
                  <a:pt x="584641" y="223429"/>
                  <a:pt x="592089" y="223429"/>
                </a:cubicBezTo>
                <a:cubicBezTo>
                  <a:pt x="614430" y="223429"/>
                  <a:pt x="625603" y="223429"/>
                  <a:pt x="625603" y="223429"/>
                </a:cubicBezTo>
                <a:cubicBezTo>
                  <a:pt x="625603" y="223429"/>
                  <a:pt x="625603" y="219706"/>
                  <a:pt x="625603" y="212259"/>
                </a:cubicBezTo>
                <a:lnTo>
                  <a:pt x="625603" y="201086"/>
                </a:lnTo>
                <a:cubicBezTo>
                  <a:pt x="625603" y="208534"/>
                  <a:pt x="618155" y="212259"/>
                  <a:pt x="603260" y="212259"/>
                </a:cubicBezTo>
                <a:lnTo>
                  <a:pt x="580916" y="201086"/>
                </a:lnTo>
                <a:cubicBezTo>
                  <a:pt x="580916" y="201086"/>
                  <a:pt x="580916" y="197363"/>
                  <a:pt x="580916" y="189915"/>
                </a:cubicBezTo>
                <a:lnTo>
                  <a:pt x="592089" y="189915"/>
                </a:lnTo>
                <a:cubicBezTo>
                  <a:pt x="592089" y="189915"/>
                  <a:pt x="597673" y="189915"/>
                  <a:pt x="608846" y="189915"/>
                </a:cubicBezTo>
                <a:cubicBezTo>
                  <a:pt x="620017" y="189915"/>
                  <a:pt x="627464" y="188052"/>
                  <a:pt x="631187" y="184329"/>
                </a:cubicBezTo>
                <a:cubicBezTo>
                  <a:pt x="634912" y="180606"/>
                  <a:pt x="638637" y="180606"/>
                  <a:pt x="642360" y="184329"/>
                </a:cubicBezTo>
                <a:cubicBezTo>
                  <a:pt x="646083" y="188052"/>
                  <a:pt x="649807" y="188052"/>
                  <a:pt x="653531" y="184329"/>
                </a:cubicBezTo>
                <a:cubicBezTo>
                  <a:pt x="657255" y="180606"/>
                  <a:pt x="662840" y="178743"/>
                  <a:pt x="670288" y="178743"/>
                </a:cubicBezTo>
                <a:lnTo>
                  <a:pt x="681460" y="189915"/>
                </a:lnTo>
                <a:cubicBezTo>
                  <a:pt x="688908" y="197363"/>
                  <a:pt x="692631" y="204809"/>
                  <a:pt x="692631" y="212259"/>
                </a:cubicBezTo>
                <a:cubicBezTo>
                  <a:pt x="692631" y="212259"/>
                  <a:pt x="685183" y="212259"/>
                  <a:pt x="670288" y="212259"/>
                </a:cubicBezTo>
                <a:cubicBezTo>
                  <a:pt x="647946" y="212259"/>
                  <a:pt x="638637" y="215981"/>
                  <a:pt x="642360" y="223429"/>
                </a:cubicBezTo>
                <a:cubicBezTo>
                  <a:pt x="646083" y="230877"/>
                  <a:pt x="651669" y="234600"/>
                  <a:pt x="659117" y="234600"/>
                </a:cubicBezTo>
                <a:cubicBezTo>
                  <a:pt x="681460" y="234600"/>
                  <a:pt x="707526" y="238325"/>
                  <a:pt x="737317" y="245772"/>
                </a:cubicBezTo>
                <a:cubicBezTo>
                  <a:pt x="744765" y="253220"/>
                  <a:pt x="750351" y="256943"/>
                  <a:pt x="754074" y="256943"/>
                </a:cubicBezTo>
                <a:cubicBezTo>
                  <a:pt x="757797" y="256943"/>
                  <a:pt x="763383" y="256943"/>
                  <a:pt x="770831" y="256943"/>
                </a:cubicBezTo>
                <a:cubicBezTo>
                  <a:pt x="778279" y="264391"/>
                  <a:pt x="782004" y="268116"/>
                  <a:pt x="782004" y="268116"/>
                </a:cubicBezTo>
                <a:cubicBezTo>
                  <a:pt x="782004" y="268116"/>
                  <a:pt x="782004" y="264391"/>
                  <a:pt x="782004" y="256943"/>
                </a:cubicBezTo>
                <a:cubicBezTo>
                  <a:pt x="782004" y="256943"/>
                  <a:pt x="789450" y="253220"/>
                  <a:pt x="804345" y="245772"/>
                </a:cubicBezTo>
                <a:cubicBezTo>
                  <a:pt x="804345" y="245772"/>
                  <a:pt x="806208" y="243910"/>
                  <a:pt x="809932" y="240186"/>
                </a:cubicBezTo>
                <a:cubicBezTo>
                  <a:pt x="813656" y="236463"/>
                  <a:pt x="815518" y="234600"/>
                  <a:pt x="815518" y="234600"/>
                </a:cubicBezTo>
                <a:cubicBezTo>
                  <a:pt x="815518" y="227153"/>
                  <a:pt x="815518" y="223429"/>
                  <a:pt x="815518" y="223429"/>
                </a:cubicBezTo>
                <a:cubicBezTo>
                  <a:pt x="815518" y="223429"/>
                  <a:pt x="815518" y="219706"/>
                  <a:pt x="815518" y="212259"/>
                </a:cubicBezTo>
                <a:cubicBezTo>
                  <a:pt x="815518" y="182466"/>
                  <a:pt x="804345" y="167572"/>
                  <a:pt x="782004" y="167572"/>
                </a:cubicBezTo>
                <a:cubicBezTo>
                  <a:pt x="774554" y="167572"/>
                  <a:pt x="768970" y="165709"/>
                  <a:pt x="765245" y="161986"/>
                </a:cubicBezTo>
                <a:cubicBezTo>
                  <a:pt x="761522" y="158263"/>
                  <a:pt x="759660" y="154538"/>
                  <a:pt x="759660" y="150815"/>
                </a:cubicBezTo>
                <a:cubicBezTo>
                  <a:pt x="759660" y="147092"/>
                  <a:pt x="765245" y="145229"/>
                  <a:pt x="776418" y="145229"/>
                </a:cubicBezTo>
                <a:cubicBezTo>
                  <a:pt x="787588" y="145229"/>
                  <a:pt x="796899" y="143366"/>
                  <a:pt x="804345" y="139643"/>
                </a:cubicBezTo>
                <a:cubicBezTo>
                  <a:pt x="811793" y="135920"/>
                  <a:pt x="811793" y="130335"/>
                  <a:pt x="804345" y="122886"/>
                </a:cubicBezTo>
                <a:lnTo>
                  <a:pt x="815518" y="122886"/>
                </a:lnTo>
                <a:lnTo>
                  <a:pt x="826689" y="122886"/>
                </a:lnTo>
                <a:cubicBezTo>
                  <a:pt x="826689" y="122886"/>
                  <a:pt x="828550" y="121024"/>
                  <a:pt x="832275" y="117301"/>
                </a:cubicBezTo>
                <a:cubicBezTo>
                  <a:pt x="835998" y="113576"/>
                  <a:pt x="845307" y="115438"/>
                  <a:pt x="860203" y="122886"/>
                </a:cubicBezTo>
                <a:cubicBezTo>
                  <a:pt x="875098" y="130335"/>
                  <a:pt x="884407" y="135920"/>
                  <a:pt x="888132" y="139643"/>
                </a:cubicBezTo>
                <a:cubicBezTo>
                  <a:pt x="891855" y="143366"/>
                  <a:pt x="895580" y="143366"/>
                  <a:pt x="899303" y="139643"/>
                </a:cubicBezTo>
                <a:cubicBezTo>
                  <a:pt x="903028" y="135920"/>
                  <a:pt x="914198" y="134058"/>
                  <a:pt x="932818" y="134058"/>
                </a:cubicBezTo>
                <a:cubicBezTo>
                  <a:pt x="951437" y="134058"/>
                  <a:pt x="964471" y="135920"/>
                  <a:pt x="971919" y="139643"/>
                </a:cubicBezTo>
                <a:cubicBezTo>
                  <a:pt x="979365" y="143366"/>
                  <a:pt x="984951" y="143366"/>
                  <a:pt x="988674" y="139643"/>
                </a:cubicBezTo>
                <a:cubicBezTo>
                  <a:pt x="992399" y="135920"/>
                  <a:pt x="997985" y="134058"/>
                  <a:pt x="1005433" y="134058"/>
                </a:cubicBezTo>
                <a:lnTo>
                  <a:pt x="1005433" y="145229"/>
                </a:lnTo>
                <a:cubicBezTo>
                  <a:pt x="997985" y="145229"/>
                  <a:pt x="996124" y="147092"/>
                  <a:pt x="999847" y="150815"/>
                </a:cubicBezTo>
                <a:cubicBezTo>
                  <a:pt x="1003570" y="154538"/>
                  <a:pt x="1009156" y="156400"/>
                  <a:pt x="1016604" y="156400"/>
                </a:cubicBezTo>
                <a:cubicBezTo>
                  <a:pt x="1024051" y="156400"/>
                  <a:pt x="1027776" y="152677"/>
                  <a:pt x="1027776" y="145229"/>
                </a:cubicBezTo>
                <a:cubicBezTo>
                  <a:pt x="1035222" y="152677"/>
                  <a:pt x="1040808" y="156400"/>
                  <a:pt x="1044533" y="156400"/>
                </a:cubicBezTo>
                <a:cubicBezTo>
                  <a:pt x="1048256" y="156400"/>
                  <a:pt x="1053842" y="156400"/>
                  <a:pt x="1061290" y="156400"/>
                </a:cubicBezTo>
                <a:cubicBezTo>
                  <a:pt x="1068738" y="156400"/>
                  <a:pt x="1072461" y="156400"/>
                  <a:pt x="1072461" y="156400"/>
                </a:cubicBezTo>
                <a:cubicBezTo>
                  <a:pt x="1072461" y="156400"/>
                  <a:pt x="1072461" y="152677"/>
                  <a:pt x="1072461" y="145229"/>
                </a:cubicBezTo>
                <a:cubicBezTo>
                  <a:pt x="1072461" y="137781"/>
                  <a:pt x="1074322" y="134058"/>
                  <a:pt x="1078047" y="134058"/>
                </a:cubicBezTo>
                <a:cubicBezTo>
                  <a:pt x="1081770" y="134058"/>
                  <a:pt x="1083632" y="139643"/>
                  <a:pt x="1083632" y="150815"/>
                </a:cubicBezTo>
                <a:cubicBezTo>
                  <a:pt x="1083632" y="161986"/>
                  <a:pt x="1087356" y="163849"/>
                  <a:pt x="1094804" y="156400"/>
                </a:cubicBezTo>
                <a:lnTo>
                  <a:pt x="1105975" y="145229"/>
                </a:lnTo>
                <a:lnTo>
                  <a:pt x="1094804" y="145229"/>
                </a:lnTo>
                <a:lnTo>
                  <a:pt x="1105975" y="134058"/>
                </a:lnTo>
                <a:cubicBezTo>
                  <a:pt x="1113423" y="126609"/>
                  <a:pt x="1120870" y="126609"/>
                  <a:pt x="1128318" y="134058"/>
                </a:cubicBezTo>
                <a:lnTo>
                  <a:pt x="1150661" y="134058"/>
                </a:lnTo>
                <a:cubicBezTo>
                  <a:pt x="1150661" y="111715"/>
                  <a:pt x="1143214" y="100542"/>
                  <a:pt x="1128318" y="100542"/>
                </a:cubicBezTo>
                <a:cubicBezTo>
                  <a:pt x="1128318" y="100542"/>
                  <a:pt x="1124595" y="100542"/>
                  <a:pt x="1117147" y="100542"/>
                </a:cubicBezTo>
                <a:lnTo>
                  <a:pt x="1105975" y="111715"/>
                </a:lnTo>
                <a:lnTo>
                  <a:pt x="1094804" y="122886"/>
                </a:lnTo>
                <a:lnTo>
                  <a:pt x="1072461" y="122886"/>
                </a:lnTo>
                <a:lnTo>
                  <a:pt x="1061290" y="134058"/>
                </a:lnTo>
                <a:cubicBezTo>
                  <a:pt x="1046395" y="134058"/>
                  <a:pt x="1038947" y="132195"/>
                  <a:pt x="1038947" y="128472"/>
                </a:cubicBezTo>
                <a:cubicBezTo>
                  <a:pt x="1038947" y="124749"/>
                  <a:pt x="1042670" y="119163"/>
                  <a:pt x="1050118" y="111715"/>
                </a:cubicBezTo>
                <a:lnTo>
                  <a:pt x="1061290" y="111715"/>
                </a:lnTo>
                <a:lnTo>
                  <a:pt x="1083632" y="111715"/>
                </a:lnTo>
                <a:cubicBezTo>
                  <a:pt x="1091079" y="104267"/>
                  <a:pt x="1096666" y="98681"/>
                  <a:pt x="1100390" y="94958"/>
                </a:cubicBezTo>
                <a:cubicBezTo>
                  <a:pt x="1104113" y="91235"/>
                  <a:pt x="1104113" y="87508"/>
                  <a:pt x="1100390" y="83785"/>
                </a:cubicBezTo>
                <a:cubicBezTo>
                  <a:pt x="1096666" y="80062"/>
                  <a:pt x="1091079" y="78201"/>
                  <a:pt x="1083632" y="78201"/>
                </a:cubicBezTo>
                <a:lnTo>
                  <a:pt x="1083632" y="89371"/>
                </a:lnTo>
                <a:lnTo>
                  <a:pt x="1072461" y="89371"/>
                </a:lnTo>
                <a:cubicBezTo>
                  <a:pt x="1065013" y="89371"/>
                  <a:pt x="1057565" y="81924"/>
                  <a:pt x="1050118" y="67028"/>
                </a:cubicBezTo>
                <a:close/>
                <a:moveTo>
                  <a:pt x="804345" y="55857"/>
                </a:moveTo>
                <a:cubicBezTo>
                  <a:pt x="811793" y="55857"/>
                  <a:pt x="815518" y="59581"/>
                  <a:pt x="815518" y="67028"/>
                </a:cubicBezTo>
                <a:lnTo>
                  <a:pt x="804345" y="67028"/>
                </a:lnTo>
                <a:cubicBezTo>
                  <a:pt x="804345" y="67028"/>
                  <a:pt x="804345" y="63305"/>
                  <a:pt x="804345" y="55857"/>
                </a:cubicBezTo>
                <a:close/>
                <a:moveTo>
                  <a:pt x="1910322" y="33514"/>
                </a:moveTo>
                <a:lnTo>
                  <a:pt x="1921492" y="44685"/>
                </a:lnTo>
                <a:lnTo>
                  <a:pt x="1910322" y="44685"/>
                </a:lnTo>
                <a:close/>
                <a:moveTo>
                  <a:pt x="1820949" y="33514"/>
                </a:moveTo>
                <a:cubicBezTo>
                  <a:pt x="1865635" y="40962"/>
                  <a:pt x="1887978" y="52134"/>
                  <a:pt x="1887978" y="67028"/>
                </a:cubicBezTo>
                <a:cubicBezTo>
                  <a:pt x="1887978" y="74477"/>
                  <a:pt x="1869358" y="70751"/>
                  <a:pt x="1832121" y="55857"/>
                </a:cubicBezTo>
                <a:close/>
                <a:moveTo>
                  <a:pt x="1586349" y="33514"/>
                </a:moveTo>
                <a:cubicBezTo>
                  <a:pt x="1586349" y="33514"/>
                  <a:pt x="1588210" y="35377"/>
                  <a:pt x="1591933" y="39101"/>
                </a:cubicBezTo>
                <a:cubicBezTo>
                  <a:pt x="1595658" y="42823"/>
                  <a:pt x="1597520" y="44685"/>
                  <a:pt x="1597520" y="44685"/>
                </a:cubicBezTo>
                <a:lnTo>
                  <a:pt x="1586349" y="44685"/>
                </a:lnTo>
                <a:cubicBezTo>
                  <a:pt x="1586349" y="44685"/>
                  <a:pt x="1586349" y="40962"/>
                  <a:pt x="1586349" y="33514"/>
                </a:cubicBezTo>
                <a:close/>
                <a:moveTo>
                  <a:pt x="1072461" y="0"/>
                </a:moveTo>
                <a:lnTo>
                  <a:pt x="1083632" y="0"/>
                </a:lnTo>
                <a:cubicBezTo>
                  <a:pt x="1083632" y="7448"/>
                  <a:pt x="1079909" y="11171"/>
                  <a:pt x="1072461" y="11171"/>
                </a:cubicBezTo>
                <a:cubicBezTo>
                  <a:pt x="1072461" y="11171"/>
                  <a:pt x="1072461" y="7448"/>
                  <a:pt x="1072461" y="0"/>
                </a:cubicBezTo>
                <a:close/>
              </a:path>
            </a:pathLst>
          </a:custGeom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13551" y="5619475"/>
            <a:ext cx="8081809" cy="189237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b="1"/>
              <a:t>班</a:t>
            </a:r>
            <a:r>
              <a:rPr kumimoji="1" lang="en-US" altLang="ja-JP" b="1" dirty="0"/>
              <a:t>  </a:t>
            </a:r>
            <a:r>
              <a:rPr kumimoji="1" lang="ja-JP" altLang="en-US" b="1"/>
              <a:t>親</a:t>
            </a:r>
            <a:r>
              <a:rPr kumimoji="1" lang="en-US" altLang="ja-JP" b="1" dirty="0"/>
              <a:t>  </a:t>
            </a:r>
            <a:r>
              <a:rPr kumimoji="1" lang="ja-JP" altLang="en-US" b="1"/>
              <a:t>會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1028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59"/>
    </mc:Choice>
    <mc:Fallback xmlns="">
      <p:transition advTm="5259"/>
    </mc:Fallback>
  </mc:AlternateContent>
  <p:extLst>
    <p:ext uri="{E180D4A7-C9FB-4DFB-919C-405C955672EB}">
      <p14:showEvtLst xmlns:p14="http://schemas.microsoft.com/office/powerpoint/2010/main">
        <p14:playEvt time="3886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703513" y="3417434"/>
            <a:ext cx="12880975" cy="1639712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歡迎蒞臨</a:t>
            </a:r>
            <a:r>
              <a:rPr kumimoji="1" lang="en-US" altLang="ja-JP" dirty="0"/>
              <a:t>  </a:t>
            </a:r>
            <a:r>
              <a:rPr kumimoji="1" lang="en-US" altLang="ja-JP" dirty="0">
                <a:solidFill>
                  <a:schemeClr val="accent2"/>
                </a:solidFill>
              </a:rPr>
              <a:t>welcome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915D03B-F6A9-1046-A85B-766DFE54B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14822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90"/>
    </mc:Choice>
    <mc:Fallback xmlns="">
      <p:transition advTm="30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285884" y="9608127"/>
            <a:ext cx="638982" cy="547687"/>
          </a:xfrm>
          <a:prstGeom prst="rect">
            <a:avLst/>
          </a:prstGeom>
        </p:spPr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8912" y="573298"/>
            <a:ext cx="10306556" cy="125550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8000" dirty="0"/>
              <a:t>Ren de  </a:t>
            </a:r>
            <a:r>
              <a:rPr kumimoji="1" lang="ja-JP" altLang="en-US" sz="8000" dirty="0">
                <a:solidFill>
                  <a:schemeClr val="accent2"/>
                </a:solidFill>
              </a:rPr>
              <a:t>校長室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0E09CC6-251A-46E1-BEE1-745A80E8CD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299" y="2376835"/>
            <a:ext cx="3507842" cy="530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文本框 29">
            <a:extLst>
              <a:ext uri="{FF2B5EF4-FFF2-40B4-BE49-F238E27FC236}">
                <a16:creationId xmlns:a16="http://schemas.microsoft.com/office/drawing/2014/main" id="{F8B6D734-097C-4361-ADF7-A24764BE23A0}"/>
              </a:ext>
            </a:extLst>
          </p:cNvPr>
          <p:cNvSpPr txBox="1"/>
          <p:nvPr/>
        </p:nvSpPr>
        <p:spPr>
          <a:xfrm>
            <a:off x="13098897" y="176066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教育理念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A259EEF3-BF72-436E-AD2B-B2003E74F263}"/>
              </a:ext>
            </a:extLst>
          </p:cNvPr>
          <p:cNvSpPr txBox="1"/>
          <p:nvPr/>
        </p:nvSpPr>
        <p:spPr>
          <a:xfrm>
            <a:off x="8595656" y="2200249"/>
            <a:ext cx="491962" cy="530914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icrosoft YaHei"/>
                <a:cs typeface="+mn-cs"/>
              </a:rPr>
              <a:t>01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F01B5C39-3FB1-403E-B8E3-E23EE1D70589}"/>
              </a:ext>
            </a:extLst>
          </p:cNvPr>
          <p:cNvSpPr txBox="1">
            <a:spLocks/>
          </p:cNvSpPr>
          <p:nvPr/>
        </p:nvSpPr>
        <p:spPr>
          <a:xfrm>
            <a:off x="14149812" y="1837541"/>
            <a:ext cx="2340450" cy="329955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Education</a:t>
            </a:r>
            <a:r>
              <a:rPr lang="en-US" altLang="zh-TW" sz="1100" b="1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Microsoft YaHei"/>
              </a:rPr>
              <a:t> concept</a:t>
            </a:r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397A6797-02E6-441A-B6EE-26E9FFCC92E9}"/>
              </a:ext>
            </a:extLst>
          </p:cNvPr>
          <p:cNvSpPr txBox="1"/>
          <p:nvPr/>
        </p:nvSpPr>
        <p:spPr>
          <a:xfrm>
            <a:off x="13656657" y="2201334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icrosoft YaHei"/>
                <a:cs typeface="+mn-cs"/>
              </a:rPr>
              <a:t>02</a:t>
            </a:r>
          </a:p>
        </p:txBody>
      </p:sp>
      <p:graphicFrame>
        <p:nvGraphicFramePr>
          <p:cNvPr id="34" name="資料庫圖表 33">
            <a:extLst>
              <a:ext uri="{FF2B5EF4-FFF2-40B4-BE49-F238E27FC236}">
                <a16:creationId xmlns:a16="http://schemas.microsoft.com/office/drawing/2014/main" id="{9663D16A-B593-4F50-B4EC-80EB5F4D5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401124"/>
              </p:ext>
            </p:extLst>
          </p:nvPr>
        </p:nvGraphicFramePr>
        <p:xfrm>
          <a:off x="10361282" y="2517992"/>
          <a:ext cx="5608287" cy="323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" name="Picture 6">
            <a:extLst>
              <a:ext uri="{FF2B5EF4-FFF2-40B4-BE49-F238E27FC236}">
                <a16:creationId xmlns:a16="http://schemas.microsoft.com/office/drawing/2014/main" id="{D1F8BA8D-4553-4145-BADE-360F000140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3213" y="3739217"/>
            <a:ext cx="948639" cy="940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6" descr="彩色团结小人">
            <a:extLst>
              <a:ext uri="{FF2B5EF4-FFF2-40B4-BE49-F238E27FC236}">
                <a16:creationId xmlns:a16="http://schemas.microsoft.com/office/drawing/2014/main" id="{42909DBA-9677-4A76-A3CF-573CD68AC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7854" y="5682145"/>
            <a:ext cx="3719559" cy="24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reeform 7">
            <a:extLst>
              <a:ext uri="{FF2B5EF4-FFF2-40B4-BE49-F238E27FC236}">
                <a16:creationId xmlns:a16="http://schemas.microsoft.com/office/drawing/2014/main" id="{56AC9DDD-A470-4536-83FB-11AAF222F2B2}"/>
              </a:ext>
            </a:extLst>
          </p:cNvPr>
          <p:cNvSpPr>
            <a:spLocks/>
          </p:cNvSpPr>
          <p:nvPr/>
        </p:nvSpPr>
        <p:spPr bwMode="auto">
          <a:xfrm>
            <a:off x="13953712" y="2517992"/>
            <a:ext cx="1429441" cy="3169830"/>
          </a:xfrm>
          <a:custGeom>
            <a:avLst/>
            <a:gdLst>
              <a:gd name="T0" fmla="*/ 0 w 2423"/>
              <a:gd name="T1" fmla="*/ 3835400 h 5309"/>
              <a:gd name="T2" fmla="*/ 1751012 w 2423"/>
              <a:gd name="T3" fmla="*/ 1918061 h 5309"/>
              <a:gd name="T4" fmla="*/ 0 w 2423"/>
              <a:gd name="T5" fmla="*/ 0 h 5309"/>
              <a:gd name="T6" fmla="*/ 0 w 2423"/>
              <a:gd name="T7" fmla="*/ 54183 h 5309"/>
              <a:gd name="T8" fmla="*/ 1699703 w 2423"/>
              <a:gd name="T9" fmla="*/ 1918061 h 5309"/>
              <a:gd name="T10" fmla="*/ 0 w 2423"/>
              <a:gd name="T11" fmla="*/ 3781217 h 5309"/>
              <a:gd name="T12" fmla="*/ 0 w 2423"/>
              <a:gd name="T13" fmla="*/ 3835400 h 5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23" h="5309">
                <a:moveTo>
                  <a:pt x="0" y="5309"/>
                </a:moveTo>
                <a:cubicBezTo>
                  <a:pt x="1348" y="5250"/>
                  <a:pt x="2423" y="4084"/>
                  <a:pt x="2423" y="2655"/>
                </a:cubicBezTo>
                <a:cubicBezTo>
                  <a:pt x="2423" y="1225"/>
                  <a:pt x="1348" y="59"/>
                  <a:pt x="0" y="0"/>
                </a:cubicBezTo>
                <a:lnTo>
                  <a:pt x="0" y="75"/>
                </a:lnTo>
                <a:cubicBezTo>
                  <a:pt x="1308" y="134"/>
                  <a:pt x="2352" y="1266"/>
                  <a:pt x="2352" y="2655"/>
                </a:cubicBezTo>
                <a:cubicBezTo>
                  <a:pt x="2352" y="4043"/>
                  <a:pt x="1308" y="5176"/>
                  <a:pt x="0" y="5234"/>
                </a:cubicBezTo>
                <a:lnTo>
                  <a:pt x="0" y="53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Oval 16">
            <a:extLst>
              <a:ext uri="{FF2B5EF4-FFF2-40B4-BE49-F238E27FC236}">
                <a16:creationId xmlns:a16="http://schemas.microsoft.com/office/drawing/2014/main" id="{7BC81377-29AB-4FFB-A27F-05B8FB1C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2038" y="2671030"/>
            <a:ext cx="334901" cy="326411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9" name="Oval 17">
            <a:extLst>
              <a:ext uri="{FF2B5EF4-FFF2-40B4-BE49-F238E27FC236}">
                <a16:creationId xmlns:a16="http://schemas.microsoft.com/office/drawing/2014/main" id="{253E2443-253E-4860-94A1-5DB4A201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250" y="3263925"/>
            <a:ext cx="334901" cy="326411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6D8D3D4B-8502-405B-8D78-EA76B5393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5702" y="3993594"/>
            <a:ext cx="334901" cy="326411"/>
          </a:xfrm>
          <a:prstGeom prst="ellipse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27982E47-0403-4F81-9518-C021E336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250" y="4748288"/>
            <a:ext cx="334901" cy="32641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2" name="Oval 19">
            <a:extLst>
              <a:ext uri="{FF2B5EF4-FFF2-40B4-BE49-F238E27FC236}">
                <a16:creationId xmlns:a16="http://schemas.microsoft.com/office/drawing/2014/main" id="{9CBA0F1C-E455-4AC2-8F99-ABC75BF8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6835" y="5361411"/>
            <a:ext cx="334901" cy="32641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7F3208CB-5F2C-4130-AB5A-D0DEF24D3B05}"/>
              </a:ext>
            </a:extLst>
          </p:cNvPr>
          <p:cNvCxnSpPr>
            <a:stCxn id="38" idx="6"/>
          </p:cNvCxnSpPr>
          <p:nvPr/>
        </p:nvCxnSpPr>
        <p:spPr>
          <a:xfrm flipV="1">
            <a:off x="14956939" y="2834235"/>
            <a:ext cx="8585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hape 285">
            <a:extLst>
              <a:ext uri="{FF2B5EF4-FFF2-40B4-BE49-F238E27FC236}">
                <a16:creationId xmlns:a16="http://schemas.microsoft.com/office/drawing/2014/main" id="{027DB1D5-C5F5-4CFE-9B25-05E21E5DB15F}"/>
              </a:ext>
            </a:extLst>
          </p:cNvPr>
          <p:cNvSpPr txBox="1"/>
          <p:nvPr/>
        </p:nvSpPr>
        <p:spPr>
          <a:xfrm>
            <a:off x="15815518" y="2605453"/>
            <a:ext cx="1826140" cy="299048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rPr>
              <a:t>以教育大愛為根本</a:t>
            </a:r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F86D02A5-4AAA-466B-AE41-A1AEB7E675C9}"/>
              </a:ext>
            </a:extLst>
          </p:cNvPr>
          <p:cNvCxnSpPr/>
          <p:nvPr/>
        </p:nvCxnSpPr>
        <p:spPr>
          <a:xfrm flipV="1">
            <a:off x="15386228" y="3413914"/>
            <a:ext cx="42928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6E0408B6-E0DF-40B6-92E0-71072FA2F8A7}"/>
              </a:ext>
            </a:extLst>
          </p:cNvPr>
          <p:cNvSpPr/>
          <p:nvPr/>
        </p:nvSpPr>
        <p:spPr>
          <a:xfrm>
            <a:off x="15782430" y="323542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以學生學習為中心</a:t>
            </a:r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CE661CF3-1A0A-407D-A320-2289A0163DA4}"/>
              </a:ext>
            </a:extLst>
          </p:cNvPr>
          <p:cNvCxnSpPr/>
          <p:nvPr/>
        </p:nvCxnSpPr>
        <p:spPr>
          <a:xfrm>
            <a:off x="15508502" y="4153656"/>
            <a:ext cx="349117" cy="1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9C502C7E-C683-4DD0-865E-7D164ECD2B0F}"/>
              </a:ext>
            </a:extLst>
          </p:cNvPr>
          <p:cNvSpPr/>
          <p:nvPr/>
        </p:nvSpPr>
        <p:spPr>
          <a:xfrm>
            <a:off x="15815517" y="476168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以品德教育為基石</a:t>
            </a: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4234EABC-2DAF-4565-872B-EB77BD5BC11F}"/>
              </a:ext>
            </a:extLst>
          </p:cNvPr>
          <p:cNvCxnSpPr/>
          <p:nvPr/>
        </p:nvCxnSpPr>
        <p:spPr>
          <a:xfrm flipV="1">
            <a:off x="15378120" y="4922309"/>
            <a:ext cx="42928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65FCC45D-9635-400A-870E-814122D00005}"/>
              </a:ext>
            </a:extLst>
          </p:cNvPr>
          <p:cNvSpPr/>
          <p:nvPr/>
        </p:nvSpPr>
        <p:spPr>
          <a:xfrm>
            <a:off x="15815517" y="3998556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以適性發展為本位</a:t>
            </a:r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6EB58153-8E84-4A8D-8678-CDF7A3F76F6F}"/>
              </a:ext>
            </a:extLst>
          </p:cNvPr>
          <p:cNvCxnSpPr/>
          <p:nvPr/>
        </p:nvCxnSpPr>
        <p:spPr>
          <a:xfrm flipV="1">
            <a:off x="14902730" y="5524616"/>
            <a:ext cx="89470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99EB9864-8C5A-48A6-8845-7464B0033C68}"/>
              </a:ext>
            </a:extLst>
          </p:cNvPr>
          <p:cNvSpPr/>
          <p:nvPr/>
        </p:nvSpPr>
        <p:spPr>
          <a:xfrm>
            <a:off x="15825737" y="5341672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以成就孩子為目標</a:t>
            </a:r>
          </a:p>
        </p:txBody>
      </p:sp>
      <p:sp>
        <p:nvSpPr>
          <p:cNvPr id="53" name="Freeform 21">
            <a:extLst>
              <a:ext uri="{FF2B5EF4-FFF2-40B4-BE49-F238E27FC236}">
                <a16:creationId xmlns:a16="http://schemas.microsoft.com/office/drawing/2014/main" id="{60BB96FD-D2FF-4973-AA52-69F6FBCBF081}"/>
              </a:ext>
            </a:extLst>
          </p:cNvPr>
          <p:cNvSpPr>
            <a:spLocks/>
          </p:cNvSpPr>
          <p:nvPr/>
        </p:nvSpPr>
        <p:spPr bwMode="auto">
          <a:xfrm>
            <a:off x="15122830" y="4827875"/>
            <a:ext cx="197207" cy="167235"/>
          </a:xfrm>
          <a:custGeom>
            <a:avLst/>
            <a:gdLst>
              <a:gd name="T0" fmla="*/ 107011 w 595"/>
              <a:gd name="T1" fmla="*/ 165244 h 572"/>
              <a:gd name="T2" fmla="*/ 65074 w 595"/>
              <a:gd name="T3" fmla="*/ 165244 h 572"/>
              <a:gd name="T4" fmla="*/ 41937 w 595"/>
              <a:gd name="T5" fmla="*/ 222972 h 572"/>
              <a:gd name="T6" fmla="*/ 41937 w 595"/>
              <a:gd name="T7" fmla="*/ 227301 h 572"/>
              <a:gd name="T8" fmla="*/ 45552 w 595"/>
              <a:gd name="T9" fmla="*/ 295131 h 572"/>
              <a:gd name="T10" fmla="*/ 45552 w 595"/>
              <a:gd name="T11" fmla="*/ 297295 h 572"/>
              <a:gd name="T12" fmla="*/ 66520 w 595"/>
              <a:gd name="T13" fmla="*/ 355744 h 572"/>
              <a:gd name="T14" fmla="*/ 70136 w 595"/>
              <a:gd name="T15" fmla="*/ 362960 h 572"/>
              <a:gd name="T16" fmla="*/ 95442 w 595"/>
              <a:gd name="T17" fmla="*/ 409864 h 572"/>
              <a:gd name="T18" fmla="*/ 287050 w 595"/>
              <a:gd name="T19" fmla="*/ 388938 h 572"/>
              <a:gd name="T20" fmla="*/ 352847 w 595"/>
              <a:gd name="T21" fmla="*/ 350693 h 572"/>
              <a:gd name="T22" fmla="*/ 352847 w 595"/>
              <a:gd name="T23" fmla="*/ 373063 h 572"/>
              <a:gd name="T24" fmla="*/ 430213 w 595"/>
              <a:gd name="T25" fmla="*/ 373063 h 572"/>
              <a:gd name="T26" fmla="*/ 430213 w 595"/>
              <a:gd name="T27" fmla="*/ 204932 h 572"/>
              <a:gd name="T28" fmla="*/ 352847 w 595"/>
              <a:gd name="T29" fmla="*/ 204932 h 572"/>
              <a:gd name="T30" fmla="*/ 352847 w 595"/>
              <a:gd name="T31" fmla="*/ 238847 h 572"/>
              <a:gd name="T32" fmla="*/ 286327 w 595"/>
              <a:gd name="T33" fmla="*/ 196994 h 572"/>
              <a:gd name="T34" fmla="*/ 213299 w 595"/>
              <a:gd name="T35" fmla="*/ 137824 h 572"/>
              <a:gd name="T36" fmla="*/ 144609 w 595"/>
              <a:gd name="T37" fmla="*/ 61335 h 572"/>
              <a:gd name="T38" fmla="*/ 89658 w 595"/>
              <a:gd name="T39" fmla="*/ 93807 h 572"/>
              <a:gd name="T40" fmla="*/ 122195 w 595"/>
              <a:gd name="T41" fmla="*/ 149369 h 572"/>
              <a:gd name="T42" fmla="*/ 107011 w 595"/>
              <a:gd name="T43" fmla="*/ 165244 h 5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95" h="572">
                <a:moveTo>
                  <a:pt x="148" y="229"/>
                </a:moveTo>
                <a:lnTo>
                  <a:pt x="90" y="229"/>
                </a:lnTo>
                <a:cubicBezTo>
                  <a:pt x="35" y="229"/>
                  <a:pt x="28" y="289"/>
                  <a:pt x="58" y="309"/>
                </a:cubicBezTo>
                <a:cubicBezTo>
                  <a:pt x="66" y="314"/>
                  <a:pt x="67" y="312"/>
                  <a:pt x="58" y="315"/>
                </a:cubicBezTo>
                <a:cubicBezTo>
                  <a:pt x="0" y="332"/>
                  <a:pt x="16" y="404"/>
                  <a:pt x="63" y="409"/>
                </a:cubicBezTo>
                <a:cubicBezTo>
                  <a:pt x="71" y="410"/>
                  <a:pt x="71" y="408"/>
                  <a:pt x="63" y="412"/>
                </a:cubicBezTo>
                <a:cubicBezTo>
                  <a:pt x="29" y="429"/>
                  <a:pt x="39" y="493"/>
                  <a:pt x="92" y="493"/>
                </a:cubicBezTo>
                <a:cubicBezTo>
                  <a:pt x="115" y="494"/>
                  <a:pt x="106" y="492"/>
                  <a:pt x="97" y="503"/>
                </a:cubicBezTo>
                <a:cubicBezTo>
                  <a:pt x="77" y="525"/>
                  <a:pt x="85" y="566"/>
                  <a:pt x="132" y="568"/>
                </a:cubicBezTo>
                <a:cubicBezTo>
                  <a:pt x="213" y="572"/>
                  <a:pt x="319" y="572"/>
                  <a:pt x="397" y="539"/>
                </a:cubicBezTo>
                <a:cubicBezTo>
                  <a:pt x="449" y="510"/>
                  <a:pt x="413" y="483"/>
                  <a:pt x="488" y="486"/>
                </a:cubicBezTo>
                <a:lnTo>
                  <a:pt x="488" y="517"/>
                </a:lnTo>
                <a:lnTo>
                  <a:pt x="595" y="517"/>
                </a:lnTo>
                <a:lnTo>
                  <a:pt x="595" y="284"/>
                </a:lnTo>
                <a:lnTo>
                  <a:pt x="488" y="284"/>
                </a:lnTo>
                <a:lnTo>
                  <a:pt x="488" y="331"/>
                </a:lnTo>
                <a:cubicBezTo>
                  <a:pt x="457" y="331"/>
                  <a:pt x="422" y="344"/>
                  <a:pt x="396" y="273"/>
                </a:cubicBezTo>
                <a:cubicBezTo>
                  <a:pt x="383" y="238"/>
                  <a:pt x="330" y="227"/>
                  <a:pt x="295" y="191"/>
                </a:cubicBezTo>
                <a:cubicBezTo>
                  <a:pt x="259" y="153"/>
                  <a:pt x="221" y="136"/>
                  <a:pt x="200" y="85"/>
                </a:cubicBezTo>
                <a:cubicBezTo>
                  <a:pt x="173" y="0"/>
                  <a:pt x="102" y="59"/>
                  <a:pt x="124" y="130"/>
                </a:cubicBezTo>
                <a:cubicBezTo>
                  <a:pt x="137" y="164"/>
                  <a:pt x="148" y="182"/>
                  <a:pt x="169" y="207"/>
                </a:cubicBezTo>
                <a:cubicBezTo>
                  <a:pt x="178" y="218"/>
                  <a:pt x="173" y="229"/>
                  <a:pt x="148" y="2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4" name="组合 60">
            <a:extLst>
              <a:ext uri="{FF2B5EF4-FFF2-40B4-BE49-F238E27FC236}">
                <a16:creationId xmlns:a16="http://schemas.microsoft.com/office/drawing/2014/main" id="{FCBA578B-C1FC-45C2-A827-1C44077D7ADB}"/>
              </a:ext>
            </a:extLst>
          </p:cNvPr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0854" y="4056771"/>
            <a:ext cx="130382" cy="2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Freeform 20">
            <a:extLst>
              <a:ext uri="{FF2B5EF4-FFF2-40B4-BE49-F238E27FC236}">
                <a16:creationId xmlns:a16="http://schemas.microsoft.com/office/drawing/2014/main" id="{F9C28208-53C5-4FF4-89B9-64D3D84546CD}"/>
              </a:ext>
            </a:extLst>
          </p:cNvPr>
          <p:cNvSpPr>
            <a:spLocks noEditPoints="1"/>
          </p:cNvSpPr>
          <p:nvPr/>
        </p:nvSpPr>
        <p:spPr bwMode="auto">
          <a:xfrm>
            <a:off x="14700391" y="2707289"/>
            <a:ext cx="161346" cy="234083"/>
          </a:xfrm>
          <a:custGeom>
            <a:avLst/>
            <a:gdLst>
              <a:gd name="T0" fmla="*/ 0 w 757"/>
              <a:gd name="T1" fmla="*/ 246440 h 782"/>
              <a:gd name="T2" fmla="*/ 245997 w 757"/>
              <a:gd name="T3" fmla="*/ 0 h 782"/>
              <a:gd name="T4" fmla="*/ 464582 w 757"/>
              <a:gd name="T5" fmla="*/ 135145 h 782"/>
              <a:gd name="T6" fmla="*/ 442940 w 757"/>
              <a:gd name="T7" fmla="*/ 139481 h 782"/>
              <a:gd name="T8" fmla="*/ 369357 w 757"/>
              <a:gd name="T9" fmla="*/ 140926 h 782"/>
              <a:gd name="T10" fmla="*/ 308038 w 757"/>
              <a:gd name="T11" fmla="*/ 153212 h 782"/>
              <a:gd name="T12" fmla="*/ 245997 w 757"/>
              <a:gd name="T13" fmla="*/ 134422 h 782"/>
              <a:gd name="T14" fmla="*/ 134180 w 757"/>
              <a:gd name="T15" fmla="*/ 246440 h 782"/>
              <a:gd name="T16" fmla="*/ 194057 w 757"/>
              <a:gd name="T17" fmla="*/ 345450 h 782"/>
              <a:gd name="T18" fmla="*/ 191171 w 757"/>
              <a:gd name="T19" fmla="*/ 354845 h 782"/>
              <a:gd name="T20" fmla="*/ 214256 w 757"/>
              <a:gd name="T21" fmla="*/ 383030 h 782"/>
              <a:gd name="T22" fmla="*/ 248883 w 757"/>
              <a:gd name="T23" fmla="*/ 432174 h 782"/>
              <a:gd name="T24" fmla="*/ 279903 w 757"/>
              <a:gd name="T25" fmla="*/ 489989 h 782"/>
              <a:gd name="T26" fmla="*/ 0 w 757"/>
              <a:gd name="T27" fmla="*/ 246440 h 782"/>
              <a:gd name="T28" fmla="*/ 199828 w 757"/>
              <a:gd name="T29" fmla="*/ 335332 h 782"/>
              <a:gd name="T30" fmla="*/ 145723 w 757"/>
              <a:gd name="T31" fmla="*/ 246440 h 782"/>
              <a:gd name="T32" fmla="*/ 245997 w 757"/>
              <a:gd name="T33" fmla="*/ 145985 h 782"/>
              <a:gd name="T34" fmla="*/ 305152 w 757"/>
              <a:gd name="T35" fmla="*/ 165498 h 782"/>
              <a:gd name="T36" fmla="*/ 304431 w 757"/>
              <a:gd name="T37" fmla="*/ 174893 h 782"/>
              <a:gd name="T38" fmla="*/ 245997 w 757"/>
              <a:gd name="T39" fmla="*/ 153212 h 782"/>
              <a:gd name="T40" fmla="*/ 152937 w 757"/>
              <a:gd name="T41" fmla="*/ 246440 h 782"/>
              <a:gd name="T42" fmla="*/ 204878 w 757"/>
              <a:gd name="T43" fmla="*/ 329550 h 782"/>
              <a:gd name="T44" fmla="*/ 199828 w 757"/>
              <a:gd name="T45" fmla="*/ 335332 h 782"/>
              <a:gd name="T46" fmla="*/ 334730 w 757"/>
              <a:gd name="T47" fmla="*/ 534797 h 782"/>
              <a:gd name="T48" fmla="*/ 333287 w 757"/>
              <a:gd name="T49" fmla="*/ 513116 h 782"/>
              <a:gd name="T50" fmla="*/ 319580 w 757"/>
              <a:gd name="T51" fmla="*/ 491435 h 782"/>
              <a:gd name="T52" fmla="*/ 266197 w 757"/>
              <a:gd name="T53" fmla="*/ 414829 h 782"/>
              <a:gd name="T54" fmla="*/ 238062 w 757"/>
              <a:gd name="T55" fmla="*/ 372190 h 782"/>
              <a:gd name="T56" fmla="*/ 218584 w 757"/>
              <a:gd name="T57" fmla="*/ 348341 h 782"/>
              <a:gd name="T58" fmla="*/ 266197 w 757"/>
              <a:gd name="T59" fmla="*/ 334609 h 782"/>
              <a:gd name="T60" fmla="*/ 318859 w 757"/>
              <a:gd name="T61" fmla="*/ 378694 h 782"/>
              <a:gd name="T62" fmla="*/ 317416 w 757"/>
              <a:gd name="T63" fmla="*/ 291247 h 782"/>
              <a:gd name="T64" fmla="*/ 317416 w 757"/>
              <a:gd name="T65" fmla="*/ 172002 h 782"/>
              <a:gd name="T66" fmla="*/ 370800 w 757"/>
              <a:gd name="T67" fmla="*/ 170557 h 782"/>
              <a:gd name="T68" fmla="*/ 375128 w 757"/>
              <a:gd name="T69" fmla="*/ 291970 h 782"/>
              <a:gd name="T70" fmla="*/ 382342 w 757"/>
              <a:gd name="T71" fmla="*/ 291970 h 782"/>
              <a:gd name="T72" fmla="*/ 382342 w 757"/>
              <a:gd name="T73" fmla="*/ 148876 h 782"/>
              <a:gd name="T74" fmla="*/ 430676 w 757"/>
              <a:gd name="T75" fmla="*/ 148153 h 782"/>
              <a:gd name="T76" fmla="*/ 433562 w 757"/>
              <a:gd name="T77" fmla="*/ 296306 h 782"/>
              <a:gd name="T78" fmla="*/ 440776 w 757"/>
              <a:gd name="T79" fmla="*/ 296306 h 782"/>
              <a:gd name="T80" fmla="*/ 441497 w 757"/>
              <a:gd name="T81" fmla="*/ 169111 h 782"/>
              <a:gd name="T82" fmla="*/ 487667 w 757"/>
              <a:gd name="T83" fmla="*/ 168389 h 782"/>
              <a:gd name="T84" fmla="*/ 490552 w 757"/>
              <a:gd name="T85" fmla="*/ 299920 h 782"/>
              <a:gd name="T86" fmla="*/ 497045 w 757"/>
              <a:gd name="T87" fmla="*/ 299920 h 782"/>
              <a:gd name="T88" fmla="*/ 499209 w 757"/>
              <a:gd name="T89" fmla="*/ 201633 h 782"/>
              <a:gd name="T90" fmla="*/ 540329 w 757"/>
              <a:gd name="T91" fmla="*/ 202355 h 782"/>
              <a:gd name="T92" fmla="*/ 543214 w 757"/>
              <a:gd name="T93" fmla="*/ 310038 h 782"/>
              <a:gd name="T94" fmla="*/ 510751 w 757"/>
              <a:gd name="T95" fmla="*/ 503721 h 782"/>
              <a:gd name="T96" fmla="*/ 506423 w 757"/>
              <a:gd name="T97" fmla="*/ 534074 h 782"/>
              <a:gd name="T98" fmla="*/ 334730 w 757"/>
              <a:gd name="T99" fmla="*/ 534797 h 782"/>
              <a:gd name="T100" fmla="*/ 245997 w 757"/>
              <a:gd name="T101" fmla="*/ 276793 h 782"/>
              <a:gd name="T102" fmla="*/ 214977 w 757"/>
              <a:gd name="T103" fmla="*/ 246440 h 782"/>
              <a:gd name="T104" fmla="*/ 245997 w 757"/>
              <a:gd name="T105" fmla="*/ 215364 h 782"/>
              <a:gd name="T106" fmla="*/ 276296 w 757"/>
              <a:gd name="T107" fmla="*/ 246440 h 782"/>
              <a:gd name="T108" fmla="*/ 245997 w 757"/>
              <a:gd name="T109" fmla="*/ 276793 h 78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57" h="782">
                <a:moveTo>
                  <a:pt x="0" y="341"/>
                </a:moveTo>
                <a:cubicBezTo>
                  <a:pt x="0" y="153"/>
                  <a:pt x="153" y="0"/>
                  <a:pt x="341" y="0"/>
                </a:cubicBezTo>
                <a:cubicBezTo>
                  <a:pt x="473" y="0"/>
                  <a:pt x="588" y="76"/>
                  <a:pt x="644" y="187"/>
                </a:cubicBezTo>
                <a:cubicBezTo>
                  <a:pt x="634" y="187"/>
                  <a:pt x="623" y="188"/>
                  <a:pt x="614" y="193"/>
                </a:cubicBezTo>
                <a:cubicBezTo>
                  <a:pt x="602" y="146"/>
                  <a:pt x="523" y="142"/>
                  <a:pt x="512" y="195"/>
                </a:cubicBezTo>
                <a:cubicBezTo>
                  <a:pt x="487" y="174"/>
                  <a:pt x="441" y="178"/>
                  <a:pt x="427" y="212"/>
                </a:cubicBezTo>
                <a:cubicBezTo>
                  <a:pt x="402" y="195"/>
                  <a:pt x="373" y="186"/>
                  <a:pt x="341" y="186"/>
                </a:cubicBezTo>
                <a:cubicBezTo>
                  <a:pt x="255" y="186"/>
                  <a:pt x="186" y="255"/>
                  <a:pt x="186" y="341"/>
                </a:cubicBezTo>
                <a:cubicBezTo>
                  <a:pt x="186" y="401"/>
                  <a:pt x="220" y="453"/>
                  <a:pt x="269" y="478"/>
                </a:cubicBezTo>
                <a:cubicBezTo>
                  <a:pt x="267" y="482"/>
                  <a:pt x="265" y="486"/>
                  <a:pt x="265" y="491"/>
                </a:cubicBezTo>
                <a:cubicBezTo>
                  <a:pt x="264" y="503"/>
                  <a:pt x="279" y="518"/>
                  <a:pt x="297" y="530"/>
                </a:cubicBezTo>
                <a:cubicBezTo>
                  <a:pt x="317" y="544"/>
                  <a:pt x="334" y="568"/>
                  <a:pt x="345" y="598"/>
                </a:cubicBezTo>
                <a:cubicBezTo>
                  <a:pt x="361" y="635"/>
                  <a:pt x="374" y="659"/>
                  <a:pt x="388" y="678"/>
                </a:cubicBezTo>
                <a:cubicBezTo>
                  <a:pt x="186" y="706"/>
                  <a:pt x="0" y="550"/>
                  <a:pt x="0" y="341"/>
                </a:cubicBezTo>
                <a:close/>
                <a:moveTo>
                  <a:pt x="277" y="464"/>
                </a:moveTo>
                <a:cubicBezTo>
                  <a:pt x="231" y="441"/>
                  <a:pt x="202" y="394"/>
                  <a:pt x="202" y="341"/>
                </a:cubicBezTo>
                <a:cubicBezTo>
                  <a:pt x="202" y="264"/>
                  <a:pt x="264" y="202"/>
                  <a:pt x="341" y="202"/>
                </a:cubicBezTo>
                <a:cubicBezTo>
                  <a:pt x="371" y="202"/>
                  <a:pt x="400" y="212"/>
                  <a:pt x="423" y="229"/>
                </a:cubicBezTo>
                <a:cubicBezTo>
                  <a:pt x="423" y="233"/>
                  <a:pt x="422" y="237"/>
                  <a:pt x="422" y="242"/>
                </a:cubicBezTo>
                <a:cubicBezTo>
                  <a:pt x="400" y="223"/>
                  <a:pt x="372" y="212"/>
                  <a:pt x="341" y="212"/>
                </a:cubicBezTo>
                <a:cubicBezTo>
                  <a:pt x="270" y="212"/>
                  <a:pt x="212" y="270"/>
                  <a:pt x="212" y="341"/>
                </a:cubicBezTo>
                <a:cubicBezTo>
                  <a:pt x="212" y="391"/>
                  <a:pt x="241" y="435"/>
                  <a:pt x="284" y="456"/>
                </a:cubicBezTo>
                <a:cubicBezTo>
                  <a:pt x="281" y="458"/>
                  <a:pt x="279" y="461"/>
                  <a:pt x="277" y="464"/>
                </a:cubicBezTo>
                <a:close/>
                <a:moveTo>
                  <a:pt x="464" y="740"/>
                </a:moveTo>
                <a:cubicBezTo>
                  <a:pt x="462" y="730"/>
                  <a:pt x="462" y="721"/>
                  <a:pt x="462" y="710"/>
                </a:cubicBezTo>
                <a:cubicBezTo>
                  <a:pt x="461" y="698"/>
                  <a:pt x="452" y="689"/>
                  <a:pt x="443" y="680"/>
                </a:cubicBezTo>
                <a:cubicBezTo>
                  <a:pt x="414" y="656"/>
                  <a:pt x="394" y="638"/>
                  <a:pt x="369" y="574"/>
                </a:cubicBezTo>
                <a:cubicBezTo>
                  <a:pt x="360" y="548"/>
                  <a:pt x="347" y="527"/>
                  <a:pt x="330" y="515"/>
                </a:cubicBezTo>
                <a:cubicBezTo>
                  <a:pt x="315" y="505"/>
                  <a:pt x="302" y="492"/>
                  <a:pt x="303" y="482"/>
                </a:cubicBezTo>
                <a:cubicBezTo>
                  <a:pt x="306" y="455"/>
                  <a:pt x="348" y="459"/>
                  <a:pt x="369" y="463"/>
                </a:cubicBezTo>
                <a:cubicBezTo>
                  <a:pt x="398" y="471"/>
                  <a:pt x="432" y="498"/>
                  <a:pt x="442" y="524"/>
                </a:cubicBezTo>
                <a:cubicBezTo>
                  <a:pt x="441" y="485"/>
                  <a:pt x="441" y="461"/>
                  <a:pt x="440" y="403"/>
                </a:cubicBezTo>
                <a:cubicBezTo>
                  <a:pt x="440" y="353"/>
                  <a:pt x="438" y="288"/>
                  <a:pt x="440" y="238"/>
                </a:cubicBezTo>
                <a:cubicBezTo>
                  <a:pt x="442" y="191"/>
                  <a:pt x="512" y="195"/>
                  <a:pt x="514" y="236"/>
                </a:cubicBezTo>
                <a:cubicBezTo>
                  <a:pt x="516" y="282"/>
                  <a:pt x="518" y="350"/>
                  <a:pt x="520" y="404"/>
                </a:cubicBezTo>
                <a:cubicBezTo>
                  <a:pt x="523" y="404"/>
                  <a:pt x="527" y="404"/>
                  <a:pt x="530" y="404"/>
                </a:cubicBezTo>
                <a:cubicBezTo>
                  <a:pt x="529" y="349"/>
                  <a:pt x="528" y="255"/>
                  <a:pt x="530" y="206"/>
                </a:cubicBezTo>
                <a:cubicBezTo>
                  <a:pt x="532" y="164"/>
                  <a:pt x="594" y="165"/>
                  <a:pt x="597" y="205"/>
                </a:cubicBezTo>
                <a:cubicBezTo>
                  <a:pt x="599" y="249"/>
                  <a:pt x="601" y="346"/>
                  <a:pt x="601" y="410"/>
                </a:cubicBezTo>
                <a:cubicBezTo>
                  <a:pt x="604" y="410"/>
                  <a:pt x="608" y="410"/>
                  <a:pt x="611" y="410"/>
                </a:cubicBezTo>
                <a:cubicBezTo>
                  <a:pt x="610" y="353"/>
                  <a:pt x="611" y="278"/>
                  <a:pt x="612" y="234"/>
                </a:cubicBezTo>
                <a:cubicBezTo>
                  <a:pt x="613" y="192"/>
                  <a:pt x="674" y="197"/>
                  <a:pt x="676" y="233"/>
                </a:cubicBezTo>
                <a:cubicBezTo>
                  <a:pt x="678" y="270"/>
                  <a:pt x="680" y="353"/>
                  <a:pt x="680" y="415"/>
                </a:cubicBezTo>
                <a:cubicBezTo>
                  <a:pt x="683" y="415"/>
                  <a:pt x="685" y="415"/>
                  <a:pt x="689" y="415"/>
                </a:cubicBezTo>
                <a:cubicBezTo>
                  <a:pt x="690" y="363"/>
                  <a:pt x="689" y="319"/>
                  <a:pt x="692" y="279"/>
                </a:cubicBezTo>
                <a:cubicBezTo>
                  <a:pt x="691" y="247"/>
                  <a:pt x="748" y="248"/>
                  <a:pt x="749" y="280"/>
                </a:cubicBezTo>
                <a:cubicBezTo>
                  <a:pt x="752" y="296"/>
                  <a:pt x="751" y="359"/>
                  <a:pt x="753" y="429"/>
                </a:cubicBezTo>
                <a:cubicBezTo>
                  <a:pt x="757" y="612"/>
                  <a:pt x="716" y="649"/>
                  <a:pt x="708" y="697"/>
                </a:cubicBezTo>
                <a:cubicBezTo>
                  <a:pt x="705" y="711"/>
                  <a:pt x="704" y="725"/>
                  <a:pt x="702" y="739"/>
                </a:cubicBezTo>
                <a:cubicBezTo>
                  <a:pt x="697" y="782"/>
                  <a:pt x="470" y="778"/>
                  <a:pt x="464" y="740"/>
                </a:cubicBezTo>
                <a:close/>
                <a:moveTo>
                  <a:pt x="341" y="383"/>
                </a:moveTo>
                <a:cubicBezTo>
                  <a:pt x="317" y="383"/>
                  <a:pt x="298" y="364"/>
                  <a:pt x="298" y="341"/>
                </a:cubicBezTo>
                <a:cubicBezTo>
                  <a:pt x="298" y="317"/>
                  <a:pt x="317" y="298"/>
                  <a:pt x="341" y="298"/>
                </a:cubicBezTo>
                <a:cubicBezTo>
                  <a:pt x="364" y="298"/>
                  <a:pt x="383" y="317"/>
                  <a:pt x="383" y="341"/>
                </a:cubicBezTo>
                <a:cubicBezTo>
                  <a:pt x="383" y="364"/>
                  <a:pt x="364" y="383"/>
                  <a:pt x="341" y="383"/>
                </a:cubicBezTo>
                <a:close/>
              </a:path>
            </a:pathLst>
          </a:custGeom>
          <a:solidFill>
            <a:srgbClr val="FFFFFF"/>
          </a:solidFill>
          <a:ln w="5" cap="flat" cmpd="sng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6" name="Freeform 29">
            <a:extLst>
              <a:ext uri="{FF2B5EF4-FFF2-40B4-BE49-F238E27FC236}">
                <a16:creationId xmlns:a16="http://schemas.microsoft.com/office/drawing/2014/main" id="{A2EC25F8-9C8E-4F89-82A4-2C1012CCE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6328" y="5460462"/>
            <a:ext cx="241521" cy="16721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23239853-EDEE-4950-9B3C-4A5B2CC42B7D}"/>
              </a:ext>
            </a:extLst>
          </p:cNvPr>
          <p:cNvSpPr>
            <a:spLocks noEditPoints="1"/>
          </p:cNvSpPr>
          <p:nvPr/>
        </p:nvSpPr>
        <p:spPr bwMode="auto">
          <a:xfrm>
            <a:off x="15143172" y="3325569"/>
            <a:ext cx="168087" cy="175285"/>
          </a:xfrm>
          <a:custGeom>
            <a:avLst/>
            <a:gdLst>
              <a:gd name="T0" fmla="*/ 431120 w 654"/>
              <a:gd name="T1" fmla="*/ 0 h 648"/>
              <a:gd name="T2" fmla="*/ 473075 w 654"/>
              <a:gd name="T3" fmla="*/ 43362 h 648"/>
              <a:gd name="T4" fmla="*/ 431120 w 654"/>
              <a:gd name="T5" fmla="*/ 86724 h 648"/>
              <a:gd name="T6" fmla="*/ 389889 w 654"/>
              <a:gd name="T7" fmla="*/ 43362 h 648"/>
              <a:gd name="T8" fmla="*/ 431120 w 654"/>
              <a:gd name="T9" fmla="*/ 0 h 648"/>
              <a:gd name="T10" fmla="*/ 0 w 654"/>
              <a:gd name="T11" fmla="*/ 203080 h 648"/>
              <a:gd name="T12" fmla="*/ 170712 w 654"/>
              <a:gd name="T13" fmla="*/ 38303 h 648"/>
              <a:gd name="T14" fmla="*/ 0 w 654"/>
              <a:gd name="T15" fmla="*/ 203080 h 648"/>
              <a:gd name="T16" fmla="*/ 407250 w 654"/>
              <a:gd name="T17" fmla="*/ 302090 h 648"/>
              <a:gd name="T18" fmla="*/ 237261 w 654"/>
              <a:gd name="T19" fmla="*/ 468312 h 648"/>
              <a:gd name="T20" fmla="*/ 407250 w 654"/>
              <a:gd name="T21" fmla="*/ 302090 h 648"/>
              <a:gd name="T22" fmla="*/ 341424 w 654"/>
              <a:gd name="T23" fmla="*/ 67934 h 648"/>
              <a:gd name="T24" fmla="*/ 317553 w 654"/>
              <a:gd name="T25" fmla="*/ 44085 h 648"/>
              <a:gd name="T26" fmla="*/ 341424 w 654"/>
              <a:gd name="T27" fmla="*/ 20236 h 648"/>
              <a:gd name="T28" fmla="*/ 365295 w 654"/>
              <a:gd name="T29" fmla="*/ 44085 h 648"/>
              <a:gd name="T30" fmla="*/ 341424 w 654"/>
              <a:gd name="T31" fmla="*/ 67934 h 648"/>
              <a:gd name="T32" fmla="*/ 202540 w 654"/>
              <a:gd name="T33" fmla="*/ 48421 h 648"/>
              <a:gd name="T34" fmla="*/ 399293 w 654"/>
              <a:gd name="T35" fmla="*/ 252946 h 648"/>
              <a:gd name="T36" fmla="*/ 202540 w 654"/>
              <a:gd name="T37" fmla="*/ 457471 h 648"/>
              <a:gd name="T38" fmla="*/ 5787 w 654"/>
              <a:gd name="T39" fmla="*/ 252946 h 648"/>
              <a:gd name="T40" fmla="*/ 202540 w 654"/>
              <a:gd name="T41" fmla="*/ 48421 h 6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54" h="648">
                <a:moveTo>
                  <a:pt x="596" y="0"/>
                </a:moveTo>
                <a:cubicBezTo>
                  <a:pt x="628" y="0"/>
                  <a:pt x="654" y="27"/>
                  <a:pt x="654" y="60"/>
                </a:cubicBezTo>
                <a:cubicBezTo>
                  <a:pt x="654" y="93"/>
                  <a:pt x="628" y="120"/>
                  <a:pt x="596" y="120"/>
                </a:cubicBezTo>
                <a:cubicBezTo>
                  <a:pt x="564" y="120"/>
                  <a:pt x="539" y="93"/>
                  <a:pt x="539" y="60"/>
                </a:cubicBezTo>
                <a:cubicBezTo>
                  <a:pt x="539" y="27"/>
                  <a:pt x="564" y="0"/>
                  <a:pt x="596" y="0"/>
                </a:cubicBezTo>
                <a:close/>
                <a:moveTo>
                  <a:pt x="0" y="281"/>
                </a:moveTo>
                <a:cubicBezTo>
                  <a:pt x="2" y="127"/>
                  <a:pt x="69" y="49"/>
                  <a:pt x="236" y="53"/>
                </a:cubicBezTo>
                <a:cubicBezTo>
                  <a:pt x="94" y="88"/>
                  <a:pt x="36" y="147"/>
                  <a:pt x="0" y="281"/>
                </a:cubicBezTo>
                <a:close/>
                <a:moveTo>
                  <a:pt x="563" y="418"/>
                </a:moveTo>
                <a:cubicBezTo>
                  <a:pt x="552" y="573"/>
                  <a:pt x="515" y="627"/>
                  <a:pt x="328" y="648"/>
                </a:cubicBezTo>
                <a:cubicBezTo>
                  <a:pt x="454" y="608"/>
                  <a:pt x="522" y="557"/>
                  <a:pt x="563" y="418"/>
                </a:cubicBezTo>
                <a:close/>
                <a:moveTo>
                  <a:pt x="472" y="94"/>
                </a:moveTo>
                <a:cubicBezTo>
                  <a:pt x="454" y="94"/>
                  <a:pt x="439" y="79"/>
                  <a:pt x="439" y="61"/>
                </a:cubicBezTo>
                <a:cubicBezTo>
                  <a:pt x="439" y="43"/>
                  <a:pt x="454" y="28"/>
                  <a:pt x="472" y="28"/>
                </a:cubicBezTo>
                <a:cubicBezTo>
                  <a:pt x="491" y="28"/>
                  <a:pt x="505" y="43"/>
                  <a:pt x="505" y="61"/>
                </a:cubicBezTo>
                <a:cubicBezTo>
                  <a:pt x="505" y="79"/>
                  <a:pt x="491" y="94"/>
                  <a:pt x="472" y="94"/>
                </a:cubicBezTo>
                <a:close/>
                <a:moveTo>
                  <a:pt x="280" y="67"/>
                </a:moveTo>
                <a:cubicBezTo>
                  <a:pt x="430" y="67"/>
                  <a:pt x="552" y="193"/>
                  <a:pt x="552" y="350"/>
                </a:cubicBezTo>
                <a:cubicBezTo>
                  <a:pt x="552" y="506"/>
                  <a:pt x="430" y="633"/>
                  <a:pt x="280" y="633"/>
                </a:cubicBezTo>
                <a:cubicBezTo>
                  <a:pt x="130" y="633"/>
                  <a:pt x="8" y="506"/>
                  <a:pt x="8" y="350"/>
                </a:cubicBezTo>
                <a:cubicBezTo>
                  <a:pt x="8" y="193"/>
                  <a:pt x="130" y="67"/>
                  <a:pt x="280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9" name="TextBox 13">
            <a:extLst>
              <a:ext uri="{FF2B5EF4-FFF2-40B4-BE49-F238E27FC236}">
                <a16:creationId xmlns:a16="http://schemas.microsoft.com/office/drawing/2014/main" id="{86678DA7-A36D-4DFF-BD24-DDF214EF3B31}"/>
              </a:ext>
            </a:extLst>
          </p:cNvPr>
          <p:cNvSpPr txBox="1"/>
          <p:nvPr/>
        </p:nvSpPr>
        <p:spPr>
          <a:xfrm>
            <a:off x="1252744" y="6385607"/>
            <a:ext cx="2086493" cy="61052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60" name="文本框 15">
            <a:extLst>
              <a:ext uri="{FF2B5EF4-FFF2-40B4-BE49-F238E27FC236}">
                <a16:creationId xmlns:a16="http://schemas.microsoft.com/office/drawing/2014/main" id="{C3E28CBF-00DE-43F8-92BA-47DC14EB053A}"/>
              </a:ext>
            </a:extLst>
          </p:cNvPr>
          <p:cNvSpPr txBox="1"/>
          <p:nvPr/>
        </p:nvSpPr>
        <p:spPr>
          <a:xfrm>
            <a:off x="2669509" y="8269356"/>
            <a:ext cx="101842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8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愛爾蘭詩人葉慈曾說：教育不是注滿一桶水，而是點燃一把</a:t>
            </a:r>
            <a:r>
              <a:rPr kumimoji="1" lang="zh-TW" alt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火</a:t>
            </a:r>
            <a:endParaRPr kumimoji="1" lang="zh-CN" altLang="en-US" sz="4000" b="1" dirty="0">
              <a:solidFill>
                <a:srgbClr val="FF0000"/>
              </a:solidFill>
              <a:latin typeface="+mj-lt"/>
              <a:ea typeface="+mj-ea"/>
              <a:cs typeface="+mj-cs"/>
              <a:sym typeface="+mn-lt"/>
            </a:endParaRPr>
          </a:p>
          <a:p>
            <a:pPr lvl="0" algn="ctr"/>
            <a:r>
              <a:rPr kumimoji="1" lang="en-US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Education is not the filling of a pail, but the lighting of a fire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</p:txBody>
      </p:sp>
      <p:sp>
        <p:nvSpPr>
          <p:cNvPr id="61" name="文本框 15">
            <a:extLst>
              <a:ext uri="{FF2B5EF4-FFF2-40B4-BE49-F238E27FC236}">
                <a16:creationId xmlns:a16="http://schemas.microsoft.com/office/drawing/2014/main" id="{D2E980A7-A5AC-44A7-B3E3-20F69686A4A8}"/>
              </a:ext>
            </a:extLst>
          </p:cNvPr>
          <p:cNvSpPr txBox="1"/>
          <p:nvPr/>
        </p:nvSpPr>
        <p:spPr>
          <a:xfrm>
            <a:off x="5235524" y="1890276"/>
            <a:ext cx="61211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【</a:t>
            </a:r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兩點拜託與一個邀請</a:t>
            </a:r>
            <a:r>
              <a:rPr kumimoji="1" lang="en-US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拜託：這世界只有家長與老師不會嫉妒孩子的成就，</a:t>
            </a:r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請不要在孩子面前批評老師。</a:t>
            </a: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避免成為孩子逃避學習的藉口！</a:t>
            </a:r>
            <a:endParaRPr kumimoji="1" lang="en-US" altLang="zh-TW" sz="3200" dirty="0">
              <a:solidFill>
                <a:schemeClr val="accent1"/>
              </a:solidFill>
              <a:latin typeface="+mj-lt"/>
              <a:ea typeface="+mj-ea"/>
              <a:cs typeface="+mj-cs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拜託：陪伴是成長的開始，</a:t>
            </a:r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請與老師們一同攜手合作</a:t>
            </a: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，指導孩子們從每一件小事做好開始，</a:t>
            </a:r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學習做家事與負責任的態度</a:t>
            </a: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。</a:t>
            </a:r>
            <a:endParaRPr kumimoji="1" lang="en-US" altLang="zh-CN" sz="3200" dirty="0">
              <a:solidFill>
                <a:schemeClr val="accent1"/>
              </a:solidFill>
              <a:latin typeface="+mj-lt"/>
              <a:ea typeface="+mj-ea"/>
              <a:cs typeface="+mj-cs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邀請：歡迎加入</a:t>
            </a:r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仁德國中臉書粉絲專頁</a:t>
            </a: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瞭解最新資訊與學生優異表現。</a:t>
            </a:r>
            <a:endParaRPr kumimoji="1" lang="zh-CN" altLang="en-US" sz="3200" dirty="0">
              <a:solidFill>
                <a:schemeClr val="accent1"/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62" name="Title 13">
            <a:extLst>
              <a:ext uri="{FF2B5EF4-FFF2-40B4-BE49-F238E27FC236}">
                <a16:creationId xmlns:a16="http://schemas.microsoft.com/office/drawing/2014/main" id="{72F9AAFB-858F-4AFE-BE3E-E7B436CB29E0}"/>
              </a:ext>
            </a:extLst>
          </p:cNvPr>
          <p:cNvSpPr txBox="1">
            <a:spLocks/>
          </p:cNvSpPr>
          <p:nvPr/>
        </p:nvSpPr>
        <p:spPr>
          <a:xfrm>
            <a:off x="721009" y="6929390"/>
            <a:ext cx="4806422" cy="635564"/>
          </a:xfrm>
          <a:prstGeom prst="rect">
            <a:avLst/>
          </a:prstGeom>
        </p:spPr>
        <p:txBody>
          <a:bodyPr/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400" dirty="0">
                <a:solidFill>
                  <a:srgbClr val="FFFF00"/>
                </a:solidFill>
              </a:rPr>
              <a:t>鍾國璽</a:t>
            </a:r>
            <a:r>
              <a:rPr kumimoji="1" lang="ja-JP" altLang="en-US" sz="4400" dirty="0">
                <a:solidFill>
                  <a:srgbClr val="FFFF00"/>
                </a:solidFill>
              </a:rPr>
              <a:t>校長</a:t>
            </a:r>
            <a:endParaRPr kumimoji="1" lang="en-US" altLang="ja-JP" sz="4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s05.calm9.com/qrcode/2022-02/0PZZ6M3OH4.png">
            <a:extLst>
              <a:ext uri="{FF2B5EF4-FFF2-40B4-BE49-F238E27FC236}">
                <a16:creationId xmlns:a16="http://schemas.microsoft.com/office/drawing/2014/main" id="{1FEE2D4E-BC32-4586-BB20-10FEC815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716" y="8060338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文本框 15">
            <a:extLst>
              <a:ext uri="{FF2B5EF4-FFF2-40B4-BE49-F238E27FC236}">
                <a16:creationId xmlns:a16="http://schemas.microsoft.com/office/drawing/2014/main" id="{FCC4FBC6-B7F0-4C38-918E-56EA3803C3EA}"/>
              </a:ext>
            </a:extLst>
          </p:cNvPr>
          <p:cNvSpPr txBox="1"/>
          <p:nvPr/>
        </p:nvSpPr>
        <p:spPr>
          <a:xfrm>
            <a:off x="15654647" y="8353127"/>
            <a:ext cx="6121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仁德國中臉</a:t>
            </a:r>
            <a:endParaRPr kumimoji="1" lang="en-US" altLang="zh-TW" sz="3200" b="1" dirty="0">
              <a:solidFill>
                <a:srgbClr val="C00000"/>
              </a:solidFill>
              <a:latin typeface="+mj-lt"/>
              <a:ea typeface="+mj-ea"/>
              <a:cs typeface="+mj-cs"/>
              <a:sym typeface="+mn-lt"/>
            </a:endParaRPr>
          </a:p>
          <a:p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書粉絲專頁</a:t>
            </a:r>
            <a:endParaRPr kumimoji="1" lang="zh-CN" altLang="en-US" sz="3200" dirty="0">
              <a:solidFill>
                <a:schemeClr val="accent1"/>
              </a:solidFill>
              <a:latin typeface="+mj-lt"/>
              <a:ea typeface="+mj-ea"/>
              <a:cs typeface="+mj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42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2"/>
    </mc:Choice>
    <mc:Fallback xmlns="">
      <p:transition advTm="4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4" grpId="1"/>
      <p:bldP spid="46" grpId="0"/>
      <p:bldP spid="48" grpId="0"/>
      <p:bldP spid="50" grpId="0"/>
      <p:bldP spid="52" grpId="0"/>
      <p:bldP spid="53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285884" y="9608127"/>
            <a:ext cx="638982" cy="547687"/>
          </a:xfrm>
          <a:prstGeom prst="rect">
            <a:avLst/>
          </a:prstGeom>
        </p:spPr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8912" y="573298"/>
            <a:ext cx="10306556" cy="125550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8000" dirty="0"/>
              <a:t>Ren de  </a:t>
            </a:r>
            <a:r>
              <a:rPr kumimoji="1" lang="ja-JP" altLang="en-US" sz="8000" dirty="0">
                <a:solidFill>
                  <a:schemeClr val="accent2"/>
                </a:solidFill>
              </a:rPr>
              <a:t>教務處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1604801" y="4284632"/>
          <a:ext cx="8696195" cy="532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件" r:id="rId2" imgW="5268111" imgH="3224425" progId="Word.Document.12">
                  <p:embed/>
                </p:oleObj>
              </mc:Choice>
              <mc:Fallback>
                <p:oleObj name="文件" r:id="rId2" imgW="5268111" imgH="3224425" progId="Word.Document.12">
                  <p:embed/>
                  <p:pic>
                    <p:nvPicPr>
                      <p:cNvPr id="2" name="物件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4801" y="4284632"/>
                        <a:ext cx="8696195" cy="5323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38708" y="2593787"/>
            <a:ext cx="16928592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576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深根本土、接軌國際：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53800" lvl="1" indent="-57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雙語教育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：各年級部分領域融入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外師協同教學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雙語環境建置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53800" lvl="1" indent="-57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本土語言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：開設各式本土語選修課程、辦理及參加語文競賽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576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拔尖扶弱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53800" lvl="1" indent="-57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課後卓越社團課程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：升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，加深加廣課程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53800" lvl="1" indent="-57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課後學習扶助課程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：減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，提升學業成績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53800" lvl="1" indent="-57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課中差異化教學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576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數理與科技：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53800" lvl="1" indent="-57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數理教育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：數理研究社、科學園遊會、科展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53800" lvl="1" indent="-57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自造中心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：科技教育、創客、機器人、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576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校訂特色課程：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53800" lvl="1" indent="-57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英閱寰宇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：國際教育、外師入班與世界接軌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53800" lvl="1" indent="-57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仁德美學實踐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：校本、思辨、科技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0661" y="1788190"/>
            <a:ext cx="949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仁人玩美、德術兼備的行動學堂</a:t>
            </a:r>
            <a:endParaRPr lang="zh-TW" altLang="en-US" sz="4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881C736-4F99-765E-583E-F5630F2C7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225" y="1152319"/>
            <a:ext cx="4400775" cy="3299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6E3DA0D-3184-CCD4-08F5-1D72892E5C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75" y="4481075"/>
            <a:ext cx="3299884" cy="2474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19C3998-2679-CC09-7693-731FFEDF7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011" y="4794455"/>
            <a:ext cx="4132665" cy="309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289C978-9547-BDCC-C1A7-802CF77877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18" y="7029837"/>
            <a:ext cx="4206881" cy="3153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46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2"/>
    </mc:Choice>
    <mc:Fallback xmlns="">
      <p:transition advTm="40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284628" y="9607440"/>
            <a:ext cx="638883" cy="547603"/>
          </a:xfrm>
          <a:prstGeom prst="rect">
            <a:avLst/>
          </a:prstGeom>
        </p:spPr>
        <p:txBody>
          <a:bodyPr/>
          <a:lstStyle/>
          <a:p>
            <a:pPr defTabSz="1371486"/>
            <a:fld id="{5F40E575-75D0-4511-BE24-65258C32779F}" type="slidenum">
              <a:rPr kumimoji="1" lang="ja-JP" altLang="en-US">
                <a:solidFill>
                  <a:srgbClr val="303B3F"/>
                </a:solidFill>
                <a:latin typeface="Roboto"/>
              </a:rPr>
              <a:pPr defTabSz="1371486"/>
              <a:t>5</a:t>
            </a:fld>
            <a:endParaRPr kumimoji="1" lang="ja-JP" altLang="en-US" dirty="0">
              <a:solidFill>
                <a:srgbClr val="303B3F"/>
              </a:solidFill>
              <a:latin typeface="Roboto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9858" y="574004"/>
            <a:ext cx="10304965" cy="1255308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8000" dirty="0"/>
              <a:t>Ren de  </a:t>
            </a:r>
            <a:r>
              <a:rPr kumimoji="1" lang="ja-JP" altLang="en-US" sz="8000" dirty="0">
                <a:solidFill>
                  <a:schemeClr val="accent2"/>
                </a:solidFill>
              </a:rPr>
              <a:t>學務處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883082" y="6175816"/>
            <a:ext cx="13559601" cy="123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486"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  <a:ea typeface="+mj-ea"/>
              </a:rPr>
              <a:t>學校提供的服務學習機會：糾察隊、環保小尖兵、各處室招募志工等。</a:t>
            </a:r>
            <a:endParaRPr kumimoji="1" lang="en-US" altLang="zh-TW" sz="3199" dirty="0">
              <a:solidFill>
                <a:srgbClr val="303B3F">
                  <a:lumMod val="75000"/>
                </a:srgbClr>
              </a:solidFill>
              <a:latin typeface="Bebas Neue Bold"/>
              <a:ea typeface="+mj-ea"/>
            </a:endParaRPr>
          </a:p>
          <a:p>
            <a:pPr defTabSz="1371486"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  <a:ea typeface="+mj-ea"/>
              </a:rPr>
              <a:t>「校外服務學習機構」，請參見台南市校外服務學習機構一覽表。</a:t>
            </a:r>
            <a:endParaRPr kumimoji="1" lang="en-US" altLang="zh-TW" sz="3199" dirty="0">
              <a:solidFill>
                <a:srgbClr val="303B3F">
                  <a:lumMod val="75000"/>
                </a:srgbClr>
              </a:solidFill>
              <a:latin typeface="Bebas Neue Bold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83082" y="2901572"/>
            <a:ext cx="15417610" cy="193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40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486">
              <a:lnSpc>
                <a:spcPct val="130000"/>
              </a:lnSpc>
            </a:pP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社團活動課共開設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24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個社團，有體育性社團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(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籃球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AB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、足球、</a:t>
            </a:r>
            <a:r>
              <a:rPr lang="en-US" altLang="zh-TW" sz="3199" dirty="0" err="1">
                <a:solidFill>
                  <a:srgbClr val="303B3F">
                    <a:lumMod val="75000"/>
                  </a:srgbClr>
                </a:solidFill>
                <a:latin typeface="Bebas Neue Bold"/>
              </a:rPr>
              <a:t>Te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-ball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、女壘、跆拳、熱舞社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)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、藝術性社團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(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藝術設計、漫畫社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)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、音樂性社團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(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直笛社、烏克麗麗社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)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、創客社、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AI-</a:t>
            </a:r>
            <a:r>
              <a:rPr lang="en-US" altLang="zh-TW" sz="3199" dirty="0" err="1">
                <a:solidFill>
                  <a:srgbClr val="303B3F">
                    <a:lumMod val="75000"/>
                  </a:srgbClr>
                </a:solidFill>
                <a:latin typeface="Bebas Neue Bold"/>
              </a:rPr>
              <a:t>FML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人機共學社、數理研究社、客家獅社、桌遊社、造型汽球社、彩妝社等。</a:t>
            </a:r>
            <a:endParaRPr lang="en-US" altLang="zh-TW" sz="3199" dirty="0">
              <a:solidFill>
                <a:srgbClr val="303B3F">
                  <a:lumMod val="75000"/>
                </a:srgbClr>
              </a:solidFill>
              <a:latin typeface="Bebas Neue Bold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55211" y="5287896"/>
            <a:ext cx="3541349" cy="827872"/>
            <a:chOff x="1378423" y="2313829"/>
            <a:chExt cx="3541895" cy="828000"/>
          </a:xfrm>
        </p:grpSpPr>
        <p:sp>
          <p:nvSpPr>
            <p:cNvPr id="2" name="文字方塊 1"/>
            <p:cNvSpPr txBox="1"/>
            <p:nvPr/>
          </p:nvSpPr>
          <p:spPr>
            <a:xfrm>
              <a:off x="2170423" y="2373886"/>
              <a:ext cx="2749895" cy="7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486"/>
              <a:r>
                <a:rPr kumimoji="1" lang="zh-TW" altLang="en-US" sz="4000" dirty="0">
                  <a:solidFill>
                    <a:srgbClr val="0070C0"/>
                  </a:solidFill>
                  <a:latin typeface="Bebas Neue Bold"/>
                  <a:ea typeface="+mj-ea"/>
                </a:rPr>
                <a:t>服務學習：</a:t>
              </a:r>
              <a:endParaRPr kumimoji="1" lang="en-US" altLang="zh-TW" sz="4000" dirty="0">
                <a:solidFill>
                  <a:srgbClr val="0070C0"/>
                </a:solidFill>
                <a:latin typeface="Bebas Neue Bold"/>
                <a:ea typeface="+mj-ea"/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1378423" y="2313829"/>
              <a:ext cx="828000" cy="828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7000">
                  <a:schemeClr val="tx1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486"/>
              <a:r>
                <a:rPr kumimoji="1" lang="en-US" altLang="zh-TW" sz="2800" b="1" dirty="0">
                  <a:solidFill>
                    <a:srgbClr val="414F54"/>
                  </a:solidFill>
                  <a:latin typeface="Bebas Neue Bold"/>
                  <a:ea typeface="+mj-ea"/>
                </a:rPr>
                <a:t>02</a:t>
              </a:r>
              <a:endParaRPr kumimoji="1" lang="zh-TW" altLang="en-US" sz="2800" b="1" dirty="0">
                <a:solidFill>
                  <a:srgbClr val="414F54"/>
                </a:solidFill>
                <a:latin typeface="Bebas Neue Bold"/>
                <a:ea typeface="+mj-ea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055211" y="2068250"/>
            <a:ext cx="3541349" cy="827872"/>
            <a:chOff x="1378423" y="4932469"/>
            <a:chExt cx="3541896" cy="828000"/>
          </a:xfrm>
        </p:grpSpPr>
        <p:sp>
          <p:nvSpPr>
            <p:cNvPr id="5" name="文字方塊 4"/>
            <p:cNvSpPr txBox="1"/>
            <p:nvPr/>
          </p:nvSpPr>
          <p:spPr>
            <a:xfrm>
              <a:off x="2170423" y="4992526"/>
              <a:ext cx="2749896" cy="7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40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371486"/>
              <a:r>
                <a:rPr lang="zh-TW" altLang="en-US" dirty="0">
                  <a:latin typeface="Bebas Neue Bold"/>
                </a:rPr>
                <a:t>多元社團：</a:t>
              </a:r>
              <a:endParaRPr lang="en-US" altLang="zh-TW" dirty="0">
                <a:latin typeface="Bebas Neue Bold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378423" y="4932469"/>
              <a:ext cx="828000" cy="828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7000">
                  <a:schemeClr val="tx1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486"/>
              <a:r>
                <a:rPr kumimoji="1" lang="en-US" altLang="zh-TW" sz="2800" b="1" dirty="0">
                  <a:solidFill>
                    <a:srgbClr val="414F54"/>
                  </a:solidFill>
                  <a:latin typeface="Bebas Neue Bold"/>
                  <a:ea typeface="+mj-ea"/>
                </a:rPr>
                <a:t>01</a:t>
              </a:r>
              <a:endParaRPr kumimoji="1" lang="zh-TW" altLang="en-US" sz="2800" b="1" dirty="0">
                <a:solidFill>
                  <a:srgbClr val="414F54"/>
                </a:solidFill>
                <a:latin typeface="Bebas Neue Bold"/>
                <a:ea typeface="+mj-ea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055211" y="7698967"/>
            <a:ext cx="4603265" cy="827872"/>
            <a:chOff x="1378423" y="8300017"/>
            <a:chExt cx="4603976" cy="828000"/>
          </a:xfrm>
        </p:grpSpPr>
        <p:sp>
          <p:nvSpPr>
            <p:cNvPr id="11" name="橢圓 10"/>
            <p:cNvSpPr/>
            <p:nvPr/>
          </p:nvSpPr>
          <p:spPr>
            <a:xfrm>
              <a:off x="1378423" y="8300017"/>
              <a:ext cx="828000" cy="828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7000">
                  <a:schemeClr val="tx1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486"/>
              <a:r>
                <a:rPr kumimoji="1" lang="en-US" altLang="zh-TW" sz="2800" b="1" dirty="0">
                  <a:solidFill>
                    <a:srgbClr val="414F54"/>
                  </a:solidFill>
                  <a:latin typeface="Bebas Neue Bold"/>
                  <a:ea typeface="+mj-ea"/>
                </a:rPr>
                <a:t>03</a:t>
              </a:r>
              <a:endParaRPr kumimoji="1" lang="zh-TW" altLang="en-US" sz="2800" b="1" dirty="0">
                <a:solidFill>
                  <a:srgbClr val="414F54"/>
                </a:solidFill>
                <a:latin typeface="Bebas Neue Bold"/>
                <a:ea typeface="+mj-ea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206423" y="8360074"/>
              <a:ext cx="3775976" cy="7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40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371486"/>
              <a:r>
                <a:rPr lang="zh-TW" altLang="en-US" dirty="0">
                  <a:latin typeface="Bebas Neue Bold"/>
                </a:rPr>
                <a:t>交通安全宣導：</a:t>
              </a:r>
              <a:endParaRPr lang="en-US" altLang="zh-TW" dirty="0">
                <a:latin typeface="Bebas Neue Bold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888052" y="8586887"/>
            <a:ext cx="15716017" cy="69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kumimoji="1" sz="3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486"/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為了讓上放學交通更順暢，確保你我生命安全，請配合學校交通安全宣導。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(</a:t>
            </a:r>
            <a:r>
              <a:rPr lang="zh-TW" altLang="en-US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詳見手冊</a:t>
            </a:r>
            <a:r>
              <a:rPr lang="en-US" altLang="zh-TW" sz="3199" dirty="0">
                <a:solidFill>
                  <a:srgbClr val="303B3F">
                    <a:lumMod val="75000"/>
                  </a:srgbClr>
                </a:solidFill>
                <a:latin typeface="Bebas Neue Bol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68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2"/>
    </mc:Choice>
    <mc:Fallback xmlns="">
      <p:transition advTm="40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285884" y="9608127"/>
            <a:ext cx="638982" cy="547687"/>
          </a:xfrm>
          <a:prstGeom prst="rect">
            <a:avLst/>
          </a:prstGeom>
        </p:spPr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8912" y="573298"/>
            <a:ext cx="10306556" cy="125550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8000" dirty="0"/>
              <a:t>Ren de  </a:t>
            </a:r>
            <a:r>
              <a:rPr kumimoji="1" lang="ja-JP" altLang="en-US" sz="8000">
                <a:solidFill>
                  <a:schemeClr val="accent2"/>
                </a:solidFill>
              </a:rPr>
              <a:t>總務處</a:t>
            </a:r>
            <a:endParaRPr kumimoji="1" lang="ja-JP" altLang="en-US" sz="8000" dirty="0">
              <a:solidFill>
                <a:schemeClr val="accent2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469ADF3-E1D4-075F-1AFD-4D5EDBE779DF}"/>
              </a:ext>
            </a:extLst>
          </p:cNvPr>
          <p:cNvSpPr txBox="1"/>
          <p:nvPr/>
        </p:nvSpPr>
        <p:spPr>
          <a:xfrm>
            <a:off x="238478" y="1936567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/>
              <a:t>圖書館建置完成，提升</a:t>
            </a:r>
            <a:endParaRPr kumimoji="1" lang="en-US" altLang="zh-TW" sz="3600" dirty="0"/>
          </a:p>
          <a:p>
            <a:r>
              <a:rPr kumimoji="1" lang="zh-TW" altLang="en-US" sz="3600" dirty="0"/>
              <a:t>更優質的閱讀空間與氛圍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D9DBC4-127F-B963-0F64-86D92F41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" y="3244663"/>
            <a:ext cx="5262979" cy="3945453"/>
          </a:xfrm>
          <a:prstGeom prst="parallelogram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61E2A49-F310-777F-0EF1-1DE7AF6AE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60" y="4394950"/>
            <a:ext cx="6524059" cy="4897464"/>
          </a:xfrm>
          <a:prstGeom prst="parallelogram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B1FD377-8D1F-8B40-0E43-4D7B5901E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223" y="3977150"/>
            <a:ext cx="4731826" cy="3552074"/>
          </a:xfrm>
          <a:prstGeom prst="parallelogram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9B32554-34A8-25D6-6407-1E94B0586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41" y="697324"/>
            <a:ext cx="4731826" cy="3552074"/>
          </a:xfrm>
          <a:prstGeom prst="parallelogram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4125712B-545D-D87C-4BC9-BA321DD63E02}"/>
              </a:ext>
            </a:extLst>
          </p:cNvPr>
          <p:cNvSpPr txBox="1"/>
          <p:nvPr/>
        </p:nvSpPr>
        <p:spPr>
          <a:xfrm>
            <a:off x="6137328" y="3086854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/>
              <a:t>建置視聽教室，優化教學環境，</a:t>
            </a:r>
            <a:endParaRPr kumimoji="1" lang="en-US" altLang="zh-TW" sz="3600" dirty="0"/>
          </a:p>
          <a:p>
            <a:r>
              <a:rPr kumimoji="1" lang="zh-TW" altLang="en-US" sz="3600" dirty="0"/>
              <a:t>提升教學效能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0E1E3D8-5FF2-02B4-01EC-552030F91FF6}"/>
              </a:ext>
            </a:extLst>
          </p:cNvPr>
          <p:cNvSpPr txBox="1"/>
          <p:nvPr/>
        </p:nvSpPr>
        <p:spPr>
          <a:xfrm>
            <a:off x="11419066" y="7636991"/>
            <a:ext cx="6186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/>
              <a:t>德賢樓西側樓梯間</a:t>
            </a:r>
          </a:p>
          <a:p>
            <a:r>
              <a:rPr kumimoji="1" lang="zh-TW" altLang="en-US" sz="3600" dirty="0"/>
              <a:t>德賢樓北側樓梯間</a:t>
            </a:r>
          </a:p>
          <a:p>
            <a:r>
              <a:rPr kumimoji="1" lang="zh-TW" altLang="en-US" sz="3600" dirty="0"/>
              <a:t>牆壁重新粉刷，讓空間更明亮</a:t>
            </a:r>
          </a:p>
        </p:txBody>
      </p:sp>
    </p:spTree>
    <p:extLst>
      <p:ext uri="{BB962C8B-B14F-4D97-AF65-F5344CB8AC3E}">
        <p14:creationId xmlns:p14="http://schemas.microsoft.com/office/powerpoint/2010/main" val="595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2"/>
    </mc:Choice>
    <mc:Fallback xmlns="">
      <p:transition advTm="40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285884" y="9608127"/>
            <a:ext cx="638982" cy="547687"/>
          </a:xfrm>
          <a:prstGeom prst="rect">
            <a:avLst/>
          </a:prstGeom>
        </p:spPr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8912" y="573298"/>
            <a:ext cx="10306556" cy="125550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8000" dirty="0"/>
              <a:t>Ren de  </a:t>
            </a:r>
            <a:r>
              <a:rPr kumimoji="1" lang="ja-JP" altLang="en-US" sz="8000">
                <a:solidFill>
                  <a:schemeClr val="accent2"/>
                </a:solidFill>
              </a:rPr>
              <a:t>輔導室</a:t>
            </a:r>
            <a:endParaRPr kumimoji="1" lang="ja-JP" altLang="en-US" sz="8000" dirty="0">
              <a:solidFill>
                <a:schemeClr val="accent2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857082-2B75-F742-914D-90585CD5E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45" y="5917030"/>
            <a:ext cx="15542208" cy="423878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A5284D5-B749-CD47-9720-7FFDD5DADB56}"/>
              </a:ext>
            </a:extLst>
          </p:cNvPr>
          <p:cNvSpPr txBox="1"/>
          <p:nvPr/>
        </p:nvSpPr>
        <p:spPr>
          <a:xfrm>
            <a:off x="7371971" y="6085517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dirty="0"/>
              <a:t>學</a:t>
            </a:r>
            <a:endParaRPr kumimoji="1" lang="en-US" altLang="zh-TW" sz="4800" dirty="0"/>
          </a:p>
          <a:p>
            <a:r>
              <a:rPr kumimoji="1" lang="zh-TW" altLang="en-US" sz="4800" dirty="0"/>
              <a:t>習</a:t>
            </a:r>
            <a:endParaRPr kumimoji="1" lang="en-US" altLang="zh-TW" sz="4800" dirty="0"/>
          </a:p>
          <a:p>
            <a:r>
              <a:rPr kumimoji="1" lang="zh-TW" altLang="en-US" sz="4800" dirty="0"/>
              <a:t>輔</a:t>
            </a:r>
            <a:endParaRPr kumimoji="1" lang="en-US" altLang="zh-TW" sz="4800" dirty="0"/>
          </a:p>
          <a:p>
            <a:r>
              <a:rPr kumimoji="1" lang="zh-TW" altLang="en-US" sz="4800" dirty="0"/>
              <a:t>導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8CF212-CAE3-E244-B805-031D9074E0D8}"/>
              </a:ext>
            </a:extLst>
          </p:cNvPr>
          <p:cNvSpPr txBox="1"/>
          <p:nvPr/>
        </p:nvSpPr>
        <p:spPr>
          <a:xfrm>
            <a:off x="1399635" y="6085517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dirty="0"/>
              <a:t>生</a:t>
            </a:r>
            <a:endParaRPr kumimoji="1" lang="en-US" altLang="zh-TW" sz="4800" dirty="0"/>
          </a:p>
          <a:p>
            <a:r>
              <a:rPr kumimoji="1" lang="zh-TW" altLang="en-US" sz="4800" dirty="0"/>
              <a:t>活</a:t>
            </a:r>
            <a:endParaRPr kumimoji="1" lang="en-US" altLang="zh-TW" sz="4800" dirty="0"/>
          </a:p>
          <a:p>
            <a:r>
              <a:rPr kumimoji="1" lang="zh-TW" altLang="en-US" sz="4800" dirty="0"/>
              <a:t>輔</a:t>
            </a:r>
            <a:endParaRPr kumimoji="1" lang="en-US" altLang="zh-TW" sz="4800" dirty="0"/>
          </a:p>
          <a:p>
            <a:r>
              <a:rPr kumimoji="1" lang="zh-TW" altLang="en-US" sz="4800" dirty="0"/>
              <a:t>導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D682BFA-A7C1-B049-A099-E7665A3C8986}"/>
              </a:ext>
            </a:extLst>
          </p:cNvPr>
          <p:cNvSpPr txBox="1"/>
          <p:nvPr/>
        </p:nvSpPr>
        <p:spPr>
          <a:xfrm>
            <a:off x="12525249" y="6085517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dirty="0"/>
              <a:t>生</a:t>
            </a:r>
            <a:endParaRPr kumimoji="1" lang="en-US" altLang="zh-TW" sz="4800" dirty="0"/>
          </a:p>
          <a:p>
            <a:r>
              <a:rPr kumimoji="1" lang="zh-TW" altLang="en-US" sz="4800" dirty="0"/>
              <a:t>涯</a:t>
            </a:r>
            <a:endParaRPr kumimoji="1" lang="en-US" altLang="zh-TW" sz="4800" dirty="0"/>
          </a:p>
          <a:p>
            <a:r>
              <a:rPr kumimoji="1" lang="zh-TW" altLang="en-US" sz="4800" dirty="0"/>
              <a:t>輔</a:t>
            </a:r>
            <a:endParaRPr kumimoji="1" lang="en-US" altLang="zh-TW" sz="4800" dirty="0"/>
          </a:p>
          <a:p>
            <a:r>
              <a:rPr kumimoji="1" lang="zh-TW" altLang="en-US" sz="4800" dirty="0"/>
              <a:t>導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4E47F13-5EE6-6744-AD03-B1AE1C4E35C4}"/>
              </a:ext>
            </a:extLst>
          </p:cNvPr>
          <p:cNvSpPr txBox="1"/>
          <p:nvPr/>
        </p:nvSpPr>
        <p:spPr>
          <a:xfrm>
            <a:off x="772160" y="2169898"/>
            <a:ext cx="16112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3"/>
                </a:solidFill>
              </a:rPr>
              <a:t>猶太人教育觀：「不培養優秀，要培養與眾不同。」</a:t>
            </a:r>
            <a:endParaRPr kumimoji="1" lang="zh-TW" altLang="en-US" sz="5400" dirty="0">
              <a:solidFill>
                <a:schemeClr val="accent3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48962FD-3BC9-1747-AFCA-8BEC7B2EDE27}"/>
              </a:ext>
            </a:extLst>
          </p:cNvPr>
          <p:cNvSpPr txBox="1"/>
          <p:nvPr/>
        </p:nvSpPr>
        <p:spPr>
          <a:xfrm>
            <a:off x="772160" y="3261715"/>
            <a:ext cx="17112377" cy="310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20"/>
              </a:lnSpc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</a:rPr>
              <a:t>期待每位同學都能在自己的生活裡，發現、發展自己的多元智慧，找到專長</a:t>
            </a:r>
            <a:endParaRPr lang="en-US" altLang="zh-TW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6020"/>
              </a:lnSpc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</a:rPr>
              <a:t>和興趣，走向與眾不同的人生；也期許並邀請家長們，一同欣賞貴子女的</a:t>
            </a:r>
            <a:endParaRPr lang="en-US" altLang="zh-TW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6020"/>
              </a:lnSpc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</a:rPr>
              <a:t>個別差異，激發個人內在優勢，陪伴他們找到自己的路。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6020"/>
              </a:lnSpc>
            </a:pPr>
            <a:endParaRPr kumimoji="1" lang="zh-TW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2"/>
    </mc:Choice>
    <mc:Fallback xmlns="">
      <p:transition advTm="40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60519" y="4516308"/>
            <a:ext cx="7995713" cy="189237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2"/>
                </a:solidFill>
              </a:rPr>
              <a:t>YOU!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536BE74-9C9D-D84B-9B33-DEBC82B3A6B3}"/>
              </a:ext>
            </a:extLst>
          </p:cNvPr>
          <p:cNvSpPr txBox="1"/>
          <p:nvPr/>
        </p:nvSpPr>
        <p:spPr>
          <a:xfrm>
            <a:off x="5041523" y="6408683"/>
            <a:ext cx="410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7200" dirty="0">
                <a:solidFill>
                  <a:srgbClr val="EC7CA2"/>
                </a:solidFill>
              </a:rPr>
              <a:t>謝謝蒞臨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59D63D5-81D6-4546-A840-A2C32E97CBE7}"/>
              </a:ext>
            </a:extLst>
          </p:cNvPr>
          <p:cNvSpPr txBox="1"/>
          <p:nvPr/>
        </p:nvSpPr>
        <p:spPr>
          <a:xfrm>
            <a:off x="4537611" y="2265348"/>
            <a:ext cx="92127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800" dirty="0"/>
              <a:t>～親師座談時間～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687C6650-3C9F-FC46-BE10-9D6B1A67A88E}"/>
              </a:ext>
            </a:extLst>
          </p:cNvPr>
          <p:cNvCxnSpPr/>
          <p:nvPr/>
        </p:nvCxnSpPr>
        <p:spPr>
          <a:xfrm>
            <a:off x="525780" y="5943600"/>
            <a:ext cx="83439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9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949"/>
    </mc:Choice>
    <mc:Fallback xmlns="">
      <p:transition advTm="9949"/>
    </mc:Fallback>
  </mc:AlternateContent>
</p:sld>
</file>

<file path=ppt/theme/theme1.xml><?xml version="1.0" encoding="utf-8"?>
<a:theme xmlns:a="http://schemas.openxmlformats.org/drawingml/2006/main" name="Contents">
  <a:themeElements>
    <a:clrScheme name="Pollux">
      <a:dk1>
        <a:srgbClr val="303B3F"/>
      </a:dk1>
      <a:lt1>
        <a:srgbClr val="FFFFFF"/>
      </a:lt1>
      <a:dk2>
        <a:srgbClr val="414F54"/>
      </a:dk2>
      <a:lt2>
        <a:srgbClr val="F2F2F2"/>
      </a:lt2>
      <a:accent1>
        <a:srgbClr val="576A71"/>
      </a:accent1>
      <a:accent2>
        <a:srgbClr val="1694B2"/>
      </a:accent2>
      <a:accent3>
        <a:srgbClr val="FF6B6B"/>
      </a:accent3>
      <a:accent4>
        <a:srgbClr val="000000"/>
      </a:accent4>
      <a:accent5>
        <a:srgbClr val="ECEFF0"/>
      </a:accent5>
      <a:accent6>
        <a:srgbClr val="EABD00"/>
      </a:accent6>
      <a:hlink>
        <a:srgbClr val="1694B2"/>
      </a:hlink>
      <a:folHlink>
        <a:srgbClr val="106F85"/>
      </a:folHlink>
    </a:clrScheme>
    <a:fontScheme name="Pollux">
      <a:majorFont>
        <a:latin typeface="Bebas Neue Bold"/>
        <a:ea typeface="Spica Neue P Light"/>
        <a:cs typeface=""/>
      </a:majorFont>
      <a:minorFont>
        <a:latin typeface="Roboto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28575"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15263</TotalTime>
  <Words>648</Words>
  <Application>Microsoft Macintosh PowerPoint</Application>
  <PresentationFormat>自訂</PresentationFormat>
  <Paragraphs>87</Paragraphs>
  <Slides>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9" baseType="lpstr">
      <vt:lpstr>Arial</vt:lpstr>
      <vt:lpstr>Roboto</vt:lpstr>
      <vt:lpstr>微軟正黑體</vt:lpstr>
      <vt:lpstr>时尚中黑简体</vt:lpstr>
      <vt:lpstr>Impact</vt:lpstr>
      <vt:lpstr>Calibri</vt:lpstr>
      <vt:lpstr>Wingdings</vt:lpstr>
      <vt:lpstr>Bebas Neue Bold</vt:lpstr>
      <vt:lpstr>標楷體</vt:lpstr>
      <vt:lpstr>Contents</vt:lpstr>
      <vt:lpstr>文件</vt:lpstr>
      <vt:lpstr>班  親  會</vt:lpstr>
      <vt:lpstr>歡迎蒞臨  welcome</vt:lpstr>
      <vt:lpstr>Ren de  校長室</vt:lpstr>
      <vt:lpstr>Ren de  教務處</vt:lpstr>
      <vt:lpstr>Ren de  學務處</vt:lpstr>
      <vt:lpstr>Ren de  總務處</vt:lpstr>
      <vt:lpstr>Ren de  輔導室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Pollux</dc:title>
  <dc:creator>Jun Akizaki</dc:creator>
  <cp:lastModifiedBy>俊穎 黃</cp:lastModifiedBy>
  <cp:revision>350</cp:revision>
  <dcterms:created xsi:type="dcterms:W3CDTF">2015-08-02T15:43:04Z</dcterms:created>
  <dcterms:modified xsi:type="dcterms:W3CDTF">2024-09-16T03:42:51Z</dcterms:modified>
</cp:coreProperties>
</file>